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58" r:id="rId4"/>
  </p:sldMasterIdLst>
  <p:notesMasterIdLst>
    <p:notesMasterId r:id="rId19"/>
  </p:notesMasterIdLst>
  <p:handoutMasterIdLst>
    <p:handoutMasterId r:id="rId20"/>
  </p:handoutMasterIdLst>
  <p:sldIdLst>
    <p:sldId id="350" r:id="rId5"/>
    <p:sldId id="365" r:id="rId6"/>
    <p:sldId id="361" r:id="rId7"/>
    <p:sldId id="362" r:id="rId8"/>
    <p:sldId id="372" r:id="rId9"/>
    <p:sldId id="373" r:id="rId10"/>
    <p:sldId id="374" r:id="rId11"/>
    <p:sldId id="375" r:id="rId12"/>
    <p:sldId id="376" r:id="rId13"/>
    <p:sldId id="377" r:id="rId14"/>
    <p:sldId id="378" r:id="rId15"/>
    <p:sldId id="379" r:id="rId16"/>
    <p:sldId id="380" r:id="rId17"/>
    <p:sldId id="38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2F0474-C4CF-48A2-BFC5-4D98A449FCCA}" v="122" dt="2023-11-16T12:13:17.2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44" autoAdjust="0"/>
    <p:restoredTop sz="95238" autoAdjust="0"/>
  </p:normalViewPr>
  <p:slideViewPr>
    <p:cSldViewPr snapToGrid="0">
      <p:cViewPr varScale="1">
        <p:scale>
          <a:sx n="122" d="100"/>
          <a:sy n="122" d="100"/>
        </p:scale>
        <p:origin x="840" y="192"/>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howGuides="1">
      <p:cViewPr varScale="1">
        <p:scale>
          <a:sx n="60" d="100"/>
          <a:sy n="60" d="100"/>
        </p:scale>
        <p:origin x="3187"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5B66E5-15AA-4745-8A67-3CE257BEE39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4" name="Footer Placeholder 3">
            <a:extLst>
              <a:ext uri="{FF2B5EF4-FFF2-40B4-BE49-F238E27FC236}">
                <a16:creationId xmlns:a16="http://schemas.microsoft.com/office/drawing/2014/main" id="{AC844A45-21B3-834A-A491-E4E4B9DC11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C039FDB-18A0-074D-8BA3-A4C3DE896A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6D13E5-4CEC-3A4A-8E5D-AFCEE7512EEC}" type="slidenum">
              <a:t>‹#›</a:t>
            </a:fld>
            <a:endParaRPr lang="en-US" dirty="0"/>
          </a:p>
        </p:txBody>
      </p:sp>
    </p:spTree>
    <p:extLst>
      <p:ext uri="{BB962C8B-B14F-4D97-AF65-F5344CB8AC3E}">
        <p14:creationId xmlns:p14="http://schemas.microsoft.com/office/powerpoint/2010/main" val="2653228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E7A52F-9D89-7442-A8E9-48D1527B5F6B}" type="datetimeFigureOut">
              <a:rPr lang="en-US" smtClean="0"/>
              <a:t>11/17/23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9C7E07-3C67-C64C-8DA0-0404F6303970}" type="slidenum">
              <a:rPr lang="en-US" smtClean="0"/>
              <a:t>‹#›</a:t>
            </a:fld>
            <a:endParaRPr lang="en-US" dirty="0"/>
          </a:p>
        </p:txBody>
      </p:sp>
    </p:spTree>
    <p:extLst>
      <p:ext uri="{BB962C8B-B14F-4D97-AF65-F5344CB8AC3E}">
        <p14:creationId xmlns:p14="http://schemas.microsoft.com/office/powerpoint/2010/main" val="4032528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6987D-0137-DE42-B76B-FF621E808D90}"/>
              </a:ext>
            </a:extLst>
          </p:cNvPr>
          <p:cNvSpPr>
            <a:spLocks noGrp="1"/>
          </p:cNvSpPr>
          <p:nvPr>
            <p:ph type="ctrTitle"/>
          </p:nvPr>
        </p:nvSpPr>
        <p:spPr>
          <a:xfrm>
            <a:off x="3188044" y="4214057"/>
            <a:ext cx="8686264" cy="1182769"/>
          </a:xfrm>
          <a:prstGeom prst="rect">
            <a:avLst/>
          </a:prstGeom>
        </p:spPr>
        <p:txBody>
          <a:bodyPr lIns="0" tIns="0" rIns="0" bIns="0" anchor="b">
            <a:noAutofit/>
          </a:bodyPr>
          <a:lstStyle>
            <a:lvl1pPr algn="l">
              <a:defRPr sz="6000" b="1" i="0" spc="100" baseline="0">
                <a:solidFill>
                  <a:schemeClr val="bg1"/>
                </a:solidFill>
                <a:latin typeface="+mj-lt"/>
              </a:defRPr>
            </a:lvl1pPr>
          </a:lstStyle>
          <a:p>
            <a:r>
              <a:rPr lang="en-US" dirty="0"/>
              <a:t>Click to edit </a:t>
            </a:r>
          </a:p>
        </p:txBody>
      </p:sp>
      <p:grpSp>
        <p:nvGrpSpPr>
          <p:cNvPr id="9" name="Group 8">
            <a:extLst>
              <a:ext uri="{FF2B5EF4-FFF2-40B4-BE49-F238E27FC236}">
                <a16:creationId xmlns:a16="http://schemas.microsoft.com/office/drawing/2014/main" id="{C26C18C3-ED25-DD4B-BA72-24932D54DE37}"/>
              </a:ext>
            </a:extLst>
          </p:cNvPr>
          <p:cNvGrpSpPr>
            <a:grpSpLocks/>
          </p:cNvGrpSpPr>
          <p:nvPr userDrawn="1"/>
        </p:nvGrpSpPr>
        <p:grpSpPr bwMode="auto">
          <a:xfrm>
            <a:off x="1" y="3517556"/>
            <a:ext cx="3731740" cy="3340443"/>
            <a:chOff x="0" y="12289"/>
            <a:chExt cx="3550" cy="3551"/>
          </a:xfrm>
        </p:grpSpPr>
        <p:sp>
          <p:nvSpPr>
            <p:cNvPr id="10" name="Freeform 9">
              <a:extLst>
                <a:ext uri="{FF2B5EF4-FFF2-40B4-BE49-F238E27FC236}">
                  <a16:creationId xmlns:a16="http://schemas.microsoft.com/office/drawing/2014/main" id="{C07CC263-2515-F147-8CC5-F8E9FF9FA8E4}"/>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1" name="Freeform 10">
              <a:extLst>
                <a:ext uri="{FF2B5EF4-FFF2-40B4-BE49-F238E27FC236}">
                  <a16:creationId xmlns:a16="http://schemas.microsoft.com/office/drawing/2014/main" id="{43B40037-7481-524B-8685-404D965690F2}"/>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2" name="Freeform 11">
              <a:extLst>
                <a:ext uri="{FF2B5EF4-FFF2-40B4-BE49-F238E27FC236}">
                  <a16:creationId xmlns:a16="http://schemas.microsoft.com/office/drawing/2014/main" id="{7B759713-8408-EE47-9394-3DA6F5E4B624}"/>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8" name="Text Placeholder 29">
            <a:extLst>
              <a:ext uri="{FF2B5EF4-FFF2-40B4-BE49-F238E27FC236}">
                <a16:creationId xmlns:a16="http://schemas.microsoft.com/office/drawing/2014/main" id="{276A9CD7-E675-3048-86D3-3546A2F6B456}"/>
              </a:ext>
            </a:extLst>
          </p:cNvPr>
          <p:cNvSpPr>
            <a:spLocks noGrp="1"/>
          </p:cNvSpPr>
          <p:nvPr>
            <p:ph type="body" sz="quarter" idx="11"/>
          </p:nvPr>
        </p:nvSpPr>
        <p:spPr>
          <a:xfrm>
            <a:off x="4504508" y="5750134"/>
            <a:ext cx="7369799" cy="953337"/>
          </a:xfrm>
        </p:spPr>
        <p:txBody>
          <a:bodyPr lIns="0" tIns="0" rIns="0" bIns="0">
            <a:noAutofit/>
          </a:bodyPr>
          <a:lstStyle>
            <a:lvl1pPr marL="0" indent="0">
              <a:buNone/>
              <a:defRPr sz="1800" b="0" i="0">
                <a:solidFill>
                  <a:schemeClr val="tx2"/>
                </a:solidFill>
                <a:latin typeface="+mn-lt"/>
              </a:defRPr>
            </a:lvl1pPr>
            <a:lvl2pPr>
              <a:defRPr sz="4000"/>
            </a:lvl2pPr>
            <a:lvl3pPr>
              <a:defRPr sz="4000"/>
            </a:lvl3pPr>
            <a:lvl4pPr>
              <a:defRPr sz="4000"/>
            </a:lvl4pPr>
            <a:lvl5pPr>
              <a:defRPr sz="4000"/>
            </a:lvl5pPr>
          </a:lstStyle>
          <a:p>
            <a:pPr lvl="0"/>
            <a:r>
              <a:rPr lang="en-US" dirty="0"/>
              <a:t>Click to edit </a:t>
            </a:r>
          </a:p>
        </p:txBody>
      </p:sp>
      <p:cxnSp>
        <p:nvCxnSpPr>
          <p:cNvPr id="13" name="Straight Connector 12">
            <a:extLst>
              <a:ext uri="{FF2B5EF4-FFF2-40B4-BE49-F238E27FC236}">
                <a16:creationId xmlns:a16="http://schemas.microsoft.com/office/drawing/2014/main" id="{A69706A2-3726-FE4E-B923-E75D48597816}"/>
              </a:ext>
            </a:extLst>
          </p:cNvPr>
          <p:cNvCxnSpPr>
            <a:cxnSpLocks/>
          </p:cNvCxnSpPr>
          <p:nvPr userDrawn="1"/>
        </p:nvCxnSpPr>
        <p:spPr>
          <a:xfrm>
            <a:off x="6367054" y="558664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62251" y="1061119"/>
            <a:ext cx="3855308" cy="748679"/>
          </a:xfrm>
          <a:prstGeom prst="rect">
            <a:avLst/>
          </a:prstGeom>
        </p:spPr>
      </p:pic>
      <p:pic>
        <p:nvPicPr>
          <p:cNvPr id="4" name="Imag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24285" y="1809798"/>
            <a:ext cx="7721171" cy="2573724"/>
          </a:xfrm>
          <a:prstGeom prst="rect">
            <a:avLst/>
          </a:prstGeom>
        </p:spPr>
      </p:pic>
    </p:spTree>
    <p:extLst>
      <p:ext uri="{BB962C8B-B14F-4D97-AF65-F5344CB8AC3E}">
        <p14:creationId xmlns:p14="http://schemas.microsoft.com/office/powerpoint/2010/main" val="202710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
    <p:bg>
      <p:bgPr>
        <a:solidFill>
          <a:schemeClr val="tx1"/>
        </a:solidFill>
        <a:effectLst/>
      </p:bgPr>
    </p:bg>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latin typeface="+mj-lt"/>
              </a:defRPr>
            </a:lvl1pPr>
          </a:lstStyle>
          <a:p>
            <a:r>
              <a:rPr lang="en-US" dirty="0"/>
              <a:t>Click to edit </a:t>
            </a:r>
          </a:p>
        </p:txBody>
      </p:sp>
      <p:cxnSp>
        <p:nvCxnSpPr>
          <p:cNvPr id="33" name="Straight Connecto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3" name="Text Placeholder 2">
            <a:extLst>
              <a:ext uri="{FF2B5EF4-FFF2-40B4-BE49-F238E27FC236}">
                <a16:creationId xmlns:a16="http://schemas.microsoft.com/office/drawing/2014/main" id="{A6147D10-E7D7-8F40-AF69-726398729333}"/>
              </a:ext>
            </a:extLst>
          </p:cNvPr>
          <p:cNvSpPr>
            <a:spLocks noGrp="1"/>
          </p:cNvSpPr>
          <p:nvPr>
            <p:ph type="body" idx="1"/>
          </p:nvPr>
        </p:nvSpPr>
        <p:spPr>
          <a:xfrm>
            <a:off x="964023" y="2300984"/>
            <a:ext cx="4827178" cy="404216"/>
          </a:xfrm>
          <a:prstGeom prst="rect">
            <a:avLst/>
          </a:prstGeom>
        </p:spPr>
        <p:txBody>
          <a:bodyPr lIns="0" tIns="0" rIns="0" bIns="0" anchor="t" anchorCtr="0">
            <a:normAutofit/>
          </a:bodyPr>
          <a:lstStyle>
            <a:lvl1pPr marL="0" indent="0">
              <a:buNone/>
              <a:defRPr sz="1800" b="0" i="0" spc="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a:t>
            </a:r>
          </a:p>
        </p:txBody>
      </p:sp>
      <p:sp>
        <p:nvSpPr>
          <p:cNvPr id="25" name="Text Placeholder 2">
            <a:extLst>
              <a:ext uri="{FF2B5EF4-FFF2-40B4-BE49-F238E27FC236}">
                <a16:creationId xmlns:a16="http://schemas.microsoft.com/office/drawing/2014/main" id="{3A0EE708-F36B-444B-9A8B-D48D69535E45}"/>
              </a:ext>
            </a:extLst>
          </p:cNvPr>
          <p:cNvSpPr>
            <a:spLocks noGrp="1"/>
          </p:cNvSpPr>
          <p:nvPr>
            <p:ph type="body" idx="10"/>
          </p:nvPr>
        </p:nvSpPr>
        <p:spPr>
          <a:xfrm>
            <a:off x="6362700" y="2300984"/>
            <a:ext cx="4764829" cy="404216"/>
          </a:xfrm>
          <a:prstGeom prst="rect">
            <a:avLst/>
          </a:prstGeom>
        </p:spPr>
        <p:txBody>
          <a:bodyPr lIns="0" tIns="0" rIns="0" bIns="0" anchor="t" anchorCtr="0">
            <a:normAutofit/>
          </a:bodyPr>
          <a:lstStyle>
            <a:lvl1pPr marL="0" indent="0">
              <a:buNone/>
              <a:defRPr sz="1800" b="0" i="0" spc="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a:t>
            </a:r>
          </a:p>
        </p:txBody>
      </p:sp>
      <p:sp>
        <p:nvSpPr>
          <p:cNvPr id="27" name="Content Placeholder 3">
            <a:extLst>
              <a:ext uri="{FF2B5EF4-FFF2-40B4-BE49-F238E27FC236}">
                <a16:creationId xmlns:a16="http://schemas.microsoft.com/office/drawing/2014/main" id="{E81957B7-CEA6-A446-A203-471CF9A57FFD}"/>
              </a:ext>
            </a:extLst>
          </p:cNvPr>
          <p:cNvSpPr>
            <a:spLocks noGrp="1"/>
          </p:cNvSpPr>
          <p:nvPr>
            <p:ph sz="half" idx="2"/>
          </p:nvPr>
        </p:nvSpPr>
        <p:spPr>
          <a:xfrm>
            <a:off x="964023" y="2799146"/>
            <a:ext cx="4827178" cy="1942138"/>
          </a:xfrm>
          <a:prstGeom prst="rect">
            <a:avLst/>
          </a:prstGeom>
        </p:spPr>
        <p:txBody>
          <a:bodyPr lIns="0" tIns="0" rIns="0" bIns="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a:r>
              <a:rPr lang="en-US" dirty="0"/>
              <a:t>Click to edit Master text styles</a:t>
            </a:r>
          </a:p>
        </p:txBody>
      </p:sp>
      <p:sp>
        <p:nvSpPr>
          <p:cNvPr id="28" name="Content Placeholder 3">
            <a:extLst>
              <a:ext uri="{FF2B5EF4-FFF2-40B4-BE49-F238E27FC236}">
                <a16:creationId xmlns:a16="http://schemas.microsoft.com/office/drawing/2014/main" id="{E40D4044-0F7B-0647-BAB5-16B23EBD9ECD}"/>
              </a:ext>
            </a:extLst>
          </p:cNvPr>
          <p:cNvSpPr>
            <a:spLocks noGrp="1"/>
          </p:cNvSpPr>
          <p:nvPr>
            <p:ph sz="half" idx="13"/>
          </p:nvPr>
        </p:nvSpPr>
        <p:spPr>
          <a:xfrm>
            <a:off x="6362700" y="2799146"/>
            <a:ext cx="4756241" cy="1942138"/>
          </a:xfrm>
          <a:prstGeom prst="rect">
            <a:avLst/>
          </a:prstGeom>
        </p:spPr>
        <p:txBody>
          <a:bodyPr lIns="0" tIns="0" rIns="0" bIns="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a:r>
              <a:rPr lang="en-US"/>
              <a:t>Click to edit Master text styles</a:t>
            </a:r>
          </a:p>
        </p:txBody>
      </p:sp>
      <p:cxnSp>
        <p:nvCxnSpPr>
          <p:cNvPr id="15" name="Straight Connector 14">
            <a:extLst>
              <a:ext uri="{FF2B5EF4-FFF2-40B4-BE49-F238E27FC236}">
                <a16:creationId xmlns:a16="http://schemas.microsoft.com/office/drawing/2014/main" id="{ED51C063-0222-064B-8A2E-485FE9EAC10D}"/>
              </a:ext>
            </a:extLst>
          </p:cNvPr>
          <p:cNvCxnSpPr>
            <a:cxnSpLocks/>
          </p:cNvCxnSpPr>
          <p:nvPr userDrawn="1"/>
        </p:nvCxnSpPr>
        <p:spPr>
          <a:xfrm>
            <a:off x="63627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grpSp>
        <p:nvGrpSpPr>
          <p:cNvPr id="16" name="Group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1380" y="5534446"/>
            <a:ext cx="1323531" cy="1326292"/>
            <a:chOff x="0" y="12289"/>
            <a:chExt cx="3550" cy="3551"/>
          </a:xfrm>
        </p:grpSpPr>
        <p:sp>
          <p:nvSpPr>
            <p:cNvPr id="17" name="Freef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8" name="Freef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4" name="Freef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pic>
        <p:nvPicPr>
          <p:cNvPr id="19" name="Image 1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20"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255042539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304">
          <p15:clr>
            <a:srgbClr val="FBAE40"/>
          </p15:clr>
        </p15:guide>
        <p15:guide id="4" pos="5736">
          <p15:clr>
            <a:srgbClr val="FBAE40"/>
          </p15:clr>
        </p15:guide>
        <p15:guide id="5" pos="1944">
          <p15:clr>
            <a:srgbClr val="FBAE40"/>
          </p15:clr>
        </p15:guide>
        <p15:guide id="6" pos="4008">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5352">
          <p15:clr>
            <a:srgbClr val="FBAE40"/>
          </p15:clr>
        </p15:guide>
        <p15:guide id="11" pos="364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
    <p:bg>
      <p:bgPr>
        <a:solidFill>
          <a:schemeClr val="tx1"/>
        </a:solidFill>
        <a:effectLst/>
      </p:bgPr>
    </p:bg>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latin typeface="+mj-lt"/>
              </a:defRPr>
            </a:lvl1pPr>
          </a:lstStyle>
          <a:p>
            <a:r>
              <a:rPr lang="en-US" dirty="0"/>
              <a:t>Click to edit </a:t>
            </a:r>
          </a:p>
        </p:txBody>
      </p:sp>
      <p:cxnSp>
        <p:nvCxnSpPr>
          <p:cNvPr id="33" name="Straight Connecto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3" name="Text Placeholder 2">
            <a:extLst>
              <a:ext uri="{FF2B5EF4-FFF2-40B4-BE49-F238E27FC236}">
                <a16:creationId xmlns:a16="http://schemas.microsoft.com/office/drawing/2014/main" id="{A6147D10-E7D7-8F40-AF69-726398729333}"/>
              </a:ext>
            </a:extLst>
          </p:cNvPr>
          <p:cNvSpPr>
            <a:spLocks noGrp="1"/>
          </p:cNvSpPr>
          <p:nvPr>
            <p:ph type="body" idx="1"/>
          </p:nvPr>
        </p:nvSpPr>
        <p:spPr>
          <a:xfrm>
            <a:off x="952500"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buNone/>
            </a:pPr>
            <a:r>
              <a:rPr lang="en-US" dirty="0"/>
              <a:t>Click to edit </a:t>
            </a:r>
          </a:p>
        </p:txBody>
      </p:sp>
      <p:sp>
        <p:nvSpPr>
          <p:cNvPr id="27" name="Content Placeholder 3">
            <a:extLst>
              <a:ext uri="{FF2B5EF4-FFF2-40B4-BE49-F238E27FC236}">
                <a16:creationId xmlns:a16="http://schemas.microsoft.com/office/drawing/2014/main" id="{E81957B7-CEA6-A446-A203-471CF9A57FFD}"/>
              </a:ext>
            </a:extLst>
          </p:cNvPr>
          <p:cNvSpPr>
            <a:spLocks noGrp="1"/>
          </p:cNvSpPr>
          <p:nvPr>
            <p:ph sz="half" idx="2"/>
          </p:nvPr>
        </p:nvSpPr>
        <p:spPr>
          <a:xfrm>
            <a:off x="952500" y="2799146"/>
            <a:ext cx="3036477" cy="1942138"/>
          </a:xfrm>
          <a:prstGeom prst="rect">
            <a:avLst/>
          </a:prstGeom>
        </p:spPr>
        <p:txBody>
          <a:bodyPr lIns="0" tIns="0" rIns="0" bIns="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a:r>
              <a:rPr lang="en-US" dirty="0"/>
              <a:t>Click to edit Master text styles</a:t>
            </a:r>
          </a:p>
        </p:txBody>
      </p:sp>
      <p:sp>
        <p:nvSpPr>
          <p:cNvPr id="20" name="Text Placeholder 2">
            <a:extLst>
              <a:ext uri="{FF2B5EF4-FFF2-40B4-BE49-F238E27FC236}">
                <a16:creationId xmlns:a16="http://schemas.microsoft.com/office/drawing/2014/main" id="{057DFE0A-61D9-1B48-8196-EA94D04685DD}"/>
              </a:ext>
            </a:extLst>
          </p:cNvPr>
          <p:cNvSpPr>
            <a:spLocks noGrp="1"/>
          </p:cNvSpPr>
          <p:nvPr>
            <p:ph type="body" idx="10"/>
          </p:nvPr>
        </p:nvSpPr>
        <p:spPr>
          <a:xfrm>
            <a:off x="4569372"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buNone/>
            </a:pPr>
            <a:r>
              <a:rPr lang="en-US" dirty="0"/>
              <a:t>Click to edit </a:t>
            </a:r>
          </a:p>
        </p:txBody>
      </p:sp>
      <p:sp>
        <p:nvSpPr>
          <p:cNvPr id="21" name="Content Placeholder 3">
            <a:extLst>
              <a:ext uri="{FF2B5EF4-FFF2-40B4-BE49-F238E27FC236}">
                <a16:creationId xmlns:a16="http://schemas.microsoft.com/office/drawing/2014/main" id="{C946754A-F105-644E-99A4-DC80B9944243}"/>
              </a:ext>
            </a:extLst>
          </p:cNvPr>
          <p:cNvSpPr>
            <a:spLocks noGrp="1"/>
          </p:cNvSpPr>
          <p:nvPr>
            <p:ph sz="half" idx="11"/>
          </p:nvPr>
        </p:nvSpPr>
        <p:spPr>
          <a:xfrm>
            <a:off x="4569372" y="2799146"/>
            <a:ext cx="3050628" cy="1942138"/>
          </a:xfrm>
          <a:prstGeom prst="rect">
            <a:avLst/>
          </a:prstGeom>
        </p:spPr>
        <p:txBody>
          <a:bodyPr lIns="0" tIns="0" rIns="0" bIns="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a:r>
              <a:rPr lang="en-US" dirty="0"/>
              <a:t>Click to edit Master text styles</a:t>
            </a:r>
          </a:p>
        </p:txBody>
      </p:sp>
      <p:sp>
        <p:nvSpPr>
          <p:cNvPr id="22" name="Text Placeholder 2">
            <a:extLst>
              <a:ext uri="{FF2B5EF4-FFF2-40B4-BE49-F238E27FC236}">
                <a16:creationId xmlns:a16="http://schemas.microsoft.com/office/drawing/2014/main" id="{368648FC-FC9A-5645-8F0C-390FFFAE180D}"/>
              </a:ext>
            </a:extLst>
          </p:cNvPr>
          <p:cNvSpPr>
            <a:spLocks noGrp="1"/>
          </p:cNvSpPr>
          <p:nvPr>
            <p:ph type="body" idx="12"/>
          </p:nvPr>
        </p:nvSpPr>
        <p:spPr>
          <a:xfrm>
            <a:off x="8187017"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buNone/>
            </a:pPr>
            <a:r>
              <a:rPr lang="en-US" dirty="0"/>
              <a:t>Click to edit </a:t>
            </a:r>
          </a:p>
        </p:txBody>
      </p:sp>
      <p:sp>
        <p:nvSpPr>
          <p:cNvPr id="24" name="Content Placeholder 3">
            <a:extLst>
              <a:ext uri="{FF2B5EF4-FFF2-40B4-BE49-F238E27FC236}">
                <a16:creationId xmlns:a16="http://schemas.microsoft.com/office/drawing/2014/main" id="{BBB849DC-B114-D145-9879-4FE0688BF57E}"/>
              </a:ext>
            </a:extLst>
          </p:cNvPr>
          <p:cNvSpPr>
            <a:spLocks noGrp="1"/>
          </p:cNvSpPr>
          <p:nvPr>
            <p:ph sz="half" idx="13"/>
          </p:nvPr>
        </p:nvSpPr>
        <p:spPr>
          <a:xfrm>
            <a:off x="8187017" y="2799146"/>
            <a:ext cx="3036477" cy="1942138"/>
          </a:xfrm>
          <a:prstGeom prst="rect">
            <a:avLst/>
          </a:prstGeom>
        </p:spPr>
        <p:txBody>
          <a:bodyPr lIns="0" tIns="0" rIns="0" bIns="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a:r>
              <a:rPr lang="en-US" dirty="0"/>
              <a:t>Click to edit Master text styles</a:t>
            </a:r>
          </a:p>
        </p:txBody>
      </p:sp>
      <p:cxnSp>
        <p:nvCxnSpPr>
          <p:cNvPr id="26" name="Straight Connector 25">
            <a:extLst>
              <a:ext uri="{FF2B5EF4-FFF2-40B4-BE49-F238E27FC236}">
                <a16:creationId xmlns:a16="http://schemas.microsoft.com/office/drawing/2014/main" id="{9F0C4CE5-5F02-B143-8FD1-1B235D270DAC}"/>
              </a:ext>
            </a:extLst>
          </p:cNvPr>
          <p:cNvCxnSpPr>
            <a:cxnSpLocks/>
          </p:cNvCxnSpPr>
          <p:nvPr userDrawn="1"/>
        </p:nvCxnSpPr>
        <p:spPr>
          <a:xfrm>
            <a:off x="4569372"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289A8C14-DB28-F34E-8098-168D4C75AF23}"/>
              </a:ext>
            </a:extLst>
          </p:cNvPr>
          <p:cNvCxnSpPr>
            <a:cxnSpLocks/>
          </p:cNvCxnSpPr>
          <p:nvPr userDrawn="1"/>
        </p:nvCxnSpPr>
        <p:spPr>
          <a:xfrm>
            <a:off x="8187017"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grpSp>
        <p:nvGrpSpPr>
          <p:cNvPr id="18" name="Group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1380" y="5534446"/>
            <a:ext cx="1323531" cy="1326292"/>
            <a:chOff x="0" y="12289"/>
            <a:chExt cx="3550" cy="3551"/>
          </a:xfrm>
        </p:grpSpPr>
        <p:sp>
          <p:nvSpPr>
            <p:cNvPr id="19" name="Freef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5" name="Freef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9" name="Freef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pic>
        <p:nvPicPr>
          <p:cNvPr id="30" name="Image 29"/>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35"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422794871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520" userDrawn="1">
          <p15:clr>
            <a:srgbClr val="FBAE40"/>
          </p15:clr>
        </p15:guide>
        <p15:guide id="4" pos="5160" userDrawn="1">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4800" userDrawn="1">
          <p15:clr>
            <a:srgbClr val="FBAE40"/>
          </p15:clr>
        </p15:guide>
        <p15:guide id="11" pos="2880" userDrawn="1">
          <p15:clr>
            <a:srgbClr val="FBAE40"/>
          </p15:clr>
        </p15:guide>
        <p15:guide id="12" orient="horz" pos="175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mmary ">
    <p:bg>
      <p:bgPr>
        <a:solidFill>
          <a:schemeClr val="tx1"/>
        </a:solidFill>
        <a:effectLst/>
      </p:bgPr>
    </p:bg>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latin typeface="+mj-lt"/>
              </a:defRPr>
            </a:lvl1pPr>
          </a:lstStyle>
          <a:p>
            <a:r>
              <a:rPr lang="en-US" dirty="0"/>
              <a:t>Click to edit </a:t>
            </a:r>
          </a:p>
        </p:txBody>
      </p:sp>
      <p:cxnSp>
        <p:nvCxnSpPr>
          <p:cNvPr id="33" name="Straight Connector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3" name="Text Placeholder 2">
            <a:extLst>
              <a:ext uri="{FF2B5EF4-FFF2-40B4-BE49-F238E27FC236}">
                <a16:creationId xmlns:a16="http://schemas.microsoft.com/office/drawing/2014/main" id="{0DA8C895-11B9-EA40-B0F8-0F4FE9881512}"/>
              </a:ext>
            </a:extLst>
          </p:cNvPr>
          <p:cNvSpPr>
            <a:spLocks noGrp="1"/>
          </p:cNvSpPr>
          <p:nvPr>
            <p:ph type="body" sz="quarter" idx="10"/>
          </p:nvPr>
        </p:nvSpPr>
        <p:spPr>
          <a:xfrm>
            <a:off x="952500" y="2656904"/>
            <a:ext cx="4838700" cy="574318"/>
          </a:xfrm>
        </p:spPr>
        <p:txBody>
          <a:bodyPr>
            <a:noAutofit/>
          </a:bodyPr>
          <a:lstStyle>
            <a:lvl1pPr marL="0" indent="0">
              <a:buNone/>
              <a:defRPr sz="1600">
                <a:latin typeface="+mn-lt"/>
              </a:defRPr>
            </a:lvl1pPr>
          </a:lstStyle>
          <a:p>
            <a:pPr lvl="0"/>
            <a:r>
              <a:rPr lang="en-US" dirty="0"/>
              <a:t>Click to edit</a:t>
            </a:r>
          </a:p>
        </p:txBody>
      </p:sp>
      <p:sp>
        <p:nvSpPr>
          <p:cNvPr id="4" name="Text Placeholder 3">
            <a:extLst>
              <a:ext uri="{FF2B5EF4-FFF2-40B4-BE49-F238E27FC236}">
                <a16:creationId xmlns:a16="http://schemas.microsoft.com/office/drawing/2014/main" id="{FF85D552-3AFC-4D21-A944-9D41E128A96E}"/>
              </a:ext>
            </a:extLst>
          </p:cNvPr>
          <p:cNvSpPr>
            <a:spLocks noGrp="1"/>
          </p:cNvSpPr>
          <p:nvPr>
            <p:ph type="body" sz="quarter" idx="12"/>
          </p:nvPr>
        </p:nvSpPr>
        <p:spPr>
          <a:xfrm>
            <a:off x="952500" y="2286000"/>
            <a:ext cx="4838700" cy="315915"/>
          </a:xfrm>
        </p:spPr>
        <p:txBody>
          <a:bodyPr>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a:r>
              <a:rPr lang="en-US" dirty="0"/>
              <a:t>Click to edit</a:t>
            </a:r>
          </a:p>
        </p:txBody>
      </p:sp>
      <p:sp>
        <p:nvSpPr>
          <p:cNvPr id="21" name="Text Placeholder 2">
            <a:extLst>
              <a:ext uri="{FF2B5EF4-FFF2-40B4-BE49-F238E27FC236}">
                <a16:creationId xmlns:a16="http://schemas.microsoft.com/office/drawing/2014/main" id="{BE8C2EDB-9C70-49A2-865C-E5CD77D3E741}"/>
              </a:ext>
            </a:extLst>
          </p:cNvPr>
          <p:cNvSpPr>
            <a:spLocks noGrp="1"/>
          </p:cNvSpPr>
          <p:nvPr>
            <p:ph type="body" sz="quarter" idx="13"/>
          </p:nvPr>
        </p:nvSpPr>
        <p:spPr>
          <a:xfrm>
            <a:off x="953655" y="3841846"/>
            <a:ext cx="4838700" cy="636754"/>
          </a:xfrm>
        </p:spPr>
        <p:txBody>
          <a:bodyPr>
            <a:noAutofit/>
          </a:bodyPr>
          <a:lstStyle>
            <a:lvl1pPr marL="0" indent="0">
              <a:buNone/>
              <a:defRPr sz="1600">
                <a:latin typeface="+mn-lt"/>
              </a:defRPr>
            </a:lvl1pPr>
          </a:lstStyle>
          <a:p>
            <a:pPr lvl="0"/>
            <a:r>
              <a:rPr lang="en-US" dirty="0"/>
              <a:t>Click to edit</a:t>
            </a:r>
          </a:p>
        </p:txBody>
      </p:sp>
      <p:sp>
        <p:nvSpPr>
          <p:cNvPr id="22" name="Text Placeholder 3">
            <a:extLst>
              <a:ext uri="{FF2B5EF4-FFF2-40B4-BE49-F238E27FC236}">
                <a16:creationId xmlns:a16="http://schemas.microsoft.com/office/drawing/2014/main" id="{EE50320A-D017-45C6-9986-94BC43911E98}"/>
              </a:ext>
            </a:extLst>
          </p:cNvPr>
          <p:cNvSpPr>
            <a:spLocks noGrp="1"/>
          </p:cNvSpPr>
          <p:nvPr>
            <p:ph type="body" sz="quarter" idx="14"/>
          </p:nvPr>
        </p:nvSpPr>
        <p:spPr>
          <a:xfrm>
            <a:off x="953655" y="3470942"/>
            <a:ext cx="4838700" cy="315915"/>
          </a:xfrm>
        </p:spPr>
        <p:txBody>
          <a:bodyPr>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a:r>
              <a:rPr lang="en-US" dirty="0"/>
              <a:t>Click to edit</a:t>
            </a:r>
          </a:p>
        </p:txBody>
      </p:sp>
      <p:sp>
        <p:nvSpPr>
          <p:cNvPr id="23" name="Text Placeholder 2">
            <a:extLst>
              <a:ext uri="{FF2B5EF4-FFF2-40B4-BE49-F238E27FC236}">
                <a16:creationId xmlns:a16="http://schemas.microsoft.com/office/drawing/2014/main" id="{673EB498-F5D2-4E15-990A-2AFA4A377CBB}"/>
              </a:ext>
            </a:extLst>
          </p:cNvPr>
          <p:cNvSpPr>
            <a:spLocks noGrp="1"/>
          </p:cNvSpPr>
          <p:nvPr>
            <p:ph type="body" sz="quarter" idx="15"/>
          </p:nvPr>
        </p:nvSpPr>
        <p:spPr>
          <a:xfrm>
            <a:off x="952500" y="5017901"/>
            <a:ext cx="4838700" cy="908340"/>
          </a:xfrm>
        </p:spPr>
        <p:txBody>
          <a:bodyPr>
            <a:noAutofit/>
          </a:bodyPr>
          <a:lstStyle>
            <a:lvl1pPr marL="0" indent="0">
              <a:buNone/>
              <a:defRPr sz="1600">
                <a:latin typeface="+mn-lt"/>
              </a:defRPr>
            </a:lvl1pPr>
          </a:lstStyle>
          <a:p>
            <a:pPr lvl="0"/>
            <a:r>
              <a:rPr lang="en-US" dirty="0"/>
              <a:t>Click to edit</a:t>
            </a:r>
          </a:p>
        </p:txBody>
      </p:sp>
      <p:sp>
        <p:nvSpPr>
          <p:cNvPr id="24" name="Text Placeholder 3">
            <a:extLst>
              <a:ext uri="{FF2B5EF4-FFF2-40B4-BE49-F238E27FC236}">
                <a16:creationId xmlns:a16="http://schemas.microsoft.com/office/drawing/2014/main" id="{1F528150-326B-4BB3-AC38-7FC805DB6BA7}"/>
              </a:ext>
            </a:extLst>
          </p:cNvPr>
          <p:cNvSpPr>
            <a:spLocks noGrp="1"/>
          </p:cNvSpPr>
          <p:nvPr>
            <p:ph type="body" sz="quarter" idx="16"/>
          </p:nvPr>
        </p:nvSpPr>
        <p:spPr>
          <a:xfrm>
            <a:off x="952500" y="4646997"/>
            <a:ext cx="4838700" cy="315915"/>
          </a:xfrm>
        </p:spPr>
        <p:txBody>
          <a:bodyPr>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a:r>
              <a:rPr lang="en-US" dirty="0"/>
              <a:t>Click to edit</a:t>
            </a:r>
          </a:p>
        </p:txBody>
      </p:sp>
      <p:sp>
        <p:nvSpPr>
          <p:cNvPr id="25" name="Text Placeholder 2">
            <a:extLst>
              <a:ext uri="{FF2B5EF4-FFF2-40B4-BE49-F238E27FC236}">
                <a16:creationId xmlns:a16="http://schemas.microsoft.com/office/drawing/2014/main" id="{20EBEFF7-AECA-409B-9ACC-A63A168283BE}"/>
              </a:ext>
            </a:extLst>
          </p:cNvPr>
          <p:cNvSpPr>
            <a:spLocks noGrp="1"/>
          </p:cNvSpPr>
          <p:nvPr>
            <p:ph type="body" sz="quarter" idx="17"/>
          </p:nvPr>
        </p:nvSpPr>
        <p:spPr>
          <a:xfrm>
            <a:off x="6399647" y="2656904"/>
            <a:ext cx="4838700" cy="574318"/>
          </a:xfrm>
        </p:spPr>
        <p:txBody>
          <a:bodyPr>
            <a:noAutofit/>
          </a:bodyPr>
          <a:lstStyle>
            <a:lvl1pPr marL="0" indent="0">
              <a:buNone/>
              <a:defRPr sz="1600">
                <a:latin typeface="+mn-lt"/>
              </a:defRPr>
            </a:lvl1pPr>
          </a:lstStyle>
          <a:p>
            <a:pPr lvl="0"/>
            <a:r>
              <a:rPr lang="en-US" dirty="0"/>
              <a:t>Click to edit</a:t>
            </a:r>
          </a:p>
        </p:txBody>
      </p:sp>
      <p:sp>
        <p:nvSpPr>
          <p:cNvPr id="26" name="Text Placeholder 3">
            <a:extLst>
              <a:ext uri="{FF2B5EF4-FFF2-40B4-BE49-F238E27FC236}">
                <a16:creationId xmlns:a16="http://schemas.microsoft.com/office/drawing/2014/main" id="{29E4D063-8666-4D7A-B8C8-2B9383F798E0}"/>
              </a:ext>
            </a:extLst>
          </p:cNvPr>
          <p:cNvSpPr>
            <a:spLocks noGrp="1"/>
          </p:cNvSpPr>
          <p:nvPr>
            <p:ph type="body" sz="quarter" idx="18"/>
          </p:nvPr>
        </p:nvSpPr>
        <p:spPr>
          <a:xfrm>
            <a:off x="6399647" y="2286000"/>
            <a:ext cx="4838700" cy="315915"/>
          </a:xfrm>
        </p:spPr>
        <p:txBody>
          <a:bodyPr>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a:r>
              <a:rPr lang="en-US" dirty="0"/>
              <a:t>Click to edit</a:t>
            </a:r>
          </a:p>
        </p:txBody>
      </p:sp>
      <p:sp>
        <p:nvSpPr>
          <p:cNvPr id="27" name="Text Placeholder 2">
            <a:extLst>
              <a:ext uri="{FF2B5EF4-FFF2-40B4-BE49-F238E27FC236}">
                <a16:creationId xmlns:a16="http://schemas.microsoft.com/office/drawing/2014/main" id="{4717B7CD-A4F9-444E-82B9-8914CB574887}"/>
              </a:ext>
            </a:extLst>
          </p:cNvPr>
          <p:cNvSpPr>
            <a:spLocks noGrp="1"/>
          </p:cNvSpPr>
          <p:nvPr>
            <p:ph type="body" sz="quarter" idx="19"/>
          </p:nvPr>
        </p:nvSpPr>
        <p:spPr>
          <a:xfrm>
            <a:off x="6399647" y="3841846"/>
            <a:ext cx="4838700" cy="908340"/>
          </a:xfrm>
        </p:spPr>
        <p:txBody>
          <a:bodyPr>
            <a:noAutofit/>
          </a:bodyPr>
          <a:lstStyle>
            <a:lvl1pPr marL="0" indent="0">
              <a:buNone/>
              <a:defRPr sz="1600">
                <a:latin typeface="+mn-lt"/>
              </a:defRPr>
            </a:lvl1pPr>
          </a:lstStyle>
          <a:p>
            <a:pPr lvl="0"/>
            <a:r>
              <a:rPr lang="en-US" dirty="0"/>
              <a:t>Click to edit</a:t>
            </a:r>
          </a:p>
        </p:txBody>
      </p:sp>
      <p:sp>
        <p:nvSpPr>
          <p:cNvPr id="28" name="Text Placeholder 3">
            <a:extLst>
              <a:ext uri="{FF2B5EF4-FFF2-40B4-BE49-F238E27FC236}">
                <a16:creationId xmlns:a16="http://schemas.microsoft.com/office/drawing/2014/main" id="{2CF285B7-A950-4326-A4D5-F5D542D2D65B}"/>
              </a:ext>
            </a:extLst>
          </p:cNvPr>
          <p:cNvSpPr>
            <a:spLocks noGrp="1"/>
          </p:cNvSpPr>
          <p:nvPr>
            <p:ph type="body" sz="quarter" idx="20"/>
          </p:nvPr>
        </p:nvSpPr>
        <p:spPr>
          <a:xfrm>
            <a:off x="6399647" y="3470942"/>
            <a:ext cx="4838700" cy="315915"/>
          </a:xfrm>
        </p:spPr>
        <p:txBody>
          <a:bodyPr>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a:r>
              <a:rPr lang="en-US" dirty="0"/>
              <a:t>Click to edit</a:t>
            </a:r>
          </a:p>
        </p:txBody>
      </p:sp>
      <p:grpSp>
        <p:nvGrpSpPr>
          <p:cNvPr id="20" name="Group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1380" y="5534446"/>
            <a:ext cx="1323531" cy="1326292"/>
            <a:chOff x="0" y="12289"/>
            <a:chExt cx="3550" cy="3551"/>
          </a:xfrm>
        </p:grpSpPr>
        <p:sp>
          <p:nvSpPr>
            <p:cNvPr id="29" name="Freef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0" name="Freef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1" name="Freef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pic>
        <p:nvPicPr>
          <p:cNvPr id="34" name="Image 33"/>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35"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306013587"/>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304">
          <p15:clr>
            <a:srgbClr val="FBAE40"/>
          </p15:clr>
        </p15:guide>
        <p15:guide id="4" pos="5736">
          <p15:clr>
            <a:srgbClr val="FBAE40"/>
          </p15:clr>
        </p15:guide>
        <p15:guide id="5" pos="1944">
          <p15:clr>
            <a:srgbClr val="FBAE40"/>
          </p15:clr>
        </p15:guide>
        <p15:guide id="6" pos="4008">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5352">
          <p15:clr>
            <a:srgbClr val="FBAE40"/>
          </p15:clr>
        </p15:guide>
        <p15:guide id="11" pos="364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tx1"/>
        </a:solidFill>
        <a:effectLst/>
      </p:bgPr>
    </p:bg>
    <p:spTree>
      <p:nvGrpSpPr>
        <p:cNvPr id="1" name=""/>
        <p:cNvGrpSpPr/>
        <p:nvPr/>
      </p:nvGrpSpPr>
      <p:grpSpPr>
        <a:xfrm>
          <a:off x="0" y="0"/>
          <a:ext cx="0" cy="0"/>
          <a:chOff x="0" y="0"/>
          <a:chExt cx="0" cy="0"/>
        </a:xfrm>
      </p:grpSpPr>
      <p:sp>
        <p:nvSpPr>
          <p:cNvPr id="16" name="Text Placeholder 29">
            <a:extLst>
              <a:ext uri="{FF2B5EF4-FFF2-40B4-BE49-F238E27FC236}">
                <a16:creationId xmlns:a16="http://schemas.microsoft.com/office/drawing/2014/main" id="{BB778BC5-5409-574B-96E2-B45CDD940DF4}"/>
              </a:ext>
            </a:extLst>
          </p:cNvPr>
          <p:cNvSpPr>
            <a:spLocks noGrp="1"/>
          </p:cNvSpPr>
          <p:nvPr>
            <p:ph type="body" sz="quarter" idx="11"/>
          </p:nvPr>
        </p:nvSpPr>
        <p:spPr>
          <a:xfrm>
            <a:off x="6896100" y="5102063"/>
            <a:ext cx="4914900" cy="588795"/>
          </a:xfrm>
        </p:spPr>
        <p:txBody>
          <a:bodyPr lIns="0" tIns="0" rIns="0" bIns="0" anchor="b">
            <a:noAutofit/>
          </a:bodyPr>
          <a:lstStyle>
            <a:lvl1pPr marL="0" indent="0">
              <a:buNone/>
              <a:defRPr sz="1600" b="0" i="0">
                <a:solidFill>
                  <a:schemeClr val="tx2"/>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17" name="Subtitle 2">
            <a:extLst>
              <a:ext uri="{FF2B5EF4-FFF2-40B4-BE49-F238E27FC236}">
                <a16:creationId xmlns:a16="http://schemas.microsoft.com/office/drawing/2014/main" id="{32916F3A-28FA-9A4B-A780-0D687D932893}"/>
              </a:ext>
            </a:extLst>
          </p:cNvPr>
          <p:cNvSpPr>
            <a:spLocks noGrp="1"/>
          </p:cNvSpPr>
          <p:nvPr>
            <p:ph type="subTitle" idx="1"/>
          </p:nvPr>
        </p:nvSpPr>
        <p:spPr>
          <a:xfrm>
            <a:off x="6907623" y="3591098"/>
            <a:ext cx="4903377" cy="1057791"/>
          </a:xfrm>
        </p:spPr>
        <p:txBody>
          <a:bodyPr lIns="0" tIns="0" rIns="0" bIns="0">
            <a:normAutofit/>
          </a:bodyPr>
          <a:lstStyle>
            <a:lvl1pPr marL="0" indent="0" algn="l">
              <a:buNone/>
              <a:defRPr sz="1600" b="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a:t>
            </a:r>
          </a:p>
        </p:txBody>
      </p:sp>
      <p:sp>
        <p:nvSpPr>
          <p:cNvPr id="26" name="Title 1">
            <a:extLst>
              <a:ext uri="{FF2B5EF4-FFF2-40B4-BE49-F238E27FC236}">
                <a16:creationId xmlns:a16="http://schemas.microsoft.com/office/drawing/2014/main" id="{E29321F6-59C5-6E4C-A846-6AD00848A444}"/>
              </a:ext>
            </a:extLst>
          </p:cNvPr>
          <p:cNvSpPr>
            <a:spLocks noGrp="1"/>
          </p:cNvSpPr>
          <p:nvPr>
            <p:ph type="title"/>
          </p:nvPr>
        </p:nvSpPr>
        <p:spPr>
          <a:xfrm>
            <a:off x="6907623" y="2173658"/>
            <a:ext cx="4903377" cy="610863"/>
          </a:xfrm>
          <a:prstGeom prst="rect">
            <a:avLst/>
          </a:prstGeom>
        </p:spPr>
        <p:txBody>
          <a:bodyPr lIns="0" tIns="0" rIns="0" bIns="0" anchor="b" anchorCtr="0">
            <a:normAutofit/>
          </a:bodyPr>
          <a:lstStyle>
            <a:lvl1pPr>
              <a:defRPr sz="4400" b="1" i="0">
                <a:latin typeface="+mj-lt"/>
              </a:defRPr>
            </a:lvl1pPr>
          </a:lstStyle>
          <a:p>
            <a:r>
              <a:rPr lang="en-US" dirty="0"/>
              <a:t>Click to edit </a:t>
            </a:r>
          </a:p>
        </p:txBody>
      </p:sp>
      <p:cxnSp>
        <p:nvCxnSpPr>
          <p:cNvPr id="27" name="Straight Connector 26">
            <a:extLst>
              <a:ext uri="{FF2B5EF4-FFF2-40B4-BE49-F238E27FC236}">
                <a16:creationId xmlns:a16="http://schemas.microsoft.com/office/drawing/2014/main" id="{AB5C3BF3-A164-DD48-BD02-4587489DA105}"/>
              </a:ext>
            </a:extLst>
          </p:cNvPr>
          <p:cNvCxnSpPr>
            <a:cxnSpLocks/>
          </p:cNvCxnSpPr>
          <p:nvPr userDrawn="1"/>
        </p:nvCxnSpPr>
        <p:spPr>
          <a:xfrm>
            <a:off x="6896100" y="3233703"/>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1" name="Picture Placeholder 2">
            <a:extLst>
              <a:ext uri="{FF2B5EF4-FFF2-40B4-BE49-F238E27FC236}">
                <a16:creationId xmlns:a16="http://schemas.microsoft.com/office/drawing/2014/main" id="{F8C225AD-C009-894E-8AFA-C94EAA06509C}"/>
              </a:ext>
            </a:extLst>
          </p:cNvPr>
          <p:cNvSpPr>
            <a:spLocks noGrp="1"/>
          </p:cNvSpPr>
          <p:nvPr>
            <p:ph type="pic" sz="quarter" idx="13"/>
          </p:nvPr>
        </p:nvSpPr>
        <p:spPr>
          <a:xfrm>
            <a:off x="0" y="0"/>
            <a:ext cx="6096000" cy="6858000"/>
          </a:xfrm>
        </p:spPr>
        <p:txBody>
          <a:bodyPr/>
          <a:lstStyle/>
          <a:p>
            <a:endParaRPr lang="en-US" dirty="0"/>
          </a:p>
        </p:txBody>
      </p:sp>
      <p:grpSp>
        <p:nvGrpSpPr>
          <p:cNvPr id="12" name="Group 14">
            <a:extLst>
              <a:ext uri="{FF2B5EF4-FFF2-40B4-BE49-F238E27FC236}">
                <a16:creationId xmlns:a16="http://schemas.microsoft.com/office/drawing/2014/main" id="{C47A1EE0-4011-3749-B01C-FC489EEDF880}"/>
              </a:ext>
            </a:extLst>
          </p:cNvPr>
          <p:cNvGrpSpPr>
            <a:grpSpLocks/>
          </p:cNvGrpSpPr>
          <p:nvPr userDrawn="1"/>
        </p:nvGrpSpPr>
        <p:grpSpPr bwMode="auto">
          <a:xfrm rot="10800000">
            <a:off x="10635048" y="0"/>
            <a:ext cx="1560199" cy="1489926"/>
            <a:chOff x="0" y="12289"/>
            <a:chExt cx="3550" cy="3551"/>
          </a:xfrm>
        </p:grpSpPr>
        <p:sp>
          <p:nvSpPr>
            <p:cNvPr id="13" name="Freeform 15">
              <a:extLst>
                <a:ext uri="{FF2B5EF4-FFF2-40B4-BE49-F238E27FC236}">
                  <a16:creationId xmlns:a16="http://schemas.microsoft.com/office/drawing/2014/main" id="{17EED68A-6660-2643-BBFB-B6AB92A7C227}"/>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4" name="Freeform 16">
              <a:extLst>
                <a:ext uri="{FF2B5EF4-FFF2-40B4-BE49-F238E27FC236}">
                  <a16:creationId xmlns:a16="http://schemas.microsoft.com/office/drawing/2014/main" id="{BECF9FB8-F6C7-C54D-99F4-11FDF26D7F92}"/>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5" name="Freeform 17">
              <a:extLst>
                <a:ext uri="{FF2B5EF4-FFF2-40B4-BE49-F238E27FC236}">
                  <a16:creationId xmlns:a16="http://schemas.microsoft.com/office/drawing/2014/main" id="{46C7C62D-7D3B-934C-AFF9-0F10E727B42E}"/>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pic>
        <p:nvPicPr>
          <p:cNvPr id="18" name="Image 17"/>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19"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999130720"/>
      </p:ext>
    </p:extLst>
  </p:cSld>
  <p:clrMapOvr>
    <a:masterClrMapping/>
  </p:clrMapOvr>
  <p:extLst>
    <p:ext uri="{DCECCB84-F9BA-43D5-87BE-67443E8EF086}">
      <p15:sldGuideLst xmlns:p15="http://schemas.microsoft.com/office/powerpoint/2012/main">
        <p15:guide id="1" pos="60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806C6F65-35CD-D64B-992A-0C1C1E00384D}"/>
              </a:ext>
            </a:extLst>
          </p:cNvPr>
          <p:cNvGrpSpPr/>
          <p:nvPr userDrawn="1"/>
        </p:nvGrpSpPr>
        <p:grpSpPr>
          <a:xfrm>
            <a:off x="9770080" y="0"/>
            <a:ext cx="2421920" cy="1309816"/>
            <a:chOff x="5612972" y="1"/>
            <a:chExt cx="6615961" cy="3672246"/>
          </a:xfrm>
        </p:grpSpPr>
        <p:sp>
          <p:nvSpPr>
            <p:cNvPr id="7" name="AutoShape 24">
              <a:extLst>
                <a:ext uri="{FF2B5EF4-FFF2-40B4-BE49-F238E27FC236}">
                  <a16:creationId xmlns:a16="http://schemas.microsoft.com/office/drawing/2014/main" id="{CFD467E2-FF13-7E4F-BEF9-EA1A17665B2D}"/>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8" name="Freeform 7">
              <a:extLst>
                <a:ext uri="{FF2B5EF4-FFF2-40B4-BE49-F238E27FC236}">
                  <a16:creationId xmlns:a16="http://schemas.microsoft.com/office/drawing/2014/main" id="{CA85A327-3157-B442-993A-6900F71249AC}"/>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9" name="Freeform 8">
              <a:extLst>
                <a:ext uri="{FF2B5EF4-FFF2-40B4-BE49-F238E27FC236}">
                  <a16:creationId xmlns:a16="http://schemas.microsoft.com/office/drawing/2014/main" id="{9A459CB4-74AF-0544-AB1E-7CC6D10F84EB}"/>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 name="Freeform 9">
              <a:extLst>
                <a:ext uri="{FF2B5EF4-FFF2-40B4-BE49-F238E27FC236}">
                  <a16:creationId xmlns:a16="http://schemas.microsoft.com/office/drawing/2014/main" id="{95A20BFD-9142-D64A-A78A-61B75FCA0D76}"/>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anchor="t" anchorCtr="0" upright="1">
              <a:noAutofit/>
            </a:bodyPr>
            <a:lstStyle/>
            <a:p>
              <a:endParaRPr lang="en-US" dirty="0"/>
            </a:p>
          </p:txBody>
        </p:sp>
        <p:sp>
          <p:nvSpPr>
            <p:cNvPr id="11" name="Freeform 10">
              <a:extLst>
                <a:ext uri="{FF2B5EF4-FFF2-40B4-BE49-F238E27FC236}">
                  <a16:creationId xmlns:a16="http://schemas.microsoft.com/office/drawing/2014/main" id="{B80736DF-C890-DB47-AEAA-D3D92505E632}"/>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2" name="Title 1">
            <a:extLst>
              <a:ext uri="{FF2B5EF4-FFF2-40B4-BE49-F238E27FC236}">
                <a16:creationId xmlns:a16="http://schemas.microsoft.com/office/drawing/2014/main" id="{39F93F26-ED5C-E74E-BFBD-E3054DC1B9C1}"/>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spc="50" baseline="0">
                <a:latin typeface="+mj-lt"/>
              </a:defRPr>
            </a:lvl1pPr>
          </a:lstStyle>
          <a:p>
            <a:r>
              <a:rPr lang="en-US" dirty="0"/>
              <a:t>Click to edit </a:t>
            </a:r>
          </a:p>
        </p:txBody>
      </p:sp>
      <p:cxnSp>
        <p:nvCxnSpPr>
          <p:cNvPr id="13" name="Straight Connector 12">
            <a:extLst>
              <a:ext uri="{FF2B5EF4-FFF2-40B4-BE49-F238E27FC236}">
                <a16:creationId xmlns:a16="http://schemas.microsoft.com/office/drawing/2014/main" id="{CF0FD074-81E2-0D4E-8446-C5B415B238A0}"/>
              </a:ext>
            </a:extLst>
          </p:cNvPr>
          <p:cNvCxnSpPr>
            <a:cxnSpLocks/>
          </p:cNvCxnSpPr>
          <p:nvPr userDrawn="1"/>
        </p:nvCxnSpPr>
        <p:spPr>
          <a:xfrm>
            <a:off x="952500" y="1934655"/>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4" name="Text Placeholder 29">
            <a:extLst>
              <a:ext uri="{FF2B5EF4-FFF2-40B4-BE49-F238E27FC236}">
                <a16:creationId xmlns:a16="http://schemas.microsoft.com/office/drawing/2014/main" id="{58AAB058-5FFC-9E4E-AD2E-FB1B4EE51025}"/>
              </a:ext>
            </a:extLst>
          </p:cNvPr>
          <p:cNvSpPr>
            <a:spLocks noGrp="1"/>
          </p:cNvSpPr>
          <p:nvPr>
            <p:ph type="body" sz="quarter" idx="13"/>
          </p:nvPr>
        </p:nvSpPr>
        <p:spPr>
          <a:xfrm>
            <a:off x="952500" y="2818296"/>
            <a:ext cx="2133600" cy="369332"/>
          </a:xfrm>
        </p:spPr>
        <p:txBody>
          <a:bodyPr lIns="0" tIns="0" rIns="0" bIns="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15" name="Text Placeholder 29">
            <a:extLst>
              <a:ext uri="{FF2B5EF4-FFF2-40B4-BE49-F238E27FC236}">
                <a16:creationId xmlns:a16="http://schemas.microsoft.com/office/drawing/2014/main" id="{18ABDA74-C3EC-274D-BE87-AC5B825A2A4C}"/>
              </a:ext>
            </a:extLst>
          </p:cNvPr>
          <p:cNvSpPr>
            <a:spLocks noGrp="1"/>
          </p:cNvSpPr>
          <p:nvPr>
            <p:ph type="body" sz="quarter" idx="14"/>
          </p:nvPr>
        </p:nvSpPr>
        <p:spPr>
          <a:xfrm>
            <a:off x="952500" y="2209800"/>
            <a:ext cx="2133600" cy="205837"/>
          </a:xfrm>
        </p:spPr>
        <p:txBody>
          <a:bodyPr lIns="0" tIns="0" rIns="0" bIns="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a:r>
              <a:rPr lang="en-US" dirty="0"/>
              <a:t>Click to edit </a:t>
            </a:r>
          </a:p>
        </p:txBody>
      </p:sp>
      <p:cxnSp>
        <p:nvCxnSpPr>
          <p:cNvPr id="16" name="Straight Connector 15">
            <a:extLst>
              <a:ext uri="{FF2B5EF4-FFF2-40B4-BE49-F238E27FC236}">
                <a16:creationId xmlns:a16="http://schemas.microsoft.com/office/drawing/2014/main" id="{A3DDE02E-BC75-2645-8725-CA2CFD327A3C}"/>
              </a:ext>
            </a:extLst>
          </p:cNvPr>
          <p:cNvCxnSpPr>
            <a:cxnSpLocks/>
          </p:cNvCxnSpPr>
          <p:nvPr userDrawn="1"/>
        </p:nvCxnSpPr>
        <p:spPr>
          <a:xfrm>
            <a:off x="3663043"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7" name="Text Placeholder 29">
            <a:extLst>
              <a:ext uri="{FF2B5EF4-FFF2-40B4-BE49-F238E27FC236}">
                <a16:creationId xmlns:a16="http://schemas.microsoft.com/office/drawing/2014/main" id="{3ABA9FD1-9B74-F14F-81EF-7B3407196B03}"/>
              </a:ext>
            </a:extLst>
          </p:cNvPr>
          <p:cNvSpPr>
            <a:spLocks noGrp="1"/>
          </p:cNvSpPr>
          <p:nvPr>
            <p:ph type="body" sz="quarter" idx="15"/>
          </p:nvPr>
        </p:nvSpPr>
        <p:spPr>
          <a:xfrm>
            <a:off x="3663042" y="2818296"/>
            <a:ext cx="2128157" cy="369332"/>
          </a:xfrm>
        </p:spPr>
        <p:txBody>
          <a:bodyPr lIns="0" tIns="0" rIns="0" bIns="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18" name="Text Placeholder 29">
            <a:extLst>
              <a:ext uri="{FF2B5EF4-FFF2-40B4-BE49-F238E27FC236}">
                <a16:creationId xmlns:a16="http://schemas.microsoft.com/office/drawing/2014/main" id="{0E9E9D03-0186-5B4C-A73F-95ADCD08A44A}"/>
              </a:ext>
            </a:extLst>
          </p:cNvPr>
          <p:cNvSpPr>
            <a:spLocks noGrp="1"/>
          </p:cNvSpPr>
          <p:nvPr>
            <p:ph type="body" sz="quarter" idx="16"/>
          </p:nvPr>
        </p:nvSpPr>
        <p:spPr>
          <a:xfrm>
            <a:off x="3663042" y="2209800"/>
            <a:ext cx="2128157" cy="205837"/>
          </a:xfrm>
        </p:spPr>
        <p:txBody>
          <a:bodyPr lIns="0" tIns="0" rIns="0" bIns="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a:r>
              <a:rPr lang="en-US" dirty="0"/>
              <a:t>Click to edit</a:t>
            </a:r>
          </a:p>
        </p:txBody>
      </p:sp>
      <p:cxnSp>
        <p:nvCxnSpPr>
          <p:cNvPr id="20" name="Straight Connector 19">
            <a:extLst>
              <a:ext uri="{FF2B5EF4-FFF2-40B4-BE49-F238E27FC236}">
                <a16:creationId xmlns:a16="http://schemas.microsoft.com/office/drawing/2014/main" id="{E01EE6FD-FABB-AD48-92DA-19805B502918}"/>
              </a:ext>
            </a:extLst>
          </p:cNvPr>
          <p:cNvCxnSpPr>
            <a:cxnSpLocks/>
          </p:cNvCxnSpPr>
          <p:nvPr userDrawn="1"/>
        </p:nvCxnSpPr>
        <p:spPr>
          <a:xfrm>
            <a:off x="952500" y="4248119"/>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1" name="Text Placeholder 29">
            <a:extLst>
              <a:ext uri="{FF2B5EF4-FFF2-40B4-BE49-F238E27FC236}">
                <a16:creationId xmlns:a16="http://schemas.microsoft.com/office/drawing/2014/main" id="{F953BCFF-5CB8-784F-ACC1-A14670E62196}"/>
              </a:ext>
            </a:extLst>
          </p:cNvPr>
          <p:cNvSpPr>
            <a:spLocks noGrp="1"/>
          </p:cNvSpPr>
          <p:nvPr>
            <p:ph type="body" sz="quarter" idx="19"/>
          </p:nvPr>
        </p:nvSpPr>
        <p:spPr>
          <a:xfrm>
            <a:off x="952500" y="5131299"/>
            <a:ext cx="2133600" cy="369332"/>
          </a:xfrm>
        </p:spPr>
        <p:txBody>
          <a:bodyPr lIns="0" tIns="0" rIns="0" bIns="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22" name="Text Placeholder 29">
            <a:extLst>
              <a:ext uri="{FF2B5EF4-FFF2-40B4-BE49-F238E27FC236}">
                <a16:creationId xmlns:a16="http://schemas.microsoft.com/office/drawing/2014/main" id="{97DCC038-CDD3-1D48-B8BA-2617616935C5}"/>
              </a:ext>
            </a:extLst>
          </p:cNvPr>
          <p:cNvSpPr>
            <a:spLocks noGrp="1"/>
          </p:cNvSpPr>
          <p:nvPr>
            <p:ph type="body" sz="quarter" idx="20"/>
          </p:nvPr>
        </p:nvSpPr>
        <p:spPr>
          <a:xfrm>
            <a:off x="952500" y="4522803"/>
            <a:ext cx="2133600" cy="205837"/>
          </a:xfrm>
        </p:spPr>
        <p:txBody>
          <a:bodyPr lIns="0" tIns="0" rIns="0" bIns="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a:r>
              <a:rPr lang="en-US" dirty="0"/>
              <a:t>Click to edit </a:t>
            </a:r>
          </a:p>
        </p:txBody>
      </p:sp>
      <p:cxnSp>
        <p:nvCxnSpPr>
          <p:cNvPr id="23" name="Straight Connector 22">
            <a:extLst>
              <a:ext uri="{FF2B5EF4-FFF2-40B4-BE49-F238E27FC236}">
                <a16:creationId xmlns:a16="http://schemas.microsoft.com/office/drawing/2014/main" id="{93BB36CC-7349-334D-A028-58D01025E726}"/>
              </a:ext>
            </a:extLst>
          </p:cNvPr>
          <p:cNvCxnSpPr>
            <a:cxnSpLocks/>
          </p:cNvCxnSpPr>
          <p:nvPr userDrawn="1"/>
        </p:nvCxnSpPr>
        <p:spPr>
          <a:xfrm>
            <a:off x="3663043"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4" name="Text Placeholder 29">
            <a:extLst>
              <a:ext uri="{FF2B5EF4-FFF2-40B4-BE49-F238E27FC236}">
                <a16:creationId xmlns:a16="http://schemas.microsoft.com/office/drawing/2014/main" id="{C20DFC6E-CE65-E94B-921D-38F386E173F2}"/>
              </a:ext>
            </a:extLst>
          </p:cNvPr>
          <p:cNvSpPr>
            <a:spLocks noGrp="1"/>
          </p:cNvSpPr>
          <p:nvPr>
            <p:ph type="body" sz="quarter" idx="21"/>
          </p:nvPr>
        </p:nvSpPr>
        <p:spPr>
          <a:xfrm>
            <a:off x="3663042" y="5131299"/>
            <a:ext cx="2128157" cy="369332"/>
          </a:xfrm>
        </p:spPr>
        <p:txBody>
          <a:bodyPr lIns="0" tIns="0" rIns="0" bIns="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25" name="Text Placeholder 29">
            <a:extLst>
              <a:ext uri="{FF2B5EF4-FFF2-40B4-BE49-F238E27FC236}">
                <a16:creationId xmlns:a16="http://schemas.microsoft.com/office/drawing/2014/main" id="{773FBF72-A3D8-2F4E-BAD2-2755F0BE4A47}"/>
              </a:ext>
            </a:extLst>
          </p:cNvPr>
          <p:cNvSpPr>
            <a:spLocks noGrp="1"/>
          </p:cNvSpPr>
          <p:nvPr>
            <p:ph type="body" sz="quarter" idx="22"/>
          </p:nvPr>
        </p:nvSpPr>
        <p:spPr>
          <a:xfrm>
            <a:off x="3663042" y="4522803"/>
            <a:ext cx="2128157" cy="205837"/>
          </a:xfrm>
        </p:spPr>
        <p:txBody>
          <a:bodyPr lIns="0" tIns="0" rIns="0" bIns="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a:r>
              <a:rPr lang="en-US" dirty="0"/>
              <a:t>Click to edit </a:t>
            </a:r>
          </a:p>
        </p:txBody>
      </p:sp>
      <p:cxnSp>
        <p:nvCxnSpPr>
          <p:cNvPr id="26" name="Straight Connector 25">
            <a:extLst>
              <a:ext uri="{FF2B5EF4-FFF2-40B4-BE49-F238E27FC236}">
                <a16:creationId xmlns:a16="http://schemas.microsoft.com/office/drawing/2014/main" id="{C402C0D4-D9C4-F547-B996-38177302A3DC}"/>
              </a:ext>
            </a:extLst>
          </p:cNvPr>
          <p:cNvCxnSpPr>
            <a:cxnSpLocks/>
          </p:cNvCxnSpPr>
          <p:nvPr userDrawn="1"/>
        </p:nvCxnSpPr>
        <p:spPr>
          <a:xfrm>
            <a:off x="6367055"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7" name="Text Placeholder 29">
            <a:extLst>
              <a:ext uri="{FF2B5EF4-FFF2-40B4-BE49-F238E27FC236}">
                <a16:creationId xmlns:a16="http://schemas.microsoft.com/office/drawing/2014/main" id="{9B18A1DC-4A61-514B-9F70-1DCC893EBB17}"/>
              </a:ext>
            </a:extLst>
          </p:cNvPr>
          <p:cNvSpPr>
            <a:spLocks noGrp="1"/>
          </p:cNvSpPr>
          <p:nvPr>
            <p:ph type="body" sz="quarter" idx="23"/>
          </p:nvPr>
        </p:nvSpPr>
        <p:spPr>
          <a:xfrm>
            <a:off x="6367054" y="5131299"/>
            <a:ext cx="2129245" cy="369332"/>
          </a:xfrm>
        </p:spPr>
        <p:txBody>
          <a:bodyPr lIns="0" tIns="0" rIns="0" bIns="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28" name="Text Placeholder 29">
            <a:extLst>
              <a:ext uri="{FF2B5EF4-FFF2-40B4-BE49-F238E27FC236}">
                <a16:creationId xmlns:a16="http://schemas.microsoft.com/office/drawing/2014/main" id="{DD138509-2AA1-D540-90D6-288474956619}"/>
              </a:ext>
            </a:extLst>
          </p:cNvPr>
          <p:cNvSpPr>
            <a:spLocks noGrp="1"/>
          </p:cNvSpPr>
          <p:nvPr>
            <p:ph type="body" sz="quarter" idx="24"/>
          </p:nvPr>
        </p:nvSpPr>
        <p:spPr>
          <a:xfrm>
            <a:off x="6367054" y="4522803"/>
            <a:ext cx="2129245" cy="205837"/>
          </a:xfrm>
        </p:spPr>
        <p:txBody>
          <a:bodyPr lIns="0" tIns="0" rIns="0" bIns="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a:r>
              <a:rPr lang="en-US" dirty="0"/>
              <a:t>Click to edit </a:t>
            </a:r>
          </a:p>
        </p:txBody>
      </p:sp>
      <p:pic>
        <p:nvPicPr>
          <p:cNvPr id="2" name="Image 1"/>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31"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4093066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5C37098-CEB2-1E45-989B-3DD92F3B1A30}"/>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latin typeface="+mj-lt"/>
              </a:defRPr>
            </a:lvl1pPr>
          </a:lstStyle>
          <a:p>
            <a:r>
              <a:rPr lang="en-US" dirty="0"/>
              <a:t>Click to edit </a:t>
            </a:r>
          </a:p>
        </p:txBody>
      </p:sp>
      <p:cxnSp>
        <p:nvCxnSpPr>
          <p:cNvPr id="17" name="Straight Connector 16">
            <a:extLst>
              <a:ext uri="{FF2B5EF4-FFF2-40B4-BE49-F238E27FC236}">
                <a16:creationId xmlns:a16="http://schemas.microsoft.com/office/drawing/2014/main" id="{1D23F761-57FC-3649-AE84-0C3EF95EF561}"/>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8" name="Text Placeholder 29">
            <a:extLst>
              <a:ext uri="{FF2B5EF4-FFF2-40B4-BE49-F238E27FC236}">
                <a16:creationId xmlns:a16="http://schemas.microsoft.com/office/drawing/2014/main" id="{E66F2BC9-2F8A-1543-9AFD-9BAB0E75B31C}"/>
              </a:ext>
            </a:extLst>
          </p:cNvPr>
          <p:cNvSpPr>
            <a:spLocks noGrp="1"/>
          </p:cNvSpPr>
          <p:nvPr>
            <p:ph type="body" sz="quarter" idx="11"/>
          </p:nvPr>
        </p:nvSpPr>
        <p:spPr>
          <a:xfrm>
            <a:off x="952499" y="2289363"/>
            <a:ext cx="10588712" cy="3763370"/>
          </a:xfrm>
        </p:spPr>
        <p:txBody>
          <a:bodyPr lIns="0" tIns="0" rIns="0" bIns="0">
            <a:noAutofit/>
          </a:bodyPr>
          <a:lstStyle>
            <a:lvl1pPr marL="0" indent="0">
              <a:lnSpc>
                <a:spcPct val="100000"/>
              </a:lnSpc>
              <a:buNone/>
              <a:defRPr sz="16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grpSp>
        <p:nvGrpSpPr>
          <p:cNvPr id="12" name="Group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1380" y="5534446"/>
            <a:ext cx="1323531" cy="1326292"/>
            <a:chOff x="0" y="12289"/>
            <a:chExt cx="3550" cy="3551"/>
          </a:xfrm>
        </p:grpSpPr>
        <p:sp>
          <p:nvSpPr>
            <p:cNvPr id="20" name="Freef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1" name="Freef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2" name="Freef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pic>
        <p:nvPicPr>
          <p:cNvPr id="11" name="Image 10"/>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13"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3073769527"/>
      </p:ext>
    </p:extLst>
  </p:cSld>
  <p:clrMapOvr>
    <a:masterClrMapping/>
  </p:clrMapOvr>
  <p:extLst>
    <p:ext uri="{DCECCB84-F9BA-43D5-87BE-67443E8EF086}">
      <p15:sldGuideLst xmlns:p15="http://schemas.microsoft.com/office/powerpoint/2012/main">
        <p15:guide id="1" pos="600">
          <p15:clr>
            <a:srgbClr val="FBAE40"/>
          </p15:clr>
        </p15:guide>
        <p15:guide id="6" pos="3480" userDrawn="1">
          <p15:clr>
            <a:srgbClr val="FBAE40"/>
          </p15:clr>
        </p15:guide>
        <p15:guide id="7" orient="horz" pos="1440" userDrawn="1">
          <p15:clr>
            <a:srgbClr val="FBAE40"/>
          </p15:clr>
        </p15:guide>
        <p15:guide id="9" orient="horz" pos="1224" userDrawn="1">
          <p15:clr>
            <a:srgbClr val="FBAE40"/>
          </p15:clr>
        </p15:guide>
        <p15:guide id="10" orient="horz" pos="55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reak">
    <p:bg>
      <p:bgPr>
        <a:solidFill>
          <a:schemeClr val="tx1"/>
        </a:solidFill>
        <a:effectLst/>
      </p:bgPr>
    </p:bg>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8D492973-78E3-D34E-835E-CF2D4517016D}"/>
              </a:ext>
            </a:extLst>
          </p:cNvPr>
          <p:cNvSpPr>
            <a:spLocks noGrp="1"/>
          </p:cNvSpPr>
          <p:nvPr>
            <p:ph type="title"/>
          </p:nvPr>
        </p:nvSpPr>
        <p:spPr>
          <a:xfrm>
            <a:off x="7193943" y="3045437"/>
            <a:ext cx="4941477" cy="610863"/>
          </a:xfrm>
          <a:prstGeom prst="rect">
            <a:avLst/>
          </a:prstGeom>
        </p:spPr>
        <p:txBody>
          <a:bodyPr lIns="0" tIns="0" rIns="0" bIns="0" anchor="b" anchorCtr="0">
            <a:normAutofit/>
          </a:bodyPr>
          <a:lstStyle>
            <a:lvl1pPr>
              <a:defRPr sz="4100" b="1" i="0" baseline="0">
                <a:solidFill>
                  <a:schemeClr val="tx1"/>
                </a:solidFill>
                <a:latin typeface="+mj-lt"/>
              </a:defRPr>
            </a:lvl1pPr>
          </a:lstStyle>
          <a:p>
            <a:r>
              <a:rPr lang="en-US" dirty="0"/>
              <a:t>Click to edit </a:t>
            </a:r>
          </a:p>
        </p:txBody>
      </p:sp>
      <p:cxnSp>
        <p:nvCxnSpPr>
          <p:cNvPr id="20" name="Straight Connector 19">
            <a:extLst>
              <a:ext uri="{FF2B5EF4-FFF2-40B4-BE49-F238E27FC236}">
                <a16:creationId xmlns:a16="http://schemas.microsoft.com/office/drawing/2014/main" id="{4BE3A3D6-A0AD-C84D-8B2A-743F5F95432E}"/>
              </a:ext>
            </a:extLst>
          </p:cNvPr>
          <p:cNvCxnSpPr>
            <a:cxnSpLocks/>
          </p:cNvCxnSpPr>
          <p:nvPr userDrawn="1"/>
        </p:nvCxnSpPr>
        <p:spPr>
          <a:xfrm>
            <a:off x="7154721" y="4003877"/>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grpSp>
        <p:nvGrpSpPr>
          <p:cNvPr id="22" name="Group 21">
            <a:extLst>
              <a:ext uri="{FF2B5EF4-FFF2-40B4-BE49-F238E27FC236}">
                <a16:creationId xmlns:a16="http://schemas.microsoft.com/office/drawing/2014/main" id="{F4CB38BE-0FF2-694C-AA3C-D73DBF7C332C}"/>
              </a:ext>
            </a:extLst>
          </p:cNvPr>
          <p:cNvGrpSpPr>
            <a:grpSpLocks/>
          </p:cNvGrpSpPr>
          <p:nvPr userDrawn="1"/>
        </p:nvGrpSpPr>
        <p:grpSpPr bwMode="auto">
          <a:xfrm rot="10800000">
            <a:off x="9509760" y="-3"/>
            <a:ext cx="2682238" cy="2682238"/>
            <a:chOff x="0" y="12289"/>
            <a:chExt cx="3550" cy="3551"/>
          </a:xfrm>
          <a:solidFill>
            <a:schemeClr val="tx1"/>
          </a:solidFill>
        </p:grpSpPr>
        <p:sp>
          <p:nvSpPr>
            <p:cNvPr id="23" name="Freeform 22">
              <a:extLst>
                <a:ext uri="{FF2B5EF4-FFF2-40B4-BE49-F238E27FC236}">
                  <a16:creationId xmlns:a16="http://schemas.microsoft.com/office/drawing/2014/main" id="{F0257420-2EA0-6348-8B9E-1414F529726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4" name="Freeform 23">
              <a:extLst>
                <a:ext uri="{FF2B5EF4-FFF2-40B4-BE49-F238E27FC236}">
                  <a16:creationId xmlns:a16="http://schemas.microsoft.com/office/drawing/2014/main" id="{7FE65C23-C0EF-BB41-884A-01C2A7356159}"/>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25" name="Freeform 24">
              <a:extLst>
                <a:ext uri="{FF2B5EF4-FFF2-40B4-BE49-F238E27FC236}">
                  <a16:creationId xmlns:a16="http://schemas.microsoft.com/office/drawing/2014/main" id="{F73F5EB6-53C7-D44C-9003-FB5A81F9890D}"/>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pic>
        <p:nvPicPr>
          <p:cNvPr id="10" name="Image 9"/>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13"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2357889184"/>
      </p:ext>
    </p:extLst>
  </p:cSld>
  <p:clrMapOvr>
    <a:masterClrMapping/>
  </p:clrMapOvr>
  <p:extLst>
    <p:ext uri="{DCECCB84-F9BA-43D5-87BE-67443E8EF086}">
      <p15:sldGuideLst xmlns:p15="http://schemas.microsoft.com/office/powerpoint/2012/main">
        <p15:guide id="2" pos="7104">
          <p15:clr>
            <a:srgbClr val="FBAE40"/>
          </p15:clr>
        </p15:guide>
        <p15:guide id="3" pos="4344" userDrawn="1">
          <p15:clr>
            <a:srgbClr val="FBAE40"/>
          </p15:clr>
        </p15:guide>
        <p15:guide id="4" pos="4560" userDrawn="1">
          <p15:clr>
            <a:srgbClr val="FBAE40"/>
          </p15:clr>
        </p15:guide>
        <p15:guide id="8" orient="horz" pos="184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tx1"/>
        </a:solidFill>
        <a:effectLst/>
      </p:bgPr>
    </p:bg>
    <p:spTree>
      <p:nvGrpSpPr>
        <p:cNvPr id="1" name=""/>
        <p:cNvGrpSpPr/>
        <p:nvPr/>
      </p:nvGrpSpPr>
      <p:grpSpPr>
        <a:xfrm>
          <a:off x="0" y="0"/>
          <a:ext cx="0" cy="0"/>
          <a:chOff x="0" y="0"/>
          <a:chExt cx="0" cy="0"/>
        </a:xfrm>
      </p:grpSpPr>
      <p:sp>
        <p:nvSpPr>
          <p:cNvPr id="6" name="Chart Placeholder 5">
            <a:extLst>
              <a:ext uri="{FF2B5EF4-FFF2-40B4-BE49-F238E27FC236}">
                <a16:creationId xmlns:a16="http://schemas.microsoft.com/office/drawing/2014/main" id="{75992517-0394-6B43-B15D-2A86A34512F3}"/>
              </a:ext>
            </a:extLst>
          </p:cNvPr>
          <p:cNvSpPr>
            <a:spLocks noGrp="1"/>
          </p:cNvSpPr>
          <p:nvPr>
            <p:ph type="chart" sz="quarter" idx="10"/>
          </p:nvPr>
        </p:nvSpPr>
        <p:spPr>
          <a:xfrm>
            <a:off x="952500" y="1939108"/>
            <a:ext cx="10352810" cy="4110702"/>
          </a:xfrm>
        </p:spPr>
        <p:txBody>
          <a:bodyPr/>
          <a:lstStyle>
            <a:lvl1pPr>
              <a:defRPr>
                <a:solidFill>
                  <a:schemeClr val="tx1"/>
                </a:solidFill>
              </a:defRPr>
            </a:lvl1pPr>
          </a:lstStyle>
          <a:p>
            <a:endParaRPr lang="en-US" dirty="0"/>
          </a:p>
        </p:txBody>
      </p:sp>
      <p:sp>
        <p:nvSpPr>
          <p:cNvPr id="16" name="Title 1">
            <a:extLst>
              <a:ext uri="{FF2B5EF4-FFF2-40B4-BE49-F238E27FC236}">
                <a16:creationId xmlns:a16="http://schemas.microsoft.com/office/drawing/2014/main" id="{109B023A-F28F-184D-BA48-3F1C0502AE0A}"/>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solidFill>
                  <a:schemeClr val="bg1"/>
                </a:solidFill>
                <a:latin typeface="+mj-lt"/>
              </a:defRPr>
            </a:lvl1pPr>
          </a:lstStyle>
          <a:p>
            <a:r>
              <a:rPr lang="en-US" dirty="0"/>
              <a:t>Click to edit </a:t>
            </a:r>
          </a:p>
        </p:txBody>
      </p:sp>
      <p:pic>
        <p:nvPicPr>
          <p:cNvPr id="7" name="Image 6"/>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8"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2065862895"/>
      </p:ext>
    </p:extLst>
  </p:cSld>
  <p:clrMapOvr>
    <a:masterClrMapping/>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224" userDrawn="1">
          <p15:clr>
            <a:srgbClr val="FBAE40"/>
          </p15:clr>
        </p15:guide>
        <p15:guide id="8" orient="horz" pos="1392" userDrawn="1">
          <p15:clr>
            <a:srgbClr val="FBAE40"/>
          </p15:clr>
        </p15:guide>
        <p15:guide id="10" orient="horz" pos="55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tx1"/>
        </a:solidFill>
        <a:effectLst/>
      </p:bgPr>
    </p:bg>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09B023A-F28F-184D-BA48-3F1C0502AE0A}"/>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solidFill>
                  <a:schemeClr val="bg1"/>
                </a:solidFill>
                <a:latin typeface="+mj-lt"/>
              </a:defRPr>
            </a:lvl1pPr>
          </a:lstStyle>
          <a:p>
            <a:r>
              <a:rPr lang="en-US" dirty="0"/>
              <a:t>Click to edit </a:t>
            </a:r>
          </a:p>
        </p:txBody>
      </p:sp>
      <p:sp>
        <p:nvSpPr>
          <p:cNvPr id="9" name="Table Placeholder 2">
            <a:extLst>
              <a:ext uri="{FF2B5EF4-FFF2-40B4-BE49-F238E27FC236}">
                <a16:creationId xmlns:a16="http://schemas.microsoft.com/office/drawing/2014/main" id="{1506B022-475A-6647-98FF-D5C319A0C7C4}"/>
              </a:ext>
            </a:extLst>
          </p:cNvPr>
          <p:cNvSpPr>
            <a:spLocks noGrp="1"/>
          </p:cNvSpPr>
          <p:nvPr>
            <p:ph type="tbl" sz="quarter" idx="10"/>
          </p:nvPr>
        </p:nvSpPr>
        <p:spPr>
          <a:xfrm>
            <a:off x="952500" y="2209800"/>
            <a:ext cx="10287000" cy="2593109"/>
          </a:xfrm>
        </p:spPr>
        <p:txBody>
          <a:bodyPr/>
          <a:lstStyle/>
          <a:p>
            <a:endParaRPr lang="en-US" dirty="0"/>
          </a:p>
        </p:txBody>
      </p:sp>
      <p:grpSp>
        <p:nvGrpSpPr>
          <p:cNvPr id="6" name="Group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1380" y="5534446"/>
            <a:ext cx="1323531" cy="1326292"/>
            <a:chOff x="0" y="12289"/>
            <a:chExt cx="3550" cy="3551"/>
          </a:xfrm>
        </p:grpSpPr>
        <p:sp>
          <p:nvSpPr>
            <p:cNvPr id="7" name="Freef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8" name="Freef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 name="Freef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pic>
        <p:nvPicPr>
          <p:cNvPr id="11" name="Image 10"/>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12"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3401310734"/>
      </p:ext>
    </p:extLst>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10" orient="horz" pos="5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tx1"/>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5C37098-CEB2-1E45-989B-3DD92F3B1A30}"/>
              </a:ext>
            </a:extLst>
          </p:cNvPr>
          <p:cNvSpPr>
            <a:spLocks noGrp="1"/>
          </p:cNvSpPr>
          <p:nvPr>
            <p:ph type="title"/>
          </p:nvPr>
        </p:nvSpPr>
        <p:spPr>
          <a:xfrm>
            <a:off x="1029925" y="915992"/>
            <a:ext cx="3509124" cy="5488145"/>
          </a:xfrm>
          <a:prstGeom prst="rect">
            <a:avLst/>
          </a:prstGeom>
          <a:ln>
            <a:noFill/>
          </a:ln>
        </p:spPr>
        <p:txBody>
          <a:bodyPr lIns="0" tIns="0" rIns="0" bIns="0" anchor="t" anchorCtr="0">
            <a:normAutofit/>
          </a:bodyPr>
          <a:lstStyle>
            <a:lvl1pPr>
              <a:lnSpc>
                <a:spcPct val="100000"/>
              </a:lnSpc>
              <a:defRPr sz="2800" b="0" i="0">
                <a:solidFill>
                  <a:schemeClr val="bg1"/>
                </a:solidFill>
                <a:latin typeface="+mn-lt"/>
              </a:defRPr>
            </a:lvl1pPr>
          </a:lstStyle>
          <a:p>
            <a:r>
              <a:rPr lang="en-US" dirty="0"/>
              <a:t>Click to edit</a:t>
            </a:r>
          </a:p>
        </p:txBody>
      </p:sp>
      <p:grpSp>
        <p:nvGrpSpPr>
          <p:cNvPr id="14" name="Group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1380" y="5534446"/>
            <a:ext cx="1323531" cy="1326292"/>
            <a:chOff x="0" y="12289"/>
            <a:chExt cx="3550" cy="3551"/>
          </a:xfrm>
        </p:grpSpPr>
        <p:sp>
          <p:nvSpPr>
            <p:cNvPr id="15" name="Freef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6" name="Freef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7" name="Freef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grpSp>
        <p:nvGrpSpPr>
          <p:cNvPr id="28" name="Group 5">
            <a:extLst>
              <a:ext uri="{FF2B5EF4-FFF2-40B4-BE49-F238E27FC236}">
                <a16:creationId xmlns:a16="http://schemas.microsoft.com/office/drawing/2014/main" id="{806C6F65-35CD-D64B-992A-0C1C1E00384D}"/>
              </a:ext>
            </a:extLst>
          </p:cNvPr>
          <p:cNvGrpSpPr/>
          <p:nvPr userDrawn="1"/>
        </p:nvGrpSpPr>
        <p:grpSpPr>
          <a:xfrm>
            <a:off x="9770080" y="0"/>
            <a:ext cx="2421920" cy="1309816"/>
            <a:chOff x="5612972" y="1"/>
            <a:chExt cx="6615961" cy="3672246"/>
          </a:xfrm>
        </p:grpSpPr>
        <p:sp>
          <p:nvSpPr>
            <p:cNvPr id="29" name="AutoShape 24">
              <a:extLst>
                <a:ext uri="{FF2B5EF4-FFF2-40B4-BE49-F238E27FC236}">
                  <a16:creationId xmlns:a16="http://schemas.microsoft.com/office/drawing/2014/main" id="{CFD467E2-FF13-7E4F-BEF9-EA1A17665B2D}"/>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0" name="Freeform 7">
              <a:extLst>
                <a:ext uri="{FF2B5EF4-FFF2-40B4-BE49-F238E27FC236}">
                  <a16:creationId xmlns:a16="http://schemas.microsoft.com/office/drawing/2014/main" id="{CA85A327-3157-B442-993A-6900F71249AC}"/>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1" name="Freeform 8">
              <a:extLst>
                <a:ext uri="{FF2B5EF4-FFF2-40B4-BE49-F238E27FC236}">
                  <a16:creationId xmlns:a16="http://schemas.microsoft.com/office/drawing/2014/main" id="{9A459CB4-74AF-0544-AB1E-7CC6D10F84EB}"/>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2" name="Freeform 9">
              <a:extLst>
                <a:ext uri="{FF2B5EF4-FFF2-40B4-BE49-F238E27FC236}">
                  <a16:creationId xmlns:a16="http://schemas.microsoft.com/office/drawing/2014/main" id="{95A20BFD-9142-D64A-A78A-61B75FCA0D76}"/>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anchor="t" anchorCtr="0" upright="1">
              <a:noAutofit/>
            </a:bodyPr>
            <a:lstStyle/>
            <a:p>
              <a:endParaRPr lang="en-US" dirty="0"/>
            </a:p>
          </p:txBody>
        </p:sp>
        <p:sp>
          <p:nvSpPr>
            <p:cNvPr id="33" name="Freeform 10">
              <a:extLst>
                <a:ext uri="{FF2B5EF4-FFF2-40B4-BE49-F238E27FC236}">
                  <a16:creationId xmlns:a16="http://schemas.microsoft.com/office/drawing/2014/main" id="{B80736DF-C890-DB47-AEAA-D3D92505E632}"/>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8" name="Title 1">
            <a:extLst>
              <a:ext uri="{FF2B5EF4-FFF2-40B4-BE49-F238E27FC236}">
                <a16:creationId xmlns:a16="http://schemas.microsoft.com/office/drawing/2014/main" id="{A5C37098-CEB2-1E45-989B-3DD92F3B1A30}"/>
              </a:ext>
            </a:extLst>
          </p:cNvPr>
          <p:cNvSpPr txBox="1">
            <a:spLocks/>
          </p:cNvSpPr>
          <p:nvPr userDrawn="1"/>
        </p:nvSpPr>
        <p:spPr>
          <a:xfrm>
            <a:off x="6253704" y="937989"/>
            <a:ext cx="3509124" cy="5488145"/>
          </a:xfrm>
          <a:prstGeom prst="rect">
            <a:avLst/>
          </a:prstGeom>
          <a:ln>
            <a:noFill/>
          </a:ln>
        </p:spPr>
        <p:txBody>
          <a:bodyPr vert="horz" lIns="0" tIns="0" rIns="0" bIns="0" rtlCol="0" anchor="t" anchorCtr="0">
            <a:normAutofit/>
          </a:bodyPr>
          <a:lstStyle>
            <a:lvl1pPr algn="l" defTabSz="914400" rtl="0" eaLnBrk="1" latinLnBrk="0" hangingPunct="1">
              <a:lnSpc>
                <a:spcPct val="100000"/>
              </a:lnSpc>
              <a:spcBef>
                <a:spcPct val="0"/>
              </a:spcBef>
              <a:buNone/>
              <a:defRPr sz="2800" b="0" i="0" kern="1200" spc="100" baseline="0">
                <a:solidFill>
                  <a:schemeClr val="bg1"/>
                </a:solidFill>
                <a:latin typeface="+mn-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Click to edit</a:t>
            </a:r>
          </a:p>
        </p:txBody>
      </p:sp>
      <p:pic>
        <p:nvPicPr>
          <p:cNvPr id="19" name="Image 1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20"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144782921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560">
          <p15:clr>
            <a:srgbClr val="FBAE40"/>
          </p15:clr>
        </p15:guide>
        <p15:guide id="8" orient="horz" pos="1752" userDrawn="1">
          <p15:clr>
            <a:srgbClr val="FBAE40"/>
          </p15:clr>
        </p15:guide>
        <p15:guide id="9" orient="horz" pos="124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bg>
      <p:bgPr>
        <a:solidFill>
          <a:schemeClr val="tx1"/>
        </a:solidFill>
        <a:effectLst/>
      </p:bgPr>
    </p:bg>
    <p:spTree>
      <p:nvGrpSpPr>
        <p:cNvPr id="1" name=""/>
        <p:cNvGrpSpPr/>
        <p:nvPr/>
      </p:nvGrpSpPr>
      <p:grpSpPr>
        <a:xfrm>
          <a:off x="0" y="0"/>
          <a:ext cx="0" cy="0"/>
          <a:chOff x="0" y="0"/>
          <a:chExt cx="0" cy="0"/>
        </a:xfrm>
      </p:grpSpPr>
      <p:sp>
        <p:nvSpPr>
          <p:cNvPr id="38" name="Picture Placeholder 25">
            <a:extLst>
              <a:ext uri="{FF2B5EF4-FFF2-40B4-BE49-F238E27FC236}">
                <a16:creationId xmlns:a16="http://schemas.microsoft.com/office/drawing/2014/main" id="{2274C164-503B-E746-A155-849A9BC2406E}"/>
              </a:ext>
            </a:extLst>
          </p:cNvPr>
          <p:cNvSpPr>
            <a:spLocks noGrp="1"/>
          </p:cNvSpPr>
          <p:nvPr>
            <p:ph type="pic" sz="quarter" idx="18"/>
          </p:nvPr>
        </p:nvSpPr>
        <p:spPr>
          <a:xfrm>
            <a:off x="954268" y="2572883"/>
            <a:ext cx="2118245" cy="2037217"/>
          </a:xfrm>
          <a:prstGeom prst="rect">
            <a:avLst/>
          </a:prstGeom>
        </p:spPr>
        <p:txBody>
          <a:bodyPr/>
          <a:lstStyle/>
          <a:p>
            <a:r>
              <a:rPr lang="en-US" dirty="0"/>
              <a:t>Click icon to add picture</a:t>
            </a:r>
          </a:p>
        </p:txBody>
      </p:sp>
      <p:sp>
        <p:nvSpPr>
          <p:cNvPr id="61" name="Title 1">
            <a:extLst>
              <a:ext uri="{FF2B5EF4-FFF2-40B4-BE49-F238E27FC236}">
                <a16:creationId xmlns:a16="http://schemas.microsoft.com/office/drawing/2014/main" id="{E2F20AFE-B282-5146-B0D6-F2FC1B6D303E}"/>
              </a:ext>
            </a:extLst>
          </p:cNvPr>
          <p:cNvSpPr>
            <a:spLocks noGrp="1"/>
          </p:cNvSpPr>
          <p:nvPr>
            <p:ph type="title"/>
          </p:nvPr>
        </p:nvSpPr>
        <p:spPr>
          <a:xfrm>
            <a:off x="964022" y="879063"/>
            <a:ext cx="7532277" cy="610863"/>
          </a:xfrm>
          <a:prstGeom prst="rect">
            <a:avLst/>
          </a:prstGeom>
        </p:spPr>
        <p:txBody>
          <a:bodyPr lIns="0" tIns="0" rIns="0" bIns="0" anchor="b" anchorCtr="0">
            <a:normAutofit/>
          </a:bodyPr>
          <a:lstStyle>
            <a:lvl1pPr>
              <a:defRPr sz="4400" b="1" i="0">
                <a:solidFill>
                  <a:schemeClr val="bg1"/>
                </a:solidFill>
                <a:latin typeface="+mj-lt"/>
              </a:defRPr>
            </a:lvl1pPr>
          </a:lstStyle>
          <a:p>
            <a:r>
              <a:rPr lang="en-US" dirty="0"/>
              <a:t>Click to edit </a:t>
            </a:r>
          </a:p>
        </p:txBody>
      </p:sp>
      <p:cxnSp>
        <p:nvCxnSpPr>
          <p:cNvPr id="62" name="Straight Connector 61">
            <a:extLst>
              <a:ext uri="{FF2B5EF4-FFF2-40B4-BE49-F238E27FC236}">
                <a16:creationId xmlns:a16="http://schemas.microsoft.com/office/drawing/2014/main" id="{F777D2F0-DE3F-8343-B97A-E7FA440532FD}"/>
              </a:ext>
            </a:extLst>
          </p:cNvPr>
          <p:cNvCxnSpPr>
            <a:cxnSpLocks/>
          </p:cNvCxnSpPr>
          <p:nvPr userDrawn="1"/>
        </p:nvCxnSpPr>
        <p:spPr>
          <a:xfrm>
            <a:off x="952500" y="1939108"/>
            <a:ext cx="2133600" cy="0"/>
          </a:xfrm>
          <a:prstGeom prst="line">
            <a:avLst/>
          </a:prstGeom>
          <a:ln w="101600">
            <a:solidFill>
              <a:schemeClr val="tx1"/>
            </a:solidFill>
          </a:ln>
        </p:spPr>
        <p:style>
          <a:lnRef idx="1">
            <a:schemeClr val="dk1"/>
          </a:lnRef>
          <a:fillRef idx="0">
            <a:schemeClr val="dk1"/>
          </a:fillRef>
          <a:effectRef idx="0">
            <a:schemeClr val="dk1"/>
          </a:effectRef>
          <a:fontRef idx="minor">
            <a:schemeClr val="tx1"/>
          </a:fontRef>
        </p:style>
      </p:cxnSp>
      <p:sp>
        <p:nvSpPr>
          <p:cNvPr id="63" name="Picture Placeholder 25">
            <a:extLst>
              <a:ext uri="{FF2B5EF4-FFF2-40B4-BE49-F238E27FC236}">
                <a16:creationId xmlns:a16="http://schemas.microsoft.com/office/drawing/2014/main" id="{AF1B5ED8-33F6-FB44-AA92-F0D227BB310C}"/>
              </a:ext>
            </a:extLst>
          </p:cNvPr>
          <p:cNvSpPr>
            <a:spLocks noGrp="1"/>
          </p:cNvSpPr>
          <p:nvPr>
            <p:ph type="pic" sz="quarter" idx="24"/>
          </p:nvPr>
        </p:nvSpPr>
        <p:spPr>
          <a:xfrm>
            <a:off x="3658280" y="2572883"/>
            <a:ext cx="2118245" cy="2037217"/>
          </a:xfrm>
          <a:prstGeom prst="rect">
            <a:avLst/>
          </a:prstGeom>
        </p:spPr>
        <p:txBody>
          <a:bodyPr/>
          <a:lstStyle/>
          <a:p>
            <a:r>
              <a:rPr lang="en-US" dirty="0"/>
              <a:t>Click icon to add picture</a:t>
            </a:r>
          </a:p>
        </p:txBody>
      </p:sp>
      <p:sp>
        <p:nvSpPr>
          <p:cNvPr id="72" name="Text Placeholder 29">
            <a:extLst>
              <a:ext uri="{FF2B5EF4-FFF2-40B4-BE49-F238E27FC236}">
                <a16:creationId xmlns:a16="http://schemas.microsoft.com/office/drawing/2014/main" id="{0D824BDD-2D23-C943-8FE9-60B7B23B5ECD}"/>
              </a:ext>
            </a:extLst>
          </p:cNvPr>
          <p:cNvSpPr>
            <a:spLocks noGrp="1"/>
          </p:cNvSpPr>
          <p:nvPr>
            <p:ph type="body" sz="quarter" idx="12"/>
          </p:nvPr>
        </p:nvSpPr>
        <p:spPr>
          <a:xfrm>
            <a:off x="952500" y="5393169"/>
            <a:ext cx="2133600" cy="369332"/>
          </a:xfrm>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73" name="Text Placeholder 29">
            <a:extLst>
              <a:ext uri="{FF2B5EF4-FFF2-40B4-BE49-F238E27FC236}">
                <a16:creationId xmlns:a16="http://schemas.microsoft.com/office/drawing/2014/main" id="{2F3D441E-DFB1-084B-8192-C6CBECCA40B9}"/>
              </a:ext>
            </a:extLst>
          </p:cNvPr>
          <p:cNvSpPr>
            <a:spLocks noGrp="1"/>
          </p:cNvSpPr>
          <p:nvPr>
            <p:ph type="body" sz="quarter" idx="11"/>
          </p:nvPr>
        </p:nvSpPr>
        <p:spPr>
          <a:xfrm>
            <a:off x="952500" y="4986745"/>
            <a:ext cx="2133600" cy="205837"/>
          </a:xfrm>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dirty="0"/>
              <a:t>Click to edit </a:t>
            </a:r>
          </a:p>
        </p:txBody>
      </p:sp>
      <p:sp>
        <p:nvSpPr>
          <p:cNvPr id="74" name="Text Placeholder 29">
            <a:extLst>
              <a:ext uri="{FF2B5EF4-FFF2-40B4-BE49-F238E27FC236}">
                <a16:creationId xmlns:a16="http://schemas.microsoft.com/office/drawing/2014/main" id="{25797825-E7AE-2C41-A965-E6F0D70D9747}"/>
              </a:ext>
            </a:extLst>
          </p:cNvPr>
          <p:cNvSpPr>
            <a:spLocks noGrp="1"/>
          </p:cNvSpPr>
          <p:nvPr>
            <p:ph type="body" sz="quarter" idx="13"/>
          </p:nvPr>
        </p:nvSpPr>
        <p:spPr>
          <a:xfrm>
            <a:off x="3663042" y="5393169"/>
            <a:ext cx="2128157" cy="369332"/>
          </a:xfrm>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75" name="Text Placeholder 29">
            <a:extLst>
              <a:ext uri="{FF2B5EF4-FFF2-40B4-BE49-F238E27FC236}">
                <a16:creationId xmlns:a16="http://schemas.microsoft.com/office/drawing/2014/main" id="{63C1927C-E23B-204E-9F3A-2A67D2BF702C}"/>
              </a:ext>
            </a:extLst>
          </p:cNvPr>
          <p:cNvSpPr>
            <a:spLocks noGrp="1"/>
          </p:cNvSpPr>
          <p:nvPr>
            <p:ph type="body" sz="quarter" idx="15"/>
          </p:nvPr>
        </p:nvSpPr>
        <p:spPr>
          <a:xfrm>
            <a:off x="3663042" y="4986745"/>
            <a:ext cx="2128157" cy="205837"/>
          </a:xfrm>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dirty="0"/>
              <a:t>Click to edit </a:t>
            </a:r>
          </a:p>
        </p:txBody>
      </p:sp>
      <p:sp>
        <p:nvSpPr>
          <p:cNvPr id="76" name="Text Placeholder 29">
            <a:extLst>
              <a:ext uri="{FF2B5EF4-FFF2-40B4-BE49-F238E27FC236}">
                <a16:creationId xmlns:a16="http://schemas.microsoft.com/office/drawing/2014/main" id="{EC81F0F5-C204-7248-A336-A655814A8A34}"/>
              </a:ext>
            </a:extLst>
          </p:cNvPr>
          <p:cNvSpPr>
            <a:spLocks noGrp="1"/>
          </p:cNvSpPr>
          <p:nvPr>
            <p:ph type="body" sz="quarter" idx="16"/>
          </p:nvPr>
        </p:nvSpPr>
        <p:spPr>
          <a:xfrm>
            <a:off x="6367054" y="5393169"/>
            <a:ext cx="2129245" cy="369332"/>
          </a:xfrm>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77" name="Text Placeholder 29">
            <a:extLst>
              <a:ext uri="{FF2B5EF4-FFF2-40B4-BE49-F238E27FC236}">
                <a16:creationId xmlns:a16="http://schemas.microsoft.com/office/drawing/2014/main" id="{C9FEF82E-4E9C-8343-9D36-C4A00D7137CC}"/>
              </a:ext>
            </a:extLst>
          </p:cNvPr>
          <p:cNvSpPr>
            <a:spLocks noGrp="1"/>
          </p:cNvSpPr>
          <p:nvPr>
            <p:ph type="body" sz="quarter" idx="31"/>
          </p:nvPr>
        </p:nvSpPr>
        <p:spPr>
          <a:xfrm>
            <a:off x="6367054" y="4986745"/>
            <a:ext cx="2129245" cy="205837"/>
          </a:xfrm>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dirty="0"/>
              <a:t>Click to edit </a:t>
            </a:r>
          </a:p>
        </p:txBody>
      </p:sp>
      <p:sp>
        <p:nvSpPr>
          <p:cNvPr id="78" name="Text Placeholder 29">
            <a:extLst>
              <a:ext uri="{FF2B5EF4-FFF2-40B4-BE49-F238E27FC236}">
                <a16:creationId xmlns:a16="http://schemas.microsoft.com/office/drawing/2014/main" id="{F8AF6664-A005-7A42-9AEF-C5AA5603E49D}"/>
              </a:ext>
            </a:extLst>
          </p:cNvPr>
          <p:cNvSpPr>
            <a:spLocks noGrp="1"/>
          </p:cNvSpPr>
          <p:nvPr>
            <p:ph type="body" sz="quarter" idx="19"/>
          </p:nvPr>
        </p:nvSpPr>
        <p:spPr>
          <a:xfrm>
            <a:off x="9110254" y="5393169"/>
            <a:ext cx="2129245" cy="369332"/>
          </a:xfrm>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79" name="Text Placeholder 29">
            <a:extLst>
              <a:ext uri="{FF2B5EF4-FFF2-40B4-BE49-F238E27FC236}">
                <a16:creationId xmlns:a16="http://schemas.microsoft.com/office/drawing/2014/main" id="{5F6C1E52-E2B6-5F45-A863-5BB35ABAFCD6}"/>
              </a:ext>
            </a:extLst>
          </p:cNvPr>
          <p:cNvSpPr>
            <a:spLocks noGrp="1"/>
          </p:cNvSpPr>
          <p:nvPr>
            <p:ph type="body" sz="quarter" idx="21"/>
          </p:nvPr>
        </p:nvSpPr>
        <p:spPr>
          <a:xfrm>
            <a:off x="9110254" y="4986745"/>
            <a:ext cx="2129245" cy="205837"/>
          </a:xfrm>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dirty="0"/>
              <a:t>Click to edit </a:t>
            </a:r>
          </a:p>
        </p:txBody>
      </p:sp>
      <p:sp>
        <p:nvSpPr>
          <p:cNvPr id="66" name="Picture Placeholder 25">
            <a:extLst>
              <a:ext uri="{FF2B5EF4-FFF2-40B4-BE49-F238E27FC236}">
                <a16:creationId xmlns:a16="http://schemas.microsoft.com/office/drawing/2014/main" id="{2D21D633-C51E-E94E-BAE3-96F52F76E496}"/>
              </a:ext>
            </a:extLst>
          </p:cNvPr>
          <p:cNvSpPr>
            <a:spLocks noGrp="1"/>
          </p:cNvSpPr>
          <p:nvPr>
            <p:ph type="pic" sz="quarter" idx="27"/>
          </p:nvPr>
        </p:nvSpPr>
        <p:spPr>
          <a:xfrm>
            <a:off x="6362292" y="2572883"/>
            <a:ext cx="2118245" cy="2037217"/>
          </a:xfrm>
          <a:prstGeom prst="rect">
            <a:avLst/>
          </a:prstGeom>
        </p:spPr>
        <p:txBody>
          <a:bodyPr/>
          <a:lstStyle/>
          <a:p>
            <a:r>
              <a:rPr lang="en-US" dirty="0"/>
              <a:t>Click icon to add picture</a:t>
            </a:r>
          </a:p>
        </p:txBody>
      </p:sp>
      <p:sp>
        <p:nvSpPr>
          <p:cNvPr id="69" name="Picture Placeholder 25">
            <a:extLst>
              <a:ext uri="{FF2B5EF4-FFF2-40B4-BE49-F238E27FC236}">
                <a16:creationId xmlns:a16="http://schemas.microsoft.com/office/drawing/2014/main" id="{639EFA5A-9C69-DF4D-81B7-FA1F8CCCF934}"/>
              </a:ext>
            </a:extLst>
          </p:cNvPr>
          <p:cNvSpPr>
            <a:spLocks noGrp="1"/>
          </p:cNvSpPr>
          <p:nvPr>
            <p:ph type="pic" sz="quarter" idx="30"/>
          </p:nvPr>
        </p:nvSpPr>
        <p:spPr>
          <a:xfrm>
            <a:off x="9112023" y="2572883"/>
            <a:ext cx="2118245" cy="2037217"/>
          </a:xfrm>
          <a:prstGeom prst="rect">
            <a:avLst/>
          </a:prstGeom>
        </p:spPr>
        <p:txBody>
          <a:bodyPr/>
          <a:lstStyle/>
          <a:p>
            <a:r>
              <a:rPr lang="en-US" dirty="0"/>
              <a:t>Click icon to add picture</a:t>
            </a:r>
          </a:p>
        </p:txBody>
      </p:sp>
      <p:grpSp>
        <p:nvGrpSpPr>
          <p:cNvPr id="41" name="Group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1380" y="5534446"/>
            <a:ext cx="1323531" cy="1326292"/>
            <a:chOff x="0" y="12289"/>
            <a:chExt cx="3550" cy="3551"/>
          </a:xfrm>
        </p:grpSpPr>
        <p:sp>
          <p:nvSpPr>
            <p:cNvPr id="42" name="Freef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3" name="Freef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4" name="Freef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grpSp>
        <p:nvGrpSpPr>
          <p:cNvPr id="45" name="Group 5">
            <a:extLst>
              <a:ext uri="{FF2B5EF4-FFF2-40B4-BE49-F238E27FC236}">
                <a16:creationId xmlns:a16="http://schemas.microsoft.com/office/drawing/2014/main" id="{806C6F65-35CD-D64B-992A-0C1C1E00384D}"/>
              </a:ext>
            </a:extLst>
          </p:cNvPr>
          <p:cNvGrpSpPr/>
          <p:nvPr userDrawn="1"/>
        </p:nvGrpSpPr>
        <p:grpSpPr>
          <a:xfrm>
            <a:off x="9770080" y="0"/>
            <a:ext cx="2421920" cy="1309816"/>
            <a:chOff x="5612972" y="1"/>
            <a:chExt cx="6615961" cy="3672246"/>
          </a:xfrm>
        </p:grpSpPr>
        <p:sp>
          <p:nvSpPr>
            <p:cNvPr id="46" name="AutoShape 24">
              <a:extLst>
                <a:ext uri="{FF2B5EF4-FFF2-40B4-BE49-F238E27FC236}">
                  <a16:creationId xmlns:a16="http://schemas.microsoft.com/office/drawing/2014/main" id="{CFD467E2-FF13-7E4F-BEF9-EA1A17665B2D}"/>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7" name="Freeform 7">
              <a:extLst>
                <a:ext uri="{FF2B5EF4-FFF2-40B4-BE49-F238E27FC236}">
                  <a16:creationId xmlns:a16="http://schemas.microsoft.com/office/drawing/2014/main" id="{CA85A327-3157-B442-993A-6900F71249AC}"/>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8" name="Freeform 8">
              <a:extLst>
                <a:ext uri="{FF2B5EF4-FFF2-40B4-BE49-F238E27FC236}">
                  <a16:creationId xmlns:a16="http://schemas.microsoft.com/office/drawing/2014/main" id="{9A459CB4-74AF-0544-AB1E-7CC6D10F84EB}"/>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9" name="Freeform 9">
              <a:extLst>
                <a:ext uri="{FF2B5EF4-FFF2-40B4-BE49-F238E27FC236}">
                  <a16:creationId xmlns:a16="http://schemas.microsoft.com/office/drawing/2014/main" id="{95A20BFD-9142-D64A-A78A-61B75FCA0D76}"/>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anchor="t" anchorCtr="0" upright="1">
              <a:noAutofit/>
            </a:bodyPr>
            <a:lstStyle/>
            <a:p>
              <a:endParaRPr lang="en-US" dirty="0"/>
            </a:p>
          </p:txBody>
        </p:sp>
        <p:sp>
          <p:nvSpPr>
            <p:cNvPr id="50" name="Freeform 10">
              <a:extLst>
                <a:ext uri="{FF2B5EF4-FFF2-40B4-BE49-F238E27FC236}">
                  <a16:creationId xmlns:a16="http://schemas.microsoft.com/office/drawing/2014/main" id="{B80736DF-C890-DB47-AEAA-D3D92505E632}"/>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pic>
        <p:nvPicPr>
          <p:cNvPr id="28" name="Image 27"/>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29"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99636246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304" userDrawn="1">
          <p15:clr>
            <a:srgbClr val="FBAE40"/>
          </p15:clr>
        </p15:guide>
        <p15:guide id="4" pos="4008" userDrawn="1">
          <p15:clr>
            <a:srgbClr val="FBAE40"/>
          </p15:clr>
        </p15:guide>
        <p15:guide id="5" pos="1944" userDrawn="1">
          <p15:clr>
            <a:srgbClr val="FBAE40"/>
          </p15:clr>
        </p15:guide>
        <p15:guide id="6" pos="3648" userDrawn="1">
          <p15:clr>
            <a:srgbClr val="FBAE40"/>
          </p15:clr>
        </p15:guide>
        <p15:guide id="7" orient="horz" pos="1392" userDrawn="1">
          <p15:clr>
            <a:srgbClr val="FBAE40"/>
          </p15:clr>
        </p15:guide>
        <p15:guide id="8" orient="horz" pos="552" userDrawn="1">
          <p15:clr>
            <a:srgbClr val="FBAE40"/>
          </p15:clr>
        </p15:guide>
        <p15:guide id="9" orient="horz" pos="1224" userDrawn="1">
          <p15:clr>
            <a:srgbClr val="FBAE40"/>
          </p15:clr>
        </p15:guide>
        <p15:guide id="10" pos="5352" userDrawn="1">
          <p15:clr>
            <a:srgbClr val="FBAE40"/>
          </p15:clr>
        </p15:guide>
        <p15:guide id="11" pos="5736" userDrawn="1">
          <p15:clr>
            <a:srgbClr val="FBAE40"/>
          </p15:clr>
        </p15:guide>
        <p15:guide id="12" orient="horz" pos="2904" userDrawn="1">
          <p15:clr>
            <a:srgbClr val="FBAE40"/>
          </p15:clr>
        </p15:guide>
        <p15:guide id="13" orient="horz" pos="160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
    <p:bg>
      <p:bgPr>
        <a:solidFill>
          <a:schemeClr val="tx1"/>
        </a:solidFill>
        <a:effectLst/>
      </p:bgPr>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040046AF-E5BF-854D-9986-7C3019770FE7}"/>
              </a:ext>
            </a:extLst>
          </p:cNvPr>
          <p:cNvCxnSpPr>
            <a:cxnSpLocks/>
          </p:cNvCxnSpPr>
          <p:nvPr userDrawn="1"/>
        </p:nvCxnSpPr>
        <p:spPr>
          <a:xfrm flipH="1">
            <a:off x="1045959" y="2213783"/>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6CA14A6-0144-BC49-A8D4-C979D13258C0}"/>
              </a:ext>
            </a:extLst>
          </p:cNvPr>
          <p:cNvCxnSpPr>
            <a:cxnSpLocks/>
          </p:cNvCxnSpPr>
          <p:nvPr userDrawn="1"/>
        </p:nvCxnSpPr>
        <p:spPr>
          <a:xfrm flipH="1">
            <a:off x="6180493" y="2213783"/>
            <a:ext cx="11102"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A582FC2-A135-5743-B9C0-6AC7225B42E1}"/>
              </a:ext>
            </a:extLst>
          </p:cNvPr>
          <p:cNvCxnSpPr>
            <a:cxnSpLocks/>
          </p:cNvCxnSpPr>
          <p:nvPr userDrawn="1"/>
        </p:nvCxnSpPr>
        <p:spPr>
          <a:xfrm flipH="1">
            <a:off x="8745623" y="3904712"/>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7C43222-5868-0247-838F-58F4F6C8EE75}"/>
              </a:ext>
            </a:extLst>
          </p:cNvPr>
          <p:cNvCxnSpPr>
            <a:cxnSpLocks/>
          </p:cNvCxnSpPr>
          <p:nvPr userDrawn="1"/>
        </p:nvCxnSpPr>
        <p:spPr>
          <a:xfrm flipH="1">
            <a:off x="3611089" y="3895941"/>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30" name="Title 1">
            <a:extLst>
              <a:ext uri="{FF2B5EF4-FFF2-40B4-BE49-F238E27FC236}">
                <a16:creationId xmlns:a16="http://schemas.microsoft.com/office/drawing/2014/main" id="{46EEE005-F78A-9D4F-B159-964376C387DD}"/>
              </a:ext>
            </a:extLst>
          </p:cNvPr>
          <p:cNvSpPr>
            <a:spLocks noGrp="1"/>
          </p:cNvSpPr>
          <p:nvPr>
            <p:ph type="title"/>
          </p:nvPr>
        </p:nvSpPr>
        <p:spPr>
          <a:xfrm>
            <a:off x="964023" y="879063"/>
            <a:ext cx="4941477" cy="610863"/>
          </a:xfrm>
          <a:prstGeom prst="rect">
            <a:avLst/>
          </a:prstGeom>
        </p:spPr>
        <p:txBody>
          <a:bodyPr lIns="0" tIns="0" rIns="0" bIns="0" anchor="b" anchorCtr="0">
            <a:normAutofit/>
          </a:bodyPr>
          <a:lstStyle>
            <a:lvl1pPr>
              <a:defRPr sz="4400" b="1" i="0">
                <a:solidFill>
                  <a:schemeClr val="bg1"/>
                </a:solidFill>
                <a:latin typeface="+mj-lt"/>
              </a:defRPr>
            </a:lvl1pPr>
          </a:lstStyle>
          <a:p>
            <a:r>
              <a:rPr lang="en-US" dirty="0"/>
              <a:t>Click to edit </a:t>
            </a:r>
          </a:p>
        </p:txBody>
      </p:sp>
      <p:sp>
        <p:nvSpPr>
          <p:cNvPr id="96" name="Text Placeholder 29">
            <a:extLst>
              <a:ext uri="{FF2B5EF4-FFF2-40B4-BE49-F238E27FC236}">
                <a16:creationId xmlns:a16="http://schemas.microsoft.com/office/drawing/2014/main" id="{FC61536F-8EA7-5A48-AF76-8B0E251BD8CB}"/>
              </a:ext>
            </a:extLst>
          </p:cNvPr>
          <p:cNvSpPr>
            <a:spLocks noGrp="1"/>
          </p:cNvSpPr>
          <p:nvPr>
            <p:ph type="body" sz="quarter" idx="12"/>
          </p:nvPr>
        </p:nvSpPr>
        <p:spPr>
          <a:xfrm>
            <a:off x="1296955" y="2934856"/>
            <a:ext cx="2133600" cy="369332"/>
          </a:xfrm>
          <a:ln>
            <a:noFill/>
          </a:ln>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97" name="Text Placeholder 29">
            <a:extLst>
              <a:ext uri="{FF2B5EF4-FFF2-40B4-BE49-F238E27FC236}">
                <a16:creationId xmlns:a16="http://schemas.microsoft.com/office/drawing/2014/main" id="{64FFD994-BD97-ED49-8607-286ECBB1CDA3}"/>
              </a:ext>
            </a:extLst>
          </p:cNvPr>
          <p:cNvSpPr>
            <a:spLocks noGrp="1"/>
          </p:cNvSpPr>
          <p:nvPr>
            <p:ph type="body" sz="quarter" idx="11"/>
          </p:nvPr>
        </p:nvSpPr>
        <p:spPr>
          <a:xfrm>
            <a:off x="1296955" y="2568686"/>
            <a:ext cx="2133600" cy="205837"/>
          </a:xfrm>
          <a:ln>
            <a:noFill/>
          </a:ln>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dirty="0"/>
              <a:t>Click to edit </a:t>
            </a:r>
          </a:p>
        </p:txBody>
      </p:sp>
      <p:sp>
        <p:nvSpPr>
          <p:cNvPr id="102" name="Text Placeholder 29">
            <a:extLst>
              <a:ext uri="{FF2B5EF4-FFF2-40B4-BE49-F238E27FC236}">
                <a16:creationId xmlns:a16="http://schemas.microsoft.com/office/drawing/2014/main" id="{D1ADE805-BFBC-ED47-B9CB-6CB2FF02E868}"/>
              </a:ext>
            </a:extLst>
          </p:cNvPr>
          <p:cNvSpPr>
            <a:spLocks noGrp="1"/>
          </p:cNvSpPr>
          <p:nvPr>
            <p:ph type="body" sz="quarter" idx="30"/>
          </p:nvPr>
        </p:nvSpPr>
        <p:spPr>
          <a:xfrm>
            <a:off x="3897799" y="5087328"/>
            <a:ext cx="2133600" cy="369332"/>
          </a:xfrm>
          <a:ln>
            <a:noFill/>
          </a:ln>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103" name="Text Placeholder 29">
            <a:extLst>
              <a:ext uri="{FF2B5EF4-FFF2-40B4-BE49-F238E27FC236}">
                <a16:creationId xmlns:a16="http://schemas.microsoft.com/office/drawing/2014/main" id="{334A3589-641F-F547-891B-149579153B75}"/>
              </a:ext>
            </a:extLst>
          </p:cNvPr>
          <p:cNvSpPr>
            <a:spLocks noGrp="1"/>
          </p:cNvSpPr>
          <p:nvPr>
            <p:ph type="body" sz="quarter" idx="31"/>
          </p:nvPr>
        </p:nvSpPr>
        <p:spPr>
          <a:xfrm>
            <a:off x="3897799" y="4701908"/>
            <a:ext cx="2133600" cy="205837"/>
          </a:xfrm>
          <a:ln>
            <a:noFill/>
          </a:ln>
        </p:spPr>
        <p:txBody>
          <a:bodyPr vert="horz" lIns="0" tIns="0" rIns="0" bIns="0" rtlCol="0">
            <a:noAutofit/>
          </a:bodyPr>
          <a:lstStyle>
            <a:lvl1pPr marL="0" indent="0">
              <a:spcBef>
                <a:spcPts val="400"/>
              </a:spcBef>
              <a:buNone/>
              <a:defRPr lang="en-US" sz="1800" spc="0" baseline="0" dirty="0">
                <a:latin typeface="+mj-lt"/>
              </a:defRPr>
            </a:lvl1pPr>
            <a:lvl2pPr>
              <a:defRPr sz="4000"/>
            </a:lvl2pPr>
            <a:lvl3pPr>
              <a:defRPr sz="4000"/>
            </a:lvl3pPr>
            <a:lvl4pPr>
              <a:defRPr sz="4000"/>
            </a:lvl4pPr>
            <a:lvl5pPr>
              <a:defRPr sz="4000"/>
            </a:lvl5pPr>
          </a:lstStyle>
          <a:p>
            <a:pPr marL="0" lvl="0" indent="0">
              <a:spcBef>
                <a:spcPts val="400"/>
              </a:spcBef>
              <a:buNone/>
            </a:pPr>
            <a:r>
              <a:rPr lang="en-US" dirty="0"/>
              <a:t>Click to edit </a:t>
            </a:r>
          </a:p>
        </p:txBody>
      </p:sp>
      <p:sp>
        <p:nvSpPr>
          <p:cNvPr id="106" name="Text Placeholder 29">
            <a:extLst>
              <a:ext uri="{FF2B5EF4-FFF2-40B4-BE49-F238E27FC236}">
                <a16:creationId xmlns:a16="http://schemas.microsoft.com/office/drawing/2014/main" id="{A63F8454-D12E-A641-ABD0-8977D3F5EC05}"/>
              </a:ext>
            </a:extLst>
          </p:cNvPr>
          <p:cNvSpPr>
            <a:spLocks noGrp="1"/>
          </p:cNvSpPr>
          <p:nvPr>
            <p:ph type="body" sz="quarter" idx="32"/>
          </p:nvPr>
        </p:nvSpPr>
        <p:spPr>
          <a:xfrm>
            <a:off x="9001711" y="5087328"/>
            <a:ext cx="2133600" cy="369332"/>
          </a:xfrm>
          <a:ln>
            <a:noFill/>
          </a:ln>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107" name="Text Placeholder 29">
            <a:extLst>
              <a:ext uri="{FF2B5EF4-FFF2-40B4-BE49-F238E27FC236}">
                <a16:creationId xmlns:a16="http://schemas.microsoft.com/office/drawing/2014/main" id="{F35AA15D-DBAD-9840-8764-A5B6D486A234}"/>
              </a:ext>
            </a:extLst>
          </p:cNvPr>
          <p:cNvSpPr>
            <a:spLocks noGrp="1"/>
          </p:cNvSpPr>
          <p:nvPr>
            <p:ph type="body" sz="quarter" idx="33"/>
          </p:nvPr>
        </p:nvSpPr>
        <p:spPr>
          <a:xfrm>
            <a:off x="9001711" y="4701908"/>
            <a:ext cx="2133600" cy="205837"/>
          </a:xfrm>
          <a:ln>
            <a:noFill/>
          </a:ln>
        </p:spPr>
        <p:txBody>
          <a:bodyPr vert="horz" lIns="0" tIns="0" rIns="0" bIns="0" rtlCol="0">
            <a:noAutofit/>
          </a:bodyPr>
          <a:lstStyle>
            <a:lvl1pPr marL="0" indent="0">
              <a:spcBef>
                <a:spcPts val="400"/>
              </a:spcBef>
              <a:buNone/>
              <a:defRPr lang="en-US" sz="1800" spc="0" baseline="0" dirty="0">
                <a:latin typeface="+mj-lt"/>
              </a:defRPr>
            </a:lvl1pPr>
            <a:lvl2pPr>
              <a:defRPr sz="4000"/>
            </a:lvl2pPr>
            <a:lvl3pPr>
              <a:defRPr sz="4000"/>
            </a:lvl3pPr>
            <a:lvl4pPr>
              <a:defRPr sz="4000"/>
            </a:lvl4pPr>
            <a:lvl5pPr>
              <a:defRPr sz="4000"/>
            </a:lvl5pPr>
          </a:lstStyle>
          <a:p>
            <a:pPr marL="0" lvl="0" indent="0">
              <a:spcBef>
                <a:spcPts val="400"/>
              </a:spcBef>
              <a:buNone/>
            </a:pPr>
            <a:r>
              <a:rPr lang="en-US" dirty="0"/>
              <a:t>Click to edit </a:t>
            </a:r>
          </a:p>
        </p:txBody>
      </p:sp>
      <p:sp>
        <p:nvSpPr>
          <p:cNvPr id="108" name="Text Placeholder 29">
            <a:extLst>
              <a:ext uri="{FF2B5EF4-FFF2-40B4-BE49-F238E27FC236}">
                <a16:creationId xmlns:a16="http://schemas.microsoft.com/office/drawing/2014/main" id="{8357CA0F-1A55-B145-8305-562F0DF22543}"/>
              </a:ext>
            </a:extLst>
          </p:cNvPr>
          <p:cNvSpPr>
            <a:spLocks noGrp="1"/>
          </p:cNvSpPr>
          <p:nvPr>
            <p:ph type="body" sz="quarter" idx="34"/>
          </p:nvPr>
        </p:nvSpPr>
        <p:spPr>
          <a:xfrm>
            <a:off x="6438143" y="2934856"/>
            <a:ext cx="2133600" cy="369332"/>
          </a:xfrm>
          <a:ln>
            <a:noFill/>
          </a:ln>
        </p:spPr>
        <p:txBody>
          <a:bodyPr lIns="0" tIns="0" rIns="0" bIns="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a:r>
              <a:rPr lang="en-US" dirty="0"/>
              <a:t>Click to edit </a:t>
            </a:r>
          </a:p>
        </p:txBody>
      </p:sp>
      <p:sp>
        <p:nvSpPr>
          <p:cNvPr id="109" name="Text Placeholder 29">
            <a:extLst>
              <a:ext uri="{FF2B5EF4-FFF2-40B4-BE49-F238E27FC236}">
                <a16:creationId xmlns:a16="http://schemas.microsoft.com/office/drawing/2014/main" id="{D6C49F6F-AF28-8942-8442-8F54A1DC388B}"/>
              </a:ext>
            </a:extLst>
          </p:cNvPr>
          <p:cNvSpPr>
            <a:spLocks noGrp="1"/>
          </p:cNvSpPr>
          <p:nvPr>
            <p:ph type="body" sz="quarter" idx="35"/>
          </p:nvPr>
        </p:nvSpPr>
        <p:spPr>
          <a:xfrm>
            <a:off x="6438143" y="2568686"/>
            <a:ext cx="2133600" cy="205837"/>
          </a:xfrm>
          <a:ln>
            <a:noFill/>
          </a:ln>
        </p:spPr>
        <p:txBody>
          <a:bodyPr lIns="0" tIns="0" rIns="0" bIns="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a:r>
              <a:rPr lang="en-US" dirty="0"/>
              <a:t>Click to edit </a:t>
            </a:r>
          </a:p>
        </p:txBody>
      </p:sp>
      <p:cxnSp>
        <p:nvCxnSpPr>
          <p:cNvPr id="8" name="Straight Connector 7">
            <a:extLst>
              <a:ext uri="{FF2B5EF4-FFF2-40B4-BE49-F238E27FC236}">
                <a16:creationId xmlns:a16="http://schemas.microsoft.com/office/drawing/2014/main" id="{4CE2724A-BCA1-604F-9D18-BF05746408C2}"/>
              </a:ext>
            </a:extLst>
          </p:cNvPr>
          <p:cNvCxnSpPr/>
          <p:nvPr userDrawn="1"/>
        </p:nvCxnSpPr>
        <p:spPr>
          <a:xfrm>
            <a:off x="967689" y="3968780"/>
            <a:ext cx="10275477" cy="0"/>
          </a:xfrm>
          <a:prstGeom prst="line">
            <a:avLst/>
          </a:prstGeom>
          <a:ln w="165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4923D7D1-A9CC-C34C-86FF-43B5C8978712}"/>
              </a:ext>
            </a:extLst>
          </p:cNvPr>
          <p:cNvSpPr/>
          <p:nvPr userDrawn="1"/>
        </p:nvSpPr>
        <p:spPr>
          <a:xfrm>
            <a:off x="964323" y="3883241"/>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6119FF13-13AB-3448-B24E-58E18B3CE2B6}"/>
              </a:ext>
            </a:extLst>
          </p:cNvPr>
          <p:cNvSpPr/>
          <p:nvPr userDrawn="1"/>
        </p:nvSpPr>
        <p:spPr>
          <a:xfrm>
            <a:off x="3531590" y="3892012"/>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22F8F982-870E-AE44-B0D3-B3313BC48DB7}"/>
              </a:ext>
            </a:extLst>
          </p:cNvPr>
          <p:cNvSpPr/>
          <p:nvPr userDrawn="1"/>
        </p:nvSpPr>
        <p:spPr>
          <a:xfrm>
            <a:off x="6098857" y="3883241"/>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C549A137-DB5E-9C40-8C0A-ED607212022C}"/>
              </a:ext>
            </a:extLst>
          </p:cNvPr>
          <p:cNvSpPr/>
          <p:nvPr userDrawn="1"/>
        </p:nvSpPr>
        <p:spPr>
          <a:xfrm>
            <a:off x="8666124" y="3892012"/>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1380" y="5534446"/>
            <a:ext cx="1323531" cy="1326292"/>
            <a:chOff x="0" y="12289"/>
            <a:chExt cx="3550" cy="3551"/>
          </a:xfrm>
        </p:grpSpPr>
        <p:sp>
          <p:nvSpPr>
            <p:cNvPr id="31" name="Freef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2" name="Freef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pic>
        <p:nvPicPr>
          <p:cNvPr id="34" name="Image 33"/>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888759" y="6565036"/>
            <a:ext cx="1508612" cy="292964"/>
          </a:xfrm>
          <a:prstGeom prst="rect">
            <a:avLst/>
          </a:prstGeom>
        </p:spPr>
      </p:pic>
      <p:sp>
        <p:nvSpPr>
          <p:cNvPr id="35" name="Footer Placeholder 13">
            <a:extLst>
              <a:ext uri="{FF2B5EF4-FFF2-40B4-BE49-F238E27FC236}">
                <a16:creationId xmlns:a16="http://schemas.microsoft.com/office/drawing/2014/main" id="{C0BAE34D-BF83-084B-A10C-EB85694B9ACF}"/>
              </a:ext>
            </a:extLst>
          </p:cNvPr>
          <p:cNvSpPr txBox="1">
            <a:spLocks/>
          </p:cNvSpPr>
          <p:nvPr userDrawn="1"/>
        </p:nvSpPr>
        <p:spPr>
          <a:xfrm>
            <a:off x="9321113" y="6597467"/>
            <a:ext cx="2870887" cy="247651"/>
          </a:xfrm>
          <a:prstGeom prst="rect">
            <a:avLst/>
          </a:prstGeom>
        </p:spPr>
        <p:txBody>
          <a:bodyP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Annual Meeting, 20-21 November 2023</a:t>
            </a:r>
          </a:p>
        </p:txBody>
      </p:sp>
    </p:spTree>
    <p:extLst>
      <p:ext uri="{BB962C8B-B14F-4D97-AF65-F5344CB8AC3E}">
        <p14:creationId xmlns:p14="http://schemas.microsoft.com/office/powerpoint/2010/main" val="298615523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224" userDrawn="1">
          <p15:clr>
            <a:srgbClr val="FBAE40"/>
          </p15:clr>
        </p15:guide>
        <p15:guide id="8" orient="horz" pos="3768" userDrawn="1">
          <p15:clr>
            <a:srgbClr val="FBAE40"/>
          </p15:clr>
        </p15:guide>
        <p15:guide id="9" orient="horz" pos="552" userDrawn="1">
          <p15:clr>
            <a:srgbClr val="FBAE40"/>
          </p15:clr>
        </p15:guide>
        <p15:guide id="10" orient="horz" pos="1512" userDrawn="1">
          <p15:clr>
            <a:srgbClr val="FBAE40"/>
          </p15:clr>
        </p15:guide>
        <p15:guide id="11" orient="horz" pos="283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EED84C6-50E6-6C43-8031-AFF6268E0C06}"/>
              </a:ext>
            </a:extLst>
          </p:cNvPr>
          <p:cNvSpPr>
            <a:spLocks noGrp="1"/>
          </p:cNvSpPr>
          <p:nvPr>
            <p:ph type="body" idx="1"/>
          </p:nvPr>
        </p:nvSpPr>
        <p:spPr>
          <a:xfrm>
            <a:off x="971550" y="1825625"/>
            <a:ext cx="103822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1">
            <a:extLst>
              <a:ext uri="{FF2B5EF4-FFF2-40B4-BE49-F238E27FC236}">
                <a16:creationId xmlns:a16="http://schemas.microsoft.com/office/drawing/2014/main" id="{D41FC0AE-253D-D242-9C88-017078F8A23A}"/>
              </a:ext>
            </a:extLst>
          </p:cNvPr>
          <p:cNvSpPr>
            <a:spLocks noGrp="1"/>
          </p:cNvSpPr>
          <p:nvPr>
            <p:ph type="title"/>
          </p:nvPr>
        </p:nvSpPr>
        <p:spPr>
          <a:xfrm>
            <a:off x="952500" y="365125"/>
            <a:ext cx="10401300" cy="1325563"/>
          </a:xfrm>
          <a:prstGeom prst="rect">
            <a:avLst/>
          </a:prstGeom>
        </p:spPr>
        <p:txBody>
          <a:bodyPr vert="horz" lIns="91440" tIns="45720" rIns="91440" bIns="45720" rtlCol="0" anchor="ctr">
            <a:normAutofit/>
          </a:bodyPr>
          <a:lstStyle/>
          <a:p>
            <a:r>
              <a:rPr lang="en-US" dirty="0"/>
              <a:t>Click to edit Master title style</a:t>
            </a:r>
          </a:p>
        </p:txBody>
      </p:sp>
      <p:sp>
        <p:nvSpPr>
          <p:cNvPr id="8" name="Footer Placeholder 4">
            <a:extLst>
              <a:ext uri="{FF2B5EF4-FFF2-40B4-BE49-F238E27FC236}">
                <a16:creationId xmlns:a16="http://schemas.microsoft.com/office/drawing/2014/main" id="{FDE10C66-2FF2-41F8-98FA-BE4983369645}"/>
              </a:ext>
            </a:extLst>
          </p:cNvPr>
          <p:cNvSpPr>
            <a:spLocks noGrp="1"/>
          </p:cNvSpPr>
          <p:nvPr>
            <p:ph type="ftr" sz="quarter" idx="3"/>
          </p:nvPr>
        </p:nvSpPr>
        <p:spPr>
          <a:xfrm>
            <a:off x="1219200" y="6484474"/>
            <a:ext cx="3064475" cy="258050"/>
          </a:xfrm>
          <a:prstGeom prst="rect">
            <a:avLst/>
          </a:prstGeom>
        </p:spPr>
        <p:txBody>
          <a:bodyPr/>
          <a:lstStyle>
            <a:lvl1pPr>
              <a:defRPr sz="1200">
                <a:solidFill>
                  <a:schemeClr val="bg1"/>
                </a:solidFill>
              </a:defRPr>
            </a:lvl1pPr>
          </a:lstStyle>
          <a:p>
            <a:r>
              <a:rPr lang="en-US" dirty="0"/>
              <a:t>Annual Meeting 2023, November 20-21</a:t>
            </a:r>
          </a:p>
        </p:txBody>
      </p:sp>
    </p:spTree>
    <p:extLst>
      <p:ext uri="{BB962C8B-B14F-4D97-AF65-F5344CB8AC3E}">
        <p14:creationId xmlns:p14="http://schemas.microsoft.com/office/powerpoint/2010/main" val="3515892240"/>
      </p:ext>
    </p:extLst>
  </p:cSld>
  <p:clrMap bg1="dk1" tx1="lt1" bg2="dk2" tx2="lt2" accent1="accent1" accent2="accent2" accent3="accent3" accent4="accent4" accent5="accent5" accent6="accent6" hlink="hlink" folHlink="folHlink"/>
  <p:sldLayoutIdLst>
    <p:sldLayoutId id="2147483659" r:id="rId1"/>
    <p:sldLayoutId id="2147483693" r:id="rId2"/>
    <p:sldLayoutId id="2147483671" r:id="rId3"/>
    <p:sldLayoutId id="2147483672" r:id="rId4"/>
    <p:sldLayoutId id="2147483673" r:id="rId5"/>
    <p:sldLayoutId id="2147483684" r:id="rId6"/>
    <p:sldLayoutId id="2147483675" r:id="rId7"/>
    <p:sldLayoutId id="2147483676" r:id="rId8"/>
    <p:sldLayoutId id="2147483677" r:id="rId9"/>
    <p:sldLayoutId id="2147483685" r:id="rId10"/>
    <p:sldLayoutId id="2147483688" r:id="rId11"/>
    <p:sldLayoutId id="2147483692" r:id="rId12"/>
    <p:sldLayoutId id="2147483682" r:id="rId13"/>
  </p:sldLayoutIdLst>
  <p:hf hdr="0"/>
  <p:txStyles>
    <p:title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userDrawn="1">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11.emf"/><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E168C-8042-5B4E-A5A4-A5BF693AE2D6}"/>
              </a:ext>
            </a:extLst>
          </p:cNvPr>
          <p:cNvSpPr>
            <a:spLocks noGrp="1"/>
          </p:cNvSpPr>
          <p:nvPr>
            <p:ph type="ctrTitle"/>
          </p:nvPr>
        </p:nvSpPr>
        <p:spPr>
          <a:xfrm>
            <a:off x="6976654" y="3405050"/>
            <a:ext cx="3700055" cy="1514019"/>
          </a:xfrm>
        </p:spPr>
        <p:txBody>
          <a:bodyPr/>
          <a:lstStyle/>
          <a:p>
            <a:r>
              <a:rPr lang="en-US" sz="3200" dirty="0"/>
              <a:t>Annual Meeting </a:t>
            </a:r>
          </a:p>
        </p:txBody>
      </p:sp>
      <p:sp>
        <p:nvSpPr>
          <p:cNvPr id="3" name="Text Placeholder 2">
            <a:extLst>
              <a:ext uri="{FF2B5EF4-FFF2-40B4-BE49-F238E27FC236}">
                <a16:creationId xmlns:a16="http://schemas.microsoft.com/office/drawing/2014/main" id="{F18E61D8-31A3-2D45-8E25-CBE846E26E1C}"/>
              </a:ext>
            </a:extLst>
          </p:cNvPr>
          <p:cNvSpPr>
            <a:spLocks noGrp="1"/>
          </p:cNvSpPr>
          <p:nvPr>
            <p:ph type="body" sz="quarter" idx="11"/>
          </p:nvPr>
        </p:nvSpPr>
        <p:spPr>
          <a:xfrm>
            <a:off x="6367054" y="5725210"/>
            <a:ext cx="5491570" cy="501419"/>
          </a:xfrm>
        </p:spPr>
        <p:txBody>
          <a:bodyPr/>
          <a:lstStyle/>
          <a:p>
            <a:r>
              <a:rPr lang="en-US" dirty="0"/>
              <a:t> </a:t>
            </a:r>
            <a:r>
              <a:rPr lang="en-US" sz="2400" dirty="0"/>
              <a:t>WP 30: JRA12 – Spin </a:t>
            </a:r>
            <a:r>
              <a:rPr lang="en-US" sz="2400"/>
              <a:t>for FAIR</a:t>
            </a:r>
            <a:endParaRPr lang="en-US" sz="2400" dirty="0"/>
          </a:p>
          <a:p>
            <a:r>
              <a:rPr lang="en-US" sz="2400" dirty="0"/>
              <a:t>Rahul Shankar (</a:t>
            </a:r>
            <a:r>
              <a:rPr lang="en-US" sz="2400" dirty="0" err="1"/>
              <a:t>UniFe</a:t>
            </a:r>
            <a:r>
              <a:rPr lang="en-US" sz="2400" dirty="0"/>
              <a:t>, INFN)</a:t>
            </a:r>
          </a:p>
        </p:txBody>
      </p:sp>
    </p:spTree>
    <p:extLst>
      <p:ext uri="{BB962C8B-B14F-4D97-AF65-F5344CB8AC3E}">
        <p14:creationId xmlns:p14="http://schemas.microsoft.com/office/powerpoint/2010/main" val="2960950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64023" y="879063"/>
            <a:ext cx="6574697" cy="610863"/>
          </a:xfrm>
        </p:spPr>
        <p:txBody>
          <a:bodyPr>
            <a:normAutofit/>
          </a:bodyPr>
          <a:lstStyle/>
          <a:p>
            <a:r>
              <a:rPr lang="en-US" dirty="0"/>
              <a:t>Siberian Snake</a:t>
            </a:r>
          </a:p>
        </p:txBody>
      </p:sp>
      <p:sp>
        <p:nvSpPr>
          <p:cNvPr id="4" name="Text Placeholder 3">
            <a:extLst>
              <a:ext uri="{FF2B5EF4-FFF2-40B4-BE49-F238E27FC236}">
                <a16:creationId xmlns:a16="http://schemas.microsoft.com/office/drawing/2014/main" id="{A17F80A9-6337-524E-AC61-32C5AFEE8E6D}"/>
              </a:ext>
            </a:extLst>
          </p:cNvPr>
          <p:cNvSpPr>
            <a:spLocks noGrp="1"/>
          </p:cNvSpPr>
          <p:nvPr>
            <p:ph type="body" sz="quarter" idx="11"/>
          </p:nvPr>
        </p:nvSpPr>
        <p:spPr/>
        <p:txBody>
          <a:bodyPr/>
          <a:lstStyle/>
          <a:p>
            <a:pPr marL="800100" lvl="1" indent="-342900">
              <a:buFont typeface="Arial" panose="020B0604020202020204" pitchFamily="34" charset="0"/>
              <a:buChar char="•"/>
            </a:pPr>
            <a:r>
              <a:rPr lang="fr-FR" sz="2000" dirty="0">
                <a:latin typeface="Arial" panose="020B0604020202020204" pitchFamily="34" charset="0"/>
                <a:cs typeface="Arial" panose="020B0604020202020204" pitchFamily="34" charset="0"/>
              </a:rPr>
              <a:t>Tune shift </a:t>
            </a:r>
            <a:r>
              <a:rPr lang="fr-FR" sz="2000" dirty="0" err="1">
                <a:latin typeface="Arial" panose="020B0604020202020204" pitchFamily="34" charset="0"/>
                <a:cs typeface="Arial" panose="020B0604020202020204" pitchFamily="34" charset="0"/>
              </a:rPr>
              <a:t>observed</a:t>
            </a:r>
            <a:r>
              <a:rPr lang="fr-FR" sz="2000" dirty="0">
                <a:latin typeface="Arial" panose="020B0604020202020204" pitchFamily="34" charset="0"/>
                <a:cs typeface="Arial" panose="020B0604020202020204" pitchFamily="34" charset="0"/>
              </a:rPr>
              <a:t> </a:t>
            </a:r>
            <a:r>
              <a:rPr lang="fr-FR" sz="2000" dirty="0" err="1">
                <a:latin typeface="Arial" panose="020B0604020202020204" pitchFamily="34" charset="0"/>
                <a:cs typeface="Arial" panose="020B0604020202020204" pitchFamily="34" charset="0"/>
              </a:rPr>
              <a:t>during</a:t>
            </a:r>
            <a:r>
              <a:rPr lang="fr-FR" sz="2000" dirty="0">
                <a:latin typeface="Arial" panose="020B0604020202020204" pitchFamily="34" charset="0"/>
                <a:cs typeface="Arial" panose="020B0604020202020204" pitchFamily="34" charset="0"/>
              </a:rPr>
              <a:t> Snake </a:t>
            </a:r>
            <a:r>
              <a:rPr lang="fr-FR" sz="2000" dirty="0" err="1">
                <a:latin typeface="Arial" panose="020B0604020202020204" pitchFamily="34" charset="0"/>
                <a:cs typeface="Arial" panose="020B0604020202020204" pitchFamily="34" charset="0"/>
              </a:rPr>
              <a:t>ramp</a:t>
            </a:r>
            <a:endParaRPr lang="fr-FR" sz="2000" dirty="0">
              <a:latin typeface="Arial" panose="020B0604020202020204" pitchFamily="34" charset="0"/>
              <a:cs typeface="Arial" panose="020B0604020202020204" pitchFamily="34" charset="0"/>
            </a:endParaRPr>
          </a:p>
        </p:txBody>
      </p:sp>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4294967295"/>
          </p:nvPr>
        </p:nvSpPr>
        <p:spPr>
          <a:xfrm>
            <a:off x="971550" y="6332220"/>
            <a:ext cx="523240" cy="247651"/>
          </a:xfrm>
          <a:prstGeom prst="rect">
            <a:avLst/>
          </a:prstGeom>
        </p:spPr>
        <p:txBody>
          <a:bodyPr/>
          <a:lstStyle/>
          <a:p>
            <a:fld id="{294A09A9-5501-47C1-A89A-A340965A2BE2}" type="slidenum">
              <a:rPr lang="en-US" smtClean="0"/>
              <a:pPr/>
              <a:t>10</a:t>
            </a:fld>
            <a:endParaRPr lang="en-US" dirty="0"/>
          </a:p>
        </p:txBody>
      </p:sp>
      <p:pic>
        <p:nvPicPr>
          <p:cNvPr id="6" name="Picture 1">
            <a:extLst>
              <a:ext uri="{FF2B5EF4-FFF2-40B4-BE49-F238E27FC236}">
                <a16:creationId xmlns:a16="http://schemas.microsoft.com/office/drawing/2014/main" id="{F933EBC9-30FA-1D94-4DB2-F6A5565426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7505927" y="332539"/>
            <a:ext cx="4411753" cy="406195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7DB42F95-2FA5-475E-61FF-E673F417148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29966" y="2773680"/>
            <a:ext cx="5461834" cy="3986259"/>
          </a:xfrm>
          <a:prstGeom prst="rect">
            <a:avLst/>
          </a:prstGeom>
        </p:spPr>
      </p:pic>
    </p:spTree>
    <p:extLst>
      <p:ext uri="{BB962C8B-B14F-4D97-AF65-F5344CB8AC3E}">
        <p14:creationId xmlns:p14="http://schemas.microsoft.com/office/powerpoint/2010/main" val="1039136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64023" y="879063"/>
            <a:ext cx="4941477" cy="610863"/>
          </a:xfrm>
        </p:spPr>
        <p:txBody>
          <a:bodyPr>
            <a:normAutofit/>
          </a:bodyPr>
          <a:lstStyle/>
          <a:p>
            <a:r>
              <a:rPr lang="en-US" dirty="0"/>
              <a:t>Siberian Snake</a:t>
            </a:r>
          </a:p>
        </p:txBody>
      </p:sp>
      <mc:AlternateContent xmlns:mc="http://schemas.openxmlformats.org/markup-compatibility/2006">
        <mc:Choice xmlns:a14="http://schemas.microsoft.com/office/drawing/2010/main" Requires="a14">
          <p:sp>
            <p:nvSpPr>
              <p:cNvPr id="5" name="Text Placeholder 4">
                <a:extLst>
                  <a:ext uri="{FF2B5EF4-FFF2-40B4-BE49-F238E27FC236}">
                    <a16:creationId xmlns:a16="http://schemas.microsoft.com/office/drawing/2014/main" id="{82C2FC61-4BF8-E35E-C9B6-9B1D12AFA1BD}"/>
                  </a:ext>
                </a:extLst>
              </p:cNvPr>
              <p:cNvSpPr>
                <a:spLocks noGrp="1"/>
              </p:cNvSpPr>
              <p:nvPr>
                <p:ph type="body" sz="quarter" idx="11"/>
              </p:nvPr>
            </p:nvSpPr>
            <p:spPr>
              <a:xfrm>
                <a:off x="952499" y="2289363"/>
                <a:ext cx="5791341" cy="3302140"/>
              </a:xfrm>
            </p:spPr>
            <p:txBody>
              <a:bodyPr/>
              <a:lstStyle/>
              <a:p>
                <a:pPr marL="285750" indent="-285750">
                  <a:buFont typeface="Arial" panose="020B0604020202020204" pitchFamily="34" charset="0"/>
                  <a:buChar char="•"/>
                </a:pPr>
                <a:r>
                  <a:rPr lang="en-GB" sz="1800" dirty="0"/>
                  <a:t>Snake high-field introduces phase space coupling </a:t>
                </a:r>
              </a:p>
              <a:p>
                <a:pPr marL="285750" indent="-285750">
                  <a:buFont typeface="Arial" panose="020B0604020202020204" pitchFamily="34" charset="0"/>
                  <a:buChar char="•"/>
                </a:pPr>
                <a:r>
                  <a:rPr lang="en-GB" sz="1800" dirty="0"/>
                  <a:t>Tune split appears</a:t>
                </a:r>
              </a:p>
              <a:p>
                <a:pPr marL="285750" indent="-285750">
                  <a:buFont typeface="Arial" panose="020B0604020202020204" pitchFamily="34" charset="0"/>
                  <a:buChar char="•"/>
                </a:pPr>
                <a:endParaRPr lang="en-GB" sz="1800" dirty="0"/>
              </a:p>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m:t>
                      </m:r>
                      <m:sSub>
                        <m:sSubPr>
                          <m:ctrlPr>
                            <a:rPr lang="en-GB" sz="1800" i="1" dirty="0" smtClean="0">
                              <a:latin typeface="Cambria Math" panose="02040503050406030204" pitchFamily="18" charset="0"/>
                            </a:rPr>
                          </m:ctrlPr>
                        </m:sSubPr>
                        <m:e>
                          <m:r>
                            <a:rPr lang="en-GB" sz="1800" i="1" dirty="0" smtClean="0">
                              <a:latin typeface="Cambria Math" panose="02040503050406030204" pitchFamily="18" charset="0"/>
                            </a:rPr>
                            <m:t>𝜈</m:t>
                          </m:r>
                        </m:e>
                        <m:sub>
                          <m:r>
                            <a:rPr lang="en-GB" sz="1800" i="1" dirty="0" smtClean="0">
                              <a:latin typeface="Cambria Math" panose="02040503050406030204" pitchFamily="18" charset="0"/>
                            </a:rPr>
                            <m:t>𝑚𝑖𝑛</m:t>
                          </m:r>
                        </m:sub>
                      </m:sSub>
                      <m:r>
                        <a:rPr lang="en-GB" sz="1800" i="1" dirty="0" smtClean="0">
                          <a:latin typeface="Cambria Math" panose="02040503050406030204" pitchFamily="18" charset="0"/>
                        </a:rPr>
                        <m:t>= </m:t>
                      </m:r>
                      <m:f>
                        <m:fPr>
                          <m:ctrlPr>
                            <a:rPr lang="en-GB" sz="1800" i="1" dirty="0" smtClean="0">
                              <a:latin typeface="Cambria Math" panose="02040503050406030204" pitchFamily="18" charset="0"/>
                            </a:rPr>
                          </m:ctrlPr>
                        </m:fPr>
                        <m:num>
                          <m:r>
                            <a:rPr lang="en-GB" sz="1800" i="1" dirty="0" smtClean="0">
                              <a:latin typeface="Cambria Math" panose="02040503050406030204" pitchFamily="18" charset="0"/>
                            </a:rPr>
                            <m:t>𝑔</m:t>
                          </m:r>
                          <m:sSub>
                            <m:sSubPr>
                              <m:ctrlPr>
                                <a:rPr lang="en-GB" sz="1800" i="1" dirty="0" smtClean="0">
                                  <a:latin typeface="Cambria Math" panose="02040503050406030204" pitchFamily="18" charset="0"/>
                                </a:rPr>
                              </m:ctrlPr>
                            </m:sSubPr>
                            <m:e>
                              <m:r>
                                <a:rPr lang="en-GB" sz="1800" i="1" dirty="0" smtClean="0">
                                  <a:latin typeface="Cambria Math" panose="02040503050406030204" pitchFamily="18" charset="0"/>
                                </a:rPr>
                                <m:t>𝐵</m:t>
                              </m:r>
                            </m:e>
                            <m:sub>
                              <m:r>
                                <a:rPr lang="en-GB" sz="1800" i="1" dirty="0" smtClean="0">
                                  <a:latin typeface="Cambria Math" panose="02040503050406030204" pitchFamily="18" charset="0"/>
                                </a:rPr>
                                <m:t>𝑆𝑜𝑙</m:t>
                              </m:r>
                            </m:sub>
                          </m:sSub>
                          <m:r>
                            <a:rPr lang="en-GB" sz="1800" i="1" dirty="0" smtClean="0">
                              <a:latin typeface="Cambria Math" panose="02040503050406030204" pitchFamily="18" charset="0"/>
                            </a:rPr>
                            <m:t>𝐿</m:t>
                          </m:r>
                        </m:num>
                        <m:den>
                          <m:r>
                            <a:rPr lang="en-GB" sz="1800" i="1" dirty="0" smtClean="0">
                              <a:latin typeface="Cambria Math" panose="02040503050406030204" pitchFamily="18" charset="0"/>
                            </a:rPr>
                            <m:t>4</m:t>
                          </m:r>
                          <m:r>
                            <a:rPr lang="en-GB" sz="1800" i="1" dirty="0" smtClean="0">
                              <a:latin typeface="Cambria Math" panose="02040503050406030204" pitchFamily="18" charset="0"/>
                            </a:rPr>
                            <m:t>𝜋</m:t>
                          </m:r>
                          <m:d>
                            <m:dPr>
                              <m:begChr m:val="|"/>
                              <m:endChr m:val="|"/>
                              <m:ctrlPr>
                                <a:rPr lang="en-GB" sz="1800" i="1" dirty="0" smtClean="0">
                                  <a:latin typeface="Cambria Math" panose="02040503050406030204" pitchFamily="18" charset="0"/>
                                </a:rPr>
                              </m:ctrlPr>
                            </m:dPr>
                            <m:e>
                              <m:r>
                                <a:rPr lang="en-GB" sz="1800" i="1" dirty="0" smtClean="0">
                                  <a:latin typeface="Cambria Math" panose="02040503050406030204" pitchFamily="18" charset="0"/>
                                </a:rPr>
                                <m:t>𝐵</m:t>
                              </m:r>
                              <m:r>
                                <a:rPr lang="en-GB" sz="1800" i="1" dirty="0" smtClean="0">
                                  <a:latin typeface="Cambria Math" panose="02040503050406030204" pitchFamily="18" charset="0"/>
                                </a:rPr>
                                <m:t>𝜌</m:t>
                              </m:r>
                            </m:e>
                          </m:d>
                        </m:den>
                      </m:f>
                      <m:r>
                        <a:rPr lang="en-GB" sz="1800" i="1" dirty="0" smtClean="0">
                          <a:latin typeface="Cambria Math" panose="02040503050406030204" pitchFamily="18" charset="0"/>
                        </a:rPr>
                        <m:t> </m:t>
                      </m:r>
                    </m:oMath>
                  </m:oMathPara>
                </a14:m>
                <a:endParaRPr lang="en-GB" sz="1800" dirty="0"/>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t>Tunes near the resonance </a:t>
                </a:r>
                <a14:m>
                  <m:oMath xmlns:m="http://schemas.openxmlformats.org/officeDocument/2006/math">
                    <m:sSub>
                      <m:sSubPr>
                        <m:ctrlPr>
                          <a:rPr lang="en-GB" sz="1800" i="1" dirty="0" smtClean="0">
                            <a:latin typeface="Cambria Math" panose="02040503050406030204" pitchFamily="18" charset="0"/>
                          </a:rPr>
                        </m:ctrlPr>
                      </m:sSubPr>
                      <m:e>
                        <m:r>
                          <a:rPr lang="en-GB" sz="1800" i="1" dirty="0" smtClean="0">
                            <a:latin typeface="Cambria Math" panose="02040503050406030204" pitchFamily="18" charset="0"/>
                          </a:rPr>
                          <m:t>𝜈</m:t>
                        </m:r>
                      </m:e>
                      <m:sub>
                        <m:r>
                          <a:rPr lang="en-GB" sz="1800" i="1" dirty="0" smtClean="0">
                            <a:latin typeface="Cambria Math" panose="02040503050406030204" pitchFamily="18" charset="0"/>
                          </a:rPr>
                          <m:t>𝑥</m:t>
                        </m:r>
                      </m:sub>
                    </m:sSub>
                    <m:r>
                      <a:rPr lang="en-GB" sz="1800" i="1" dirty="0" smtClean="0">
                        <a:latin typeface="Cambria Math" panose="02040503050406030204" pitchFamily="18" charset="0"/>
                      </a:rPr>
                      <m:t>− </m:t>
                    </m:r>
                    <m:sSub>
                      <m:sSubPr>
                        <m:ctrlPr>
                          <a:rPr lang="en-GB" sz="1800" i="1" dirty="0" smtClean="0">
                            <a:latin typeface="Cambria Math" panose="02040503050406030204" pitchFamily="18" charset="0"/>
                          </a:rPr>
                        </m:ctrlPr>
                      </m:sSubPr>
                      <m:e>
                        <m:r>
                          <a:rPr lang="en-GB" sz="1800" i="1" dirty="0" smtClean="0">
                            <a:latin typeface="Cambria Math" panose="02040503050406030204" pitchFamily="18" charset="0"/>
                          </a:rPr>
                          <m:t>𝜈</m:t>
                        </m:r>
                      </m:e>
                      <m:sub>
                        <m:r>
                          <a:rPr lang="en-GB" sz="1800" i="1" dirty="0" smtClean="0">
                            <a:latin typeface="Cambria Math" panose="02040503050406030204" pitchFamily="18" charset="0"/>
                          </a:rPr>
                          <m:t>𝑦</m:t>
                        </m:r>
                      </m:sub>
                    </m:sSub>
                    <m:r>
                      <a:rPr lang="en-GB" sz="1800" i="1" dirty="0" smtClean="0">
                        <a:latin typeface="Cambria Math" panose="02040503050406030204" pitchFamily="18" charset="0"/>
                      </a:rPr>
                      <m:t>=0</m:t>
                    </m:r>
                  </m:oMath>
                </a14:m>
                <a:r>
                  <a:rPr lang="en-GB" sz="1800" dirty="0"/>
                  <a:t> cannot be reached while the solenoid is on.</a:t>
                </a:r>
              </a:p>
              <a:p>
                <a:pPr marL="285750" indent="-285750">
                  <a:buFont typeface="Arial" panose="020B0604020202020204" pitchFamily="34" charset="0"/>
                  <a:buChar char="•"/>
                </a:pPr>
                <a:r>
                  <a:rPr lang="en-GB" sz="1800" dirty="0"/>
                  <a:t>NOTE: At </a:t>
                </a:r>
                <a14:m>
                  <m:oMath xmlns:m="http://schemas.openxmlformats.org/officeDocument/2006/math">
                    <m:sSub>
                      <m:sSubPr>
                        <m:ctrlPr>
                          <a:rPr lang="en-GB" sz="1800" i="1" dirty="0" smtClean="0">
                            <a:latin typeface="Cambria Math" panose="02040503050406030204" pitchFamily="18" charset="0"/>
                          </a:rPr>
                        </m:ctrlPr>
                      </m:sSubPr>
                      <m:e>
                        <m:r>
                          <a:rPr lang="en-GB" sz="1800" i="1" dirty="0" smtClean="0">
                            <a:latin typeface="Cambria Math" panose="02040503050406030204" pitchFamily="18" charset="0"/>
                          </a:rPr>
                          <m:t>𝜈</m:t>
                        </m:r>
                      </m:e>
                      <m:sub>
                        <m:r>
                          <a:rPr lang="en-GB" sz="1800" i="1" dirty="0" smtClean="0">
                            <a:latin typeface="Cambria Math" panose="02040503050406030204" pitchFamily="18" charset="0"/>
                          </a:rPr>
                          <m:t>𝑥</m:t>
                        </m:r>
                      </m:sub>
                    </m:sSub>
                    <m:r>
                      <a:rPr lang="en-GB" sz="1800" i="1" dirty="0" smtClean="0">
                        <a:latin typeface="Cambria Math" panose="02040503050406030204" pitchFamily="18" charset="0"/>
                      </a:rPr>
                      <m:t>− </m:t>
                    </m:r>
                    <m:sSub>
                      <m:sSubPr>
                        <m:ctrlPr>
                          <a:rPr lang="en-GB" sz="1800" i="1" dirty="0" smtClean="0">
                            <a:latin typeface="Cambria Math" panose="02040503050406030204" pitchFamily="18" charset="0"/>
                          </a:rPr>
                        </m:ctrlPr>
                      </m:sSubPr>
                      <m:e>
                        <m:r>
                          <a:rPr lang="en-GB" sz="1800" i="1" dirty="0" smtClean="0">
                            <a:latin typeface="Cambria Math" panose="02040503050406030204" pitchFamily="18" charset="0"/>
                          </a:rPr>
                          <m:t>𝜈</m:t>
                        </m:r>
                      </m:e>
                      <m:sub>
                        <m:r>
                          <a:rPr lang="en-GB" sz="1800" i="1" dirty="0" smtClean="0">
                            <a:latin typeface="Cambria Math" panose="02040503050406030204" pitchFamily="18" charset="0"/>
                          </a:rPr>
                          <m:t>𝑦</m:t>
                        </m:r>
                      </m:sub>
                    </m:sSub>
                    <m:r>
                      <a:rPr lang="en-GB" sz="1800" i="1" dirty="0" smtClean="0">
                        <a:latin typeface="Cambria Math" panose="02040503050406030204" pitchFamily="18" charset="0"/>
                      </a:rPr>
                      <m:t>=0</m:t>
                    </m:r>
                  </m:oMath>
                </a14:m>
                <a:r>
                  <a:rPr lang="en-GB" sz="1800" dirty="0"/>
                  <a:t> long beam time expected.</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endParaRPr lang="en-GB" sz="1800" dirty="0"/>
              </a:p>
            </p:txBody>
          </p:sp>
        </mc:Choice>
        <mc:Fallback>
          <p:sp>
            <p:nvSpPr>
              <p:cNvPr id="5" name="Text Placeholder 4">
                <a:extLst>
                  <a:ext uri="{FF2B5EF4-FFF2-40B4-BE49-F238E27FC236}">
                    <a16:creationId xmlns:a16="http://schemas.microsoft.com/office/drawing/2014/main" id="{82C2FC61-4BF8-E35E-C9B6-9B1D12AFA1BD}"/>
                  </a:ext>
                </a:extLst>
              </p:cNvPr>
              <p:cNvSpPr>
                <a:spLocks noGrp="1" noRot="1" noChangeAspect="1" noMove="1" noResize="1" noEditPoints="1" noAdjustHandles="1" noChangeArrowheads="1" noChangeShapeType="1" noTextEdit="1"/>
              </p:cNvSpPr>
              <p:nvPr>
                <p:ph type="body" sz="quarter" idx="11"/>
              </p:nvPr>
            </p:nvSpPr>
            <p:spPr>
              <a:xfrm>
                <a:off x="952499" y="2289363"/>
                <a:ext cx="5791341" cy="3302140"/>
              </a:xfrm>
              <a:blipFill>
                <a:blip r:embed="rId2"/>
                <a:stretch>
                  <a:fillRect l="-2188" t="-2299"/>
                </a:stretch>
              </a:blipFill>
            </p:spPr>
            <p:txBody>
              <a:bodyPr/>
              <a:lstStyle/>
              <a:p>
                <a:r>
                  <a:rPr lang="en-IT">
                    <a:noFill/>
                  </a:rPr>
                  <a:t> </a:t>
                </a:r>
              </a:p>
            </p:txBody>
          </p:sp>
        </mc:Fallback>
      </mc:AlternateContent>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4294967295"/>
          </p:nvPr>
        </p:nvSpPr>
        <p:spPr>
          <a:xfrm>
            <a:off x="0" y="6332538"/>
            <a:ext cx="523875" cy="247650"/>
          </a:xfrm>
          <a:prstGeom prst="rect">
            <a:avLst/>
          </a:prstGeom>
        </p:spPr>
        <p:txBody>
          <a:bodyPr/>
          <a:lstStyle/>
          <a:p>
            <a:fld id="{294A09A9-5501-47C1-A89A-A340965A2BE2}" type="slidenum">
              <a:rPr lang="en-US" smtClean="0"/>
              <a:pPr/>
              <a:t>11</a:t>
            </a:fld>
            <a:endParaRPr lang="en-US" dirty="0"/>
          </a:p>
        </p:txBody>
      </p:sp>
      <p:grpSp>
        <p:nvGrpSpPr>
          <p:cNvPr id="11" name="Group 10">
            <a:extLst>
              <a:ext uri="{FF2B5EF4-FFF2-40B4-BE49-F238E27FC236}">
                <a16:creationId xmlns:a16="http://schemas.microsoft.com/office/drawing/2014/main" id="{C692CA7C-127B-7B00-E70E-FA015EDF08A1}"/>
              </a:ext>
            </a:extLst>
          </p:cNvPr>
          <p:cNvGrpSpPr/>
          <p:nvPr/>
        </p:nvGrpSpPr>
        <p:grpSpPr>
          <a:xfrm>
            <a:off x="6173813" y="338413"/>
            <a:ext cx="6018187" cy="5442628"/>
            <a:chOff x="7280525" y="338413"/>
            <a:chExt cx="4911475" cy="4441758"/>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0F9EE64-9D8F-ACB2-940D-7C4AB5E4D900}"/>
                    </a:ext>
                  </a:extLst>
                </p:cNvPr>
                <p:cNvSpPr txBox="1"/>
                <p:nvPr/>
              </p:nvSpPr>
              <p:spPr>
                <a:xfrm>
                  <a:off x="7280525" y="3810675"/>
                  <a:ext cx="4752528" cy="969496"/>
                </a:xfrm>
                <a:prstGeom prst="rect">
                  <a:avLst/>
                </a:prstGeom>
                <a:noFill/>
              </p:spPr>
              <p:txBody>
                <a:bodyPr wrap="square" rtlCol="0">
                  <a:spAutoFit/>
                </a:bodyPr>
                <a:lstStyle/>
                <a:p>
                  <a:pPr algn="l">
                    <a:lnSpc>
                      <a:spcPct val="95000"/>
                    </a:lnSpc>
                  </a:pPr>
                  <a:r>
                    <a:rPr lang="de-DE" sz="2000" dirty="0">
                      <a:solidFill>
                        <a:schemeClr val="bg1"/>
                      </a:solidFill>
                    </a:rPr>
                    <a:t>…. 1.5T</a:t>
                  </a:r>
                </a:p>
                <a:p>
                  <a:pPr algn="l">
                    <a:lnSpc>
                      <a:spcPct val="95000"/>
                    </a:lnSpc>
                  </a:pPr>
                  <a:r>
                    <a:rPr lang="de-DE" sz="2000" dirty="0">
                      <a:solidFill>
                        <a:schemeClr val="bg1"/>
                      </a:solidFill>
                    </a:rPr>
                    <a:t>----  2 T</a:t>
                  </a:r>
                </a:p>
                <a:p>
                  <a:pPr>
                    <a:lnSpc>
                      <a:spcPct val="95000"/>
                    </a:lnSpc>
                  </a:pPr>
                  <a:r>
                    <a:rPr lang="de-DE" sz="2000" dirty="0">
                      <a:solidFill>
                        <a:schemeClr val="bg1"/>
                      </a:solidFill>
                    </a:rPr>
                    <a:t>__  2.7 T </a:t>
                  </a:r>
                  <a14:m>
                    <m:oMath xmlns:m="http://schemas.openxmlformats.org/officeDocument/2006/math">
                      <m:r>
                        <a:rPr lang="en-US" sz="2000" b="0" i="0" smtClean="0">
                          <a:solidFill>
                            <a:schemeClr val="bg1"/>
                          </a:solidFill>
                          <a:latin typeface="Cambria Math" panose="02040503050406030204" pitchFamily="18" charset="0"/>
                          <a:ea typeface="Cambria Math" panose="02040503050406030204" pitchFamily="18" charset="0"/>
                        </a:rPr>
                        <m:t>   </m:t>
                      </m:r>
                      <m:r>
                        <a:rPr lang="de-DE" sz="2000" i="1" smtClean="0">
                          <a:solidFill>
                            <a:schemeClr val="bg1"/>
                          </a:solidFill>
                          <a:latin typeface="Cambria Math" panose="02040503050406030204" pitchFamily="18" charset="0"/>
                          <a:ea typeface="Cambria Math" panose="02040503050406030204" pitchFamily="18" charset="0"/>
                        </a:rPr>
                        <m:t>∆</m:t>
                      </m:r>
                      <m:sSub>
                        <m:sSubPr>
                          <m:ctrlPr>
                            <a:rPr lang="de-DE" sz="2000" i="1">
                              <a:solidFill>
                                <a:schemeClr val="bg1"/>
                              </a:solidFill>
                              <a:latin typeface="Cambria Math" panose="02040503050406030204" pitchFamily="18" charset="0"/>
                              <a:ea typeface="Cambria Math" panose="02040503050406030204" pitchFamily="18" charset="0"/>
                            </a:rPr>
                          </m:ctrlPr>
                        </m:sSubPr>
                        <m:e>
                          <m:r>
                            <a:rPr lang="de-DE" sz="2000" i="1">
                              <a:solidFill>
                                <a:schemeClr val="bg1"/>
                              </a:solidFill>
                              <a:latin typeface="Cambria Math" panose="02040503050406030204" pitchFamily="18" charset="0"/>
                              <a:ea typeface="Cambria Math" panose="02040503050406030204" pitchFamily="18" charset="0"/>
                            </a:rPr>
                            <m:t>𝜈</m:t>
                          </m:r>
                        </m:e>
                        <m:sub>
                          <m:r>
                            <a:rPr lang="en-US" sz="2000" i="1">
                              <a:solidFill>
                                <a:schemeClr val="bg1"/>
                              </a:solidFill>
                              <a:latin typeface="Cambria Math" panose="02040503050406030204" pitchFamily="18" charset="0"/>
                              <a:ea typeface="Cambria Math" panose="02040503050406030204" pitchFamily="18" charset="0"/>
                            </a:rPr>
                            <m:t>𝑚𝑖𝑛</m:t>
                          </m:r>
                        </m:sub>
                      </m:sSub>
                      <m:r>
                        <a:rPr lang="en-US" sz="2000" b="0" i="1" smtClean="0">
                          <a:solidFill>
                            <a:schemeClr val="bg1"/>
                          </a:solidFill>
                          <a:latin typeface="Cambria Math" panose="02040503050406030204" pitchFamily="18" charset="0"/>
                          <a:ea typeface="Cambria Math" panose="02040503050406030204" pitchFamily="18" charset="0"/>
                        </a:rPr>
                        <m:t>=0.167 (0.172 </m:t>
                      </m:r>
                      <m:r>
                        <a:rPr lang="en-US" sz="2000" b="0" i="1" smtClean="0">
                          <a:solidFill>
                            <a:schemeClr val="bg1"/>
                          </a:solidFill>
                          <a:latin typeface="Cambria Math" panose="02040503050406030204" pitchFamily="18" charset="0"/>
                          <a:ea typeface="Cambria Math" panose="02040503050406030204" pitchFamily="18" charset="0"/>
                        </a:rPr>
                        <m:t>𝑚𝑜𝑑𝑒𝑙</m:t>
                      </m:r>
                      <m:r>
                        <a:rPr lang="en-US" sz="2000" b="0" i="1" smtClean="0">
                          <a:solidFill>
                            <a:schemeClr val="bg1"/>
                          </a:solidFill>
                          <a:latin typeface="Cambria Math" panose="02040503050406030204" pitchFamily="18" charset="0"/>
                          <a:ea typeface="Cambria Math" panose="02040503050406030204" pitchFamily="18" charset="0"/>
                        </a:rPr>
                        <m:t>)</m:t>
                      </m:r>
                    </m:oMath>
                  </a14:m>
                  <a:r>
                    <a:rPr lang="de-DE" sz="2000" dirty="0">
                      <a:solidFill>
                        <a:schemeClr val="bg1"/>
                      </a:solidFill>
                    </a:rPr>
                    <a:t> </a:t>
                  </a:r>
                </a:p>
              </p:txBody>
            </p:sp>
          </mc:Choice>
          <mc:Fallback xmlns="">
            <p:sp>
              <p:nvSpPr>
                <p:cNvPr id="9" name="TextBox 8">
                  <a:extLst>
                    <a:ext uri="{FF2B5EF4-FFF2-40B4-BE49-F238E27FC236}">
                      <a16:creationId xmlns:a16="http://schemas.microsoft.com/office/drawing/2014/main" id="{00F9EE64-9D8F-ACB2-940D-7C4AB5E4D900}"/>
                    </a:ext>
                  </a:extLst>
                </p:cNvPr>
                <p:cNvSpPr txBox="1">
                  <a:spLocks noRot="1" noChangeAspect="1" noMove="1" noResize="1" noEditPoints="1" noAdjustHandles="1" noChangeArrowheads="1" noChangeShapeType="1" noTextEdit="1"/>
                </p:cNvSpPr>
                <p:nvPr/>
              </p:nvSpPr>
              <p:spPr>
                <a:xfrm>
                  <a:off x="7280525" y="3810675"/>
                  <a:ext cx="4752528" cy="969496"/>
                </a:xfrm>
                <a:prstGeom prst="rect">
                  <a:avLst/>
                </a:prstGeom>
                <a:blipFill>
                  <a:blip r:embed="rId3"/>
                  <a:stretch>
                    <a:fillRect l="-1152" t="-3590"/>
                  </a:stretch>
                </a:blipFill>
              </p:spPr>
              <p:txBody>
                <a:bodyPr/>
                <a:lstStyle/>
                <a:p>
                  <a:r>
                    <a:rPr lang="en-GB">
                      <a:noFill/>
                    </a:rPr>
                    <a:t> </a:t>
                  </a:r>
                </a:p>
              </p:txBody>
            </p:sp>
          </mc:Fallback>
        </mc:AlternateContent>
        <p:pic>
          <p:nvPicPr>
            <p:cNvPr id="10" name="Picture 9">
              <a:extLst>
                <a:ext uri="{FF2B5EF4-FFF2-40B4-BE49-F238E27FC236}">
                  <a16:creationId xmlns:a16="http://schemas.microsoft.com/office/drawing/2014/main" id="{9DF71FF1-DFF3-DAE7-5BB7-74760A3FBCF2}"/>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4" r="4"/>
            <a:stretch/>
          </p:blipFill>
          <p:spPr>
            <a:xfrm>
              <a:off x="7904674" y="338413"/>
              <a:ext cx="4287326" cy="4142637"/>
            </a:xfrm>
            <a:prstGeom prst="rect">
              <a:avLst/>
            </a:prstGeom>
          </p:spPr>
        </p:pic>
      </p:grpSp>
    </p:spTree>
    <p:extLst>
      <p:ext uri="{BB962C8B-B14F-4D97-AF65-F5344CB8AC3E}">
        <p14:creationId xmlns:p14="http://schemas.microsoft.com/office/powerpoint/2010/main" val="2130990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64023" y="879063"/>
            <a:ext cx="4941477" cy="610863"/>
          </a:xfrm>
        </p:spPr>
        <p:txBody>
          <a:bodyPr>
            <a:normAutofit/>
          </a:bodyPr>
          <a:lstStyle/>
          <a:p>
            <a:r>
              <a:rPr lang="en-US" dirty="0"/>
              <a:t>Siberian Snake</a:t>
            </a:r>
          </a:p>
        </p:txBody>
      </p:sp>
      <mc:AlternateContent xmlns:mc="http://schemas.openxmlformats.org/markup-compatibility/2006">
        <mc:Choice xmlns:a14="http://schemas.microsoft.com/office/drawing/2010/main" Requires="a14">
          <p:sp>
            <p:nvSpPr>
              <p:cNvPr id="5" name="Text Placeholder 4">
                <a:extLst>
                  <a:ext uri="{FF2B5EF4-FFF2-40B4-BE49-F238E27FC236}">
                    <a16:creationId xmlns:a16="http://schemas.microsoft.com/office/drawing/2014/main" id="{82C2FC61-4BF8-E35E-C9B6-9B1D12AFA1BD}"/>
                  </a:ext>
                </a:extLst>
              </p:cNvPr>
              <p:cNvSpPr>
                <a:spLocks noGrp="1"/>
              </p:cNvSpPr>
              <p:nvPr>
                <p:ph type="body" sz="quarter" idx="11"/>
              </p:nvPr>
            </p:nvSpPr>
            <p:spPr>
              <a:xfrm>
                <a:off x="952499" y="2289363"/>
                <a:ext cx="4941477" cy="3763370"/>
              </a:xfrm>
            </p:spPr>
            <p:txBody>
              <a:bodyPr/>
              <a:lstStyle/>
              <a:p>
                <a:pPr marL="285750" indent="-285750">
                  <a:buFont typeface="Arial" panose="020B0604020202020204" pitchFamily="34" charset="0"/>
                  <a:buChar char="•"/>
                </a:pPr>
                <a:r>
                  <a:rPr lang="en-GB" sz="1800" dirty="0"/>
                  <a:t>Initial Tunes: </a:t>
                </a:r>
                <a14:m>
                  <m:oMath xmlns:m="http://schemas.openxmlformats.org/officeDocument/2006/math">
                    <m:sSub>
                      <m:sSubPr>
                        <m:ctrlPr>
                          <a:rPr lang="en-GB" sz="1800" i="1" dirty="0" smtClean="0">
                            <a:latin typeface="Cambria Math" panose="02040503050406030204" pitchFamily="18" charset="0"/>
                          </a:rPr>
                        </m:ctrlPr>
                      </m:sSubPr>
                      <m:e>
                        <m:r>
                          <a:rPr lang="en-GB" sz="1800" i="1" dirty="0" smtClean="0">
                            <a:latin typeface="Cambria Math" panose="02040503050406030204" pitchFamily="18" charset="0"/>
                          </a:rPr>
                          <m:t>𝜈</m:t>
                        </m:r>
                      </m:e>
                      <m:sub>
                        <m:r>
                          <a:rPr lang="en-GB" sz="1800" i="1" dirty="0" smtClean="0">
                            <a:latin typeface="Cambria Math" panose="02040503050406030204" pitchFamily="18" charset="0"/>
                          </a:rPr>
                          <m:t>𝑥</m:t>
                        </m:r>
                      </m:sub>
                    </m:sSub>
                    <m:r>
                      <a:rPr lang="en-GB" sz="1800" i="1" dirty="0" smtClean="0">
                        <a:latin typeface="Cambria Math" panose="02040503050406030204" pitchFamily="18" charset="0"/>
                      </a:rPr>
                      <m:t>= 3.572</m:t>
                    </m:r>
                  </m:oMath>
                </a14:m>
                <a:r>
                  <a:rPr lang="en-GB" sz="1800" dirty="0"/>
                  <a:t>; </a:t>
                </a:r>
                <a14:m>
                  <m:oMath xmlns:m="http://schemas.openxmlformats.org/officeDocument/2006/math">
                    <m:sSub>
                      <m:sSubPr>
                        <m:ctrlPr>
                          <a:rPr lang="en-GB" sz="1800" i="1" dirty="0" smtClean="0">
                            <a:latin typeface="Cambria Math" panose="02040503050406030204" pitchFamily="18" charset="0"/>
                          </a:rPr>
                        </m:ctrlPr>
                      </m:sSubPr>
                      <m:e>
                        <m:r>
                          <a:rPr lang="en-GB" sz="1800" i="1" dirty="0" smtClean="0">
                            <a:latin typeface="Cambria Math" panose="02040503050406030204" pitchFamily="18" charset="0"/>
                          </a:rPr>
                          <m:t>𝜈</m:t>
                        </m:r>
                      </m:e>
                      <m:sub>
                        <m:r>
                          <a:rPr lang="en-GB" sz="1800" i="1" dirty="0" smtClean="0">
                            <a:latin typeface="Cambria Math" panose="02040503050406030204" pitchFamily="18" charset="0"/>
                          </a:rPr>
                          <m:t>𝑦</m:t>
                        </m:r>
                      </m:sub>
                    </m:sSub>
                    <m:r>
                      <a:rPr lang="en-GB" sz="1800" i="1" dirty="0" smtClean="0">
                        <a:latin typeface="Cambria Math" panose="02040503050406030204" pitchFamily="18" charset="0"/>
                      </a:rPr>
                      <m:t>= 3.688</m:t>
                    </m:r>
                  </m:oMath>
                </a14:m>
                <a:r>
                  <a:rPr lang="en-GB" sz="1800" dirty="0"/>
                  <a:t>  </a:t>
                </a:r>
              </a:p>
              <a:p>
                <a:pPr marL="285750" indent="-285750">
                  <a:buFont typeface="Arial" panose="020B0604020202020204" pitchFamily="34" charset="0"/>
                  <a:buChar char="•"/>
                </a:pPr>
                <a:r>
                  <a:rPr lang="en-GB" sz="1800" dirty="0"/>
                  <a:t>Flattop @ 2.7 </a:t>
                </a:r>
                <a14:m>
                  <m:oMath xmlns:m="http://schemas.openxmlformats.org/officeDocument/2006/math">
                    <m:r>
                      <a:rPr lang="en-GB" sz="1800" i="1" dirty="0" smtClean="0">
                        <a:latin typeface="Cambria Math" panose="02040503050406030204" pitchFamily="18" charset="0"/>
                      </a:rPr>
                      <m:t>𝑇</m:t>
                    </m:r>
                  </m:oMath>
                </a14:m>
                <a:endParaRPr lang="en-GB" sz="1800" dirty="0"/>
              </a:p>
              <a:p>
                <a:pPr marL="285750" indent="-285750">
                  <a:buFont typeface="Arial" panose="020B0604020202020204" pitchFamily="34" charset="0"/>
                  <a:buChar char="•"/>
                </a:pPr>
                <a:r>
                  <a:rPr lang="en-GB" sz="1800" dirty="0"/>
                  <a:t>MQU1/MQU5 and MQU2/MQU6 used to compensate the tune shift</a:t>
                </a:r>
              </a:p>
              <a:p>
                <a:pPr marL="285750" indent="-285750">
                  <a:buFont typeface="Arial" panose="020B0604020202020204" pitchFamily="34" charset="0"/>
                  <a:buChar char="•"/>
                </a:pPr>
                <a14:m>
                  <m:oMath xmlns:m="http://schemas.openxmlformats.org/officeDocument/2006/math">
                    <m:r>
                      <a:rPr lang="en-GB" sz="1800" i="1" dirty="0" smtClean="0">
                        <a:latin typeface="Cambria Math" panose="02040503050406030204" pitchFamily="18" charset="0"/>
                      </a:rPr>
                      <m:t>~2.5</m:t>
                    </m:r>
                    <m:r>
                      <a:rPr lang="en-GB" sz="1800" i="1" dirty="0" smtClean="0">
                        <a:latin typeface="Cambria Math" panose="02040503050406030204" pitchFamily="18" charset="0"/>
                        <a:ea typeface="Cambria Math" panose="02040503050406030204" pitchFamily="18" charset="0"/>
                      </a:rPr>
                      <m:t>×</m:t>
                    </m:r>
                    <m:sSup>
                      <m:sSupPr>
                        <m:ctrlPr>
                          <a:rPr lang="it-IT" sz="1800" b="0" i="1" dirty="0" smtClean="0">
                            <a:latin typeface="Cambria Math" panose="02040503050406030204" pitchFamily="18" charset="0"/>
                          </a:rPr>
                        </m:ctrlPr>
                      </m:sSupPr>
                      <m:e>
                        <m:r>
                          <a:rPr lang="it-IT" sz="1800" b="0" i="1" dirty="0" smtClean="0">
                            <a:latin typeface="Cambria Math" panose="02040503050406030204" pitchFamily="18" charset="0"/>
                          </a:rPr>
                          <m:t>10</m:t>
                        </m:r>
                      </m:e>
                      <m:sup>
                        <m:r>
                          <a:rPr lang="en-GB" sz="1800" i="1" dirty="0" smtClean="0">
                            <a:latin typeface="Cambria Math" panose="02040503050406030204" pitchFamily="18" charset="0"/>
                          </a:rPr>
                          <m:t>8</m:t>
                        </m:r>
                      </m:sup>
                    </m:sSup>
                  </m:oMath>
                </a14:m>
                <a:r>
                  <a:rPr lang="en-GB" sz="1800" dirty="0"/>
                  <a:t> particles survive after ramp-down</a:t>
                </a:r>
              </a:p>
              <a:p>
                <a:pPr marL="285750" indent="-285750">
                  <a:buFont typeface="Arial" panose="020B0604020202020204" pitchFamily="34" charset="0"/>
                  <a:buChar char="•"/>
                </a:pPr>
                <a:endParaRPr lang="en-GB" sz="1800" dirty="0"/>
              </a:p>
            </p:txBody>
          </p:sp>
        </mc:Choice>
        <mc:Fallback>
          <p:sp>
            <p:nvSpPr>
              <p:cNvPr id="5" name="Text Placeholder 4">
                <a:extLst>
                  <a:ext uri="{FF2B5EF4-FFF2-40B4-BE49-F238E27FC236}">
                    <a16:creationId xmlns:a16="http://schemas.microsoft.com/office/drawing/2014/main" id="{82C2FC61-4BF8-E35E-C9B6-9B1D12AFA1BD}"/>
                  </a:ext>
                </a:extLst>
              </p:cNvPr>
              <p:cNvSpPr>
                <a:spLocks noGrp="1" noRot="1" noChangeAspect="1" noMove="1" noResize="1" noEditPoints="1" noAdjustHandles="1" noChangeArrowheads="1" noChangeShapeType="1" noTextEdit="1"/>
              </p:cNvSpPr>
              <p:nvPr>
                <p:ph type="body" sz="quarter" idx="11"/>
              </p:nvPr>
            </p:nvSpPr>
            <p:spPr>
              <a:xfrm>
                <a:off x="952499" y="2289363"/>
                <a:ext cx="4941477" cy="3763370"/>
              </a:xfrm>
              <a:blipFill>
                <a:blip r:embed="rId2"/>
                <a:stretch>
                  <a:fillRect l="-2558" t="-2020"/>
                </a:stretch>
              </a:blipFill>
            </p:spPr>
            <p:txBody>
              <a:bodyPr/>
              <a:lstStyle/>
              <a:p>
                <a:r>
                  <a:rPr lang="en-IT">
                    <a:noFill/>
                  </a:rPr>
                  <a:t> </a:t>
                </a:r>
              </a:p>
            </p:txBody>
          </p:sp>
        </mc:Fallback>
      </mc:AlternateContent>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4294967295"/>
          </p:nvPr>
        </p:nvSpPr>
        <p:spPr>
          <a:xfrm>
            <a:off x="0" y="6332538"/>
            <a:ext cx="523875" cy="247650"/>
          </a:xfrm>
          <a:prstGeom prst="rect">
            <a:avLst/>
          </a:prstGeom>
        </p:spPr>
        <p:txBody>
          <a:bodyPr/>
          <a:lstStyle/>
          <a:p>
            <a:fld id="{294A09A9-5501-47C1-A89A-A340965A2BE2}" type="slidenum">
              <a:rPr lang="en-US" smtClean="0"/>
              <a:pPr/>
              <a:t>12</a:t>
            </a:fld>
            <a:endParaRPr lang="en-US" dirty="0"/>
          </a:p>
        </p:txBody>
      </p:sp>
      <p:pic>
        <p:nvPicPr>
          <p:cNvPr id="2" name="Picture 1">
            <a:extLst>
              <a:ext uri="{FF2B5EF4-FFF2-40B4-BE49-F238E27FC236}">
                <a16:creationId xmlns:a16="http://schemas.microsoft.com/office/drawing/2014/main" id="{90828297-57B5-3CF1-D66D-B6F43D70ABF9}"/>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394960" y="267008"/>
            <a:ext cx="6797040" cy="2915930"/>
          </a:xfrm>
          <a:prstGeom prst="rect">
            <a:avLst/>
          </a:prstGeom>
        </p:spPr>
      </p:pic>
      <p:graphicFrame>
        <p:nvGraphicFramePr>
          <p:cNvPr id="4" name="Table 4">
            <a:extLst>
              <a:ext uri="{FF2B5EF4-FFF2-40B4-BE49-F238E27FC236}">
                <a16:creationId xmlns:a16="http://schemas.microsoft.com/office/drawing/2014/main" id="{4D4AA288-6551-6932-61C1-692740C0CFFF}"/>
              </a:ext>
            </a:extLst>
          </p:cNvPr>
          <p:cNvGraphicFramePr>
            <a:graphicFrameLocks/>
          </p:cNvGraphicFramePr>
          <p:nvPr>
            <p:extLst>
              <p:ext uri="{D42A27DB-BD31-4B8C-83A1-F6EECF244321}">
                <p14:modId xmlns:p14="http://schemas.microsoft.com/office/powerpoint/2010/main" val="842650613"/>
              </p:ext>
            </p:extLst>
          </p:nvPr>
        </p:nvGraphicFramePr>
        <p:xfrm>
          <a:off x="4013201" y="4324488"/>
          <a:ext cx="7756329" cy="2016512"/>
        </p:xfrm>
        <a:graphic>
          <a:graphicData uri="http://schemas.openxmlformats.org/drawingml/2006/table">
            <a:tbl>
              <a:tblPr firstRow="1" bandRow="1">
                <a:tableStyleId>{2A488322-F2BA-4B5B-9748-0D474271808F}</a:tableStyleId>
              </a:tblPr>
              <a:tblGrid>
                <a:gridCol w="1551266">
                  <a:extLst>
                    <a:ext uri="{9D8B030D-6E8A-4147-A177-3AD203B41FA5}">
                      <a16:colId xmlns:a16="http://schemas.microsoft.com/office/drawing/2014/main" val="1689330750"/>
                    </a:ext>
                  </a:extLst>
                </a:gridCol>
                <a:gridCol w="1551266">
                  <a:extLst>
                    <a:ext uri="{9D8B030D-6E8A-4147-A177-3AD203B41FA5}">
                      <a16:colId xmlns:a16="http://schemas.microsoft.com/office/drawing/2014/main" val="2660631934"/>
                    </a:ext>
                  </a:extLst>
                </a:gridCol>
                <a:gridCol w="1551266">
                  <a:extLst>
                    <a:ext uri="{9D8B030D-6E8A-4147-A177-3AD203B41FA5}">
                      <a16:colId xmlns:a16="http://schemas.microsoft.com/office/drawing/2014/main" val="3909717689"/>
                    </a:ext>
                  </a:extLst>
                </a:gridCol>
                <a:gridCol w="1545910">
                  <a:extLst>
                    <a:ext uri="{9D8B030D-6E8A-4147-A177-3AD203B41FA5}">
                      <a16:colId xmlns:a16="http://schemas.microsoft.com/office/drawing/2014/main" val="1603189107"/>
                    </a:ext>
                  </a:extLst>
                </a:gridCol>
                <a:gridCol w="1556621">
                  <a:extLst>
                    <a:ext uri="{9D8B030D-6E8A-4147-A177-3AD203B41FA5}">
                      <a16:colId xmlns:a16="http://schemas.microsoft.com/office/drawing/2014/main" val="2755691855"/>
                    </a:ext>
                  </a:extLst>
                </a:gridCol>
              </a:tblGrid>
              <a:tr h="410072">
                <a:tc>
                  <a:txBody>
                    <a:bodyPr/>
                    <a:lstStyle/>
                    <a:p>
                      <a:pPr algn="ctr"/>
                      <a:r>
                        <a:rPr lang="de-DE" sz="1400" dirty="0">
                          <a:solidFill>
                            <a:schemeClr val="bg1"/>
                          </a:solidFill>
                        </a:rPr>
                        <a:t>Jump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1">
                        <a:lumMod val="95000"/>
                      </a:schemeClr>
                    </a:solidFill>
                  </a:tcPr>
                </a:tc>
                <a:tc>
                  <a:txBody>
                    <a:bodyPr/>
                    <a:lstStyle/>
                    <a:p>
                      <a:pPr algn="ctr"/>
                      <a:r>
                        <a:rPr lang="de-DE" sz="1400" dirty="0" err="1">
                          <a:solidFill>
                            <a:schemeClr val="bg1"/>
                          </a:solidFill>
                        </a:rPr>
                        <a:t>B</a:t>
                      </a:r>
                      <a:r>
                        <a:rPr lang="de-DE" sz="1400" baseline="-25000" dirty="0" err="1">
                          <a:solidFill>
                            <a:schemeClr val="bg1"/>
                          </a:solidFill>
                        </a:rPr>
                        <a:t>Sol</a:t>
                      </a:r>
                      <a:endParaRPr lang="de-DE"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1">
                        <a:lumMod val="95000"/>
                      </a:schemeClr>
                    </a:solidFill>
                  </a:tcPr>
                </a:tc>
                <a:tc>
                  <a:txBody>
                    <a:bodyPr/>
                    <a:lstStyle/>
                    <a:p>
                      <a:pPr algn="ctr"/>
                      <a:r>
                        <a:rPr lang="de-DE" sz="1400" dirty="0">
                          <a:solidFill>
                            <a:schemeClr val="bg1"/>
                          </a:solidFill>
                        </a:rPr>
                        <a:t>MQU 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1">
                        <a:lumMod val="95000"/>
                      </a:schemeClr>
                    </a:solidFill>
                  </a:tcPr>
                </a:tc>
                <a:tc>
                  <a:txBody>
                    <a:bodyPr/>
                    <a:lstStyle/>
                    <a:p>
                      <a:pPr algn="ctr"/>
                      <a:r>
                        <a:rPr lang="de-DE" sz="1400" dirty="0">
                          <a:solidFill>
                            <a:schemeClr val="bg1"/>
                          </a:solidFill>
                        </a:rPr>
                        <a:t>MQU 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1">
                        <a:lumMod val="95000"/>
                      </a:schemeClr>
                    </a:solidFill>
                  </a:tcPr>
                </a:tc>
                <a:tc>
                  <a:txBody>
                    <a:bodyPr/>
                    <a:lstStyle/>
                    <a:p>
                      <a:pPr algn="ctr"/>
                      <a:r>
                        <a:rPr lang="de-DE" sz="1400" dirty="0">
                          <a:solidFill>
                            <a:schemeClr val="bg1"/>
                          </a:solidFill>
                        </a:rPr>
                        <a:t>MQU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1">
                        <a:lumMod val="95000"/>
                      </a:schemeClr>
                    </a:solidFill>
                  </a:tcPr>
                </a:tc>
                <a:extLst>
                  <a:ext uri="{0D108BD9-81ED-4DB2-BD59-A6C34878D82A}">
                    <a16:rowId xmlns:a16="http://schemas.microsoft.com/office/drawing/2014/main" val="479928716"/>
                  </a:ext>
                </a:extLst>
              </a:tr>
              <a:tr h="401610">
                <a:tc>
                  <a:txBody>
                    <a:bodyPr/>
                    <a:lstStyle/>
                    <a:p>
                      <a:pPr algn="ctr"/>
                      <a:r>
                        <a:rPr lang="de-DE" sz="1400" dirty="0"/>
                        <a:t>I</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ctr"/>
                      <a:r>
                        <a:rPr lang="de-DE" sz="1400" dirty="0"/>
                        <a:t>0.0 T</a:t>
                      </a:r>
                    </a:p>
                  </a:txBody>
                  <a:tcPr>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r>
                        <a:rPr lang="de-DE" sz="1400" dirty="0"/>
                        <a:t>123%</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r>
                        <a:rPr lang="de-DE" sz="1400" dirty="0"/>
                        <a:t>-23%</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r>
                        <a:rPr lang="de-DE" sz="1400" dirty="0"/>
                        <a:t>185%</a:t>
                      </a:r>
                    </a:p>
                  </a:txBody>
                  <a:tcPr>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extLst>
                  <a:ext uri="{0D108BD9-81ED-4DB2-BD59-A6C34878D82A}">
                    <a16:rowId xmlns:a16="http://schemas.microsoft.com/office/drawing/2014/main" val="1760208656"/>
                  </a:ext>
                </a:extLst>
              </a:tr>
              <a:tr h="401610">
                <a:tc>
                  <a:txBody>
                    <a:bodyPr/>
                    <a:lstStyle/>
                    <a:p>
                      <a:pPr algn="ctr"/>
                      <a:r>
                        <a:rPr lang="de-DE" sz="1400" dirty="0"/>
                        <a:t>II</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ctr"/>
                      <a:r>
                        <a:rPr lang="de-DE" sz="1400" dirty="0"/>
                        <a:t>0.0 T – 1.5 T</a:t>
                      </a:r>
                    </a:p>
                  </a:txBody>
                  <a:tcPr>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de-DE" sz="1400" dirty="0"/>
                        <a:t>-23%</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de-DE" sz="1400" dirty="0"/>
                        <a:t>-8.5</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de-DE" sz="1400" dirty="0"/>
                        <a:t>0.0%</a:t>
                      </a:r>
                    </a:p>
                  </a:txBody>
                  <a:tcPr>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3634243071"/>
                  </a:ext>
                </a:extLst>
              </a:tr>
              <a:tr h="401610">
                <a:tc>
                  <a:txBody>
                    <a:bodyPr/>
                    <a:lstStyle/>
                    <a:p>
                      <a:pPr algn="ctr"/>
                      <a:r>
                        <a:rPr lang="de-DE" sz="1400" dirty="0"/>
                        <a:t>III</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ctr"/>
                      <a:r>
                        <a:rPr lang="de-DE" sz="1400" dirty="0"/>
                        <a:t>1.5 T – 2.4 T</a:t>
                      </a:r>
                    </a:p>
                  </a:txBody>
                  <a:tcPr>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de-DE" sz="1400" dirty="0"/>
                        <a:t>-90%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de-DE" sz="1400" dirty="0"/>
                        <a:t>11%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de-DE" sz="1400" dirty="0"/>
                        <a:t>0.0%</a:t>
                      </a:r>
                    </a:p>
                  </a:txBody>
                  <a:tcPr>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415808797"/>
                  </a:ext>
                </a:extLst>
              </a:tr>
              <a:tr h="401610">
                <a:tc>
                  <a:txBody>
                    <a:bodyPr/>
                    <a:lstStyle/>
                    <a:p>
                      <a:pPr algn="ctr"/>
                      <a:r>
                        <a:rPr lang="de-DE" sz="1400" dirty="0"/>
                        <a:t>IV</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ctr"/>
                      <a:r>
                        <a:rPr lang="de-DE" sz="1400" dirty="0"/>
                        <a:t>2.4 T – 2.7 T</a:t>
                      </a:r>
                    </a:p>
                  </a:txBody>
                  <a:tcPr>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de-DE" sz="1400" dirty="0"/>
                        <a:t>-15%</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de-DE" sz="1400" dirty="0"/>
                        <a:t>0.0%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de-DE" sz="1400" dirty="0"/>
                        <a:t>0.0%</a:t>
                      </a:r>
                    </a:p>
                  </a:txBody>
                  <a:tcPr>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3994344400"/>
                  </a:ext>
                </a:extLst>
              </a:tr>
            </a:tbl>
          </a:graphicData>
        </a:graphic>
      </p:graphicFrame>
    </p:spTree>
    <p:extLst>
      <p:ext uri="{BB962C8B-B14F-4D97-AF65-F5344CB8AC3E}">
        <p14:creationId xmlns:p14="http://schemas.microsoft.com/office/powerpoint/2010/main" val="275483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64023" y="879063"/>
            <a:ext cx="4941477" cy="610863"/>
          </a:xfrm>
        </p:spPr>
        <p:txBody>
          <a:bodyPr>
            <a:normAutofit/>
          </a:bodyPr>
          <a:lstStyle/>
          <a:p>
            <a:r>
              <a:rPr lang="en-US" dirty="0"/>
              <a:t>Conclusions</a:t>
            </a:r>
          </a:p>
        </p:txBody>
      </p:sp>
      <p:sp>
        <p:nvSpPr>
          <p:cNvPr id="4" name="Text Placeholder 3">
            <a:extLst>
              <a:ext uri="{FF2B5EF4-FFF2-40B4-BE49-F238E27FC236}">
                <a16:creationId xmlns:a16="http://schemas.microsoft.com/office/drawing/2014/main" id="{A17F80A9-6337-524E-AC61-32C5AFEE8E6D}"/>
              </a:ext>
            </a:extLst>
          </p:cNvPr>
          <p:cNvSpPr>
            <a:spLocks noGrp="1"/>
          </p:cNvSpPr>
          <p:nvPr>
            <p:ph type="body" sz="quarter" idx="11"/>
          </p:nvPr>
        </p:nvSpPr>
        <p:spPr>
          <a:xfrm>
            <a:off x="963613" y="2218055"/>
            <a:ext cx="10588625" cy="4114483"/>
          </a:xfrm>
        </p:spPr>
        <p:txBody>
          <a:bodyPr/>
          <a:lstStyle/>
          <a:p>
            <a:pPr marL="285750" indent="-285750">
              <a:buFont typeface="Arial" panose="020B0604020202020204" pitchFamily="34" charset="0"/>
              <a:buChar char="•"/>
            </a:pPr>
            <a:r>
              <a:rPr lang="en-US" sz="1800" dirty="0"/>
              <a:t>MS70: Detector commissioning</a:t>
            </a:r>
          </a:p>
          <a:p>
            <a:pPr marL="971550" lvl="1" indent="-285750"/>
            <a:r>
              <a:rPr lang="en-US" sz="1600" dirty="0"/>
              <a:t>Commissioned in COSY with 2 assembled quadrants</a:t>
            </a:r>
          </a:p>
          <a:p>
            <a:pPr marL="971550" lvl="1" indent="-285750"/>
            <a:r>
              <a:rPr lang="en-US" sz="1600" dirty="0"/>
              <a:t>First measurement of target polarization </a:t>
            </a:r>
          </a:p>
          <a:p>
            <a:pPr marL="971550" lvl="1" indent="-285750"/>
            <a:r>
              <a:rPr lang="en-US" sz="1600" dirty="0">
                <a:solidFill>
                  <a:srgbClr val="00B050"/>
                </a:solidFill>
              </a:rPr>
              <a:t>4 quadrants completed and assembled and commissioned with </a:t>
            </a:r>
            <a:r>
              <a:rPr lang="en-US" sz="1600" dirty="0" err="1">
                <a:solidFill>
                  <a:srgbClr val="00B050"/>
                </a:solidFill>
              </a:rPr>
              <a:t>cosmics</a:t>
            </a:r>
            <a:r>
              <a:rPr lang="en-US" sz="1600" dirty="0">
                <a:solidFill>
                  <a:srgbClr val="00B050"/>
                </a:solidFill>
              </a:rPr>
              <a:t> data</a:t>
            </a:r>
          </a:p>
          <a:p>
            <a:pPr marL="285750" indent="-285750">
              <a:buFont typeface="Arial" panose="020B0604020202020204" pitchFamily="34" charset="0"/>
              <a:buChar char="•"/>
            </a:pPr>
            <a:r>
              <a:rPr lang="en-US" sz="1800" dirty="0"/>
              <a:t>MS71: Snake commissioning</a:t>
            </a:r>
          </a:p>
          <a:p>
            <a:pPr marL="971550" lvl="1" indent="-285750"/>
            <a:r>
              <a:rPr lang="en-US" sz="1600" dirty="0"/>
              <a:t>First commissioning beam time performed in March 2020</a:t>
            </a:r>
          </a:p>
          <a:p>
            <a:pPr marL="971550" lvl="1" indent="-285750"/>
            <a:r>
              <a:rPr lang="en-US" sz="1600" dirty="0"/>
              <a:t>Compensation of the tune shift induced by the solenoid</a:t>
            </a:r>
          </a:p>
          <a:p>
            <a:pPr marL="971550" lvl="1" indent="-285750"/>
            <a:r>
              <a:rPr lang="en-US" sz="1600" dirty="0">
                <a:solidFill>
                  <a:srgbClr val="FF0000"/>
                </a:solidFill>
              </a:rPr>
              <a:t>Additional beam time would have been needed</a:t>
            </a:r>
          </a:p>
          <a:p>
            <a:pPr marL="285750" indent="-285750">
              <a:buFont typeface="Arial" panose="020B0604020202020204" pitchFamily="34" charset="0"/>
              <a:buChar char="•"/>
            </a:pPr>
            <a:r>
              <a:rPr lang="en-US" sz="1800" dirty="0"/>
              <a:t>MS72: Measurement of target and beam polarization</a:t>
            </a:r>
          </a:p>
          <a:p>
            <a:pPr marL="971550" lvl="1" indent="-285750"/>
            <a:r>
              <a:rPr lang="en-US" sz="1600" dirty="0"/>
              <a:t>First measurement of </a:t>
            </a:r>
            <a:r>
              <a:rPr lang="en-US" sz="1600" dirty="0">
                <a:solidFill>
                  <a:srgbClr val="00B050"/>
                </a:solidFill>
              </a:rPr>
              <a:t>target polarization </a:t>
            </a:r>
            <a:r>
              <a:rPr lang="en-US" sz="1600" dirty="0"/>
              <a:t>with the PAX detector</a:t>
            </a:r>
          </a:p>
          <a:p>
            <a:pPr marL="971550" lvl="1" indent="-285750"/>
            <a:r>
              <a:rPr lang="en-US" sz="1600" dirty="0">
                <a:solidFill>
                  <a:srgbClr val="FF0000"/>
                </a:solidFill>
              </a:rPr>
              <a:t>Beam time would </a:t>
            </a:r>
            <a:r>
              <a:rPr lang="en-US" sz="1600">
                <a:solidFill>
                  <a:srgbClr val="FF0000"/>
                </a:solidFill>
              </a:rPr>
              <a:t>have been needed </a:t>
            </a:r>
            <a:r>
              <a:rPr lang="en-US" sz="1600" dirty="0">
                <a:solidFill>
                  <a:srgbClr val="FF0000"/>
                </a:solidFill>
              </a:rPr>
              <a:t>to perform beam polarization measurement</a:t>
            </a:r>
          </a:p>
          <a:p>
            <a:pPr marL="285750" indent="-285750">
              <a:buFont typeface="Arial" panose="020B0604020202020204" pitchFamily="34" charset="0"/>
              <a:buChar char="•"/>
            </a:pPr>
            <a:r>
              <a:rPr lang="en-US" sz="1800" dirty="0"/>
              <a:t>MS73: Predictions for spin-filtering with longitudinal polarization</a:t>
            </a:r>
          </a:p>
          <a:p>
            <a:pPr marL="971550" lvl="1" indent="-285750"/>
            <a:r>
              <a:rPr lang="en-US" sz="1600" dirty="0">
                <a:solidFill>
                  <a:srgbClr val="00B050"/>
                </a:solidFill>
              </a:rPr>
              <a:t>Simulations performed</a:t>
            </a:r>
          </a:p>
        </p:txBody>
      </p:sp>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4294967295"/>
          </p:nvPr>
        </p:nvSpPr>
        <p:spPr>
          <a:xfrm>
            <a:off x="0" y="6332538"/>
            <a:ext cx="523875" cy="247650"/>
          </a:xfrm>
          <a:prstGeom prst="rect">
            <a:avLst/>
          </a:prstGeom>
        </p:spPr>
        <p:txBody>
          <a:bodyPr/>
          <a:lstStyle/>
          <a:p>
            <a:fld id="{294A09A9-5501-47C1-A89A-A340965A2BE2}" type="slidenum">
              <a:rPr lang="en-US" smtClean="0"/>
              <a:pPr/>
              <a:t>13</a:t>
            </a:fld>
            <a:endParaRPr lang="en-US" dirty="0"/>
          </a:p>
        </p:txBody>
      </p:sp>
    </p:spTree>
    <p:extLst>
      <p:ext uri="{BB962C8B-B14F-4D97-AF65-F5344CB8AC3E}">
        <p14:creationId xmlns:p14="http://schemas.microsoft.com/office/powerpoint/2010/main" val="2092521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64023" y="879063"/>
            <a:ext cx="4941477" cy="610863"/>
          </a:xfrm>
        </p:spPr>
        <p:txBody>
          <a:bodyPr>
            <a:normAutofit/>
          </a:bodyPr>
          <a:lstStyle/>
          <a:p>
            <a:r>
              <a:rPr lang="en-US" dirty="0"/>
              <a:t>Outlook</a:t>
            </a:r>
          </a:p>
        </p:txBody>
      </p:sp>
      <p:sp>
        <p:nvSpPr>
          <p:cNvPr id="4" name="Text Placeholder 3">
            <a:extLst>
              <a:ext uri="{FF2B5EF4-FFF2-40B4-BE49-F238E27FC236}">
                <a16:creationId xmlns:a16="http://schemas.microsoft.com/office/drawing/2014/main" id="{A17F80A9-6337-524E-AC61-32C5AFEE8E6D}"/>
              </a:ext>
            </a:extLst>
          </p:cNvPr>
          <p:cNvSpPr>
            <a:spLocks noGrp="1"/>
          </p:cNvSpPr>
          <p:nvPr>
            <p:ph type="body" sz="quarter" idx="11"/>
          </p:nvPr>
        </p:nvSpPr>
        <p:spPr>
          <a:xfrm>
            <a:off x="943002" y="2350299"/>
            <a:ext cx="10912667" cy="2157402"/>
          </a:xfrm>
        </p:spPr>
        <p:txBody>
          <a:bodyPr/>
          <a:lstStyle/>
          <a:p>
            <a:pPr marL="285750" indent="-285750">
              <a:buFont typeface="Arial" panose="020B0604020202020204" pitchFamily="34" charset="0"/>
              <a:buChar char="•"/>
            </a:pPr>
            <a:r>
              <a:rPr lang="en-US" sz="1800" dirty="0"/>
              <a:t>The PAX detector is fully assembled and functioning on a test bench in IKP, where data from </a:t>
            </a:r>
            <a:r>
              <a:rPr lang="en-US" sz="1800" dirty="0" err="1"/>
              <a:t>cosmics</a:t>
            </a:r>
            <a:r>
              <a:rPr lang="en-US" sz="1800" dirty="0"/>
              <a:t> has been collected and analyzed.</a:t>
            </a:r>
          </a:p>
          <a:p>
            <a:pPr marL="285750" indent="-285750">
              <a:buFont typeface="Arial" panose="020B0604020202020204" pitchFamily="34" charset="0"/>
              <a:buChar char="•"/>
            </a:pPr>
            <a:r>
              <a:rPr lang="en-US" sz="1800" dirty="0"/>
              <a:t>Discussion on how to decouple the tunes phase space when the </a:t>
            </a:r>
            <a:r>
              <a:rPr lang="en-US" sz="1800" dirty="0" err="1"/>
              <a:t>siberian</a:t>
            </a:r>
            <a:r>
              <a:rPr lang="en-US" sz="1800" dirty="0"/>
              <a:t> snake is on is ongoing. </a:t>
            </a:r>
          </a:p>
          <a:p>
            <a:pPr marL="285750" indent="-285750">
              <a:buFont typeface="Arial" panose="020B0604020202020204" pitchFamily="34" charset="0"/>
              <a:buChar char="•"/>
            </a:pPr>
            <a:r>
              <a:rPr lang="en-US" sz="1800" dirty="0"/>
              <a:t>IKP budget restrictions forced a revision of the COSY beam-time plans and an anticipated shut-down in 2023,</a:t>
            </a:r>
          </a:p>
          <a:p>
            <a:pPr marL="285750" indent="-285750">
              <a:buFont typeface="Arial" panose="020B0604020202020204" pitchFamily="34" charset="0"/>
              <a:buChar char="•"/>
            </a:pPr>
            <a:r>
              <a:rPr lang="en-US" sz="1800" dirty="0"/>
              <a:t>The assembled setup might be ready to perform measurements of pbar-p analyzing power at the ESR ring if antiprotons would be available at FAIR </a:t>
            </a:r>
          </a:p>
        </p:txBody>
      </p:sp>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4294967295"/>
          </p:nvPr>
        </p:nvSpPr>
        <p:spPr>
          <a:xfrm>
            <a:off x="0" y="6332538"/>
            <a:ext cx="523875" cy="247650"/>
          </a:xfrm>
          <a:prstGeom prst="rect">
            <a:avLst/>
          </a:prstGeom>
        </p:spPr>
        <p:txBody>
          <a:bodyPr/>
          <a:lstStyle/>
          <a:p>
            <a:fld id="{294A09A9-5501-47C1-A89A-A340965A2BE2}" type="slidenum">
              <a:rPr lang="en-US" smtClean="0"/>
              <a:pPr/>
              <a:t>14</a:t>
            </a:fld>
            <a:endParaRPr lang="en-US" dirty="0"/>
          </a:p>
        </p:txBody>
      </p:sp>
    </p:spTree>
    <p:extLst>
      <p:ext uri="{BB962C8B-B14F-4D97-AF65-F5344CB8AC3E}">
        <p14:creationId xmlns:p14="http://schemas.microsoft.com/office/powerpoint/2010/main" val="2598026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en-US" sz="3200" dirty="0"/>
              <a:t>Plan of the presentation</a:t>
            </a:r>
          </a:p>
        </p:txBody>
      </p:sp>
      <p:sp>
        <p:nvSpPr>
          <p:cNvPr id="3" name="Espace réservé du texte 2"/>
          <p:cNvSpPr>
            <a:spLocks noGrp="1"/>
          </p:cNvSpPr>
          <p:nvPr>
            <p:ph type="body" sz="quarter" idx="11"/>
          </p:nvPr>
        </p:nvSpPr>
        <p:spPr>
          <a:xfrm>
            <a:off x="964023" y="2603863"/>
            <a:ext cx="10479040" cy="2813144"/>
          </a:xfrm>
        </p:spPr>
        <p:txBody>
          <a:bodyPr/>
          <a:lstStyle/>
          <a:p>
            <a:pPr marL="342900" indent="-342900">
              <a:buFont typeface="Arial" panose="020B0604020202020204" pitchFamily="34" charset="0"/>
              <a:buAutoNum type="arabicPeriod"/>
            </a:pPr>
            <a:r>
              <a:rPr lang="en-US" sz="2400" b="1" dirty="0"/>
              <a:t>Important highlights of the performed work</a:t>
            </a:r>
          </a:p>
          <a:p>
            <a:pPr marL="342900" indent="-342900">
              <a:buAutoNum type="arabicPeriod"/>
            </a:pPr>
            <a:r>
              <a:rPr lang="en-US" sz="2400" b="1" dirty="0"/>
              <a:t>Latest progress achieved by Spin for FAIR</a:t>
            </a:r>
          </a:p>
          <a:p>
            <a:pPr marL="342900" indent="-342900">
              <a:buAutoNum type="arabicPeriod"/>
            </a:pPr>
            <a:r>
              <a:rPr lang="en-US" sz="2400" b="1" dirty="0"/>
              <a:t>Plans and remaining tasks until the end of the project (31 July 2024)</a:t>
            </a:r>
          </a:p>
          <a:p>
            <a:pPr marL="342900" indent="-342900">
              <a:buAutoNum type="arabicPeriod"/>
            </a:pPr>
            <a:endParaRPr lang="en-US" sz="2000" dirty="0"/>
          </a:p>
          <a:p>
            <a:pPr algn="just"/>
            <a:r>
              <a:rPr lang="en-US" sz="2000" i="1" dirty="0"/>
              <a:t>PS. We kindly ask you to focus your presentations on the scientific progress of your WP (financial and administrative aspects of the implementation of the tasks are not required for this Annual Meeting)</a:t>
            </a:r>
          </a:p>
        </p:txBody>
      </p:sp>
    </p:spTree>
    <p:extLst>
      <p:ext uri="{BB962C8B-B14F-4D97-AF65-F5344CB8AC3E}">
        <p14:creationId xmlns:p14="http://schemas.microsoft.com/office/powerpoint/2010/main" val="2014345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64023" y="879063"/>
            <a:ext cx="6574697" cy="610863"/>
          </a:xfrm>
        </p:spPr>
        <p:txBody>
          <a:bodyPr>
            <a:normAutofit fontScale="90000"/>
          </a:bodyPr>
          <a:lstStyle/>
          <a:p>
            <a:r>
              <a:rPr lang="en-US" dirty="0"/>
              <a:t>JRA12 – Spin for FAIR: Motivation</a:t>
            </a:r>
          </a:p>
        </p:txBody>
      </p:sp>
      <p:sp>
        <p:nvSpPr>
          <p:cNvPr id="4" name="Text Placeholder 3">
            <a:extLst>
              <a:ext uri="{FF2B5EF4-FFF2-40B4-BE49-F238E27FC236}">
                <a16:creationId xmlns:a16="http://schemas.microsoft.com/office/drawing/2014/main" id="{A17F80A9-6337-524E-AC61-32C5AFEE8E6D}"/>
              </a:ext>
            </a:extLst>
          </p:cNvPr>
          <p:cNvSpPr>
            <a:spLocks noGrp="1"/>
          </p:cNvSpPr>
          <p:nvPr>
            <p:ph type="body" sz="quarter" idx="11"/>
          </p:nvPr>
        </p:nvSpPr>
        <p:spPr/>
        <p:txBody>
          <a:bodyPr/>
          <a:lstStyle/>
          <a:p>
            <a:r>
              <a:rPr lang="en-US" sz="4000" dirty="0"/>
              <a:t>Development of an efficient method for polarizing antiproton beams at FAIR</a:t>
            </a:r>
          </a:p>
        </p:txBody>
      </p:sp>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4294967295"/>
          </p:nvPr>
        </p:nvSpPr>
        <p:spPr>
          <a:xfrm>
            <a:off x="971550" y="6332220"/>
            <a:ext cx="523240" cy="247651"/>
          </a:xfrm>
          <a:prstGeom prst="rect">
            <a:avLst/>
          </a:prstGeom>
        </p:spPr>
        <p:txBody>
          <a:bodyPr/>
          <a:lstStyle/>
          <a:p>
            <a:fld id="{294A09A9-5501-47C1-A89A-A340965A2BE2}" type="slidenum">
              <a:rPr lang="en-US" smtClean="0"/>
              <a:pPr/>
              <a:t>3</a:t>
            </a:fld>
            <a:endParaRPr lang="en-US" dirty="0"/>
          </a:p>
        </p:txBody>
      </p:sp>
    </p:spTree>
    <p:extLst>
      <p:ext uri="{BB962C8B-B14F-4D97-AF65-F5344CB8AC3E}">
        <p14:creationId xmlns:p14="http://schemas.microsoft.com/office/powerpoint/2010/main" val="391246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0FA04-6227-9040-92A6-9514A59B8E7B}"/>
              </a:ext>
            </a:extLst>
          </p:cNvPr>
          <p:cNvSpPr>
            <a:spLocks noGrp="1"/>
          </p:cNvSpPr>
          <p:nvPr>
            <p:ph type="title"/>
          </p:nvPr>
        </p:nvSpPr>
        <p:spPr/>
        <p:txBody>
          <a:bodyPr>
            <a:normAutofit fontScale="90000"/>
          </a:bodyPr>
          <a:lstStyle/>
          <a:p>
            <a:r>
              <a:rPr lang="en-US" dirty="0"/>
              <a:t>JRA12 – Spin for FAIR: Motivation</a:t>
            </a:r>
          </a:p>
        </p:txBody>
      </p:sp>
      <p:sp>
        <p:nvSpPr>
          <p:cNvPr id="5" name="Content Placeholder 4">
            <a:extLst>
              <a:ext uri="{FF2B5EF4-FFF2-40B4-BE49-F238E27FC236}">
                <a16:creationId xmlns:a16="http://schemas.microsoft.com/office/drawing/2014/main" id="{0B4B9306-DDC0-AD4F-A9C2-739C6AEB0172}"/>
              </a:ext>
            </a:extLst>
          </p:cNvPr>
          <p:cNvSpPr>
            <a:spLocks noGrp="1"/>
          </p:cNvSpPr>
          <p:nvPr>
            <p:ph sz="half" idx="2"/>
          </p:nvPr>
        </p:nvSpPr>
        <p:spPr>
          <a:xfrm>
            <a:off x="964023" y="2786446"/>
            <a:ext cx="4827178" cy="1942138"/>
          </a:xfrm>
        </p:spPr>
        <p:txBody>
          <a:bodyPr/>
          <a:lstStyle/>
          <a:p>
            <a:r>
              <a:rPr lang="en-US" dirty="0"/>
              <a:t>Development of an efficient method for polarizing antiproton beams at FAIR</a:t>
            </a:r>
          </a:p>
          <a:p>
            <a:pPr lvl="1"/>
            <a:r>
              <a:rPr lang="en-US" dirty="0"/>
              <a:t>Spin filtering of protons with </a:t>
            </a:r>
            <a:r>
              <a:rPr lang="en-US" dirty="0">
                <a:solidFill>
                  <a:srgbClr val="FF0000"/>
                </a:solidFill>
              </a:rPr>
              <a:t>transverse polarization</a:t>
            </a:r>
            <a:r>
              <a:rPr lang="en-US" dirty="0"/>
              <a:t> performed at COSY</a:t>
            </a:r>
          </a:p>
        </p:txBody>
      </p:sp>
      <p:sp>
        <p:nvSpPr>
          <p:cNvPr id="6" name="Content Placeholder 5">
            <a:extLst>
              <a:ext uri="{FF2B5EF4-FFF2-40B4-BE49-F238E27FC236}">
                <a16:creationId xmlns:a16="http://schemas.microsoft.com/office/drawing/2014/main" id="{B7D8EEE0-6E1C-9F47-936F-25FCC2FC368C}"/>
              </a:ext>
            </a:extLst>
          </p:cNvPr>
          <p:cNvSpPr>
            <a:spLocks noGrp="1"/>
          </p:cNvSpPr>
          <p:nvPr>
            <p:ph sz="half" idx="13"/>
          </p:nvPr>
        </p:nvSpPr>
        <p:spPr/>
        <p:txBody>
          <a:bodyPr/>
          <a:lstStyle/>
          <a:p>
            <a:r>
              <a:rPr lang="en-US" dirty="0"/>
              <a:t>Test with </a:t>
            </a:r>
            <a:r>
              <a:rPr lang="en-US" dirty="0">
                <a:solidFill>
                  <a:srgbClr val="FF0000"/>
                </a:solidFill>
              </a:rPr>
              <a:t>longitudinal polarization </a:t>
            </a:r>
            <a:r>
              <a:rPr lang="en-US" dirty="0"/>
              <a:t>needed to complete the measurement</a:t>
            </a:r>
          </a:p>
          <a:p>
            <a:pPr lvl="1"/>
            <a:r>
              <a:rPr lang="en-US" dirty="0"/>
              <a:t>Full determination of the pbar-p cross section</a:t>
            </a:r>
          </a:p>
          <a:p>
            <a:pPr lvl="1"/>
            <a:r>
              <a:rPr lang="en-US" dirty="0"/>
              <a:t>Experimental Storage Ring at FAIR</a:t>
            </a:r>
          </a:p>
        </p:txBody>
      </p:sp>
      <p:sp>
        <p:nvSpPr>
          <p:cNvPr id="9" name="Slide Number Placeholder 8">
            <a:extLst>
              <a:ext uri="{FF2B5EF4-FFF2-40B4-BE49-F238E27FC236}">
                <a16:creationId xmlns:a16="http://schemas.microsoft.com/office/drawing/2014/main" id="{9A5802D8-6C81-6C4F-97CF-C1F2344EE894}"/>
              </a:ext>
            </a:extLst>
          </p:cNvPr>
          <p:cNvSpPr>
            <a:spLocks noGrp="1"/>
          </p:cNvSpPr>
          <p:nvPr>
            <p:ph type="sldNum" sz="quarter" idx="4294967295"/>
          </p:nvPr>
        </p:nvSpPr>
        <p:spPr>
          <a:xfrm>
            <a:off x="971550" y="6332220"/>
            <a:ext cx="523240" cy="247651"/>
          </a:xfrm>
          <a:prstGeom prst="rect">
            <a:avLst/>
          </a:prstGeom>
        </p:spPr>
        <p:txBody>
          <a:bodyPr/>
          <a:lstStyle/>
          <a:p>
            <a:pPr algn="l"/>
            <a:fld id="{294A09A9-5501-47C1-A89A-A340965A2BE2}" type="slidenum">
              <a:rPr lang="en-US" smtClean="0"/>
              <a:pPr algn="l"/>
              <a:t>4</a:t>
            </a:fld>
            <a:endParaRPr lang="en-US" dirty="0"/>
          </a:p>
        </p:txBody>
      </p:sp>
      <p:sp>
        <p:nvSpPr>
          <p:cNvPr id="8" name="Text Placeholder 7">
            <a:extLst>
              <a:ext uri="{FF2B5EF4-FFF2-40B4-BE49-F238E27FC236}">
                <a16:creationId xmlns:a16="http://schemas.microsoft.com/office/drawing/2014/main" id="{ACEFAEE6-4B09-2923-3FB5-E9DBFCF232F3}"/>
              </a:ext>
            </a:extLst>
          </p:cNvPr>
          <p:cNvSpPr>
            <a:spLocks noGrp="1"/>
          </p:cNvSpPr>
          <p:nvPr>
            <p:ph type="body" idx="1"/>
          </p:nvPr>
        </p:nvSpPr>
        <p:spPr/>
        <p:txBody>
          <a:bodyPr/>
          <a:lstStyle/>
          <a:p>
            <a:r>
              <a:rPr lang="it-IT" dirty="0" err="1"/>
              <a:t>Methodology</a:t>
            </a:r>
            <a:endParaRPr lang="en-GB" dirty="0"/>
          </a:p>
        </p:txBody>
      </p:sp>
      <p:sp>
        <p:nvSpPr>
          <p:cNvPr id="11" name="Text Placeholder 10">
            <a:extLst>
              <a:ext uri="{FF2B5EF4-FFF2-40B4-BE49-F238E27FC236}">
                <a16:creationId xmlns:a16="http://schemas.microsoft.com/office/drawing/2014/main" id="{097FA466-1565-BBC7-8B51-3E69AA741D67}"/>
              </a:ext>
            </a:extLst>
          </p:cNvPr>
          <p:cNvSpPr>
            <a:spLocks noGrp="1"/>
          </p:cNvSpPr>
          <p:nvPr>
            <p:ph type="body" idx="10"/>
          </p:nvPr>
        </p:nvSpPr>
        <p:spPr/>
        <p:txBody>
          <a:bodyPr/>
          <a:lstStyle/>
          <a:p>
            <a:r>
              <a:rPr lang="it-IT" dirty="0"/>
              <a:t>Testing</a:t>
            </a:r>
            <a:endParaRPr lang="en-GB" dirty="0"/>
          </a:p>
        </p:txBody>
      </p:sp>
      <p:pic>
        <p:nvPicPr>
          <p:cNvPr id="12" name="Picture 1" descr="age7image27460208">
            <a:extLst>
              <a:ext uri="{FF2B5EF4-FFF2-40B4-BE49-F238E27FC236}">
                <a16:creationId xmlns:a16="http://schemas.microsoft.com/office/drawing/2014/main" id="{DE336C02-4EC2-F406-77EB-6E9A8E34EF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4790" y="4308836"/>
            <a:ext cx="3463381" cy="168920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age7image27474976">
            <a:extLst>
              <a:ext uri="{FF2B5EF4-FFF2-40B4-BE49-F238E27FC236}">
                <a16:creationId xmlns:a16="http://schemas.microsoft.com/office/drawing/2014/main" id="{9DC7BD5E-5F0B-39B3-339F-BB04E5F970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5120" y="4071129"/>
            <a:ext cx="2996092" cy="21646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7675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64023" y="879063"/>
            <a:ext cx="6574697" cy="610863"/>
          </a:xfrm>
        </p:spPr>
        <p:txBody>
          <a:bodyPr>
            <a:normAutofit/>
          </a:bodyPr>
          <a:lstStyle/>
          <a:p>
            <a:r>
              <a:rPr lang="en-US" dirty="0"/>
              <a:t>PAX Detector</a:t>
            </a:r>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A17F80A9-6337-524E-AC61-32C5AFEE8E6D}"/>
                  </a:ext>
                </a:extLst>
              </p:cNvPr>
              <p:cNvSpPr>
                <a:spLocks noGrp="1"/>
              </p:cNvSpPr>
              <p:nvPr>
                <p:ph type="body" sz="quarter" idx="11"/>
              </p:nvPr>
            </p:nvSpPr>
            <p:spPr/>
            <p:txBody>
              <a:bodyPr/>
              <a:lstStyle/>
              <a:p>
                <a:pPr marL="342900" indent="-342900">
                  <a:buFont typeface="Arial" panose="020B0604020202020204" pitchFamily="34" charset="0"/>
                  <a:buChar char="•"/>
                </a:pPr>
                <a:r>
                  <a:rPr lang="en-US" sz="2000" dirty="0"/>
                  <a:t>Multi-purpose silicon vertex detector installed</a:t>
                </a:r>
                <a:br>
                  <a:rPr lang="en-US" sz="2000" dirty="0"/>
                </a:br>
                <a:r>
                  <a:rPr lang="en-US" sz="2000" dirty="0"/>
                  <a:t>around the storage cell for:</a:t>
                </a:r>
              </a:p>
              <a:p>
                <a:pPr marL="1028700" lvl="1" indent="-342900"/>
                <a14:m>
                  <m:oMath xmlns:m="http://schemas.openxmlformats.org/officeDocument/2006/math">
                    <m:acc>
                      <m:accPr>
                        <m:chr m:val="̅"/>
                        <m:ctrlPr>
                          <a:rPr lang="en-US" sz="1800" i="1" dirty="0" smtClean="0">
                            <a:latin typeface="Cambria Math" panose="02040503050406030204" pitchFamily="18" charset="0"/>
                          </a:rPr>
                        </m:ctrlPr>
                      </m:accPr>
                      <m:e>
                        <m:r>
                          <a:rPr lang="en-US" sz="1800" i="1" dirty="0">
                            <a:latin typeface="Cambria Math" panose="02040503050406030204" pitchFamily="18" charset="0"/>
                          </a:rPr>
                          <m:t>𝑝</m:t>
                        </m:r>
                      </m:e>
                    </m:acc>
                  </m:oMath>
                </a14:m>
                <a:r>
                  <a:rPr lang="en-US" sz="1800" dirty="0"/>
                  <a:t>-</a:t>
                </a:r>
                <a14:m>
                  <m:oMath xmlns:m="http://schemas.openxmlformats.org/officeDocument/2006/math">
                    <m:r>
                      <a:rPr lang="en-US" sz="1800" i="1" dirty="0" smtClean="0">
                        <a:latin typeface="Cambria Math" panose="02040503050406030204" pitchFamily="18" charset="0"/>
                      </a:rPr>
                      <m:t>𝑝</m:t>
                    </m:r>
                  </m:oMath>
                </a14:m>
                <a:r>
                  <a:rPr lang="en-US" sz="1800" dirty="0"/>
                  <a:t> (pbar-p) elastic</a:t>
                </a:r>
              </a:p>
              <a:p>
                <a:pPr marL="1028700" lvl="1" indent="-342900"/>
                <a14:m>
                  <m:oMath xmlns:m="http://schemas.openxmlformats.org/officeDocument/2006/math">
                    <m:r>
                      <a:rPr lang="en-US" sz="1800" i="1" dirty="0" smtClean="0">
                        <a:latin typeface="Cambria Math" panose="02040503050406030204" pitchFamily="18" charset="0"/>
                      </a:rPr>
                      <m:t>𝑝</m:t>
                    </m:r>
                  </m:oMath>
                </a14:m>
                <a:r>
                  <a:rPr lang="en-US" sz="1800" dirty="0"/>
                  <a:t>-</a:t>
                </a:r>
                <a14:m>
                  <m:oMath xmlns:m="http://schemas.openxmlformats.org/officeDocument/2006/math">
                    <m:r>
                      <a:rPr lang="en-US" sz="1800" i="1" dirty="0" smtClean="0">
                        <a:latin typeface="Cambria Math" panose="02040503050406030204" pitchFamily="18" charset="0"/>
                      </a:rPr>
                      <m:t>𝑑</m:t>
                    </m:r>
                  </m:oMath>
                </a14:m>
                <a:r>
                  <a:rPr lang="en-US" sz="1800" dirty="0"/>
                  <a:t> elastic</a:t>
                </a:r>
              </a:p>
              <a:p>
                <a:pPr marL="1028700" lvl="1" indent="-342900"/>
                <a:r>
                  <a:rPr lang="en-US" sz="1800" dirty="0"/>
                  <a:t>Deuteron breakup</a:t>
                </a:r>
              </a:p>
              <a:p>
                <a:pPr marL="342900" indent="-342900">
                  <a:buFont typeface="Arial" panose="020B0604020202020204" pitchFamily="34" charset="0"/>
                  <a:buChar char="•"/>
                </a:pPr>
                <a:r>
                  <a:rPr lang="en-US" sz="2000" dirty="0"/>
                  <a:t>Energy: 30-200 </a:t>
                </a:r>
                <a14:m>
                  <m:oMath xmlns:m="http://schemas.openxmlformats.org/officeDocument/2006/math">
                    <m:r>
                      <a:rPr lang="en-US" sz="2000" i="1" dirty="0" smtClean="0">
                        <a:latin typeface="Cambria Math" panose="02040503050406030204" pitchFamily="18" charset="0"/>
                      </a:rPr>
                      <m:t>𝑀𝑒𝑉</m:t>
                    </m:r>
                  </m:oMath>
                </a14:m>
                <a:endParaRPr lang="en-US" sz="2000" dirty="0"/>
              </a:p>
            </p:txBody>
          </p:sp>
        </mc:Choice>
        <mc:Fallback xmlns="">
          <p:sp>
            <p:nvSpPr>
              <p:cNvPr id="4" name="Text Placeholder 3">
                <a:extLst>
                  <a:ext uri="{FF2B5EF4-FFF2-40B4-BE49-F238E27FC236}">
                    <a16:creationId xmlns:a16="http://schemas.microsoft.com/office/drawing/2014/main" id="{A17F80A9-6337-524E-AC61-32C5AFEE8E6D}"/>
                  </a:ext>
                </a:extLst>
              </p:cNvPr>
              <p:cNvSpPr>
                <a:spLocks noGrp="1" noRot="1" noChangeAspect="1" noMove="1" noResize="1" noEditPoints="1" noAdjustHandles="1" noChangeArrowheads="1" noChangeShapeType="1" noTextEdit="1"/>
              </p:cNvSpPr>
              <p:nvPr>
                <p:ph type="body" sz="quarter" idx="11"/>
              </p:nvPr>
            </p:nvSpPr>
            <p:spPr>
              <a:blipFill>
                <a:blip r:embed="rId2"/>
                <a:stretch>
                  <a:fillRect l="-1382" t="-2107"/>
                </a:stretch>
              </a:blipFill>
            </p:spPr>
            <p:txBody>
              <a:bodyPr/>
              <a:lstStyle/>
              <a:p>
                <a:r>
                  <a:rPr lang="en-GB">
                    <a:noFill/>
                  </a:rPr>
                  <a:t> </a:t>
                </a:r>
              </a:p>
            </p:txBody>
          </p:sp>
        </mc:Fallback>
      </mc:AlternateContent>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4294967295"/>
          </p:nvPr>
        </p:nvSpPr>
        <p:spPr>
          <a:xfrm>
            <a:off x="971550" y="6332220"/>
            <a:ext cx="523240" cy="247651"/>
          </a:xfrm>
          <a:prstGeom prst="rect">
            <a:avLst/>
          </a:prstGeom>
        </p:spPr>
        <p:txBody>
          <a:bodyPr/>
          <a:lstStyle/>
          <a:p>
            <a:fld id="{294A09A9-5501-47C1-A89A-A340965A2BE2}" type="slidenum">
              <a:rPr lang="en-US" smtClean="0"/>
              <a:pPr/>
              <a:t>5</a:t>
            </a:fld>
            <a:endParaRPr lang="en-US" dirty="0"/>
          </a:p>
        </p:txBody>
      </p:sp>
      <p:pic>
        <p:nvPicPr>
          <p:cNvPr id="2" name="Picture 1" descr="age10image27850976">
            <a:extLst>
              <a:ext uri="{FF2B5EF4-FFF2-40B4-BE49-F238E27FC236}">
                <a16:creationId xmlns:a16="http://schemas.microsoft.com/office/drawing/2014/main" id="{A2B25037-1609-82BE-FBF0-DEE0E38489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2896" y="235736"/>
            <a:ext cx="5679497" cy="314078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4B5CA099-B500-EA5B-6462-82288618F799}"/>
              </a:ext>
            </a:extLst>
          </p:cNvPr>
          <p:cNvPicPr>
            <a:picLocks noChangeAspect="1"/>
          </p:cNvPicPr>
          <p:nvPr/>
        </p:nvPicPr>
        <p:blipFill>
          <a:blip r:embed="rId4"/>
          <a:stretch>
            <a:fillRect/>
          </a:stretch>
        </p:blipFill>
        <p:spPr>
          <a:xfrm>
            <a:off x="4367465" y="3481481"/>
            <a:ext cx="4785179" cy="2955700"/>
          </a:xfrm>
          <a:prstGeom prst="rect">
            <a:avLst/>
          </a:prstGeom>
        </p:spPr>
      </p:pic>
    </p:spTree>
    <p:extLst>
      <p:ext uri="{BB962C8B-B14F-4D97-AF65-F5344CB8AC3E}">
        <p14:creationId xmlns:p14="http://schemas.microsoft.com/office/powerpoint/2010/main" val="2953257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64023" y="879063"/>
            <a:ext cx="6574697" cy="610863"/>
          </a:xfrm>
        </p:spPr>
        <p:txBody>
          <a:bodyPr>
            <a:normAutofit/>
          </a:bodyPr>
          <a:lstStyle/>
          <a:p>
            <a:r>
              <a:rPr lang="en-US" dirty="0"/>
              <a:t>PAX Detector</a:t>
            </a:r>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A17F80A9-6337-524E-AC61-32C5AFEE8E6D}"/>
                  </a:ext>
                </a:extLst>
              </p:cNvPr>
              <p:cNvSpPr>
                <a:spLocks noGrp="1"/>
              </p:cNvSpPr>
              <p:nvPr>
                <p:ph type="body" sz="quarter" idx="11"/>
              </p:nvPr>
            </p:nvSpPr>
            <p:spPr/>
            <p:txBody>
              <a:bodyPr/>
              <a:lstStyle/>
              <a:p>
                <a:pPr marL="342900" indent="-342900">
                  <a:buFont typeface="Arial" panose="020B0604020202020204" pitchFamily="34" charset="0"/>
                  <a:buChar char="•"/>
                </a:pPr>
                <a:r>
                  <a:rPr lang="en-US" sz="2000" dirty="0"/>
                  <a:t>Installed at PAX section for commissioning with 2 quadrants</a:t>
                </a:r>
              </a:p>
              <a:p>
                <a:pPr marL="342900" indent="-342900">
                  <a:buFont typeface="Arial" panose="020B0604020202020204" pitchFamily="34" charset="0"/>
                  <a:buChar char="•"/>
                </a:pPr>
                <a:r>
                  <a:rPr lang="en-US" sz="2000" dirty="0"/>
                  <a:t>Unpolarized </a:t>
                </a:r>
                <a14:m>
                  <m:oMath xmlns:m="http://schemas.openxmlformats.org/officeDocument/2006/math">
                    <m:r>
                      <a:rPr lang="en-US" sz="2000" i="1" dirty="0" smtClean="0">
                        <a:latin typeface="Cambria Math" panose="02040503050406030204" pitchFamily="18" charset="0"/>
                      </a:rPr>
                      <m:t>𝑝</m:t>
                    </m:r>
                  </m:oMath>
                </a14:m>
                <a:r>
                  <a:rPr lang="en-US" sz="2000" dirty="0"/>
                  <a:t> beam vs. polarized </a:t>
                </a:r>
                <a14:m>
                  <m:oMath xmlns:m="http://schemas.openxmlformats.org/officeDocument/2006/math">
                    <m:r>
                      <a:rPr lang="en-US" sz="2000" i="1" dirty="0" smtClean="0">
                        <a:latin typeface="Cambria Math" panose="02040503050406030204" pitchFamily="18" charset="0"/>
                      </a:rPr>
                      <m:t>𝑑</m:t>
                    </m:r>
                  </m:oMath>
                </a14:m>
                <a:r>
                  <a:rPr lang="en-US" sz="2000" dirty="0"/>
                  <a:t> target</a:t>
                </a:r>
              </a:p>
              <a:p>
                <a:pPr marL="342900" indent="-342900">
                  <a:buFont typeface="Arial" panose="020B0604020202020204" pitchFamily="34" charset="0"/>
                  <a:buChar char="•"/>
                </a:pPr>
                <a:r>
                  <a:rPr lang="en-US" sz="2000" dirty="0"/>
                  <a:t>Identification of </a:t>
                </a:r>
                <a14:m>
                  <m:oMath xmlns:m="http://schemas.openxmlformats.org/officeDocument/2006/math">
                    <m:r>
                      <a:rPr lang="en-US" sz="2000" i="1" dirty="0" smtClean="0">
                        <a:latin typeface="Cambria Math" panose="02040503050406030204" pitchFamily="18" charset="0"/>
                      </a:rPr>
                      <m:t>𝑝</m:t>
                    </m:r>
                  </m:oMath>
                </a14:m>
                <a:r>
                  <a:rPr lang="en-US" sz="2000" dirty="0"/>
                  <a:t>-</a:t>
                </a:r>
                <a14:m>
                  <m:oMath xmlns:m="http://schemas.openxmlformats.org/officeDocument/2006/math">
                    <m:r>
                      <a:rPr lang="en-US" sz="2000" i="1" dirty="0" smtClean="0">
                        <a:latin typeface="Cambria Math" panose="02040503050406030204" pitchFamily="18" charset="0"/>
                      </a:rPr>
                      <m:t>𝑑</m:t>
                    </m:r>
                  </m:oMath>
                </a14:m>
                <a:r>
                  <a:rPr lang="en-US" sz="2000" dirty="0"/>
                  <a:t> elastic events</a:t>
                </a:r>
              </a:p>
            </p:txBody>
          </p:sp>
        </mc:Choice>
        <mc:Fallback xmlns="">
          <p:sp>
            <p:nvSpPr>
              <p:cNvPr id="4" name="Text Placeholder 3">
                <a:extLst>
                  <a:ext uri="{FF2B5EF4-FFF2-40B4-BE49-F238E27FC236}">
                    <a16:creationId xmlns:a16="http://schemas.microsoft.com/office/drawing/2014/main" id="{A17F80A9-6337-524E-AC61-32C5AFEE8E6D}"/>
                  </a:ext>
                </a:extLst>
              </p:cNvPr>
              <p:cNvSpPr>
                <a:spLocks noGrp="1" noRot="1" noChangeAspect="1" noMove="1" noResize="1" noEditPoints="1" noAdjustHandles="1" noChangeArrowheads="1" noChangeShapeType="1" noTextEdit="1"/>
              </p:cNvSpPr>
              <p:nvPr>
                <p:ph type="body" sz="quarter" idx="11"/>
              </p:nvPr>
            </p:nvSpPr>
            <p:spPr>
              <a:blipFill>
                <a:blip r:embed="rId2"/>
                <a:stretch>
                  <a:fillRect l="-1382" t="-2107"/>
                </a:stretch>
              </a:blipFill>
            </p:spPr>
            <p:txBody>
              <a:bodyPr/>
              <a:lstStyle/>
              <a:p>
                <a:r>
                  <a:rPr lang="en-GB">
                    <a:noFill/>
                  </a:rPr>
                  <a:t> </a:t>
                </a:r>
              </a:p>
            </p:txBody>
          </p:sp>
        </mc:Fallback>
      </mc:AlternateContent>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4294967295"/>
          </p:nvPr>
        </p:nvSpPr>
        <p:spPr>
          <a:xfrm>
            <a:off x="971550" y="6332220"/>
            <a:ext cx="523240" cy="247651"/>
          </a:xfrm>
          <a:prstGeom prst="rect">
            <a:avLst/>
          </a:prstGeom>
        </p:spPr>
        <p:txBody>
          <a:bodyPr/>
          <a:lstStyle/>
          <a:p>
            <a:fld id="{294A09A9-5501-47C1-A89A-A340965A2BE2}" type="slidenum">
              <a:rPr lang="en-US" smtClean="0"/>
              <a:pPr/>
              <a:t>6</a:t>
            </a:fld>
            <a:endParaRPr lang="en-US" dirty="0"/>
          </a:p>
        </p:txBody>
      </p:sp>
      <p:pic>
        <p:nvPicPr>
          <p:cNvPr id="6" name="Picture 1" descr="age15image26800944">
            <a:extLst>
              <a:ext uri="{FF2B5EF4-FFF2-40B4-BE49-F238E27FC236}">
                <a16:creationId xmlns:a16="http://schemas.microsoft.com/office/drawing/2014/main" id="{F7985DC3-B34D-870F-FE42-C67DCCBE76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82105" y="805267"/>
            <a:ext cx="3930752" cy="524100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F2A4BA77-B2B3-67CA-ACE6-A97B28C2C940}"/>
              </a:ext>
            </a:extLst>
          </p:cNvPr>
          <p:cNvPicPr/>
          <p:nvPr/>
        </p:nvPicPr>
        <p:blipFill>
          <a:blip r:embed="rId4">
            <a:extLst>
              <a:ext uri="{28A0092B-C50C-407E-A947-70E740481C1C}">
                <a14:useLocalDpi xmlns:a14="http://schemas.microsoft.com/office/drawing/2010/main" val="0"/>
              </a:ext>
            </a:extLst>
          </a:blip>
          <a:stretch>
            <a:fillRect/>
          </a:stretch>
        </p:blipFill>
        <p:spPr>
          <a:xfrm>
            <a:off x="971551" y="3930360"/>
            <a:ext cx="3518382" cy="2649511"/>
          </a:xfrm>
          <a:prstGeom prst="rect">
            <a:avLst/>
          </a:prstGeom>
        </p:spPr>
      </p:pic>
      <p:pic>
        <p:nvPicPr>
          <p:cNvPr id="9" name="Picture 8">
            <a:extLst>
              <a:ext uri="{FF2B5EF4-FFF2-40B4-BE49-F238E27FC236}">
                <a16:creationId xmlns:a16="http://schemas.microsoft.com/office/drawing/2014/main" id="{C5CD953A-3014-0564-1D35-2531FD832BC8}"/>
              </a:ext>
            </a:extLst>
          </p:cNvPr>
          <p:cNvPicPr/>
          <p:nvPr/>
        </p:nvPicPr>
        <p:blipFill>
          <a:blip r:embed="rId5">
            <a:extLst>
              <a:ext uri="{28A0092B-C50C-407E-A947-70E740481C1C}">
                <a14:useLocalDpi xmlns:a14="http://schemas.microsoft.com/office/drawing/2010/main" val="0"/>
              </a:ext>
            </a:extLst>
          </a:blip>
          <a:stretch>
            <a:fillRect/>
          </a:stretch>
        </p:blipFill>
        <p:spPr>
          <a:xfrm>
            <a:off x="4590560" y="3928998"/>
            <a:ext cx="3520425" cy="2650873"/>
          </a:xfrm>
          <a:prstGeom prst="rect">
            <a:avLst/>
          </a:prstGeom>
        </p:spPr>
      </p:pic>
    </p:spTree>
    <p:extLst>
      <p:ext uri="{BB962C8B-B14F-4D97-AF65-F5344CB8AC3E}">
        <p14:creationId xmlns:p14="http://schemas.microsoft.com/office/powerpoint/2010/main" val="963039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64023" y="357353"/>
            <a:ext cx="10613344" cy="1132574"/>
          </a:xfrm>
        </p:spPr>
        <p:txBody>
          <a:bodyPr>
            <a:normAutofit/>
          </a:bodyPr>
          <a:lstStyle/>
          <a:p>
            <a:pPr algn="ctr"/>
            <a:r>
              <a:rPr lang="en-US" sz="3200" dirty="0"/>
              <a:t>Commissioning of PAX </a:t>
            </a:r>
            <a:r>
              <a:rPr lang="en-US" sz="3200" dirty="0" err="1"/>
              <a:t>detetctor</a:t>
            </a:r>
            <a:r>
              <a:rPr lang="en-US" sz="3200" dirty="0"/>
              <a:t> with 2 quadrants:</a:t>
            </a:r>
            <a:br>
              <a:rPr lang="en-US" sz="3200" dirty="0"/>
            </a:br>
            <a:r>
              <a:rPr lang="en-US" sz="3200" dirty="0"/>
              <a:t>Determination of Target </a:t>
            </a:r>
            <a:r>
              <a:rPr lang="en-US" sz="3200" dirty="0" err="1"/>
              <a:t>Polarisation</a:t>
            </a:r>
            <a:endParaRPr lang="en-US" sz="3200" dirty="0"/>
          </a:p>
        </p:txBody>
      </p:sp>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4294967295"/>
          </p:nvPr>
        </p:nvSpPr>
        <p:spPr>
          <a:xfrm>
            <a:off x="971550" y="6332220"/>
            <a:ext cx="523240" cy="247651"/>
          </a:xfrm>
          <a:prstGeom prst="rect">
            <a:avLst/>
          </a:prstGeom>
        </p:spPr>
        <p:txBody>
          <a:bodyPr/>
          <a:lstStyle/>
          <a:p>
            <a:fld id="{294A09A9-5501-47C1-A89A-A340965A2BE2}" type="slidenum">
              <a:rPr lang="en-US" smtClean="0"/>
              <a:pPr/>
              <a:t>7</a:t>
            </a:fld>
            <a:endParaRPr lang="en-US" dirty="0"/>
          </a:p>
        </p:txBody>
      </p:sp>
      <p:pic>
        <p:nvPicPr>
          <p:cNvPr id="2" name="Picture 1">
            <a:extLst>
              <a:ext uri="{FF2B5EF4-FFF2-40B4-BE49-F238E27FC236}">
                <a16:creationId xmlns:a16="http://schemas.microsoft.com/office/drawing/2014/main" id="{3EB5305E-EB3E-17FD-398D-9ED6AB9798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510" y="2211012"/>
            <a:ext cx="5334313" cy="3319831"/>
          </a:xfrm>
          <a:prstGeom prst="rect">
            <a:avLst/>
          </a:prstGeom>
        </p:spPr>
      </p:pic>
      <p:pic>
        <p:nvPicPr>
          <p:cNvPr id="5" name="Picture 4">
            <a:extLst>
              <a:ext uri="{FF2B5EF4-FFF2-40B4-BE49-F238E27FC236}">
                <a16:creationId xmlns:a16="http://schemas.microsoft.com/office/drawing/2014/main" id="{1B21B90D-FE37-6F73-4F48-6D189DF74E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6739" y="2237053"/>
            <a:ext cx="5250628" cy="3267748"/>
          </a:xfrm>
          <a:prstGeom prst="rect">
            <a:avLst/>
          </a:prstGeom>
        </p:spPr>
      </p:pic>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8C0C37C0-2684-1135-D749-8B9FBF1D248A}"/>
                  </a:ext>
                </a:extLst>
              </p:cNvPr>
              <p:cNvSpPr/>
              <p:nvPr/>
            </p:nvSpPr>
            <p:spPr>
              <a:xfrm>
                <a:off x="4751014" y="5693939"/>
                <a:ext cx="3151451" cy="43088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de-DE" sz="2200" i="1" smtClean="0">
                              <a:solidFill>
                                <a:srgbClr val="FF0000"/>
                              </a:solidFill>
                              <a:latin typeface="Cambria Math" panose="02040503050406030204" pitchFamily="18" charset="0"/>
                            </a:rPr>
                          </m:ctrlPr>
                        </m:dPr>
                        <m:e>
                          <m:r>
                            <a:rPr lang="de-DE" sz="2200" b="0" i="1">
                              <a:solidFill>
                                <a:srgbClr val="FF0000"/>
                              </a:solidFill>
                              <a:latin typeface="Cambria Math" panose="02040503050406030204" pitchFamily="18" charset="0"/>
                            </a:rPr>
                            <m:t>𝑄</m:t>
                          </m:r>
                        </m:e>
                      </m:d>
                      <m:r>
                        <a:rPr lang="de-DE" sz="2200" b="0" i="0">
                          <a:solidFill>
                            <a:srgbClr val="FF0000"/>
                          </a:solidFill>
                          <a:latin typeface="Cambria Math" panose="02040503050406030204" pitchFamily="18" charset="0"/>
                        </a:rPr>
                        <m:t>=0.462±0.010</m:t>
                      </m:r>
                    </m:oMath>
                  </m:oMathPara>
                </a14:m>
                <a:endParaRPr lang="de-DE" sz="2200" dirty="0">
                  <a:solidFill>
                    <a:srgbClr val="FF0000"/>
                  </a:solidFill>
                </a:endParaRPr>
              </a:p>
            </p:txBody>
          </p:sp>
        </mc:Choice>
        <mc:Fallback xmlns="">
          <p:sp>
            <p:nvSpPr>
              <p:cNvPr id="6" name="Rectangle 5">
                <a:extLst>
                  <a:ext uri="{FF2B5EF4-FFF2-40B4-BE49-F238E27FC236}">
                    <a16:creationId xmlns:a16="http://schemas.microsoft.com/office/drawing/2014/main" id="{8C0C37C0-2684-1135-D749-8B9FBF1D248A}"/>
                  </a:ext>
                </a:extLst>
              </p:cNvPr>
              <p:cNvSpPr>
                <a:spLocks noRot="1" noChangeAspect="1" noMove="1" noResize="1" noEditPoints="1" noAdjustHandles="1" noChangeArrowheads="1" noChangeShapeType="1" noTextEdit="1"/>
              </p:cNvSpPr>
              <p:nvPr/>
            </p:nvSpPr>
            <p:spPr>
              <a:xfrm>
                <a:off x="4751014" y="5693939"/>
                <a:ext cx="3151451" cy="430887"/>
              </a:xfrm>
              <a:prstGeom prst="rect">
                <a:avLst/>
              </a:prstGeom>
              <a:blipFill>
                <a:blip r:embed="rId4"/>
                <a:stretch>
                  <a:fillRect b="-14085"/>
                </a:stretch>
              </a:blipFill>
            </p:spPr>
            <p:txBody>
              <a:bodyPr/>
              <a:lstStyle/>
              <a:p>
                <a:r>
                  <a:rPr lang="en-GB">
                    <a:noFill/>
                  </a:rPr>
                  <a:t> </a:t>
                </a:r>
              </a:p>
            </p:txBody>
          </p:sp>
        </mc:Fallback>
      </mc:AlternateContent>
    </p:spTree>
    <p:extLst>
      <p:ext uri="{BB962C8B-B14F-4D97-AF65-F5344CB8AC3E}">
        <p14:creationId xmlns:p14="http://schemas.microsoft.com/office/powerpoint/2010/main" val="2440320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71550" y="271669"/>
            <a:ext cx="10768505" cy="1067195"/>
          </a:xfrm>
        </p:spPr>
        <p:txBody>
          <a:bodyPr>
            <a:normAutofit/>
          </a:bodyPr>
          <a:lstStyle/>
          <a:p>
            <a:pPr algn="ctr"/>
            <a:r>
              <a:rPr lang="en-US" sz="3600" dirty="0" err="1"/>
              <a:t>Commissioing</a:t>
            </a:r>
            <a:r>
              <a:rPr lang="en-US" sz="3600" dirty="0"/>
              <a:t> of the full PAX detector 4 quads: </a:t>
            </a:r>
            <a:br>
              <a:rPr lang="en-US" sz="3600" dirty="0"/>
            </a:br>
            <a:r>
              <a:rPr lang="en-US" sz="3600" dirty="0" err="1"/>
              <a:t>Cosmics</a:t>
            </a:r>
            <a:r>
              <a:rPr lang="en-US" sz="3600" dirty="0"/>
              <a:t> Data</a:t>
            </a:r>
          </a:p>
        </p:txBody>
      </p:sp>
      <p:sp>
        <p:nvSpPr>
          <p:cNvPr id="4" name="Text Placeholder 3">
            <a:extLst>
              <a:ext uri="{FF2B5EF4-FFF2-40B4-BE49-F238E27FC236}">
                <a16:creationId xmlns:a16="http://schemas.microsoft.com/office/drawing/2014/main" id="{A17F80A9-6337-524E-AC61-32C5AFEE8E6D}"/>
              </a:ext>
            </a:extLst>
          </p:cNvPr>
          <p:cNvSpPr>
            <a:spLocks noGrp="1"/>
          </p:cNvSpPr>
          <p:nvPr>
            <p:ph type="body" sz="quarter" idx="11"/>
          </p:nvPr>
        </p:nvSpPr>
        <p:spPr/>
        <p:txBody>
          <a:bodyPr/>
          <a:lstStyle/>
          <a:p>
            <a:pPr marL="342900" indent="-342900">
              <a:buFont typeface="Arial" panose="020B0604020202020204" pitchFamily="34" charset="0"/>
              <a:buChar char="•"/>
            </a:pPr>
            <a:r>
              <a:rPr lang="en-US" sz="2000" dirty="0"/>
              <a:t>4 quadrants assembled!</a:t>
            </a:r>
          </a:p>
          <a:p>
            <a:pPr marL="342900" indent="-342900">
              <a:buFont typeface="Arial" panose="020B0604020202020204" pitchFamily="34" charset="0"/>
              <a:buChar char="•"/>
            </a:pPr>
            <a:r>
              <a:rPr lang="en-US" sz="2000" dirty="0"/>
              <a:t>Test bench for </a:t>
            </a:r>
            <a:r>
              <a:rPr lang="en-US" sz="2000" dirty="0" err="1"/>
              <a:t>cosmics</a:t>
            </a:r>
            <a:r>
              <a:rPr lang="en-US" sz="2000" dirty="0"/>
              <a:t> data acquisition set up in IKP</a:t>
            </a:r>
          </a:p>
        </p:txBody>
      </p:sp>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4294967295"/>
          </p:nvPr>
        </p:nvSpPr>
        <p:spPr>
          <a:xfrm>
            <a:off x="971550" y="6332220"/>
            <a:ext cx="523240" cy="247651"/>
          </a:xfrm>
          <a:prstGeom prst="rect">
            <a:avLst/>
          </a:prstGeom>
        </p:spPr>
        <p:txBody>
          <a:bodyPr/>
          <a:lstStyle/>
          <a:p>
            <a:fld id="{294A09A9-5501-47C1-A89A-A340965A2BE2}" type="slidenum">
              <a:rPr lang="en-US" smtClean="0"/>
              <a:pPr/>
              <a:t>8</a:t>
            </a:fld>
            <a:endParaRPr lang="en-US" dirty="0"/>
          </a:p>
        </p:txBody>
      </p:sp>
      <p:pic>
        <p:nvPicPr>
          <p:cNvPr id="6" name="Picture 5">
            <a:extLst>
              <a:ext uri="{FF2B5EF4-FFF2-40B4-BE49-F238E27FC236}">
                <a16:creationId xmlns:a16="http://schemas.microsoft.com/office/drawing/2014/main" id="{71B7570C-222B-50D2-5770-A89E18D59EC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282723" y="3204465"/>
            <a:ext cx="3711214" cy="3325541"/>
          </a:xfrm>
          <a:prstGeom prst="rect">
            <a:avLst/>
          </a:prstGeom>
        </p:spPr>
      </p:pic>
      <p:pic>
        <p:nvPicPr>
          <p:cNvPr id="8" name="Picture 7">
            <a:extLst>
              <a:ext uri="{FF2B5EF4-FFF2-40B4-BE49-F238E27FC236}">
                <a16:creationId xmlns:a16="http://schemas.microsoft.com/office/drawing/2014/main" id="{399DAB91-60F1-B2D9-8B46-F2E16915CEE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8185665" y="3202733"/>
            <a:ext cx="3410116" cy="3372435"/>
          </a:xfrm>
          <a:prstGeom prst="rect">
            <a:avLst/>
          </a:prstGeom>
        </p:spPr>
      </p:pic>
      <p:pic>
        <p:nvPicPr>
          <p:cNvPr id="9" name="Picture 8">
            <a:extLst>
              <a:ext uri="{FF2B5EF4-FFF2-40B4-BE49-F238E27FC236}">
                <a16:creationId xmlns:a16="http://schemas.microsoft.com/office/drawing/2014/main" id="{28C4B47D-B95A-77C8-6A45-C5BB8C79F011}"/>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50789" y="3202733"/>
            <a:ext cx="3487045" cy="3377138"/>
          </a:xfrm>
          <a:prstGeom prst="rect">
            <a:avLst/>
          </a:prstGeom>
        </p:spPr>
      </p:pic>
    </p:spTree>
    <p:extLst>
      <p:ext uri="{BB962C8B-B14F-4D97-AF65-F5344CB8AC3E}">
        <p14:creationId xmlns:p14="http://schemas.microsoft.com/office/powerpoint/2010/main" val="269729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53F689-2E51-BF4F-AE47-7CEB7CC4C52A}"/>
              </a:ext>
            </a:extLst>
          </p:cNvPr>
          <p:cNvSpPr>
            <a:spLocks noGrp="1"/>
          </p:cNvSpPr>
          <p:nvPr>
            <p:ph type="title"/>
          </p:nvPr>
        </p:nvSpPr>
        <p:spPr>
          <a:xfrm>
            <a:off x="964023" y="879063"/>
            <a:ext cx="6574697" cy="610863"/>
          </a:xfrm>
        </p:spPr>
        <p:txBody>
          <a:bodyPr>
            <a:normAutofit/>
          </a:bodyPr>
          <a:lstStyle/>
          <a:p>
            <a:r>
              <a:rPr lang="en-US" dirty="0"/>
              <a:t>Siberian Snake</a:t>
            </a:r>
          </a:p>
        </p:txBody>
      </p:sp>
      <p:sp>
        <p:nvSpPr>
          <p:cNvPr id="4" name="Text Placeholder 3">
            <a:extLst>
              <a:ext uri="{FF2B5EF4-FFF2-40B4-BE49-F238E27FC236}">
                <a16:creationId xmlns:a16="http://schemas.microsoft.com/office/drawing/2014/main" id="{A17F80A9-6337-524E-AC61-32C5AFEE8E6D}"/>
              </a:ext>
            </a:extLst>
          </p:cNvPr>
          <p:cNvSpPr>
            <a:spLocks noGrp="1"/>
          </p:cNvSpPr>
          <p:nvPr>
            <p:ph type="body" sz="quarter" idx="11"/>
          </p:nvPr>
        </p:nvSpPr>
        <p:spPr/>
        <p:txBody>
          <a:bodyPr/>
          <a:lstStyle/>
          <a:p>
            <a:pPr marL="342900" indent="-342900">
              <a:buFont typeface="Arial" panose="020B0604020202020204" pitchFamily="34" charset="0"/>
              <a:buChar char="•"/>
            </a:pPr>
            <a:r>
              <a:rPr lang="en-US" sz="2000" dirty="0"/>
              <a:t>Installed in COSY @ ANKE place</a:t>
            </a:r>
          </a:p>
          <a:p>
            <a:pPr marL="342900" indent="-342900">
              <a:buFont typeface="Arial" panose="020B0604020202020204" pitchFamily="34" charset="0"/>
              <a:buChar char="•"/>
            </a:pPr>
            <a:r>
              <a:rPr lang="en-US" sz="2000" dirty="0"/>
              <a:t>First commissioning beam time in March 2020</a:t>
            </a:r>
          </a:p>
          <a:p>
            <a:pPr marL="342900" indent="-342900">
              <a:buFont typeface="Arial" panose="020B0604020202020204" pitchFamily="34" charset="0"/>
              <a:buChar char="•"/>
            </a:pPr>
            <a:r>
              <a:rPr lang="en-US" sz="2000" dirty="0"/>
              <a:t>Will provide longitudinal polarization at PAX-IP</a:t>
            </a:r>
          </a:p>
        </p:txBody>
      </p:sp>
      <p:sp>
        <p:nvSpPr>
          <p:cNvPr id="7" name="Slide Number Placeholder 6">
            <a:extLst>
              <a:ext uri="{FF2B5EF4-FFF2-40B4-BE49-F238E27FC236}">
                <a16:creationId xmlns:a16="http://schemas.microsoft.com/office/drawing/2014/main" id="{F37669F0-EA6D-6B46-AF0E-A9C2D1F223DB}"/>
              </a:ext>
            </a:extLst>
          </p:cNvPr>
          <p:cNvSpPr>
            <a:spLocks noGrp="1"/>
          </p:cNvSpPr>
          <p:nvPr>
            <p:ph type="sldNum" sz="quarter" idx="4294967295"/>
          </p:nvPr>
        </p:nvSpPr>
        <p:spPr>
          <a:xfrm>
            <a:off x="971550" y="6332220"/>
            <a:ext cx="523240" cy="247651"/>
          </a:xfrm>
          <a:prstGeom prst="rect">
            <a:avLst/>
          </a:prstGeom>
        </p:spPr>
        <p:txBody>
          <a:bodyPr/>
          <a:lstStyle/>
          <a:p>
            <a:fld id="{294A09A9-5501-47C1-A89A-A340965A2BE2}" type="slidenum">
              <a:rPr lang="en-US" smtClean="0"/>
              <a:pPr/>
              <a:t>9</a:t>
            </a:fld>
            <a:endParaRPr lang="en-US" dirty="0"/>
          </a:p>
        </p:txBody>
      </p:sp>
      <p:pic>
        <p:nvPicPr>
          <p:cNvPr id="6" name="Picture 1" descr="age8image27825440">
            <a:extLst>
              <a:ext uri="{FF2B5EF4-FFF2-40B4-BE49-F238E27FC236}">
                <a16:creationId xmlns:a16="http://schemas.microsoft.com/office/drawing/2014/main" id="{F933EBC9-30FA-1D94-4DB2-F6A5565426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7962" y="332539"/>
            <a:ext cx="5034925" cy="34977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7DB42F95-2FA5-475E-61FF-E673F4171480}"/>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52498" y="3257551"/>
            <a:ext cx="5553787" cy="3502388"/>
          </a:xfrm>
          <a:prstGeom prst="rect">
            <a:avLst/>
          </a:prstGeom>
        </p:spPr>
      </p:pic>
    </p:spTree>
    <p:extLst>
      <p:ext uri="{BB962C8B-B14F-4D97-AF65-F5344CB8AC3E}">
        <p14:creationId xmlns:p14="http://schemas.microsoft.com/office/powerpoint/2010/main" val="530453385"/>
      </p:ext>
    </p:extLst>
  </p:cSld>
  <p:clrMapOvr>
    <a:masterClrMapping/>
  </p:clrMapOvr>
</p:sld>
</file>

<file path=ppt/theme/theme1.xml><?xml version="1.0" encoding="utf-8"?>
<a:theme xmlns:a="http://schemas.openxmlformats.org/drawingml/2006/main" name="Theme1">
  <a:themeElements>
    <a:clrScheme name="Swiss">
      <a:dk1>
        <a:srgbClr val="000000"/>
      </a:dk1>
      <a:lt1>
        <a:srgbClr val="FFFFFF"/>
      </a:lt1>
      <a:dk2>
        <a:srgbClr val="E4E4E4"/>
      </a:dk2>
      <a:lt2>
        <a:srgbClr val="7CA655"/>
      </a:lt2>
      <a:accent1>
        <a:srgbClr val="A9D4DB"/>
      </a:accent1>
      <a:accent2>
        <a:srgbClr val="FBE284"/>
      </a:accent2>
      <a:accent3>
        <a:srgbClr val="4495A2"/>
      </a:accent3>
      <a:accent4>
        <a:srgbClr val="AA5881"/>
      </a:accent4>
      <a:accent5>
        <a:srgbClr val="E06742"/>
      </a:accent5>
      <a:accent6>
        <a:srgbClr val="F9D448"/>
      </a:accent6>
      <a:hlink>
        <a:srgbClr val="4495A2"/>
      </a:hlink>
      <a:folHlink>
        <a:srgbClr val="AA5881"/>
      </a:folHlink>
    </a:clrScheme>
    <a:fontScheme name="Custom 175">
      <a:majorFont>
        <a:latin typeface="Franklin Gothic Demi"/>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wissPresentation C_MW_JS_SL_v2" id="{50B954A5-DC84-41DE-87BB-B459A4E7EDA7}" vid="{75F44519-9FD6-49F7-AB9C-46D055682C3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1446DA3-37A7-4516-A4F6-8B99D0D312BF}">
  <ds:schemaRefs>
    <ds:schemaRef ds:uri="http://schemas.microsoft.com/sharepoint/v3/contenttype/forms"/>
  </ds:schemaRefs>
</ds:datastoreItem>
</file>

<file path=customXml/itemProps2.xml><?xml version="1.0" encoding="utf-8"?>
<ds:datastoreItem xmlns:ds="http://schemas.openxmlformats.org/officeDocument/2006/customXml" ds:itemID="{6CC8E66C-AC30-44BA-8882-3290DF968F1F}">
  <ds:schemaRefs>
    <ds:schemaRef ds:uri="16c05727-aa75-4e4a-9b5f-8a80a1165891"/>
    <ds:schemaRef ds:uri="http://purl.org/dc/elements/1.1/"/>
    <ds:schemaRef ds:uri="71af3243-3dd4-4a8d-8c0d-dd76da1f02a5"/>
    <ds:schemaRef ds:uri="http://schemas.microsoft.com/office/2006/metadata/properties"/>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A3804F14-618B-48E0-A956-DD76B6099D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630</Words>
  <Application>Microsoft Macintosh PowerPoint</Application>
  <PresentationFormat>Widescreen</PresentationFormat>
  <Paragraphs>113</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Cambria Math</vt:lpstr>
      <vt:lpstr>Franklin Gothic Book</vt:lpstr>
      <vt:lpstr>Franklin Gothic Demi</vt:lpstr>
      <vt:lpstr>Wingdings</vt:lpstr>
      <vt:lpstr>Theme1</vt:lpstr>
      <vt:lpstr>Annual Meeting </vt:lpstr>
      <vt:lpstr>Plan of the presentation</vt:lpstr>
      <vt:lpstr>JRA12 – Spin for FAIR: Motivation</vt:lpstr>
      <vt:lpstr>JRA12 – Spin for FAIR: Motivation</vt:lpstr>
      <vt:lpstr>PAX Detector</vt:lpstr>
      <vt:lpstr>PAX Detector</vt:lpstr>
      <vt:lpstr>Commissioning of PAX detetctor with 2 quadrants: Determination of Target Polarisation</vt:lpstr>
      <vt:lpstr>Commissioing of the full PAX detector 4 quads:  Cosmics Data</vt:lpstr>
      <vt:lpstr>Siberian Snake</vt:lpstr>
      <vt:lpstr>Siberian Snake</vt:lpstr>
      <vt:lpstr>Siberian Snake</vt:lpstr>
      <vt:lpstr>Siberian Snake</vt:lpstr>
      <vt:lpstr>Conclusions</vt:lpstr>
      <vt:lpstr>Outlook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2020-10-14T20:04:43Z</dcterms:created>
  <dcterms:modified xsi:type="dcterms:W3CDTF">2023-11-17T07:23:54Z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