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58" r:id="rId4"/>
  </p:sldMasterIdLst>
  <p:notesMasterIdLst>
    <p:notesMasterId r:id="rId16"/>
  </p:notesMasterIdLst>
  <p:handoutMasterIdLst>
    <p:handoutMasterId r:id="rId17"/>
  </p:handoutMasterIdLst>
  <p:sldIdLst>
    <p:sldId id="350" r:id="rId5"/>
    <p:sldId id="365" r:id="rId6"/>
    <p:sldId id="361" r:id="rId7"/>
    <p:sldId id="368" r:id="rId8"/>
    <p:sldId id="369" r:id="rId9"/>
    <p:sldId id="370" r:id="rId10"/>
    <p:sldId id="371" r:id="rId11"/>
    <p:sldId id="372" r:id="rId12"/>
    <p:sldId id="373" r:id="rId13"/>
    <p:sldId id="374" r:id="rId14"/>
    <p:sldId id="37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414" autoAdjust="0"/>
    <p:restoredTop sz="86441" autoAdjust="0"/>
  </p:normalViewPr>
  <p:slideViewPr>
    <p:cSldViewPr snapToGrid="0">
      <p:cViewPr>
        <p:scale>
          <a:sx n="113" d="100"/>
          <a:sy n="113" d="100"/>
        </p:scale>
        <p:origin x="136" y="-512"/>
      </p:cViewPr>
      <p:guideLst/>
    </p:cSldViewPr>
  </p:slideViewPr>
  <p:outlineViewPr>
    <p:cViewPr>
      <p:scale>
        <a:sx n="33" d="100"/>
        <a:sy n="33" d="100"/>
      </p:scale>
      <p:origin x="0" y="-48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95B66E5-15AA-4745-8A67-3CE257BEE3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844A45-21B3-834A-A491-E4E4B9DC11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39FDB-18A0-074D-8BA3-A4C3DE896AF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D13E5-4CEC-3A4A-8E5D-AFCEE7512EEC}" type="slidenum"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2284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E7A52F-9D89-7442-A8E9-48D1527B5F6B}" type="datetimeFigureOut">
              <a:rPr lang="en-US" smtClean="0"/>
              <a:t>11/8/23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9C7E07-3C67-C64C-8DA0-0404F63039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28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987D-0137-DE42-B76B-FF621E808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88044" y="4214057"/>
            <a:ext cx="8686264" cy="1182769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>
              <a:defRPr sz="6000" b="1" i="0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26C18C3-ED25-DD4B-BA72-24932D54DE3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" y="3517556"/>
            <a:ext cx="3731740" cy="3340443"/>
            <a:chOff x="0" y="12289"/>
            <a:chExt cx="3550" cy="3551"/>
          </a:xfrm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07CC263-2515-F147-8CC5-F8E9FF9FA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43B40037-7481-524B-8685-404D96569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B759713-8408-EE47-9394-3DA6F5E4B6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276A9CD7-E675-3048-86D3-3546A2F6B45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4508" y="5750134"/>
            <a:ext cx="7369799" cy="953337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8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69706A2-3726-FE4E-B923-E75D48597816}"/>
              </a:ext>
            </a:extLst>
          </p:cNvPr>
          <p:cNvCxnSpPr>
            <a:cxnSpLocks/>
          </p:cNvCxnSpPr>
          <p:nvPr userDrawn="1"/>
        </p:nvCxnSpPr>
        <p:spPr>
          <a:xfrm>
            <a:off x="6367054" y="558664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251" y="1061119"/>
            <a:ext cx="3855308" cy="74867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285" y="1809798"/>
            <a:ext cx="7721171" cy="2573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08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4023" y="2300984"/>
            <a:ext cx="4827178" cy="40421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3A0EE708-F36B-444B-9A8B-D48D69535E4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362700" y="2300984"/>
            <a:ext cx="4764829" cy="40421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8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4023" y="2799146"/>
            <a:ext cx="4827178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E40D4044-0F7B-0647-BAB5-16B23EBD9EC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62700" y="2799146"/>
            <a:ext cx="4756241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D51C063-0222-064B-8A2E-485FE9EAC10D}"/>
              </a:ext>
            </a:extLst>
          </p:cNvPr>
          <p:cNvCxnSpPr>
            <a:cxnSpLocks/>
          </p:cNvCxnSpPr>
          <p:nvPr userDrawn="1"/>
        </p:nvCxnSpPr>
        <p:spPr>
          <a:xfrm>
            <a:off x="63627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6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0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550425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6147D10-E7D7-8F40-AF69-7263987293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2500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E81957B7-CEA6-A446-A203-471CF9A57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2500" y="2799146"/>
            <a:ext cx="3036477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057DFE0A-61D9-1B48-8196-EA94D04685D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69372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946754A-F105-644E-99A4-DC80B9944243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4569372" y="2799146"/>
            <a:ext cx="3050628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368648FC-FC9A-5645-8F0C-390FFFAE180D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8187017" y="2300156"/>
            <a:ext cx="3036477" cy="40421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>
              <a:buNone/>
              <a:defRPr lang="en-US" sz="1800" spc="0" baseline="0" dirty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>
              <a:buNone/>
            </a:pPr>
            <a:r>
              <a:rPr lang="en-US" dirty="0"/>
              <a:t>Click to edit 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BBB849DC-B114-D145-9879-4FE0688BF57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187017" y="2799146"/>
            <a:ext cx="3036477" cy="19421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285750" indent="-285750">
              <a:lnSpc>
                <a:spcPct val="100000"/>
              </a:lnSpc>
              <a:buFont typeface="Wingdings" pitchFamily="2" charset="2"/>
              <a:buChar char="§"/>
              <a:defRPr sz="1600">
                <a:latin typeface="+mn-lt"/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F0C4CE5-5F02-B143-8FD1-1B235D270DAC}"/>
              </a:ext>
            </a:extLst>
          </p:cNvPr>
          <p:cNvCxnSpPr>
            <a:cxnSpLocks/>
          </p:cNvCxnSpPr>
          <p:nvPr userDrawn="1"/>
        </p:nvCxnSpPr>
        <p:spPr>
          <a:xfrm>
            <a:off x="4569372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89A8C14-DB28-F34E-8098-168D4C75AF23}"/>
              </a:ext>
            </a:extLst>
          </p:cNvPr>
          <p:cNvCxnSpPr>
            <a:cxnSpLocks/>
          </p:cNvCxnSpPr>
          <p:nvPr userDrawn="1"/>
        </p:nvCxnSpPr>
        <p:spPr>
          <a:xfrm>
            <a:off x="8187017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9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0" name="Image 2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4227948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52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4800" userDrawn="1">
          <p15:clr>
            <a:srgbClr val="FBAE40"/>
          </p15:clr>
        </p15:guide>
        <p15:guide id="11" pos="2880" userDrawn="1">
          <p15:clr>
            <a:srgbClr val="FBAE40"/>
          </p15:clr>
        </p15:guide>
        <p15:guide id="12" orient="horz" pos="175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>
            <a:extLst>
              <a:ext uri="{FF2B5EF4-FFF2-40B4-BE49-F238E27FC236}">
                <a16:creationId xmlns:a16="http://schemas.microsoft.com/office/drawing/2014/main" id="{467E05B6-B7CB-1E4F-96BA-4B8CFE8B6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1DEB652-BD6A-BD41-B85E-704D2C41A1C4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A8C895-11B9-EA40-B0F8-0F4FE98815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2500" y="2656904"/>
            <a:ext cx="4838700" cy="57431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85D552-3AFC-4D21-A944-9D41E128A9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2286000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BE8C2EDB-9C70-49A2-865C-E5CD77D3E7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3655" y="3841846"/>
            <a:ext cx="4838700" cy="636754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EE50320A-D017-45C6-9986-94BC43911E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3655" y="3470942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673EB498-F5D2-4E15-990A-2AFA4A377CB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2500" y="5017901"/>
            <a:ext cx="4838700" cy="908340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F528150-326B-4BB3-AC38-7FC805DB6BA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52500" y="4646997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20EBEFF7-AECA-409B-9ACC-A63A168283B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99647" y="2656904"/>
            <a:ext cx="4838700" cy="574318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29E4D063-8666-4D7A-B8C8-2B9383F798E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399647" y="2286000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717B7CD-A4F9-444E-82B9-8914CB57488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99647" y="3841846"/>
            <a:ext cx="4838700" cy="908340"/>
          </a:xfrm>
        </p:spPr>
        <p:txBody>
          <a:bodyPr>
            <a:noAutofit/>
          </a:bodyPr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2CF285B7-A950-4326-A4D5-F5D542D2D6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99647" y="3470942"/>
            <a:ext cx="4838700" cy="315915"/>
          </a:xfrm>
        </p:spPr>
        <p:txBody>
          <a:bodyPr>
            <a:noAutofit/>
          </a:bodyPr>
          <a:lstStyle>
            <a:lvl1pPr>
              <a:buNone/>
              <a:defRPr sz="1800" b="0" spc="0" baseline="0">
                <a:solidFill>
                  <a:schemeClr val="tx2"/>
                </a:solidFill>
                <a:latin typeface="+mj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/>
              <a:t>Click to edit</a:t>
            </a:r>
          </a:p>
        </p:txBody>
      </p:sp>
      <p:grpSp>
        <p:nvGrpSpPr>
          <p:cNvPr id="20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306013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304">
          <p15:clr>
            <a:srgbClr val="FBAE40"/>
          </p15:clr>
        </p15:guide>
        <p15:guide id="4" pos="5736">
          <p15:clr>
            <a:srgbClr val="FBAE40"/>
          </p15:clr>
        </p15:guide>
        <p15:guide id="5" pos="1944">
          <p15:clr>
            <a:srgbClr val="FBAE40"/>
          </p15:clr>
        </p15:guide>
        <p15:guide id="6" pos="4008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440">
          <p15:clr>
            <a:srgbClr val="FBAE40"/>
          </p15:clr>
        </p15:guide>
        <p15:guide id="9" orient="horz" pos="552">
          <p15:clr>
            <a:srgbClr val="FBAE40"/>
          </p15:clr>
        </p15:guide>
        <p15:guide id="10" pos="5352">
          <p15:clr>
            <a:srgbClr val="FBAE40"/>
          </p15:clr>
        </p15:guide>
        <p15:guide id="11" pos="364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9">
            <a:extLst>
              <a:ext uri="{FF2B5EF4-FFF2-40B4-BE49-F238E27FC236}">
                <a16:creationId xmlns:a16="http://schemas.microsoft.com/office/drawing/2014/main" id="{BB778BC5-5409-574B-96E2-B45CDD940DF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896100" y="5102063"/>
            <a:ext cx="4914900" cy="588795"/>
          </a:xfrm>
        </p:spPr>
        <p:txBody>
          <a:bodyPr lIns="0" tIns="0" rIns="0" bIns="0" anchor="b">
            <a:noAutofit/>
          </a:bodyPr>
          <a:lstStyle>
            <a:lvl1pPr marL="0" indent="0">
              <a:buNone/>
              <a:defRPr sz="1600" b="0" i="0">
                <a:solidFill>
                  <a:schemeClr val="tx2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32916F3A-28FA-9A4B-A780-0D687D9328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07623" y="3591098"/>
            <a:ext cx="4903377" cy="1057791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29321F6-59C5-6E4C-A846-6AD00848A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623" y="2173658"/>
            <a:ext cx="49033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B5C3BF3-A164-DD48-BD02-4587489DA105}"/>
              </a:ext>
            </a:extLst>
          </p:cNvPr>
          <p:cNvCxnSpPr>
            <a:cxnSpLocks/>
          </p:cNvCxnSpPr>
          <p:nvPr userDrawn="1"/>
        </p:nvCxnSpPr>
        <p:spPr>
          <a:xfrm>
            <a:off x="6896100" y="3233703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F8C225AD-C009-894E-8AFA-C94EAA06509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12" name="Group 14">
            <a:extLst>
              <a:ext uri="{FF2B5EF4-FFF2-40B4-BE49-F238E27FC236}">
                <a16:creationId xmlns:a16="http://schemas.microsoft.com/office/drawing/2014/main" id="{C47A1EE0-4011-3749-B01C-FC489EEDF880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10635048" y="0"/>
            <a:ext cx="1560199" cy="1489926"/>
            <a:chOff x="0" y="12289"/>
            <a:chExt cx="3550" cy="3551"/>
          </a:xfrm>
        </p:grpSpPr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7EED68A-6660-2643-BBFB-B6AB92A7C2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4" name="Freeform 16">
              <a:extLst>
                <a:ext uri="{FF2B5EF4-FFF2-40B4-BE49-F238E27FC236}">
                  <a16:creationId xmlns:a16="http://schemas.microsoft.com/office/drawing/2014/main" id="{BECF9FB8-F6C7-C54D-99F4-11FDF26D7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5" name="Freeform 17">
              <a:extLst>
                <a:ext uri="{FF2B5EF4-FFF2-40B4-BE49-F238E27FC236}">
                  <a16:creationId xmlns:a16="http://schemas.microsoft.com/office/drawing/2014/main" id="{46C7C62D-7D3B-934C-AFF9-0F10E727B4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9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999130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7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39F93F26-ED5C-E74E-BFBD-E3054DC1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 spc="50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F0FD074-81E2-0D4E-8446-C5B415B238A0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4655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 Placeholder 29">
            <a:extLst>
              <a:ext uri="{FF2B5EF4-FFF2-40B4-BE49-F238E27FC236}">
                <a16:creationId xmlns:a16="http://schemas.microsoft.com/office/drawing/2014/main" id="{58AAB058-5FFC-9E4E-AD2E-FB1B4EE510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52500" y="2818296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5" name="Text Placeholder 29">
            <a:extLst>
              <a:ext uri="{FF2B5EF4-FFF2-40B4-BE49-F238E27FC236}">
                <a16:creationId xmlns:a16="http://schemas.microsoft.com/office/drawing/2014/main" id="{18ABDA74-C3EC-274D-BE87-AC5B825A2A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2500" y="2209800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3DDE02E-BC75-2645-8725-CA2CFD327A3C}"/>
              </a:ext>
            </a:extLst>
          </p:cNvPr>
          <p:cNvCxnSpPr>
            <a:cxnSpLocks/>
          </p:cNvCxnSpPr>
          <p:nvPr userDrawn="1"/>
        </p:nvCxnSpPr>
        <p:spPr>
          <a:xfrm>
            <a:off x="3663043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 Placeholder 29">
            <a:extLst>
              <a:ext uri="{FF2B5EF4-FFF2-40B4-BE49-F238E27FC236}">
                <a16:creationId xmlns:a16="http://schemas.microsoft.com/office/drawing/2014/main" id="{3ABA9FD1-9B74-F14F-81EF-7B3407196B0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2818296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0E9E9D03-0186-5B4C-A73F-95ADCD08A44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663042" y="2209800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01EE6FD-FABB-AD48-92DA-19805B502918}"/>
              </a:ext>
            </a:extLst>
          </p:cNvPr>
          <p:cNvCxnSpPr>
            <a:cxnSpLocks/>
          </p:cNvCxnSpPr>
          <p:nvPr userDrawn="1"/>
        </p:nvCxnSpPr>
        <p:spPr>
          <a:xfrm>
            <a:off x="952500" y="4248119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 Placeholder 29">
            <a:extLst>
              <a:ext uri="{FF2B5EF4-FFF2-40B4-BE49-F238E27FC236}">
                <a16:creationId xmlns:a16="http://schemas.microsoft.com/office/drawing/2014/main" id="{F953BCFF-5CB8-784F-ACC1-A14670E6219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52500" y="5131299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2" name="Text Placeholder 29">
            <a:extLst>
              <a:ext uri="{FF2B5EF4-FFF2-40B4-BE49-F238E27FC236}">
                <a16:creationId xmlns:a16="http://schemas.microsoft.com/office/drawing/2014/main" id="{97DCC038-CDD3-1D48-B8BA-2617616935C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2500" y="4522803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3BB36CC-7349-334D-A028-58D01025E726}"/>
              </a:ext>
            </a:extLst>
          </p:cNvPr>
          <p:cNvCxnSpPr>
            <a:cxnSpLocks/>
          </p:cNvCxnSpPr>
          <p:nvPr userDrawn="1"/>
        </p:nvCxnSpPr>
        <p:spPr>
          <a:xfrm>
            <a:off x="3663043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 Placeholder 29">
            <a:extLst>
              <a:ext uri="{FF2B5EF4-FFF2-40B4-BE49-F238E27FC236}">
                <a16:creationId xmlns:a16="http://schemas.microsoft.com/office/drawing/2014/main" id="{C20DFC6E-CE65-E94B-921D-38F386E173F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663042" y="5131299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5" name="Text Placeholder 29">
            <a:extLst>
              <a:ext uri="{FF2B5EF4-FFF2-40B4-BE49-F238E27FC236}">
                <a16:creationId xmlns:a16="http://schemas.microsoft.com/office/drawing/2014/main" id="{773FBF72-A3D8-2F4E-BAD2-2755F0BE4A4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663042" y="4522803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02C0D4-D9C4-F547-B996-38177302A3DC}"/>
              </a:ext>
            </a:extLst>
          </p:cNvPr>
          <p:cNvCxnSpPr>
            <a:cxnSpLocks/>
          </p:cNvCxnSpPr>
          <p:nvPr userDrawn="1"/>
        </p:nvCxnSpPr>
        <p:spPr>
          <a:xfrm>
            <a:off x="6367055" y="4252111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 Placeholder 29">
            <a:extLst>
              <a:ext uri="{FF2B5EF4-FFF2-40B4-BE49-F238E27FC236}">
                <a16:creationId xmlns:a16="http://schemas.microsoft.com/office/drawing/2014/main" id="{9B18A1DC-4A61-514B-9F70-1DCC893EBB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367054" y="513129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28" name="Text Placeholder 29">
            <a:extLst>
              <a:ext uri="{FF2B5EF4-FFF2-40B4-BE49-F238E27FC236}">
                <a16:creationId xmlns:a16="http://schemas.microsoft.com/office/drawing/2014/main" id="{DD138509-2AA1-D540-90D6-28847495661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67054" y="4522803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buNone/>
              <a:defRPr sz="1800" b="0" i="0">
                <a:solidFill>
                  <a:schemeClr val="tx2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1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409306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D23F761-57FC-3649-AE84-0C3EF95EF561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 Placeholder 29">
            <a:extLst>
              <a:ext uri="{FF2B5EF4-FFF2-40B4-BE49-F238E27FC236}">
                <a16:creationId xmlns:a16="http://schemas.microsoft.com/office/drawing/2014/main" id="{E66F2BC9-2F8A-1543-9AFD-9BAB0E75B3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499" y="2289363"/>
            <a:ext cx="10588712" cy="3763370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3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3073769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6" pos="3480" userDrawn="1">
          <p15:clr>
            <a:srgbClr val="FBAE40"/>
          </p15:clr>
        </p15:guide>
        <p15:guide id="7" orient="horz" pos="1440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8D492973-78E3-D34E-835E-CF2D45170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3943" y="3045437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100" b="1" i="0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E3A3D6-A0AD-C84D-8B2A-743F5F95432E}"/>
              </a:ext>
            </a:extLst>
          </p:cNvPr>
          <p:cNvCxnSpPr>
            <a:cxnSpLocks/>
          </p:cNvCxnSpPr>
          <p:nvPr userDrawn="1"/>
        </p:nvCxnSpPr>
        <p:spPr>
          <a:xfrm>
            <a:off x="7154721" y="4003877"/>
            <a:ext cx="2133600" cy="3992"/>
          </a:xfrm>
          <a:prstGeom prst="line">
            <a:avLst/>
          </a:prstGeom>
          <a:ln w="101600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4CB38BE-0FF2-694C-AA3C-D73DBF7C332C}"/>
              </a:ext>
            </a:extLst>
          </p:cNvPr>
          <p:cNvGrpSpPr>
            <a:grpSpLocks/>
          </p:cNvGrpSpPr>
          <p:nvPr userDrawn="1"/>
        </p:nvGrpSpPr>
        <p:grpSpPr bwMode="auto">
          <a:xfrm rot="10800000">
            <a:off x="9509760" y="-3"/>
            <a:ext cx="2682238" cy="2682238"/>
            <a:chOff x="0" y="12289"/>
            <a:chExt cx="3550" cy="3551"/>
          </a:xfrm>
          <a:solidFill>
            <a:schemeClr val="tx1"/>
          </a:solidFill>
        </p:grpSpPr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F0257420-2EA0-6348-8B9E-1414F5297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7FE65C23-C0EF-BB41-884A-01C2A7356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F73F5EB6-53C7-D44C-9003-FB5A81F98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3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3578891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4">
          <p15:clr>
            <a:srgbClr val="FBAE40"/>
          </p15:clr>
        </p15:guide>
        <p15:guide id="3" pos="4344" userDrawn="1">
          <p15:clr>
            <a:srgbClr val="FBAE40"/>
          </p15:clr>
        </p15:guide>
        <p15:guide id="4" pos="4560" userDrawn="1">
          <p15:clr>
            <a:srgbClr val="FBAE40"/>
          </p15:clr>
        </p15:guide>
        <p15:guide id="8" orient="horz" pos="18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75992517-0394-6B43-B15D-2A86A34512F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952500" y="1939108"/>
            <a:ext cx="10352810" cy="411070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8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065862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1392" userDrawn="1">
          <p15:clr>
            <a:srgbClr val="FBAE40"/>
          </p15:clr>
        </p15:guide>
        <p15:guide id="10" orient="horz" pos="55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109B023A-F28F-184D-BA48-3F1C0502A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sp>
        <p:nvSpPr>
          <p:cNvPr id="9" name="Table Placeholder 2">
            <a:extLst>
              <a:ext uri="{FF2B5EF4-FFF2-40B4-BE49-F238E27FC236}">
                <a16:creationId xmlns:a16="http://schemas.microsoft.com/office/drawing/2014/main" id="{1506B022-475A-6647-98FF-D5C319A0C7C4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952500" y="2209800"/>
            <a:ext cx="10287000" cy="2593109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6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8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0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12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34013107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>
          <p15:clr>
            <a:srgbClr val="FBAE40"/>
          </p15:clr>
        </p15:guide>
        <p15:guide id="3" pos="2880">
          <p15:clr>
            <a:srgbClr val="FBAE40"/>
          </p15:clr>
        </p15:guide>
        <p15:guide id="4" pos="5160">
          <p15:clr>
            <a:srgbClr val="FBAE40"/>
          </p15:clr>
        </p15:guide>
        <p15:guide id="5" pos="2520">
          <p15:clr>
            <a:srgbClr val="FBAE40"/>
          </p15:clr>
        </p15:guide>
        <p15:guide id="6" pos="4800">
          <p15:clr>
            <a:srgbClr val="FBAE40"/>
          </p15:clr>
        </p15:guide>
        <p15:guide id="7" orient="horz" pos="1224">
          <p15:clr>
            <a:srgbClr val="FBAE40"/>
          </p15:clr>
        </p15:guide>
        <p15:guide id="8" orient="horz" pos="1392">
          <p15:clr>
            <a:srgbClr val="FBAE40"/>
          </p15:clr>
        </p15:guide>
        <p15:guide id="10" orient="horz" pos="55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925" y="915992"/>
            <a:ext cx="3509124" cy="5488145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>
            <a:normAutofit/>
          </a:bodyPr>
          <a:lstStyle>
            <a:lvl1pPr>
              <a:lnSpc>
                <a:spcPct val="100000"/>
              </a:lnSpc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</a:t>
            </a:r>
          </a:p>
        </p:txBody>
      </p:sp>
      <p:grpSp>
        <p:nvGrpSpPr>
          <p:cNvPr id="14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28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29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A5C37098-CEB2-1E45-989B-3DD92F3B1A30}"/>
              </a:ext>
            </a:extLst>
          </p:cNvPr>
          <p:cNvSpPr txBox="1">
            <a:spLocks/>
          </p:cNvSpPr>
          <p:nvPr userDrawn="1"/>
        </p:nvSpPr>
        <p:spPr>
          <a:xfrm>
            <a:off x="6253704" y="937989"/>
            <a:ext cx="3509124" cy="548814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i="0" kern="1200" spc="100" baseline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Click to edit</a:t>
            </a:r>
          </a:p>
        </p:txBody>
      </p:sp>
      <p:pic>
        <p:nvPicPr>
          <p:cNvPr id="19" name="Image 18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0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14478292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560">
          <p15:clr>
            <a:srgbClr val="FBAE40"/>
          </p15:clr>
        </p15:guide>
        <p15:guide id="8" orient="horz" pos="1752" userDrawn="1">
          <p15:clr>
            <a:srgbClr val="FBAE40"/>
          </p15:clr>
        </p15:guide>
        <p15:guide id="9" orient="horz" pos="12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icture Placeholder 25">
            <a:extLst>
              <a:ext uri="{FF2B5EF4-FFF2-40B4-BE49-F238E27FC236}">
                <a16:creationId xmlns:a16="http://schemas.microsoft.com/office/drawing/2014/main" id="{2274C164-503B-E746-A155-849A9BC240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54268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E2F20AFE-B282-5146-B0D6-F2FC1B6D3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2" y="879063"/>
            <a:ext cx="75322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777D2F0-DE3F-8343-B97A-E7FA440532FD}"/>
              </a:ext>
            </a:extLst>
          </p:cNvPr>
          <p:cNvCxnSpPr>
            <a:cxnSpLocks/>
          </p:cNvCxnSpPr>
          <p:nvPr userDrawn="1"/>
        </p:nvCxnSpPr>
        <p:spPr>
          <a:xfrm>
            <a:off x="952500" y="1939108"/>
            <a:ext cx="2133600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Picture Placeholder 25">
            <a:extLst>
              <a:ext uri="{FF2B5EF4-FFF2-40B4-BE49-F238E27FC236}">
                <a16:creationId xmlns:a16="http://schemas.microsoft.com/office/drawing/2014/main" id="{AF1B5ED8-33F6-FB44-AA92-F0D227BB310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58280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72" name="Text Placeholder 29">
            <a:extLst>
              <a:ext uri="{FF2B5EF4-FFF2-40B4-BE49-F238E27FC236}">
                <a16:creationId xmlns:a16="http://schemas.microsoft.com/office/drawing/2014/main" id="{0D824BDD-2D23-C943-8FE9-60B7B23B5E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52500" y="5393169"/>
            <a:ext cx="2133600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3" name="Text Placeholder 29">
            <a:extLst>
              <a:ext uri="{FF2B5EF4-FFF2-40B4-BE49-F238E27FC236}">
                <a16:creationId xmlns:a16="http://schemas.microsoft.com/office/drawing/2014/main" id="{2F3D441E-DFB1-084B-8192-C6CBECCA40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2500" y="4986745"/>
            <a:ext cx="2133600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4" name="Text Placeholder 29">
            <a:extLst>
              <a:ext uri="{FF2B5EF4-FFF2-40B4-BE49-F238E27FC236}">
                <a16:creationId xmlns:a16="http://schemas.microsoft.com/office/drawing/2014/main" id="{25797825-E7AE-2C41-A965-E6F0D70D9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3042" y="5393169"/>
            <a:ext cx="2128157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5" name="Text Placeholder 29">
            <a:extLst>
              <a:ext uri="{FF2B5EF4-FFF2-40B4-BE49-F238E27FC236}">
                <a16:creationId xmlns:a16="http://schemas.microsoft.com/office/drawing/2014/main" id="{63C1927C-E23B-204E-9F3A-2A67D2BF7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63042" y="4986745"/>
            <a:ext cx="2128157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6" name="Text Placeholder 29">
            <a:extLst>
              <a:ext uri="{FF2B5EF4-FFF2-40B4-BE49-F238E27FC236}">
                <a16:creationId xmlns:a16="http://schemas.microsoft.com/office/drawing/2014/main" id="{EC81F0F5-C204-7248-A336-A655814A8A3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67054" y="539316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7" name="Text Placeholder 29">
            <a:extLst>
              <a:ext uri="{FF2B5EF4-FFF2-40B4-BE49-F238E27FC236}">
                <a16:creationId xmlns:a16="http://schemas.microsoft.com/office/drawing/2014/main" id="{C9FEF82E-4E9C-8343-9D36-C4A00D7137CC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367054" y="4986745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8" name="Text Placeholder 29">
            <a:extLst>
              <a:ext uri="{FF2B5EF4-FFF2-40B4-BE49-F238E27FC236}">
                <a16:creationId xmlns:a16="http://schemas.microsoft.com/office/drawing/2014/main" id="{F8AF6664-A005-7A42-9AEF-C5AA5603E49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9110254" y="5393169"/>
            <a:ext cx="2129245" cy="369332"/>
          </a:xfrm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79" name="Text Placeholder 29">
            <a:extLst>
              <a:ext uri="{FF2B5EF4-FFF2-40B4-BE49-F238E27FC236}">
                <a16:creationId xmlns:a16="http://schemas.microsoft.com/office/drawing/2014/main" id="{5F6C1E52-E2B6-5F45-A863-5BB35ABAFC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10254" y="4986745"/>
            <a:ext cx="2129245" cy="205837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66" name="Picture Placeholder 25">
            <a:extLst>
              <a:ext uri="{FF2B5EF4-FFF2-40B4-BE49-F238E27FC236}">
                <a16:creationId xmlns:a16="http://schemas.microsoft.com/office/drawing/2014/main" id="{2D21D633-C51E-E94E-BAE3-96F52F76E49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6362292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69" name="Picture Placeholder 25">
            <a:extLst>
              <a:ext uri="{FF2B5EF4-FFF2-40B4-BE49-F238E27FC236}">
                <a16:creationId xmlns:a16="http://schemas.microsoft.com/office/drawing/2014/main" id="{639EFA5A-9C69-DF4D-81B7-FA1F8CCCF934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9112023" y="2572883"/>
            <a:ext cx="2118245" cy="203721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3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4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grpSp>
        <p:nvGrpSpPr>
          <p:cNvPr id="45" name="Group 5">
            <a:extLst>
              <a:ext uri="{FF2B5EF4-FFF2-40B4-BE49-F238E27FC236}">
                <a16:creationId xmlns:a16="http://schemas.microsoft.com/office/drawing/2014/main" id="{806C6F65-35CD-D64B-992A-0C1C1E00384D}"/>
              </a:ext>
            </a:extLst>
          </p:cNvPr>
          <p:cNvGrpSpPr/>
          <p:nvPr userDrawn="1"/>
        </p:nvGrpSpPr>
        <p:grpSpPr>
          <a:xfrm>
            <a:off x="9770080" y="0"/>
            <a:ext cx="2421920" cy="1309816"/>
            <a:chOff x="5612972" y="1"/>
            <a:chExt cx="6615961" cy="3672246"/>
          </a:xfrm>
        </p:grpSpPr>
        <p:sp>
          <p:nvSpPr>
            <p:cNvPr id="46" name="AutoShape 24">
              <a:extLst>
                <a:ext uri="{FF2B5EF4-FFF2-40B4-BE49-F238E27FC236}">
                  <a16:creationId xmlns:a16="http://schemas.microsoft.com/office/drawing/2014/main" id="{CFD467E2-FF13-7E4F-BEF9-EA1A17665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972" y="1"/>
              <a:ext cx="4408998" cy="3672246"/>
            </a:xfrm>
            <a:custGeom>
              <a:avLst/>
              <a:gdLst>
                <a:gd name="T0" fmla="+- 0 8372 6586"/>
                <a:gd name="T1" fmla="*/ T0 w 3578"/>
                <a:gd name="T2" fmla="*/ 591 h 2980"/>
                <a:gd name="T3" fmla="+- 0 7780 6586"/>
                <a:gd name="T4" fmla="*/ T3 w 3578"/>
                <a:gd name="T5" fmla="*/ 0 h 2980"/>
                <a:gd name="T6" fmla="+- 0 6586 6586"/>
                <a:gd name="T7" fmla="*/ T6 w 3578"/>
                <a:gd name="T8" fmla="*/ 0 h 2980"/>
                <a:gd name="T9" fmla="+- 0 7774 6586"/>
                <a:gd name="T10" fmla="*/ T9 w 3578"/>
                <a:gd name="T11" fmla="*/ 1188 h 2980"/>
                <a:gd name="T12" fmla="+- 0 8372 6586"/>
                <a:gd name="T13" fmla="*/ T12 w 3578"/>
                <a:gd name="T14" fmla="*/ 591 h 2980"/>
                <a:gd name="T15" fmla="+- 0 10163 6586"/>
                <a:gd name="T16" fmla="*/ T15 w 3578"/>
                <a:gd name="T17" fmla="*/ 2383 h 2980"/>
                <a:gd name="T18" fmla="+- 0 9566 6586"/>
                <a:gd name="T19" fmla="*/ T18 w 3578"/>
                <a:gd name="T20" fmla="*/ 1786 h 2980"/>
                <a:gd name="T21" fmla="+- 0 8969 6586"/>
                <a:gd name="T22" fmla="*/ T21 w 3578"/>
                <a:gd name="T23" fmla="*/ 2383 h 2980"/>
                <a:gd name="T24" fmla="+- 0 9566 6586"/>
                <a:gd name="T25" fmla="*/ T24 w 3578"/>
                <a:gd name="T26" fmla="*/ 2980 h 2980"/>
                <a:gd name="T27" fmla="+- 0 10163 6586"/>
                <a:gd name="T28" fmla="*/ T27 w 3578"/>
                <a:gd name="T29" fmla="*/ 2383 h 298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  <a:cxn ang="0">
                  <a:pos x="T13" y="T14"/>
                </a:cxn>
                <a:cxn ang="0">
                  <a:pos x="T16" y="T17"/>
                </a:cxn>
                <a:cxn ang="0">
                  <a:pos x="T19" y="T20"/>
                </a:cxn>
                <a:cxn ang="0">
                  <a:pos x="T22" y="T23"/>
                </a:cxn>
                <a:cxn ang="0">
                  <a:pos x="T25" y="T26"/>
                </a:cxn>
                <a:cxn ang="0">
                  <a:pos x="T28" y="T29"/>
                </a:cxn>
              </a:cxnLst>
              <a:rect l="0" t="0" r="r" b="b"/>
              <a:pathLst>
                <a:path w="3578" h="2980">
                  <a:moveTo>
                    <a:pt x="1786" y="591"/>
                  </a:moveTo>
                  <a:lnTo>
                    <a:pt x="1194" y="0"/>
                  </a:lnTo>
                  <a:lnTo>
                    <a:pt x="0" y="0"/>
                  </a:lnTo>
                  <a:lnTo>
                    <a:pt x="1188" y="1188"/>
                  </a:lnTo>
                  <a:lnTo>
                    <a:pt x="1786" y="591"/>
                  </a:lnTo>
                  <a:moveTo>
                    <a:pt x="3577" y="2383"/>
                  </a:moveTo>
                  <a:lnTo>
                    <a:pt x="2980" y="1786"/>
                  </a:lnTo>
                  <a:lnTo>
                    <a:pt x="2383" y="2383"/>
                  </a:lnTo>
                  <a:lnTo>
                    <a:pt x="2980" y="2980"/>
                  </a:lnTo>
                  <a:lnTo>
                    <a:pt x="3577" y="2383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CA85A327-3157-B442-993A-6900F7124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1233" y="1463970"/>
              <a:ext cx="2208196" cy="2208277"/>
            </a:xfrm>
            <a:custGeom>
              <a:avLst/>
              <a:gdLst>
                <a:gd name="T0" fmla="+- 0 7774 7177"/>
                <a:gd name="T1" fmla="*/ T0 w 1792"/>
                <a:gd name="T2" fmla="+- 0 1188 1188"/>
                <a:gd name="T3" fmla="*/ 1188 h 1792"/>
                <a:gd name="T4" fmla="+- 0 7177 7177"/>
                <a:gd name="T5" fmla="*/ T4 w 1792"/>
                <a:gd name="T6" fmla="+- 0 1786 1188"/>
                <a:gd name="T7" fmla="*/ 1786 h 1792"/>
                <a:gd name="T8" fmla="+- 0 8372 7177"/>
                <a:gd name="T9" fmla="*/ T8 w 1792"/>
                <a:gd name="T10" fmla="+- 0 2980 1188"/>
                <a:gd name="T11" fmla="*/ 2980 h 1792"/>
                <a:gd name="T12" fmla="+- 0 8969 7177"/>
                <a:gd name="T13" fmla="*/ T12 w 1792"/>
                <a:gd name="T14" fmla="+- 0 2383 1188"/>
                <a:gd name="T15" fmla="*/ 2383 h 1792"/>
                <a:gd name="T16" fmla="+- 0 7774 7177"/>
                <a:gd name="T17" fmla="*/ T16 w 1792"/>
                <a:gd name="T18" fmla="+- 0 1188 1188"/>
                <a:gd name="T19" fmla="*/ 1188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7" y="0"/>
                  </a:moveTo>
                  <a:lnTo>
                    <a:pt x="0" y="598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9A459CB4-74AF-0544-AB1E-7CC6D10F84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55590" y="1"/>
              <a:ext cx="1457754" cy="729520"/>
            </a:xfrm>
            <a:custGeom>
              <a:avLst/>
              <a:gdLst>
                <a:gd name="T0" fmla="+- 0 10158 8975"/>
                <a:gd name="T1" fmla="*/ T0 w 1183"/>
                <a:gd name="T2" fmla="*/ 0 h 592"/>
                <a:gd name="T3" fmla="+- 0 8975 8975"/>
                <a:gd name="T4" fmla="*/ T3 w 1183"/>
                <a:gd name="T5" fmla="*/ 0 h 592"/>
                <a:gd name="T6" fmla="+- 0 9566 8975"/>
                <a:gd name="T7" fmla="*/ T6 w 1183"/>
                <a:gd name="T8" fmla="*/ 591 h 592"/>
                <a:gd name="T9" fmla="+- 0 10158 8975"/>
                <a:gd name="T10" fmla="*/ T9 w 1183"/>
                <a:gd name="T11" fmla="*/ 0 h 592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183" h="592">
                  <a:moveTo>
                    <a:pt x="1183" y="0"/>
                  </a:moveTo>
                  <a:lnTo>
                    <a:pt x="0" y="0"/>
                  </a:lnTo>
                  <a:lnTo>
                    <a:pt x="591" y="591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95A20BFD-9142-D64A-A78A-61B75FCA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6887" y="728289"/>
              <a:ext cx="2208196" cy="2208277"/>
            </a:xfrm>
            <a:custGeom>
              <a:avLst/>
              <a:gdLst>
                <a:gd name="T0" fmla="+- 0 8372 7774"/>
                <a:gd name="T1" fmla="*/ T0 w 1792"/>
                <a:gd name="T2" fmla="+- 0 591 591"/>
                <a:gd name="T3" fmla="*/ 591 h 1792"/>
                <a:gd name="T4" fmla="+- 0 7774 7774"/>
                <a:gd name="T5" fmla="*/ T4 w 1792"/>
                <a:gd name="T6" fmla="+- 0 1188 591"/>
                <a:gd name="T7" fmla="*/ 1188 h 1792"/>
                <a:gd name="T8" fmla="+- 0 8969 7774"/>
                <a:gd name="T9" fmla="*/ T8 w 1792"/>
                <a:gd name="T10" fmla="+- 0 2383 591"/>
                <a:gd name="T11" fmla="*/ 2383 h 1792"/>
                <a:gd name="T12" fmla="+- 0 9566 7774"/>
                <a:gd name="T13" fmla="*/ T12 w 1792"/>
                <a:gd name="T14" fmla="+- 0 1786 591"/>
                <a:gd name="T15" fmla="*/ 1786 h 1792"/>
                <a:gd name="T16" fmla="+- 0 8372 7774"/>
                <a:gd name="T17" fmla="*/ T16 w 1792"/>
                <a:gd name="T18" fmla="+- 0 591 591"/>
                <a:gd name="T19" fmla="*/ 591 h 179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1792" h="1792">
                  <a:moveTo>
                    <a:pt x="598" y="0"/>
                  </a:moveTo>
                  <a:lnTo>
                    <a:pt x="0" y="597"/>
                  </a:lnTo>
                  <a:lnTo>
                    <a:pt x="1195" y="1792"/>
                  </a:lnTo>
                  <a:lnTo>
                    <a:pt x="1792" y="1195"/>
                  </a:lnTo>
                  <a:lnTo>
                    <a:pt x="5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B80736DF-C890-DB47-AEAA-D3D92505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5083" y="728289"/>
              <a:ext cx="2943850" cy="2943958"/>
            </a:xfrm>
            <a:custGeom>
              <a:avLst/>
              <a:gdLst>
                <a:gd name="T0" fmla="+- 0 11955 9566"/>
                <a:gd name="T1" fmla="*/ T0 w 2389"/>
                <a:gd name="T2" fmla="+- 0 1786 591"/>
                <a:gd name="T3" fmla="*/ 1786 h 2389"/>
                <a:gd name="T4" fmla="+- 0 10760 9566"/>
                <a:gd name="T5" fmla="*/ T4 w 2389"/>
                <a:gd name="T6" fmla="+- 0 591 591"/>
                <a:gd name="T7" fmla="*/ 591 h 2389"/>
                <a:gd name="T8" fmla="+- 0 9566 9566"/>
                <a:gd name="T9" fmla="*/ T8 w 2389"/>
                <a:gd name="T10" fmla="+- 0 1786 591"/>
                <a:gd name="T11" fmla="*/ 1786 h 2389"/>
                <a:gd name="T12" fmla="+- 0 10760 9566"/>
                <a:gd name="T13" fmla="*/ T12 w 2389"/>
                <a:gd name="T14" fmla="+- 0 2980 591"/>
                <a:gd name="T15" fmla="*/ 2980 h 2389"/>
                <a:gd name="T16" fmla="+- 0 11955 9566"/>
                <a:gd name="T17" fmla="*/ T16 w 2389"/>
                <a:gd name="T18" fmla="+- 0 1786 591"/>
                <a:gd name="T19" fmla="*/ 1786 h 23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</a:cxnLst>
              <a:rect l="0" t="0" r="r" b="b"/>
              <a:pathLst>
                <a:path w="2389" h="2389">
                  <a:moveTo>
                    <a:pt x="2389" y="1195"/>
                  </a:moveTo>
                  <a:lnTo>
                    <a:pt x="1194" y="0"/>
                  </a:lnTo>
                  <a:lnTo>
                    <a:pt x="0" y="1195"/>
                  </a:lnTo>
                  <a:lnTo>
                    <a:pt x="1194" y="2389"/>
                  </a:lnTo>
                  <a:lnTo>
                    <a:pt x="2389" y="1195"/>
                  </a:ln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28" name="Image 2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29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996362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304" userDrawn="1">
          <p15:clr>
            <a:srgbClr val="FBAE40"/>
          </p15:clr>
        </p15:guide>
        <p15:guide id="4" pos="4008" userDrawn="1">
          <p15:clr>
            <a:srgbClr val="FBAE40"/>
          </p15:clr>
        </p15:guide>
        <p15:guide id="5" pos="1944" userDrawn="1">
          <p15:clr>
            <a:srgbClr val="FBAE40"/>
          </p15:clr>
        </p15:guide>
        <p15:guide id="6" pos="3648" userDrawn="1">
          <p15:clr>
            <a:srgbClr val="FBAE40"/>
          </p15:clr>
        </p15:guide>
        <p15:guide id="7" orient="horz" pos="1392" userDrawn="1">
          <p15:clr>
            <a:srgbClr val="FBAE40"/>
          </p15:clr>
        </p15:guide>
        <p15:guide id="8" orient="horz" pos="552" userDrawn="1">
          <p15:clr>
            <a:srgbClr val="FBAE40"/>
          </p15:clr>
        </p15:guide>
        <p15:guide id="9" orient="horz" pos="1224" userDrawn="1">
          <p15:clr>
            <a:srgbClr val="FBAE40"/>
          </p15:clr>
        </p15:guide>
        <p15:guide id="10" pos="5352" userDrawn="1">
          <p15:clr>
            <a:srgbClr val="FBAE40"/>
          </p15:clr>
        </p15:guide>
        <p15:guide id="11" pos="5736" userDrawn="1">
          <p15:clr>
            <a:srgbClr val="FBAE40"/>
          </p15:clr>
        </p15:guide>
        <p15:guide id="12" orient="horz" pos="2904" userDrawn="1">
          <p15:clr>
            <a:srgbClr val="FBAE40"/>
          </p15:clr>
        </p15:guide>
        <p15:guide id="13" orient="horz" pos="160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40046AF-E5BF-854D-9986-7C3019770FE7}"/>
              </a:ext>
            </a:extLst>
          </p:cNvPr>
          <p:cNvCxnSpPr>
            <a:cxnSpLocks/>
          </p:cNvCxnSpPr>
          <p:nvPr userDrawn="1"/>
        </p:nvCxnSpPr>
        <p:spPr>
          <a:xfrm flipH="1">
            <a:off x="1045959" y="2213783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6CA14A6-0144-BC49-A8D4-C979D13258C0}"/>
              </a:ext>
            </a:extLst>
          </p:cNvPr>
          <p:cNvCxnSpPr>
            <a:cxnSpLocks/>
          </p:cNvCxnSpPr>
          <p:nvPr userDrawn="1"/>
        </p:nvCxnSpPr>
        <p:spPr>
          <a:xfrm flipH="1">
            <a:off x="6180493" y="2213783"/>
            <a:ext cx="11102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A582FC2-A135-5743-B9C0-6AC7225B42E1}"/>
              </a:ext>
            </a:extLst>
          </p:cNvPr>
          <p:cNvCxnSpPr>
            <a:cxnSpLocks/>
          </p:cNvCxnSpPr>
          <p:nvPr userDrawn="1"/>
        </p:nvCxnSpPr>
        <p:spPr>
          <a:xfrm flipH="1">
            <a:off x="8745623" y="3904712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7C43222-5868-0247-838F-58F4F6C8EE75}"/>
              </a:ext>
            </a:extLst>
          </p:cNvPr>
          <p:cNvCxnSpPr>
            <a:cxnSpLocks/>
          </p:cNvCxnSpPr>
          <p:nvPr userDrawn="1"/>
        </p:nvCxnSpPr>
        <p:spPr>
          <a:xfrm flipH="1">
            <a:off x="3611089" y="3895941"/>
            <a:ext cx="2136" cy="1828800"/>
          </a:xfrm>
          <a:prstGeom prst="line">
            <a:avLst/>
          </a:prstGeom>
          <a:ln w="165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46EEE005-F78A-9D4F-B159-964376C38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3"/>
            <a:ext cx="4941477" cy="610863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>
              <a:defRPr sz="4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</a:p>
        </p:txBody>
      </p:sp>
      <p:sp>
        <p:nvSpPr>
          <p:cNvPr id="96" name="Text Placeholder 29">
            <a:extLst>
              <a:ext uri="{FF2B5EF4-FFF2-40B4-BE49-F238E27FC236}">
                <a16:creationId xmlns:a16="http://schemas.microsoft.com/office/drawing/2014/main" id="{FC61536F-8EA7-5A48-AF76-8B0E251BD8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96955" y="2934856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97" name="Text Placeholder 29">
            <a:extLst>
              <a:ext uri="{FF2B5EF4-FFF2-40B4-BE49-F238E27FC236}">
                <a16:creationId xmlns:a16="http://schemas.microsoft.com/office/drawing/2014/main" id="{64FFD994-BD97-ED49-8607-286ECBB1CDA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96955" y="2568686"/>
            <a:ext cx="2133600" cy="205837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2" name="Text Placeholder 29">
            <a:extLst>
              <a:ext uri="{FF2B5EF4-FFF2-40B4-BE49-F238E27FC236}">
                <a16:creationId xmlns:a16="http://schemas.microsoft.com/office/drawing/2014/main" id="{D1ADE805-BFBC-ED47-B9CB-6CB2FF02E86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3897799" y="5087328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3" name="Text Placeholder 29">
            <a:extLst>
              <a:ext uri="{FF2B5EF4-FFF2-40B4-BE49-F238E27FC236}">
                <a16:creationId xmlns:a16="http://schemas.microsoft.com/office/drawing/2014/main" id="{334A3589-641F-F547-891B-149579153B75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97799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>
              <a:spcBef>
                <a:spcPts val="400"/>
              </a:spcBef>
              <a:buNone/>
            </a:pPr>
            <a:r>
              <a:rPr lang="en-US" dirty="0"/>
              <a:t>Click to edit </a:t>
            </a:r>
          </a:p>
        </p:txBody>
      </p:sp>
      <p:sp>
        <p:nvSpPr>
          <p:cNvPr id="106" name="Text Placeholder 29">
            <a:extLst>
              <a:ext uri="{FF2B5EF4-FFF2-40B4-BE49-F238E27FC236}">
                <a16:creationId xmlns:a16="http://schemas.microsoft.com/office/drawing/2014/main" id="{A63F8454-D12E-A641-ABD0-8977D3F5EC0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001711" y="5087328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7" name="Text Placeholder 29">
            <a:extLst>
              <a:ext uri="{FF2B5EF4-FFF2-40B4-BE49-F238E27FC236}">
                <a16:creationId xmlns:a16="http://schemas.microsoft.com/office/drawing/2014/main" id="{F35AA15D-DBAD-9840-8764-A5B6D486A23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01711" y="4701908"/>
            <a:ext cx="2133600" cy="205837"/>
          </a:xfr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>
              <a:spcBef>
                <a:spcPts val="400"/>
              </a:spcBef>
              <a:buNone/>
              <a:defRPr lang="en-US" sz="1800" spc="0" baseline="0" dirty="0"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marL="0" lvl="0" indent="0">
              <a:spcBef>
                <a:spcPts val="400"/>
              </a:spcBef>
              <a:buNone/>
            </a:pPr>
            <a:r>
              <a:rPr lang="en-US" dirty="0"/>
              <a:t>Click to edit </a:t>
            </a:r>
          </a:p>
        </p:txBody>
      </p:sp>
      <p:sp>
        <p:nvSpPr>
          <p:cNvPr id="108" name="Text Placeholder 29">
            <a:extLst>
              <a:ext uri="{FF2B5EF4-FFF2-40B4-BE49-F238E27FC236}">
                <a16:creationId xmlns:a16="http://schemas.microsoft.com/office/drawing/2014/main" id="{8357CA0F-1A55-B145-8305-562F0DF2254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38143" y="2934856"/>
            <a:ext cx="2133600" cy="369332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buNone/>
              <a:defRPr sz="1400" b="0" i="0">
                <a:solidFill>
                  <a:schemeClr val="bg1"/>
                </a:solidFill>
                <a:latin typeface="+mn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sp>
        <p:nvSpPr>
          <p:cNvPr id="109" name="Text Placeholder 29">
            <a:extLst>
              <a:ext uri="{FF2B5EF4-FFF2-40B4-BE49-F238E27FC236}">
                <a16:creationId xmlns:a16="http://schemas.microsoft.com/office/drawing/2014/main" id="{D6C49F6F-AF28-8942-8442-8F54A1DC388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38143" y="2568686"/>
            <a:ext cx="2133600" cy="205837"/>
          </a:xfrm>
          <a:ln>
            <a:noFill/>
          </a:ln>
        </p:spPr>
        <p:txBody>
          <a:bodyPr lIns="0" tIns="0" rIns="0" bIns="0">
            <a:noAutofit/>
          </a:bodyPr>
          <a:lstStyle>
            <a:lvl1pPr marL="0" indent="0">
              <a:spcBef>
                <a:spcPts val="400"/>
              </a:spcBef>
              <a:buNone/>
              <a:defRPr sz="1800" b="0" i="0" spc="0" baseline="0">
                <a:solidFill>
                  <a:schemeClr val="bg1"/>
                </a:solidFill>
                <a:latin typeface="+mj-lt"/>
              </a:defRPr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en-US" dirty="0"/>
              <a:t>Click to edit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E2724A-BCA1-604F-9D18-BF05746408C2}"/>
              </a:ext>
            </a:extLst>
          </p:cNvPr>
          <p:cNvCxnSpPr/>
          <p:nvPr userDrawn="1"/>
        </p:nvCxnSpPr>
        <p:spPr>
          <a:xfrm>
            <a:off x="967689" y="3968780"/>
            <a:ext cx="10275477" cy="0"/>
          </a:xfrm>
          <a:prstGeom prst="line">
            <a:avLst/>
          </a:prstGeom>
          <a:ln w="165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4923D7D1-A9CC-C34C-86FF-43B5C8978712}"/>
              </a:ext>
            </a:extLst>
          </p:cNvPr>
          <p:cNvSpPr/>
          <p:nvPr userDrawn="1"/>
        </p:nvSpPr>
        <p:spPr>
          <a:xfrm>
            <a:off x="964323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119FF13-13AB-3448-B24E-58E18B3CE2B6}"/>
              </a:ext>
            </a:extLst>
          </p:cNvPr>
          <p:cNvSpPr/>
          <p:nvPr userDrawn="1"/>
        </p:nvSpPr>
        <p:spPr>
          <a:xfrm>
            <a:off x="3531590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F8F982-870E-AE44-B0D3-B3313BC48DB7}"/>
              </a:ext>
            </a:extLst>
          </p:cNvPr>
          <p:cNvSpPr/>
          <p:nvPr userDrawn="1"/>
        </p:nvSpPr>
        <p:spPr>
          <a:xfrm>
            <a:off x="6098857" y="3883241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549A137-DB5E-9C40-8C0A-ED607212022C}"/>
              </a:ext>
            </a:extLst>
          </p:cNvPr>
          <p:cNvSpPr/>
          <p:nvPr userDrawn="1"/>
        </p:nvSpPr>
        <p:spPr>
          <a:xfrm>
            <a:off x="8666124" y="3892012"/>
            <a:ext cx="163271" cy="16327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2" name="Group 12">
            <a:extLst>
              <a:ext uri="{FF2B5EF4-FFF2-40B4-BE49-F238E27FC236}">
                <a16:creationId xmlns:a16="http://schemas.microsoft.com/office/drawing/2014/main" id="{C82066DD-D313-D148-89C7-338EB873A730}"/>
              </a:ext>
            </a:extLst>
          </p:cNvPr>
          <p:cNvGrpSpPr>
            <a:grpSpLocks/>
          </p:cNvGrpSpPr>
          <p:nvPr userDrawn="1"/>
        </p:nvGrpSpPr>
        <p:grpSpPr bwMode="auto">
          <a:xfrm rot="16200000" flipV="1">
            <a:off x="1380" y="5534446"/>
            <a:ext cx="1323531" cy="1326292"/>
            <a:chOff x="0" y="12289"/>
            <a:chExt cx="3550" cy="3551"/>
          </a:xfrm>
        </p:grpSpPr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A5BBD7C7-99D1-E841-A081-6912D1F2B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2289"/>
              <a:ext cx="1789" cy="2386"/>
            </a:xfrm>
            <a:custGeom>
              <a:avLst/>
              <a:gdLst>
                <a:gd name="T0" fmla="*/ 0 w 1789"/>
                <a:gd name="T1" fmla="+- 0 12290 12290"/>
                <a:gd name="T2" fmla="*/ 12290 h 2386"/>
                <a:gd name="T3" fmla="*/ 0 w 1789"/>
                <a:gd name="T4" fmla="+- 0 13484 12290"/>
                <a:gd name="T5" fmla="*/ 13484 h 2386"/>
                <a:gd name="T6" fmla="*/ 1192 w 1789"/>
                <a:gd name="T7" fmla="+- 0 14676 12290"/>
                <a:gd name="T8" fmla="*/ 14676 h 2386"/>
                <a:gd name="T9" fmla="*/ 1789 w 1789"/>
                <a:gd name="T10" fmla="+- 0 14079 12290"/>
                <a:gd name="T11" fmla="*/ 14079 h 2386"/>
                <a:gd name="T12" fmla="*/ 0 w 1789"/>
                <a:gd name="T13" fmla="+- 0 12290 12290"/>
                <a:gd name="T14" fmla="*/ 12290 h 2386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1789" h="2386">
                  <a:moveTo>
                    <a:pt x="0" y="0"/>
                  </a:moveTo>
                  <a:lnTo>
                    <a:pt x="0" y="1194"/>
                  </a:lnTo>
                  <a:lnTo>
                    <a:pt x="1192" y="2386"/>
                  </a:lnTo>
                  <a:lnTo>
                    <a:pt x="1789" y="17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227A14EE-CB79-754A-8B19-EB9874B31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4678"/>
              <a:ext cx="1162" cy="1162"/>
            </a:xfrm>
            <a:custGeom>
              <a:avLst/>
              <a:gdLst>
                <a:gd name="T0" fmla="*/ 0 w 1162"/>
                <a:gd name="T1" fmla="+- 0 14679 14679"/>
                <a:gd name="T2" fmla="*/ 14679 h 1162"/>
                <a:gd name="T3" fmla="*/ 0 w 1162"/>
                <a:gd name="T4" fmla="+- 0 15840 14679"/>
                <a:gd name="T5" fmla="*/ 15840 h 1162"/>
                <a:gd name="T6" fmla="*/ 1161 w 1162"/>
                <a:gd name="T7" fmla="+- 0 15840 14679"/>
                <a:gd name="T8" fmla="*/ 15840 h 1162"/>
                <a:gd name="T9" fmla="*/ 0 w 1162"/>
                <a:gd name="T10" fmla="+- 0 14679 14679"/>
                <a:gd name="T11" fmla="*/ 14679 h 116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1162" h="1162">
                  <a:moveTo>
                    <a:pt x="0" y="0"/>
                  </a:moveTo>
                  <a:lnTo>
                    <a:pt x="0" y="1161"/>
                  </a:lnTo>
                  <a:lnTo>
                    <a:pt x="1161" y="1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35B38B80-C3D3-4C47-B468-C41A8FF36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1" y="14675"/>
              <a:ext cx="2329" cy="1165"/>
            </a:xfrm>
            <a:custGeom>
              <a:avLst/>
              <a:gdLst>
                <a:gd name="T0" fmla="+- 0 3550 1221"/>
                <a:gd name="T1" fmla="*/ T0 w 2329"/>
                <a:gd name="T2" fmla="+- 0 15840 14676"/>
                <a:gd name="T3" fmla="*/ 15840 h 1165"/>
                <a:gd name="T4" fmla="+- 0 2386 1221"/>
                <a:gd name="T5" fmla="*/ T4 w 2329"/>
                <a:gd name="T6" fmla="+- 0 14676 14676"/>
                <a:gd name="T7" fmla="*/ 14676 h 1165"/>
                <a:gd name="T8" fmla="+- 0 1221 1221"/>
                <a:gd name="T9" fmla="*/ T8 w 2329"/>
                <a:gd name="T10" fmla="+- 0 15840 14676"/>
                <a:gd name="T11" fmla="*/ 15840 h 1165"/>
                <a:gd name="T12" fmla="+- 0 3550 1221"/>
                <a:gd name="T13" fmla="*/ T12 w 2329"/>
                <a:gd name="T14" fmla="+- 0 15840 14676"/>
                <a:gd name="T15" fmla="*/ 15840 h 1165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329" h="1165">
                  <a:moveTo>
                    <a:pt x="2329" y="1164"/>
                  </a:moveTo>
                  <a:lnTo>
                    <a:pt x="1165" y="0"/>
                  </a:lnTo>
                  <a:lnTo>
                    <a:pt x="0" y="1164"/>
                  </a:lnTo>
                  <a:lnTo>
                    <a:pt x="2329" y="1164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dirty="0"/>
            </a:p>
          </p:txBody>
        </p:sp>
      </p:grpSp>
      <p:pic>
        <p:nvPicPr>
          <p:cNvPr id="34" name="Image 3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759" y="6565036"/>
            <a:ext cx="1508612" cy="292964"/>
          </a:xfrm>
          <a:prstGeom prst="rect">
            <a:avLst/>
          </a:prstGeom>
        </p:spPr>
      </p:pic>
      <p:sp>
        <p:nvSpPr>
          <p:cNvPr id="35" name="Footer Placeholder 13">
            <a:extLst>
              <a:ext uri="{FF2B5EF4-FFF2-40B4-BE49-F238E27FC236}">
                <a16:creationId xmlns:a16="http://schemas.microsoft.com/office/drawing/2014/main" id="{C0BAE34D-BF83-084B-A10C-EB85694B9ACF}"/>
              </a:ext>
            </a:extLst>
          </p:cNvPr>
          <p:cNvSpPr txBox="1">
            <a:spLocks/>
          </p:cNvSpPr>
          <p:nvPr userDrawn="1"/>
        </p:nvSpPr>
        <p:spPr>
          <a:xfrm>
            <a:off x="9321113" y="6597467"/>
            <a:ext cx="2870887" cy="247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Annual Meeting, 20-21 November 2023</a:t>
            </a:r>
          </a:p>
        </p:txBody>
      </p:sp>
    </p:spTree>
    <p:extLst>
      <p:ext uri="{BB962C8B-B14F-4D97-AF65-F5344CB8AC3E}">
        <p14:creationId xmlns:p14="http://schemas.microsoft.com/office/powerpoint/2010/main" val="2986155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600">
          <p15:clr>
            <a:srgbClr val="FBAE40"/>
          </p15:clr>
        </p15:guide>
        <p15:guide id="2" pos="7080" userDrawn="1">
          <p15:clr>
            <a:srgbClr val="FBAE40"/>
          </p15:clr>
        </p15:guide>
        <p15:guide id="3" pos="2880" userDrawn="1">
          <p15:clr>
            <a:srgbClr val="FBAE40"/>
          </p15:clr>
        </p15:guide>
        <p15:guide id="4" pos="5160" userDrawn="1">
          <p15:clr>
            <a:srgbClr val="FBAE40"/>
          </p15:clr>
        </p15:guide>
        <p15:guide id="5" pos="2520" userDrawn="1">
          <p15:clr>
            <a:srgbClr val="FBAE40"/>
          </p15:clr>
        </p15:guide>
        <p15:guide id="6" pos="4800" userDrawn="1">
          <p15:clr>
            <a:srgbClr val="FBAE40"/>
          </p15:clr>
        </p15:guide>
        <p15:guide id="7" orient="horz" pos="1224" userDrawn="1">
          <p15:clr>
            <a:srgbClr val="FBAE40"/>
          </p15:clr>
        </p15:guide>
        <p15:guide id="8" orient="horz" pos="3768" userDrawn="1">
          <p15:clr>
            <a:srgbClr val="FBAE40"/>
          </p15:clr>
        </p15:guide>
        <p15:guide id="9" orient="horz" pos="552" userDrawn="1">
          <p15:clr>
            <a:srgbClr val="FBAE40"/>
          </p15:clr>
        </p15:guide>
        <p15:guide id="10" orient="horz" pos="1512" userDrawn="1">
          <p15:clr>
            <a:srgbClr val="FBAE40"/>
          </p15:clr>
        </p15:guide>
        <p15:guide id="11" orient="horz" pos="283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ED84C6-50E6-6C43-8031-AFF6268E0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550" y="1825625"/>
            <a:ext cx="1038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D41FC0AE-253D-D242-9C88-017078F8A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365125"/>
            <a:ext cx="10401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DE10C66-2FF2-41F8-98FA-BE49833696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484474"/>
            <a:ext cx="3064475" cy="25805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Annual Meeting 2023, November 20-21</a:t>
            </a:r>
          </a:p>
        </p:txBody>
      </p:sp>
    </p:spTree>
    <p:extLst>
      <p:ext uri="{BB962C8B-B14F-4D97-AF65-F5344CB8AC3E}">
        <p14:creationId xmlns:p14="http://schemas.microsoft.com/office/powerpoint/2010/main" val="3515892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93" r:id="rId2"/>
    <p:sldLayoutId id="2147483671" r:id="rId3"/>
    <p:sldLayoutId id="2147483672" r:id="rId4"/>
    <p:sldLayoutId id="2147483673" r:id="rId5"/>
    <p:sldLayoutId id="2147483684" r:id="rId6"/>
    <p:sldLayoutId id="2147483675" r:id="rId7"/>
    <p:sldLayoutId id="2147483676" r:id="rId8"/>
    <p:sldLayoutId id="2147483677" r:id="rId9"/>
    <p:sldLayoutId id="2147483685" r:id="rId10"/>
    <p:sldLayoutId id="2147483688" r:id="rId11"/>
    <p:sldLayoutId id="2147483692" r:id="rId12"/>
    <p:sldLayoutId id="2147483682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spc="100" baseline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40">
          <p15:clr>
            <a:srgbClr val="547EBF"/>
          </p15:clr>
        </p15:guide>
        <p15:guide id="4" orient="horz" pos="240">
          <p15:clr>
            <a:srgbClr val="547EBF"/>
          </p15:clr>
        </p15:guide>
        <p15:guide id="5" pos="7440">
          <p15:clr>
            <a:srgbClr val="547EBF"/>
          </p15:clr>
        </p15:guide>
        <p15:guide id="6" orient="horz" pos="4080">
          <p15:clr>
            <a:srgbClr val="547EBF"/>
          </p15:clr>
        </p15:guide>
        <p15:guide id="7" pos="600" userDrawn="1">
          <p15:clr>
            <a:srgbClr val="547EBF"/>
          </p15:clr>
        </p15:guide>
        <p15:guide id="8" pos="3720">
          <p15:clr>
            <a:srgbClr val="547EBF"/>
          </p15:clr>
        </p15:guide>
        <p15:guide id="9" pos="2112">
          <p15:clr>
            <a:srgbClr val="547EBF"/>
          </p15:clr>
        </p15:guide>
        <p15:guide id="10" pos="1848">
          <p15:clr>
            <a:srgbClr val="547EBF"/>
          </p15:clr>
        </p15:guide>
        <p15:guide id="11" pos="5568">
          <p15:clr>
            <a:srgbClr val="547EBF"/>
          </p15:clr>
        </p15:guide>
        <p15:guide id="12" pos="5832">
          <p15:clr>
            <a:srgbClr val="547EBF"/>
          </p15:clr>
        </p15:guide>
        <p15:guide id="13" pos="4968">
          <p15:clr>
            <a:srgbClr val="9FCC3B"/>
          </p15:clr>
        </p15:guide>
        <p15:guide id="14" pos="5208">
          <p15:clr>
            <a:srgbClr val="9FCC3B"/>
          </p15:clr>
        </p15:guide>
        <p15:guide id="15" pos="2712">
          <p15:clr>
            <a:srgbClr val="9FCC3B"/>
          </p15:clr>
        </p15:guide>
        <p15:guide id="16" pos="2472">
          <p15:clr>
            <a:srgbClr val="9FCC3B"/>
          </p15:clr>
        </p15:guide>
        <p15:guide id="17" pos="39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E168C-8042-5B4E-A5A4-A5BF693AE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76654" y="3405050"/>
            <a:ext cx="3700055" cy="1514019"/>
          </a:xfrm>
        </p:spPr>
        <p:txBody>
          <a:bodyPr/>
          <a:lstStyle/>
          <a:p>
            <a:r>
              <a:rPr lang="en-US" sz="3200" dirty="0"/>
              <a:t>Annual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8E61D8-31A3-2D45-8E25-CBE846E26E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38918" y="5725210"/>
            <a:ext cx="5477115" cy="1041350"/>
          </a:xfrm>
        </p:spPr>
        <p:txBody>
          <a:bodyPr/>
          <a:lstStyle/>
          <a:p>
            <a:r>
              <a:rPr lang="en-US" dirty="0"/>
              <a:t> </a:t>
            </a:r>
            <a:r>
              <a:rPr lang="en-US" sz="2400" dirty="0"/>
              <a:t>João </a:t>
            </a:r>
            <a:r>
              <a:rPr lang="en-US" sz="2400" dirty="0" err="1"/>
              <a:t>Barata</a:t>
            </a:r>
            <a:r>
              <a:rPr lang="en-US" sz="2400" dirty="0"/>
              <a:t> </a:t>
            </a:r>
          </a:p>
          <a:p>
            <a:r>
              <a:rPr lang="en-US" sz="2400" dirty="0"/>
              <a:t>on behalf of NA3-Jet-QGP</a:t>
            </a:r>
          </a:p>
        </p:txBody>
      </p:sp>
    </p:spTree>
    <p:extLst>
      <p:ext uri="{BB962C8B-B14F-4D97-AF65-F5344CB8AC3E}">
        <p14:creationId xmlns:p14="http://schemas.microsoft.com/office/powerpoint/2010/main" val="29609507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4"/>
            <a:ext cx="9343759" cy="464828"/>
          </a:xfrm>
        </p:spPr>
        <p:txBody>
          <a:bodyPr>
            <a:normAutofit fontScale="90000"/>
          </a:bodyPr>
          <a:lstStyle/>
          <a:p>
            <a:r>
              <a:rPr lang="en-US" dirty="0"/>
              <a:t>3. Survey of jet quenching observables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4023" y="5665035"/>
            <a:ext cx="10569660" cy="79101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GB" sz="2000" dirty="0"/>
              <a:t>Some observables and pairs of observables [those in dark red] have same discrimination power as full set :: discrimination can be made using carefully selected pairs </a:t>
            </a:r>
          </a:p>
          <a:p>
            <a:endParaRPr lang="en-GB" sz="2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503530-B391-2110-DDCD-39968CB38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470" y="2052999"/>
            <a:ext cx="3349216" cy="31661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DB6F64E-6315-86DA-92A5-BAC30DB34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2530" y="1905463"/>
            <a:ext cx="2921000" cy="228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25F656-C4F4-71D7-2625-D0E26732C564}"/>
              </a:ext>
            </a:extLst>
          </p:cNvPr>
          <p:cNvSpPr txBox="1"/>
          <p:nvPr/>
        </p:nvSpPr>
        <p:spPr>
          <a:xfrm>
            <a:off x="6321743" y="4385030"/>
            <a:ext cx="5211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accent3"/>
                </a:solidFill>
              </a:rPr>
              <a:t>Discrimination power for BDT with all observables</a:t>
            </a:r>
            <a:endParaRPr lang="en-PT" b="1" i="1" dirty="0">
              <a:solidFill>
                <a:schemeClr val="accent3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0E1E56-6B5E-A104-72CC-B09BAA374B49}"/>
              </a:ext>
            </a:extLst>
          </p:cNvPr>
          <p:cNvSpPr txBox="1"/>
          <p:nvPr/>
        </p:nvSpPr>
        <p:spPr>
          <a:xfrm>
            <a:off x="1109803" y="5171877"/>
            <a:ext cx="6970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accent3"/>
                </a:solidFill>
              </a:rPr>
              <a:t>Discrimination power for BDTs trained only on pair of observables</a:t>
            </a:r>
            <a:endParaRPr lang="en-PT" b="1" i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89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Plans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1" y="2327565"/>
            <a:ext cx="10569660" cy="372516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Final workshop to be held in early 2024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discussion on recommendations to experimental collaborations regarding priority observables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Write-up of executive report with recommendations [final deliverable]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Postdoc [Ankita </a:t>
            </a:r>
            <a:r>
              <a:rPr lang="en-US" sz="2800" dirty="0" err="1"/>
              <a:t>Budhraja</a:t>
            </a:r>
            <a:r>
              <a:rPr lang="en-US" sz="2800" dirty="0"/>
              <a:t>] hired at NIKHEF to assist with final task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Write-up of white paper [final deliverable]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Supported by STRONG2020 until end of project; contract continuing for extra year supported by other sources</a:t>
            </a:r>
          </a:p>
          <a:p>
            <a:endParaRPr lang="en-US" sz="2800" dirty="0"/>
          </a:p>
          <a:p>
            <a:pPr marL="1028700" lvl="1" indent="-342900">
              <a:buFont typeface="Wingdings" pitchFamily="2" charset="2"/>
              <a:buChar char="§"/>
            </a:pPr>
            <a:endParaRPr lang="en-US" sz="5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3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Plan of the presentation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964023" y="2603863"/>
            <a:ext cx="10479040" cy="2813144"/>
          </a:xfrm>
        </p:spPr>
        <p:txBody>
          <a:bodyPr/>
          <a:lstStyle/>
          <a:p>
            <a:pPr marL="342900" indent="-342900">
              <a:buAutoNum type="arabicPeriod"/>
            </a:pPr>
            <a:r>
              <a:rPr lang="en-US" sz="2400" b="1" dirty="0"/>
              <a:t>NA3 Goals </a:t>
            </a:r>
          </a:p>
          <a:p>
            <a:pPr marL="342900" indent="-342900">
              <a:buAutoNum type="arabicPeriod"/>
            </a:pPr>
            <a:r>
              <a:rPr lang="en-US" sz="2400" b="1" dirty="0"/>
              <a:t>Progress during reporting period</a:t>
            </a:r>
          </a:p>
          <a:p>
            <a:pPr marL="342900" indent="-342900">
              <a:buAutoNum type="arabicPeriod"/>
            </a:pPr>
            <a:r>
              <a:rPr lang="en-US" sz="2400" b="1" dirty="0"/>
              <a:t>Survey of jet quenching observables [highlights]</a:t>
            </a:r>
          </a:p>
          <a:p>
            <a:pPr marL="342900" indent="-342900">
              <a:buAutoNum type="arabicPeriod"/>
            </a:pPr>
            <a:r>
              <a:rPr lang="en-US" sz="2400" b="1" dirty="0"/>
              <a:t>Plans and remaining tasks until the end of the project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1434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NA3 Goals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1" y="2327565"/>
            <a:ext cx="10569660" cy="372516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Theory-experiment collaboration on probing the QGP with jets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main goal: survey/benchmark of observables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Large number of potential jet shape/structure observables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Identify observables that are sensitive to specific aspects of </a:t>
            </a:r>
            <a:r>
              <a:rPr lang="en-US" sz="2800" dirty="0" err="1"/>
              <a:t>parton</a:t>
            </a:r>
            <a:r>
              <a:rPr lang="en-US" sz="2800" dirty="0"/>
              <a:t> energy loss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one </a:t>
            </a:r>
            <a:r>
              <a:rPr lang="en-US" sz="2800" dirty="0" err="1"/>
              <a:t>parton</a:t>
            </a:r>
            <a:r>
              <a:rPr lang="en-US" sz="2800" dirty="0"/>
              <a:t> energy loss model as main reference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provide public tools for the above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6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4"/>
            <a:ext cx="9343759" cy="464828"/>
          </a:xfrm>
        </p:spPr>
        <p:txBody>
          <a:bodyPr>
            <a:normAutofit fontScale="90000"/>
          </a:bodyPr>
          <a:lstStyle/>
          <a:p>
            <a:r>
              <a:rPr lang="en-US" dirty="0"/>
              <a:t>2. Progress during reporting period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1" y="2327565"/>
            <a:ext cx="10569660" cy="372516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Report on the survey of observables submitted for publication in </a:t>
            </a:r>
            <a:r>
              <a:rPr lang="en-US" sz="2800" dirty="0" err="1"/>
              <a:t>SciPost</a:t>
            </a:r>
            <a:r>
              <a:rPr lang="en-US" sz="2800" dirty="0"/>
              <a:t> Physics [peer-witnessed refereeing] in May 2023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very slow review process [5 months to receive referee reports]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sz="2800" dirty="0"/>
              <a:t>All analysis pipeline and MC data released publicly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Full public reproducibility of the survey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800" dirty="0"/>
              <a:t>Codes adaptable for further analyses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1CEFA0-5DB4-47EA-FB27-097BF5404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017" y="5132071"/>
            <a:ext cx="5981700" cy="1447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442009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4"/>
            <a:ext cx="9343759" cy="464828"/>
          </a:xfrm>
        </p:spPr>
        <p:txBody>
          <a:bodyPr>
            <a:normAutofit fontScale="90000"/>
          </a:bodyPr>
          <a:lstStyle/>
          <a:p>
            <a:r>
              <a:rPr lang="en-US" dirty="0"/>
              <a:t>3. Survey of jet quenching observables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17F80A9-6337-524E-AC61-32C5AFEE8E6D}"/>
                  </a:ext>
                </a:extLst>
              </p:cNvPr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971551" y="2327565"/>
                <a:ext cx="10569660" cy="4252306"/>
              </a:xfrm>
            </p:spPr>
            <p:txBody>
              <a:bodyPr/>
              <a:lstStyle/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400" dirty="0"/>
                  <a:t>31 jet observables that return a single value per jet</a:t>
                </a:r>
              </a:p>
              <a:p>
                <a:pPr marL="1028700" lvl="1" indent="-342900">
                  <a:buFont typeface="Wingdings" pitchFamily="2" charset="2"/>
                  <a:buChar char="§"/>
                </a:pPr>
                <a:r>
                  <a:rPr lang="en-US" sz="2400" dirty="0"/>
                  <a:t>global jet observables: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GB" sz="2400" b="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𝑐𝑜𝑛𝑠𝑡</m:t>
                        </m:r>
                      </m:sub>
                    </m:sSub>
                  </m:oMath>
                </a14:m>
                <a:r>
                  <a:rPr lang="en-GB" sz="2400" b="0" dirty="0"/>
                  <a:t>, azimuthal angle, jet mass</a:t>
                </a:r>
              </a:p>
              <a:p>
                <a:pPr marL="1028700" lvl="1" indent="-342900">
                  <a:buFont typeface="Wingdings" pitchFamily="2" charset="2"/>
                  <a:buChar char="§"/>
                </a:pPr>
                <a:r>
                  <a:rPr lang="en-GB" sz="2400" dirty="0"/>
                  <a:t>a</a:t>
                </a:r>
                <a:r>
                  <a:rPr lang="en-GB" sz="2400" b="0" dirty="0"/>
                  <a:t>ngularities [distribution of jet constituents around jet axis]</a:t>
                </a:r>
              </a:p>
              <a:p>
                <a:pPr marL="1028700" lvl="1" indent="-342900">
                  <a:buFont typeface="Wingdings" pitchFamily="2" charset="2"/>
                  <a:buChar char="§"/>
                </a:pPr>
                <a:r>
                  <a:rPr lang="en-US" sz="2400" dirty="0"/>
                  <a:t>N-</a:t>
                </a:r>
                <a:r>
                  <a:rPr lang="en-US" sz="2400" dirty="0" err="1"/>
                  <a:t>Subjettiness</a:t>
                </a:r>
                <a:endParaRPr lang="en-US" sz="2400" dirty="0"/>
              </a:p>
              <a:p>
                <a:pPr marL="1028700" lvl="1" indent="-342900">
                  <a:buFont typeface="Wingdings" pitchFamily="2" charset="2"/>
                  <a:buChar char="§"/>
                </a:pPr>
                <a:r>
                  <a:rPr lang="en-US" sz="2400" dirty="0"/>
                  <a:t>jet-charges</a:t>
                </a:r>
              </a:p>
              <a:p>
                <a:pPr marL="1028700" lvl="1" indent="-342900">
                  <a:buFont typeface="Wingdings" pitchFamily="2" charset="2"/>
                  <a:buChar char="§"/>
                </a:pPr>
                <a:r>
                  <a:rPr lang="en-US" sz="2400" dirty="0"/>
                  <a:t>Dynamical grooming observables [first splitting for given ordering variable]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400" dirty="0"/>
                  <a:t>all observables computed in </a:t>
                </a:r>
                <a:r>
                  <a:rPr lang="en-US" sz="2400" dirty="0" err="1"/>
                  <a:t>SoftDrop</a:t>
                </a:r>
                <a:r>
                  <a:rPr lang="en-US" sz="2400" dirty="0"/>
                  <a:t> groomed jets [analysis repeated for ungroomed jets with analogous results]</a:t>
                </a:r>
              </a:p>
              <a:p>
                <a:pPr marL="342900" indent="-342900">
                  <a:buFont typeface="Wingdings" pitchFamily="2" charset="2"/>
                  <a:buChar char="§"/>
                </a:pPr>
                <a:r>
                  <a:rPr lang="en-US" sz="2400" dirty="0"/>
                  <a:t>all samples generated with JEWEL MC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17F80A9-6337-524E-AC61-32C5AFEE8E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971551" y="2327565"/>
                <a:ext cx="10569660" cy="4252306"/>
              </a:xfrm>
              <a:blipFill>
                <a:blip r:embed="rId2"/>
                <a:stretch>
                  <a:fillRect l="-1681" t="-2388" r="-1441"/>
                </a:stretch>
              </a:blipFill>
            </p:spPr>
            <p:txBody>
              <a:bodyPr/>
              <a:lstStyle/>
              <a:p>
                <a:r>
                  <a:rPr lang="en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223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4"/>
            <a:ext cx="9343759" cy="464828"/>
          </a:xfrm>
        </p:spPr>
        <p:txBody>
          <a:bodyPr>
            <a:normAutofit fontScale="90000"/>
          </a:bodyPr>
          <a:lstStyle/>
          <a:p>
            <a:r>
              <a:rPr lang="en-US" dirty="0"/>
              <a:t>3. Survey of jet quenching observables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71551" y="2327565"/>
            <a:ext cx="10569660" cy="4252306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Two complementary ML analysis to establish correlations between observables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GB" sz="2400" dirty="0"/>
              <a:t>separately for unquenched [pp] and quenched [AA] jets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GB" sz="2400" dirty="0"/>
              <a:t>Principal Component Analysis [PCA] sensitive only to linear correlation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GB" sz="2400" dirty="0"/>
              <a:t>Deep Auto-Encoder Analysis [AE] also sensitive to non-linear relations among observables</a:t>
            </a:r>
            <a:endParaRPr lang="en-GB" sz="2400" b="0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Unquenched vs Quenched Discrimination Analysis</a:t>
            </a:r>
          </a:p>
          <a:p>
            <a:pPr marL="1028700" lvl="1" indent="-342900">
              <a:buFont typeface="Wingdings" pitchFamily="2" charset="2"/>
              <a:buChar char="§"/>
            </a:pPr>
            <a:r>
              <a:rPr lang="en-US" sz="2400" dirty="0"/>
              <a:t>Boosted Decision Trees [BDT]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245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4"/>
            <a:ext cx="9343759" cy="464828"/>
          </a:xfrm>
        </p:spPr>
        <p:txBody>
          <a:bodyPr>
            <a:normAutofit fontScale="90000"/>
          </a:bodyPr>
          <a:lstStyle/>
          <a:p>
            <a:r>
              <a:rPr lang="en-US" dirty="0"/>
              <a:t>3. Survey of jet quenching observables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4023" y="5094491"/>
            <a:ext cx="10569660" cy="131618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GB" sz="2000" dirty="0"/>
              <a:t>Subsets of observables are highly mutually correlated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GB" sz="2000" dirty="0"/>
              <a:t>Information content of the entire set can be described by a small number of effective </a:t>
            </a:r>
            <a:r>
              <a:rPr lang="en-GB" sz="2000" dirty="0" err="1"/>
              <a:t>dof</a:t>
            </a:r>
            <a:endParaRPr lang="en-GB" sz="2000" dirty="0"/>
          </a:p>
          <a:p>
            <a:pPr marL="342900" indent="-342900">
              <a:buFont typeface="Wingdings" pitchFamily="2" charset="2"/>
              <a:buChar char="§"/>
            </a:pPr>
            <a:r>
              <a:rPr lang="en-GB" sz="2000" dirty="0"/>
              <a:t>Number of effective </a:t>
            </a:r>
            <a:r>
              <a:rPr lang="en-GB" sz="2000" dirty="0" err="1"/>
              <a:t>dof</a:t>
            </a:r>
            <a:r>
              <a:rPr lang="en-GB" sz="2000" dirty="0"/>
              <a:t> decreases once non-linear relations [AE] taken into account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0E0F1F-22D4-648B-5EAF-6EBD1E5CA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040" y="1978972"/>
            <a:ext cx="4207741" cy="311551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7297130-F5A3-1C88-22B3-CF598E3ED8A4}"/>
              </a:ext>
            </a:extLst>
          </p:cNvPr>
          <p:cNvCxnSpPr>
            <a:cxnSpLocks/>
          </p:cNvCxnSpPr>
          <p:nvPr/>
        </p:nvCxnSpPr>
        <p:spPr>
          <a:xfrm flipV="1">
            <a:off x="5181600" y="2303157"/>
            <a:ext cx="0" cy="2556164"/>
          </a:xfrm>
          <a:prstGeom prst="straightConnector1">
            <a:avLst/>
          </a:prstGeom>
          <a:ln w="412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156653B-DC92-53B5-AF28-4C0287F6A606}"/>
              </a:ext>
            </a:extLst>
          </p:cNvPr>
          <p:cNvCxnSpPr>
            <a:cxnSpLocks/>
          </p:cNvCxnSpPr>
          <p:nvPr/>
        </p:nvCxnSpPr>
        <p:spPr>
          <a:xfrm>
            <a:off x="4973781" y="4634343"/>
            <a:ext cx="3498273" cy="0"/>
          </a:xfrm>
          <a:prstGeom prst="straightConnector1">
            <a:avLst/>
          </a:prstGeom>
          <a:ln w="41275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1ACC73D-7139-5E13-35A9-E8F6F6EA98C9}"/>
              </a:ext>
            </a:extLst>
          </p:cNvPr>
          <p:cNvSpPr txBox="1"/>
          <p:nvPr/>
        </p:nvSpPr>
        <p:spPr>
          <a:xfrm>
            <a:off x="5181600" y="2118491"/>
            <a:ext cx="5809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chemeClr val="accent3"/>
                </a:solidFill>
              </a:rPr>
              <a:t>A</a:t>
            </a:r>
            <a:r>
              <a:rPr lang="en-PT" b="1" i="1" dirty="0">
                <a:solidFill>
                  <a:schemeClr val="accent3"/>
                </a:solidFill>
              </a:rPr>
              <a:t>bility to reconstruct full distributions of all observables</a:t>
            </a:r>
          </a:p>
          <a:p>
            <a:r>
              <a:rPr lang="en-GB" b="1" i="1" dirty="0">
                <a:solidFill>
                  <a:schemeClr val="accent3"/>
                </a:solidFill>
              </a:rPr>
              <a:t>g</a:t>
            </a:r>
            <a:r>
              <a:rPr lang="en-PT" b="1" i="1" dirty="0">
                <a:solidFill>
                  <a:schemeClr val="accent3"/>
                </a:solidFill>
              </a:rPr>
              <a:t>iven a number of independent dof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3E5F30-4FAB-2A65-BFE2-AFD2C5DFEB52}"/>
              </a:ext>
            </a:extLst>
          </p:cNvPr>
          <p:cNvSpPr txBox="1"/>
          <p:nvPr/>
        </p:nvSpPr>
        <p:spPr>
          <a:xfrm>
            <a:off x="7860148" y="4224700"/>
            <a:ext cx="3047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b="1" i="1" dirty="0">
                <a:solidFill>
                  <a:schemeClr val="accent3"/>
                </a:solidFill>
              </a:rPr>
              <a:t>number of independent dof </a:t>
            </a:r>
          </a:p>
        </p:txBody>
      </p:sp>
    </p:spTree>
    <p:extLst>
      <p:ext uri="{BB962C8B-B14F-4D97-AF65-F5344CB8AC3E}">
        <p14:creationId xmlns:p14="http://schemas.microsoft.com/office/powerpoint/2010/main" val="530305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4"/>
            <a:ext cx="9343759" cy="464828"/>
          </a:xfrm>
        </p:spPr>
        <p:txBody>
          <a:bodyPr>
            <a:normAutofit fontScale="90000"/>
          </a:bodyPr>
          <a:lstStyle/>
          <a:p>
            <a:r>
              <a:rPr lang="en-US" dirty="0"/>
              <a:t>3. Survey of jet quenching observables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4023" y="5746522"/>
            <a:ext cx="10569660" cy="464828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GB" sz="2000" dirty="0"/>
              <a:t>Effective </a:t>
            </a:r>
            <a:r>
              <a:rPr lang="en-GB" sz="2000" dirty="0" err="1"/>
              <a:t>dof</a:t>
            </a:r>
            <a:r>
              <a:rPr lang="en-GB" sz="2000" dirty="0"/>
              <a:t> do not correspond to simple observables, but rather combinations of [almost] all observables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4DEFE7-6F4A-BB4D-2AA0-47890CDC6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50" y="1999095"/>
            <a:ext cx="8207260" cy="28598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7DD95E-4AA3-ED1C-D87C-FC493DBBA938}"/>
              </a:ext>
            </a:extLst>
          </p:cNvPr>
          <p:cNvSpPr txBox="1"/>
          <p:nvPr/>
        </p:nvSpPr>
        <p:spPr>
          <a:xfrm>
            <a:off x="8191586" y="1799040"/>
            <a:ext cx="9034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PT" sz="2000" b="1" dirty="0">
                <a:solidFill>
                  <a:schemeClr val="bg1"/>
                </a:solidFill>
              </a:rPr>
              <a:t>PCA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2555679A-0EFC-ED37-9A16-ECD833EEA6B6}"/>
              </a:ext>
            </a:extLst>
          </p:cNvPr>
          <p:cNvSpPr/>
          <p:nvPr/>
        </p:nvSpPr>
        <p:spPr>
          <a:xfrm>
            <a:off x="8819410" y="2128062"/>
            <a:ext cx="241038" cy="1229849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P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D6DB01-15D5-1229-F644-FCAD54AF39FA}"/>
              </a:ext>
            </a:extLst>
          </p:cNvPr>
          <p:cNvSpPr txBox="1"/>
          <p:nvPr/>
        </p:nvSpPr>
        <p:spPr>
          <a:xfrm>
            <a:off x="9050311" y="2142821"/>
            <a:ext cx="24833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T</a:t>
            </a:r>
            <a:r>
              <a:rPr lang="en-PT" i="1" dirty="0">
                <a:solidFill>
                  <a:srgbClr val="FF0000"/>
                </a:solidFill>
              </a:rPr>
              <a:t>hese 5 dof account </a:t>
            </a:r>
          </a:p>
          <a:p>
            <a:r>
              <a:rPr lang="en-GB" i="1" dirty="0">
                <a:solidFill>
                  <a:srgbClr val="FF0000"/>
                </a:solidFill>
              </a:rPr>
              <a:t>predict full distributions</a:t>
            </a:r>
          </a:p>
          <a:p>
            <a:r>
              <a:rPr lang="en-GB" i="1" dirty="0">
                <a:solidFill>
                  <a:srgbClr val="FF0000"/>
                </a:solidFill>
              </a:rPr>
              <a:t>of all observables </a:t>
            </a:r>
          </a:p>
          <a:p>
            <a:r>
              <a:rPr lang="en-GB" i="1" dirty="0">
                <a:solidFill>
                  <a:srgbClr val="FF0000"/>
                </a:solidFill>
              </a:rPr>
              <a:t>with ~80% accuracy</a:t>
            </a:r>
            <a:endParaRPr lang="en-PT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726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53F689-2E51-BF4F-AE47-7CEB7CC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023" y="879064"/>
            <a:ext cx="9343759" cy="464828"/>
          </a:xfrm>
        </p:spPr>
        <p:txBody>
          <a:bodyPr>
            <a:normAutofit fontScale="90000"/>
          </a:bodyPr>
          <a:lstStyle/>
          <a:p>
            <a:r>
              <a:rPr lang="en-US" dirty="0"/>
              <a:t>2. Survey of jet quenching observables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7F80A9-6337-524E-AC61-32C5AFEE8E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4023" y="5449811"/>
            <a:ext cx="10569660" cy="79101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en-GB" sz="2000" dirty="0"/>
              <a:t>Quenching effects manifest themselves through strong population migration NOT modification of correlation </a:t>
            </a:r>
          </a:p>
          <a:p>
            <a:endParaRPr lang="en-GB" sz="20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7669F0-EA6D-6B46-AF0E-A9C2D1F223D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1550" y="6332220"/>
            <a:ext cx="523240" cy="247651"/>
          </a:xfrm>
          <a:prstGeom prst="rect">
            <a:avLst/>
          </a:prstGeom>
        </p:spPr>
        <p:txBody>
          <a:bodyPr/>
          <a:lstStyle/>
          <a:p>
            <a:fld id="{294A09A9-5501-47C1-A89A-A340965A2BE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F27A72-D8B6-EB8D-6D36-992867A8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210" y="2039820"/>
            <a:ext cx="8714853" cy="277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1675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Swiss">
      <a:dk1>
        <a:srgbClr val="000000"/>
      </a:dk1>
      <a:lt1>
        <a:srgbClr val="FFFFFF"/>
      </a:lt1>
      <a:dk2>
        <a:srgbClr val="E4E4E4"/>
      </a:dk2>
      <a:lt2>
        <a:srgbClr val="7CA655"/>
      </a:lt2>
      <a:accent1>
        <a:srgbClr val="A9D4DB"/>
      </a:accent1>
      <a:accent2>
        <a:srgbClr val="FBE284"/>
      </a:accent2>
      <a:accent3>
        <a:srgbClr val="4495A2"/>
      </a:accent3>
      <a:accent4>
        <a:srgbClr val="AA5881"/>
      </a:accent4>
      <a:accent5>
        <a:srgbClr val="E06742"/>
      </a:accent5>
      <a:accent6>
        <a:srgbClr val="F9D448"/>
      </a:accent6>
      <a:hlink>
        <a:srgbClr val="4495A2"/>
      </a:hlink>
      <a:folHlink>
        <a:srgbClr val="AA5881"/>
      </a:folHlink>
    </a:clrScheme>
    <a:fontScheme name="Custom 175">
      <a:majorFont>
        <a:latin typeface="Franklin Gothic Demi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issPresentation C_MW_JS_SL_v2" id="{50B954A5-DC84-41DE-87BB-B459A4E7EDA7}" vid="{75F44519-9FD6-49F7-AB9C-46D055682C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A3804F14-618B-48E0-A956-DD76B6099D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446DA3-37A7-4516-A4F6-8B99D0D312B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C8E66C-AC30-44BA-8882-3290DF968F1F}">
  <ds:schemaRefs>
    <ds:schemaRef ds:uri="16c05727-aa75-4e4a-9b5f-8a80a1165891"/>
    <ds:schemaRef ds:uri="http://purl.org/dc/elements/1.1/"/>
    <ds:schemaRef ds:uri="71af3243-3dd4-4a8d-8c0d-dd76da1f02a5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541</Words>
  <Application>Microsoft Macintosh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Cambria Math</vt:lpstr>
      <vt:lpstr>Franklin Gothic Book</vt:lpstr>
      <vt:lpstr>Franklin Gothic Demi</vt:lpstr>
      <vt:lpstr>Wingdings</vt:lpstr>
      <vt:lpstr>Theme1</vt:lpstr>
      <vt:lpstr>Annual Meeting </vt:lpstr>
      <vt:lpstr>Plan of the presentation</vt:lpstr>
      <vt:lpstr>1. NA3 Goals</vt:lpstr>
      <vt:lpstr>2. Progress during reporting period</vt:lpstr>
      <vt:lpstr>3. Survey of jet quenching observables</vt:lpstr>
      <vt:lpstr>3. Survey of jet quenching observables</vt:lpstr>
      <vt:lpstr>3. Survey of jet quenching observables</vt:lpstr>
      <vt:lpstr>3. Survey of jet quenching observables</vt:lpstr>
      <vt:lpstr>2. Survey of jet quenching observables</vt:lpstr>
      <vt:lpstr>3. Survey of jet quenching observables</vt:lpstr>
      <vt:lpstr>4. Plans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2020-10-14T20:04:43Z</dcterms:created>
  <dcterms:modified xsi:type="dcterms:W3CDTF">2023-11-20T09:48:03Z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