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58" r:id="rId4"/>
  </p:sldMasterIdLst>
  <p:notesMasterIdLst>
    <p:notesMasterId r:id="rId14"/>
  </p:notesMasterIdLst>
  <p:handoutMasterIdLst>
    <p:handoutMasterId r:id="rId15"/>
  </p:handoutMasterIdLst>
  <p:sldIdLst>
    <p:sldId id="350" r:id="rId5"/>
    <p:sldId id="365" r:id="rId6"/>
    <p:sldId id="361" r:id="rId7"/>
    <p:sldId id="352" r:id="rId8"/>
    <p:sldId id="354" r:id="rId9"/>
    <p:sldId id="357" r:id="rId10"/>
    <p:sldId id="362" r:id="rId11"/>
    <p:sldId id="363" r:id="rId12"/>
    <p:sldId id="36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eu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A58A693-50B3-437E-AD52-B88D40E35526}" v="3" dt="2020-10-14T20:04:43.38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76" autoAdjust="0"/>
    <p:restoredTop sz="95226" autoAdjust="0"/>
  </p:normalViewPr>
  <p:slideViewPr>
    <p:cSldViewPr snapToGrid="0">
      <p:cViewPr varScale="1">
        <p:scale>
          <a:sx n="110" d="100"/>
          <a:sy n="110" d="100"/>
        </p:scale>
        <p:origin x="10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howGuides="1">
      <p:cViewPr varScale="1">
        <p:scale>
          <a:sx n="60" d="100"/>
          <a:sy n="60" d="100"/>
        </p:scale>
        <p:origin x="3187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95B66E5-15AA-4745-8A67-3CE257BEE39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844A45-21B3-834A-A491-E4E4B9DC11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039FDB-18A0-074D-8BA3-A4C3DE896AF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6D13E5-4CEC-3A4A-8E5D-AFCEE7512EEC}" type="slidenum"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2284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E7A52F-9D89-7442-A8E9-48D1527B5F6B}" type="datetimeFigureOut">
              <a:rPr lang="en-US" smtClean="0"/>
              <a:t>10/12/2023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9C7E07-3C67-C64C-8DA0-0404F6303970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528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6987D-0137-DE42-B76B-FF621E808D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88044" y="4214057"/>
            <a:ext cx="8686264" cy="1182769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>
              <a:defRPr sz="6000" b="1" i="0" spc="1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26C18C3-ED25-DD4B-BA72-24932D54DE37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" y="3517556"/>
            <a:ext cx="3731740" cy="3340443"/>
            <a:chOff x="0" y="12289"/>
            <a:chExt cx="3550" cy="3551"/>
          </a:xfrm>
        </p:grpSpPr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C07CC263-2515-F147-8CC5-F8E9FF9FA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43B40037-7481-524B-8685-404D96569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7B759713-8408-EE47-9394-3DA6F5E4B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18" name="Text Placeholder 29">
            <a:extLst>
              <a:ext uri="{FF2B5EF4-FFF2-40B4-BE49-F238E27FC236}">
                <a16:creationId xmlns:a16="http://schemas.microsoft.com/office/drawing/2014/main" id="{276A9CD7-E675-3048-86D3-3546A2F6B45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04508" y="5750134"/>
            <a:ext cx="7369799" cy="953337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800" b="0" i="0">
                <a:solidFill>
                  <a:schemeClr val="tx2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69706A2-3726-FE4E-B923-E75D48597816}"/>
              </a:ext>
            </a:extLst>
          </p:cNvPr>
          <p:cNvCxnSpPr>
            <a:cxnSpLocks/>
          </p:cNvCxnSpPr>
          <p:nvPr userDrawn="1"/>
        </p:nvCxnSpPr>
        <p:spPr>
          <a:xfrm>
            <a:off x="6367054" y="5586641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251" y="1061119"/>
            <a:ext cx="3855308" cy="748679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4285" y="1809798"/>
            <a:ext cx="7721171" cy="2573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1085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1">
            <a:extLst>
              <a:ext uri="{FF2B5EF4-FFF2-40B4-BE49-F238E27FC236}">
                <a16:creationId xmlns:a16="http://schemas.microsoft.com/office/drawing/2014/main" id="{467E05B6-B7CB-1E4F-96BA-4B8CFE8B6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4400" b="1" i="0">
                <a:latin typeface="+mj-lt"/>
              </a:defRPr>
            </a:lvl1pPr>
          </a:lstStyle>
          <a:p>
            <a:r>
              <a:rPr lang="en-US" dirty="0"/>
              <a:t>Click to edit 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1DEB652-BD6A-BD41-B85E-704D2C41A1C4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6147D10-E7D7-8F40-AF69-7263987293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4023" y="2300984"/>
            <a:ext cx="4827178" cy="404216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>
              <a:buNone/>
              <a:defRPr sz="18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3A0EE708-F36B-444B-9A8B-D48D69535E45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362700" y="2300984"/>
            <a:ext cx="4764829" cy="404216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>
              <a:buNone/>
              <a:defRPr sz="18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E81957B7-CEA6-A446-A203-471CF9A57F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64023" y="2799146"/>
            <a:ext cx="4827178" cy="1942138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E40D4044-0F7B-0647-BAB5-16B23EBD9ECD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362700" y="2799146"/>
            <a:ext cx="4756241" cy="1942138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D51C063-0222-064B-8A2E-485FE9EAC10D}"/>
              </a:ext>
            </a:extLst>
          </p:cNvPr>
          <p:cNvCxnSpPr>
            <a:cxnSpLocks/>
          </p:cNvCxnSpPr>
          <p:nvPr userDrawn="1"/>
        </p:nvCxnSpPr>
        <p:spPr>
          <a:xfrm>
            <a:off x="6362700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6" name="Group 12">
            <a:extLst>
              <a:ext uri="{FF2B5EF4-FFF2-40B4-BE49-F238E27FC236}">
                <a16:creationId xmlns:a16="http://schemas.microsoft.com/office/drawing/2014/main" id="{C82066DD-D313-D148-89C7-338EB873A730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1380" y="5534446"/>
            <a:ext cx="1323531" cy="1326292"/>
            <a:chOff x="0" y="12289"/>
            <a:chExt cx="3550" cy="3551"/>
          </a:xfrm>
        </p:grpSpPr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A5BBD7C7-99D1-E841-A081-6912D1F2B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8" name="Freeform 15">
              <a:extLst>
                <a:ext uri="{FF2B5EF4-FFF2-40B4-BE49-F238E27FC236}">
                  <a16:creationId xmlns:a16="http://schemas.microsoft.com/office/drawing/2014/main" id="{227A14EE-CB79-754A-8B19-EB9874B31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35B38B80-C3D3-4C47-B468-C41A8FF36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pic>
        <p:nvPicPr>
          <p:cNvPr id="19" name="Image 18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759" y="6565036"/>
            <a:ext cx="1508612" cy="292964"/>
          </a:xfrm>
          <a:prstGeom prst="rect">
            <a:avLst/>
          </a:prstGeom>
        </p:spPr>
      </p:pic>
      <p:sp>
        <p:nvSpPr>
          <p:cNvPr id="20" name="Footer Placeholder 13">
            <a:extLst>
              <a:ext uri="{FF2B5EF4-FFF2-40B4-BE49-F238E27FC236}">
                <a16:creationId xmlns:a16="http://schemas.microsoft.com/office/drawing/2014/main" id="{C0BAE34D-BF83-084B-A10C-EB85694B9ACF}"/>
              </a:ext>
            </a:extLst>
          </p:cNvPr>
          <p:cNvSpPr txBox="1">
            <a:spLocks/>
          </p:cNvSpPr>
          <p:nvPr userDrawn="1"/>
        </p:nvSpPr>
        <p:spPr>
          <a:xfrm>
            <a:off x="9321113" y="6597467"/>
            <a:ext cx="2870887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Annual Meeting, 20-21 November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4253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304">
          <p15:clr>
            <a:srgbClr val="FBAE40"/>
          </p15:clr>
        </p15:guide>
        <p15:guide id="4" pos="5736">
          <p15:clr>
            <a:srgbClr val="FBAE40"/>
          </p15:clr>
        </p15:guide>
        <p15:guide id="5" pos="1944">
          <p15:clr>
            <a:srgbClr val="FBAE40"/>
          </p15:clr>
        </p15:guide>
        <p15:guide id="6" pos="4008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440">
          <p15:clr>
            <a:srgbClr val="FBAE40"/>
          </p15:clr>
        </p15:guide>
        <p15:guide id="9" orient="horz" pos="552">
          <p15:clr>
            <a:srgbClr val="FBAE40"/>
          </p15:clr>
        </p15:guide>
        <p15:guide id="10" pos="5352">
          <p15:clr>
            <a:srgbClr val="FBAE40"/>
          </p15:clr>
        </p15:guide>
        <p15:guide id="11" pos="3648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1">
            <a:extLst>
              <a:ext uri="{FF2B5EF4-FFF2-40B4-BE49-F238E27FC236}">
                <a16:creationId xmlns:a16="http://schemas.microsoft.com/office/drawing/2014/main" id="{467E05B6-B7CB-1E4F-96BA-4B8CFE8B6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4400" b="1" i="0">
                <a:latin typeface="+mj-lt"/>
              </a:defRPr>
            </a:lvl1pPr>
          </a:lstStyle>
          <a:p>
            <a:r>
              <a:rPr lang="en-US" dirty="0"/>
              <a:t>Click to edit 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1DEB652-BD6A-BD41-B85E-704D2C41A1C4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6147D10-E7D7-8F40-AF69-7263987293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52500" y="2300156"/>
            <a:ext cx="3036477" cy="40421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>
              <a:buNone/>
              <a:defRPr lang="en-US" sz="1800" spc="0" baseline="0" dirty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>
              <a:buNone/>
            </a:pPr>
            <a:r>
              <a:rPr lang="en-US" dirty="0"/>
              <a:t>Click to edit 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E81957B7-CEA6-A446-A203-471CF9A57F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52500" y="2799146"/>
            <a:ext cx="3036477" cy="1942138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057DFE0A-61D9-1B48-8196-EA94D04685DD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69372" y="2300156"/>
            <a:ext cx="3036477" cy="40421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>
              <a:buNone/>
              <a:defRPr lang="en-US" sz="1800" spc="0" baseline="0" dirty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>
              <a:buNone/>
            </a:pPr>
            <a:r>
              <a:rPr lang="en-US" dirty="0"/>
              <a:t>Click to edit 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C946754A-F105-644E-99A4-DC80B9944243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4569372" y="2799146"/>
            <a:ext cx="3050628" cy="1942138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368648FC-FC9A-5645-8F0C-390FFFAE180D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8187017" y="2300156"/>
            <a:ext cx="3036477" cy="40421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>
              <a:buNone/>
              <a:defRPr lang="en-US" sz="1800" spc="0" baseline="0" dirty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>
              <a:buNone/>
            </a:pPr>
            <a:r>
              <a:rPr lang="en-US" dirty="0"/>
              <a:t>Click to edit 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BBB849DC-B114-D145-9879-4FE0688BF57E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187017" y="2799146"/>
            <a:ext cx="3036477" cy="1942138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F0C4CE5-5F02-B143-8FD1-1B235D270DAC}"/>
              </a:ext>
            </a:extLst>
          </p:cNvPr>
          <p:cNvCxnSpPr>
            <a:cxnSpLocks/>
          </p:cNvCxnSpPr>
          <p:nvPr userDrawn="1"/>
        </p:nvCxnSpPr>
        <p:spPr>
          <a:xfrm>
            <a:off x="4569372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89A8C14-DB28-F34E-8098-168D4C75AF23}"/>
              </a:ext>
            </a:extLst>
          </p:cNvPr>
          <p:cNvCxnSpPr>
            <a:cxnSpLocks/>
          </p:cNvCxnSpPr>
          <p:nvPr userDrawn="1"/>
        </p:nvCxnSpPr>
        <p:spPr>
          <a:xfrm>
            <a:off x="8187017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8" name="Group 12">
            <a:extLst>
              <a:ext uri="{FF2B5EF4-FFF2-40B4-BE49-F238E27FC236}">
                <a16:creationId xmlns:a16="http://schemas.microsoft.com/office/drawing/2014/main" id="{C82066DD-D313-D148-89C7-338EB873A730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1380" y="5534446"/>
            <a:ext cx="1323531" cy="1326292"/>
            <a:chOff x="0" y="12289"/>
            <a:chExt cx="3550" cy="3551"/>
          </a:xfrm>
        </p:grpSpPr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id="{A5BBD7C7-99D1-E841-A081-6912D1F2B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25" name="Freeform 15">
              <a:extLst>
                <a:ext uri="{FF2B5EF4-FFF2-40B4-BE49-F238E27FC236}">
                  <a16:creationId xmlns:a16="http://schemas.microsoft.com/office/drawing/2014/main" id="{227A14EE-CB79-754A-8B19-EB9874B31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29" name="Freeform 18">
              <a:extLst>
                <a:ext uri="{FF2B5EF4-FFF2-40B4-BE49-F238E27FC236}">
                  <a16:creationId xmlns:a16="http://schemas.microsoft.com/office/drawing/2014/main" id="{35B38B80-C3D3-4C47-B468-C41A8FF36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pic>
        <p:nvPicPr>
          <p:cNvPr id="30" name="Image 29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759" y="6565036"/>
            <a:ext cx="1508612" cy="292964"/>
          </a:xfrm>
          <a:prstGeom prst="rect">
            <a:avLst/>
          </a:prstGeom>
        </p:spPr>
      </p:pic>
      <p:sp>
        <p:nvSpPr>
          <p:cNvPr id="35" name="Footer Placeholder 13">
            <a:extLst>
              <a:ext uri="{FF2B5EF4-FFF2-40B4-BE49-F238E27FC236}">
                <a16:creationId xmlns:a16="http://schemas.microsoft.com/office/drawing/2014/main" id="{C0BAE34D-BF83-084B-A10C-EB85694B9ACF}"/>
              </a:ext>
            </a:extLst>
          </p:cNvPr>
          <p:cNvSpPr txBox="1">
            <a:spLocks/>
          </p:cNvSpPr>
          <p:nvPr userDrawn="1"/>
        </p:nvSpPr>
        <p:spPr>
          <a:xfrm>
            <a:off x="9321113" y="6597467"/>
            <a:ext cx="2870887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Annual Meeting, 20-21 November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9487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520" userDrawn="1">
          <p15:clr>
            <a:srgbClr val="FBAE40"/>
          </p15:clr>
        </p15:guide>
        <p15:guide id="4" pos="5160" userDrawn="1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440">
          <p15:clr>
            <a:srgbClr val="FBAE40"/>
          </p15:clr>
        </p15:guide>
        <p15:guide id="9" orient="horz" pos="552">
          <p15:clr>
            <a:srgbClr val="FBAE40"/>
          </p15:clr>
        </p15:guide>
        <p15:guide id="10" pos="4800" userDrawn="1">
          <p15:clr>
            <a:srgbClr val="FBAE40"/>
          </p15:clr>
        </p15:guide>
        <p15:guide id="11" pos="2880" userDrawn="1">
          <p15:clr>
            <a:srgbClr val="FBAE40"/>
          </p15:clr>
        </p15:guide>
        <p15:guide id="12" orient="horz" pos="1752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1">
            <a:extLst>
              <a:ext uri="{FF2B5EF4-FFF2-40B4-BE49-F238E27FC236}">
                <a16:creationId xmlns:a16="http://schemas.microsoft.com/office/drawing/2014/main" id="{467E05B6-B7CB-1E4F-96BA-4B8CFE8B6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4400" b="1" i="0">
                <a:latin typeface="+mj-lt"/>
              </a:defRPr>
            </a:lvl1pPr>
          </a:lstStyle>
          <a:p>
            <a:r>
              <a:rPr lang="en-US" dirty="0"/>
              <a:t>Click to edit 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1DEB652-BD6A-BD41-B85E-704D2C41A1C4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A8C895-11B9-EA40-B0F8-0F4FE988151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52500" y="2656904"/>
            <a:ext cx="4838700" cy="574318"/>
          </a:xfrm>
        </p:spPr>
        <p:txBody>
          <a:bodyPr>
            <a:noAutofit/>
          </a:bodyPr>
          <a:lstStyle>
            <a:lvl1pPr marL="0" indent="0">
              <a:buNone/>
              <a:defRPr sz="1600">
                <a:latin typeface="+mn-lt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85D552-3AFC-4D21-A944-9D41E128A96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52500" y="2286000"/>
            <a:ext cx="4838700" cy="315915"/>
          </a:xfrm>
        </p:spPr>
        <p:txBody>
          <a:bodyPr>
            <a:noAutofit/>
          </a:bodyPr>
          <a:lstStyle>
            <a:lvl1pPr>
              <a:buNone/>
              <a:defRPr sz="1800" b="0" spc="0" baseline="0">
                <a:solidFill>
                  <a:schemeClr val="tx2"/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BE8C2EDB-9C70-49A2-865C-E5CD77D3E7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53655" y="3841846"/>
            <a:ext cx="4838700" cy="636754"/>
          </a:xfrm>
        </p:spPr>
        <p:txBody>
          <a:bodyPr>
            <a:noAutofit/>
          </a:bodyPr>
          <a:lstStyle>
            <a:lvl1pPr marL="0" indent="0">
              <a:buNone/>
              <a:defRPr sz="1600">
                <a:latin typeface="+mn-lt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EE50320A-D017-45C6-9986-94BC43911E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53655" y="3470942"/>
            <a:ext cx="4838700" cy="315915"/>
          </a:xfrm>
        </p:spPr>
        <p:txBody>
          <a:bodyPr>
            <a:noAutofit/>
          </a:bodyPr>
          <a:lstStyle>
            <a:lvl1pPr>
              <a:buNone/>
              <a:defRPr sz="1800" b="0" spc="0" baseline="0">
                <a:solidFill>
                  <a:schemeClr val="tx2"/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673EB498-F5D2-4E15-990A-2AFA4A377CB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52500" y="5017901"/>
            <a:ext cx="4838700" cy="908340"/>
          </a:xfrm>
        </p:spPr>
        <p:txBody>
          <a:bodyPr>
            <a:noAutofit/>
          </a:bodyPr>
          <a:lstStyle>
            <a:lvl1pPr marL="0" indent="0">
              <a:buNone/>
              <a:defRPr sz="1600">
                <a:latin typeface="+mn-lt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1F528150-326B-4BB3-AC38-7FC805DB6BA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52500" y="4646997"/>
            <a:ext cx="4838700" cy="315915"/>
          </a:xfrm>
        </p:spPr>
        <p:txBody>
          <a:bodyPr>
            <a:noAutofit/>
          </a:bodyPr>
          <a:lstStyle>
            <a:lvl1pPr>
              <a:buNone/>
              <a:defRPr sz="1800" b="0" spc="0" baseline="0">
                <a:solidFill>
                  <a:schemeClr val="tx2"/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20EBEFF7-AECA-409B-9ACC-A63A168283B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99647" y="2656904"/>
            <a:ext cx="4838700" cy="574318"/>
          </a:xfrm>
        </p:spPr>
        <p:txBody>
          <a:bodyPr>
            <a:noAutofit/>
          </a:bodyPr>
          <a:lstStyle>
            <a:lvl1pPr marL="0" indent="0">
              <a:buNone/>
              <a:defRPr sz="1600">
                <a:latin typeface="+mn-lt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29E4D063-8666-4D7A-B8C8-2B9383F798E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399647" y="2286000"/>
            <a:ext cx="4838700" cy="315915"/>
          </a:xfrm>
        </p:spPr>
        <p:txBody>
          <a:bodyPr>
            <a:noAutofit/>
          </a:bodyPr>
          <a:lstStyle>
            <a:lvl1pPr>
              <a:buNone/>
              <a:defRPr sz="1800" b="0" spc="0" baseline="0">
                <a:solidFill>
                  <a:schemeClr val="tx2"/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717B7CD-A4F9-444E-82B9-8914CB57488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399647" y="3841846"/>
            <a:ext cx="4838700" cy="908340"/>
          </a:xfrm>
        </p:spPr>
        <p:txBody>
          <a:bodyPr>
            <a:noAutofit/>
          </a:bodyPr>
          <a:lstStyle>
            <a:lvl1pPr marL="0" indent="0">
              <a:buNone/>
              <a:defRPr sz="1600">
                <a:latin typeface="+mn-lt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8" name="Text Placeholder 3">
            <a:extLst>
              <a:ext uri="{FF2B5EF4-FFF2-40B4-BE49-F238E27FC236}">
                <a16:creationId xmlns:a16="http://schemas.microsoft.com/office/drawing/2014/main" id="{2CF285B7-A950-4326-A4D5-F5D542D2D65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399647" y="3470942"/>
            <a:ext cx="4838700" cy="315915"/>
          </a:xfrm>
        </p:spPr>
        <p:txBody>
          <a:bodyPr>
            <a:noAutofit/>
          </a:bodyPr>
          <a:lstStyle>
            <a:lvl1pPr>
              <a:buNone/>
              <a:defRPr sz="1800" b="0" spc="0" baseline="0">
                <a:solidFill>
                  <a:schemeClr val="tx2"/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</a:p>
        </p:txBody>
      </p:sp>
      <p:grpSp>
        <p:nvGrpSpPr>
          <p:cNvPr id="20" name="Group 12">
            <a:extLst>
              <a:ext uri="{FF2B5EF4-FFF2-40B4-BE49-F238E27FC236}">
                <a16:creationId xmlns:a16="http://schemas.microsoft.com/office/drawing/2014/main" id="{C82066DD-D313-D148-89C7-338EB873A730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1380" y="5534446"/>
            <a:ext cx="1323531" cy="1326292"/>
            <a:chOff x="0" y="12289"/>
            <a:chExt cx="3550" cy="3551"/>
          </a:xfrm>
        </p:grpSpPr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A5BBD7C7-99D1-E841-A081-6912D1F2B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30" name="Freeform 15">
              <a:extLst>
                <a:ext uri="{FF2B5EF4-FFF2-40B4-BE49-F238E27FC236}">
                  <a16:creationId xmlns:a16="http://schemas.microsoft.com/office/drawing/2014/main" id="{227A14EE-CB79-754A-8B19-EB9874B31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31" name="Freeform 18">
              <a:extLst>
                <a:ext uri="{FF2B5EF4-FFF2-40B4-BE49-F238E27FC236}">
                  <a16:creationId xmlns:a16="http://schemas.microsoft.com/office/drawing/2014/main" id="{35B38B80-C3D3-4C47-B468-C41A8FF36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pic>
        <p:nvPicPr>
          <p:cNvPr id="34" name="Image 33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759" y="6565036"/>
            <a:ext cx="1508612" cy="292964"/>
          </a:xfrm>
          <a:prstGeom prst="rect">
            <a:avLst/>
          </a:prstGeom>
        </p:spPr>
      </p:pic>
      <p:sp>
        <p:nvSpPr>
          <p:cNvPr id="35" name="Footer Placeholder 13">
            <a:extLst>
              <a:ext uri="{FF2B5EF4-FFF2-40B4-BE49-F238E27FC236}">
                <a16:creationId xmlns:a16="http://schemas.microsoft.com/office/drawing/2014/main" id="{C0BAE34D-BF83-084B-A10C-EB85694B9ACF}"/>
              </a:ext>
            </a:extLst>
          </p:cNvPr>
          <p:cNvSpPr txBox="1">
            <a:spLocks/>
          </p:cNvSpPr>
          <p:nvPr userDrawn="1"/>
        </p:nvSpPr>
        <p:spPr>
          <a:xfrm>
            <a:off x="9321113" y="6597467"/>
            <a:ext cx="2870887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Annual Meeting, 20-21 November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0135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304">
          <p15:clr>
            <a:srgbClr val="FBAE40"/>
          </p15:clr>
        </p15:guide>
        <p15:guide id="4" pos="5736">
          <p15:clr>
            <a:srgbClr val="FBAE40"/>
          </p15:clr>
        </p15:guide>
        <p15:guide id="5" pos="1944">
          <p15:clr>
            <a:srgbClr val="FBAE40"/>
          </p15:clr>
        </p15:guide>
        <p15:guide id="6" pos="4008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440">
          <p15:clr>
            <a:srgbClr val="FBAE40"/>
          </p15:clr>
        </p15:guide>
        <p15:guide id="9" orient="horz" pos="552">
          <p15:clr>
            <a:srgbClr val="FBAE40"/>
          </p15:clr>
        </p15:guide>
        <p15:guide id="10" pos="5352">
          <p15:clr>
            <a:srgbClr val="FBAE40"/>
          </p15:clr>
        </p15:guide>
        <p15:guide id="11" pos="3648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29">
            <a:extLst>
              <a:ext uri="{FF2B5EF4-FFF2-40B4-BE49-F238E27FC236}">
                <a16:creationId xmlns:a16="http://schemas.microsoft.com/office/drawing/2014/main" id="{BB778BC5-5409-574B-96E2-B45CDD940DF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896100" y="5102063"/>
            <a:ext cx="4914900" cy="588795"/>
          </a:xfrm>
        </p:spPr>
        <p:txBody>
          <a:bodyPr lIns="0" tIns="0" rIns="0" bIns="0" anchor="b">
            <a:noAutofit/>
          </a:bodyPr>
          <a:lstStyle>
            <a:lvl1pPr marL="0" indent="0">
              <a:buNone/>
              <a:defRPr sz="1600" b="0" i="0">
                <a:solidFill>
                  <a:schemeClr val="tx2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32916F3A-28FA-9A4B-A780-0D687D9328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07623" y="3591098"/>
            <a:ext cx="4903377" cy="1057791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600" b="0" i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</a:t>
            </a: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E29321F6-59C5-6E4C-A846-6AD00848A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7623" y="2173658"/>
            <a:ext cx="4903377" cy="610863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4400" b="1" i="0">
                <a:latin typeface="+mj-lt"/>
              </a:defRPr>
            </a:lvl1pPr>
          </a:lstStyle>
          <a:p>
            <a:r>
              <a:rPr lang="en-US" dirty="0"/>
              <a:t>Click to edit 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B5C3BF3-A164-DD48-BD02-4587489DA105}"/>
              </a:ext>
            </a:extLst>
          </p:cNvPr>
          <p:cNvCxnSpPr>
            <a:cxnSpLocks/>
          </p:cNvCxnSpPr>
          <p:nvPr userDrawn="1"/>
        </p:nvCxnSpPr>
        <p:spPr>
          <a:xfrm>
            <a:off x="6896100" y="3233703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F8C225AD-C009-894E-8AFA-C94EAA06509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096000" cy="6858000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12" name="Group 14">
            <a:extLst>
              <a:ext uri="{FF2B5EF4-FFF2-40B4-BE49-F238E27FC236}">
                <a16:creationId xmlns:a16="http://schemas.microsoft.com/office/drawing/2014/main" id="{C47A1EE0-4011-3749-B01C-FC489EEDF880}"/>
              </a:ext>
            </a:extLst>
          </p:cNvPr>
          <p:cNvGrpSpPr>
            <a:grpSpLocks/>
          </p:cNvGrpSpPr>
          <p:nvPr userDrawn="1"/>
        </p:nvGrpSpPr>
        <p:grpSpPr bwMode="auto">
          <a:xfrm rot="10800000">
            <a:off x="10635048" y="0"/>
            <a:ext cx="1560199" cy="1489926"/>
            <a:chOff x="0" y="12289"/>
            <a:chExt cx="3550" cy="3551"/>
          </a:xfrm>
        </p:grpSpPr>
        <p:sp>
          <p:nvSpPr>
            <p:cNvPr id="13" name="Freeform 15">
              <a:extLst>
                <a:ext uri="{FF2B5EF4-FFF2-40B4-BE49-F238E27FC236}">
                  <a16:creationId xmlns:a16="http://schemas.microsoft.com/office/drawing/2014/main" id="{17EED68A-6660-2643-BBFB-B6AB92A7C22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4" name="Freeform 16">
              <a:extLst>
                <a:ext uri="{FF2B5EF4-FFF2-40B4-BE49-F238E27FC236}">
                  <a16:creationId xmlns:a16="http://schemas.microsoft.com/office/drawing/2014/main" id="{BECF9FB8-F6C7-C54D-99F4-11FDF26D7F9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5" name="Freeform 17">
              <a:extLst>
                <a:ext uri="{FF2B5EF4-FFF2-40B4-BE49-F238E27FC236}">
                  <a16:creationId xmlns:a16="http://schemas.microsoft.com/office/drawing/2014/main" id="{46C7C62D-7D3B-934C-AFF9-0F10E727B4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759" y="6565036"/>
            <a:ext cx="1508612" cy="292964"/>
          </a:xfrm>
          <a:prstGeom prst="rect">
            <a:avLst/>
          </a:prstGeom>
        </p:spPr>
      </p:pic>
      <p:sp>
        <p:nvSpPr>
          <p:cNvPr id="19" name="Footer Placeholder 13">
            <a:extLst>
              <a:ext uri="{FF2B5EF4-FFF2-40B4-BE49-F238E27FC236}">
                <a16:creationId xmlns:a16="http://schemas.microsoft.com/office/drawing/2014/main" id="{C0BAE34D-BF83-084B-A10C-EB85694B9ACF}"/>
              </a:ext>
            </a:extLst>
          </p:cNvPr>
          <p:cNvSpPr txBox="1">
            <a:spLocks/>
          </p:cNvSpPr>
          <p:nvPr userDrawn="1"/>
        </p:nvSpPr>
        <p:spPr>
          <a:xfrm>
            <a:off x="9321113" y="6597467"/>
            <a:ext cx="2870887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Annual Meeting, 20-21 November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13072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60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806C6F65-35CD-D64B-992A-0C1C1E00384D}"/>
              </a:ext>
            </a:extLst>
          </p:cNvPr>
          <p:cNvGrpSpPr/>
          <p:nvPr userDrawn="1"/>
        </p:nvGrpSpPr>
        <p:grpSpPr>
          <a:xfrm>
            <a:off x="9770080" y="0"/>
            <a:ext cx="2421920" cy="1309816"/>
            <a:chOff x="5612972" y="1"/>
            <a:chExt cx="6615961" cy="3672246"/>
          </a:xfrm>
        </p:grpSpPr>
        <p:sp>
          <p:nvSpPr>
            <p:cNvPr id="7" name="AutoShape 24">
              <a:extLst>
                <a:ext uri="{FF2B5EF4-FFF2-40B4-BE49-F238E27FC236}">
                  <a16:creationId xmlns:a16="http://schemas.microsoft.com/office/drawing/2014/main" id="{CFD467E2-FF13-7E4F-BEF9-EA1A17665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972" y="1"/>
              <a:ext cx="4408998" cy="3672246"/>
            </a:xfrm>
            <a:custGeom>
              <a:avLst/>
              <a:gdLst>
                <a:gd name="T0" fmla="+- 0 8372 6586"/>
                <a:gd name="T1" fmla="*/ T0 w 3578"/>
                <a:gd name="T2" fmla="*/ 591 h 2980"/>
                <a:gd name="T3" fmla="+- 0 7780 6586"/>
                <a:gd name="T4" fmla="*/ T3 w 3578"/>
                <a:gd name="T5" fmla="*/ 0 h 2980"/>
                <a:gd name="T6" fmla="+- 0 6586 6586"/>
                <a:gd name="T7" fmla="*/ T6 w 3578"/>
                <a:gd name="T8" fmla="*/ 0 h 2980"/>
                <a:gd name="T9" fmla="+- 0 7774 6586"/>
                <a:gd name="T10" fmla="*/ T9 w 3578"/>
                <a:gd name="T11" fmla="*/ 1188 h 2980"/>
                <a:gd name="T12" fmla="+- 0 8372 6586"/>
                <a:gd name="T13" fmla="*/ T12 w 3578"/>
                <a:gd name="T14" fmla="*/ 591 h 2980"/>
                <a:gd name="T15" fmla="+- 0 10163 6586"/>
                <a:gd name="T16" fmla="*/ T15 w 3578"/>
                <a:gd name="T17" fmla="*/ 2383 h 2980"/>
                <a:gd name="T18" fmla="+- 0 9566 6586"/>
                <a:gd name="T19" fmla="*/ T18 w 3578"/>
                <a:gd name="T20" fmla="*/ 1786 h 2980"/>
                <a:gd name="T21" fmla="+- 0 8969 6586"/>
                <a:gd name="T22" fmla="*/ T21 w 3578"/>
                <a:gd name="T23" fmla="*/ 2383 h 2980"/>
                <a:gd name="T24" fmla="+- 0 9566 6586"/>
                <a:gd name="T25" fmla="*/ T24 w 3578"/>
                <a:gd name="T26" fmla="*/ 2980 h 2980"/>
                <a:gd name="T27" fmla="+- 0 10163 6586"/>
                <a:gd name="T28" fmla="*/ T27 w 3578"/>
                <a:gd name="T29" fmla="*/ 2383 h 298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  <a:cxn ang="0">
                  <a:pos x="T13" y="T14"/>
                </a:cxn>
                <a:cxn ang="0">
                  <a:pos x="T16" y="T17"/>
                </a:cxn>
                <a:cxn ang="0">
                  <a:pos x="T19" y="T20"/>
                </a:cxn>
                <a:cxn ang="0">
                  <a:pos x="T22" y="T23"/>
                </a:cxn>
                <a:cxn ang="0">
                  <a:pos x="T25" y="T26"/>
                </a:cxn>
                <a:cxn ang="0">
                  <a:pos x="T28" y="T29"/>
                </a:cxn>
              </a:cxnLst>
              <a:rect l="0" t="0" r="r" b="b"/>
              <a:pathLst>
                <a:path w="3578" h="2980">
                  <a:moveTo>
                    <a:pt x="1786" y="591"/>
                  </a:moveTo>
                  <a:lnTo>
                    <a:pt x="1194" y="0"/>
                  </a:lnTo>
                  <a:lnTo>
                    <a:pt x="0" y="0"/>
                  </a:lnTo>
                  <a:lnTo>
                    <a:pt x="1188" y="1188"/>
                  </a:lnTo>
                  <a:lnTo>
                    <a:pt x="1786" y="591"/>
                  </a:lnTo>
                  <a:moveTo>
                    <a:pt x="3577" y="2383"/>
                  </a:moveTo>
                  <a:lnTo>
                    <a:pt x="2980" y="1786"/>
                  </a:lnTo>
                  <a:lnTo>
                    <a:pt x="2383" y="2383"/>
                  </a:lnTo>
                  <a:lnTo>
                    <a:pt x="2980" y="2980"/>
                  </a:lnTo>
                  <a:lnTo>
                    <a:pt x="3577" y="2383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CA85A327-3157-B442-993A-6900F71249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233" y="1463970"/>
              <a:ext cx="2208196" cy="2208277"/>
            </a:xfrm>
            <a:custGeom>
              <a:avLst/>
              <a:gdLst>
                <a:gd name="T0" fmla="+- 0 7774 7177"/>
                <a:gd name="T1" fmla="*/ T0 w 1792"/>
                <a:gd name="T2" fmla="+- 0 1188 1188"/>
                <a:gd name="T3" fmla="*/ 1188 h 1792"/>
                <a:gd name="T4" fmla="+- 0 7177 7177"/>
                <a:gd name="T5" fmla="*/ T4 w 1792"/>
                <a:gd name="T6" fmla="+- 0 1786 1188"/>
                <a:gd name="T7" fmla="*/ 1786 h 1792"/>
                <a:gd name="T8" fmla="+- 0 8372 7177"/>
                <a:gd name="T9" fmla="*/ T8 w 1792"/>
                <a:gd name="T10" fmla="+- 0 2980 1188"/>
                <a:gd name="T11" fmla="*/ 2980 h 1792"/>
                <a:gd name="T12" fmla="+- 0 8969 7177"/>
                <a:gd name="T13" fmla="*/ T12 w 1792"/>
                <a:gd name="T14" fmla="+- 0 2383 1188"/>
                <a:gd name="T15" fmla="*/ 2383 h 1792"/>
                <a:gd name="T16" fmla="+- 0 7774 7177"/>
                <a:gd name="T17" fmla="*/ T16 w 1792"/>
                <a:gd name="T18" fmla="+- 0 1188 1188"/>
                <a:gd name="T19" fmla="*/ 1188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7" y="0"/>
                  </a:moveTo>
                  <a:lnTo>
                    <a:pt x="0" y="598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9A459CB4-74AF-0544-AB1E-7CC6D10F8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5590" y="1"/>
              <a:ext cx="1457754" cy="729520"/>
            </a:xfrm>
            <a:custGeom>
              <a:avLst/>
              <a:gdLst>
                <a:gd name="T0" fmla="+- 0 10158 8975"/>
                <a:gd name="T1" fmla="*/ T0 w 1183"/>
                <a:gd name="T2" fmla="*/ 0 h 592"/>
                <a:gd name="T3" fmla="+- 0 8975 8975"/>
                <a:gd name="T4" fmla="*/ T3 w 1183"/>
                <a:gd name="T5" fmla="*/ 0 h 592"/>
                <a:gd name="T6" fmla="+- 0 9566 8975"/>
                <a:gd name="T7" fmla="*/ T6 w 1183"/>
                <a:gd name="T8" fmla="*/ 591 h 592"/>
                <a:gd name="T9" fmla="+- 0 10158 8975"/>
                <a:gd name="T10" fmla="*/ T9 w 1183"/>
                <a:gd name="T11" fmla="*/ 0 h 592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183" h="592">
                  <a:moveTo>
                    <a:pt x="1183" y="0"/>
                  </a:moveTo>
                  <a:lnTo>
                    <a:pt x="0" y="0"/>
                  </a:lnTo>
                  <a:lnTo>
                    <a:pt x="591" y="591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95A20BFD-9142-D64A-A78A-61B75FCA0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6887" y="728289"/>
              <a:ext cx="2208196" cy="2208277"/>
            </a:xfrm>
            <a:custGeom>
              <a:avLst/>
              <a:gdLst>
                <a:gd name="T0" fmla="+- 0 8372 7774"/>
                <a:gd name="T1" fmla="*/ T0 w 1792"/>
                <a:gd name="T2" fmla="+- 0 591 591"/>
                <a:gd name="T3" fmla="*/ 591 h 1792"/>
                <a:gd name="T4" fmla="+- 0 7774 7774"/>
                <a:gd name="T5" fmla="*/ T4 w 1792"/>
                <a:gd name="T6" fmla="+- 0 1188 591"/>
                <a:gd name="T7" fmla="*/ 1188 h 1792"/>
                <a:gd name="T8" fmla="+- 0 8969 7774"/>
                <a:gd name="T9" fmla="*/ T8 w 1792"/>
                <a:gd name="T10" fmla="+- 0 2383 591"/>
                <a:gd name="T11" fmla="*/ 2383 h 1792"/>
                <a:gd name="T12" fmla="+- 0 9566 7774"/>
                <a:gd name="T13" fmla="*/ T12 w 1792"/>
                <a:gd name="T14" fmla="+- 0 1786 591"/>
                <a:gd name="T15" fmla="*/ 1786 h 1792"/>
                <a:gd name="T16" fmla="+- 0 8372 7774"/>
                <a:gd name="T17" fmla="*/ T16 w 1792"/>
                <a:gd name="T18" fmla="+- 0 591 591"/>
                <a:gd name="T19" fmla="*/ 591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8" y="0"/>
                  </a:moveTo>
                  <a:lnTo>
                    <a:pt x="0" y="597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B80736DF-C890-DB47-AEAA-D3D92505E63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5083" y="728289"/>
              <a:ext cx="2943850" cy="2943958"/>
            </a:xfrm>
            <a:custGeom>
              <a:avLst/>
              <a:gdLst>
                <a:gd name="T0" fmla="+- 0 11955 9566"/>
                <a:gd name="T1" fmla="*/ T0 w 2389"/>
                <a:gd name="T2" fmla="+- 0 1786 591"/>
                <a:gd name="T3" fmla="*/ 1786 h 2389"/>
                <a:gd name="T4" fmla="+- 0 10760 9566"/>
                <a:gd name="T5" fmla="*/ T4 w 2389"/>
                <a:gd name="T6" fmla="+- 0 591 591"/>
                <a:gd name="T7" fmla="*/ 591 h 2389"/>
                <a:gd name="T8" fmla="+- 0 9566 9566"/>
                <a:gd name="T9" fmla="*/ T8 w 2389"/>
                <a:gd name="T10" fmla="+- 0 1786 591"/>
                <a:gd name="T11" fmla="*/ 1786 h 2389"/>
                <a:gd name="T12" fmla="+- 0 10760 9566"/>
                <a:gd name="T13" fmla="*/ T12 w 2389"/>
                <a:gd name="T14" fmla="+- 0 2980 591"/>
                <a:gd name="T15" fmla="*/ 2980 h 2389"/>
                <a:gd name="T16" fmla="+- 0 11955 9566"/>
                <a:gd name="T17" fmla="*/ T16 w 2389"/>
                <a:gd name="T18" fmla="+- 0 1786 591"/>
                <a:gd name="T19" fmla="*/ 1786 h 238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389" h="2389">
                  <a:moveTo>
                    <a:pt x="2389" y="1195"/>
                  </a:moveTo>
                  <a:lnTo>
                    <a:pt x="1194" y="0"/>
                  </a:lnTo>
                  <a:lnTo>
                    <a:pt x="0" y="1195"/>
                  </a:lnTo>
                  <a:lnTo>
                    <a:pt x="1194" y="2389"/>
                  </a:lnTo>
                  <a:lnTo>
                    <a:pt x="2389" y="1195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12" name="Title 1">
            <a:extLst>
              <a:ext uri="{FF2B5EF4-FFF2-40B4-BE49-F238E27FC236}">
                <a16:creationId xmlns:a16="http://schemas.microsoft.com/office/drawing/2014/main" id="{39F93F26-ED5C-E74E-BFBD-E3054DC1B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4400" b="1" i="0" spc="50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F0FD074-81E2-0D4E-8446-C5B415B238A0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4655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 Placeholder 29">
            <a:extLst>
              <a:ext uri="{FF2B5EF4-FFF2-40B4-BE49-F238E27FC236}">
                <a16:creationId xmlns:a16="http://schemas.microsoft.com/office/drawing/2014/main" id="{58AAB058-5FFC-9E4E-AD2E-FB1B4EE5102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52500" y="2818296"/>
            <a:ext cx="2133600" cy="3693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15" name="Text Placeholder 29">
            <a:extLst>
              <a:ext uri="{FF2B5EF4-FFF2-40B4-BE49-F238E27FC236}">
                <a16:creationId xmlns:a16="http://schemas.microsoft.com/office/drawing/2014/main" id="{18ABDA74-C3EC-274D-BE87-AC5B825A2A4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52500" y="2209800"/>
            <a:ext cx="2133600" cy="20583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0" i="0">
                <a:solidFill>
                  <a:schemeClr val="tx2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3DDE02E-BC75-2645-8725-CA2CFD327A3C}"/>
              </a:ext>
            </a:extLst>
          </p:cNvPr>
          <p:cNvCxnSpPr>
            <a:cxnSpLocks/>
          </p:cNvCxnSpPr>
          <p:nvPr userDrawn="1"/>
        </p:nvCxnSpPr>
        <p:spPr>
          <a:xfrm>
            <a:off x="3663043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 Placeholder 29">
            <a:extLst>
              <a:ext uri="{FF2B5EF4-FFF2-40B4-BE49-F238E27FC236}">
                <a16:creationId xmlns:a16="http://schemas.microsoft.com/office/drawing/2014/main" id="{3ABA9FD1-9B74-F14F-81EF-7B3407196B0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63042" y="2818296"/>
            <a:ext cx="2128157" cy="3693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18" name="Text Placeholder 29">
            <a:extLst>
              <a:ext uri="{FF2B5EF4-FFF2-40B4-BE49-F238E27FC236}">
                <a16:creationId xmlns:a16="http://schemas.microsoft.com/office/drawing/2014/main" id="{0E9E9D03-0186-5B4C-A73F-95ADCD08A44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663042" y="2209800"/>
            <a:ext cx="2128157" cy="20583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0" i="0">
                <a:solidFill>
                  <a:schemeClr val="tx2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01EE6FD-FABB-AD48-92DA-19805B502918}"/>
              </a:ext>
            </a:extLst>
          </p:cNvPr>
          <p:cNvCxnSpPr>
            <a:cxnSpLocks/>
          </p:cNvCxnSpPr>
          <p:nvPr userDrawn="1"/>
        </p:nvCxnSpPr>
        <p:spPr>
          <a:xfrm>
            <a:off x="952500" y="4248119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 Placeholder 29">
            <a:extLst>
              <a:ext uri="{FF2B5EF4-FFF2-40B4-BE49-F238E27FC236}">
                <a16:creationId xmlns:a16="http://schemas.microsoft.com/office/drawing/2014/main" id="{F953BCFF-5CB8-784F-ACC1-A14670E6219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952500" y="5131299"/>
            <a:ext cx="2133600" cy="3693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22" name="Text Placeholder 29">
            <a:extLst>
              <a:ext uri="{FF2B5EF4-FFF2-40B4-BE49-F238E27FC236}">
                <a16:creationId xmlns:a16="http://schemas.microsoft.com/office/drawing/2014/main" id="{97DCC038-CDD3-1D48-B8BA-2617616935C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52500" y="4522803"/>
            <a:ext cx="2133600" cy="20583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0" i="0">
                <a:solidFill>
                  <a:schemeClr val="tx2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3BB36CC-7349-334D-A028-58D01025E726}"/>
              </a:ext>
            </a:extLst>
          </p:cNvPr>
          <p:cNvCxnSpPr>
            <a:cxnSpLocks/>
          </p:cNvCxnSpPr>
          <p:nvPr userDrawn="1"/>
        </p:nvCxnSpPr>
        <p:spPr>
          <a:xfrm>
            <a:off x="3663043" y="4252111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 Placeholder 29">
            <a:extLst>
              <a:ext uri="{FF2B5EF4-FFF2-40B4-BE49-F238E27FC236}">
                <a16:creationId xmlns:a16="http://schemas.microsoft.com/office/drawing/2014/main" id="{C20DFC6E-CE65-E94B-921D-38F386E173F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663042" y="5131299"/>
            <a:ext cx="2128157" cy="3693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25" name="Text Placeholder 29">
            <a:extLst>
              <a:ext uri="{FF2B5EF4-FFF2-40B4-BE49-F238E27FC236}">
                <a16:creationId xmlns:a16="http://schemas.microsoft.com/office/drawing/2014/main" id="{773FBF72-A3D8-2F4E-BAD2-2755F0BE4A4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663042" y="4522803"/>
            <a:ext cx="2128157" cy="20583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0" i="0">
                <a:solidFill>
                  <a:schemeClr val="tx2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402C0D4-D9C4-F547-B996-38177302A3DC}"/>
              </a:ext>
            </a:extLst>
          </p:cNvPr>
          <p:cNvCxnSpPr>
            <a:cxnSpLocks/>
          </p:cNvCxnSpPr>
          <p:nvPr userDrawn="1"/>
        </p:nvCxnSpPr>
        <p:spPr>
          <a:xfrm>
            <a:off x="6367055" y="4252111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 Placeholder 29">
            <a:extLst>
              <a:ext uri="{FF2B5EF4-FFF2-40B4-BE49-F238E27FC236}">
                <a16:creationId xmlns:a16="http://schemas.microsoft.com/office/drawing/2014/main" id="{9B18A1DC-4A61-514B-9F70-1DCC893EBB17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367054" y="5131299"/>
            <a:ext cx="2129245" cy="3693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28" name="Text Placeholder 29">
            <a:extLst>
              <a:ext uri="{FF2B5EF4-FFF2-40B4-BE49-F238E27FC236}">
                <a16:creationId xmlns:a16="http://schemas.microsoft.com/office/drawing/2014/main" id="{DD138509-2AA1-D540-90D6-28847495661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367054" y="4522803"/>
            <a:ext cx="2129245" cy="20583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0" i="0">
                <a:solidFill>
                  <a:schemeClr val="tx2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759" y="6565036"/>
            <a:ext cx="1508612" cy="292964"/>
          </a:xfrm>
          <a:prstGeom prst="rect">
            <a:avLst/>
          </a:prstGeom>
        </p:spPr>
      </p:pic>
      <p:sp>
        <p:nvSpPr>
          <p:cNvPr id="31" name="Footer Placeholder 13">
            <a:extLst>
              <a:ext uri="{FF2B5EF4-FFF2-40B4-BE49-F238E27FC236}">
                <a16:creationId xmlns:a16="http://schemas.microsoft.com/office/drawing/2014/main" id="{C0BAE34D-BF83-084B-A10C-EB85694B9ACF}"/>
              </a:ext>
            </a:extLst>
          </p:cNvPr>
          <p:cNvSpPr txBox="1">
            <a:spLocks/>
          </p:cNvSpPr>
          <p:nvPr userDrawn="1"/>
        </p:nvSpPr>
        <p:spPr>
          <a:xfrm>
            <a:off x="9321113" y="6597467"/>
            <a:ext cx="2870887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Annual Meeting, 20-21 November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0664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A5C37098-CEB2-1E45-989B-3DD92F3B1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4400" b="1" i="0">
                <a:latin typeface="+mj-lt"/>
              </a:defRPr>
            </a:lvl1pPr>
          </a:lstStyle>
          <a:p>
            <a:r>
              <a:rPr lang="en-US" dirty="0"/>
              <a:t>Click to edit 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23F761-57FC-3649-AE84-0C3EF95EF561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 Placeholder 29">
            <a:extLst>
              <a:ext uri="{FF2B5EF4-FFF2-40B4-BE49-F238E27FC236}">
                <a16:creationId xmlns:a16="http://schemas.microsoft.com/office/drawing/2014/main" id="{E66F2BC9-2F8A-1543-9AFD-9BAB0E75B3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52499" y="2289363"/>
            <a:ext cx="10588712" cy="3763370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16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grpSp>
        <p:nvGrpSpPr>
          <p:cNvPr id="12" name="Group 12">
            <a:extLst>
              <a:ext uri="{FF2B5EF4-FFF2-40B4-BE49-F238E27FC236}">
                <a16:creationId xmlns:a16="http://schemas.microsoft.com/office/drawing/2014/main" id="{C82066DD-D313-D148-89C7-338EB873A730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1380" y="5534446"/>
            <a:ext cx="1323531" cy="1326292"/>
            <a:chOff x="0" y="12289"/>
            <a:chExt cx="3550" cy="3551"/>
          </a:xfrm>
        </p:grpSpPr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A5BBD7C7-99D1-E841-A081-6912D1F2B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227A14EE-CB79-754A-8B19-EB9874B31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35B38B80-C3D3-4C47-B468-C41A8FF36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759" y="6565036"/>
            <a:ext cx="1508612" cy="292964"/>
          </a:xfrm>
          <a:prstGeom prst="rect">
            <a:avLst/>
          </a:prstGeom>
        </p:spPr>
      </p:pic>
      <p:sp>
        <p:nvSpPr>
          <p:cNvPr id="13" name="Footer Placeholder 13">
            <a:extLst>
              <a:ext uri="{FF2B5EF4-FFF2-40B4-BE49-F238E27FC236}">
                <a16:creationId xmlns:a16="http://schemas.microsoft.com/office/drawing/2014/main" id="{C0BAE34D-BF83-084B-A10C-EB85694B9ACF}"/>
              </a:ext>
            </a:extLst>
          </p:cNvPr>
          <p:cNvSpPr txBox="1">
            <a:spLocks/>
          </p:cNvSpPr>
          <p:nvPr userDrawn="1"/>
        </p:nvSpPr>
        <p:spPr>
          <a:xfrm>
            <a:off x="9321113" y="6597467"/>
            <a:ext cx="2870887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Annual Meeting, 20-21 November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76952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6" pos="3480" userDrawn="1">
          <p15:clr>
            <a:srgbClr val="FBAE40"/>
          </p15:clr>
        </p15:guide>
        <p15:guide id="7" orient="horz" pos="1440" userDrawn="1">
          <p15:clr>
            <a:srgbClr val="FBAE40"/>
          </p15:clr>
        </p15:guide>
        <p15:guide id="9" orient="horz" pos="1224" userDrawn="1">
          <p15:clr>
            <a:srgbClr val="FBAE40"/>
          </p15:clr>
        </p15:guide>
        <p15:guide id="10" orient="horz" pos="55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8D492973-78E3-D34E-835E-CF2D451701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3943" y="3045437"/>
            <a:ext cx="4941477" cy="610863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4100" b="1" i="0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Click to edit 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BE3A3D6-A0AD-C84D-8B2A-743F5F95432E}"/>
              </a:ext>
            </a:extLst>
          </p:cNvPr>
          <p:cNvCxnSpPr>
            <a:cxnSpLocks/>
          </p:cNvCxnSpPr>
          <p:nvPr userDrawn="1"/>
        </p:nvCxnSpPr>
        <p:spPr>
          <a:xfrm>
            <a:off x="7154721" y="4003877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4CB38BE-0FF2-694C-AA3C-D73DBF7C332C}"/>
              </a:ext>
            </a:extLst>
          </p:cNvPr>
          <p:cNvGrpSpPr>
            <a:grpSpLocks/>
          </p:cNvGrpSpPr>
          <p:nvPr userDrawn="1"/>
        </p:nvGrpSpPr>
        <p:grpSpPr bwMode="auto">
          <a:xfrm rot="10800000">
            <a:off x="9509760" y="-3"/>
            <a:ext cx="2682238" cy="2682238"/>
            <a:chOff x="0" y="12289"/>
            <a:chExt cx="3550" cy="3551"/>
          </a:xfrm>
          <a:solidFill>
            <a:schemeClr val="tx1"/>
          </a:solidFill>
        </p:grpSpPr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F0257420-2EA0-6348-8B9E-1414F529726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7FE65C23-C0EF-BB41-884A-01C2A7356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F73F5EB6-53C7-D44C-9003-FB5A81F989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759" y="6565036"/>
            <a:ext cx="1508612" cy="292964"/>
          </a:xfrm>
          <a:prstGeom prst="rect">
            <a:avLst/>
          </a:prstGeom>
        </p:spPr>
      </p:pic>
      <p:sp>
        <p:nvSpPr>
          <p:cNvPr id="13" name="Footer Placeholder 13">
            <a:extLst>
              <a:ext uri="{FF2B5EF4-FFF2-40B4-BE49-F238E27FC236}">
                <a16:creationId xmlns:a16="http://schemas.microsoft.com/office/drawing/2014/main" id="{C0BAE34D-BF83-084B-A10C-EB85694B9ACF}"/>
              </a:ext>
            </a:extLst>
          </p:cNvPr>
          <p:cNvSpPr txBox="1">
            <a:spLocks/>
          </p:cNvSpPr>
          <p:nvPr userDrawn="1"/>
        </p:nvSpPr>
        <p:spPr>
          <a:xfrm>
            <a:off x="9321113" y="6597467"/>
            <a:ext cx="2870887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Annual Meeting, 20-21 November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88918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2" pos="7104">
          <p15:clr>
            <a:srgbClr val="FBAE40"/>
          </p15:clr>
        </p15:guide>
        <p15:guide id="3" pos="4344" userDrawn="1">
          <p15:clr>
            <a:srgbClr val="FBAE40"/>
          </p15:clr>
        </p15:guide>
        <p15:guide id="4" pos="4560" userDrawn="1">
          <p15:clr>
            <a:srgbClr val="FBAE40"/>
          </p15:clr>
        </p15:guide>
        <p15:guide id="8" orient="horz" pos="184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5">
            <a:extLst>
              <a:ext uri="{FF2B5EF4-FFF2-40B4-BE49-F238E27FC236}">
                <a16:creationId xmlns:a16="http://schemas.microsoft.com/office/drawing/2014/main" id="{75992517-0394-6B43-B15D-2A86A34512F3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952500" y="1939108"/>
            <a:ext cx="10352810" cy="411070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</a:t>
            </a:r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759" y="6565036"/>
            <a:ext cx="1508612" cy="292964"/>
          </a:xfrm>
          <a:prstGeom prst="rect">
            <a:avLst/>
          </a:prstGeom>
        </p:spPr>
      </p:pic>
      <p:sp>
        <p:nvSpPr>
          <p:cNvPr id="8" name="Footer Placeholder 13">
            <a:extLst>
              <a:ext uri="{FF2B5EF4-FFF2-40B4-BE49-F238E27FC236}">
                <a16:creationId xmlns:a16="http://schemas.microsoft.com/office/drawing/2014/main" id="{C0BAE34D-BF83-084B-A10C-EB85694B9ACF}"/>
              </a:ext>
            </a:extLst>
          </p:cNvPr>
          <p:cNvSpPr txBox="1">
            <a:spLocks/>
          </p:cNvSpPr>
          <p:nvPr userDrawn="1"/>
        </p:nvSpPr>
        <p:spPr>
          <a:xfrm>
            <a:off x="9321113" y="6597467"/>
            <a:ext cx="2870887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Annual Meeting, 20-21 November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86289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 userDrawn="1">
          <p15:clr>
            <a:srgbClr val="FBAE40"/>
          </p15:clr>
        </p15:guide>
        <p15:guide id="3" pos="2880" userDrawn="1">
          <p15:clr>
            <a:srgbClr val="FBAE40"/>
          </p15:clr>
        </p15:guide>
        <p15:guide id="4" pos="5160" userDrawn="1">
          <p15:clr>
            <a:srgbClr val="FBAE40"/>
          </p15:clr>
        </p15:guide>
        <p15:guide id="5" pos="2520" userDrawn="1">
          <p15:clr>
            <a:srgbClr val="FBAE40"/>
          </p15:clr>
        </p15:guide>
        <p15:guide id="6" pos="4800" userDrawn="1">
          <p15:clr>
            <a:srgbClr val="FBAE40"/>
          </p15:clr>
        </p15:guide>
        <p15:guide id="7" orient="horz" pos="1224" userDrawn="1">
          <p15:clr>
            <a:srgbClr val="FBAE40"/>
          </p15:clr>
        </p15:guide>
        <p15:guide id="8" orient="horz" pos="1392" userDrawn="1">
          <p15:clr>
            <a:srgbClr val="FBAE40"/>
          </p15:clr>
        </p15:guide>
        <p15:guide id="10" orient="horz" pos="552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</a:t>
            </a:r>
          </a:p>
        </p:txBody>
      </p:sp>
      <p:sp>
        <p:nvSpPr>
          <p:cNvPr id="9" name="Table Placeholder 2">
            <a:extLst>
              <a:ext uri="{FF2B5EF4-FFF2-40B4-BE49-F238E27FC236}">
                <a16:creationId xmlns:a16="http://schemas.microsoft.com/office/drawing/2014/main" id="{1506B022-475A-6647-98FF-D5C319A0C7C4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952500" y="2209800"/>
            <a:ext cx="10287000" cy="2593109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6" name="Group 12">
            <a:extLst>
              <a:ext uri="{FF2B5EF4-FFF2-40B4-BE49-F238E27FC236}">
                <a16:creationId xmlns:a16="http://schemas.microsoft.com/office/drawing/2014/main" id="{C82066DD-D313-D148-89C7-338EB873A730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1380" y="5534446"/>
            <a:ext cx="1323531" cy="1326292"/>
            <a:chOff x="0" y="12289"/>
            <a:chExt cx="3550" cy="3551"/>
          </a:xfrm>
        </p:grpSpPr>
        <p:sp>
          <p:nvSpPr>
            <p:cNvPr id="7" name="Freeform 14">
              <a:extLst>
                <a:ext uri="{FF2B5EF4-FFF2-40B4-BE49-F238E27FC236}">
                  <a16:creationId xmlns:a16="http://schemas.microsoft.com/office/drawing/2014/main" id="{A5BBD7C7-99D1-E841-A081-6912D1F2B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8" name="Freeform 15">
              <a:extLst>
                <a:ext uri="{FF2B5EF4-FFF2-40B4-BE49-F238E27FC236}">
                  <a16:creationId xmlns:a16="http://schemas.microsoft.com/office/drawing/2014/main" id="{227A14EE-CB79-754A-8B19-EB9874B31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0" name="Freeform 18">
              <a:extLst>
                <a:ext uri="{FF2B5EF4-FFF2-40B4-BE49-F238E27FC236}">
                  <a16:creationId xmlns:a16="http://schemas.microsoft.com/office/drawing/2014/main" id="{35B38B80-C3D3-4C47-B468-C41A8FF36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759" y="6565036"/>
            <a:ext cx="1508612" cy="292964"/>
          </a:xfrm>
          <a:prstGeom prst="rect">
            <a:avLst/>
          </a:prstGeom>
        </p:spPr>
      </p:pic>
      <p:sp>
        <p:nvSpPr>
          <p:cNvPr id="12" name="Footer Placeholder 13">
            <a:extLst>
              <a:ext uri="{FF2B5EF4-FFF2-40B4-BE49-F238E27FC236}">
                <a16:creationId xmlns:a16="http://schemas.microsoft.com/office/drawing/2014/main" id="{C0BAE34D-BF83-084B-A10C-EB85694B9ACF}"/>
              </a:ext>
            </a:extLst>
          </p:cNvPr>
          <p:cNvSpPr txBox="1">
            <a:spLocks/>
          </p:cNvSpPr>
          <p:nvPr userDrawn="1"/>
        </p:nvSpPr>
        <p:spPr>
          <a:xfrm>
            <a:off x="9321113" y="6597467"/>
            <a:ext cx="2870887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Annual Meeting, 20-21 November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31073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10" orient="horz" pos="55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A5C37098-CEB2-1E45-989B-3DD92F3B1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9925" y="915992"/>
            <a:ext cx="3509124" cy="5488145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>
            <a:normAutofit/>
          </a:bodyPr>
          <a:lstStyle>
            <a:lvl1pPr>
              <a:lnSpc>
                <a:spcPct val="100000"/>
              </a:lnSpc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</a:t>
            </a:r>
          </a:p>
        </p:txBody>
      </p:sp>
      <p:grpSp>
        <p:nvGrpSpPr>
          <p:cNvPr id="14" name="Group 12">
            <a:extLst>
              <a:ext uri="{FF2B5EF4-FFF2-40B4-BE49-F238E27FC236}">
                <a16:creationId xmlns:a16="http://schemas.microsoft.com/office/drawing/2014/main" id="{C82066DD-D313-D148-89C7-338EB873A730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1380" y="5534446"/>
            <a:ext cx="1323531" cy="1326292"/>
            <a:chOff x="0" y="12289"/>
            <a:chExt cx="3550" cy="3551"/>
          </a:xfrm>
        </p:grpSpPr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A5BBD7C7-99D1-E841-A081-6912D1F2B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227A14EE-CB79-754A-8B19-EB9874B31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7" name="Freeform 18">
              <a:extLst>
                <a:ext uri="{FF2B5EF4-FFF2-40B4-BE49-F238E27FC236}">
                  <a16:creationId xmlns:a16="http://schemas.microsoft.com/office/drawing/2014/main" id="{35B38B80-C3D3-4C47-B468-C41A8FF36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grpSp>
        <p:nvGrpSpPr>
          <p:cNvPr id="28" name="Group 5">
            <a:extLst>
              <a:ext uri="{FF2B5EF4-FFF2-40B4-BE49-F238E27FC236}">
                <a16:creationId xmlns:a16="http://schemas.microsoft.com/office/drawing/2014/main" id="{806C6F65-35CD-D64B-992A-0C1C1E00384D}"/>
              </a:ext>
            </a:extLst>
          </p:cNvPr>
          <p:cNvGrpSpPr/>
          <p:nvPr userDrawn="1"/>
        </p:nvGrpSpPr>
        <p:grpSpPr>
          <a:xfrm>
            <a:off x="9770080" y="0"/>
            <a:ext cx="2421920" cy="1309816"/>
            <a:chOff x="5612972" y="1"/>
            <a:chExt cx="6615961" cy="3672246"/>
          </a:xfrm>
        </p:grpSpPr>
        <p:sp>
          <p:nvSpPr>
            <p:cNvPr id="29" name="AutoShape 24">
              <a:extLst>
                <a:ext uri="{FF2B5EF4-FFF2-40B4-BE49-F238E27FC236}">
                  <a16:creationId xmlns:a16="http://schemas.microsoft.com/office/drawing/2014/main" id="{CFD467E2-FF13-7E4F-BEF9-EA1A17665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972" y="1"/>
              <a:ext cx="4408998" cy="3672246"/>
            </a:xfrm>
            <a:custGeom>
              <a:avLst/>
              <a:gdLst>
                <a:gd name="T0" fmla="+- 0 8372 6586"/>
                <a:gd name="T1" fmla="*/ T0 w 3578"/>
                <a:gd name="T2" fmla="*/ 591 h 2980"/>
                <a:gd name="T3" fmla="+- 0 7780 6586"/>
                <a:gd name="T4" fmla="*/ T3 w 3578"/>
                <a:gd name="T5" fmla="*/ 0 h 2980"/>
                <a:gd name="T6" fmla="+- 0 6586 6586"/>
                <a:gd name="T7" fmla="*/ T6 w 3578"/>
                <a:gd name="T8" fmla="*/ 0 h 2980"/>
                <a:gd name="T9" fmla="+- 0 7774 6586"/>
                <a:gd name="T10" fmla="*/ T9 w 3578"/>
                <a:gd name="T11" fmla="*/ 1188 h 2980"/>
                <a:gd name="T12" fmla="+- 0 8372 6586"/>
                <a:gd name="T13" fmla="*/ T12 w 3578"/>
                <a:gd name="T14" fmla="*/ 591 h 2980"/>
                <a:gd name="T15" fmla="+- 0 10163 6586"/>
                <a:gd name="T16" fmla="*/ T15 w 3578"/>
                <a:gd name="T17" fmla="*/ 2383 h 2980"/>
                <a:gd name="T18" fmla="+- 0 9566 6586"/>
                <a:gd name="T19" fmla="*/ T18 w 3578"/>
                <a:gd name="T20" fmla="*/ 1786 h 2980"/>
                <a:gd name="T21" fmla="+- 0 8969 6586"/>
                <a:gd name="T22" fmla="*/ T21 w 3578"/>
                <a:gd name="T23" fmla="*/ 2383 h 2980"/>
                <a:gd name="T24" fmla="+- 0 9566 6586"/>
                <a:gd name="T25" fmla="*/ T24 w 3578"/>
                <a:gd name="T26" fmla="*/ 2980 h 2980"/>
                <a:gd name="T27" fmla="+- 0 10163 6586"/>
                <a:gd name="T28" fmla="*/ T27 w 3578"/>
                <a:gd name="T29" fmla="*/ 2383 h 298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  <a:cxn ang="0">
                  <a:pos x="T13" y="T14"/>
                </a:cxn>
                <a:cxn ang="0">
                  <a:pos x="T16" y="T17"/>
                </a:cxn>
                <a:cxn ang="0">
                  <a:pos x="T19" y="T20"/>
                </a:cxn>
                <a:cxn ang="0">
                  <a:pos x="T22" y="T23"/>
                </a:cxn>
                <a:cxn ang="0">
                  <a:pos x="T25" y="T26"/>
                </a:cxn>
                <a:cxn ang="0">
                  <a:pos x="T28" y="T29"/>
                </a:cxn>
              </a:cxnLst>
              <a:rect l="0" t="0" r="r" b="b"/>
              <a:pathLst>
                <a:path w="3578" h="2980">
                  <a:moveTo>
                    <a:pt x="1786" y="591"/>
                  </a:moveTo>
                  <a:lnTo>
                    <a:pt x="1194" y="0"/>
                  </a:lnTo>
                  <a:lnTo>
                    <a:pt x="0" y="0"/>
                  </a:lnTo>
                  <a:lnTo>
                    <a:pt x="1188" y="1188"/>
                  </a:lnTo>
                  <a:lnTo>
                    <a:pt x="1786" y="591"/>
                  </a:lnTo>
                  <a:moveTo>
                    <a:pt x="3577" y="2383"/>
                  </a:moveTo>
                  <a:lnTo>
                    <a:pt x="2980" y="1786"/>
                  </a:lnTo>
                  <a:lnTo>
                    <a:pt x="2383" y="2383"/>
                  </a:lnTo>
                  <a:lnTo>
                    <a:pt x="2980" y="2980"/>
                  </a:lnTo>
                  <a:lnTo>
                    <a:pt x="3577" y="2383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30" name="Freeform 7">
              <a:extLst>
                <a:ext uri="{FF2B5EF4-FFF2-40B4-BE49-F238E27FC236}">
                  <a16:creationId xmlns:a16="http://schemas.microsoft.com/office/drawing/2014/main" id="{CA85A327-3157-B442-993A-6900F71249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233" y="1463970"/>
              <a:ext cx="2208196" cy="2208277"/>
            </a:xfrm>
            <a:custGeom>
              <a:avLst/>
              <a:gdLst>
                <a:gd name="T0" fmla="+- 0 7774 7177"/>
                <a:gd name="T1" fmla="*/ T0 w 1792"/>
                <a:gd name="T2" fmla="+- 0 1188 1188"/>
                <a:gd name="T3" fmla="*/ 1188 h 1792"/>
                <a:gd name="T4" fmla="+- 0 7177 7177"/>
                <a:gd name="T5" fmla="*/ T4 w 1792"/>
                <a:gd name="T6" fmla="+- 0 1786 1188"/>
                <a:gd name="T7" fmla="*/ 1786 h 1792"/>
                <a:gd name="T8" fmla="+- 0 8372 7177"/>
                <a:gd name="T9" fmla="*/ T8 w 1792"/>
                <a:gd name="T10" fmla="+- 0 2980 1188"/>
                <a:gd name="T11" fmla="*/ 2980 h 1792"/>
                <a:gd name="T12" fmla="+- 0 8969 7177"/>
                <a:gd name="T13" fmla="*/ T12 w 1792"/>
                <a:gd name="T14" fmla="+- 0 2383 1188"/>
                <a:gd name="T15" fmla="*/ 2383 h 1792"/>
                <a:gd name="T16" fmla="+- 0 7774 7177"/>
                <a:gd name="T17" fmla="*/ T16 w 1792"/>
                <a:gd name="T18" fmla="+- 0 1188 1188"/>
                <a:gd name="T19" fmla="*/ 1188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7" y="0"/>
                  </a:moveTo>
                  <a:lnTo>
                    <a:pt x="0" y="598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31" name="Freeform 8">
              <a:extLst>
                <a:ext uri="{FF2B5EF4-FFF2-40B4-BE49-F238E27FC236}">
                  <a16:creationId xmlns:a16="http://schemas.microsoft.com/office/drawing/2014/main" id="{9A459CB4-74AF-0544-AB1E-7CC6D10F8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5590" y="1"/>
              <a:ext cx="1457754" cy="729520"/>
            </a:xfrm>
            <a:custGeom>
              <a:avLst/>
              <a:gdLst>
                <a:gd name="T0" fmla="+- 0 10158 8975"/>
                <a:gd name="T1" fmla="*/ T0 w 1183"/>
                <a:gd name="T2" fmla="*/ 0 h 592"/>
                <a:gd name="T3" fmla="+- 0 8975 8975"/>
                <a:gd name="T4" fmla="*/ T3 w 1183"/>
                <a:gd name="T5" fmla="*/ 0 h 592"/>
                <a:gd name="T6" fmla="+- 0 9566 8975"/>
                <a:gd name="T7" fmla="*/ T6 w 1183"/>
                <a:gd name="T8" fmla="*/ 591 h 592"/>
                <a:gd name="T9" fmla="+- 0 10158 8975"/>
                <a:gd name="T10" fmla="*/ T9 w 1183"/>
                <a:gd name="T11" fmla="*/ 0 h 592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183" h="592">
                  <a:moveTo>
                    <a:pt x="1183" y="0"/>
                  </a:moveTo>
                  <a:lnTo>
                    <a:pt x="0" y="0"/>
                  </a:lnTo>
                  <a:lnTo>
                    <a:pt x="591" y="591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32" name="Freeform 9">
              <a:extLst>
                <a:ext uri="{FF2B5EF4-FFF2-40B4-BE49-F238E27FC236}">
                  <a16:creationId xmlns:a16="http://schemas.microsoft.com/office/drawing/2014/main" id="{95A20BFD-9142-D64A-A78A-61B75FCA0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6887" y="728289"/>
              <a:ext cx="2208196" cy="2208277"/>
            </a:xfrm>
            <a:custGeom>
              <a:avLst/>
              <a:gdLst>
                <a:gd name="T0" fmla="+- 0 8372 7774"/>
                <a:gd name="T1" fmla="*/ T0 w 1792"/>
                <a:gd name="T2" fmla="+- 0 591 591"/>
                <a:gd name="T3" fmla="*/ 591 h 1792"/>
                <a:gd name="T4" fmla="+- 0 7774 7774"/>
                <a:gd name="T5" fmla="*/ T4 w 1792"/>
                <a:gd name="T6" fmla="+- 0 1188 591"/>
                <a:gd name="T7" fmla="*/ 1188 h 1792"/>
                <a:gd name="T8" fmla="+- 0 8969 7774"/>
                <a:gd name="T9" fmla="*/ T8 w 1792"/>
                <a:gd name="T10" fmla="+- 0 2383 591"/>
                <a:gd name="T11" fmla="*/ 2383 h 1792"/>
                <a:gd name="T12" fmla="+- 0 9566 7774"/>
                <a:gd name="T13" fmla="*/ T12 w 1792"/>
                <a:gd name="T14" fmla="+- 0 1786 591"/>
                <a:gd name="T15" fmla="*/ 1786 h 1792"/>
                <a:gd name="T16" fmla="+- 0 8372 7774"/>
                <a:gd name="T17" fmla="*/ T16 w 1792"/>
                <a:gd name="T18" fmla="+- 0 591 591"/>
                <a:gd name="T19" fmla="*/ 591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8" y="0"/>
                  </a:moveTo>
                  <a:lnTo>
                    <a:pt x="0" y="597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33" name="Freeform 10">
              <a:extLst>
                <a:ext uri="{FF2B5EF4-FFF2-40B4-BE49-F238E27FC236}">
                  <a16:creationId xmlns:a16="http://schemas.microsoft.com/office/drawing/2014/main" id="{B80736DF-C890-DB47-AEAA-D3D92505E63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5083" y="728289"/>
              <a:ext cx="2943850" cy="2943958"/>
            </a:xfrm>
            <a:custGeom>
              <a:avLst/>
              <a:gdLst>
                <a:gd name="T0" fmla="+- 0 11955 9566"/>
                <a:gd name="T1" fmla="*/ T0 w 2389"/>
                <a:gd name="T2" fmla="+- 0 1786 591"/>
                <a:gd name="T3" fmla="*/ 1786 h 2389"/>
                <a:gd name="T4" fmla="+- 0 10760 9566"/>
                <a:gd name="T5" fmla="*/ T4 w 2389"/>
                <a:gd name="T6" fmla="+- 0 591 591"/>
                <a:gd name="T7" fmla="*/ 591 h 2389"/>
                <a:gd name="T8" fmla="+- 0 9566 9566"/>
                <a:gd name="T9" fmla="*/ T8 w 2389"/>
                <a:gd name="T10" fmla="+- 0 1786 591"/>
                <a:gd name="T11" fmla="*/ 1786 h 2389"/>
                <a:gd name="T12" fmla="+- 0 10760 9566"/>
                <a:gd name="T13" fmla="*/ T12 w 2389"/>
                <a:gd name="T14" fmla="+- 0 2980 591"/>
                <a:gd name="T15" fmla="*/ 2980 h 2389"/>
                <a:gd name="T16" fmla="+- 0 11955 9566"/>
                <a:gd name="T17" fmla="*/ T16 w 2389"/>
                <a:gd name="T18" fmla="+- 0 1786 591"/>
                <a:gd name="T19" fmla="*/ 1786 h 238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389" h="2389">
                  <a:moveTo>
                    <a:pt x="2389" y="1195"/>
                  </a:moveTo>
                  <a:lnTo>
                    <a:pt x="1194" y="0"/>
                  </a:lnTo>
                  <a:lnTo>
                    <a:pt x="0" y="1195"/>
                  </a:lnTo>
                  <a:lnTo>
                    <a:pt x="1194" y="2389"/>
                  </a:lnTo>
                  <a:lnTo>
                    <a:pt x="2389" y="1195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A5C37098-CEB2-1E45-989B-3DD92F3B1A30}"/>
              </a:ext>
            </a:extLst>
          </p:cNvPr>
          <p:cNvSpPr txBox="1">
            <a:spLocks/>
          </p:cNvSpPr>
          <p:nvPr userDrawn="1"/>
        </p:nvSpPr>
        <p:spPr>
          <a:xfrm>
            <a:off x="6253704" y="937989"/>
            <a:ext cx="3509124" cy="548814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i="0" kern="1200" spc="100" baseline="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pic>
        <p:nvPicPr>
          <p:cNvPr id="19" name="Image 18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759" y="6565036"/>
            <a:ext cx="1508612" cy="292964"/>
          </a:xfrm>
          <a:prstGeom prst="rect">
            <a:avLst/>
          </a:prstGeom>
        </p:spPr>
      </p:pic>
      <p:sp>
        <p:nvSpPr>
          <p:cNvPr id="20" name="Footer Placeholder 13">
            <a:extLst>
              <a:ext uri="{FF2B5EF4-FFF2-40B4-BE49-F238E27FC236}">
                <a16:creationId xmlns:a16="http://schemas.microsoft.com/office/drawing/2014/main" id="{C0BAE34D-BF83-084B-A10C-EB85694B9ACF}"/>
              </a:ext>
            </a:extLst>
          </p:cNvPr>
          <p:cNvSpPr txBox="1">
            <a:spLocks/>
          </p:cNvSpPr>
          <p:nvPr userDrawn="1"/>
        </p:nvSpPr>
        <p:spPr>
          <a:xfrm>
            <a:off x="9321113" y="6597467"/>
            <a:ext cx="2870887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Annual Meeting, 20-21 November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8292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 userDrawn="1">
          <p15:clr>
            <a:srgbClr val="FBAE40"/>
          </p15:clr>
        </p15:guide>
        <p15:guide id="3" pos="2880" userDrawn="1">
          <p15:clr>
            <a:srgbClr val="FBAE40"/>
          </p15:clr>
        </p15:guide>
        <p15:guide id="4" pos="5160" userDrawn="1">
          <p15:clr>
            <a:srgbClr val="FBAE40"/>
          </p15:clr>
        </p15:guide>
        <p15:guide id="5" pos="2520" userDrawn="1">
          <p15:clr>
            <a:srgbClr val="FBAE40"/>
          </p15:clr>
        </p15:guide>
        <p15:guide id="6" pos="4800" userDrawn="1">
          <p15:clr>
            <a:srgbClr val="FBAE40"/>
          </p15:clr>
        </p15:guide>
        <p15:guide id="7" orient="horz" pos="1560">
          <p15:clr>
            <a:srgbClr val="FBAE40"/>
          </p15:clr>
        </p15:guide>
        <p15:guide id="8" orient="horz" pos="1752" userDrawn="1">
          <p15:clr>
            <a:srgbClr val="FBAE40"/>
          </p15:clr>
        </p15:guide>
        <p15:guide id="9" orient="horz" pos="12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icture Placeholder 25">
            <a:extLst>
              <a:ext uri="{FF2B5EF4-FFF2-40B4-BE49-F238E27FC236}">
                <a16:creationId xmlns:a16="http://schemas.microsoft.com/office/drawing/2014/main" id="{2274C164-503B-E746-A155-849A9BC2406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54268" y="2572883"/>
            <a:ext cx="2118245" cy="2037217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61" name="Title 1">
            <a:extLst>
              <a:ext uri="{FF2B5EF4-FFF2-40B4-BE49-F238E27FC236}">
                <a16:creationId xmlns:a16="http://schemas.microsoft.com/office/drawing/2014/main" id="{E2F20AFE-B282-5146-B0D6-F2FC1B6D3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2" y="879063"/>
            <a:ext cx="7532277" cy="610863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F777D2F0-DE3F-8343-B97A-E7FA440532FD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9108"/>
            <a:ext cx="2133600" cy="0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Picture Placeholder 25">
            <a:extLst>
              <a:ext uri="{FF2B5EF4-FFF2-40B4-BE49-F238E27FC236}">
                <a16:creationId xmlns:a16="http://schemas.microsoft.com/office/drawing/2014/main" id="{AF1B5ED8-33F6-FB44-AA92-F0D227BB310C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3658280" y="2572883"/>
            <a:ext cx="2118245" cy="2037217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72" name="Text Placeholder 29">
            <a:extLst>
              <a:ext uri="{FF2B5EF4-FFF2-40B4-BE49-F238E27FC236}">
                <a16:creationId xmlns:a16="http://schemas.microsoft.com/office/drawing/2014/main" id="{0D824BDD-2D23-C943-8FE9-60B7B23B5EC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52500" y="5393169"/>
            <a:ext cx="2133600" cy="369332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73" name="Text Placeholder 29">
            <a:extLst>
              <a:ext uri="{FF2B5EF4-FFF2-40B4-BE49-F238E27FC236}">
                <a16:creationId xmlns:a16="http://schemas.microsoft.com/office/drawing/2014/main" id="{2F3D441E-DFB1-084B-8192-C6CBECCA40B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52500" y="4986745"/>
            <a:ext cx="2133600" cy="205837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74" name="Text Placeholder 29">
            <a:extLst>
              <a:ext uri="{FF2B5EF4-FFF2-40B4-BE49-F238E27FC236}">
                <a16:creationId xmlns:a16="http://schemas.microsoft.com/office/drawing/2014/main" id="{25797825-E7AE-2C41-A965-E6F0D70D97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63042" y="5393169"/>
            <a:ext cx="2128157" cy="369332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75" name="Text Placeholder 29">
            <a:extLst>
              <a:ext uri="{FF2B5EF4-FFF2-40B4-BE49-F238E27FC236}">
                <a16:creationId xmlns:a16="http://schemas.microsoft.com/office/drawing/2014/main" id="{63C1927C-E23B-204E-9F3A-2A67D2BF702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63042" y="4986745"/>
            <a:ext cx="2128157" cy="205837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76" name="Text Placeholder 29">
            <a:extLst>
              <a:ext uri="{FF2B5EF4-FFF2-40B4-BE49-F238E27FC236}">
                <a16:creationId xmlns:a16="http://schemas.microsoft.com/office/drawing/2014/main" id="{EC81F0F5-C204-7248-A336-A655814A8A3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367054" y="5393169"/>
            <a:ext cx="2129245" cy="369332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77" name="Text Placeholder 29">
            <a:extLst>
              <a:ext uri="{FF2B5EF4-FFF2-40B4-BE49-F238E27FC236}">
                <a16:creationId xmlns:a16="http://schemas.microsoft.com/office/drawing/2014/main" id="{C9FEF82E-4E9C-8343-9D36-C4A00D7137CC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6367054" y="4986745"/>
            <a:ext cx="2129245" cy="205837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78" name="Text Placeholder 29">
            <a:extLst>
              <a:ext uri="{FF2B5EF4-FFF2-40B4-BE49-F238E27FC236}">
                <a16:creationId xmlns:a16="http://schemas.microsoft.com/office/drawing/2014/main" id="{F8AF6664-A005-7A42-9AEF-C5AA5603E49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9110254" y="5393169"/>
            <a:ext cx="2129245" cy="369332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79" name="Text Placeholder 29">
            <a:extLst>
              <a:ext uri="{FF2B5EF4-FFF2-40B4-BE49-F238E27FC236}">
                <a16:creationId xmlns:a16="http://schemas.microsoft.com/office/drawing/2014/main" id="{5F6C1E52-E2B6-5F45-A863-5BB35ABAFC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110254" y="4986745"/>
            <a:ext cx="2129245" cy="205837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66" name="Picture Placeholder 25">
            <a:extLst>
              <a:ext uri="{FF2B5EF4-FFF2-40B4-BE49-F238E27FC236}">
                <a16:creationId xmlns:a16="http://schemas.microsoft.com/office/drawing/2014/main" id="{2D21D633-C51E-E94E-BAE3-96F52F76E496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6362292" y="2572883"/>
            <a:ext cx="2118245" cy="2037217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69" name="Picture Placeholder 25">
            <a:extLst>
              <a:ext uri="{FF2B5EF4-FFF2-40B4-BE49-F238E27FC236}">
                <a16:creationId xmlns:a16="http://schemas.microsoft.com/office/drawing/2014/main" id="{639EFA5A-9C69-DF4D-81B7-FA1F8CCCF934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9112023" y="2572883"/>
            <a:ext cx="2118245" cy="2037217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grpSp>
        <p:nvGrpSpPr>
          <p:cNvPr id="41" name="Group 12">
            <a:extLst>
              <a:ext uri="{FF2B5EF4-FFF2-40B4-BE49-F238E27FC236}">
                <a16:creationId xmlns:a16="http://schemas.microsoft.com/office/drawing/2014/main" id="{C82066DD-D313-D148-89C7-338EB873A730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1380" y="5534446"/>
            <a:ext cx="1323531" cy="1326292"/>
            <a:chOff x="0" y="12289"/>
            <a:chExt cx="3550" cy="3551"/>
          </a:xfrm>
        </p:grpSpPr>
        <p:sp>
          <p:nvSpPr>
            <p:cNvPr id="42" name="Freeform 14">
              <a:extLst>
                <a:ext uri="{FF2B5EF4-FFF2-40B4-BE49-F238E27FC236}">
                  <a16:creationId xmlns:a16="http://schemas.microsoft.com/office/drawing/2014/main" id="{A5BBD7C7-99D1-E841-A081-6912D1F2B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43" name="Freeform 15">
              <a:extLst>
                <a:ext uri="{FF2B5EF4-FFF2-40B4-BE49-F238E27FC236}">
                  <a16:creationId xmlns:a16="http://schemas.microsoft.com/office/drawing/2014/main" id="{227A14EE-CB79-754A-8B19-EB9874B31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44" name="Freeform 18">
              <a:extLst>
                <a:ext uri="{FF2B5EF4-FFF2-40B4-BE49-F238E27FC236}">
                  <a16:creationId xmlns:a16="http://schemas.microsoft.com/office/drawing/2014/main" id="{35B38B80-C3D3-4C47-B468-C41A8FF36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grpSp>
        <p:nvGrpSpPr>
          <p:cNvPr id="45" name="Group 5">
            <a:extLst>
              <a:ext uri="{FF2B5EF4-FFF2-40B4-BE49-F238E27FC236}">
                <a16:creationId xmlns:a16="http://schemas.microsoft.com/office/drawing/2014/main" id="{806C6F65-35CD-D64B-992A-0C1C1E00384D}"/>
              </a:ext>
            </a:extLst>
          </p:cNvPr>
          <p:cNvGrpSpPr/>
          <p:nvPr userDrawn="1"/>
        </p:nvGrpSpPr>
        <p:grpSpPr>
          <a:xfrm>
            <a:off x="9770080" y="0"/>
            <a:ext cx="2421920" cy="1309816"/>
            <a:chOff x="5612972" y="1"/>
            <a:chExt cx="6615961" cy="3672246"/>
          </a:xfrm>
        </p:grpSpPr>
        <p:sp>
          <p:nvSpPr>
            <p:cNvPr id="46" name="AutoShape 24">
              <a:extLst>
                <a:ext uri="{FF2B5EF4-FFF2-40B4-BE49-F238E27FC236}">
                  <a16:creationId xmlns:a16="http://schemas.microsoft.com/office/drawing/2014/main" id="{CFD467E2-FF13-7E4F-BEF9-EA1A17665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972" y="1"/>
              <a:ext cx="4408998" cy="3672246"/>
            </a:xfrm>
            <a:custGeom>
              <a:avLst/>
              <a:gdLst>
                <a:gd name="T0" fmla="+- 0 8372 6586"/>
                <a:gd name="T1" fmla="*/ T0 w 3578"/>
                <a:gd name="T2" fmla="*/ 591 h 2980"/>
                <a:gd name="T3" fmla="+- 0 7780 6586"/>
                <a:gd name="T4" fmla="*/ T3 w 3578"/>
                <a:gd name="T5" fmla="*/ 0 h 2980"/>
                <a:gd name="T6" fmla="+- 0 6586 6586"/>
                <a:gd name="T7" fmla="*/ T6 w 3578"/>
                <a:gd name="T8" fmla="*/ 0 h 2980"/>
                <a:gd name="T9" fmla="+- 0 7774 6586"/>
                <a:gd name="T10" fmla="*/ T9 w 3578"/>
                <a:gd name="T11" fmla="*/ 1188 h 2980"/>
                <a:gd name="T12" fmla="+- 0 8372 6586"/>
                <a:gd name="T13" fmla="*/ T12 w 3578"/>
                <a:gd name="T14" fmla="*/ 591 h 2980"/>
                <a:gd name="T15" fmla="+- 0 10163 6586"/>
                <a:gd name="T16" fmla="*/ T15 w 3578"/>
                <a:gd name="T17" fmla="*/ 2383 h 2980"/>
                <a:gd name="T18" fmla="+- 0 9566 6586"/>
                <a:gd name="T19" fmla="*/ T18 w 3578"/>
                <a:gd name="T20" fmla="*/ 1786 h 2980"/>
                <a:gd name="T21" fmla="+- 0 8969 6586"/>
                <a:gd name="T22" fmla="*/ T21 w 3578"/>
                <a:gd name="T23" fmla="*/ 2383 h 2980"/>
                <a:gd name="T24" fmla="+- 0 9566 6586"/>
                <a:gd name="T25" fmla="*/ T24 w 3578"/>
                <a:gd name="T26" fmla="*/ 2980 h 2980"/>
                <a:gd name="T27" fmla="+- 0 10163 6586"/>
                <a:gd name="T28" fmla="*/ T27 w 3578"/>
                <a:gd name="T29" fmla="*/ 2383 h 298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  <a:cxn ang="0">
                  <a:pos x="T13" y="T14"/>
                </a:cxn>
                <a:cxn ang="0">
                  <a:pos x="T16" y="T17"/>
                </a:cxn>
                <a:cxn ang="0">
                  <a:pos x="T19" y="T20"/>
                </a:cxn>
                <a:cxn ang="0">
                  <a:pos x="T22" y="T23"/>
                </a:cxn>
                <a:cxn ang="0">
                  <a:pos x="T25" y="T26"/>
                </a:cxn>
                <a:cxn ang="0">
                  <a:pos x="T28" y="T29"/>
                </a:cxn>
              </a:cxnLst>
              <a:rect l="0" t="0" r="r" b="b"/>
              <a:pathLst>
                <a:path w="3578" h="2980">
                  <a:moveTo>
                    <a:pt x="1786" y="591"/>
                  </a:moveTo>
                  <a:lnTo>
                    <a:pt x="1194" y="0"/>
                  </a:lnTo>
                  <a:lnTo>
                    <a:pt x="0" y="0"/>
                  </a:lnTo>
                  <a:lnTo>
                    <a:pt x="1188" y="1188"/>
                  </a:lnTo>
                  <a:lnTo>
                    <a:pt x="1786" y="591"/>
                  </a:lnTo>
                  <a:moveTo>
                    <a:pt x="3577" y="2383"/>
                  </a:moveTo>
                  <a:lnTo>
                    <a:pt x="2980" y="1786"/>
                  </a:lnTo>
                  <a:lnTo>
                    <a:pt x="2383" y="2383"/>
                  </a:lnTo>
                  <a:lnTo>
                    <a:pt x="2980" y="2980"/>
                  </a:lnTo>
                  <a:lnTo>
                    <a:pt x="3577" y="2383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47" name="Freeform 7">
              <a:extLst>
                <a:ext uri="{FF2B5EF4-FFF2-40B4-BE49-F238E27FC236}">
                  <a16:creationId xmlns:a16="http://schemas.microsoft.com/office/drawing/2014/main" id="{CA85A327-3157-B442-993A-6900F71249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233" y="1463970"/>
              <a:ext cx="2208196" cy="2208277"/>
            </a:xfrm>
            <a:custGeom>
              <a:avLst/>
              <a:gdLst>
                <a:gd name="T0" fmla="+- 0 7774 7177"/>
                <a:gd name="T1" fmla="*/ T0 w 1792"/>
                <a:gd name="T2" fmla="+- 0 1188 1188"/>
                <a:gd name="T3" fmla="*/ 1188 h 1792"/>
                <a:gd name="T4" fmla="+- 0 7177 7177"/>
                <a:gd name="T5" fmla="*/ T4 w 1792"/>
                <a:gd name="T6" fmla="+- 0 1786 1188"/>
                <a:gd name="T7" fmla="*/ 1786 h 1792"/>
                <a:gd name="T8" fmla="+- 0 8372 7177"/>
                <a:gd name="T9" fmla="*/ T8 w 1792"/>
                <a:gd name="T10" fmla="+- 0 2980 1188"/>
                <a:gd name="T11" fmla="*/ 2980 h 1792"/>
                <a:gd name="T12" fmla="+- 0 8969 7177"/>
                <a:gd name="T13" fmla="*/ T12 w 1792"/>
                <a:gd name="T14" fmla="+- 0 2383 1188"/>
                <a:gd name="T15" fmla="*/ 2383 h 1792"/>
                <a:gd name="T16" fmla="+- 0 7774 7177"/>
                <a:gd name="T17" fmla="*/ T16 w 1792"/>
                <a:gd name="T18" fmla="+- 0 1188 1188"/>
                <a:gd name="T19" fmla="*/ 1188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7" y="0"/>
                  </a:moveTo>
                  <a:lnTo>
                    <a:pt x="0" y="598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48" name="Freeform 8">
              <a:extLst>
                <a:ext uri="{FF2B5EF4-FFF2-40B4-BE49-F238E27FC236}">
                  <a16:creationId xmlns:a16="http://schemas.microsoft.com/office/drawing/2014/main" id="{9A459CB4-74AF-0544-AB1E-7CC6D10F8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5590" y="1"/>
              <a:ext cx="1457754" cy="729520"/>
            </a:xfrm>
            <a:custGeom>
              <a:avLst/>
              <a:gdLst>
                <a:gd name="T0" fmla="+- 0 10158 8975"/>
                <a:gd name="T1" fmla="*/ T0 w 1183"/>
                <a:gd name="T2" fmla="*/ 0 h 592"/>
                <a:gd name="T3" fmla="+- 0 8975 8975"/>
                <a:gd name="T4" fmla="*/ T3 w 1183"/>
                <a:gd name="T5" fmla="*/ 0 h 592"/>
                <a:gd name="T6" fmla="+- 0 9566 8975"/>
                <a:gd name="T7" fmla="*/ T6 w 1183"/>
                <a:gd name="T8" fmla="*/ 591 h 592"/>
                <a:gd name="T9" fmla="+- 0 10158 8975"/>
                <a:gd name="T10" fmla="*/ T9 w 1183"/>
                <a:gd name="T11" fmla="*/ 0 h 592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183" h="592">
                  <a:moveTo>
                    <a:pt x="1183" y="0"/>
                  </a:moveTo>
                  <a:lnTo>
                    <a:pt x="0" y="0"/>
                  </a:lnTo>
                  <a:lnTo>
                    <a:pt x="591" y="591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49" name="Freeform 9">
              <a:extLst>
                <a:ext uri="{FF2B5EF4-FFF2-40B4-BE49-F238E27FC236}">
                  <a16:creationId xmlns:a16="http://schemas.microsoft.com/office/drawing/2014/main" id="{95A20BFD-9142-D64A-A78A-61B75FCA0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6887" y="728289"/>
              <a:ext cx="2208196" cy="2208277"/>
            </a:xfrm>
            <a:custGeom>
              <a:avLst/>
              <a:gdLst>
                <a:gd name="T0" fmla="+- 0 8372 7774"/>
                <a:gd name="T1" fmla="*/ T0 w 1792"/>
                <a:gd name="T2" fmla="+- 0 591 591"/>
                <a:gd name="T3" fmla="*/ 591 h 1792"/>
                <a:gd name="T4" fmla="+- 0 7774 7774"/>
                <a:gd name="T5" fmla="*/ T4 w 1792"/>
                <a:gd name="T6" fmla="+- 0 1188 591"/>
                <a:gd name="T7" fmla="*/ 1188 h 1792"/>
                <a:gd name="T8" fmla="+- 0 8969 7774"/>
                <a:gd name="T9" fmla="*/ T8 w 1792"/>
                <a:gd name="T10" fmla="+- 0 2383 591"/>
                <a:gd name="T11" fmla="*/ 2383 h 1792"/>
                <a:gd name="T12" fmla="+- 0 9566 7774"/>
                <a:gd name="T13" fmla="*/ T12 w 1792"/>
                <a:gd name="T14" fmla="+- 0 1786 591"/>
                <a:gd name="T15" fmla="*/ 1786 h 1792"/>
                <a:gd name="T16" fmla="+- 0 8372 7774"/>
                <a:gd name="T17" fmla="*/ T16 w 1792"/>
                <a:gd name="T18" fmla="+- 0 591 591"/>
                <a:gd name="T19" fmla="*/ 591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8" y="0"/>
                  </a:moveTo>
                  <a:lnTo>
                    <a:pt x="0" y="597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50" name="Freeform 10">
              <a:extLst>
                <a:ext uri="{FF2B5EF4-FFF2-40B4-BE49-F238E27FC236}">
                  <a16:creationId xmlns:a16="http://schemas.microsoft.com/office/drawing/2014/main" id="{B80736DF-C890-DB47-AEAA-D3D92505E63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5083" y="728289"/>
              <a:ext cx="2943850" cy="2943958"/>
            </a:xfrm>
            <a:custGeom>
              <a:avLst/>
              <a:gdLst>
                <a:gd name="T0" fmla="+- 0 11955 9566"/>
                <a:gd name="T1" fmla="*/ T0 w 2389"/>
                <a:gd name="T2" fmla="+- 0 1786 591"/>
                <a:gd name="T3" fmla="*/ 1786 h 2389"/>
                <a:gd name="T4" fmla="+- 0 10760 9566"/>
                <a:gd name="T5" fmla="*/ T4 w 2389"/>
                <a:gd name="T6" fmla="+- 0 591 591"/>
                <a:gd name="T7" fmla="*/ 591 h 2389"/>
                <a:gd name="T8" fmla="+- 0 9566 9566"/>
                <a:gd name="T9" fmla="*/ T8 w 2389"/>
                <a:gd name="T10" fmla="+- 0 1786 591"/>
                <a:gd name="T11" fmla="*/ 1786 h 2389"/>
                <a:gd name="T12" fmla="+- 0 10760 9566"/>
                <a:gd name="T13" fmla="*/ T12 w 2389"/>
                <a:gd name="T14" fmla="+- 0 2980 591"/>
                <a:gd name="T15" fmla="*/ 2980 h 2389"/>
                <a:gd name="T16" fmla="+- 0 11955 9566"/>
                <a:gd name="T17" fmla="*/ T16 w 2389"/>
                <a:gd name="T18" fmla="+- 0 1786 591"/>
                <a:gd name="T19" fmla="*/ 1786 h 238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389" h="2389">
                  <a:moveTo>
                    <a:pt x="2389" y="1195"/>
                  </a:moveTo>
                  <a:lnTo>
                    <a:pt x="1194" y="0"/>
                  </a:lnTo>
                  <a:lnTo>
                    <a:pt x="0" y="1195"/>
                  </a:lnTo>
                  <a:lnTo>
                    <a:pt x="1194" y="2389"/>
                  </a:lnTo>
                  <a:lnTo>
                    <a:pt x="2389" y="1195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pic>
        <p:nvPicPr>
          <p:cNvPr id="28" name="Image 27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759" y="6565036"/>
            <a:ext cx="1508612" cy="292964"/>
          </a:xfrm>
          <a:prstGeom prst="rect">
            <a:avLst/>
          </a:prstGeom>
        </p:spPr>
      </p:pic>
      <p:sp>
        <p:nvSpPr>
          <p:cNvPr id="29" name="Footer Placeholder 13">
            <a:extLst>
              <a:ext uri="{FF2B5EF4-FFF2-40B4-BE49-F238E27FC236}">
                <a16:creationId xmlns:a16="http://schemas.microsoft.com/office/drawing/2014/main" id="{C0BAE34D-BF83-084B-A10C-EB85694B9ACF}"/>
              </a:ext>
            </a:extLst>
          </p:cNvPr>
          <p:cNvSpPr txBox="1">
            <a:spLocks/>
          </p:cNvSpPr>
          <p:nvPr userDrawn="1"/>
        </p:nvSpPr>
        <p:spPr>
          <a:xfrm>
            <a:off x="9321113" y="6597467"/>
            <a:ext cx="2870887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Annual Meeting, 20-21 November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3624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 userDrawn="1">
          <p15:clr>
            <a:srgbClr val="FBAE40"/>
          </p15:clr>
        </p15:guide>
        <p15:guide id="3" pos="2304" userDrawn="1">
          <p15:clr>
            <a:srgbClr val="FBAE40"/>
          </p15:clr>
        </p15:guide>
        <p15:guide id="4" pos="4008" userDrawn="1">
          <p15:clr>
            <a:srgbClr val="FBAE40"/>
          </p15:clr>
        </p15:guide>
        <p15:guide id="5" pos="1944" userDrawn="1">
          <p15:clr>
            <a:srgbClr val="FBAE40"/>
          </p15:clr>
        </p15:guide>
        <p15:guide id="6" pos="3648" userDrawn="1">
          <p15:clr>
            <a:srgbClr val="FBAE40"/>
          </p15:clr>
        </p15:guide>
        <p15:guide id="7" orient="horz" pos="1392" userDrawn="1">
          <p15:clr>
            <a:srgbClr val="FBAE40"/>
          </p15:clr>
        </p15:guide>
        <p15:guide id="8" orient="horz" pos="552" userDrawn="1">
          <p15:clr>
            <a:srgbClr val="FBAE40"/>
          </p15:clr>
        </p15:guide>
        <p15:guide id="9" orient="horz" pos="1224" userDrawn="1">
          <p15:clr>
            <a:srgbClr val="FBAE40"/>
          </p15:clr>
        </p15:guide>
        <p15:guide id="10" pos="5352" userDrawn="1">
          <p15:clr>
            <a:srgbClr val="FBAE40"/>
          </p15:clr>
        </p15:guide>
        <p15:guide id="11" pos="5736" userDrawn="1">
          <p15:clr>
            <a:srgbClr val="FBAE40"/>
          </p15:clr>
        </p15:guide>
        <p15:guide id="12" orient="horz" pos="2904" userDrawn="1">
          <p15:clr>
            <a:srgbClr val="FBAE40"/>
          </p15:clr>
        </p15:guide>
        <p15:guide id="13" orient="horz" pos="1608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40046AF-E5BF-854D-9986-7C3019770FE7}"/>
              </a:ext>
            </a:extLst>
          </p:cNvPr>
          <p:cNvCxnSpPr>
            <a:cxnSpLocks/>
          </p:cNvCxnSpPr>
          <p:nvPr userDrawn="1"/>
        </p:nvCxnSpPr>
        <p:spPr>
          <a:xfrm flipH="1">
            <a:off x="1045959" y="2213783"/>
            <a:ext cx="2136" cy="1828800"/>
          </a:xfrm>
          <a:prstGeom prst="line">
            <a:avLst/>
          </a:prstGeom>
          <a:ln w="165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6CA14A6-0144-BC49-A8D4-C979D13258C0}"/>
              </a:ext>
            </a:extLst>
          </p:cNvPr>
          <p:cNvCxnSpPr>
            <a:cxnSpLocks/>
          </p:cNvCxnSpPr>
          <p:nvPr userDrawn="1"/>
        </p:nvCxnSpPr>
        <p:spPr>
          <a:xfrm flipH="1">
            <a:off x="6180493" y="2213783"/>
            <a:ext cx="11102" cy="1828800"/>
          </a:xfrm>
          <a:prstGeom prst="line">
            <a:avLst/>
          </a:prstGeom>
          <a:ln w="165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A582FC2-A135-5743-B9C0-6AC7225B42E1}"/>
              </a:ext>
            </a:extLst>
          </p:cNvPr>
          <p:cNvCxnSpPr>
            <a:cxnSpLocks/>
          </p:cNvCxnSpPr>
          <p:nvPr userDrawn="1"/>
        </p:nvCxnSpPr>
        <p:spPr>
          <a:xfrm flipH="1">
            <a:off x="8745623" y="3904712"/>
            <a:ext cx="2136" cy="1828800"/>
          </a:xfrm>
          <a:prstGeom prst="line">
            <a:avLst/>
          </a:prstGeom>
          <a:ln w="165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7C43222-5868-0247-838F-58F4F6C8EE75}"/>
              </a:ext>
            </a:extLst>
          </p:cNvPr>
          <p:cNvCxnSpPr>
            <a:cxnSpLocks/>
          </p:cNvCxnSpPr>
          <p:nvPr userDrawn="1"/>
        </p:nvCxnSpPr>
        <p:spPr>
          <a:xfrm flipH="1">
            <a:off x="3611089" y="3895941"/>
            <a:ext cx="2136" cy="1828800"/>
          </a:xfrm>
          <a:prstGeom prst="line">
            <a:avLst/>
          </a:prstGeom>
          <a:ln w="165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le 1">
            <a:extLst>
              <a:ext uri="{FF2B5EF4-FFF2-40B4-BE49-F238E27FC236}">
                <a16:creationId xmlns:a16="http://schemas.microsoft.com/office/drawing/2014/main" id="{46EEE005-F78A-9D4F-B159-964376C38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</a:t>
            </a:r>
          </a:p>
        </p:txBody>
      </p:sp>
      <p:sp>
        <p:nvSpPr>
          <p:cNvPr id="96" name="Text Placeholder 29">
            <a:extLst>
              <a:ext uri="{FF2B5EF4-FFF2-40B4-BE49-F238E27FC236}">
                <a16:creationId xmlns:a16="http://schemas.microsoft.com/office/drawing/2014/main" id="{FC61536F-8EA7-5A48-AF76-8B0E251BD8C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296955" y="2934856"/>
            <a:ext cx="2133600" cy="369332"/>
          </a:xfrm>
          <a:ln>
            <a:noFill/>
          </a:ln>
        </p:spPr>
        <p:txBody>
          <a:bodyPr lIns="0" tIns="0" rIns="0" bIns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97" name="Text Placeholder 29">
            <a:extLst>
              <a:ext uri="{FF2B5EF4-FFF2-40B4-BE49-F238E27FC236}">
                <a16:creationId xmlns:a16="http://schemas.microsoft.com/office/drawing/2014/main" id="{64FFD994-BD97-ED49-8607-286ECBB1CDA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96955" y="2568686"/>
            <a:ext cx="2133600" cy="205837"/>
          </a:xfrm>
          <a:ln>
            <a:noFill/>
          </a:ln>
        </p:spPr>
        <p:txBody>
          <a:bodyPr lIns="0" tIns="0" rIns="0" bIns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102" name="Text Placeholder 29">
            <a:extLst>
              <a:ext uri="{FF2B5EF4-FFF2-40B4-BE49-F238E27FC236}">
                <a16:creationId xmlns:a16="http://schemas.microsoft.com/office/drawing/2014/main" id="{D1ADE805-BFBC-ED47-B9CB-6CB2FF02E868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3897799" y="5087328"/>
            <a:ext cx="2133600" cy="369332"/>
          </a:xfrm>
          <a:ln>
            <a:noFill/>
          </a:ln>
        </p:spPr>
        <p:txBody>
          <a:bodyPr lIns="0" tIns="0" rIns="0" bIns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103" name="Text Placeholder 29">
            <a:extLst>
              <a:ext uri="{FF2B5EF4-FFF2-40B4-BE49-F238E27FC236}">
                <a16:creationId xmlns:a16="http://schemas.microsoft.com/office/drawing/2014/main" id="{334A3589-641F-F547-891B-149579153B75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3897799" y="4701908"/>
            <a:ext cx="2133600" cy="205837"/>
          </a:xfrm>
          <a:ln>
            <a:noFill/>
          </a:ln>
        </p:spPr>
        <p:txBody>
          <a:bodyPr vert="horz"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lang="en-US" sz="1800" spc="0" baseline="0" dirty="0"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marL="0" lvl="0" indent="0">
              <a:spcBef>
                <a:spcPts val="400"/>
              </a:spcBef>
              <a:buNone/>
            </a:pPr>
            <a:r>
              <a:rPr lang="en-US" dirty="0"/>
              <a:t>Click to edit </a:t>
            </a:r>
          </a:p>
        </p:txBody>
      </p:sp>
      <p:sp>
        <p:nvSpPr>
          <p:cNvPr id="106" name="Text Placeholder 29">
            <a:extLst>
              <a:ext uri="{FF2B5EF4-FFF2-40B4-BE49-F238E27FC236}">
                <a16:creationId xmlns:a16="http://schemas.microsoft.com/office/drawing/2014/main" id="{A63F8454-D12E-A641-ABD0-8977D3F5EC05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9001711" y="5087328"/>
            <a:ext cx="2133600" cy="369332"/>
          </a:xfrm>
          <a:ln>
            <a:noFill/>
          </a:ln>
        </p:spPr>
        <p:txBody>
          <a:bodyPr lIns="0" tIns="0" rIns="0" bIns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107" name="Text Placeholder 29">
            <a:extLst>
              <a:ext uri="{FF2B5EF4-FFF2-40B4-BE49-F238E27FC236}">
                <a16:creationId xmlns:a16="http://schemas.microsoft.com/office/drawing/2014/main" id="{F35AA15D-DBAD-9840-8764-A5B6D486A23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9001711" y="4701908"/>
            <a:ext cx="2133600" cy="205837"/>
          </a:xfrm>
          <a:ln>
            <a:noFill/>
          </a:ln>
        </p:spPr>
        <p:txBody>
          <a:bodyPr vert="horz"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lang="en-US" sz="1800" spc="0" baseline="0" dirty="0"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marL="0" lvl="0" indent="0">
              <a:spcBef>
                <a:spcPts val="400"/>
              </a:spcBef>
              <a:buNone/>
            </a:pPr>
            <a:r>
              <a:rPr lang="en-US" dirty="0"/>
              <a:t>Click to edit </a:t>
            </a:r>
          </a:p>
        </p:txBody>
      </p:sp>
      <p:sp>
        <p:nvSpPr>
          <p:cNvPr id="108" name="Text Placeholder 29">
            <a:extLst>
              <a:ext uri="{FF2B5EF4-FFF2-40B4-BE49-F238E27FC236}">
                <a16:creationId xmlns:a16="http://schemas.microsoft.com/office/drawing/2014/main" id="{8357CA0F-1A55-B145-8305-562F0DF22543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6438143" y="2934856"/>
            <a:ext cx="2133600" cy="369332"/>
          </a:xfrm>
          <a:ln>
            <a:noFill/>
          </a:ln>
        </p:spPr>
        <p:txBody>
          <a:bodyPr lIns="0" tIns="0" rIns="0" bIns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109" name="Text Placeholder 29">
            <a:extLst>
              <a:ext uri="{FF2B5EF4-FFF2-40B4-BE49-F238E27FC236}">
                <a16:creationId xmlns:a16="http://schemas.microsoft.com/office/drawing/2014/main" id="{D6C49F6F-AF28-8942-8442-8F54A1DC388B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6438143" y="2568686"/>
            <a:ext cx="2133600" cy="205837"/>
          </a:xfrm>
          <a:ln>
            <a:noFill/>
          </a:ln>
        </p:spPr>
        <p:txBody>
          <a:bodyPr lIns="0" tIns="0" rIns="0" bIns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CE2724A-BCA1-604F-9D18-BF05746408C2}"/>
              </a:ext>
            </a:extLst>
          </p:cNvPr>
          <p:cNvCxnSpPr/>
          <p:nvPr userDrawn="1"/>
        </p:nvCxnSpPr>
        <p:spPr>
          <a:xfrm>
            <a:off x="967689" y="3968780"/>
            <a:ext cx="10275477" cy="0"/>
          </a:xfrm>
          <a:prstGeom prst="line">
            <a:avLst/>
          </a:prstGeom>
          <a:ln w="165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4923D7D1-A9CC-C34C-86FF-43B5C8978712}"/>
              </a:ext>
            </a:extLst>
          </p:cNvPr>
          <p:cNvSpPr/>
          <p:nvPr userDrawn="1"/>
        </p:nvSpPr>
        <p:spPr>
          <a:xfrm>
            <a:off x="964323" y="3883241"/>
            <a:ext cx="163271" cy="1632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119FF13-13AB-3448-B24E-58E18B3CE2B6}"/>
              </a:ext>
            </a:extLst>
          </p:cNvPr>
          <p:cNvSpPr/>
          <p:nvPr userDrawn="1"/>
        </p:nvSpPr>
        <p:spPr>
          <a:xfrm>
            <a:off x="3531590" y="3892012"/>
            <a:ext cx="163271" cy="1632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2F8F982-870E-AE44-B0D3-B3313BC48DB7}"/>
              </a:ext>
            </a:extLst>
          </p:cNvPr>
          <p:cNvSpPr/>
          <p:nvPr userDrawn="1"/>
        </p:nvSpPr>
        <p:spPr>
          <a:xfrm>
            <a:off x="6098857" y="3883241"/>
            <a:ext cx="163271" cy="1632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549A137-DB5E-9C40-8C0A-ED607212022C}"/>
              </a:ext>
            </a:extLst>
          </p:cNvPr>
          <p:cNvSpPr/>
          <p:nvPr userDrawn="1"/>
        </p:nvSpPr>
        <p:spPr>
          <a:xfrm>
            <a:off x="8666124" y="3892012"/>
            <a:ext cx="163271" cy="1632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2" name="Group 12">
            <a:extLst>
              <a:ext uri="{FF2B5EF4-FFF2-40B4-BE49-F238E27FC236}">
                <a16:creationId xmlns:a16="http://schemas.microsoft.com/office/drawing/2014/main" id="{C82066DD-D313-D148-89C7-338EB873A730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1380" y="5534446"/>
            <a:ext cx="1323531" cy="1326292"/>
            <a:chOff x="0" y="12289"/>
            <a:chExt cx="3550" cy="3551"/>
          </a:xfrm>
        </p:grpSpPr>
        <p:sp>
          <p:nvSpPr>
            <p:cNvPr id="31" name="Freeform 14">
              <a:extLst>
                <a:ext uri="{FF2B5EF4-FFF2-40B4-BE49-F238E27FC236}">
                  <a16:creationId xmlns:a16="http://schemas.microsoft.com/office/drawing/2014/main" id="{A5BBD7C7-99D1-E841-A081-6912D1F2B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32" name="Freeform 15">
              <a:extLst>
                <a:ext uri="{FF2B5EF4-FFF2-40B4-BE49-F238E27FC236}">
                  <a16:creationId xmlns:a16="http://schemas.microsoft.com/office/drawing/2014/main" id="{227A14EE-CB79-754A-8B19-EB9874B31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33" name="Freeform 18">
              <a:extLst>
                <a:ext uri="{FF2B5EF4-FFF2-40B4-BE49-F238E27FC236}">
                  <a16:creationId xmlns:a16="http://schemas.microsoft.com/office/drawing/2014/main" id="{35B38B80-C3D3-4C47-B468-C41A8FF36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pic>
        <p:nvPicPr>
          <p:cNvPr id="34" name="Image 33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759" y="6565036"/>
            <a:ext cx="1508612" cy="292964"/>
          </a:xfrm>
          <a:prstGeom prst="rect">
            <a:avLst/>
          </a:prstGeom>
        </p:spPr>
      </p:pic>
      <p:sp>
        <p:nvSpPr>
          <p:cNvPr id="35" name="Footer Placeholder 13">
            <a:extLst>
              <a:ext uri="{FF2B5EF4-FFF2-40B4-BE49-F238E27FC236}">
                <a16:creationId xmlns:a16="http://schemas.microsoft.com/office/drawing/2014/main" id="{C0BAE34D-BF83-084B-A10C-EB85694B9ACF}"/>
              </a:ext>
            </a:extLst>
          </p:cNvPr>
          <p:cNvSpPr txBox="1">
            <a:spLocks/>
          </p:cNvSpPr>
          <p:nvPr userDrawn="1"/>
        </p:nvSpPr>
        <p:spPr>
          <a:xfrm>
            <a:off x="9321113" y="6597467"/>
            <a:ext cx="2870887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Annual Meeting, 20-21 November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61552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 userDrawn="1">
          <p15:clr>
            <a:srgbClr val="FBAE40"/>
          </p15:clr>
        </p15:guide>
        <p15:guide id="3" pos="2880" userDrawn="1">
          <p15:clr>
            <a:srgbClr val="FBAE40"/>
          </p15:clr>
        </p15:guide>
        <p15:guide id="4" pos="5160" userDrawn="1">
          <p15:clr>
            <a:srgbClr val="FBAE40"/>
          </p15:clr>
        </p15:guide>
        <p15:guide id="5" pos="2520" userDrawn="1">
          <p15:clr>
            <a:srgbClr val="FBAE40"/>
          </p15:clr>
        </p15:guide>
        <p15:guide id="6" pos="4800" userDrawn="1">
          <p15:clr>
            <a:srgbClr val="FBAE40"/>
          </p15:clr>
        </p15:guide>
        <p15:guide id="7" orient="horz" pos="1224" userDrawn="1">
          <p15:clr>
            <a:srgbClr val="FBAE40"/>
          </p15:clr>
        </p15:guide>
        <p15:guide id="8" orient="horz" pos="3768" userDrawn="1">
          <p15:clr>
            <a:srgbClr val="FBAE40"/>
          </p15:clr>
        </p15:guide>
        <p15:guide id="9" orient="horz" pos="552" userDrawn="1">
          <p15:clr>
            <a:srgbClr val="FBAE40"/>
          </p15:clr>
        </p15:guide>
        <p15:guide id="10" orient="horz" pos="1512" userDrawn="1">
          <p15:clr>
            <a:srgbClr val="FBAE40"/>
          </p15:clr>
        </p15:guide>
        <p15:guide id="11" orient="horz" pos="2832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ED84C6-50E6-6C43-8031-AFF6268E0C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71550" y="1825625"/>
            <a:ext cx="103822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itle Placeholder 11">
            <a:extLst>
              <a:ext uri="{FF2B5EF4-FFF2-40B4-BE49-F238E27FC236}">
                <a16:creationId xmlns:a16="http://schemas.microsoft.com/office/drawing/2014/main" id="{D41FC0AE-253D-D242-9C88-017078F8A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365125"/>
            <a:ext cx="104013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DE10C66-2FF2-41F8-98FA-BE49833696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19200" y="6484474"/>
            <a:ext cx="3064475" cy="25805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Annual Meeting 2023, November 20-21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8922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93" r:id="rId2"/>
    <p:sldLayoutId id="2147483671" r:id="rId3"/>
    <p:sldLayoutId id="2147483672" r:id="rId4"/>
    <p:sldLayoutId id="2147483673" r:id="rId5"/>
    <p:sldLayoutId id="2147483684" r:id="rId6"/>
    <p:sldLayoutId id="2147483675" r:id="rId7"/>
    <p:sldLayoutId id="2147483676" r:id="rId8"/>
    <p:sldLayoutId id="2147483677" r:id="rId9"/>
    <p:sldLayoutId id="2147483685" r:id="rId10"/>
    <p:sldLayoutId id="2147483688" r:id="rId11"/>
    <p:sldLayoutId id="2147483692" r:id="rId12"/>
    <p:sldLayoutId id="2147483682" r:id="rId13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 spc="100" baseline="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40">
          <p15:clr>
            <a:srgbClr val="547EBF"/>
          </p15:clr>
        </p15:guide>
        <p15:guide id="4" orient="horz" pos="240">
          <p15:clr>
            <a:srgbClr val="547EBF"/>
          </p15:clr>
        </p15:guide>
        <p15:guide id="5" pos="7440">
          <p15:clr>
            <a:srgbClr val="547EBF"/>
          </p15:clr>
        </p15:guide>
        <p15:guide id="6" orient="horz" pos="4080">
          <p15:clr>
            <a:srgbClr val="547EBF"/>
          </p15:clr>
        </p15:guide>
        <p15:guide id="7" pos="600" userDrawn="1">
          <p15:clr>
            <a:srgbClr val="547EBF"/>
          </p15:clr>
        </p15:guide>
        <p15:guide id="8" pos="3720">
          <p15:clr>
            <a:srgbClr val="547EBF"/>
          </p15:clr>
        </p15:guide>
        <p15:guide id="9" pos="2112">
          <p15:clr>
            <a:srgbClr val="547EBF"/>
          </p15:clr>
        </p15:guide>
        <p15:guide id="10" pos="1848">
          <p15:clr>
            <a:srgbClr val="547EBF"/>
          </p15:clr>
        </p15:guide>
        <p15:guide id="11" pos="5568">
          <p15:clr>
            <a:srgbClr val="547EBF"/>
          </p15:clr>
        </p15:guide>
        <p15:guide id="12" pos="5832">
          <p15:clr>
            <a:srgbClr val="547EBF"/>
          </p15:clr>
        </p15:guide>
        <p15:guide id="13" pos="4968">
          <p15:clr>
            <a:srgbClr val="9FCC3B"/>
          </p15:clr>
        </p15:guide>
        <p15:guide id="14" pos="5208">
          <p15:clr>
            <a:srgbClr val="9FCC3B"/>
          </p15:clr>
        </p15:guide>
        <p15:guide id="15" pos="2712">
          <p15:clr>
            <a:srgbClr val="9FCC3B"/>
          </p15:clr>
        </p15:guide>
        <p15:guide id="16" pos="2472">
          <p15:clr>
            <a:srgbClr val="9FCC3B"/>
          </p15:clr>
        </p15:guide>
        <p15:guide id="17" pos="39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E168C-8042-5B4E-A5A4-A5BF693AE2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76654" y="3405050"/>
            <a:ext cx="3700055" cy="1514019"/>
          </a:xfrm>
        </p:spPr>
        <p:txBody>
          <a:bodyPr/>
          <a:lstStyle/>
          <a:p>
            <a:r>
              <a:rPr lang="en-US" sz="3200" dirty="0"/>
              <a:t>Annual </a:t>
            </a:r>
            <a:r>
              <a:rPr lang="en-US" sz="3200" dirty="0" smtClean="0"/>
              <a:t>Meeting </a:t>
            </a:r>
            <a:endParaRPr lang="en-US" sz="32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8E61D8-31A3-2D45-8E25-CBE846E26E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67054" y="5725210"/>
            <a:ext cx="5491570" cy="501419"/>
          </a:xfrm>
        </p:spPr>
        <p:txBody>
          <a:bodyPr/>
          <a:lstStyle/>
          <a:p>
            <a:r>
              <a:rPr lang="en-US" dirty="0"/>
              <a:t> </a:t>
            </a:r>
            <a:r>
              <a:rPr lang="en-US" sz="2400" dirty="0" smtClean="0"/>
              <a:t>WP title, name of speaker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6095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Plan of the presentation</a:t>
            </a:r>
            <a:endParaRPr lang="en-US" sz="320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964023" y="2603863"/>
            <a:ext cx="10479040" cy="2813144"/>
          </a:xfrm>
        </p:spPr>
        <p:txBody>
          <a:bodyPr/>
          <a:lstStyle/>
          <a:p>
            <a:pPr marL="342900" indent="-342900">
              <a:buAutoNum type="arabicPeriod"/>
            </a:pPr>
            <a:r>
              <a:rPr lang="en-US" sz="2400" b="1" dirty="0" smtClean="0"/>
              <a:t>Progress achieved by the WP during the last year </a:t>
            </a:r>
          </a:p>
          <a:p>
            <a:pPr marL="342900" indent="-342900">
              <a:buAutoNum type="arabicPeriod"/>
            </a:pPr>
            <a:r>
              <a:rPr lang="en-US" sz="2400" b="1" dirty="0" smtClean="0"/>
              <a:t>Important highlights of the performed work</a:t>
            </a:r>
          </a:p>
          <a:p>
            <a:pPr marL="342900" indent="-342900">
              <a:buAutoNum type="arabicPeriod"/>
            </a:pPr>
            <a:r>
              <a:rPr lang="en-US" sz="2400" b="1" dirty="0"/>
              <a:t>Plans and remaining tasks until the end of the </a:t>
            </a:r>
            <a:r>
              <a:rPr lang="en-US" sz="2400" b="1" dirty="0" smtClean="0"/>
              <a:t>project (31 July 2024)</a:t>
            </a:r>
          </a:p>
          <a:p>
            <a:pPr marL="342900" indent="-342900">
              <a:buAutoNum type="arabicPeriod"/>
            </a:pPr>
            <a:endParaRPr lang="en-US" sz="2000" dirty="0"/>
          </a:p>
          <a:p>
            <a:pPr algn="just"/>
            <a:r>
              <a:rPr lang="en-US" sz="2000" i="1" dirty="0"/>
              <a:t>PS. </a:t>
            </a:r>
            <a:r>
              <a:rPr lang="en-US" sz="2000" i="1" dirty="0" smtClean="0"/>
              <a:t>We kindly </a:t>
            </a:r>
            <a:r>
              <a:rPr lang="en-US" sz="2000" i="1" dirty="0"/>
              <a:t>ask you to focus your presentations on the scientific progress of your </a:t>
            </a:r>
            <a:r>
              <a:rPr lang="en-US" sz="2000" i="1" dirty="0" smtClean="0"/>
              <a:t>WP (financial </a:t>
            </a:r>
            <a:r>
              <a:rPr lang="en-US" sz="2000" i="1" dirty="0"/>
              <a:t>and administrative aspects </a:t>
            </a:r>
            <a:r>
              <a:rPr lang="en-US" sz="2000" i="1" dirty="0" smtClean="0"/>
              <a:t>of the implementation of the tasks are not required for </a:t>
            </a:r>
            <a:r>
              <a:rPr lang="en-US" sz="2000" i="1" dirty="0"/>
              <a:t>this </a:t>
            </a:r>
            <a:r>
              <a:rPr lang="en-US" sz="2000" i="1" dirty="0" smtClean="0"/>
              <a:t>Annual Meeting</a:t>
            </a:r>
            <a:r>
              <a:rPr lang="en-US" sz="2000" i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014345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353F689-2E51-BF4F-AE47-7CEB7CC4C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7F80A9-6337-524E-AC61-32C5AFEE8E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7669F0-EA6D-6B46-AF0E-A9C2D1F223D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71550" y="6332220"/>
            <a:ext cx="523240" cy="247651"/>
          </a:xfrm>
          <a:prstGeom prst="rect">
            <a:avLst/>
          </a:prstGeom>
        </p:spPr>
        <p:txBody>
          <a:bodyPr/>
          <a:lstStyle/>
          <a:p>
            <a:fld id="{294A09A9-5501-47C1-A89A-A340965A2BE2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4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54756-A790-C845-A85F-35391529E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</p:spPr>
        <p:txBody>
          <a:bodyPr>
            <a:noAutofit/>
          </a:bodyPr>
          <a:lstStyle/>
          <a:p>
            <a:endParaRPr lang="en-US" sz="32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AA5D8C-0134-F046-A548-3465F817747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52500" y="2818296"/>
            <a:ext cx="2133600" cy="369332"/>
          </a:xfrm>
        </p:spPr>
        <p:txBody>
          <a:bodyPr/>
          <a:lstStyle/>
          <a:p>
            <a:r>
              <a:rPr lang="en-US" dirty="0"/>
              <a:t>Lorem ipsum dolor sit amet, consectetuer adipiscing elit, sed diam nonummy nibh.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C6698-132B-1143-A2A9-00A97D9572D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52500" y="2209800"/>
            <a:ext cx="2133600" cy="298269"/>
          </a:xfrm>
        </p:spPr>
        <p:txBody>
          <a:bodyPr/>
          <a:lstStyle/>
          <a:p>
            <a:r>
              <a:rPr lang="en-US" dirty="0"/>
              <a:t>01. </a:t>
            </a:r>
            <a:r>
              <a:rPr lang="en-US" dirty="0"/>
              <a:t>Title 1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979C7D4-91CF-6443-91D5-65DC860B407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63042" y="2818296"/>
            <a:ext cx="2128157" cy="369332"/>
          </a:xfrm>
        </p:spPr>
        <p:txBody>
          <a:bodyPr/>
          <a:lstStyle/>
          <a:p>
            <a:r>
              <a:rPr lang="en-US" dirty="0"/>
              <a:t>Lorem ipsum dolor sit amet, consectetuer adipiscing elit, sed diam nonummy nibh.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0015C52-08ED-464E-B7E8-24892D9C131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663042" y="2209800"/>
            <a:ext cx="2128157" cy="298269"/>
          </a:xfrm>
        </p:spPr>
        <p:txBody>
          <a:bodyPr/>
          <a:lstStyle/>
          <a:p>
            <a:r>
              <a:rPr lang="en-US" dirty="0"/>
              <a:t>02. </a:t>
            </a:r>
            <a:r>
              <a:rPr lang="en-US" dirty="0"/>
              <a:t>Title </a:t>
            </a: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E1C152D-1AA6-9242-B5C9-B06EEE4F966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952500" y="5131299"/>
            <a:ext cx="2133600" cy="369332"/>
          </a:xfrm>
        </p:spPr>
        <p:txBody>
          <a:bodyPr/>
          <a:lstStyle/>
          <a:p>
            <a:r>
              <a:rPr lang="en-US" dirty="0"/>
              <a:t>Lorem ipsum dolor sit amet, consectetuer adipiscing elit, sed diam nonummy nibh.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32B0C1D-C221-7C47-B7D6-77E7BDB4174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52500" y="4522803"/>
            <a:ext cx="2133600" cy="301746"/>
          </a:xfrm>
        </p:spPr>
        <p:txBody>
          <a:bodyPr/>
          <a:lstStyle/>
          <a:p>
            <a:r>
              <a:rPr lang="en-US" dirty="0"/>
              <a:t>03. </a:t>
            </a:r>
            <a:r>
              <a:rPr lang="en-US" dirty="0"/>
              <a:t>Title </a:t>
            </a:r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8FB4732-AB07-C54D-AF44-F8ADB6D2B8B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663042" y="5131299"/>
            <a:ext cx="2128157" cy="369332"/>
          </a:xfrm>
        </p:spPr>
        <p:txBody>
          <a:bodyPr/>
          <a:lstStyle/>
          <a:p>
            <a:r>
              <a:rPr lang="en-US" dirty="0"/>
              <a:t>Lorem ipsum dolor sit amet, consectetuer adipiscing elit, sed diam nonummy nibh.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9BD3932-D1D0-1045-BD96-8B26F11B851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663042" y="4522803"/>
            <a:ext cx="2128157" cy="301746"/>
          </a:xfrm>
        </p:spPr>
        <p:txBody>
          <a:bodyPr/>
          <a:lstStyle/>
          <a:p>
            <a:r>
              <a:rPr lang="en-US" dirty="0"/>
              <a:t>04. </a:t>
            </a:r>
            <a:r>
              <a:rPr lang="en-US" dirty="0"/>
              <a:t>Title </a:t>
            </a:r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F247A08-A350-EF44-9F10-FC72B546660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367054" y="5131299"/>
            <a:ext cx="2129245" cy="369332"/>
          </a:xfrm>
        </p:spPr>
        <p:txBody>
          <a:bodyPr/>
          <a:lstStyle/>
          <a:p>
            <a:r>
              <a:rPr lang="en-US" dirty="0"/>
              <a:t>Lorem ipsum dolor sit amet, consectetuer adipiscing elit, sed diam nonummy nibh.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115086E-2AC3-4F4D-8F85-104CFA64FEC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367054" y="4522803"/>
            <a:ext cx="2129245" cy="301746"/>
          </a:xfrm>
        </p:spPr>
        <p:txBody>
          <a:bodyPr/>
          <a:lstStyle/>
          <a:p>
            <a:r>
              <a:rPr lang="en-US" dirty="0"/>
              <a:t>05. </a:t>
            </a:r>
            <a:r>
              <a:rPr lang="en-US" dirty="0"/>
              <a:t>Title </a:t>
            </a:r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329469AE-B59A-AA41-9085-106D011808F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71550" y="6332220"/>
            <a:ext cx="523240" cy="247651"/>
          </a:xfrm>
          <a:prstGeom prst="rect">
            <a:avLst/>
          </a:prstGeom>
        </p:spPr>
        <p:txBody>
          <a:bodyPr/>
          <a:lstStyle/>
          <a:p>
            <a:fld id="{294A09A9-5501-47C1-A89A-A340965A2BE2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860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CFF5F-6DFB-0D49-B8B1-661F7E7888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154" y="879063"/>
            <a:ext cx="7453414" cy="610863"/>
          </a:xfrm>
        </p:spPr>
        <p:txBody>
          <a:bodyPr>
            <a:normAutofit/>
          </a:bodyPr>
          <a:lstStyle/>
          <a:p>
            <a:endParaRPr lang="en-US" b="1" dirty="0"/>
          </a:p>
        </p:txBody>
      </p:sp>
      <p:graphicFrame>
        <p:nvGraphicFramePr>
          <p:cNvPr id="7" name="Table 4">
            <a:extLst>
              <a:ext uri="{FF2B5EF4-FFF2-40B4-BE49-F238E27FC236}">
                <a16:creationId xmlns:a16="http://schemas.microsoft.com/office/drawing/2014/main" id="{F3B5A5E4-3ABE-D143-902C-F2BCA6C75EDE}"/>
              </a:ext>
            </a:extLst>
          </p:cNvPr>
          <p:cNvGraphicFramePr>
            <a:graphicFrameLocks noGrp="1"/>
          </p:cNvGraphicFramePr>
          <p:nvPr>
            <p:ph type="tbl" sz="quarter" idx="10"/>
            <p:extLst>
              <p:ext uri="{D42A27DB-BD31-4B8C-83A1-F6EECF244321}">
                <p14:modId xmlns:p14="http://schemas.microsoft.com/office/powerpoint/2010/main" val="3808982459"/>
              </p:ext>
            </p:extLst>
          </p:nvPr>
        </p:nvGraphicFramePr>
        <p:xfrm>
          <a:off x="1494790" y="2218509"/>
          <a:ext cx="10287000" cy="2368356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168933075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660631934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3909717689"/>
                    </a:ext>
                  </a:extLst>
                </a:gridCol>
                <a:gridCol w="2050297">
                  <a:extLst>
                    <a:ext uri="{9D8B030D-6E8A-4147-A177-3AD203B41FA5}">
                      <a16:colId xmlns:a16="http://schemas.microsoft.com/office/drawing/2014/main" val="1603189107"/>
                    </a:ext>
                  </a:extLst>
                </a:gridCol>
                <a:gridCol w="2064503">
                  <a:extLst>
                    <a:ext uri="{9D8B030D-6E8A-4147-A177-3AD203B41FA5}">
                      <a16:colId xmlns:a16="http://schemas.microsoft.com/office/drawing/2014/main" val="2755691855"/>
                    </a:ext>
                  </a:extLst>
                </a:gridCol>
              </a:tblGrid>
              <a:tr h="592089"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0" i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0" i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9928716"/>
                  </a:ext>
                </a:extLst>
              </a:tr>
              <a:tr h="592089"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dirty="0">
                          <a:solidFill>
                            <a:schemeClr val="bg1"/>
                          </a:solidFill>
                          <a:latin typeface="+mn-lt"/>
                        </a:rPr>
                        <a:t>Series 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0208656"/>
                  </a:ext>
                </a:extLst>
              </a:tr>
              <a:tr h="592089"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dirty="0">
                          <a:solidFill>
                            <a:schemeClr val="bg1"/>
                          </a:solidFill>
                          <a:latin typeface="+mn-lt"/>
                        </a:rPr>
                        <a:t>Series 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4243071"/>
                  </a:ext>
                </a:extLst>
              </a:tr>
              <a:tr h="592089"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dirty="0">
                          <a:solidFill>
                            <a:schemeClr val="bg1"/>
                          </a:solidFill>
                          <a:latin typeface="+mn-lt"/>
                        </a:rPr>
                        <a:t>Series 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808797"/>
                  </a:ext>
                </a:extLst>
              </a:tr>
            </a:tbl>
          </a:graphicData>
        </a:graphic>
      </p:graphicFrame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D59D5C-769B-454A-A6E2-A988BC5DEF3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71550" y="6332220"/>
            <a:ext cx="523240" cy="247651"/>
          </a:xfrm>
          <a:prstGeom prst="rect">
            <a:avLst/>
          </a:prstGeom>
        </p:spPr>
        <p:txBody>
          <a:bodyPr/>
          <a:lstStyle/>
          <a:p>
            <a:fld id="{294A09A9-5501-47C1-A89A-A340965A2BE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31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19620-6CCC-A34D-9D45-D6B57F8007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655189-E7B2-3A4A-99EE-997592791F7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96955" y="2568686"/>
            <a:ext cx="2133600" cy="205837"/>
          </a:xfrm>
        </p:spPr>
        <p:txBody>
          <a:bodyPr/>
          <a:lstStyle/>
          <a:p>
            <a:r>
              <a:rPr lang="en-US" dirty="0" smtClean="0"/>
              <a:t>Dates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73C602-BA59-1744-B258-B489E00A3E1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296955" y="2934856"/>
            <a:ext cx="2133600" cy="369332"/>
          </a:xfrm>
        </p:spPr>
        <p:txBody>
          <a:bodyPr/>
          <a:lstStyle/>
          <a:p>
            <a:r>
              <a:rPr lang="en-US" dirty="0"/>
              <a:t>Lorem ipsum dolor sit amet, consectetuer adipiscing elit, sed diam nonummy nibh.</a:t>
            </a:r>
          </a:p>
          <a:p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D4284CF-DF13-E947-ADA5-0FD9AAC03C23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3897799" y="4701908"/>
            <a:ext cx="2133600" cy="205837"/>
          </a:xfrm>
        </p:spPr>
        <p:txBody>
          <a:bodyPr/>
          <a:lstStyle/>
          <a:p>
            <a:r>
              <a:rPr lang="en-US" dirty="0"/>
              <a:t>D</a:t>
            </a:r>
            <a:r>
              <a:rPr lang="en-US" dirty="0" smtClean="0"/>
              <a:t>ates</a:t>
            </a:r>
            <a:r>
              <a:rPr lang="en-US" dirty="0"/>
              <a:t>	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A4FEC49-A0F0-FB4E-9A87-B2EF11364721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3897799" y="5087328"/>
            <a:ext cx="2133600" cy="369332"/>
          </a:xfrm>
        </p:spPr>
        <p:txBody>
          <a:bodyPr/>
          <a:lstStyle/>
          <a:p>
            <a:r>
              <a:rPr lang="en-US" dirty="0"/>
              <a:t>Lorem ipsum dolor sit amet, consectetuer adipiscing elit, sed diam nonummy nibh.</a:t>
            </a:r>
          </a:p>
          <a:p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C396C20-F6DF-C940-BE16-6E008BFF9CB9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6438143" y="2568686"/>
            <a:ext cx="2133600" cy="205837"/>
          </a:xfrm>
        </p:spPr>
        <p:txBody>
          <a:bodyPr/>
          <a:lstStyle/>
          <a:p>
            <a:r>
              <a:rPr lang="en-US" dirty="0" smtClean="0"/>
              <a:t>Dates</a:t>
            </a:r>
            <a:r>
              <a:rPr lang="en-US" dirty="0"/>
              <a:t>	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5F2A68F-70C1-7F46-9A1C-586701744F58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6438143" y="2934856"/>
            <a:ext cx="2133600" cy="369332"/>
          </a:xfrm>
        </p:spPr>
        <p:txBody>
          <a:bodyPr/>
          <a:lstStyle/>
          <a:p>
            <a:r>
              <a:rPr lang="en-US" dirty="0"/>
              <a:t>Lorem ipsum dolor sit amet, consectetuer adipiscing elit, sed diam nonummy nibh.</a:t>
            </a:r>
          </a:p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8554997-3B04-634C-A36E-69B03113315A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9001711" y="4701908"/>
            <a:ext cx="2133600" cy="205837"/>
          </a:xfrm>
        </p:spPr>
        <p:txBody>
          <a:bodyPr/>
          <a:lstStyle/>
          <a:p>
            <a:r>
              <a:rPr lang="en-US" dirty="0" smtClean="0"/>
              <a:t>Dates</a:t>
            </a:r>
            <a:r>
              <a:rPr lang="en-US" dirty="0"/>
              <a:t>	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E355B93-F7B4-8649-8BBF-819B529D7EC7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9001711" y="5087328"/>
            <a:ext cx="2133600" cy="369332"/>
          </a:xfrm>
        </p:spPr>
        <p:txBody>
          <a:bodyPr/>
          <a:lstStyle/>
          <a:p>
            <a:r>
              <a:rPr lang="en-US" dirty="0"/>
              <a:t>Lorem ipsum dolor sit amet, consectetuer adipiscing elit, sed diam nonummy nibh.</a:t>
            </a:r>
          </a:p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B2B0E625-26CC-9744-9B92-56905E797B6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71550" y="6332220"/>
            <a:ext cx="523240" cy="247651"/>
          </a:xfrm>
          <a:prstGeom prst="rect">
            <a:avLst/>
          </a:prstGeom>
        </p:spPr>
        <p:txBody>
          <a:bodyPr/>
          <a:lstStyle/>
          <a:p>
            <a:fld id="{294A09A9-5501-47C1-A89A-A340965A2BE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10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F0FA04-6227-9040-92A6-9514A59B8E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D657E5-4675-E84E-840E-4F6D4868C5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B4B9306-DDC0-AD4F-A9C2-739C6AEB01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64023" y="2786446"/>
            <a:ext cx="4827178" cy="1942138"/>
          </a:xfrm>
        </p:spPr>
        <p:txBody>
          <a:bodyPr/>
          <a:lstStyle/>
          <a:p>
            <a:r>
              <a:rPr lang="en-US" dirty="0" smtClean="0"/>
              <a:t>Bullet list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F03CC0-7DA0-ED4F-B612-580E138D588A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D8EEE0-6E1C-9F47-936F-25FCC2FC368C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r>
              <a:rPr lang="en-US" dirty="0"/>
              <a:t>Bullet list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A5802D8-6C81-6C4F-97CF-C1F2344EE89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71550" y="6332220"/>
            <a:ext cx="523240" cy="247651"/>
          </a:xfrm>
          <a:prstGeom prst="rect">
            <a:avLst/>
          </a:prstGeom>
        </p:spPr>
        <p:txBody>
          <a:bodyPr/>
          <a:lstStyle/>
          <a:p>
            <a:pPr algn="l"/>
            <a:fld id="{294A09A9-5501-47C1-A89A-A340965A2BE2}" type="slidenum">
              <a:rPr lang="en-US" smtClean="0"/>
              <a:pPr algn="l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675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8026B5-2F88-BA48-A996-4A13FDFAA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ABDF8F-0AD5-5C43-9EF3-8679B9897E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82A119-28D1-B54D-A879-A0DDEC2966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52500" y="2786446"/>
            <a:ext cx="3036477" cy="1942138"/>
          </a:xfrm>
        </p:spPr>
        <p:txBody>
          <a:bodyPr/>
          <a:lstStyle/>
          <a:p>
            <a:r>
              <a:rPr lang="en-US" dirty="0"/>
              <a:t>Bullet list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55E5840-ED0D-0349-88F3-4E90A0094985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801285-85FB-FD43-9631-322998389AF0}"/>
              </a:ext>
            </a:extLst>
          </p:cNvPr>
          <p:cNvSpPr>
            <a:spLocks noGrp="1"/>
          </p:cNvSpPr>
          <p:nvPr>
            <p:ph sz="half" idx="11"/>
          </p:nvPr>
        </p:nvSpPr>
        <p:spPr/>
        <p:txBody>
          <a:bodyPr/>
          <a:lstStyle/>
          <a:p>
            <a:r>
              <a:rPr lang="en-US" dirty="0"/>
              <a:t>Bullet list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820E658-15B8-6C4B-A736-3D894774670E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F52F621-1B1F-5E49-939F-12BD1A0FD522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r>
              <a:rPr lang="en-US" dirty="0"/>
              <a:t>Bullet list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548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122DF8-59D4-D94D-8ED9-F2F319899D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803A1E73-C790-447A-974F-B3ADB50149F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Text</a:t>
            </a:r>
          </a:p>
          <a:p>
            <a:endParaRPr lang="en-US" dirty="0"/>
          </a:p>
        </p:txBody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906E4DF9-127F-4650-8BAA-2521A37885B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Explanation</a:t>
            </a:r>
            <a:endParaRPr lang="en-US" dirty="0"/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DDA232CE-EB44-41DD-920C-AEDD5C33D2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Text</a:t>
            </a:r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A09D80D2-95FB-43C6-96F8-7EF7737C28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Explanation</a:t>
            </a:r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ED796758-F31D-4250-A439-D6DE9523C88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Text</a:t>
            </a:r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CEBFC0C0-C506-47F0-AE21-8A46DB86644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Explanation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D582AC9C-B267-4C04-9E50-051DE433538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Text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C60A09F8-DA84-487F-81AC-337BE4A9F35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Explanation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A1B673DD-4FEC-4191-8446-77B89805FF2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Text</a:t>
            </a: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1E84004F-53E7-47E5-A493-1980475C42D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Explanation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744071-0CE2-7746-9315-22EC28A0F46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71550" y="6332220"/>
            <a:ext cx="523240" cy="247651"/>
          </a:xfrm>
          <a:prstGeom prst="rect">
            <a:avLst/>
          </a:prstGeom>
        </p:spPr>
        <p:txBody>
          <a:bodyPr/>
          <a:lstStyle/>
          <a:p>
            <a:fld id="{294A09A9-5501-47C1-A89A-A340965A2BE2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842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Swiss">
      <a:dk1>
        <a:srgbClr val="000000"/>
      </a:dk1>
      <a:lt1>
        <a:srgbClr val="FFFFFF"/>
      </a:lt1>
      <a:dk2>
        <a:srgbClr val="E4E4E4"/>
      </a:dk2>
      <a:lt2>
        <a:srgbClr val="7CA655"/>
      </a:lt2>
      <a:accent1>
        <a:srgbClr val="A9D4DB"/>
      </a:accent1>
      <a:accent2>
        <a:srgbClr val="FBE284"/>
      </a:accent2>
      <a:accent3>
        <a:srgbClr val="4495A2"/>
      </a:accent3>
      <a:accent4>
        <a:srgbClr val="AA5881"/>
      </a:accent4>
      <a:accent5>
        <a:srgbClr val="E06742"/>
      </a:accent5>
      <a:accent6>
        <a:srgbClr val="F9D448"/>
      </a:accent6>
      <a:hlink>
        <a:srgbClr val="4495A2"/>
      </a:hlink>
      <a:folHlink>
        <a:srgbClr val="AA5881"/>
      </a:folHlink>
    </a:clrScheme>
    <a:fontScheme name="Custom 175">
      <a:majorFont>
        <a:latin typeface="Franklin Gothic Demi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wissPresentation C_MW_JS_SL_v2" id="{50B954A5-DC84-41DE-87BB-B459A4E7EDA7}" vid="{75F44519-9FD6-49F7-AB9C-46D055682C3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426e97fa315356fffbdcd9876fe988c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4b8f0def80e6d70ce3def20c90759a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CC8E66C-AC30-44BA-8882-3290DF968F1F}">
  <ds:schemaRefs>
    <ds:schemaRef ds:uri="16c05727-aa75-4e4a-9b5f-8a80a1165891"/>
    <ds:schemaRef ds:uri="http://purl.org/dc/elements/1.1/"/>
    <ds:schemaRef ds:uri="71af3243-3dd4-4a8d-8c0d-dd76da1f02a5"/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1446DA3-37A7-4516-A4F6-8B99D0D312B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3804F14-618B-48E0-A956-DD76B6099D5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278</Words>
  <Application>Microsoft Office PowerPoint</Application>
  <PresentationFormat>Grand écran</PresentationFormat>
  <Paragraphs>57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Arial</vt:lpstr>
      <vt:lpstr>Calibri</vt:lpstr>
      <vt:lpstr>Franklin Gothic Book</vt:lpstr>
      <vt:lpstr>Franklin Gothic Demi</vt:lpstr>
      <vt:lpstr>Wingdings</vt:lpstr>
      <vt:lpstr>Theme1</vt:lpstr>
      <vt:lpstr>Annual Meeting </vt:lpstr>
      <vt:lpstr>Plan of the presentation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2020-10-14T20:04:43Z</dcterms:created>
  <dcterms:modified xsi:type="dcterms:W3CDTF">2023-10-12T12:47:05Z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