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EFBDC-0A11-4AFD-889E-D161CC748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056678-0352-4B18-A7A0-C1BD62F63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0E7ED8-1935-4322-8109-6A624229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99212-679A-429B-A5F3-4AA49CAD4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5240F-295F-4E3C-8862-F5D9AD30B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60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E69FD-6CF3-42C9-A4B9-62C1211F4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FE9F1C-FBC2-4EC4-B810-BFFBDE288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DCA0E-0F9F-439C-9CBC-65B9E3DFF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7EC3C-1E3B-435E-A911-3D75DF948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EC525B-00B1-4A97-BFE0-ECA96658B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12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FD48EB-EA72-4086-A409-280F8D1CF1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BA777-A224-4E22-A217-CE4019D493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1445D-3288-41CA-A98B-5B080D003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E677C-C764-41E0-86EE-FF09D3B2E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5106B-8D02-424C-AB75-0C1CC1582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80BF1-ABFD-4678-BCC3-CBA05BD51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64567-F821-4EF4-A0A3-611D88E8A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C2E04-0F0D-4B7A-BF2D-75A9A9818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7683B-E359-4AD3-BDB0-4431540C3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EC656-1AF0-4EF7-8EAC-81C989A02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03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D20F5-AD22-42EA-8BCF-198D6A07B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D7FA49-657C-41D5-BB38-7A35D1562A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C6402-F729-492B-A650-18CD35141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A1173-2380-4142-BDE9-6E4CF6EE0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5CEAE-7E89-4CDC-B34E-A38714371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61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84E15-139D-47A4-B685-306D74097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BACCF-8FC9-4773-9F79-C7BA87B134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3E1F1C-3EC0-4304-A863-4E0CA0687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DADA48-6B2A-4257-81C2-9C47C9888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0D0A5-6AFF-4099-8B88-C27D61950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0418D7-FC5C-4618-A3E8-033D32CB4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07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076C6-7138-4589-9226-9A9732F6B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6E6CC3-BAFA-47E3-9D56-C987E5E12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832D06-83E7-4603-A9ED-475AC57613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A74858-42A3-4D51-92E0-23DFC03B64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B94B5E-BC25-49F9-B8DA-85EAA0B375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893297-C5CB-4908-BD81-4E50FDC91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1CEDF5-338C-4D1F-8573-3F786FA7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61E5EB-7566-49F0-88BC-C22A550DD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2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CB0A5-5853-4DE0-9BB8-AC10D96BA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A7F396-3207-4A17-85B3-8B43B5E5A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1F820C-2E10-4E56-906B-69C57194F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34F39-900B-465C-9934-84A5817B3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89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C117B4-8CED-4DA7-A8B3-5F52B9D70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E76A7B-21BB-47FD-85E8-923502F05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92222D-FD2D-438C-8C8B-ADD7949F2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66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87A54-4495-4B57-AED6-0B89E356E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ED6D9-4BC3-4E6B-A63C-5D3571B45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9B3E25-E742-4E70-8D8B-E66C59C630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14C983-5002-413A-9FB8-9E2312C46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E35D86-33F8-438A-9157-E03C3ABD5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2BD1F-BC98-44D0-B2C2-7686BD6D6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72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BFEAB-1B70-4399-9545-8A388F0BC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C774B0-1B58-4AB4-9CA6-A748710066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3E150F-C628-4FDC-935E-93324C741E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9EFEA8-02AE-4AAB-87EC-E51741E92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A0A5C5-B8D3-42AB-9BDA-1248111FD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373E56-BA39-452D-91F8-0C70E0116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307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7A4724-A582-46EE-902F-246FDD464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672ADB-D7BA-49F2-BD58-E29C2FF843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D4A71-BB53-44C0-A00B-BE82012025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C8CC6-372B-434E-ACFE-F0291806505E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20835-0CF3-4210-8D6E-F65D02E48B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F626A-3E04-41CE-B29E-858738A62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CE6E8-3593-46FC-AF21-C0EC3C91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56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s://indico.cern.ch/event/895086/contributions/472990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895086/contributions/472990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895086/contributions/472990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B8F60E7-1AEA-41A2-824C-CE05B9F0745C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Updates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br>
                  <a:rPr lang="en-US" dirty="0"/>
                </a:br>
                <a:r>
                  <a:rPr lang="en-US" dirty="0"/>
                  <a:t>Pythia comparison using </a:t>
                </a:r>
                <a:r>
                  <a:rPr lang="en-US" dirty="0" err="1"/>
                  <a:t>LHCb</a:t>
                </a:r>
                <a:r>
                  <a:rPr lang="en-US" dirty="0"/>
                  <a:t> and ALICE data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B8F60E7-1AEA-41A2-824C-CE05B9F074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t="-7143" b="-15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7479516B-A4AA-4B10-A05A-AE1D581601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31. 05. 2022.</a:t>
            </a:r>
          </a:p>
          <a:p>
            <a:endParaRPr lang="en-US" dirty="0"/>
          </a:p>
          <a:p>
            <a:r>
              <a:rPr lang="en-US" dirty="0" err="1"/>
              <a:t>HonexComb</a:t>
            </a:r>
            <a:r>
              <a:rPr lang="en-US" dirty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2611396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7DFBD0-F4C9-4697-9D19-747023500B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" t="8440" r="8639" b="1163"/>
          <a:stretch/>
        </p:blipFill>
        <p:spPr>
          <a:xfrm>
            <a:off x="643467" y="1715657"/>
            <a:ext cx="5294716" cy="342668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83E2A80-BF6A-36CE-BF5F-5EF727146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" b="701"/>
          <a:stretch/>
        </p:blipFill>
        <p:spPr>
          <a:xfrm>
            <a:off x="6253817" y="1423627"/>
            <a:ext cx="5294715" cy="40107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1BAED4-8FBE-0AA3-B9EB-578EF50B58A1}"/>
              </a:ext>
            </a:extLst>
          </p:cNvPr>
          <p:cNvSpPr txBox="1"/>
          <p:nvPr/>
        </p:nvSpPr>
        <p:spPr>
          <a:xfrm>
            <a:off x="8340434" y="5142341"/>
            <a:ext cx="1782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QM talk: </a:t>
            </a:r>
            <a:r>
              <a:rPr lang="en-US" sz="2400" dirty="0">
                <a:hlinkClick r:id="rId4"/>
              </a:rPr>
              <a:t>link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94CCF86-1E97-BC21-2AE9-756534764243}"/>
                  </a:ext>
                </a:extLst>
              </p:cNvPr>
              <p:cNvSpPr txBox="1"/>
              <p:nvPr/>
            </p:nvSpPr>
            <p:spPr>
              <a:xfrm>
                <a:off x="4140879" y="5861804"/>
                <a:ext cx="39102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Decreasing trend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  pp @ 7 </a:t>
                </a:r>
                <a:r>
                  <a:rPr lang="en-US" dirty="0" err="1"/>
                  <a:t>TeV</a:t>
                </a:r>
                <a:r>
                  <a:rPr lang="en-US" dirty="0"/>
                  <a:t> ?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94CCF86-1E97-BC21-2AE9-7565347642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879" y="5861804"/>
                <a:ext cx="3910241" cy="369332"/>
              </a:xfrm>
              <a:prstGeom prst="rect">
                <a:avLst/>
              </a:prstGeom>
              <a:blipFill>
                <a:blip r:embed="rId5"/>
                <a:stretch>
                  <a:fillRect l="-1246" t="-10000" r="-109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4877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F96385-B064-4FB0-9DE9-F383870E6D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" t="7946" r="8384" b="1279"/>
          <a:stretch/>
        </p:blipFill>
        <p:spPr>
          <a:xfrm>
            <a:off x="643467" y="1713062"/>
            <a:ext cx="5294716" cy="343187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F9BFB4A3-FF29-5512-6154-0AB17033A3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" t="3367" r="2858" b="1885"/>
          <a:stretch/>
        </p:blipFill>
        <p:spPr>
          <a:xfrm>
            <a:off x="6253817" y="1487373"/>
            <a:ext cx="5294715" cy="38832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864AB9-1BB4-6F91-5F82-FCE4F0EC089E}"/>
              </a:ext>
            </a:extLst>
          </p:cNvPr>
          <p:cNvSpPr txBox="1"/>
          <p:nvPr/>
        </p:nvSpPr>
        <p:spPr>
          <a:xfrm>
            <a:off x="1579416" y="1838036"/>
            <a:ext cx="1847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Pythia 8.307 CR 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BE2232-1D0E-3FF6-FE71-2E5D57DAFDD5}"/>
              </a:ext>
            </a:extLst>
          </p:cNvPr>
          <p:cNvSpPr txBox="1"/>
          <p:nvPr/>
        </p:nvSpPr>
        <p:spPr>
          <a:xfrm>
            <a:off x="8386617" y="5148990"/>
            <a:ext cx="1782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QM talk: </a:t>
            </a:r>
            <a:r>
              <a:rPr lang="en-US" sz="2400" dirty="0">
                <a:hlinkClick r:id="rId4"/>
              </a:rPr>
              <a:t>link</a:t>
            </a: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F3C56C-8434-FC06-3146-191FEB5D2240}"/>
              </a:ext>
            </a:extLst>
          </p:cNvPr>
          <p:cNvSpPr txBox="1"/>
          <p:nvPr/>
        </p:nvSpPr>
        <p:spPr>
          <a:xfrm>
            <a:off x="3967019" y="5861804"/>
            <a:ext cx="4257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strong rapidity dependence from Pythia</a:t>
            </a:r>
          </a:p>
        </p:txBody>
      </p:sp>
    </p:spTree>
    <p:extLst>
      <p:ext uri="{BB962C8B-B14F-4D97-AF65-F5344CB8AC3E}">
        <p14:creationId xmlns:p14="http://schemas.microsoft.com/office/powerpoint/2010/main" val="1954255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38DC6F-078A-3889-E9CB-84D33E5790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5494" y="1476573"/>
            <a:ext cx="5150662" cy="390485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D193B8A-14D6-4021-9B01-B7647CBE29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3817" y="1464502"/>
            <a:ext cx="5294715" cy="39289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E1F753-E3D9-ECD7-AC66-A7518D5B7E96}"/>
              </a:ext>
            </a:extLst>
          </p:cNvPr>
          <p:cNvSpPr txBox="1"/>
          <p:nvPr/>
        </p:nvSpPr>
        <p:spPr>
          <a:xfrm>
            <a:off x="8331199" y="5193220"/>
            <a:ext cx="1782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QM talk: </a:t>
            </a:r>
            <a:r>
              <a:rPr lang="en-US" sz="2400" dirty="0">
                <a:hlinkClick r:id="rId4"/>
              </a:rPr>
              <a:t>link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36697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E108A-D075-4191-73B1-BF953383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7DF787-8039-D350-67B3-1127403CEC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0707255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No strong rapidity dependence observed nor in Pythia, neither in </a:t>
                </a:r>
                <a:r>
                  <a:rPr lang="en-US" dirty="0" err="1"/>
                  <a:t>LHCb</a:t>
                </a:r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trends are similar in ALICE and </a:t>
                </a:r>
                <a:r>
                  <a:rPr lang="en-US" dirty="0" err="1"/>
                  <a:t>LHCb</a:t>
                </a: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ALICE and </a:t>
                </a:r>
                <a:r>
                  <a:rPr lang="en-US" dirty="0" err="1"/>
                  <a:t>LHCb</a:t>
                </a:r>
                <a:r>
                  <a:rPr lang="en-US" dirty="0"/>
                  <a:t> still don’t agree in different rapidity regions</a:t>
                </a:r>
              </a:p>
              <a:p>
                <a:pPr lvl="1"/>
                <a:r>
                  <a:rPr lang="en-US" dirty="0"/>
                  <a:t>We had discussion with </a:t>
                </a:r>
                <a:r>
                  <a:rPr lang="en-US" dirty="0" err="1"/>
                  <a:t>LHCb</a:t>
                </a:r>
                <a:r>
                  <a:rPr lang="en-US" dirty="0"/>
                  <a:t> people, they are confident about the results</a:t>
                </a:r>
              </a:p>
              <a:p>
                <a:pPr lvl="1"/>
                <a:r>
                  <a:rPr lang="en-US" dirty="0" err="1"/>
                  <a:t>LHCb</a:t>
                </a:r>
                <a:r>
                  <a:rPr lang="en-US" dirty="0"/>
                  <a:t> pp @ 13 </a:t>
                </a:r>
                <a:r>
                  <a:rPr lang="en-US" dirty="0" err="1"/>
                  <a:t>TeV</a:t>
                </a:r>
                <a:r>
                  <a:rPr lang="en-US" dirty="0"/>
                  <a:t> is upcoming (ALICE already has such analysis, direct comparison!)</a:t>
                </a:r>
              </a:p>
              <a:p>
                <a:pPr lvl="1"/>
                <a:r>
                  <a:rPr lang="en-US" dirty="0"/>
                  <a:t>Time for modelling and deeper understanding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7DF787-8039-D350-67B3-1127403CEC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0707255" cy="4351338"/>
              </a:xfrm>
              <a:blipFill>
                <a:blip r:embed="rId2"/>
                <a:stretch>
                  <a:fillRect l="-968" t="-2241" r="-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5312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C7D13-98EB-4371-B0B9-DC5323BAE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– few details of the simulations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21CF628-5D68-4A53-A15E-606C8EC793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Using the setting from Christian </a:t>
                </a:r>
                <a:r>
                  <a:rPr lang="en-US" dirty="0" err="1"/>
                  <a:t>Berliech</a:t>
                </a:r>
                <a:endParaRPr lang="en-US" dirty="0"/>
              </a:p>
              <a:p>
                <a:r>
                  <a:rPr lang="en-US" dirty="0"/>
                  <a:t>10M pp events @ 5.02 </a:t>
                </a:r>
                <a:r>
                  <a:rPr lang="en-US" dirty="0" err="1"/>
                  <a:t>TeV</a:t>
                </a:r>
                <a:r>
                  <a:rPr lang="en-US" dirty="0"/>
                  <a:t>, rapidity selection, fluctuations are present but the general trend is more or less visible</a:t>
                </a:r>
              </a:p>
              <a:p>
                <a:r>
                  <a:rPr lang="en-US" dirty="0" err="1"/>
                  <a:t>mayDecay</a:t>
                </a:r>
                <a:r>
                  <a:rPr lang="en-US" dirty="0"/>
                  <a:t>==false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at the moment, hence the yields are overestimated but the ratio seems to be reasonable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21CF628-5D68-4A53-A15E-606C8EC793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1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2688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Updates on Λ_c^+/D^0 Pythia comparison using LHCb and ALICE data</vt:lpstr>
      <vt:lpstr>PowerPoint Presentation</vt:lpstr>
      <vt:lpstr>PowerPoint Presentation</vt:lpstr>
      <vt:lpstr>PowerPoint Presentation</vt:lpstr>
      <vt:lpstr>Summary</vt:lpstr>
      <vt:lpstr>Backup – few details of the simulations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Updates on Λ_c^+/D^0 Pythia comparison using LHCb and ALICE data</dc:title>
  <dc:creator>Lökös Sándor</dc:creator>
  <cp:lastModifiedBy>Lökös Sándor</cp:lastModifiedBy>
  <cp:revision>5</cp:revision>
  <dcterms:created xsi:type="dcterms:W3CDTF">2022-04-26T11:51:22Z</dcterms:created>
  <dcterms:modified xsi:type="dcterms:W3CDTF">2022-05-31T11:32:39Z</dcterms:modified>
</cp:coreProperties>
</file>