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36E62386-92AA-4047-B9A7-3C4124DC16E3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github.com/ControlSystemStudio/phoebus/issues/2377" TargetMode="External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s://openjfx.io/" TargetMode="External"/><Relationship Id="rId2" Type="http://schemas.openxmlformats.org/officeDocument/2006/relationships/hyperlink" Target="https://github.com/TestFX/TestFX" TargetMode="External"/><Relationship Id="rId3" Type="http://schemas.openxmlformats.org/officeDocument/2006/relationships/hyperlink" Target="https://github.com/ControlSystemStudio/phoebus" TargetMode="External"/><Relationship Id="rId4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7416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Quick Intro To (Automated) GUI Testing With TestFX</a:t>
            </a:r>
            <a:r>
              <a:rPr b="0" lang="en-US" sz="4400" spc="-1" strike="noStrike">
                <a:latin typeface="Arial"/>
              </a:rPr>
              <a:t>	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24840" y="1432440"/>
            <a:ext cx="10079640" cy="2834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Reasons Why (GUI) Tests Matter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Find bugs early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Keep evolving GUIs(such as Phoebus) robust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Keep the quality of software high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Real World Examples of Bugs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As I came up with this talk, my GUI unit tests found real bugs in Phoebus(we missed null-checking a global). </a:t>
            </a:r>
            <a:r>
              <a:rPr b="0" lang="en-US" sz="3200" spc="-1" strike="noStrike">
                <a:latin typeface="Arial"/>
                <a:hlinkClick r:id="rId1"/>
              </a:rPr>
              <a:t>https://github.com/ControlSystemStudio/phoebus/issues/2377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 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Is it Possible(Practical)? Yes!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48" name="" descr=""/>
          <p:cNvPicPr/>
          <p:nvPr/>
        </p:nvPicPr>
        <p:blipFill>
          <a:blip r:embed="rId1"/>
          <a:stretch/>
        </p:blipFill>
        <p:spPr>
          <a:xfrm>
            <a:off x="605880" y="1280160"/>
            <a:ext cx="8867520" cy="3288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JavaFX and TestFX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Phoebus uses JavaFX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TestFX can be used to test JavaFX GUIs(it has headless support too*)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Can easily integrate with maven and execute with a command like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“</a:t>
            </a:r>
            <a:r>
              <a:rPr b="0" lang="en-US" sz="3200" spc="-1" strike="noStrike">
                <a:latin typeface="Arial"/>
              </a:rPr>
              <a:t>mvn Dtest=DockPaneTestUI  test”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Can Integrate into automated workflows via the headless mode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References and Links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JavaFX:</a:t>
            </a:r>
            <a:r>
              <a:rPr b="0" lang="en-US" sz="3200" spc="-1" strike="noStrike">
                <a:latin typeface="Arial"/>
                <a:hlinkClick r:id="rId1"/>
              </a:rPr>
              <a:t>https://openjfx.io/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TestFX:</a:t>
            </a:r>
            <a:r>
              <a:rPr b="0" lang="en-US" sz="3200" spc="-1" strike="noStrike">
                <a:latin typeface="Arial"/>
                <a:hlinkClick r:id="rId2"/>
              </a:rPr>
              <a:t>https://github.com/TestFX/TestFX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Phoebus:</a:t>
            </a:r>
            <a:r>
              <a:rPr b="0" lang="en-US" sz="3200" spc="-1" strike="noStrike">
                <a:latin typeface="Arial"/>
                <a:hlinkClick r:id="rId3"/>
              </a:rPr>
              <a:t>https://github.com/ControlSystemStudio/phoebus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2022-09-09T11:52:55Z</dcterms:created>
  <dc:creator/>
  <dc:description/>
  <dc:language>en-US</dc:language>
  <cp:lastModifiedBy/>
  <dcterms:modified xsi:type="dcterms:W3CDTF">2022-09-09T17:52:36Z</dcterms:modified>
  <cp:revision>8</cp:revision>
  <dc:subject/>
  <dc:title/>
</cp:coreProperties>
</file>