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_rels/.rels" ContentType="application/vnd.openxmlformats-package.relationships+xml"/>
  <Override PartName="/ppt/presentation.xml" ContentType="application/vnd.openxmlformats-officedocument.presentationml.presentation.main+xml"/>
  <Override PartName="/ppt/slideMasters/_rels/slideMaster11.xml.rels" ContentType="application/vnd.openxmlformats-package.relationships+xml"/>
  <Override PartName="/ppt/slideMasters/_rels/slideMaster10.xml.rels" ContentType="application/vnd.openxmlformats-package.relationships+xml"/>
  <Override PartName="/ppt/slideMasters/_rels/slideMaster15.xml.rels" ContentType="application/vnd.openxmlformats-package.relationships+xml"/>
  <Override PartName="/ppt/slideMasters/_rels/slideMaster14.xml.rels" ContentType="application/vnd.openxmlformats-package.relationships+xml"/>
  <Override PartName="/ppt/slideMasters/_rels/slideMaster8.xml.rels" ContentType="application/vnd.openxmlformats-package.relationships+xml"/>
  <Override PartName="/ppt/slideMasters/_rels/slideMaster1.xml.rels" ContentType="application/vnd.openxmlformats-package.relationships+xml"/>
  <Override PartName="/ppt/slideMasters/_rels/slideMaster9.xml.rels" ContentType="application/vnd.openxmlformats-package.relationships+xml"/>
  <Override PartName="/ppt/slideMasters/_rels/slideMaster2.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13.xml.rels" ContentType="application/vnd.openxmlformats-package.relationships+xml"/>
  <Override PartName="/ppt/slideMasters/_rels/slideMaster12.xml.rels" ContentType="application/vnd.openxmlformats-package.relationships+xml"/>
  <Override PartName="/ppt/slideMasters/slideMaster1.xml" ContentType="application/vnd.openxmlformats-officedocument.presentationml.slideMaster+xml"/>
  <Override PartName="/ppt/slideMasters/slideMaster12.xml" ContentType="application/vnd.openxmlformats-officedocument.presentationml.slideMaster+xml"/>
  <Override PartName="/ppt/slideMasters/slideMaster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15.xml" ContentType="application/vnd.openxmlformats-officedocument.presentationml.slideMaster+xml"/>
  <Override PartName="/ppt/slideMasters/slideMaster5.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theme/theme1.xml" ContentType="application/vnd.openxmlformats-officedocument.theme+xml"/>
  <Override PartName="/ppt/theme/theme4.xml" ContentType="application/vnd.openxmlformats-officedocument.theme+xml"/>
  <Override PartName="/ppt/theme/theme12.xml" ContentType="application/vnd.openxmlformats-officedocument.theme+xml"/>
  <Override PartName="/ppt/theme/theme14.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5.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2.xml" ContentType="application/vnd.openxmlformats-officedocument.theme+xml"/>
  <Override PartName="/ppt/theme/theme10.xml" ContentType="application/vnd.openxmlformats-officedocument.theme+xml"/>
  <Override PartName="/ppt/theme/theme5.xml" ContentType="application/vnd.openxmlformats-officedocument.theme+xml"/>
  <Override PartName="/ppt/theme/theme13.xml" ContentType="application/vnd.openxmlformats-officedocument.theme+xml"/>
  <Override PartName="/ppt/theme/theme11.xml" ContentType="application/vnd.openxmlformats-officedocument.theme+xml"/>
  <Override PartName="/ppt/theme/theme3.xml" ContentType="application/vnd.openxmlformats-officedocument.theme+xml"/>
  <Override PartName="/ppt/_rels/presentation.xml.rels" ContentType="application/vnd.openxmlformats-package.relationships+xml"/>
  <Override PartName="/ppt/media/image1.png" ContentType="image/png"/>
  <Override PartName="/ppt/media/image2.jpeg" ContentType="image/jpeg"/>
  <Override PartName="/ppt/media/image5.png" ContentType="image/png"/>
  <Override PartName="/ppt/media/image3.jpeg" ContentType="image/jpeg"/>
  <Override PartName="/ppt/media/image4.png" ContentType="image/png"/>
  <Override PartName="/ppt/media/image6.png" ContentType="image/png"/>
  <Override PartName="/ppt/presProps.xml" ContentType="application/vnd.openxmlformats-officedocument.presentationml.presProps+xml"/>
  <Override PartName="/ppt/slideLayouts/_rels/slideLayout179.xml.rels" ContentType="application/vnd.openxmlformats-package.relationships+xml"/>
  <Override PartName="/ppt/slideLayouts/_rels/slideLayout46.xml.rels" ContentType="application/vnd.openxmlformats-package.relationships+xml"/>
  <Override PartName="/ppt/slideLayouts/_rels/slideLayout171.xml.rels" ContentType="application/vnd.openxmlformats-package.relationships+xml"/>
  <Override PartName="/ppt/slideLayouts/_rels/slideLayout178.xml.rels" ContentType="application/vnd.openxmlformats-package.relationships+xml"/>
  <Override PartName="/ppt/slideLayouts/_rels/slideLayout176.xml.rels" ContentType="application/vnd.openxmlformats-package.relationships+xml"/>
  <Override PartName="/ppt/slideLayouts/_rels/slideLayout38.xml.rels" ContentType="application/vnd.openxmlformats-package.relationships+xml"/>
  <Override PartName="/ppt/slideLayouts/_rels/slideLayout175.xml.rels" ContentType="application/vnd.openxmlformats-package.relationships+xml"/>
  <Override PartName="/ppt/slideLayouts/_rels/slideLayout37.xml.rels" ContentType="application/vnd.openxmlformats-package.relationships+xml"/>
  <Override PartName="/ppt/slideLayouts/_rels/slideLayout162.xml.rels" ContentType="application/vnd.openxmlformats-package.relationships+xml"/>
  <Override PartName="/ppt/slideLayouts/_rels/slideLayout177.xml.rels" ContentType="application/vnd.openxmlformats-package.relationships+xml"/>
  <Override PartName="/ppt/slideLayouts/_rels/slideLayout168.xml.rels" ContentType="application/vnd.openxmlformats-package.relationships+xml"/>
  <Override PartName="/ppt/slideLayouts/_rels/slideLayout93.xml.rels" ContentType="application/vnd.openxmlformats-package.relationships+xml"/>
  <Override PartName="/ppt/slideLayouts/_rels/slideLayout96.xml.rels" ContentType="application/vnd.openxmlformats-package.relationships+xml"/>
  <Override PartName="/ppt/slideLayouts/_rels/slideLayout167.xml.rels" ContentType="application/vnd.openxmlformats-package.relationships+xml"/>
  <Override PartName="/ppt/slideLayouts/_rels/slideLayout92.xml.rels" ContentType="application/vnd.openxmlformats-package.relationships+xml"/>
  <Override PartName="/ppt/slideLayouts/_rels/slideLayout160.xml.rels" ContentType="application/vnd.openxmlformats-package.relationships+xml"/>
  <Override PartName="/ppt/slideLayouts/_rels/slideLayout35.xml.rels" ContentType="application/vnd.openxmlformats-package.relationships+xml"/>
  <Override PartName="/ppt/slideLayouts/_rels/slideLayout166.xml.rels" ContentType="application/vnd.openxmlformats-package.relationships+xml"/>
  <Override PartName="/ppt/slideLayouts/_rels/slideLayout174.xml.rels" ContentType="application/vnd.openxmlformats-package.relationships+xml"/>
  <Override PartName="/ppt/slideLayouts/_rels/slideLayout49.xml.rels" ContentType="application/vnd.openxmlformats-package.relationships+xml"/>
  <Override PartName="/ppt/slideLayouts/_rels/slideLayout4.xml.rels" ContentType="application/vnd.openxmlformats-package.relationships+xml"/>
  <Override PartName="/ppt/slideLayouts/_rels/slideLayout9.xml.rels" ContentType="application/vnd.openxmlformats-package.relationships+xml"/>
  <Override PartName="/ppt/slideLayouts/_rels/slideLayout165.xml.rels" ContentType="application/vnd.openxmlformats-package.relationships+xml"/>
  <Override PartName="/ppt/slideLayouts/_rels/slideLayout150.xml.rels" ContentType="application/vnd.openxmlformats-package.relationships+xml"/>
  <Override PartName="/ppt/slideLayouts/_rels/slideLayout12.xml.rels" ContentType="application/vnd.openxmlformats-package.relationships+xml"/>
  <Override PartName="/ppt/slideLayouts/_rels/slideLayout17.xml.rels" ContentType="application/vnd.openxmlformats-package.relationships+xml"/>
  <Override PartName="/ppt/slideLayouts/_rels/slideLayout137.xml.rels" ContentType="application/vnd.openxmlformats-package.relationships+xml"/>
  <Override PartName="/ppt/slideLayouts/_rels/slideLayout161.xml.rels" ContentType="application/vnd.openxmlformats-package.relationships+xml"/>
  <Override PartName="/ppt/slideLayouts/_rels/slideLayout36.xml.rels" ContentType="application/vnd.openxmlformats-package.relationships+xml"/>
  <Override PartName="/ppt/slideLayouts/_rels/slideLayout120.xml.rels" ContentType="application/vnd.openxmlformats-package.relationships+xml"/>
  <Override PartName="/ppt/slideLayouts/_rels/slideLayout110.xml.rels" ContentType="application/vnd.openxmlformats-package.relationships+xml"/>
  <Override PartName="/ppt/slideLayouts/_rels/slideLayout63.xml.rels" ContentType="application/vnd.openxmlformats-package.relationships+xml"/>
  <Override PartName="/ppt/slideLayouts/_rels/slideLayout68.xml.rels" ContentType="application/vnd.openxmlformats-package.relationships+xml"/>
  <Override PartName="/ppt/slideLayouts/_rels/slideLayout100.xml.rels" ContentType="application/vnd.openxmlformats-package.relationships+xml"/>
  <Override PartName="/ppt/slideLayouts/_rels/slideLayout78.xml.rels" ContentType="application/vnd.openxmlformats-package.relationships+xml"/>
  <Override PartName="/ppt/slideLayouts/_rels/slideLayout73.xml.rels" ContentType="application/vnd.openxmlformats-package.relationships+xml"/>
  <Override PartName="/ppt/slideLayouts/_rels/slideLayout5.xml.rels" ContentType="application/vnd.openxmlformats-package.relationships+xml"/>
  <Override PartName="/ppt/slideLayouts/_rels/slideLayout164.xml.rels" ContentType="application/vnd.openxmlformats-package.relationships+xml"/>
  <Override PartName="/ppt/slideLayouts/_rels/slideLayout169.xml.rels" ContentType="application/vnd.openxmlformats-package.relationships+xml"/>
  <Override PartName="/ppt/slideLayouts/_rels/slideLayout26.xml.rels" ContentType="application/vnd.openxmlformats-package.relationships+xml"/>
  <Override PartName="/ppt/slideLayouts/_rels/slideLayout97.xml.rels" ContentType="application/vnd.openxmlformats-package.relationships+xml"/>
  <Override PartName="/ppt/slideLayouts/_rels/slideLayout144.xml.rels" ContentType="application/vnd.openxmlformats-package.relationships+xml"/>
  <Override PartName="/ppt/slideLayouts/_rels/slideLayout149.xml.rels" ContentType="application/vnd.openxmlformats-package.relationships+xml"/>
  <Override PartName="/ppt/slideLayouts/_rels/slideLayout95.xml.rels" ContentType="application/vnd.openxmlformats-package.relationships+xml"/>
  <Override PartName="/ppt/slideLayouts/_rels/slideLayout84.xml.rels" ContentType="application/vnd.openxmlformats-package.relationships+xml"/>
  <Override PartName="/ppt/slideLayouts/_rels/slideLayout88.xml.rels" ContentType="application/vnd.openxmlformats-package.relationships+xml"/>
  <Override PartName="/ppt/slideLayouts/_rels/slideLayout135.xml.rels" ContentType="application/vnd.openxmlformats-package.relationships+xml"/>
  <Override PartName="/ppt/slideLayouts/_rels/slideLayout130.xml.rels" ContentType="application/vnd.openxmlformats-package.relationships+xml"/>
  <Override PartName="/ppt/slideLayouts/_rels/slideLayout87.xml.rels" ContentType="application/vnd.openxmlformats-package.relationships+xml"/>
  <Override PartName="/ppt/slideLayouts/_rels/slideLayout134.xml.rels" ContentType="application/vnd.openxmlformats-package.relationships+xml"/>
  <Override PartName="/ppt/slideLayouts/_rels/slideLayout86.xml.rels" ContentType="application/vnd.openxmlformats-package.relationships+xml"/>
  <Override PartName="/ppt/slideLayouts/_rels/slideLayout85.xml.rels" ContentType="application/vnd.openxmlformats-package.relationships+xml"/>
  <Override PartName="/ppt/slideLayouts/_rels/slideLayout83.xml.rels" ContentType="application/vnd.openxmlformats-package.relationships+xml"/>
  <Override PartName="/ppt/slideLayouts/_rels/slideLayout82.xml.rels" ContentType="application/vnd.openxmlformats-package.relationships+xml"/>
  <Override PartName="/ppt/slideLayouts/_rels/slideLayout71.xml.rels" ContentType="application/vnd.openxmlformats-package.relationships+xml"/>
  <Override PartName="/ppt/slideLayouts/_rels/slideLayout81.xml.rels" ContentType="application/vnd.openxmlformats-package.relationships+xml"/>
  <Override PartName="/ppt/slideLayouts/_rels/slideLayout70.xml.rels" ContentType="application/vnd.openxmlformats-package.relationships+xml"/>
  <Override PartName="/ppt/slideLayouts/_rels/slideLayout57.xml.rels" ContentType="application/vnd.openxmlformats-package.relationships+xml"/>
  <Override PartName="/ppt/slideLayouts/_rels/slideLayout80.xml.rels" ContentType="application/vnd.openxmlformats-package.relationships+xml"/>
  <Override PartName="/ppt/slideLayouts/_rels/slideLayout155.xml.rels" ContentType="application/vnd.openxmlformats-package.relationships+xml"/>
  <Override PartName="/ppt/slideLayouts/_rels/slideLayout76.xml.rels" ContentType="application/vnd.openxmlformats-package.relationships+xml"/>
  <Override PartName="/ppt/slideLayouts/_rels/slideLayout75.xml.rels" ContentType="application/vnd.openxmlformats-package.relationships+xml"/>
  <Override PartName="/ppt/slideLayouts/_rels/slideLayout74.xml.rels" ContentType="application/vnd.openxmlformats-package.relationships+xml"/>
  <Override PartName="/ppt/slideLayouts/_rels/slideLayout79.xml.rels" ContentType="application/vnd.openxmlformats-package.relationships+xml"/>
  <Override PartName="/ppt/slideLayouts/_rels/slideLayout72.xml.rels" ContentType="application/vnd.openxmlformats-package.relationships+xml"/>
  <Override PartName="/ppt/slideLayouts/_rels/slideLayout77.xml.rels" ContentType="application/vnd.openxmlformats-package.relationships+xml"/>
  <Override PartName="/ppt/slideLayouts/_rels/slideLayout3.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64.xml.rels" ContentType="application/vnd.openxmlformats-package.relationships+xml"/>
  <Override PartName="/ppt/slideLayouts/_rels/slideLayout154.xml.rels" ContentType="application/vnd.openxmlformats-package.relationships+xml"/>
  <Override PartName="/ppt/slideLayouts/_rels/slideLayout159.xml.rels" ContentType="application/vnd.openxmlformats-package.relationships+xml"/>
  <Override PartName="/ppt/slideLayouts/_rels/slideLayout153.xml.rels" ContentType="application/vnd.openxmlformats-package.relationships+xml"/>
  <Override PartName="/ppt/slideLayouts/_rels/slideLayout158.xml.rels" ContentType="application/vnd.openxmlformats-package.relationships+xml"/>
  <Override PartName="/ppt/slideLayouts/_rels/slideLayout62.xml.rels" ContentType="application/vnd.openxmlformats-package.relationships+xml"/>
  <Override PartName="/ppt/slideLayouts/_rels/slideLayout67.xml.rels" ContentType="application/vnd.openxmlformats-package.relationships+xml"/>
  <Override PartName="/ppt/slideLayouts/_rels/slideLayout152.xml.rels" ContentType="application/vnd.openxmlformats-package.relationships+xml"/>
  <Override PartName="/ppt/slideLayouts/_rels/slideLayout157.xml.rels" ContentType="application/vnd.openxmlformats-package.relationships+xml"/>
  <Override PartName="/ppt/slideLayouts/_rels/slideLayout19.xml.rels" ContentType="application/vnd.openxmlformats-package.relationships+xml"/>
  <Override PartName="/ppt/slideLayouts/_rels/slideLayout156.xml.rels" ContentType="application/vnd.openxmlformats-package.relationships+xml"/>
  <Override PartName="/ppt/slideLayouts/_rels/slideLayout151.xml.rels" ContentType="application/vnd.openxmlformats-package.relationships+xml"/>
  <Override PartName="/ppt/slideLayouts/_rels/slideLayout13.xml.rels" ContentType="application/vnd.openxmlformats-package.relationships+xml"/>
  <Override PartName="/ppt/slideLayouts/_rels/slideLayout18.xml.rels" ContentType="application/vnd.openxmlformats-package.relationships+xml"/>
  <Override PartName="/ppt/slideLayouts/_rels/slideLayout60.xml.rels" ContentType="application/vnd.openxmlformats-package.relationships+xml"/>
  <Override PartName="/ppt/slideLayouts/_rels/slideLayout65.xml.rels" ContentType="application/vnd.openxmlformats-package.relationships+xml"/>
  <Override PartName="/ppt/slideLayouts/_rels/slideLayout58.xml.rels" ContentType="application/vnd.openxmlformats-package.relationships+xml"/>
  <Override PartName="/ppt/slideLayouts/_rels/slideLayout45.xml.rels" ContentType="application/vnd.openxmlformats-package.relationships+xml"/>
  <Override PartName="/ppt/slideLayouts/_rels/slideLayout56.xml.rels" ContentType="application/vnd.openxmlformats-package.relationships+xml"/>
  <Override PartName="/ppt/slideLayouts/_rels/slideLayout51.xml.rels" ContentType="application/vnd.openxmlformats-package.relationships+xml"/>
  <Override PartName="/ppt/slideLayouts/_rels/slideLayout50.xml.rels" ContentType="application/vnd.openxmlformats-package.relationships+xml"/>
  <Override PartName="/ppt/slideLayouts/_rels/slideLayout55.xml.rels" ContentType="application/vnd.openxmlformats-package.relationships+xml"/>
  <Override PartName="/ppt/slideLayouts/_rels/slideLayout145.xml.rels" ContentType="application/vnd.openxmlformats-package.relationships+xml"/>
  <Override PartName="/ppt/slideLayouts/_rels/slideLayout140.xml.rels" ContentType="application/vnd.openxmlformats-package.relationships+xml"/>
  <Override PartName="/ppt/slideLayouts/_rels/slideLayout172.xml.rels" ContentType="application/vnd.openxmlformats-package.relationships+xml"/>
  <Override PartName="/ppt/slideLayouts/_rels/slideLayout47.xml.rels" ContentType="application/vnd.openxmlformats-package.relationships+xml"/>
  <Override PartName="/ppt/slideLayouts/_rels/slideLayout94.xml.rels" ContentType="application/vnd.openxmlformats-package.relationships+xml"/>
  <Override PartName="/ppt/slideLayouts/_rels/slideLayout44.xml.rels" ContentType="application/vnd.openxmlformats-package.relationships+xml"/>
  <Override PartName="/ppt/slideLayouts/_rels/slideLayout133.xml.rels" ContentType="application/vnd.openxmlformats-package.relationships+xml"/>
  <Override PartName="/ppt/slideLayouts/_rels/slideLayout132.xml.rels" ContentType="application/vnd.openxmlformats-package.relationships+xml"/>
  <Override PartName="/ppt/slideLayouts/_rels/slideLayout131.xml.rels" ContentType="application/vnd.openxmlformats-package.relationships+xml"/>
  <Override PartName="/ppt/slideLayouts/_rels/slideLayout39.xml.rels" ContentType="application/vnd.openxmlformats-package.relationships+xml"/>
  <Override PartName="/ppt/slideLayouts/_rels/slideLayout34.xml.rels" ContentType="application/vnd.openxmlformats-package.relationships+xml"/>
  <Override PartName="/ppt/slideLayouts/_rels/slideLayout54.xml.rels" ContentType="application/vnd.openxmlformats-package.relationships+xml"/>
  <Override PartName="/ppt/slideLayouts/_rels/slideLayout129.xml.rels" ContentType="application/vnd.openxmlformats-package.relationships+xml"/>
  <Override PartName="/ppt/slideLayouts/_rels/slideLayout53.xml.rels" ContentType="application/vnd.openxmlformats-package.relationships+xml"/>
  <Override PartName="/ppt/slideLayouts/_rels/slideLayout128.xml.rels" ContentType="application/vnd.openxmlformats-package.relationships+xml"/>
  <Override PartName="/ppt/slideLayouts/_rels/slideLayout61.xml.rels" ContentType="application/vnd.openxmlformats-package.relationships+xml"/>
  <Override PartName="/ppt/slideLayouts/_rels/slideLayout66.xml.rels" ContentType="application/vnd.openxmlformats-package.relationships+xml"/>
  <Override PartName="/ppt/slideLayouts/_rels/slideLayout180.xml.rels" ContentType="application/vnd.openxmlformats-package.relationships+xml"/>
  <Override PartName="/ppt/slideLayouts/_rels/slideLayout52.xml.rels" ContentType="application/vnd.openxmlformats-package.relationships+xml"/>
  <Override PartName="/ppt/slideLayouts/_rels/slideLayout127.xml.rels" ContentType="application/vnd.openxmlformats-package.relationships+xml"/>
  <Override PartName="/ppt/slideLayouts/_rels/slideLayout126.xml.rels" ContentType="application/vnd.openxmlformats-package.relationships+xml"/>
  <Override PartName="/ppt/slideLayouts/_rels/slideLayout125.xml.rels" ContentType="application/vnd.openxmlformats-package.relationships+xml"/>
  <Override PartName="/ppt/slideLayouts/_rels/slideLayout124.xml.rels" ContentType="application/vnd.openxmlformats-package.relationships+xml"/>
  <Override PartName="/ppt/slideLayouts/_rels/slideLayout123.xml.rels" ContentType="application/vnd.openxmlformats-package.relationships+xml"/>
  <Override PartName="/ppt/slideLayouts/_rels/slideLayout112.xml.rels" ContentType="application/vnd.openxmlformats-package.relationships+xml"/>
  <Override PartName="/ppt/slideLayouts/_rels/slideLayout32.xml.rels" ContentType="application/vnd.openxmlformats-package.relationships+xml"/>
  <Override PartName="/ppt/slideLayouts/_rels/slideLayout170.xml.rels" ContentType="application/vnd.openxmlformats-package.relationships+xml"/>
  <Override PartName="/ppt/slideLayouts/_rels/slideLayout122.xml.rels" ContentType="application/vnd.openxmlformats-package.relationships+xml"/>
  <Override PartName="/ppt/slideLayouts/_rels/slideLayout121.xml.rels" ContentType="application/vnd.openxmlformats-package.relationships+xml"/>
  <Override PartName="/ppt/slideLayouts/_rels/slideLayout173.xml.rels" ContentType="application/vnd.openxmlformats-package.relationships+xml"/>
  <Override PartName="/ppt/slideLayouts/_rels/slideLayout48.xml.rels" ContentType="application/vnd.openxmlformats-package.relationships+xml"/>
  <Override PartName="/ppt/slideLayouts/_rels/slideLayout29.xml.rels" ContentType="application/vnd.openxmlformats-package.relationships+xml"/>
  <Override PartName="/ppt/slideLayouts/_rels/slideLayout24.xml.rels" ContentType="application/vnd.openxmlformats-package.relationships+xml"/>
  <Override PartName="/ppt/slideLayouts/_rels/slideLayout40.xml.rels" ContentType="application/vnd.openxmlformats-package.relationships+xml"/>
  <Override PartName="/ppt/slideLayouts/_rels/slideLayout115.xml.rels" ContentType="application/vnd.openxmlformats-package.relationships+xml"/>
  <Override PartName="/ppt/slideLayouts/_rels/slideLayout119.xml.rels" ContentType="application/vnd.openxmlformats-package.relationships+xml"/>
  <Override PartName="/ppt/slideLayouts/_rels/slideLayout114.xml.rels" ContentType="application/vnd.openxmlformats-package.relationships+xml"/>
  <Override PartName="/ppt/slideLayouts/_rels/slideLayout147.xml.rels" ContentType="application/vnd.openxmlformats-package.relationships+xml"/>
  <Override PartName="/ppt/slideLayouts/_rels/slideLayout142.xml.rels" ContentType="application/vnd.openxmlformats-package.relationships+xml"/>
  <Override PartName="/ppt/slideLayouts/_rels/slideLayout28.xml.rels" ContentType="application/vnd.openxmlformats-package.relationships+xml"/>
  <Override PartName="/ppt/slideLayouts/_rels/slideLayout23.xml.rels" ContentType="application/vnd.openxmlformats-package.relationships+xml"/>
  <Override PartName="/ppt/slideLayouts/_rels/slideLayout43.xml.rels" ContentType="application/vnd.openxmlformats-package.relationships+xml"/>
  <Override PartName="/ppt/slideLayouts/_rels/slideLayout118.xml.rels" ContentType="application/vnd.openxmlformats-package.relationships+xml"/>
  <Override PartName="/ppt/slideLayouts/_rels/slideLayout146.xml.rels" ContentType="application/vnd.openxmlformats-package.relationships+xml"/>
  <Override PartName="/ppt/slideLayouts/_rels/slideLayout141.xml.rels" ContentType="application/vnd.openxmlformats-package.relationships+xml"/>
  <Override PartName="/ppt/slideLayouts/_rels/slideLayout22.xml.rels" ContentType="application/vnd.openxmlformats-package.relationships+xml"/>
  <Override PartName="/ppt/slideLayouts/_rels/slideLayout27.xml.rels" ContentType="application/vnd.openxmlformats-package.relationships+xml"/>
  <Override PartName="/ppt/slideLayouts/_rels/slideLayout42.xml.rels" ContentType="application/vnd.openxmlformats-package.relationships+xml"/>
  <Override PartName="/ppt/slideLayouts/_rels/slideLayout117.xml.rels" ContentType="application/vnd.openxmlformats-package.relationships+xml"/>
  <Override PartName="/ppt/slideLayouts/_rels/slideLayout41.xml.rels" ContentType="application/vnd.openxmlformats-package.relationships+xml"/>
  <Override PartName="/ppt/slideLayouts/_rels/slideLayout116.xml.rels" ContentType="application/vnd.openxmlformats-package.relationships+xml"/>
  <Override PartName="/ppt/slideLayouts/_rels/slideLayout25.xml.rels" ContentType="application/vnd.openxmlformats-package.relationships+xml"/>
  <Override PartName="/ppt/slideLayouts/_rels/slideLayout163.xml.rels" ContentType="application/vnd.openxmlformats-package.relationships+xml"/>
  <Override PartName="/ppt/slideLayouts/_rels/slideLayout113.xml.rels" ContentType="application/vnd.openxmlformats-package.relationships+xml"/>
  <Override PartName="/ppt/slideLayouts/_rels/slideLayout148.xml.rels" ContentType="application/vnd.openxmlformats-package.relationships+xml"/>
  <Override PartName="/ppt/slideLayouts/_rels/slideLayout143.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139.xml.rels" ContentType="application/vnd.openxmlformats-package.relationships+xml"/>
  <Override PartName="/ppt/slideLayouts/_rels/slideLayout98.xml.rels" ContentType="application/vnd.openxmlformats-package.relationships+xml"/>
  <Override PartName="/ppt/slideLayouts/_rels/slideLayout30.xml.rels" ContentType="application/vnd.openxmlformats-package.relationships+xml"/>
  <Override PartName="/ppt/slideLayouts/_rels/slideLayout105.xml.rels" ContentType="application/vnd.openxmlformats-package.relationships+xml"/>
  <Override PartName="/ppt/slideLayouts/_rels/slideLayout33.xml.rels" ContentType="application/vnd.openxmlformats-package.relationships+xml"/>
  <Override PartName="/ppt/slideLayouts/_rels/slideLayout91.xml.rels" ContentType="application/vnd.openxmlformats-package.relationships+xml"/>
  <Override PartName="/ppt/slideLayouts/_rels/slideLayout138.xml.rels" ContentType="application/vnd.openxmlformats-package.relationships+xml"/>
  <Override PartName="/ppt/slideLayouts/_rels/slideLayout31.xml.rels" ContentType="application/vnd.openxmlformats-package.relationships+xml"/>
  <Override PartName="/ppt/slideLayouts/_rels/slideLayout20.xml.rels" ContentType="application/vnd.openxmlformats-package.relationships+xml"/>
  <Override PartName="/ppt/slideLayouts/_rels/slideLayout102.xml.rels" ContentType="application/vnd.openxmlformats-package.relationships+xml"/>
  <Override PartName="/ppt/slideLayouts/_rels/slideLayout107.xml.rels" ContentType="application/vnd.openxmlformats-package.relationships+xml"/>
  <Override PartName="/ppt/slideLayouts/_rels/slideLayout11.xml.rels" ContentType="application/vnd.openxmlformats-package.relationships+xml"/>
  <Override PartName="/ppt/slideLayouts/_rels/slideLayout16.xml.rels" ContentType="application/vnd.openxmlformats-package.relationships+xml"/>
  <Override PartName="/ppt/slideLayouts/_rels/slideLayout99.xml.rels" ContentType="application/vnd.openxmlformats-package.relationships+xml"/>
  <Override PartName="/ppt/slideLayouts/_rels/slideLayout109.xml.rels" ContentType="application/vnd.openxmlformats-package.relationships+xml"/>
  <Override PartName="/ppt/slideLayouts/_rels/slideLayout104.xml.rels" ContentType="application/vnd.openxmlformats-package.relationships+xml"/>
  <Override PartName="/ppt/slideLayouts/_rels/slideLayout90.xml.rels" ContentType="application/vnd.openxmlformats-package.relationships+xml"/>
  <Override PartName="/ppt/slideLayouts/_rels/slideLayout59.xml.rels" ContentType="application/vnd.openxmlformats-package.relationships+xml"/>
  <Override PartName="/ppt/slideLayouts/_rels/slideLayout101.xml.rels" ContentType="application/vnd.openxmlformats-package.relationships+xml"/>
  <Override PartName="/ppt/slideLayouts/_rels/slideLayout106.xml.rels" ContentType="application/vnd.openxmlformats-package.relationships+xml"/>
  <Override PartName="/ppt/slideLayouts/_rels/slideLayout136.xml.rels" ContentType="application/vnd.openxmlformats-package.relationships+xml"/>
  <Override PartName="/ppt/slideLayouts/_rels/slideLayout89.xml.rels" ContentType="application/vnd.openxmlformats-package.relationships+xml"/>
  <Override PartName="/ppt/slideLayouts/_rels/slideLayout14.xml.rels" ContentType="application/vnd.openxmlformats-package.relationships+xml"/>
  <Override PartName="/ppt/slideLayouts/_rels/slideLayout111.xml.rels" ContentType="application/vnd.openxmlformats-package.relationships+xml"/>
  <Override PartName="/ppt/slideLayouts/_rels/slideLayout108.xml.rels" ContentType="application/vnd.openxmlformats-package.relationships+xml"/>
  <Override PartName="/ppt/slideLayouts/_rels/slideLayout103.xml.rels" ContentType="application/vnd.openxmlformats-package.relationships+xml"/>
  <Override PartName="/ppt/slideLayouts/_rels/slideLayout69.xml.rels" ContentType="application/vnd.openxmlformats-package.relationships+xml"/>
  <Override PartName="/ppt/slideLayouts/_rels/slideLayout21.xml.rels" ContentType="application/vnd.openxmlformats-package.relationships+xml"/>
  <Override PartName="/ppt/slideLayouts/slideLayout19.xml" ContentType="application/vnd.openxmlformats-officedocument.presentationml.slideLayout+xml"/>
  <Override PartName="/ppt/slideLayouts/slideLayout163.xml" ContentType="application/vnd.openxmlformats-officedocument.presentationml.slideLayout+xml"/>
  <Override PartName="/ppt/slideLayouts/slideLayout8.xml" ContentType="application/vnd.openxmlformats-officedocument.presentationml.slideLayout+xml"/>
  <Override PartName="/ppt/slideLayouts/slideLayout99.xml" ContentType="application/vnd.openxmlformats-officedocument.presentationml.slideLayout+xml"/>
  <Override PartName="/ppt/slideLayouts/slideLayout49.xml" ContentType="application/vnd.openxmlformats-officedocument.presentationml.slideLayout+xml"/>
  <Override PartName="/ppt/slideLayouts/slideLayout17.xml" ContentType="application/vnd.openxmlformats-officedocument.presentationml.slideLayout+xml"/>
  <Override PartName="/ppt/slideLayouts/slideLayout108.xml" ContentType="application/vnd.openxmlformats-officedocument.presentationml.slideLayout+xml"/>
  <Override PartName="/ppt/slideLayouts/slideLayout20.xml" ContentType="application/vnd.openxmlformats-officedocument.presentationml.slideLayout+xml"/>
  <Override PartName="/ppt/slideLayouts/slideLayout111.xml" ContentType="application/vnd.openxmlformats-officedocument.presentationml.slideLayout+xml"/>
  <Override PartName="/ppt/slideLayouts/slideLayout79.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09.xml" ContentType="application/vnd.openxmlformats-officedocument.presentationml.slideLayout+xml"/>
  <Override PartName="/ppt/slideLayouts/slideLayout162.xml" ContentType="application/vnd.openxmlformats-officedocument.presentationml.slideLayout+xml"/>
  <Override PartName="/ppt/slideLayouts/slideLayout21.xml" ContentType="application/vnd.openxmlformats-officedocument.presentationml.slideLayout+xml"/>
  <Override PartName="/ppt/slideLayouts/slideLayout112.xml" ContentType="application/vnd.openxmlformats-officedocument.presentationml.slideLayout+xml"/>
  <Override PartName="/ppt/slideLayouts/slideLayout10.xml" ContentType="application/vnd.openxmlformats-officedocument.presentationml.slideLayout+xml"/>
  <Override PartName="/ppt/slideLayouts/slideLayout101.xml" ContentType="application/vnd.openxmlformats-officedocument.presentationml.slideLayout+xml"/>
  <Override PartName="/ppt/slideLayouts/slideLayout69.xml" ContentType="application/vnd.openxmlformats-officedocument.presentationml.slideLayout+xml"/>
  <Override PartName="/ppt/slideLayouts/slideLayout11.xml" ContentType="application/vnd.openxmlformats-officedocument.presentationml.slideLayout+xml"/>
  <Override PartName="/ppt/slideLayouts/slideLayout102.xml" ContentType="application/vnd.openxmlformats-officedocument.presentationml.slideLayout+xml"/>
  <Override PartName="/ppt/slideLayouts/slideLayout12.xml" ContentType="application/vnd.openxmlformats-officedocument.presentationml.slideLayout+xml"/>
  <Override PartName="/ppt/slideLayouts/slideLayout103.xml" ContentType="application/vnd.openxmlformats-officedocument.presentationml.slideLayout+xml"/>
  <Override PartName="/ppt/slideLayouts/slideLayout13.xml" ContentType="application/vnd.openxmlformats-officedocument.presentationml.slideLayout+xml"/>
  <Override PartName="/ppt/slideLayouts/slideLayout104.xml" ContentType="application/vnd.openxmlformats-officedocument.presentationml.slideLayout+xml"/>
  <Override PartName="/ppt/slideLayouts/slideLayout14.xml" ContentType="application/vnd.openxmlformats-officedocument.presentationml.slideLayout+xml"/>
  <Override PartName="/ppt/slideLayouts/slideLayout105.xml" ContentType="application/vnd.openxmlformats-officedocument.presentationml.slideLayout+xml"/>
  <Override PartName="/ppt/slideLayouts/slideLayout15.xml" ContentType="application/vnd.openxmlformats-officedocument.presentationml.slideLayout+xml"/>
  <Override PartName="/ppt/slideLayouts/slideLayout106.xml" ContentType="application/vnd.openxmlformats-officedocument.presentationml.slideLayout+xml"/>
  <Override PartName="/ppt/slideLayouts/slideLayout90.xml" ContentType="application/vnd.openxmlformats-officedocument.presentationml.slideLayout+xml"/>
  <Override PartName="/ppt/slideLayouts/slideLayout16.xml" ContentType="application/vnd.openxmlformats-officedocument.presentationml.slideLayout+xml"/>
  <Override PartName="/ppt/slideLayouts/slideLayout107.xml" ContentType="application/vnd.openxmlformats-officedocument.presentationml.slideLayout+xml"/>
  <Override PartName="/ppt/slideLayouts/slideLayout91.xml" ContentType="application/vnd.openxmlformats-officedocument.presentationml.slideLayout+xml"/>
  <Override PartName="/ppt/slideLayouts/slideLayout7.xml" ContentType="application/vnd.openxmlformats-officedocument.presentationml.slideLayout+xml"/>
  <Override PartName="/ppt/slideLayouts/slideLayout98.xml" ContentType="application/vnd.openxmlformats-officedocument.presentationml.slideLayout+xml"/>
  <Override PartName="/ppt/slideLayouts/slideLayout48.xml" ContentType="application/vnd.openxmlformats-officedocument.presentationml.slideLayout+xml"/>
  <Override PartName="/ppt/slideLayouts/slideLayout139.xml" ContentType="application/vnd.openxmlformats-officedocument.presentationml.slideLayout+xml"/>
  <Override PartName="/ppt/slideLayouts/slideLayout22.xml" ContentType="application/vnd.openxmlformats-officedocument.presentationml.slideLayout+xml"/>
  <Override PartName="/ppt/slideLayouts/slideLayout113.xml" ContentType="application/vnd.openxmlformats-officedocument.presentationml.slideLayout+xml"/>
  <Override PartName="/ppt/slideLayouts/slideLayout23.xml" ContentType="application/vnd.openxmlformats-officedocument.presentationml.slideLayout+xml"/>
  <Override PartName="/ppt/slideLayouts/slideLayout114.xml" ContentType="application/vnd.openxmlformats-officedocument.presentationml.slideLayout+xml"/>
  <Override PartName="/ppt/slideLayouts/slideLayout24.xml" ContentType="application/vnd.openxmlformats-officedocument.presentationml.slideLayout+xml"/>
  <Override PartName="/ppt/slideLayouts/slideLayout115.xml" ContentType="application/vnd.openxmlformats-officedocument.presentationml.slideLayout+xml"/>
  <Override PartName="/ppt/slideLayouts/slideLayout25.xml" ContentType="application/vnd.openxmlformats-officedocument.presentationml.slideLayout+xml"/>
  <Override PartName="/ppt/slideLayouts/slideLayout116.xml" ContentType="application/vnd.openxmlformats-officedocument.presentationml.slideLayout+xml"/>
  <Override PartName="/ppt/slideLayouts/slideLayout26.xml" ContentType="application/vnd.openxmlformats-officedocument.presentationml.slideLayout+xml"/>
  <Override PartName="/ppt/slideLayouts/slideLayout117.xml" ContentType="application/vnd.openxmlformats-officedocument.presentationml.slideLayout+xml"/>
  <Override PartName="/ppt/slideLayouts/slideLayout170.xml" ContentType="application/vnd.openxmlformats-officedocument.presentationml.slideLayout+xml"/>
  <Override PartName="/ppt/slideLayouts/slideLayout27.xml" ContentType="application/vnd.openxmlformats-officedocument.presentationml.slideLayout+xml"/>
  <Override PartName="/ppt/slideLayouts/slideLayout118.xml" ContentType="application/vnd.openxmlformats-officedocument.presentationml.slideLayout+xml"/>
  <Override PartName="/ppt/slideLayouts/slideLayout171.xml" ContentType="application/vnd.openxmlformats-officedocument.presentationml.slideLayout+xml"/>
  <Override PartName="/ppt/slideLayouts/slideLayout28.xml" ContentType="application/vnd.openxmlformats-officedocument.presentationml.slideLayout+xml"/>
  <Override PartName="/ppt/slideLayouts/slideLayout119.xml" ContentType="application/vnd.openxmlformats-officedocument.presentationml.slideLayout+xml"/>
  <Override PartName="/ppt/slideLayouts/slideLayout172.xml" ContentType="application/vnd.openxmlformats-officedocument.presentationml.slideLayout+xml"/>
  <Override PartName="/ppt/slideLayouts/slideLayout29.xml" ContentType="application/vnd.openxmlformats-officedocument.presentationml.slideLayout+xml"/>
  <Override PartName="/ppt/slideLayouts/slideLayout173.xml" ContentType="application/vnd.openxmlformats-officedocument.presentationml.slideLayout+xml"/>
  <Override PartName="/ppt/slideLayouts/slideLayout30.xml" ContentType="application/vnd.openxmlformats-officedocument.presentationml.slideLayout+xml"/>
  <Override PartName="/ppt/slideLayouts/slideLayout121.xml" ContentType="application/vnd.openxmlformats-officedocument.presentationml.slideLayout+xml"/>
  <Override PartName="/ppt/slideLayouts/slideLayout89.xml" ContentType="application/vnd.openxmlformats-officedocument.presentationml.slideLayout+xml"/>
  <Override PartName="/ppt/slideLayouts/slideLayout31.xml" ContentType="application/vnd.openxmlformats-officedocument.presentationml.slideLayout+xml"/>
  <Override PartName="/ppt/slideLayouts/slideLayout122.xml" ContentType="application/vnd.openxmlformats-officedocument.presentationml.slideLayout+xml"/>
  <Override PartName="/ppt/slideLayouts/slideLayout32.xml" ContentType="application/vnd.openxmlformats-officedocument.presentationml.slideLayout+xml"/>
  <Override PartName="/ppt/slideLayouts/slideLayout123.xml" ContentType="application/vnd.openxmlformats-officedocument.presentationml.slideLayout+xml"/>
  <Override PartName="/ppt/slideLayouts/slideLayout33.xml" ContentType="application/vnd.openxmlformats-officedocument.presentationml.slideLayout+xml"/>
  <Override PartName="/ppt/slideLayouts/slideLayout124.xml" ContentType="application/vnd.openxmlformats-officedocument.presentationml.slideLayout+xml"/>
  <Override PartName="/ppt/slideLayouts/slideLayout34.xml" ContentType="application/vnd.openxmlformats-officedocument.presentationml.slideLayout+xml"/>
  <Override PartName="/ppt/slideLayouts/slideLayout125.xml" ContentType="application/vnd.openxmlformats-officedocument.presentationml.slideLayout+xml"/>
  <Override PartName="/ppt/slideLayouts/slideLayout35.xml" ContentType="application/vnd.openxmlformats-officedocument.presentationml.slideLayout+xml"/>
  <Override PartName="/ppt/slideLayouts/slideLayout126.xml" ContentType="application/vnd.openxmlformats-officedocument.presentationml.slideLayout+xml"/>
  <Override PartName="/ppt/slideLayouts/slideLayout36.xml" ContentType="application/vnd.openxmlformats-officedocument.presentationml.slideLayout+xml"/>
  <Override PartName="/ppt/slideLayouts/slideLayout127.xml" ContentType="application/vnd.openxmlformats-officedocument.presentationml.slideLayout+xml"/>
  <Override PartName="/ppt/slideLayouts/slideLayout180.xml" ContentType="application/vnd.openxmlformats-officedocument.presentationml.slideLayout+xml"/>
  <Override PartName="/ppt/slideLayouts/slideLayout37.xml" ContentType="application/vnd.openxmlformats-officedocument.presentationml.slideLayout+xml"/>
  <Override PartName="/ppt/slideLayouts/slideLayout128.xml" ContentType="application/vnd.openxmlformats-officedocument.presentationml.slideLayout+xml"/>
  <Override PartName="/ppt/slideLayouts/slideLayout38.xml" ContentType="application/vnd.openxmlformats-officedocument.presentationml.slideLayout+xml"/>
  <Override PartName="/ppt/slideLayouts/slideLayout129.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131.xml" ContentType="application/vnd.openxmlformats-officedocument.presentationml.slideLayout+xml"/>
  <Override PartName="/ppt/slideLayouts/slideLayout41.xml" ContentType="application/vnd.openxmlformats-officedocument.presentationml.slideLayout+xml"/>
  <Override PartName="/ppt/slideLayouts/slideLayout132.xml" ContentType="application/vnd.openxmlformats-officedocument.presentationml.slideLayout+xml"/>
  <Override PartName="/ppt/slideLayouts/slideLayout42.xml" ContentType="application/vnd.openxmlformats-officedocument.presentationml.slideLayout+xml"/>
  <Override PartName="/ppt/slideLayouts/slideLayout133.xml" ContentType="application/vnd.openxmlformats-officedocument.presentationml.slideLayout+xml"/>
  <Override PartName="/ppt/slideLayouts/slideLayout92.xml" ContentType="application/vnd.openxmlformats-officedocument.presentationml.slideLayout+xml"/>
  <Override PartName="/ppt/slideLayouts/slideLayout1.xml" ContentType="application/vnd.openxmlformats-officedocument.presentationml.slideLayout+xml"/>
  <Override PartName="/ppt/slideLayouts/slideLayout135.xml" ContentType="application/vnd.openxmlformats-officedocument.presentationml.slideLayout+xml"/>
  <Override PartName="/ppt/slideLayouts/slideLayout44.xml" ContentType="application/vnd.openxmlformats-officedocument.presentationml.slideLayout+xml"/>
  <Override PartName="/ppt/slideLayouts/slideLayout94.xml" ContentType="application/vnd.openxmlformats-officedocument.presentationml.slideLayout+xml"/>
  <Override PartName="/ppt/slideLayouts/slideLayout3.xml" ContentType="application/vnd.openxmlformats-officedocument.presentationml.slideLayout+xml"/>
  <Override PartName="/ppt/slideLayouts/slideLayout45.xml" ContentType="application/vnd.openxmlformats-officedocument.presentationml.slideLayout+xml"/>
  <Override PartName="/ppt/slideLayouts/slideLayout136.xml" ContentType="application/vnd.openxmlformats-officedocument.presentationml.slideLayout+xml"/>
  <Override PartName="/ppt/slideLayouts/slideLayout46.xml" ContentType="application/vnd.openxmlformats-officedocument.presentationml.slideLayout+xml"/>
  <Override PartName="/ppt/slideLayouts/slideLayout137.xml" ContentType="application/vnd.openxmlformats-officedocument.presentationml.slideLayout+xml"/>
  <Override PartName="/ppt/slideLayouts/slideLayout47.xml" ContentType="application/vnd.openxmlformats-officedocument.presentationml.slideLayout+xml"/>
  <Override PartName="/ppt/slideLayouts/slideLayout138.xml" ContentType="application/vnd.openxmlformats-officedocument.presentationml.slideLayout+xml"/>
  <Override PartName="/ppt/slideLayouts/slideLayout141.xml" ContentType="application/vnd.openxmlformats-officedocument.presentationml.slideLayout+xml"/>
  <Override PartName="/ppt/slideLayouts/slideLayout50.xml" ContentType="application/vnd.openxmlformats-officedocument.presentationml.slideLayout+xml"/>
  <Override PartName="/ppt/slideLayouts/slideLayout142.xml" ContentType="application/vnd.openxmlformats-officedocument.presentationml.slideLayout+xml"/>
  <Override PartName="/ppt/slideLayouts/slideLayout51.xml" ContentType="application/vnd.openxmlformats-officedocument.presentationml.slideLayout+xml"/>
  <Override PartName="/ppt/slideLayouts/slideLayout143.xml" ContentType="application/vnd.openxmlformats-officedocument.presentationml.slideLayout+xml"/>
  <Override PartName="/ppt/slideLayouts/slideLayout52.xml" ContentType="application/vnd.openxmlformats-officedocument.presentationml.slideLayout+xml"/>
  <Override PartName="/ppt/slideLayouts/slideLayout145.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146.xml" ContentType="application/vnd.openxmlformats-officedocument.presentationml.slideLayout+xml"/>
  <Override PartName="/ppt/slideLayouts/slideLayout56.xml" ContentType="application/vnd.openxmlformats-officedocument.presentationml.slideLayout+xml"/>
  <Override PartName="/ppt/slideLayouts/slideLayout147.xml" ContentType="application/vnd.openxmlformats-officedocument.presentationml.slideLayout+xml"/>
  <Override PartName="/ppt/slideLayouts/slideLayout57.xml" ContentType="application/vnd.openxmlformats-officedocument.presentationml.slideLayout+xml"/>
  <Override PartName="/ppt/slideLayouts/slideLayout148.xml" ContentType="application/vnd.openxmlformats-officedocument.presentationml.slideLayout+xml"/>
  <Override PartName="/ppt/slideLayouts/slideLayout58.xml" ContentType="application/vnd.openxmlformats-officedocument.presentationml.slideLayout+xml"/>
  <Override PartName="/ppt/slideLayouts/slideLayout149.xml" ContentType="application/vnd.openxmlformats-officedocument.presentationml.slideLayout+xml"/>
  <Override PartName="/ppt/slideLayouts/slideLayout59.xml" ContentType="application/vnd.openxmlformats-officedocument.presentationml.slideLayout+xml"/>
  <Override PartName="/ppt/slideLayouts/slideLayout151.xml" ContentType="application/vnd.openxmlformats-officedocument.presentationml.slideLayout+xml"/>
  <Override PartName="/ppt/slideLayouts/slideLayout60.xml" ContentType="application/vnd.openxmlformats-officedocument.presentationml.slideLayout+xml"/>
  <Override PartName="/ppt/slideLayouts/slideLayout152.xml" ContentType="application/vnd.openxmlformats-officedocument.presentationml.slideLayout+xml"/>
  <Override PartName="/ppt/slideLayouts/slideLayout61.xml" ContentType="application/vnd.openxmlformats-officedocument.presentationml.slideLayout+xml"/>
  <Override PartName="/ppt/slideLayouts/slideLayout153.xml" ContentType="application/vnd.openxmlformats-officedocument.presentationml.slideLayout+xml"/>
  <Override PartName="/ppt/slideLayouts/slideLayout62.xml" ContentType="application/vnd.openxmlformats-officedocument.presentationml.slideLayout+xml"/>
  <Override PartName="/ppt/slideLayouts/slideLayout155.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156.xml" ContentType="application/vnd.openxmlformats-officedocument.presentationml.slideLayout+xml"/>
  <Override PartName="/ppt/slideLayouts/slideLayout66.xml" ContentType="application/vnd.openxmlformats-officedocument.presentationml.slideLayout+xml"/>
  <Override PartName="/ppt/slideLayouts/slideLayout157.xml" ContentType="application/vnd.openxmlformats-officedocument.presentationml.slideLayout+xml"/>
  <Override PartName="/ppt/slideLayouts/slideLayout43.xml" ContentType="application/vnd.openxmlformats-officedocument.presentationml.slideLayout+xml"/>
  <Override PartName="/ppt/slideLayouts/slideLayout134.xml" ContentType="application/vnd.openxmlformats-officedocument.presentationml.slideLayout+xml"/>
  <Override PartName="/ppt/slideLayouts/slideLayout67.xml" ContentType="application/vnd.openxmlformats-officedocument.presentationml.slideLayout+xml"/>
  <Override PartName="/ppt/slideLayouts/slideLayout158.xml" ContentType="application/vnd.openxmlformats-officedocument.presentationml.slideLayout+xml"/>
  <Override PartName="/ppt/slideLayouts/slideLayout100.xml" ContentType="application/vnd.openxmlformats-officedocument.presentationml.slideLayout+xml"/>
  <Override PartName="/ppt/slideLayouts/slideLayout68.xml" ContentType="application/vnd.openxmlformats-officedocument.presentationml.slideLayout+xml"/>
  <Override PartName="/ppt/slideLayouts/slideLayout159.xml" ContentType="application/vnd.openxmlformats-officedocument.presentationml.slideLayout+xml"/>
  <Override PartName="/ppt/slideLayouts/slideLayout161.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169.xml" ContentType="application/vnd.openxmlformats-officedocument.presentationml.slideLayout+xml"/>
  <Override PartName="/ppt/slideLayouts/slideLayout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5.xml" ContentType="application/vnd.openxmlformats-officedocument.presentationml.slideLayout+xml"/>
  <Override PartName="/ppt/slideLayouts/slideLayout144.xml" ContentType="application/vnd.openxmlformats-officedocument.presentationml.slideLayout+xml"/>
  <Override PartName="/ppt/slideLayouts/slideLayout53.xml" ContentType="application/vnd.openxmlformats-officedocument.presentationml.slideLayout+xml"/>
  <Override PartName="/ppt/slideLayouts/slideLayout120.xml" ContentType="application/vnd.openxmlformats-officedocument.presentationml.slideLayout+xml"/>
  <Override PartName="/ppt/slideLayouts/slideLayout83.xml" ContentType="application/vnd.openxmlformats-officedocument.presentationml.slideLayout+xml"/>
  <Override PartName="/ppt/slideLayouts/slideLayout150.xml" ContentType="application/vnd.openxmlformats-officedocument.presentationml.slideLayout+xml"/>
  <Override PartName="/ppt/slideLayouts/slideLayout76.xml" ContentType="application/vnd.openxmlformats-officedocument.presentationml.slideLayout+xml"/>
  <Override PartName="/ppt/slideLayouts/slideLayout2.xml" ContentType="application/vnd.openxmlformats-officedocument.presentationml.slideLayout+xml"/>
  <Override PartName="/ppt/slideLayouts/slideLayout93.xml" ContentType="application/vnd.openxmlformats-officedocument.presentationml.slideLayout+xml"/>
  <Override PartName="/ppt/slideLayouts/slideLayout167.xml" ContentType="application/vnd.openxmlformats-officedocument.presentationml.slideLayout+xml"/>
  <Override PartName="/ppt/slideLayouts/slideLayout160.xml" ContentType="application/vnd.openxmlformats-officedocument.presentationml.slideLayout+xml"/>
  <Override PartName="/ppt/slideLayouts/slideLayout97.xml" ContentType="application/vnd.openxmlformats-officedocument.presentationml.slideLayout+xml"/>
  <Override PartName="/ppt/slideLayouts/slideLayout6.xml" ContentType="application/vnd.openxmlformats-officedocument.presentationml.slideLayout+xml"/>
  <Override PartName="/ppt/slideLayouts/slideLayout140.xml" ContentType="application/vnd.openxmlformats-officedocument.presentationml.slideLayout+xml"/>
  <Override PartName="/ppt/slideLayouts/slideLayout73.xml" ContentType="application/vnd.openxmlformats-officedocument.presentationml.slideLayout+xml"/>
  <Override PartName="/ppt/slideLayouts/slideLayout164.xml" ContentType="application/vnd.openxmlformats-officedocument.presentationml.slideLayout+xml"/>
  <Override PartName="/ppt/slideLayouts/slideLayout154.xml" ContentType="application/vnd.openxmlformats-officedocument.presentationml.slideLayout+xml"/>
  <Override PartName="/ppt/slideLayouts/slideLayout63.xml" ContentType="application/vnd.openxmlformats-officedocument.presentationml.slideLayout+xml"/>
  <Override PartName="/ppt/slideLayouts/slideLayout130.xml" ContentType="application/vnd.openxmlformats-officedocument.presentationml.slideLayout+xml"/>
  <Override PartName="/ppt/slideLayouts/slideLayout74.xml" ContentType="application/vnd.openxmlformats-officedocument.presentationml.slideLayout+xml"/>
  <Override PartName="/ppt/slideLayouts/slideLayout165.xml" ContentType="application/vnd.openxmlformats-officedocument.presentationml.slideLayout+xml"/>
  <Override PartName="/ppt/slideLayouts/slideLayout75.xml" ContentType="application/vnd.openxmlformats-officedocument.presentationml.slideLayout+xml"/>
  <Override PartName="/ppt/slideLayouts/slideLayout166.xml" ContentType="application/vnd.openxmlformats-officedocument.presentationml.slideLayout+xml"/>
  <Override PartName="/ppt/slideLayouts/slideLayout168.xml" ContentType="application/vnd.openxmlformats-officedocument.presentationml.slideLayout+xml"/>
  <Override PartName="/ppt/slideLayouts/slideLayout77.xml" ContentType="application/vnd.openxmlformats-officedocument.presentationml.slideLayout+xml"/>
  <Override PartName="/ppt/slideLayouts/slideLayout174.xml" ContentType="application/vnd.openxmlformats-officedocument.presentationml.slideLayout+xml"/>
  <Override PartName="/ppt/slideLayouts/slideLayout78.xml" ContentType="application/vnd.openxmlformats-officedocument.presentationml.slideLayout+xml"/>
  <Override PartName="/ppt/slideLayouts/slideLayout84.xml" ContentType="application/vnd.openxmlformats-officedocument.presentationml.slideLayout+xml"/>
  <Override PartName="/ppt/slideLayouts/slideLayout175.xml" ContentType="application/vnd.openxmlformats-officedocument.presentationml.slideLayout+xml"/>
  <Override PartName="/ppt/slideLayouts/slideLayout85.xml" ContentType="application/vnd.openxmlformats-officedocument.presentationml.slideLayout+xml"/>
  <Override PartName="/ppt/slideLayouts/slideLayout176.xml" ContentType="application/vnd.openxmlformats-officedocument.presentationml.slideLayout+xml"/>
  <Override PartName="/ppt/slideLayouts/slideLayout86.xml" ContentType="application/vnd.openxmlformats-officedocument.presentationml.slideLayout+xml"/>
  <Override PartName="/ppt/slideLayouts/slideLayout177.xml" ContentType="application/vnd.openxmlformats-officedocument.presentationml.slideLayout+xml"/>
  <Override PartName="/ppt/slideLayouts/slideLayout87.xml" ContentType="application/vnd.openxmlformats-officedocument.presentationml.slideLayout+xml"/>
  <Override PartName="/ppt/slideLayouts/slideLayout178.xml" ContentType="application/vnd.openxmlformats-officedocument.presentationml.slideLayout+xml"/>
  <Override PartName="/ppt/slideLayouts/slideLayout110.xml" ContentType="application/vnd.openxmlformats-officedocument.presentationml.slideLayout+xml"/>
  <Override PartName="/ppt/slideLayouts/slideLayout88.xml" ContentType="application/vnd.openxmlformats-officedocument.presentationml.slideLayout+xml"/>
  <Override PartName="/ppt/slideLayouts/slideLayout179.xml" ContentType="application/vnd.openxmlformats-officedocument.presentationml.slideLayout+xml"/>
  <Override PartName="/ppt/slides/slide1.xml" ContentType="application/vnd.openxmlformats-officedocument.presentationml.slide+xml"/>
  <Override PartName="/ppt/slides/slide19.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8.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_rels/slide18.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slide18.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 id="2147483791" r:id="rId13"/>
    <p:sldMasterId id="2147483804" r:id="rId14"/>
    <p:sldMasterId id="2147483817" r:id="rId15"/>
    <p:sldMasterId id="2147483830" r:id="rId16"/>
  </p:sldMasterIdLst>
  <p:sldIdLst>
    <p:sldId id="256" r:id="rId17"/>
    <p:sldId id="257" r:id="rId18"/>
    <p:sldId id="258" r:id="rId19"/>
    <p:sldId id="259" r:id="rId20"/>
    <p:sldId id="260" r:id="rId21"/>
    <p:sldId id="261" r:id="rId22"/>
    <p:sldId id="262" r:id="rId23"/>
    <p:sldId id="263" r:id="rId24"/>
    <p:sldId id="264" r:id="rId25"/>
    <p:sldId id="265" r:id="rId26"/>
    <p:sldId id="266" r:id="rId27"/>
    <p:sldId id="267" r:id="rId28"/>
    <p:sldId id="268" r:id="rId29"/>
    <p:sldId id="269" r:id="rId30"/>
    <p:sldId id="270" r:id="rId31"/>
    <p:sldId id="271" r:id="rId32"/>
    <p:sldId id="272" r:id="rId33"/>
    <p:sldId id="273" r:id="rId34"/>
    <p:sldId id="274" r:id="rId35"/>
  </p:sldIdLst>
  <p:sldSz cx="9144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 Target="slides/slide1.xml"/><Relationship Id="rId18" Type="http://schemas.openxmlformats.org/officeDocument/2006/relationships/slide" Target="slides/slide2.xml"/><Relationship Id="rId19" Type="http://schemas.openxmlformats.org/officeDocument/2006/relationships/slide" Target="slides/slide3.xml"/><Relationship Id="rId20" Type="http://schemas.openxmlformats.org/officeDocument/2006/relationships/slide" Target="slides/slide4.xml"/><Relationship Id="rId21" Type="http://schemas.openxmlformats.org/officeDocument/2006/relationships/slide" Target="slides/slide5.xml"/><Relationship Id="rId22" Type="http://schemas.openxmlformats.org/officeDocument/2006/relationships/slide" Target="slides/slide6.xml"/><Relationship Id="rId23" Type="http://schemas.openxmlformats.org/officeDocument/2006/relationships/slide" Target="slides/slide7.xml"/><Relationship Id="rId24" Type="http://schemas.openxmlformats.org/officeDocument/2006/relationships/slide" Target="slides/slide8.xml"/><Relationship Id="rId25" Type="http://schemas.openxmlformats.org/officeDocument/2006/relationships/slide" Target="slides/slide9.xml"/><Relationship Id="rId26" Type="http://schemas.openxmlformats.org/officeDocument/2006/relationships/slide" Target="slides/slide10.xml"/><Relationship Id="rId27" Type="http://schemas.openxmlformats.org/officeDocument/2006/relationships/slide" Target="slides/slide11.xml"/><Relationship Id="rId28" Type="http://schemas.openxmlformats.org/officeDocument/2006/relationships/slide" Target="slides/slide12.xml"/><Relationship Id="rId29" Type="http://schemas.openxmlformats.org/officeDocument/2006/relationships/slide" Target="slides/slide13.xml"/><Relationship Id="rId30" Type="http://schemas.openxmlformats.org/officeDocument/2006/relationships/slide" Target="slides/slide14.xml"/><Relationship Id="rId31" Type="http://schemas.openxmlformats.org/officeDocument/2006/relationships/slide" Target="slides/slide15.xml"/><Relationship Id="rId32" Type="http://schemas.openxmlformats.org/officeDocument/2006/relationships/slide" Target="slides/slide16.xml"/><Relationship Id="rId33" Type="http://schemas.openxmlformats.org/officeDocument/2006/relationships/slide" Target="slides/slide17.xml"/><Relationship Id="rId34" Type="http://schemas.openxmlformats.org/officeDocument/2006/relationships/slide" Target="slides/slide18.xml"/><Relationship Id="rId35" Type="http://schemas.openxmlformats.org/officeDocument/2006/relationships/slide" Target="slides/slide19.xml"/><Relationship Id="rId36"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5.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6.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8.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9.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0.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1.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1.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2.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3.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5.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6.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1.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2.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3.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4.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6.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7.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8.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p>
            <a:fld id="{A5071BB5-3822-47B9-9F54-04C60664A6D9}" type="slidenum">
              <a:t>&lt;#&gt;</a:t>
            </a:fld>
          </a:p>
        </p:txBody>
      </p:sp>
      <p:sp>
        <p:nvSpPr>
          <p:cNvPr id="3" name="PlaceHolder 2"/>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8"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9"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
          </p:nvPr>
        </p:nvSpPr>
        <p:spPr/>
        <p:txBody>
          <a:bodyPr/>
          <a:p>
            <a:fld id="{8156B1D3-CB29-41E7-B2A0-77E494459635}"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4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43"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44"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8"/>
          </p:nvPr>
        </p:nvSpPr>
        <p:spPr/>
        <p:txBody>
          <a:bodyPr/>
          <a:p>
            <a:fld id="{671D00D3-08F8-4B00-83A2-839BFD897665}" type="slidenum">
              <a:t>&lt;#&gt;</a:t>
            </a:fld>
          </a:p>
        </p:txBody>
      </p:sp>
      <p:sp>
        <p:nvSpPr>
          <p:cNvPr id="6" name="PlaceHolder 5"/>
          <p:cNvSpPr>
            <a:spLocks noGrp="1"/>
          </p:cNvSpPr>
          <p:nvPr>
            <p:ph type="dt" idx="17"/>
          </p:nvPr>
        </p:nvSpPr>
        <p:spPr/>
        <p:txBody>
          <a:bodyPr/>
          <a:p>
            <a:r>
              <a:rPr lang="en-US"/>
              <a:t/>
            </a: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4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18"/>
          </p:nvPr>
        </p:nvSpPr>
        <p:spPr/>
        <p:txBody>
          <a:bodyPr/>
          <a:p>
            <a:fld id="{BEC15A36-041C-4CCD-96CD-6F1D9FCF361C}" type="slidenum">
              <a:t>&lt;#&gt;</a:t>
            </a:fld>
          </a:p>
        </p:txBody>
      </p:sp>
      <p:sp>
        <p:nvSpPr>
          <p:cNvPr id="4" name="PlaceHolder 3"/>
          <p:cNvSpPr>
            <a:spLocks noGrp="1"/>
          </p:cNvSpPr>
          <p:nvPr>
            <p:ph type="dt" idx="17"/>
          </p:nvPr>
        </p:nvSpPr>
        <p:spPr/>
        <p:txBody>
          <a:bodyPr/>
          <a:p>
            <a:r>
              <a:rPr lang="en-US"/>
              <a:t/>
            </a: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46"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18"/>
          </p:nvPr>
        </p:nvSpPr>
        <p:spPr/>
        <p:txBody>
          <a:bodyPr/>
          <a:p>
            <a:fld id="{F8E371A8-F586-4CEC-81FA-AA5CE7D2E088}" type="slidenum">
              <a:t>&lt;#&gt;</a:t>
            </a:fld>
          </a:p>
        </p:txBody>
      </p:sp>
      <p:sp>
        <p:nvSpPr>
          <p:cNvPr id="4" name="PlaceHolder 3"/>
          <p:cNvSpPr>
            <a:spLocks noGrp="1"/>
          </p:cNvSpPr>
          <p:nvPr>
            <p:ph type="dt" idx="17"/>
          </p:nvPr>
        </p:nvSpPr>
        <p:spPr/>
        <p:txBody>
          <a:bodyPr/>
          <a:p>
            <a:r>
              <a:rPr lang="en-US"/>
              <a:t/>
            </a: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4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48"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49"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50"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8"/>
          </p:nvPr>
        </p:nvSpPr>
        <p:spPr/>
        <p:txBody>
          <a:bodyPr/>
          <a:p>
            <a:fld id="{BA88DB22-F17A-4563-8498-330980E84E43}" type="slidenum">
              <a:t>&lt;#&gt;</a:t>
            </a:fld>
          </a:p>
        </p:txBody>
      </p:sp>
      <p:sp>
        <p:nvSpPr>
          <p:cNvPr id="7" name="PlaceHolder 6"/>
          <p:cNvSpPr>
            <a:spLocks noGrp="1"/>
          </p:cNvSpPr>
          <p:nvPr>
            <p:ph type="dt" idx="17"/>
          </p:nvPr>
        </p:nvSpPr>
        <p:spPr/>
        <p:txBody>
          <a:bodyPr/>
          <a:p>
            <a:r>
              <a:rPr lang="en-US"/>
              <a:t/>
            </a: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5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52"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53"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54"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8"/>
          </p:nvPr>
        </p:nvSpPr>
        <p:spPr/>
        <p:txBody>
          <a:bodyPr/>
          <a:p>
            <a:fld id="{722A4E03-F629-48EA-9F16-1297680A994F}" type="slidenum">
              <a:t>&lt;#&gt;</a:t>
            </a:fld>
          </a:p>
        </p:txBody>
      </p:sp>
      <p:sp>
        <p:nvSpPr>
          <p:cNvPr id="7" name="PlaceHolder 6"/>
          <p:cNvSpPr>
            <a:spLocks noGrp="1"/>
          </p:cNvSpPr>
          <p:nvPr>
            <p:ph type="dt" idx="17"/>
          </p:nvPr>
        </p:nvSpPr>
        <p:spPr/>
        <p:txBody>
          <a:bodyPr/>
          <a:p>
            <a:r>
              <a:rPr lang="en-US"/>
              <a:t/>
            </a: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5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56"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57"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58"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8"/>
          </p:nvPr>
        </p:nvSpPr>
        <p:spPr/>
        <p:txBody>
          <a:bodyPr/>
          <a:p>
            <a:fld id="{62344A55-F73D-408B-BF3F-6E546E8D4EAC}" type="slidenum">
              <a:t>&lt;#&gt;</a:t>
            </a:fld>
          </a:p>
        </p:txBody>
      </p:sp>
      <p:sp>
        <p:nvSpPr>
          <p:cNvPr id="7" name="PlaceHolder 6"/>
          <p:cNvSpPr>
            <a:spLocks noGrp="1"/>
          </p:cNvSpPr>
          <p:nvPr>
            <p:ph type="dt" idx="17"/>
          </p:nvPr>
        </p:nvSpPr>
        <p:spPr/>
        <p:txBody>
          <a:bodyPr/>
          <a:p>
            <a:r>
              <a:rPr lang="en-US"/>
              <a:t/>
            </a: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5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60"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61"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8"/>
          </p:nvPr>
        </p:nvSpPr>
        <p:spPr/>
        <p:txBody>
          <a:bodyPr/>
          <a:p>
            <a:fld id="{7D8136D0-ECA5-437A-A863-11F9F624F62F}" type="slidenum">
              <a:t>&lt;#&gt;</a:t>
            </a:fld>
          </a:p>
        </p:txBody>
      </p:sp>
      <p:sp>
        <p:nvSpPr>
          <p:cNvPr id="6" name="PlaceHolder 5"/>
          <p:cNvSpPr>
            <a:spLocks noGrp="1"/>
          </p:cNvSpPr>
          <p:nvPr>
            <p:ph type="dt" idx="17"/>
          </p:nvPr>
        </p:nvSpPr>
        <p:spPr/>
        <p:txBody>
          <a:bodyPr/>
          <a:p>
            <a:r>
              <a:rPr lang="en-US"/>
              <a:t/>
            </a: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6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63"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64"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65"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66"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18"/>
          </p:nvPr>
        </p:nvSpPr>
        <p:spPr/>
        <p:txBody>
          <a:bodyPr/>
          <a:p>
            <a:fld id="{325CCA5E-B629-4570-9EAD-BCF4852BFDD8}" type="slidenum">
              <a:t>&lt;#&gt;</a:t>
            </a:fld>
          </a:p>
        </p:txBody>
      </p:sp>
      <p:sp>
        <p:nvSpPr>
          <p:cNvPr id="8" name="PlaceHolder 7"/>
          <p:cNvSpPr>
            <a:spLocks noGrp="1"/>
          </p:cNvSpPr>
          <p:nvPr>
            <p:ph type="dt" idx="17"/>
          </p:nvPr>
        </p:nvSpPr>
        <p:spPr/>
        <p:txBody>
          <a:bodyPr/>
          <a:p>
            <a:r>
              <a:rPr lang="en-US"/>
              <a:t/>
            </a: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68"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69"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70"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71"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72"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73"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18"/>
          </p:nvPr>
        </p:nvSpPr>
        <p:spPr/>
        <p:txBody>
          <a:bodyPr/>
          <a:p>
            <a:fld id="{007B4F06-39AD-4738-98F5-93173B24BD32}" type="slidenum">
              <a:t>&lt;#&gt;</a:t>
            </a:fld>
          </a:p>
        </p:txBody>
      </p:sp>
      <p:sp>
        <p:nvSpPr>
          <p:cNvPr id="10" name="PlaceHolder 9"/>
          <p:cNvSpPr>
            <a:spLocks noGrp="1"/>
          </p:cNvSpPr>
          <p:nvPr>
            <p:ph type="dt" idx="17"/>
          </p:nvPr>
        </p:nvSpPr>
        <p:spPr/>
        <p:txBody>
          <a:bodyPr/>
          <a:p>
            <a:r>
              <a:rPr lang="en-US"/>
              <a:t/>
            </a: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0"/>
          </p:nvPr>
        </p:nvSpPr>
        <p:spPr/>
        <p:txBody>
          <a:bodyPr/>
          <a:p>
            <a:fld id="{939CEE9E-E9B6-4DAD-9B09-4EC3FF89F78E}" type="slidenum">
              <a:t>&lt;#&gt;</a:t>
            </a:fld>
          </a:p>
        </p:txBody>
      </p:sp>
      <p:sp>
        <p:nvSpPr>
          <p:cNvPr id="3" name="PlaceHolder 2"/>
          <p:cNvSpPr>
            <a:spLocks noGrp="1"/>
          </p:cNvSpPr>
          <p:nvPr>
            <p:ph type="dt" idx="19"/>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1"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3"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4"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2"/>
          </p:nvPr>
        </p:nvSpPr>
        <p:spPr/>
        <p:txBody>
          <a:bodyPr/>
          <a:p>
            <a:fld id="{323CF16B-EB97-4F78-9EF5-24ABA53A1E7D}"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7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80"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20"/>
          </p:nvPr>
        </p:nvSpPr>
        <p:spPr/>
        <p:txBody>
          <a:bodyPr/>
          <a:p>
            <a:fld id="{90E9DC7D-D531-48C4-AD5A-3C393CEC9C98}" type="slidenum">
              <a:t>&lt;#&gt;</a:t>
            </a:fld>
          </a:p>
        </p:txBody>
      </p:sp>
      <p:sp>
        <p:nvSpPr>
          <p:cNvPr id="5" name="PlaceHolder 4"/>
          <p:cNvSpPr>
            <a:spLocks noGrp="1"/>
          </p:cNvSpPr>
          <p:nvPr>
            <p:ph type="dt" idx="19"/>
          </p:nvPr>
        </p:nvSpPr>
        <p:spPr/>
        <p:txBody>
          <a:bodyPr/>
          <a:p>
            <a:r>
              <a:rPr lang="en-US"/>
              <a:t/>
            </a: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8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82"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20"/>
          </p:nvPr>
        </p:nvSpPr>
        <p:spPr/>
        <p:txBody>
          <a:bodyPr/>
          <a:p>
            <a:fld id="{085754BD-3D84-4B67-8DE0-9E759240C894}" type="slidenum">
              <a:t>&lt;#&gt;</a:t>
            </a:fld>
          </a:p>
        </p:txBody>
      </p:sp>
      <p:sp>
        <p:nvSpPr>
          <p:cNvPr id="5" name="PlaceHolder 4"/>
          <p:cNvSpPr>
            <a:spLocks noGrp="1"/>
          </p:cNvSpPr>
          <p:nvPr>
            <p:ph type="dt" idx="19"/>
          </p:nvPr>
        </p:nvSpPr>
        <p:spPr/>
        <p:txBody>
          <a:bodyPr/>
          <a:p>
            <a:r>
              <a:rPr lang="en-US"/>
              <a:t/>
            </a: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8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84"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85"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0"/>
          </p:nvPr>
        </p:nvSpPr>
        <p:spPr/>
        <p:txBody>
          <a:bodyPr/>
          <a:p>
            <a:fld id="{9966117E-276F-4742-84A0-C7D9D1BCCE1E}" type="slidenum">
              <a:t>&lt;#&gt;</a:t>
            </a:fld>
          </a:p>
        </p:txBody>
      </p:sp>
      <p:sp>
        <p:nvSpPr>
          <p:cNvPr id="6" name="PlaceHolder 5"/>
          <p:cNvSpPr>
            <a:spLocks noGrp="1"/>
          </p:cNvSpPr>
          <p:nvPr>
            <p:ph type="dt" idx="19"/>
          </p:nvPr>
        </p:nvSpPr>
        <p:spPr/>
        <p:txBody>
          <a:bodyPr/>
          <a:p>
            <a:r>
              <a:rPr lang="en-US"/>
              <a:t/>
            </a: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8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20"/>
          </p:nvPr>
        </p:nvSpPr>
        <p:spPr/>
        <p:txBody>
          <a:bodyPr/>
          <a:p>
            <a:fld id="{A44D0723-CF0B-4F74-8D8B-64CC98446AC4}"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87"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20"/>
          </p:nvPr>
        </p:nvSpPr>
        <p:spPr/>
        <p:txBody>
          <a:bodyPr/>
          <a:p>
            <a:fld id="{15D9FBB4-9C6C-4F50-BA40-A0BDF8A5EFB1}"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89"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0"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1"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0"/>
          </p:nvPr>
        </p:nvSpPr>
        <p:spPr/>
        <p:txBody>
          <a:bodyPr/>
          <a:p>
            <a:fld id="{4621A7DA-BFEF-4737-ACA8-10E4BEECF14A}" type="slidenum">
              <a:t>&lt;#&gt;</a:t>
            </a:fld>
          </a:p>
        </p:txBody>
      </p:sp>
      <p:sp>
        <p:nvSpPr>
          <p:cNvPr id="7" name="PlaceHolder 6"/>
          <p:cNvSpPr>
            <a:spLocks noGrp="1"/>
          </p:cNvSpPr>
          <p:nvPr>
            <p:ph type="dt" idx="19"/>
          </p:nvPr>
        </p:nvSpPr>
        <p:spPr/>
        <p:txBody>
          <a:bodyPr/>
          <a:p>
            <a:r>
              <a:rPr lang="en-US"/>
              <a:t/>
            </a: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9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93"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4"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5"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0"/>
          </p:nvPr>
        </p:nvSpPr>
        <p:spPr/>
        <p:txBody>
          <a:bodyPr/>
          <a:p>
            <a:fld id="{60AFF82F-52F0-44CD-BCA9-2A16D90E8710}" type="slidenum">
              <a:t>&lt;#&gt;</a:t>
            </a:fld>
          </a:p>
        </p:txBody>
      </p:sp>
      <p:sp>
        <p:nvSpPr>
          <p:cNvPr id="7" name="PlaceHolder 6"/>
          <p:cNvSpPr>
            <a:spLocks noGrp="1"/>
          </p:cNvSpPr>
          <p:nvPr>
            <p:ph type="dt" idx="19"/>
          </p:nvPr>
        </p:nvSpPr>
        <p:spPr/>
        <p:txBody>
          <a:bodyPr/>
          <a:p>
            <a:r>
              <a:rPr lang="en-US"/>
              <a:t/>
            </a: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9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97"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8"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9"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0"/>
          </p:nvPr>
        </p:nvSpPr>
        <p:spPr/>
        <p:txBody>
          <a:bodyPr/>
          <a:p>
            <a:fld id="{B6A6AA62-AEA0-4828-A853-DE007D3B2FCA}" type="slidenum">
              <a:t>&lt;#&gt;</a:t>
            </a:fld>
          </a:p>
        </p:txBody>
      </p:sp>
      <p:sp>
        <p:nvSpPr>
          <p:cNvPr id="7" name="PlaceHolder 6"/>
          <p:cNvSpPr>
            <a:spLocks noGrp="1"/>
          </p:cNvSpPr>
          <p:nvPr>
            <p:ph type="dt" idx="19"/>
          </p:nvPr>
        </p:nvSpPr>
        <p:spPr/>
        <p:txBody>
          <a:bodyPr/>
          <a:p>
            <a:r>
              <a:rPr lang="en-US"/>
              <a:t/>
            </a: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0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01"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02"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0"/>
          </p:nvPr>
        </p:nvSpPr>
        <p:spPr/>
        <p:txBody>
          <a:bodyPr/>
          <a:p>
            <a:fld id="{5452DD6F-4CBA-47F5-8B7B-D57F6A23139E}" type="slidenum">
              <a:t>&lt;#&gt;</a:t>
            </a:fld>
          </a:p>
        </p:txBody>
      </p:sp>
      <p:sp>
        <p:nvSpPr>
          <p:cNvPr id="6" name="PlaceHolder 5"/>
          <p:cNvSpPr>
            <a:spLocks noGrp="1"/>
          </p:cNvSpPr>
          <p:nvPr>
            <p:ph type="dt" idx="19"/>
          </p:nvPr>
        </p:nvSpPr>
        <p:spPr/>
        <p:txBody>
          <a:bodyPr/>
          <a:p>
            <a:r>
              <a:rPr lang="en-US"/>
              <a:t/>
            </a: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04"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05"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06"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07"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20"/>
          </p:nvPr>
        </p:nvSpPr>
        <p:spPr/>
        <p:txBody>
          <a:bodyPr/>
          <a:p>
            <a:fld id="{C9A6902F-E5C0-420F-AACB-78731943A8BE}" type="slidenum">
              <a:t>&lt;#&gt;</a:t>
            </a:fld>
          </a:p>
        </p:txBody>
      </p:sp>
      <p:sp>
        <p:nvSpPr>
          <p:cNvPr id="8" name="PlaceHolder 7"/>
          <p:cNvSpPr>
            <a:spLocks noGrp="1"/>
          </p:cNvSpPr>
          <p:nvPr>
            <p:ph type="dt" idx="19"/>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6"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7"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8"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9"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0"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1"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2"/>
          </p:nvPr>
        </p:nvSpPr>
        <p:spPr/>
        <p:txBody>
          <a:bodyPr/>
          <a:p>
            <a:fld id="{BAF0B17B-DCF9-4C53-9F86-0011A3DDBCAD}" type="slidenum">
              <a:t>&lt;#&gt;</a:t>
            </a:fld>
          </a:p>
        </p:txBody>
      </p:sp>
      <p:sp>
        <p:nvSpPr>
          <p:cNvPr id="10" name="PlaceHolder 9"/>
          <p:cNvSpPr>
            <a:spLocks noGrp="1"/>
          </p:cNvSpPr>
          <p:nvPr>
            <p:ph type="dt" idx="1"/>
          </p:nvPr>
        </p:nvSpPr>
        <p:spPr/>
        <p:txBody>
          <a:bodyPr/>
          <a:p>
            <a:r>
              <a:rPr lang="en-US"/>
              <a:t/>
            </a: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09"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10"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11"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12"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13"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14"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20"/>
          </p:nvPr>
        </p:nvSpPr>
        <p:spPr/>
        <p:txBody>
          <a:bodyPr/>
          <a:p>
            <a:fld id="{98161951-1795-4B94-AAD2-68F6894F7C49}" type="slidenum">
              <a:t>&lt;#&gt;</a:t>
            </a:fld>
          </a:p>
        </p:txBody>
      </p:sp>
      <p:sp>
        <p:nvSpPr>
          <p:cNvPr id="10" name="PlaceHolder 9"/>
          <p:cNvSpPr>
            <a:spLocks noGrp="1"/>
          </p:cNvSpPr>
          <p:nvPr>
            <p:ph type="dt" idx="19"/>
          </p:nvPr>
        </p:nvSpPr>
        <p:spPr/>
        <p:txBody>
          <a:bodyPr/>
          <a:p>
            <a:r>
              <a:rPr lang="en-US"/>
              <a:t/>
            </a: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2"/>
          </p:nvPr>
        </p:nvSpPr>
        <p:spPr/>
        <p:txBody>
          <a:bodyPr/>
          <a:p>
            <a:fld id="{09D1E6C3-C303-4147-A3FA-405A3DE3EC8C}" type="slidenum">
              <a:t>&lt;#&gt;</a:t>
            </a:fld>
          </a:p>
        </p:txBody>
      </p:sp>
      <p:sp>
        <p:nvSpPr>
          <p:cNvPr id="3" name="PlaceHolder 2"/>
          <p:cNvSpPr>
            <a:spLocks noGrp="1"/>
          </p:cNvSpPr>
          <p:nvPr>
            <p:ph type="dt" idx="21"/>
          </p:nvPr>
        </p:nvSpPr>
        <p:spPr/>
        <p:txBody>
          <a:bodyPr/>
          <a:p>
            <a:r>
              <a:rPr lang="en-US"/>
              <a:t/>
            </a:r>
          </a:p>
        </p:txBody>
      </p:sp>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21"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22"/>
          </p:nvPr>
        </p:nvSpPr>
        <p:spPr/>
        <p:txBody>
          <a:bodyPr/>
          <a:p>
            <a:fld id="{C5773900-05EA-4ADE-99D9-ECF9E650ABC1}" type="slidenum">
              <a:t>&lt;#&gt;</a:t>
            </a:fld>
          </a:p>
        </p:txBody>
      </p:sp>
      <p:sp>
        <p:nvSpPr>
          <p:cNvPr id="5" name="PlaceHolder 4"/>
          <p:cNvSpPr>
            <a:spLocks noGrp="1"/>
          </p:cNvSpPr>
          <p:nvPr>
            <p:ph type="dt" idx="21"/>
          </p:nvPr>
        </p:nvSpPr>
        <p:spPr/>
        <p:txBody>
          <a:bodyPr/>
          <a:p>
            <a:r>
              <a:rPr lang="en-US"/>
              <a:t/>
            </a: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23"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22"/>
          </p:nvPr>
        </p:nvSpPr>
        <p:spPr/>
        <p:txBody>
          <a:bodyPr/>
          <a:p>
            <a:fld id="{FD3A5508-3609-48E0-9B51-888DD378B5DC}" type="slidenum">
              <a:t>&lt;#&gt;</a:t>
            </a:fld>
          </a:p>
        </p:txBody>
      </p:sp>
      <p:sp>
        <p:nvSpPr>
          <p:cNvPr id="5" name="PlaceHolder 4"/>
          <p:cNvSpPr>
            <a:spLocks noGrp="1"/>
          </p:cNvSpPr>
          <p:nvPr>
            <p:ph type="dt" idx="21"/>
          </p:nvPr>
        </p:nvSpPr>
        <p:spPr/>
        <p:txBody>
          <a:bodyPr/>
          <a:p>
            <a:r>
              <a:rPr lang="en-US"/>
              <a:t/>
            </a: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2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25"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26"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2"/>
          </p:nvPr>
        </p:nvSpPr>
        <p:spPr/>
        <p:txBody>
          <a:bodyPr/>
          <a:p>
            <a:fld id="{44DEEF9C-4143-47EA-9FFF-03AE33D0CF4F}" type="slidenum">
              <a:t>&lt;#&gt;</a:t>
            </a:fld>
          </a:p>
        </p:txBody>
      </p:sp>
      <p:sp>
        <p:nvSpPr>
          <p:cNvPr id="6" name="PlaceHolder 5"/>
          <p:cNvSpPr>
            <a:spLocks noGrp="1"/>
          </p:cNvSpPr>
          <p:nvPr>
            <p:ph type="dt" idx="21"/>
          </p:nvPr>
        </p:nvSpPr>
        <p:spPr/>
        <p:txBody>
          <a:bodyPr/>
          <a:p>
            <a:r>
              <a:rPr lang="en-US"/>
              <a:t/>
            </a: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2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22"/>
          </p:nvPr>
        </p:nvSpPr>
        <p:spPr/>
        <p:txBody>
          <a:bodyPr/>
          <a:p>
            <a:fld id="{EDAA4404-257C-43E4-9901-073EAB4BC4A3}" type="slidenum">
              <a:t>&lt;#&gt;</a:t>
            </a:fld>
          </a:p>
        </p:txBody>
      </p:sp>
      <p:sp>
        <p:nvSpPr>
          <p:cNvPr id="4" name="PlaceHolder 3"/>
          <p:cNvSpPr>
            <a:spLocks noGrp="1"/>
          </p:cNvSpPr>
          <p:nvPr>
            <p:ph type="dt" idx="21"/>
          </p:nvPr>
        </p:nvSpPr>
        <p:spPr/>
        <p:txBody>
          <a:bodyPr/>
          <a:p>
            <a:r>
              <a:rPr lang="en-US"/>
              <a:t/>
            </a: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28"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22"/>
          </p:nvPr>
        </p:nvSpPr>
        <p:spPr/>
        <p:txBody>
          <a:bodyPr/>
          <a:p>
            <a:fld id="{87DA9E7B-1999-48F2-8441-7FEEFE1D17FA}" type="slidenum">
              <a:t>&lt;#&gt;</a:t>
            </a:fld>
          </a:p>
        </p:txBody>
      </p:sp>
      <p:sp>
        <p:nvSpPr>
          <p:cNvPr id="4" name="PlaceHolder 3"/>
          <p:cNvSpPr>
            <a:spLocks noGrp="1"/>
          </p:cNvSpPr>
          <p:nvPr>
            <p:ph type="dt" idx="21"/>
          </p:nvPr>
        </p:nvSpPr>
        <p:spPr/>
        <p:txBody>
          <a:bodyPr/>
          <a:p>
            <a:r>
              <a:rPr lang="en-US"/>
              <a:t/>
            </a: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30"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31"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32"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2"/>
          </p:nvPr>
        </p:nvSpPr>
        <p:spPr/>
        <p:txBody>
          <a:bodyPr/>
          <a:p>
            <a:fld id="{9C75A28C-D059-4C36-B019-13F5ADA6C95A}" type="slidenum">
              <a:t>&lt;#&gt;</a:t>
            </a:fld>
          </a:p>
        </p:txBody>
      </p:sp>
      <p:sp>
        <p:nvSpPr>
          <p:cNvPr id="7" name="PlaceHolder 6"/>
          <p:cNvSpPr>
            <a:spLocks noGrp="1"/>
          </p:cNvSpPr>
          <p:nvPr>
            <p:ph type="dt" idx="21"/>
          </p:nvPr>
        </p:nvSpPr>
        <p:spPr/>
        <p:txBody>
          <a:bodyPr/>
          <a:p>
            <a:r>
              <a:rPr lang="en-US"/>
              <a:t/>
            </a: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3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34"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35"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36"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2"/>
          </p:nvPr>
        </p:nvSpPr>
        <p:spPr/>
        <p:txBody>
          <a:bodyPr/>
          <a:p>
            <a:fld id="{CF68A959-C1A6-4411-9CDF-E0BE312E8685}" type="slidenum">
              <a:t>&lt;#&gt;</a:t>
            </a:fld>
          </a:p>
        </p:txBody>
      </p:sp>
      <p:sp>
        <p:nvSpPr>
          <p:cNvPr id="7" name="PlaceHolder 6"/>
          <p:cNvSpPr>
            <a:spLocks noGrp="1"/>
          </p:cNvSpPr>
          <p:nvPr>
            <p:ph type="dt" idx="21"/>
          </p:nvPr>
        </p:nvSpPr>
        <p:spPr/>
        <p:txBody>
          <a:bodyPr/>
          <a:p>
            <a:r>
              <a:rPr lang="en-US"/>
              <a:t/>
            </a: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3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38"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39"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40"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2"/>
          </p:nvPr>
        </p:nvSpPr>
        <p:spPr/>
        <p:txBody>
          <a:bodyPr/>
          <a:p>
            <a:fld id="{B6031E1D-531B-4035-9D0D-E66723DDB4A1}" type="slidenum">
              <a:t>&lt;#&gt;</a:t>
            </a:fld>
          </a:p>
        </p:txBody>
      </p:sp>
      <p:sp>
        <p:nvSpPr>
          <p:cNvPr id="7" name="PlaceHolder 6"/>
          <p:cNvSpPr>
            <a:spLocks noGrp="1"/>
          </p:cNvSpPr>
          <p:nvPr>
            <p:ph type="dt" idx="21"/>
          </p:nvPr>
        </p:nvSpPr>
        <p:spPr/>
        <p:txBody>
          <a:bodyPr/>
          <a:p>
            <a:r>
              <a:rPr lang="en-US"/>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p>
            <a:fld id="{74EA4E1F-6CE5-4841-ADAD-75ED01C19154}" type="slidenum">
              <a:t>&lt;#&gt;</a:t>
            </a:fld>
          </a:p>
        </p:txBody>
      </p:sp>
      <p:sp>
        <p:nvSpPr>
          <p:cNvPr id="3" name="PlaceHolder 2"/>
          <p:cNvSpPr>
            <a:spLocks noGrp="1"/>
          </p:cNvSpPr>
          <p:nvPr>
            <p:ph type="dt" idx="3"/>
          </p:nvPr>
        </p:nvSpPr>
        <p:spPr/>
        <p:txBody>
          <a:bodyPr/>
          <a:p>
            <a:r>
              <a:rPr lang="en-US"/>
              <a:t/>
            </a:r>
          </a:p>
        </p:txBody>
      </p:sp>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4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42"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43"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2"/>
          </p:nvPr>
        </p:nvSpPr>
        <p:spPr/>
        <p:txBody>
          <a:bodyPr/>
          <a:p>
            <a:fld id="{A6905B0D-D3CF-4C37-A432-F44258139CF3}" type="slidenum">
              <a:t>&lt;#&gt;</a:t>
            </a:fld>
          </a:p>
        </p:txBody>
      </p:sp>
      <p:sp>
        <p:nvSpPr>
          <p:cNvPr id="6" name="PlaceHolder 5"/>
          <p:cNvSpPr>
            <a:spLocks noGrp="1"/>
          </p:cNvSpPr>
          <p:nvPr>
            <p:ph type="dt" idx="21"/>
          </p:nvPr>
        </p:nvSpPr>
        <p:spPr/>
        <p:txBody>
          <a:bodyPr/>
          <a:p>
            <a:r>
              <a:rPr lang="en-US"/>
              <a:t/>
            </a: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4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45"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46"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47"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48"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22"/>
          </p:nvPr>
        </p:nvSpPr>
        <p:spPr/>
        <p:txBody>
          <a:bodyPr/>
          <a:p>
            <a:fld id="{B73DFFC9-DF0C-4A24-8F76-77C8437D4B76}" type="slidenum">
              <a:t>&lt;#&gt;</a:t>
            </a:fld>
          </a:p>
        </p:txBody>
      </p:sp>
      <p:sp>
        <p:nvSpPr>
          <p:cNvPr id="8" name="PlaceHolder 7"/>
          <p:cNvSpPr>
            <a:spLocks noGrp="1"/>
          </p:cNvSpPr>
          <p:nvPr>
            <p:ph type="dt" idx="21"/>
          </p:nvPr>
        </p:nvSpPr>
        <p:spPr/>
        <p:txBody>
          <a:bodyPr/>
          <a:p>
            <a:r>
              <a:rPr lang="en-US"/>
              <a:t/>
            </a: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50"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51"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52"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53"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54"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55"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22"/>
          </p:nvPr>
        </p:nvSpPr>
        <p:spPr/>
        <p:txBody>
          <a:bodyPr/>
          <a:p>
            <a:fld id="{FE349DC0-4E0C-42C4-BC1D-8A8E072FE026}" type="slidenum">
              <a:t>&lt;#&gt;</a:t>
            </a:fld>
          </a:p>
        </p:txBody>
      </p:sp>
      <p:sp>
        <p:nvSpPr>
          <p:cNvPr id="10" name="PlaceHolder 9"/>
          <p:cNvSpPr>
            <a:spLocks noGrp="1"/>
          </p:cNvSpPr>
          <p:nvPr>
            <p:ph type="dt" idx="21"/>
          </p:nvPr>
        </p:nvSpPr>
        <p:spPr/>
        <p:txBody>
          <a:bodyPr/>
          <a:p>
            <a:r>
              <a:rPr lang="en-US"/>
              <a:t/>
            </a:r>
          </a:p>
        </p:txBody>
      </p:sp>
    </p:spTree>
  </p:cSld>
</p:sldLayout>
</file>

<file path=ppt/slideLayouts/slideLayout1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4"/>
          </p:nvPr>
        </p:nvSpPr>
        <p:spPr/>
        <p:txBody>
          <a:bodyPr/>
          <a:p>
            <a:fld id="{5FBDA422-680F-4AA2-A7BF-BC1C40B6A83E}" type="slidenum">
              <a:t>&lt;#&gt;</a:t>
            </a:fld>
          </a:p>
        </p:txBody>
      </p:sp>
      <p:sp>
        <p:nvSpPr>
          <p:cNvPr id="3" name="PlaceHolder 2"/>
          <p:cNvSpPr>
            <a:spLocks noGrp="1"/>
          </p:cNvSpPr>
          <p:nvPr>
            <p:ph type="dt" idx="23"/>
          </p:nvPr>
        </p:nvSpPr>
        <p:spPr/>
        <p:txBody>
          <a:bodyPr/>
          <a:p>
            <a:r>
              <a:rPr lang="en-US"/>
              <a:t/>
            </a:r>
          </a:p>
        </p:txBody>
      </p:sp>
    </p:spTree>
  </p:cSld>
</p:sldLayout>
</file>

<file path=ppt/slideLayouts/slideLayout1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62"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24"/>
          </p:nvPr>
        </p:nvSpPr>
        <p:spPr/>
        <p:txBody>
          <a:bodyPr/>
          <a:p>
            <a:fld id="{A2386743-1916-470B-ADAB-4BAD652DAD47}" type="slidenum">
              <a:t>&lt;#&gt;</a:t>
            </a:fld>
          </a:p>
        </p:txBody>
      </p:sp>
      <p:sp>
        <p:nvSpPr>
          <p:cNvPr id="5" name="PlaceHolder 4"/>
          <p:cNvSpPr>
            <a:spLocks noGrp="1"/>
          </p:cNvSpPr>
          <p:nvPr>
            <p:ph type="dt" idx="23"/>
          </p:nvPr>
        </p:nvSpPr>
        <p:spPr/>
        <p:txBody>
          <a:bodyPr/>
          <a:p>
            <a:r>
              <a:rPr lang="en-US"/>
              <a:t/>
            </a:r>
          </a:p>
        </p:txBody>
      </p:sp>
    </p:spTree>
  </p:cSld>
</p:sldLayout>
</file>

<file path=ppt/slideLayouts/slideLayout1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64"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24"/>
          </p:nvPr>
        </p:nvSpPr>
        <p:spPr/>
        <p:txBody>
          <a:bodyPr/>
          <a:p>
            <a:fld id="{33D6281E-DC25-4A75-8BF5-51780C8B17D6}" type="slidenum">
              <a:t>&lt;#&gt;</a:t>
            </a:fld>
          </a:p>
        </p:txBody>
      </p:sp>
      <p:sp>
        <p:nvSpPr>
          <p:cNvPr id="5" name="PlaceHolder 4"/>
          <p:cNvSpPr>
            <a:spLocks noGrp="1"/>
          </p:cNvSpPr>
          <p:nvPr>
            <p:ph type="dt" idx="23"/>
          </p:nvPr>
        </p:nvSpPr>
        <p:spPr/>
        <p:txBody>
          <a:bodyPr/>
          <a:p>
            <a:r>
              <a:rPr lang="en-US"/>
              <a:t/>
            </a:r>
          </a:p>
        </p:txBody>
      </p:sp>
    </p:spTree>
  </p:cSld>
</p:sldLayout>
</file>

<file path=ppt/slideLayouts/slideLayout1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66"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67"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4"/>
          </p:nvPr>
        </p:nvSpPr>
        <p:spPr/>
        <p:txBody>
          <a:bodyPr/>
          <a:p>
            <a:fld id="{EB25F46C-6123-4FAA-97C0-AF85E93C79C0}" type="slidenum">
              <a:t>&lt;#&gt;</a:t>
            </a:fld>
          </a:p>
        </p:txBody>
      </p:sp>
      <p:sp>
        <p:nvSpPr>
          <p:cNvPr id="6" name="PlaceHolder 5"/>
          <p:cNvSpPr>
            <a:spLocks noGrp="1"/>
          </p:cNvSpPr>
          <p:nvPr>
            <p:ph type="dt" idx="23"/>
          </p:nvPr>
        </p:nvSpPr>
        <p:spPr/>
        <p:txBody>
          <a:bodyPr/>
          <a:p>
            <a:r>
              <a:rPr lang="en-US"/>
              <a:t/>
            </a:r>
          </a:p>
        </p:txBody>
      </p:sp>
    </p:spTree>
  </p:cSld>
</p:sldLayout>
</file>

<file path=ppt/slideLayouts/slideLayout1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6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24"/>
          </p:nvPr>
        </p:nvSpPr>
        <p:spPr/>
        <p:txBody>
          <a:bodyPr/>
          <a:p>
            <a:fld id="{3D5BAA73-B17F-4BFC-9D65-68978EB1DD44}" type="slidenum">
              <a:t>&lt;#&gt;</a:t>
            </a:fld>
          </a:p>
        </p:txBody>
      </p:sp>
      <p:sp>
        <p:nvSpPr>
          <p:cNvPr id="4" name="PlaceHolder 3"/>
          <p:cNvSpPr>
            <a:spLocks noGrp="1"/>
          </p:cNvSpPr>
          <p:nvPr>
            <p:ph type="dt" idx="23"/>
          </p:nvPr>
        </p:nvSpPr>
        <p:spPr/>
        <p:txBody>
          <a:bodyPr/>
          <a:p>
            <a:r>
              <a:rPr lang="en-US"/>
              <a:t/>
            </a:r>
          </a:p>
        </p:txBody>
      </p:sp>
    </p:spTree>
  </p:cSld>
</p:sldLayout>
</file>

<file path=ppt/slideLayouts/slideLayout1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69"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24"/>
          </p:nvPr>
        </p:nvSpPr>
        <p:spPr/>
        <p:txBody>
          <a:bodyPr/>
          <a:p>
            <a:fld id="{DE88393E-5F63-4890-96B6-E0E48B0AB4BF}" type="slidenum">
              <a:t>&lt;#&gt;</a:t>
            </a:fld>
          </a:p>
        </p:txBody>
      </p:sp>
      <p:sp>
        <p:nvSpPr>
          <p:cNvPr id="4" name="PlaceHolder 3"/>
          <p:cNvSpPr>
            <a:spLocks noGrp="1"/>
          </p:cNvSpPr>
          <p:nvPr>
            <p:ph type="dt" idx="23"/>
          </p:nvPr>
        </p:nvSpPr>
        <p:spPr/>
        <p:txBody>
          <a:bodyPr/>
          <a:p>
            <a:r>
              <a:rPr lang="en-US"/>
              <a:t/>
            </a:r>
          </a:p>
        </p:txBody>
      </p:sp>
    </p:spTree>
  </p:cSld>
</p:sldLayout>
</file>

<file path=ppt/slideLayouts/slideLayout1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7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71"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72"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73"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4"/>
          </p:nvPr>
        </p:nvSpPr>
        <p:spPr/>
        <p:txBody>
          <a:bodyPr/>
          <a:p>
            <a:fld id="{C3A6473A-A6B4-409D-9B7D-6770965F00D9}" type="slidenum">
              <a:t>&lt;#&gt;</a:t>
            </a:fld>
          </a:p>
        </p:txBody>
      </p:sp>
      <p:sp>
        <p:nvSpPr>
          <p:cNvPr id="7" name="PlaceHolder 6"/>
          <p:cNvSpPr>
            <a:spLocks noGrp="1"/>
          </p:cNvSpPr>
          <p:nvPr>
            <p:ph type="dt" idx="23"/>
          </p:nvPr>
        </p:nvSpPr>
        <p:spPr/>
        <p:txBody>
          <a:bodyPr/>
          <a:p>
            <a:r>
              <a:rPr lang="en-US"/>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0"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4"/>
          </p:nvPr>
        </p:nvSpPr>
        <p:spPr/>
        <p:txBody>
          <a:bodyPr/>
          <a:p>
            <a:fld id="{8078C32F-7C5A-4F6D-AD41-7E5A56AF8D99}" type="slidenum">
              <a:t>&lt;#&gt;</a:t>
            </a:fld>
          </a:p>
        </p:txBody>
      </p:sp>
      <p:sp>
        <p:nvSpPr>
          <p:cNvPr id="5" name="PlaceHolder 4"/>
          <p:cNvSpPr>
            <a:spLocks noGrp="1"/>
          </p:cNvSpPr>
          <p:nvPr>
            <p:ph type="dt" idx="3"/>
          </p:nvPr>
        </p:nvSpPr>
        <p:spPr/>
        <p:txBody>
          <a:bodyPr/>
          <a:p>
            <a:r>
              <a:rPr lang="en-US"/>
              <a:t/>
            </a:r>
          </a:p>
        </p:txBody>
      </p:sp>
    </p:spTree>
  </p:cSld>
</p:sldLayout>
</file>

<file path=ppt/slideLayouts/slideLayout1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7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75"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76"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77"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4"/>
          </p:nvPr>
        </p:nvSpPr>
        <p:spPr/>
        <p:txBody>
          <a:bodyPr/>
          <a:p>
            <a:fld id="{B2B5FD9A-39A1-42DA-AF54-AF82CC8C4BCB}" type="slidenum">
              <a:t>&lt;#&gt;</a:t>
            </a:fld>
          </a:p>
        </p:txBody>
      </p:sp>
      <p:sp>
        <p:nvSpPr>
          <p:cNvPr id="7" name="PlaceHolder 6"/>
          <p:cNvSpPr>
            <a:spLocks noGrp="1"/>
          </p:cNvSpPr>
          <p:nvPr>
            <p:ph type="dt" idx="23"/>
          </p:nvPr>
        </p:nvSpPr>
        <p:spPr/>
        <p:txBody>
          <a:bodyPr/>
          <a:p>
            <a:r>
              <a:rPr lang="en-US"/>
              <a:t/>
            </a:r>
          </a:p>
        </p:txBody>
      </p:sp>
    </p:spTree>
  </p:cSld>
</p:sldLayout>
</file>

<file path=ppt/slideLayouts/slideLayout1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7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79"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80"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81"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4"/>
          </p:nvPr>
        </p:nvSpPr>
        <p:spPr/>
        <p:txBody>
          <a:bodyPr/>
          <a:p>
            <a:fld id="{AB8EBAD4-67E8-44BC-B95E-A1A435625E92}" type="slidenum">
              <a:t>&lt;#&gt;</a:t>
            </a:fld>
          </a:p>
        </p:txBody>
      </p:sp>
      <p:sp>
        <p:nvSpPr>
          <p:cNvPr id="7" name="PlaceHolder 6"/>
          <p:cNvSpPr>
            <a:spLocks noGrp="1"/>
          </p:cNvSpPr>
          <p:nvPr>
            <p:ph type="dt" idx="23"/>
          </p:nvPr>
        </p:nvSpPr>
        <p:spPr/>
        <p:txBody>
          <a:bodyPr/>
          <a:p>
            <a:r>
              <a:rPr lang="en-US"/>
              <a:t/>
            </a:r>
          </a:p>
        </p:txBody>
      </p:sp>
    </p:spTree>
  </p:cSld>
</p:sldLayout>
</file>

<file path=ppt/slideLayouts/slideLayout1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8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83"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84"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4"/>
          </p:nvPr>
        </p:nvSpPr>
        <p:spPr/>
        <p:txBody>
          <a:bodyPr/>
          <a:p>
            <a:fld id="{78029AB5-8845-4738-A324-5FF91F4A1693}" type="slidenum">
              <a:t>&lt;#&gt;</a:t>
            </a:fld>
          </a:p>
        </p:txBody>
      </p:sp>
      <p:sp>
        <p:nvSpPr>
          <p:cNvPr id="6" name="PlaceHolder 5"/>
          <p:cNvSpPr>
            <a:spLocks noGrp="1"/>
          </p:cNvSpPr>
          <p:nvPr>
            <p:ph type="dt" idx="23"/>
          </p:nvPr>
        </p:nvSpPr>
        <p:spPr/>
        <p:txBody>
          <a:bodyPr/>
          <a:p>
            <a:r>
              <a:rPr lang="en-US"/>
              <a:t/>
            </a:r>
          </a:p>
        </p:txBody>
      </p:sp>
    </p:spTree>
  </p:cSld>
</p:sldLayout>
</file>

<file path=ppt/slideLayouts/slideLayout1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8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86"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87"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88"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89"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24"/>
          </p:nvPr>
        </p:nvSpPr>
        <p:spPr/>
        <p:txBody>
          <a:bodyPr/>
          <a:p>
            <a:fld id="{4EB03AAF-5633-46BB-899B-36062F35021B}" type="slidenum">
              <a:t>&lt;#&gt;</a:t>
            </a:fld>
          </a:p>
        </p:txBody>
      </p:sp>
      <p:sp>
        <p:nvSpPr>
          <p:cNvPr id="8" name="PlaceHolder 7"/>
          <p:cNvSpPr>
            <a:spLocks noGrp="1"/>
          </p:cNvSpPr>
          <p:nvPr>
            <p:ph type="dt" idx="23"/>
          </p:nvPr>
        </p:nvSpPr>
        <p:spPr/>
        <p:txBody>
          <a:bodyPr/>
          <a:p>
            <a:r>
              <a:rPr lang="en-US"/>
              <a:t/>
            </a:r>
          </a:p>
        </p:txBody>
      </p:sp>
    </p:spTree>
  </p:cSld>
</p:sldLayout>
</file>

<file path=ppt/slideLayouts/slideLayout1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9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491"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92"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93"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94"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95"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96"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24"/>
          </p:nvPr>
        </p:nvSpPr>
        <p:spPr/>
        <p:txBody>
          <a:bodyPr/>
          <a:p>
            <a:fld id="{1C7A2D04-A4D5-4504-9436-64269F944AEA}" type="slidenum">
              <a:t>&lt;#&gt;</a:t>
            </a:fld>
          </a:p>
        </p:txBody>
      </p:sp>
      <p:sp>
        <p:nvSpPr>
          <p:cNvPr id="10" name="PlaceHolder 9"/>
          <p:cNvSpPr>
            <a:spLocks noGrp="1"/>
          </p:cNvSpPr>
          <p:nvPr>
            <p:ph type="dt" idx="23"/>
          </p:nvPr>
        </p:nvSpPr>
        <p:spPr/>
        <p:txBody>
          <a:bodyPr/>
          <a:p>
            <a:r>
              <a:rPr lang="en-US"/>
              <a:t/>
            </a:r>
          </a:p>
        </p:txBody>
      </p:sp>
    </p:spTree>
  </p:cSld>
</p:sldLayout>
</file>

<file path=ppt/slideLayouts/slideLayout1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6"/>
          </p:nvPr>
        </p:nvSpPr>
        <p:spPr/>
        <p:txBody>
          <a:bodyPr/>
          <a:p>
            <a:fld id="{D8B6ACE7-4DAC-48CC-92D2-B6D9A61BDAF1}" type="slidenum">
              <a:t>&lt;#&gt;</a:t>
            </a:fld>
          </a:p>
        </p:txBody>
      </p:sp>
      <p:sp>
        <p:nvSpPr>
          <p:cNvPr id="3" name="PlaceHolder 2"/>
          <p:cNvSpPr>
            <a:spLocks noGrp="1"/>
          </p:cNvSpPr>
          <p:nvPr>
            <p:ph type="dt" idx="25"/>
          </p:nvPr>
        </p:nvSpPr>
        <p:spPr/>
        <p:txBody>
          <a:bodyPr/>
          <a:p>
            <a:r>
              <a:rPr lang="en-US"/>
              <a:t/>
            </a:r>
          </a:p>
        </p:txBody>
      </p:sp>
    </p:spTree>
  </p:cSld>
</p:sldLayout>
</file>

<file path=ppt/slideLayouts/slideLayout1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03"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26"/>
          </p:nvPr>
        </p:nvSpPr>
        <p:spPr/>
        <p:txBody>
          <a:bodyPr/>
          <a:p>
            <a:fld id="{DE81C86D-0E1F-47F3-BE79-308C5C66026E}" type="slidenum">
              <a:t>&lt;#&gt;</a:t>
            </a:fld>
          </a:p>
        </p:txBody>
      </p:sp>
      <p:sp>
        <p:nvSpPr>
          <p:cNvPr id="5" name="PlaceHolder 4"/>
          <p:cNvSpPr>
            <a:spLocks noGrp="1"/>
          </p:cNvSpPr>
          <p:nvPr>
            <p:ph type="dt" idx="25"/>
          </p:nvPr>
        </p:nvSpPr>
        <p:spPr/>
        <p:txBody>
          <a:bodyPr/>
          <a:p>
            <a:r>
              <a:rPr lang="en-US"/>
              <a:t/>
            </a:r>
          </a:p>
        </p:txBody>
      </p:sp>
    </p:spTree>
  </p:cSld>
</p:sldLayout>
</file>

<file path=ppt/slideLayouts/slideLayout1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05"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26"/>
          </p:nvPr>
        </p:nvSpPr>
        <p:spPr/>
        <p:txBody>
          <a:bodyPr/>
          <a:p>
            <a:fld id="{E15A7A35-8A61-40F0-A872-6FB6CA1A4598}" type="slidenum">
              <a:t>&lt;#&gt;</a:t>
            </a:fld>
          </a:p>
        </p:txBody>
      </p:sp>
      <p:sp>
        <p:nvSpPr>
          <p:cNvPr id="5" name="PlaceHolder 4"/>
          <p:cNvSpPr>
            <a:spLocks noGrp="1"/>
          </p:cNvSpPr>
          <p:nvPr>
            <p:ph type="dt" idx="25"/>
          </p:nvPr>
        </p:nvSpPr>
        <p:spPr/>
        <p:txBody>
          <a:bodyPr/>
          <a:p>
            <a:r>
              <a:rPr lang="en-US"/>
              <a:t/>
            </a:r>
          </a:p>
        </p:txBody>
      </p:sp>
    </p:spTree>
  </p:cSld>
</p:sldLayout>
</file>

<file path=ppt/slideLayouts/slideLayout1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07"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08"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6"/>
          </p:nvPr>
        </p:nvSpPr>
        <p:spPr/>
        <p:txBody>
          <a:bodyPr/>
          <a:p>
            <a:fld id="{6EB9275C-E9F5-4D35-937B-1266D76CABA5}" type="slidenum">
              <a:t>&lt;#&gt;</a:t>
            </a:fld>
          </a:p>
        </p:txBody>
      </p:sp>
      <p:sp>
        <p:nvSpPr>
          <p:cNvPr id="6" name="PlaceHolder 5"/>
          <p:cNvSpPr>
            <a:spLocks noGrp="1"/>
          </p:cNvSpPr>
          <p:nvPr>
            <p:ph type="dt" idx="25"/>
          </p:nvPr>
        </p:nvSpPr>
        <p:spPr/>
        <p:txBody>
          <a:bodyPr/>
          <a:p>
            <a:r>
              <a:rPr lang="en-US"/>
              <a:t/>
            </a:r>
          </a:p>
        </p:txBody>
      </p:sp>
    </p:spTree>
  </p:cSld>
</p:sldLayout>
</file>

<file path=ppt/slideLayouts/slideLayout1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26"/>
          </p:nvPr>
        </p:nvSpPr>
        <p:spPr/>
        <p:txBody>
          <a:bodyPr/>
          <a:p>
            <a:fld id="{E862A2B0-7822-40DE-AABD-666E60D096AC}" type="slidenum">
              <a:t>&lt;#&gt;</a:t>
            </a:fld>
          </a:p>
        </p:txBody>
      </p:sp>
      <p:sp>
        <p:nvSpPr>
          <p:cNvPr id="4" name="PlaceHolder 3"/>
          <p:cNvSpPr>
            <a:spLocks noGrp="1"/>
          </p:cNvSpPr>
          <p:nvPr>
            <p:ph type="dt" idx="25"/>
          </p:nvPr>
        </p:nvSpPr>
        <p:spPr/>
        <p:txBody>
          <a:bodyPr/>
          <a:p>
            <a:r>
              <a:rPr lang="en-US"/>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2"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4"/>
          </p:nvPr>
        </p:nvSpPr>
        <p:spPr/>
        <p:txBody>
          <a:bodyPr/>
          <a:p>
            <a:fld id="{C2832B68-93AF-4355-BAC4-EAD55C588C03}" type="slidenum">
              <a:t>&lt;#&gt;</a:t>
            </a:fld>
          </a:p>
        </p:txBody>
      </p:sp>
      <p:sp>
        <p:nvSpPr>
          <p:cNvPr id="5" name="PlaceHolder 4"/>
          <p:cNvSpPr>
            <a:spLocks noGrp="1"/>
          </p:cNvSpPr>
          <p:nvPr>
            <p:ph type="dt" idx="3"/>
          </p:nvPr>
        </p:nvSpPr>
        <p:spPr/>
        <p:txBody>
          <a:bodyPr/>
          <a:p>
            <a:r>
              <a:rPr lang="en-US"/>
              <a:t/>
            </a:r>
          </a:p>
        </p:txBody>
      </p:sp>
    </p:spTree>
  </p:cSld>
</p:sldLayout>
</file>

<file path=ppt/slideLayouts/slideLayout1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0"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26"/>
          </p:nvPr>
        </p:nvSpPr>
        <p:spPr/>
        <p:txBody>
          <a:bodyPr/>
          <a:p>
            <a:fld id="{DDBA6DF4-7660-4C09-86BC-044EFA0E1514}" type="slidenum">
              <a:t>&lt;#&gt;</a:t>
            </a:fld>
          </a:p>
        </p:txBody>
      </p:sp>
      <p:sp>
        <p:nvSpPr>
          <p:cNvPr id="4" name="PlaceHolder 3"/>
          <p:cNvSpPr>
            <a:spLocks noGrp="1"/>
          </p:cNvSpPr>
          <p:nvPr>
            <p:ph type="dt" idx="25"/>
          </p:nvPr>
        </p:nvSpPr>
        <p:spPr/>
        <p:txBody>
          <a:bodyPr/>
          <a:p>
            <a:r>
              <a:rPr lang="en-US"/>
              <a:t/>
            </a:r>
          </a:p>
        </p:txBody>
      </p:sp>
    </p:spTree>
  </p:cSld>
</p:sldLayout>
</file>

<file path=ppt/slideLayouts/slideLayout1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12"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13"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14"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6"/>
          </p:nvPr>
        </p:nvSpPr>
        <p:spPr/>
        <p:txBody>
          <a:bodyPr/>
          <a:p>
            <a:fld id="{831546CF-F153-4BE6-8ACB-4EF9340230F4}" type="slidenum">
              <a:t>&lt;#&gt;</a:t>
            </a:fld>
          </a:p>
        </p:txBody>
      </p:sp>
      <p:sp>
        <p:nvSpPr>
          <p:cNvPr id="7" name="PlaceHolder 6"/>
          <p:cNvSpPr>
            <a:spLocks noGrp="1"/>
          </p:cNvSpPr>
          <p:nvPr>
            <p:ph type="dt" idx="25"/>
          </p:nvPr>
        </p:nvSpPr>
        <p:spPr/>
        <p:txBody>
          <a:bodyPr/>
          <a:p>
            <a:r>
              <a:rPr lang="en-US"/>
              <a:t/>
            </a:r>
          </a:p>
        </p:txBody>
      </p:sp>
    </p:spTree>
  </p:cSld>
</p:sldLayout>
</file>

<file path=ppt/slideLayouts/slideLayout1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1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16"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17"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18"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6"/>
          </p:nvPr>
        </p:nvSpPr>
        <p:spPr/>
        <p:txBody>
          <a:bodyPr/>
          <a:p>
            <a:fld id="{368C8826-BF08-4A74-AF73-49EE5FE5A182}" type="slidenum">
              <a:t>&lt;#&gt;</a:t>
            </a:fld>
          </a:p>
        </p:txBody>
      </p:sp>
      <p:sp>
        <p:nvSpPr>
          <p:cNvPr id="7" name="PlaceHolder 6"/>
          <p:cNvSpPr>
            <a:spLocks noGrp="1"/>
          </p:cNvSpPr>
          <p:nvPr>
            <p:ph type="dt" idx="25"/>
          </p:nvPr>
        </p:nvSpPr>
        <p:spPr/>
        <p:txBody>
          <a:bodyPr/>
          <a:p>
            <a:r>
              <a:rPr lang="en-US"/>
              <a:t/>
            </a:r>
          </a:p>
        </p:txBody>
      </p:sp>
    </p:spTree>
  </p:cSld>
</p:sldLayout>
</file>

<file path=ppt/slideLayouts/slideLayout1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1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20"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21"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22"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6"/>
          </p:nvPr>
        </p:nvSpPr>
        <p:spPr/>
        <p:txBody>
          <a:bodyPr/>
          <a:p>
            <a:fld id="{E747CB19-9EE2-4747-A3BC-12FA8A6375D4}" type="slidenum">
              <a:t>&lt;#&gt;</a:t>
            </a:fld>
          </a:p>
        </p:txBody>
      </p:sp>
      <p:sp>
        <p:nvSpPr>
          <p:cNvPr id="7" name="PlaceHolder 6"/>
          <p:cNvSpPr>
            <a:spLocks noGrp="1"/>
          </p:cNvSpPr>
          <p:nvPr>
            <p:ph type="dt" idx="25"/>
          </p:nvPr>
        </p:nvSpPr>
        <p:spPr/>
        <p:txBody>
          <a:bodyPr/>
          <a:p>
            <a:r>
              <a:rPr lang="en-US"/>
              <a:t/>
            </a:r>
          </a:p>
        </p:txBody>
      </p:sp>
    </p:spTree>
  </p:cSld>
</p:sldLayout>
</file>

<file path=ppt/slideLayouts/slideLayout1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2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24"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25"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6"/>
          </p:nvPr>
        </p:nvSpPr>
        <p:spPr/>
        <p:txBody>
          <a:bodyPr/>
          <a:p>
            <a:fld id="{EE649CAC-BBDF-4F43-88CF-BFDAC76709A7}" type="slidenum">
              <a:t>&lt;#&gt;</a:t>
            </a:fld>
          </a:p>
        </p:txBody>
      </p:sp>
      <p:sp>
        <p:nvSpPr>
          <p:cNvPr id="6" name="PlaceHolder 5"/>
          <p:cNvSpPr>
            <a:spLocks noGrp="1"/>
          </p:cNvSpPr>
          <p:nvPr>
            <p:ph type="dt" idx="25"/>
          </p:nvPr>
        </p:nvSpPr>
        <p:spPr/>
        <p:txBody>
          <a:bodyPr/>
          <a:p>
            <a:r>
              <a:rPr lang="en-US"/>
              <a:t/>
            </a:r>
          </a:p>
        </p:txBody>
      </p:sp>
    </p:spTree>
  </p:cSld>
</p:sldLayout>
</file>

<file path=ppt/slideLayouts/slideLayout1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2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27"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28"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29"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30"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26"/>
          </p:nvPr>
        </p:nvSpPr>
        <p:spPr/>
        <p:txBody>
          <a:bodyPr/>
          <a:p>
            <a:fld id="{F6926E93-C139-4FFA-9C56-FFD934EE0BC7}" type="slidenum">
              <a:t>&lt;#&gt;</a:t>
            </a:fld>
          </a:p>
        </p:txBody>
      </p:sp>
      <p:sp>
        <p:nvSpPr>
          <p:cNvPr id="8" name="PlaceHolder 7"/>
          <p:cNvSpPr>
            <a:spLocks noGrp="1"/>
          </p:cNvSpPr>
          <p:nvPr>
            <p:ph type="dt" idx="25"/>
          </p:nvPr>
        </p:nvSpPr>
        <p:spPr/>
        <p:txBody>
          <a:bodyPr/>
          <a:p>
            <a:r>
              <a:rPr lang="en-US"/>
              <a:t/>
            </a:r>
          </a:p>
        </p:txBody>
      </p:sp>
    </p:spTree>
  </p:cSld>
</p:sldLayout>
</file>

<file path=ppt/slideLayouts/slideLayout1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3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32"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33"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34"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35"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36"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37"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26"/>
          </p:nvPr>
        </p:nvSpPr>
        <p:spPr/>
        <p:txBody>
          <a:bodyPr/>
          <a:p>
            <a:fld id="{0E356EEC-F028-4E9A-9987-422278ECF1D5}" type="slidenum">
              <a:t>&lt;#&gt;</a:t>
            </a:fld>
          </a:p>
        </p:txBody>
      </p:sp>
      <p:sp>
        <p:nvSpPr>
          <p:cNvPr id="10" name="PlaceHolder 9"/>
          <p:cNvSpPr>
            <a:spLocks noGrp="1"/>
          </p:cNvSpPr>
          <p:nvPr>
            <p:ph type="dt" idx="25"/>
          </p:nvPr>
        </p:nvSpPr>
        <p:spPr/>
        <p:txBody>
          <a:bodyPr/>
          <a:p>
            <a:r>
              <a:rPr lang="en-US"/>
              <a:t/>
            </a:r>
          </a:p>
        </p:txBody>
      </p:sp>
    </p:spTree>
  </p:cSld>
</p:sldLayout>
</file>

<file path=ppt/slideLayouts/slideLayout1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8"/>
          </p:nvPr>
        </p:nvSpPr>
        <p:spPr/>
        <p:txBody>
          <a:bodyPr/>
          <a:p>
            <a:fld id="{0AC44A3B-7836-4580-91A3-BE8A145BE60B}" type="slidenum">
              <a:t>&lt;#&gt;</a:t>
            </a:fld>
          </a:p>
        </p:txBody>
      </p:sp>
      <p:sp>
        <p:nvSpPr>
          <p:cNvPr id="3" name="PlaceHolder 2"/>
          <p:cNvSpPr>
            <a:spLocks noGrp="1"/>
          </p:cNvSpPr>
          <p:nvPr>
            <p:ph type="dt" idx="27"/>
          </p:nvPr>
        </p:nvSpPr>
        <p:spPr/>
        <p:txBody>
          <a:bodyPr/>
          <a:p>
            <a:r>
              <a:rPr lang="en-US"/>
              <a:t/>
            </a:r>
          </a:p>
        </p:txBody>
      </p:sp>
    </p:spTree>
  </p:cSld>
</p:sldLayout>
</file>

<file path=ppt/slideLayouts/slideLayout1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4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44"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28"/>
          </p:nvPr>
        </p:nvSpPr>
        <p:spPr/>
        <p:txBody>
          <a:bodyPr/>
          <a:p>
            <a:fld id="{5DE2D200-4D30-489D-AA12-B7B0D6D5347C}" type="slidenum">
              <a:t>&lt;#&gt;</a:t>
            </a:fld>
          </a:p>
        </p:txBody>
      </p:sp>
      <p:sp>
        <p:nvSpPr>
          <p:cNvPr id="5" name="PlaceHolder 4"/>
          <p:cNvSpPr>
            <a:spLocks noGrp="1"/>
          </p:cNvSpPr>
          <p:nvPr>
            <p:ph type="dt" idx="27"/>
          </p:nvPr>
        </p:nvSpPr>
        <p:spPr/>
        <p:txBody>
          <a:bodyPr/>
          <a:p>
            <a:r>
              <a:rPr lang="en-US"/>
              <a:t/>
            </a:r>
          </a:p>
        </p:txBody>
      </p:sp>
    </p:spTree>
  </p:cSld>
</p:sldLayout>
</file>

<file path=ppt/slideLayouts/slideLayout1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4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46"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28"/>
          </p:nvPr>
        </p:nvSpPr>
        <p:spPr/>
        <p:txBody>
          <a:bodyPr/>
          <a:p>
            <a:fld id="{FB634011-FB78-4EFD-B6B9-09B140883E67}" type="slidenum">
              <a:t>&lt;#&gt;</a:t>
            </a:fld>
          </a:p>
        </p:txBody>
      </p:sp>
      <p:sp>
        <p:nvSpPr>
          <p:cNvPr id="5" name="PlaceHolder 4"/>
          <p:cNvSpPr>
            <a:spLocks noGrp="1"/>
          </p:cNvSpPr>
          <p:nvPr>
            <p:ph type="dt" idx="27"/>
          </p:nvPr>
        </p:nvSpPr>
        <p:spPr/>
        <p:txBody>
          <a:bodyPr/>
          <a:p>
            <a:r>
              <a:rPr lang="en-US"/>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4"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5"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4"/>
          </p:nvPr>
        </p:nvSpPr>
        <p:spPr/>
        <p:txBody>
          <a:bodyPr/>
          <a:p>
            <a:fld id="{DE94F169-8CBB-433B-B559-A26A0024E3B2}"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1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48"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49"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8"/>
          </p:nvPr>
        </p:nvSpPr>
        <p:spPr/>
        <p:txBody>
          <a:bodyPr/>
          <a:p>
            <a:fld id="{829D76B0-CAA0-406E-9AA3-FB150CABB096}" type="slidenum">
              <a:t>&lt;#&gt;</a:t>
            </a:fld>
          </a:p>
        </p:txBody>
      </p:sp>
      <p:sp>
        <p:nvSpPr>
          <p:cNvPr id="6" name="PlaceHolder 5"/>
          <p:cNvSpPr>
            <a:spLocks noGrp="1"/>
          </p:cNvSpPr>
          <p:nvPr>
            <p:ph type="dt" idx="27"/>
          </p:nvPr>
        </p:nvSpPr>
        <p:spPr/>
        <p:txBody>
          <a:bodyPr/>
          <a:p>
            <a:r>
              <a:rPr lang="en-US"/>
              <a:t/>
            </a:r>
          </a:p>
        </p:txBody>
      </p:sp>
    </p:spTree>
  </p:cSld>
</p:sldLayout>
</file>

<file path=ppt/slideLayouts/slideLayout1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28"/>
          </p:nvPr>
        </p:nvSpPr>
        <p:spPr/>
        <p:txBody>
          <a:bodyPr/>
          <a:p>
            <a:fld id="{21767796-4BC0-4224-A081-0F3D41199721}" type="slidenum">
              <a:t>&lt;#&gt;</a:t>
            </a:fld>
          </a:p>
        </p:txBody>
      </p:sp>
      <p:sp>
        <p:nvSpPr>
          <p:cNvPr id="4" name="PlaceHolder 3"/>
          <p:cNvSpPr>
            <a:spLocks noGrp="1"/>
          </p:cNvSpPr>
          <p:nvPr>
            <p:ph type="dt" idx="27"/>
          </p:nvPr>
        </p:nvSpPr>
        <p:spPr/>
        <p:txBody>
          <a:bodyPr/>
          <a:p>
            <a:r>
              <a:rPr lang="en-US"/>
              <a:t/>
            </a:r>
          </a:p>
        </p:txBody>
      </p:sp>
    </p:spTree>
  </p:cSld>
</p:sldLayout>
</file>

<file path=ppt/slideLayouts/slideLayout1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1"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28"/>
          </p:nvPr>
        </p:nvSpPr>
        <p:spPr/>
        <p:txBody>
          <a:bodyPr/>
          <a:p>
            <a:fld id="{32213BA4-C49B-4E01-95B3-A29BC409FA34}" type="slidenum">
              <a:t>&lt;#&gt;</a:t>
            </a:fld>
          </a:p>
        </p:txBody>
      </p:sp>
      <p:sp>
        <p:nvSpPr>
          <p:cNvPr id="4" name="PlaceHolder 3"/>
          <p:cNvSpPr>
            <a:spLocks noGrp="1"/>
          </p:cNvSpPr>
          <p:nvPr>
            <p:ph type="dt" idx="27"/>
          </p:nvPr>
        </p:nvSpPr>
        <p:spPr/>
        <p:txBody>
          <a:bodyPr/>
          <a:p>
            <a:r>
              <a:rPr lang="en-US"/>
              <a:t/>
            </a:r>
          </a:p>
        </p:txBody>
      </p:sp>
    </p:spTree>
  </p:cSld>
</p:sldLayout>
</file>

<file path=ppt/slideLayouts/slideLayout1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53"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54"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55"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8"/>
          </p:nvPr>
        </p:nvSpPr>
        <p:spPr/>
        <p:txBody>
          <a:bodyPr/>
          <a:p>
            <a:fld id="{CA86C6E2-203E-4D29-AAC2-49FE52646B96}" type="slidenum">
              <a:t>&lt;#&gt;</a:t>
            </a:fld>
          </a:p>
        </p:txBody>
      </p:sp>
      <p:sp>
        <p:nvSpPr>
          <p:cNvPr id="7" name="PlaceHolder 6"/>
          <p:cNvSpPr>
            <a:spLocks noGrp="1"/>
          </p:cNvSpPr>
          <p:nvPr>
            <p:ph type="dt" idx="27"/>
          </p:nvPr>
        </p:nvSpPr>
        <p:spPr/>
        <p:txBody>
          <a:bodyPr/>
          <a:p>
            <a:r>
              <a:rPr lang="en-US"/>
              <a:t/>
            </a:r>
          </a:p>
        </p:txBody>
      </p:sp>
    </p:spTree>
  </p:cSld>
</p:sldLayout>
</file>

<file path=ppt/slideLayouts/slideLayout1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57"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58"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59"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8"/>
          </p:nvPr>
        </p:nvSpPr>
        <p:spPr/>
        <p:txBody>
          <a:bodyPr/>
          <a:p>
            <a:fld id="{64CCC425-6E4D-4ACD-810E-52451A343278}" type="slidenum">
              <a:t>&lt;#&gt;</a:t>
            </a:fld>
          </a:p>
        </p:txBody>
      </p:sp>
      <p:sp>
        <p:nvSpPr>
          <p:cNvPr id="7" name="PlaceHolder 6"/>
          <p:cNvSpPr>
            <a:spLocks noGrp="1"/>
          </p:cNvSpPr>
          <p:nvPr>
            <p:ph type="dt" idx="27"/>
          </p:nvPr>
        </p:nvSpPr>
        <p:spPr/>
        <p:txBody>
          <a:bodyPr/>
          <a:p>
            <a:r>
              <a:rPr lang="en-US"/>
              <a:t/>
            </a:r>
          </a:p>
        </p:txBody>
      </p:sp>
    </p:spTree>
  </p:cSld>
</p:sldLayout>
</file>

<file path=ppt/slideLayouts/slideLayout1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6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61"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62"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63"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8"/>
          </p:nvPr>
        </p:nvSpPr>
        <p:spPr/>
        <p:txBody>
          <a:bodyPr/>
          <a:p>
            <a:fld id="{2CFE7B2B-4ABF-4E4D-A0AB-489FC616ABE1}" type="slidenum">
              <a:t>&lt;#&gt;</a:t>
            </a:fld>
          </a:p>
        </p:txBody>
      </p:sp>
      <p:sp>
        <p:nvSpPr>
          <p:cNvPr id="7" name="PlaceHolder 6"/>
          <p:cNvSpPr>
            <a:spLocks noGrp="1"/>
          </p:cNvSpPr>
          <p:nvPr>
            <p:ph type="dt" idx="27"/>
          </p:nvPr>
        </p:nvSpPr>
        <p:spPr/>
        <p:txBody>
          <a:bodyPr/>
          <a:p>
            <a:r>
              <a:rPr lang="en-US"/>
              <a:t/>
            </a:r>
          </a:p>
        </p:txBody>
      </p:sp>
    </p:spTree>
  </p:cSld>
</p:sldLayout>
</file>

<file path=ppt/slideLayouts/slideLayout1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6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65"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66"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8"/>
          </p:nvPr>
        </p:nvSpPr>
        <p:spPr/>
        <p:txBody>
          <a:bodyPr/>
          <a:p>
            <a:fld id="{ABD01F48-C06C-4CF1-A4B2-342A563EB5A3}" type="slidenum">
              <a:t>&lt;#&gt;</a:t>
            </a:fld>
          </a:p>
        </p:txBody>
      </p:sp>
      <p:sp>
        <p:nvSpPr>
          <p:cNvPr id="6" name="PlaceHolder 5"/>
          <p:cNvSpPr>
            <a:spLocks noGrp="1"/>
          </p:cNvSpPr>
          <p:nvPr>
            <p:ph type="dt" idx="27"/>
          </p:nvPr>
        </p:nvSpPr>
        <p:spPr/>
        <p:txBody>
          <a:bodyPr/>
          <a:p>
            <a:r>
              <a:rPr lang="en-US"/>
              <a:t/>
            </a:r>
          </a:p>
        </p:txBody>
      </p:sp>
    </p:spTree>
  </p:cSld>
</p:sldLayout>
</file>

<file path=ppt/slideLayouts/slideLayout1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6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68"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69"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0"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1"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28"/>
          </p:nvPr>
        </p:nvSpPr>
        <p:spPr/>
        <p:txBody>
          <a:bodyPr/>
          <a:p>
            <a:fld id="{F47EA4A7-A244-4D01-94C4-56B9B60E3AB0}" type="slidenum">
              <a:t>&lt;#&gt;</a:t>
            </a:fld>
          </a:p>
        </p:txBody>
      </p:sp>
      <p:sp>
        <p:nvSpPr>
          <p:cNvPr id="8" name="PlaceHolder 7"/>
          <p:cNvSpPr>
            <a:spLocks noGrp="1"/>
          </p:cNvSpPr>
          <p:nvPr>
            <p:ph type="dt" idx="27"/>
          </p:nvPr>
        </p:nvSpPr>
        <p:spPr/>
        <p:txBody>
          <a:bodyPr/>
          <a:p>
            <a:r>
              <a:rPr lang="en-US"/>
              <a:t/>
            </a:r>
          </a:p>
        </p:txBody>
      </p:sp>
    </p:spTree>
  </p:cSld>
</p:sldLayout>
</file>

<file path=ppt/slideLayouts/slideLayout1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7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73"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4"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5"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6"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7"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78"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28"/>
          </p:nvPr>
        </p:nvSpPr>
        <p:spPr/>
        <p:txBody>
          <a:bodyPr/>
          <a:p>
            <a:fld id="{2D606F54-7384-42D7-B5E4-25C1B45216E5}" type="slidenum">
              <a:t>&lt;#&gt;</a:t>
            </a:fld>
          </a:p>
        </p:txBody>
      </p:sp>
      <p:sp>
        <p:nvSpPr>
          <p:cNvPr id="10" name="PlaceHolder 9"/>
          <p:cNvSpPr>
            <a:spLocks noGrp="1"/>
          </p:cNvSpPr>
          <p:nvPr>
            <p:ph type="dt" idx="27"/>
          </p:nvPr>
        </p:nvSpPr>
        <p:spPr/>
        <p:txBody>
          <a:bodyPr/>
          <a:p>
            <a:r>
              <a:rPr lang="en-US"/>
              <a:t/>
            </a:r>
          </a:p>
        </p:txBody>
      </p:sp>
    </p:spTree>
  </p:cSld>
</p:sldLayout>
</file>

<file path=ppt/slideLayouts/slideLayout1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30"/>
          </p:nvPr>
        </p:nvSpPr>
        <p:spPr/>
        <p:txBody>
          <a:bodyPr/>
          <a:p>
            <a:fld id="{5CA1EF70-7F8D-4489-BB6D-9A504C047FB3}" type="slidenum">
              <a:t>&lt;#&gt;</a:t>
            </a:fld>
          </a:p>
        </p:txBody>
      </p:sp>
      <p:sp>
        <p:nvSpPr>
          <p:cNvPr id="3" name="PlaceHolder 2"/>
          <p:cNvSpPr>
            <a:spLocks noGrp="1"/>
          </p:cNvSpPr>
          <p:nvPr>
            <p:ph type="dt" idx="29"/>
          </p:nvPr>
        </p:nvSpPr>
        <p:spPr/>
        <p:txBody>
          <a:bodyPr/>
          <a:p>
            <a:r>
              <a:rPr lang="en-US"/>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4"/>
          </p:nvPr>
        </p:nvSpPr>
        <p:spPr/>
        <p:txBody>
          <a:bodyPr/>
          <a:p>
            <a:fld id="{4EA221A8-1C15-4FB5-ADA8-B63BC8850C56}" type="slidenum">
              <a:t>&lt;#&gt;</a:t>
            </a:fld>
          </a:p>
        </p:txBody>
      </p:sp>
      <p:sp>
        <p:nvSpPr>
          <p:cNvPr id="4" name="PlaceHolder 3"/>
          <p:cNvSpPr>
            <a:spLocks noGrp="1"/>
          </p:cNvSpPr>
          <p:nvPr>
            <p:ph type="dt" idx="3"/>
          </p:nvPr>
        </p:nvSpPr>
        <p:spPr/>
        <p:txBody>
          <a:bodyPr/>
          <a:p>
            <a:r>
              <a:rPr lang="en-US"/>
              <a:t/>
            </a:r>
          </a:p>
        </p:txBody>
      </p:sp>
    </p:spTree>
  </p:cSld>
</p:sldLayout>
</file>

<file path=ppt/slideLayouts/slideLayout1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8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85"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30"/>
          </p:nvPr>
        </p:nvSpPr>
        <p:spPr/>
        <p:txBody>
          <a:bodyPr/>
          <a:p>
            <a:fld id="{9323B37A-D90E-467A-A2EE-FCA8DA48FCBD}" type="slidenum">
              <a:t>&lt;#&gt;</a:t>
            </a:fld>
          </a:p>
        </p:txBody>
      </p:sp>
      <p:sp>
        <p:nvSpPr>
          <p:cNvPr id="5" name="PlaceHolder 4"/>
          <p:cNvSpPr>
            <a:spLocks noGrp="1"/>
          </p:cNvSpPr>
          <p:nvPr>
            <p:ph type="dt" idx="29"/>
          </p:nvPr>
        </p:nvSpPr>
        <p:spPr/>
        <p:txBody>
          <a:bodyPr/>
          <a:p>
            <a:r>
              <a:rPr lang="en-US"/>
              <a:t/>
            </a:r>
          </a:p>
        </p:txBody>
      </p:sp>
    </p:spTree>
  </p:cSld>
</p:sldLayout>
</file>

<file path=ppt/slideLayouts/slideLayout1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8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87"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30"/>
          </p:nvPr>
        </p:nvSpPr>
        <p:spPr/>
        <p:txBody>
          <a:bodyPr/>
          <a:p>
            <a:fld id="{78590795-319D-49F6-B210-6064641DBCE4}" type="slidenum">
              <a:t>&lt;#&gt;</a:t>
            </a:fld>
          </a:p>
        </p:txBody>
      </p:sp>
      <p:sp>
        <p:nvSpPr>
          <p:cNvPr id="5" name="PlaceHolder 4"/>
          <p:cNvSpPr>
            <a:spLocks noGrp="1"/>
          </p:cNvSpPr>
          <p:nvPr>
            <p:ph type="dt" idx="29"/>
          </p:nvPr>
        </p:nvSpPr>
        <p:spPr/>
        <p:txBody>
          <a:bodyPr/>
          <a:p>
            <a:r>
              <a:rPr lang="en-US"/>
              <a:t/>
            </a:r>
          </a:p>
        </p:txBody>
      </p:sp>
    </p:spTree>
  </p:cSld>
</p:sldLayout>
</file>

<file path=ppt/slideLayouts/slideLayout1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8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89"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90"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30"/>
          </p:nvPr>
        </p:nvSpPr>
        <p:spPr/>
        <p:txBody>
          <a:bodyPr/>
          <a:p>
            <a:fld id="{C073AAC1-9FDE-4339-B10D-F7279B675120}" type="slidenum">
              <a:t>&lt;#&gt;</a:t>
            </a:fld>
          </a:p>
        </p:txBody>
      </p:sp>
      <p:sp>
        <p:nvSpPr>
          <p:cNvPr id="6" name="PlaceHolder 5"/>
          <p:cNvSpPr>
            <a:spLocks noGrp="1"/>
          </p:cNvSpPr>
          <p:nvPr>
            <p:ph type="dt" idx="29"/>
          </p:nvPr>
        </p:nvSpPr>
        <p:spPr/>
        <p:txBody>
          <a:bodyPr/>
          <a:p>
            <a:r>
              <a:rPr lang="en-US"/>
              <a:t/>
            </a:r>
          </a:p>
        </p:txBody>
      </p:sp>
    </p:spTree>
  </p:cSld>
</p:sldLayout>
</file>

<file path=ppt/slideLayouts/slideLayout1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9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30"/>
          </p:nvPr>
        </p:nvSpPr>
        <p:spPr/>
        <p:txBody>
          <a:bodyPr/>
          <a:p>
            <a:fld id="{9ABF342D-E476-42AC-A648-E9CA7CADC4D8}" type="slidenum">
              <a:t>&lt;#&gt;</a:t>
            </a:fld>
          </a:p>
        </p:txBody>
      </p:sp>
      <p:sp>
        <p:nvSpPr>
          <p:cNvPr id="4" name="PlaceHolder 3"/>
          <p:cNvSpPr>
            <a:spLocks noGrp="1"/>
          </p:cNvSpPr>
          <p:nvPr>
            <p:ph type="dt" idx="29"/>
          </p:nvPr>
        </p:nvSpPr>
        <p:spPr/>
        <p:txBody>
          <a:bodyPr/>
          <a:p>
            <a:r>
              <a:rPr lang="en-US"/>
              <a:t/>
            </a:r>
          </a:p>
        </p:txBody>
      </p:sp>
    </p:spTree>
  </p:cSld>
</p:sldLayout>
</file>

<file path=ppt/slideLayouts/slideLayout1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92"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30"/>
          </p:nvPr>
        </p:nvSpPr>
        <p:spPr/>
        <p:txBody>
          <a:bodyPr/>
          <a:p>
            <a:fld id="{5863C02B-24E6-408A-B98B-9C8B8E920938}" type="slidenum">
              <a:t>&lt;#&gt;</a:t>
            </a:fld>
          </a:p>
        </p:txBody>
      </p:sp>
      <p:sp>
        <p:nvSpPr>
          <p:cNvPr id="4" name="PlaceHolder 3"/>
          <p:cNvSpPr>
            <a:spLocks noGrp="1"/>
          </p:cNvSpPr>
          <p:nvPr>
            <p:ph type="dt" idx="29"/>
          </p:nvPr>
        </p:nvSpPr>
        <p:spPr/>
        <p:txBody>
          <a:bodyPr/>
          <a:p>
            <a:r>
              <a:rPr lang="en-US"/>
              <a:t/>
            </a:r>
          </a:p>
        </p:txBody>
      </p:sp>
    </p:spTree>
  </p:cSld>
</p:sldLayout>
</file>

<file path=ppt/slideLayouts/slideLayout1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94"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95"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96"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30"/>
          </p:nvPr>
        </p:nvSpPr>
        <p:spPr/>
        <p:txBody>
          <a:bodyPr/>
          <a:p>
            <a:fld id="{9DAF42B1-47CE-440E-BE95-EE12FD62BB16}" type="slidenum">
              <a:t>&lt;#&gt;</a:t>
            </a:fld>
          </a:p>
        </p:txBody>
      </p:sp>
      <p:sp>
        <p:nvSpPr>
          <p:cNvPr id="7" name="PlaceHolder 6"/>
          <p:cNvSpPr>
            <a:spLocks noGrp="1"/>
          </p:cNvSpPr>
          <p:nvPr>
            <p:ph type="dt" idx="29"/>
          </p:nvPr>
        </p:nvSpPr>
        <p:spPr/>
        <p:txBody>
          <a:bodyPr/>
          <a:p>
            <a:r>
              <a:rPr lang="en-US"/>
              <a:t/>
            </a:r>
          </a:p>
        </p:txBody>
      </p:sp>
    </p:spTree>
  </p:cSld>
</p:sldLayout>
</file>

<file path=ppt/slideLayouts/slideLayout1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98"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99"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00"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30"/>
          </p:nvPr>
        </p:nvSpPr>
        <p:spPr/>
        <p:txBody>
          <a:bodyPr/>
          <a:p>
            <a:fld id="{286C4C6E-DB78-4A1D-90A4-2035D276C3F1}" type="slidenum">
              <a:t>&lt;#&gt;</a:t>
            </a:fld>
          </a:p>
        </p:txBody>
      </p:sp>
      <p:sp>
        <p:nvSpPr>
          <p:cNvPr id="7" name="PlaceHolder 6"/>
          <p:cNvSpPr>
            <a:spLocks noGrp="1"/>
          </p:cNvSpPr>
          <p:nvPr>
            <p:ph type="dt" idx="29"/>
          </p:nvPr>
        </p:nvSpPr>
        <p:spPr/>
        <p:txBody>
          <a:bodyPr/>
          <a:p>
            <a:r>
              <a:rPr lang="en-US"/>
              <a:t/>
            </a:r>
          </a:p>
        </p:txBody>
      </p:sp>
    </p:spTree>
  </p:cSld>
</p:sldLayout>
</file>

<file path=ppt/slideLayouts/slideLayout1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602"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03"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04"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30"/>
          </p:nvPr>
        </p:nvSpPr>
        <p:spPr/>
        <p:txBody>
          <a:bodyPr/>
          <a:p>
            <a:fld id="{41E9506A-714B-4958-9507-032AD48E4B1E}" type="slidenum">
              <a:t>&lt;#&gt;</a:t>
            </a:fld>
          </a:p>
        </p:txBody>
      </p:sp>
      <p:sp>
        <p:nvSpPr>
          <p:cNvPr id="7" name="PlaceHolder 6"/>
          <p:cNvSpPr>
            <a:spLocks noGrp="1"/>
          </p:cNvSpPr>
          <p:nvPr>
            <p:ph type="dt" idx="29"/>
          </p:nvPr>
        </p:nvSpPr>
        <p:spPr/>
        <p:txBody>
          <a:bodyPr/>
          <a:p>
            <a:r>
              <a:rPr lang="en-US"/>
              <a:t/>
            </a:r>
          </a:p>
        </p:txBody>
      </p:sp>
    </p:spTree>
  </p:cSld>
</p:sldLayout>
</file>

<file path=ppt/slideLayouts/slideLayout1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606"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07"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30"/>
          </p:nvPr>
        </p:nvSpPr>
        <p:spPr/>
        <p:txBody>
          <a:bodyPr/>
          <a:p>
            <a:fld id="{E8859BBA-10A0-4E91-BA53-70A3345FD797}" type="slidenum">
              <a:t>&lt;#&gt;</a:t>
            </a:fld>
          </a:p>
        </p:txBody>
      </p:sp>
      <p:sp>
        <p:nvSpPr>
          <p:cNvPr id="6" name="PlaceHolder 5"/>
          <p:cNvSpPr>
            <a:spLocks noGrp="1"/>
          </p:cNvSpPr>
          <p:nvPr>
            <p:ph type="dt" idx="29"/>
          </p:nvPr>
        </p:nvSpPr>
        <p:spPr/>
        <p:txBody>
          <a:bodyPr/>
          <a:p>
            <a:r>
              <a:rPr lang="en-US"/>
              <a:t/>
            </a:r>
          </a:p>
        </p:txBody>
      </p:sp>
    </p:spTree>
  </p:cSld>
</p:sldLayout>
</file>

<file path=ppt/slideLayouts/slideLayout1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0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609"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0"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1"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2"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30"/>
          </p:nvPr>
        </p:nvSpPr>
        <p:spPr/>
        <p:txBody>
          <a:bodyPr/>
          <a:p>
            <a:fld id="{35D9DED9-9B53-4375-8F39-DF39D5C56849}" type="slidenum">
              <a:t>&lt;#&gt;</a:t>
            </a:fld>
          </a:p>
        </p:txBody>
      </p:sp>
      <p:sp>
        <p:nvSpPr>
          <p:cNvPr id="8" name="PlaceHolder 7"/>
          <p:cNvSpPr>
            <a:spLocks noGrp="1"/>
          </p:cNvSpPr>
          <p:nvPr>
            <p:ph type="dt" idx="29"/>
          </p:nvPr>
        </p:nvSpPr>
        <p:spPr/>
        <p:txBody>
          <a:bodyPr/>
          <a:p>
            <a:r>
              <a:rPr lang="en-US"/>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4"/>
          </p:nvPr>
        </p:nvSpPr>
        <p:spPr/>
        <p:txBody>
          <a:bodyPr/>
          <a:p>
            <a:fld id="{E72456BC-0A8D-411E-83F4-A7685A831109}" type="slidenum">
              <a:t>&lt;#&gt;</a:t>
            </a:fld>
          </a:p>
        </p:txBody>
      </p:sp>
      <p:sp>
        <p:nvSpPr>
          <p:cNvPr id="4" name="PlaceHolder 3"/>
          <p:cNvSpPr>
            <a:spLocks noGrp="1"/>
          </p:cNvSpPr>
          <p:nvPr>
            <p:ph type="dt" idx="3"/>
          </p:nvPr>
        </p:nvSpPr>
        <p:spPr/>
        <p:txBody>
          <a:bodyPr/>
          <a:p>
            <a:r>
              <a:rPr lang="en-US"/>
              <a:t/>
            </a:r>
          </a:p>
        </p:txBody>
      </p:sp>
    </p:spTree>
  </p:cSld>
</p:sldLayout>
</file>

<file path=ppt/slideLayouts/slideLayout1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1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614"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5"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6"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7"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8"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9"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30"/>
          </p:nvPr>
        </p:nvSpPr>
        <p:spPr/>
        <p:txBody>
          <a:bodyPr/>
          <a:p>
            <a:fld id="{ABE270FF-FC27-4CA6-9480-BD4A04916645}" type="slidenum">
              <a:t>&lt;#&gt;</a:t>
            </a:fld>
          </a:p>
        </p:txBody>
      </p:sp>
      <p:sp>
        <p:nvSpPr>
          <p:cNvPr id="10" name="PlaceHolder 9"/>
          <p:cNvSpPr>
            <a:spLocks noGrp="1"/>
          </p:cNvSpPr>
          <p:nvPr>
            <p:ph type="dt" idx="29"/>
          </p:nvPr>
        </p:nvSpPr>
        <p:spPr/>
        <p:txBody>
          <a:bodyPr/>
          <a:p>
            <a:r>
              <a:rPr lang="en-US"/>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59"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0"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1"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4"/>
          </p:nvPr>
        </p:nvSpPr>
        <p:spPr/>
        <p:txBody>
          <a:bodyPr/>
          <a:p>
            <a:fld id="{C21AA6C1-3511-46F2-9317-08D2846CE9C9}"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7"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2"/>
          </p:nvPr>
        </p:nvSpPr>
        <p:spPr/>
        <p:txBody>
          <a:bodyPr/>
          <a:p>
            <a:fld id="{D7D2C8BE-7C13-43B5-B47B-E645CE8A313D}"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63"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4"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5"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4"/>
          </p:nvPr>
        </p:nvSpPr>
        <p:spPr/>
        <p:txBody>
          <a:bodyPr/>
          <a:p>
            <a:fld id="{538B4FA6-B2D5-48FC-963A-BD4D69331653}"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67"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8"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9"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4"/>
          </p:nvPr>
        </p:nvSpPr>
        <p:spPr/>
        <p:txBody>
          <a:bodyPr/>
          <a:p>
            <a:fld id="{0E00DAD0-CD15-4219-BF75-D7075C7AEE2F}" type="slidenum">
              <a:t>&lt;#&gt;</a:t>
            </a:fld>
          </a:p>
        </p:txBody>
      </p:sp>
      <p:sp>
        <p:nvSpPr>
          <p:cNvPr id="7" name="PlaceHolder 6"/>
          <p:cNvSpPr>
            <a:spLocks noGrp="1"/>
          </p:cNvSpPr>
          <p:nvPr>
            <p:ph type="dt" idx="3"/>
          </p:nvPr>
        </p:nvSpPr>
        <p:spPr/>
        <p:txBody>
          <a:bodyPr/>
          <a:p>
            <a:r>
              <a:rPr lang="en-US"/>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71"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2"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4"/>
          </p:nvPr>
        </p:nvSpPr>
        <p:spPr/>
        <p:txBody>
          <a:bodyPr/>
          <a:p>
            <a:fld id="{C147324A-6605-4EE3-ABCE-28FDCC4C04C4}"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74"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5"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6"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7"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4"/>
          </p:nvPr>
        </p:nvSpPr>
        <p:spPr/>
        <p:txBody>
          <a:bodyPr/>
          <a:p>
            <a:fld id="{EC7CF138-2A66-439C-B0BC-C3923FFDD528}" type="slidenum">
              <a:t>&lt;#&gt;</a:t>
            </a:fld>
          </a:p>
        </p:txBody>
      </p:sp>
      <p:sp>
        <p:nvSpPr>
          <p:cNvPr id="8" name="PlaceHolder 7"/>
          <p:cNvSpPr>
            <a:spLocks noGrp="1"/>
          </p:cNvSpPr>
          <p:nvPr>
            <p:ph type="dt" idx="3"/>
          </p:nvPr>
        </p:nvSpPr>
        <p:spPr/>
        <p:txBody>
          <a:bodyPr/>
          <a:p>
            <a:r>
              <a:rPr lang="en-US"/>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79"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80"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81"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82"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83"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84"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4"/>
          </p:nvPr>
        </p:nvSpPr>
        <p:spPr/>
        <p:txBody>
          <a:bodyPr/>
          <a:p>
            <a:fld id="{4CF84A65-42D2-4BD5-8412-C019BCA1B817}" type="slidenum">
              <a:t>&lt;#&gt;</a:t>
            </a:fld>
          </a:p>
        </p:txBody>
      </p:sp>
      <p:sp>
        <p:nvSpPr>
          <p:cNvPr id="10" name="PlaceHolder 9"/>
          <p:cNvSpPr>
            <a:spLocks noGrp="1"/>
          </p:cNvSpPr>
          <p:nvPr>
            <p:ph type="dt" idx="3"/>
          </p:nvPr>
        </p:nvSpPr>
        <p:spPr/>
        <p:txBody>
          <a:bodyPr/>
          <a:p>
            <a:r>
              <a:rPr lang="en-US"/>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6"/>
          </p:nvPr>
        </p:nvSpPr>
        <p:spPr/>
        <p:txBody>
          <a:bodyPr/>
          <a:p>
            <a:fld id="{A2A8E079-E959-44B5-99BB-7D36D59D70F8}" type="slidenum">
              <a:t>&lt;#&gt;</a:t>
            </a:fld>
          </a:p>
        </p:txBody>
      </p:sp>
      <p:sp>
        <p:nvSpPr>
          <p:cNvPr id="3" name="PlaceHolder 2"/>
          <p:cNvSpPr>
            <a:spLocks noGrp="1"/>
          </p:cNvSpPr>
          <p:nvPr>
            <p:ph type="dt" idx="5"/>
          </p:nvPr>
        </p:nvSpPr>
        <p:spPr/>
        <p:txBody>
          <a:bodyPr/>
          <a:p>
            <a:r>
              <a:rPr lang="en-US"/>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93"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6"/>
          </p:nvPr>
        </p:nvSpPr>
        <p:spPr/>
        <p:txBody>
          <a:bodyPr/>
          <a:p>
            <a:fld id="{92128D07-0AE1-4DEC-B71F-5236864B4F76}" type="slidenum">
              <a:t>&lt;#&gt;</a:t>
            </a:fld>
          </a:p>
        </p:txBody>
      </p:sp>
      <p:sp>
        <p:nvSpPr>
          <p:cNvPr id="5" name="PlaceHolder 4"/>
          <p:cNvSpPr>
            <a:spLocks noGrp="1"/>
          </p:cNvSpPr>
          <p:nvPr>
            <p:ph type="dt" idx="5"/>
          </p:nvPr>
        </p:nvSpPr>
        <p:spPr/>
        <p:txBody>
          <a:bodyPr/>
          <a:p>
            <a:r>
              <a:rPr lang="en-US"/>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95"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6"/>
          </p:nvPr>
        </p:nvSpPr>
        <p:spPr/>
        <p:txBody>
          <a:bodyPr/>
          <a:p>
            <a:fld id="{9ACA6C2F-95AD-4CF8-B91E-A2F00903A2E2}" type="slidenum">
              <a:t>&lt;#&gt;</a:t>
            </a:fld>
          </a:p>
        </p:txBody>
      </p:sp>
      <p:sp>
        <p:nvSpPr>
          <p:cNvPr id="5" name="PlaceHolder 4"/>
          <p:cNvSpPr>
            <a:spLocks noGrp="1"/>
          </p:cNvSpPr>
          <p:nvPr>
            <p:ph type="dt" idx="5"/>
          </p:nvPr>
        </p:nvSpPr>
        <p:spPr/>
        <p:txBody>
          <a:bodyPr/>
          <a:p>
            <a:r>
              <a:rPr lang="en-US"/>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97"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8"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6"/>
          </p:nvPr>
        </p:nvSpPr>
        <p:spPr/>
        <p:txBody>
          <a:bodyPr/>
          <a:p>
            <a:fld id="{8818D125-6ABF-4121-99FE-DB7E75657240}" type="slidenum">
              <a:t>&lt;#&gt;</a:t>
            </a:fld>
          </a:p>
        </p:txBody>
      </p:sp>
      <p:sp>
        <p:nvSpPr>
          <p:cNvPr id="6" name="PlaceHolder 5"/>
          <p:cNvSpPr>
            <a:spLocks noGrp="1"/>
          </p:cNvSpPr>
          <p:nvPr>
            <p:ph type="dt" idx="5"/>
          </p:nvPr>
        </p:nvSpPr>
        <p:spPr/>
        <p:txBody>
          <a:bodyPr/>
          <a:p>
            <a:r>
              <a:rPr lang="en-US"/>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6"/>
          </p:nvPr>
        </p:nvSpPr>
        <p:spPr/>
        <p:txBody>
          <a:bodyPr/>
          <a:p>
            <a:fld id="{D9631934-A25C-4487-A846-7334FA316A62}" type="slidenum">
              <a:t>&lt;#&gt;</a:t>
            </a:fld>
          </a:p>
        </p:txBody>
      </p:sp>
      <p:sp>
        <p:nvSpPr>
          <p:cNvPr id="4" name="PlaceHolder 3"/>
          <p:cNvSpPr>
            <a:spLocks noGrp="1"/>
          </p:cNvSpPr>
          <p:nvPr>
            <p:ph type="dt" idx="5"/>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9"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2"/>
          </p:nvPr>
        </p:nvSpPr>
        <p:spPr/>
        <p:txBody>
          <a:bodyPr/>
          <a:p>
            <a:fld id="{A96663BD-A124-42F9-BFBF-B62C9BFF502C}"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0"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6"/>
          </p:nvPr>
        </p:nvSpPr>
        <p:spPr/>
        <p:txBody>
          <a:bodyPr/>
          <a:p>
            <a:fld id="{4D90A24F-CFBD-44CD-9157-08C51B4CE448}" type="slidenum">
              <a:t>&lt;#&gt;</a:t>
            </a:fld>
          </a:p>
        </p:txBody>
      </p:sp>
      <p:sp>
        <p:nvSpPr>
          <p:cNvPr id="4" name="PlaceHolder 3"/>
          <p:cNvSpPr>
            <a:spLocks noGrp="1"/>
          </p:cNvSpPr>
          <p:nvPr>
            <p:ph type="dt" idx="5"/>
          </p:nvPr>
        </p:nvSpPr>
        <p:spPr/>
        <p:txBody>
          <a:bodyPr/>
          <a:p>
            <a:r>
              <a:rPr lang="en-US"/>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02"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03"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04"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6"/>
          </p:nvPr>
        </p:nvSpPr>
        <p:spPr/>
        <p:txBody>
          <a:bodyPr/>
          <a:p>
            <a:fld id="{7DD5C207-16DF-41A2-A297-4B4A7D7B4681}" type="slidenum">
              <a:t>&lt;#&gt;</a:t>
            </a:fld>
          </a:p>
        </p:txBody>
      </p:sp>
      <p:sp>
        <p:nvSpPr>
          <p:cNvPr id="7" name="PlaceHolder 6"/>
          <p:cNvSpPr>
            <a:spLocks noGrp="1"/>
          </p:cNvSpPr>
          <p:nvPr>
            <p:ph type="dt" idx="5"/>
          </p:nvPr>
        </p:nvSpPr>
        <p:spPr/>
        <p:txBody>
          <a:bodyPr/>
          <a:p>
            <a:r>
              <a:rPr lang="en-US"/>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06"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07"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08"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6"/>
          </p:nvPr>
        </p:nvSpPr>
        <p:spPr/>
        <p:txBody>
          <a:bodyPr/>
          <a:p>
            <a:fld id="{22F5932E-67D2-436D-A104-EA951FAA1264}" type="slidenum">
              <a:t>&lt;#&gt;</a:t>
            </a:fld>
          </a:p>
        </p:txBody>
      </p:sp>
      <p:sp>
        <p:nvSpPr>
          <p:cNvPr id="7" name="PlaceHolder 6"/>
          <p:cNvSpPr>
            <a:spLocks noGrp="1"/>
          </p:cNvSpPr>
          <p:nvPr>
            <p:ph type="dt" idx="5"/>
          </p:nvPr>
        </p:nvSpPr>
        <p:spPr/>
        <p:txBody>
          <a:bodyPr/>
          <a:p>
            <a:r>
              <a:rPr lang="en-US"/>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10"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11"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12"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6"/>
          </p:nvPr>
        </p:nvSpPr>
        <p:spPr/>
        <p:txBody>
          <a:bodyPr/>
          <a:p>
            <a:fld id="{0ACD4ABD-EF10-4705-878F-151DF3599BAB}" type="slidenum">
              <a:t>&lt;#&gt;</a:t>
            </a:fld>
          </a:p>
        </p:txBody>
      </p:sp>
      <p:sp>
        <p:nvSpPr>
          <p:cNvPr id="7" name="PlaceHolder 6"/>
          <p:cNvSpPr>
            <a:spLocks noGrp="1"/>
          </p:cNvSpPr>
          <p:nvPr>
            <p:ph type="dt" idx="5"/>
          </p:nvPr>
        </p:nvSpPr>
        <p:spPr/>
        <p:txBody>
          <a:bodyPr/>
          <a:p>
            <a:r>
              <a:rPr lang="en-US"/>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14"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15"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6"/>
          </p:nvPr>
        </p:nvSpPr>
        <p:spPr/>
        <p:txBody>
          <a:bodyPr/>
          <a:p>
            <a:fld id="{9EE1F6C4-8B6A-489C-A08E-B3513470CA50}" type="slidenum">
              <a:t>&lt;#&gt;</a:t>
            </a:fld>
          </a:p>
        </p:txBody>
      </p:sp>
      <p:sp>
        <p:nvSpPr>
          <p:cNvPr id="6" name="PlaceHolder 5"/>
          <p:cNvSpPr>
            <a:spLocks noGrp="1"/>
          </p:cNvSpPr>
          <p:nvPr>
            <p:ph type="dt" idx="5"/>
          </p:nvPr>
        </p:nvSpPr>
        <p:spPr/>
        <p:txBody>
          <a:bodyPr/>
          <a:p>
            <a:r>
              <a:rPr lang="en-US"/>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17"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18"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19"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0"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6"/>
          </p:nvPr>
        </p:nvSpPr>
        <p:spPr/>
        <p:txBody>
          <a:bodyPr/>
          <a:p>
            <a:fld id="{298D56BA-824D-4533-956B-2B250050FD35}" type="slidenum">
              <a:t>&lt;#&gt;</a:t>
            </a:fld>
          </a:p>
        </p:txBody>
      </p:sp>
      <p:sp>
        <p:nvSpPr>
          <p:cNvPr id="8" name="PlaceHolder 7"/>
          <p:cNvSpPr>
            <a:spLocks noGrp="1"/>
          </p:cNvSpPr>
          <p:nvPr>
            <p:ph type="dt" idx="5"/>
          </p:nvPr>
        </p:nvSpPr>
        <p:spPr/>
        <p:txBody>
          <a:bodyPr/>
          <a:p>
            <a:r>
              <a:rPr lang="en-US"/>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22"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3"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4"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5"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6"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7"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6"/>
          </p:nvPr>
        </p:nvSpPr>
        <p:spPr/>
        <p:txBody>
          <a:bodyPr/>
          <a:p>
            <a:fld id="{7573C3CD-1AC7-415E-BA53-54A627CDC2D9}" type="slidenum">
              <a:t>&lt;#&gt;</a:t>
            </a:fld>
          </a:p>
        </p:txBody>
      </p:sp>
      <p:sp>
        <p:nvSpPr>
          <p:cNvPr id="10" name="PlaceHolder 9"/>
          <p:cNvSpPr>
            <a:spLocks noGrp="1"/>
          </p:cNvSpPr>
          <p:nvPr>
            <p:ph type="dt" idx="5"/>
          </p:nvPr>
        </p:nvSpPr>
        <p:spPr/>
        <p:txBody>
          <a:bodyPr/>
          <a:p>
            <a:r>
              <a:rPr lang="en-US"/>
              <a:t/>
            </a: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8"/>
          </p:nvPr>
        </p:nvSpPr>
        <p:spPr/>
        <p:txBody>
          <a:bodyPr/>
          <a:p>
            <a:fld id="{4FCF5E50-B474-4447-BADF-D97DED295019}" type="slidenum">
              <a:t>&lt;#&gt;</a:t>
            </a:fld>
          </a:p>
        </p:txBody>
      </p:sp>
      <p:sp>
        <p:nvSpPr>
          <p:cNvPr id="3" name="PlaceHolder 2"/>
          <p:cNvSpPr>
            <a:spLocks noGrp="1"/>
          </p:cNvSpPr>
          <p:nvPr>
            <p:ph type="dt" idx="7"/>
          </p:nvPr>
        </p:nvSpPr>
        <p:spPr/>
        <p:txBody>
          <a:bodyPr/>
          <a:p>
            <a:r>
              <a:rPr lang="en-US"/>
              <a:t/>
            </a:r>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34"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8"/>
          </p:nvPr>
        </p:nvSpPr>
        <p:spPr/>
        <p:txBody>
          <a:bodyPr/>
          <a:p>
            <a:fld id="{950CE8CD-22F7-4461-8D06-8B6E12BDEE11}" type="slidenum">
              <a:t>&lt;#&gt;</a:t>
            </a:fld>
          </a:p>
        </p:txBody>
      </p:sp>
      <p:sp>
        <p:nvSpPr>
          <p:cNvPr id="5" name="PlaceHolder 4"/>
          <p:cNvSpPr>
            <a:spLocks noGrp="1"/>
          </p:cNvSpPr>
          <p:nvPr>
            <p:ph type="dt" idx="7"/>
          </p:nvPr>
        </p:nvSpPr>
        <p:spPr/>
        <p:txBody>
          <a:bodyPr/>
          <a:p>
            <a:r>
              <a:rPr lang="en-US"/>
              <a:t/>
            </a: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36"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8"/>
          </p:nvPr>
        </p:nvSpPr>
        <p:spPr/>
        <p:txBody>
          <a:bodyPr/>
          <a:p>
            <a:fld id="{C82772BE-6BEC-4AA0-AB2A-E4A7F81257A8}" type="slidenum">
              <a:t>&lt;#&gt;</a:t>
            </a:fld>
          </a:p>
        </p:txBody>
      </p:sp>
      <p:sp>
        <p:nvSpPr>
          <p:cNvPr id="5" name="PlaceHolder 4"/>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1"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2"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2"/>
          </p:nvPr>
        </p:nvSpPr>
        <p:spPr/>
        <p:txBody>
          <a:bodyPr/>
          <a:p>
            <a:fld id="{BD22FC20-5CBB-4A83-9CA7-4422C86C1CBA}"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38"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39"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8"/>
          </p:nvPr>
        </p:nvSpPr>
        <p:spPr/>
        <p:txBody>
          <a:bodyPr/>
          <a:p>
            <a:fld id="{B794C4B7-BAC9-4ECA-91A0-11FD1DF978A8}" type="slidenum">
              <a:t>&lt;#&gt;</a:t>
            </a:fld>
          </a:p>
        </p:txBody>
      </p:sp>
      <p:sp>
        <p:nvSpPr>
          <p:cNvPr id="6" name="PlaceHolder 5"/>
          <p:cNvSpPr>
            <a:spLocks noGrp="1"/>
          </p:cNvSpPr>
          <p:nvPr>
            <p:ph type="dt" idx="7"/>
          </p:nvPr>
        </p:nvSpPr>
        <p:spPr/>
        <p:txBody>
          <a:bodyPr/>
          <a:p>
            <a:r>
              <a:rPr lang="en-US"/>
              <a:t/>
            </a: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8"/>
          </p:nvPr>
        </p:nvSpPr>
        <p:spPr/>
        <p:txBody>
          <a:bodyPr/>
          <a:p>
            <a:fld id="{29F2C4F6-C54D-4655-ABAF-C41928D1E2B8}"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1"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8"/>
          </p:nvPr>
        </p:nvSpPr>
        <p:spPr/>
        <p:txBody>
          <a:bodyPr/>
          <a:p>
            <a:fld id="{D2BCFECC-F3CA-4A8D-8E29-037EE8C40E1F}"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43"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44"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45"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8"/>
          </p:nvPr>
        </p:nvSpPr>
        <p:spPr/>
        <p:txBody>
          <a:bodyPr/>
          <a:p>
            <a:fld id="{92AECBAE-A0DC-430D-A306-E0B642EBAD14}" type="slidenum">
              <a:t>&lt;#&gt;</a:t>
            </a:fld>
          </a:p>
        </p:txBody>
      </p:sp>
      <p:sp>
        <p:nvSpPr>
          <p:cNvPr id="7" name="PlaceHolder 6"/>
          <p:cNvSpPr>
            <a:spLocks noGrp="1"/>
          </p:cNvSpPr>
          <p:nvPr>
            <p:ph type="dt" idx="7"/>
          </p:nvPr>
        </p:nvSpPr>
        <p:spPr/>
        <p:txBody>
          <a:bodyPr/>
          <a:p>
            <a:r>
              <a:rPr lang="en-US"/>
              <a:t/>
            </a: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47"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48"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49"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8"/>
          </p:nvPr>
        </p:nvSpPr>
        <p:spPr/>
        <p:txBody>
          <a:bodyPr/>
          <a:p>
            <a:fld id="{16E68B2B-981D-4126-ABA9-DA1772374977}" type="slidenum">
              <a:t>&lt;#&gt;</a:t>
            </a:fld>
          </a:p>
        </p:txBody>
      </p:sp>
      <p:sp>
        <p:nvSpPr>
          <p:cNvPr id="7" name="PlaceHolder 6"/>
          <p:cNvSpPr>
            <a:spLocks noGrp="1"/>
          </p:cNvSpPr>
          <p:nvPr>
            <p:ph type="dt" idx="7"/>
          </p:nvPr>
        </p:nvSpPr>
        <p:spPr/>
        <p:txBody>
          <a:bodyPr/>
          <a:p>
            <a:r>
              <a:rPr lang="en-US"/>
              <a:t/>
            </a: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51"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52"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53"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8"/>
          </p:nvPr>
        </p:nvSpPr>
        <p:spPr/>
        <p:txBody>
          <a:bodyPr/>
          <a:p>
            <a:fld id="{152DC522-905F-415F-B6C2-9FA89C737419}" type="slidenum">
              <a:t>&lt;#&gt;</a:t>
            </a:fld>
          </a:p>
        </p:txBody>
      </p:sp>
      <p:sp>
        <p:nvSpPr>
          <p:cNvPr id="7" name="PlaceHolder 6"/>
          <p:cNvSpPr>
            <a:spLocks noGrp="1"/>
          </p:cNvSpPr>
          <p:nvPr>
            <p:ph type="dt" idx="7"/>
          </p:nvPr>
        </p:nvSpPr>
        <p:spPr/>
        <p:txBody>
          <a:bodyPr/>
          <a:p>
            <a:r>
              <a:rPr lang="en-US"/>
              <a:t/>
            </a: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55"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56"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8"/>
          </p:nvPr>
        </p:nvSpPr>
        <p:spPr/>
        <p:txBody>
          <a:bodyPr/>
          <a:p>
            <a:fld id="{3CA314C3-CB21-4551-94AF-2B1430EAE593}" type="slidenum">
              <a:t>&lt;#&gt;</a:t>
            </a:fld>
          </a:p>
        </p:txBody>
      </p:sp>
      <p:sp>
        <p:nvSpPr>
          <p:cNvPr id="6" name="PlaceHolder 5"/>
          <p:cNvSpPr>
            <a:spLocks noGrp="1"/>
          </p:cNvSpPr>
          <p:nvPr>
            <p:ph type="dt" idx="7"/>
          </p:nvPr>
        </p:nvSpPr>
        <p:spPr/>
        <p:txBody>
          <a:bodyPr/>
          <a:p>
            <a:r>
              <a:rPr lang="en-US"/>
              <a:t/>
            </a: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58"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59"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0"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1"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8"/>
          </p:nvPr>
        </p:nvSpPr>
        <p:spPr/>
        <p:txBody>
          <a:bodyPr/>
          <a:p>
            <a:fld id="{FD491EFA-5D7E-44DE-B89B-4E3C031898DF}" type="slidenum">
              <a:t>&lt;#&gt;</a:t>
            </a:fld>
          </a:p>
        </p:txBody>
      </p:sp>
      <p:sp>
        <p:nvSpPr>
          <p:cNvPr id="8" name="PlaceHolder 7"/>
          <p:cNvSpPr>
            <a:spLocks noGrp="1"/>
          </p:cNvSpPr>
          <p:nvPr>
            <p:ph type="dt" idx="7"/>
          </p:nvPr>
        </p:nvSpPr>
        <p:spPr/>
        <p:txBody>
          <a:bodyPr/>
          <a:p>
            <a:r>
              <a:rPr lang="en-US"/>
              <a:t/>
            </a: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63"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4"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5"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6"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7"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68"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8"/>
          </p:nvPr>
        </p:nvSpPr>
        <p:spPr/>
        <p:txBody>
          <a:bodyPr/>
          <a:p>
            <a:fld id="{C0160281-3712-4A3C-96D0-1DA341296D43}" type="slidenum">
              <a:t>&lt;#&gt;</a:t>
            </a:fld>
          </a:p>
        </p:txBody>
      </p:sp>
      <p:sp>
        <p:nvSpPr>
          <p:cNvPr id="10" name="PlaceHolder 9"/>
          <p:cNvSpPr>
            <a:spLocks noGrp="1"/>
          </p:cNvSpPr>
          <p:nvPr>
            <p:ph type="dt" idx="7"/>
          </p:nvPr>
        </p:nvSpPr>
        <p:spPr/>
        <p:txBody>
          <a:bodyPr/>
          <a:p>
            <a:r>
              <a:rPr lang="en-US"/>
              <a:t/>
            </a: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0"/>
          </p:nvPr>
        </p:nvSpPr>
        <p:spPr/>
        <p:txBody>
          <a:bodyPr/>
          <a:p>
            <a:fld id="{B935A6D6-C5A5-43ED-B863-E1AEDD687948}" type="slidenum">
              <a:t>&lt;#&gt;</a:t>
            </a:fld>
          </a:p>
        </p:txBody>
      </p:sp>
      <p:sp>
        <p:nvSpPr>
          <p:cNvPr id="3" name="PlaceHolder 2"/>
          <p:cNvSpPr>
            <a:spLocks noGrp="1"/>
          </p:cNvSpPr>
          <p:nvPr>
            <p:ph type="dt" idx="9"/>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2"/>
          </p:nvPr>
        </p:nvSpPr>
        <p:spPr/>
        <p:txBody>
          <a:bodyPr/>
          <a:p>
            <a:fld id="{CD46DCA0-D9C4-4573-A47D-E82E1519220A}" type="slidenum">
              <a:t>&lt;#&gt;</a:t>
            </a:fld>
          </a:p>
        </p:txBody>
      </p:sp>
      <p:sp>
        <p:nvSpPr>
          <p:cNvPr id="4" name="PlaceHolder 3"/>
          <p:cNvSpPr>
            <a:spLocks noGrp="1"/>
          </p:cNvSpPr>
          <p:nvPr>
            <p:ph type="dt" idx="1"/>
          </p:nvPr>
        </p:nvSpPr>
        <p:spPr/>
        <p:txBody>
          <a:bodyPr/>
          <a:p>
            <a:r>
              <a:rPr lang="en-US"/>
              <a:t/>
            </a: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75"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10"/>
          </p:nvPr>
        </p:nvSpPr>
        <p:spPr/>
        <p:txBody>
          <a:bodyPr/>
          <a:p>
            <a:fld id="{85B8EFC4-B502-4CCE-90CA-5028E4DD611D}" type="slidenum">
              <a:t>&lt;#&gt;</a:t>
            </a:fld>
          </a:p>
        </p:txBody>
      </p:sp>
      <p:sp>
        <p:nvSpPr>
          <p:cNvPr id="5" name="PlaceHolder 4"/>
          <p:cNvSpPr>
            <a:spLocks noGrp="1"/>
          </p:cNvSpPr>
          <p:nvPr>
            <p:ph type="dt" idx="9"/>
          </p:nvPr>
        </p:nvSpPr>
        <p:spPr/>
        <p:txBody>
          <a:bodyPr/>
          <a:p>
            <a:r>
              <a:rPr lang="en-US"/>
              <a:t/>
            </a: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77"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10"/>
          </p:nvPr>
        </p:nvSpPr>
        <p:spPr/>
        <p:txBody>
          <a:bodyPr/>
          <a:p>
            <a:fld id="{ED2A3948-AA04-4FC6-AEBE-67718F8CBE24}" type="slidenum">
              <a:t>&lt;#&gt;</a:t>
            </a:fld>
          </a:p>
        </p:txBody>
      </p:sp>
      <p:sp>
        <p:nvSpPr>
          <p:cNvPr id="5" name="PlaceHolder 4"/>
          <p:cNvSpPr>
            <a:spLocks noGrp="1"/>
          </p:cNvSpPr>
          <p:nvPr>
            <p:ph type="dt" idx="9"/>
          </p:nvPr>
        </p:nvSpPr>
        <p:spPr/>
        <p:txBody>
          <a:bodyPr/>
          <a:p>
            <a:r>
              <a:rPr lang="en-US"/>
              <a:t/>
            </a: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79"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80"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0"/>
          </p:nvPr>
        </p:nvSpPr>
        <p:spPr/>
        <p:txBody>
          <a:bodyPr/>
          <a:p>
            <a:fld id="{74A3F067-EB06-4662-9C98-D5156FDEADF9}" type="slidenum">
              <a:t>&lt;#&gt;</a:t>
            </a:fld>
          </a:p>
        </p:txBody>
      </p:sp>
      <p:sp>
        <p:nvSpPr>
          <p:cNvPr id="6" name="PlaceHolder 5"/>
          <p:cNvSpPr>
            <a:spLocks noGrp="1"/>
          </p:cNvSpPr>
          <p:nvPr>
            <p:ph type="dt" idx="9"/>
          </p:nvPr>
        </p:nvSpPr>
        <p:spPr/>
        <p:txBody>
          <a:bodyPr/>
          <a:p>
            <a:r>
              <a:rPr lang="en-US"/>
              <a:t/>
            </a: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10"/>
          </p:nvPr>
        </p:nvSpPr>
        <p:spPr/>
        <p:txBody>
          <a:bodyPr/>
          <a:p>
            <a:fld id="{BB7C7EF9-7DA6-4498-A44A-9EBC9AADF015}" type="slidenum">
              <a:t>&lt;#&gt;</a:t>
            </a:fld>
          </a:p>
        </p:txBody>
      </p:sp>
      <p:sp>
        <p:nvSpPr>
          <p:cNvPr id="4" name="PlaceHolder 3"/>
          <p:cNvSpPr>
            <a:spLocks noGrp="1"/>
          </p:cNvSpPr>
          <p:nvPr>
            <p:ph type="dt" idx="9"/>
          </p:nvPr>
        </p:nvSpPr>
        <p:spPr/>
        <p:txBody>
          <a:bodyPr/>
          <a:p>
            <a:r>
              <a:rPr lang="en-US"/>
              <a:t/>
            </a: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2"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10"/>
          </p:nvPr>
        </p:nvSpPr>
        <p:spPr/>
        <p:txBody>
          <a:bodyPr/>
          <a:p>
            <a:fld id="{64018F1D-E4BD-4A47-AEC3-ED4E270F1D3F}" type="slidenum">
              <a:t>&lt;#&gt;</a:t>
            </a:fld>
          </a:p>
        </p:txBody>
      </p:sp>
      <p:sp>
        <p:nvSpPr>
          <p:cNvPr id="4" name="PlaceHolder 3"/>
          <p:cNvSpPr>
            <a:spLocks noGrp="1"/>
          </p:cNvSpPr>
          <p:nvPr>
            <p:ph type="dt" idx="9"/>
          </p:nvPr>
        </p:nvSpPr>
        <p:spPr/>
        <p:txBody>
          <a:bodyPr/>
          <a:p>
            <a:r>
              <a:rPr lang="en-US"/>
              <a:t/>
            </a: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84"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85"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86"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0"/>
          </p:nvPr>
        </p:nvSpPr>
        <p:spPr/>
        <p:txBody>
          <a:bodyPr/>
          <a:p>
            <a:fld id="{9FBD7F38-FEA8-4781-B551-E56958E47DBD}" type="slidenum">
              <a:t>&lt;#&gt;</a:t>
            </a:fld>
          </a:p>
        </p:txBody>
      </p:sp>
      <p:sp>
        <p:nvSpPr>
          <p:cNvPr id="7" name="PlaceHolder 6"/>
          <p:cNvSpPr>
            <a:spLocks noGrp="1"/>
          </p:cNvSpPr>
          <p:nvPr>
            <p:ph type="dt" idx="9"/>
          </p:nvPr>
        </p:nvSpPr>
        <p:spPr/>
        <p:txBody>
          <a:bodyPr/>
          <a:p>
            <a:r>
              <a:rPr lang="en-US"/>
              <a:t/>
            </a: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88"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89"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90"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0"/>
          </p:nvPr>
        </p:nvSpPr>
        <p:spPr/>
        <p:txBody>
          <a:bodyPr/>
          <a:p>
            <a:fld id="{9703EAD9-C761-4C9C-A2A5-A3C7DD4A5262}" type="slidenum">
              <a:t>&lt;#&gt;</a:t>
            </a:fld>
          </a:p>
        </p:txBody>
      </p:sp>
      <p:sp>
        <p:nvSpPr>
          <p:cNvPr id="7" name="PlaceHolder 6"/>
          <p:cNvSpPr>
            <a:spLocks noGrp="1"/>
          </p:cNvSpPr>
          <p:nvPr>
            <p:ph type="dt" idx="9"/>
          </p:nvPr>
        </p:nvSpPr>
        <p:spPr/>
        <p:txBody>
          <a:bodyPr/>
          <a:p>
            <a:r>
              <a:rPr lang="en-US"/>
              <a:t/>
            </a: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92"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93"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94"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0"/>
          </p:nvPr>
        </p:nvSpPr>
        <p:spPr/>
        <p:txBody>
          <a:bodyPr/>
          <a:p>
            <a:fld id="{C44061F9-2193-4BB2-894D-1829CBFBB992}" type="slidenum">
              <a:t>&lt;#&gt;</a:t>
            </a:fld>
          </a:p>
        </p:txBody>
      </p:sp>
      <p:sp>
        <p:nvSpPr>
          <p:cNvPr id="7" name="PlaceHolder 6"/>
          <p:cNvSpPr>
            <a:spLocks noGrp="1"/>
          </p:cNvSpPr>
          <p:nvPr>
            <p:ph type="dt" idx="9"/>
          </p:nvPr>
        </p:nvSpPr>
        <p:spPr/>
        <p:txBody>
          <a:bodyPr/>
          <a:p>
            <a:r>
              <a:rPr lang="en-US"/>
              <a:t/>
            </a: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96"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97"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0"/>
          </p:nvPr>
        </p:nvSpPr>
        <p:spPr/>
        <p:txBody>
          <a:bodyPr/>
          <a:p>
            <a:fld id="{6702DFAF-B580-4F2A-888E-941100C24980}" type="slidenum">
              <a:t>&lt;#&gt;</a:t>
            </a:fld>
          </a:p>
        </p:txBody>
      </p:sp>
      <p:sp>
        <p:nvSpPr>
          <p:cNvPr id="6" name="PlaceHolder 5"/>
          <p:cNvSpPr>
            <a:spLocks noGrp="1"/>
          </p:cNvSpPr>
          <p:nvPr>
            <p:ph type="dt" idx="9"/>
          </p:nvPr>
        </p:nvSpPr>
        <p:spPr/>
        <p:txBody>
          <a:bodyPr/>
          <a:p>
            <a:r>
              <a:rPr lang="en-US"/>
              <a:t/>
            </a: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99"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0"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1"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2"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10"/>
          </p:nvPr>
        </p:nvSpPr>
        <p:spPr/>
        <p:txBody>
          <a:bodyPr/>
          <a:p>
            <a:fld id="{92122905-805C-45F9-9277-4DDE15CFF510}" type="slidenum">
              <a:t>&lt;#&gt;</a:t>
            </a:fld>
          </a:p>
        </p:txBody>
      </p:sp>
      <p:sp>
        <p:nvSpPr>
          <p:cNvPr id="8" name="PlaceHolder 7"/>
          <p:cNvSpPr>
            <a:spLocks noGrp="1"/>
          </p:cNvSpPr>
          <p:nvPr>
            <p:ph type="dt" idx="9"/>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2"/>
          </p:nvPr>
        </p:nvSpPr>
        <p:spPr/>
        <p:txBody>
          <a:bodyPr/>
          <a:p>
            <a:fld id="{D092C2FE-221D-4E54-A6E1-17E0C6DB1858}" type="slidenum">
              <a:t>&lt;#&gt;</a:t>
            </a:fld>
          </a:p>
        </p:txBody>
      </p:sp>
      <p:sp>
        <p:nvSpPr>
          <p:cNvPr id="4" name="PlaceHolder 3"/>
          <p:cNvSpPr>
            <a:spLocks noGrp="1"/>
          </p:cNvSpPr>
          <p:nvPr>
            <p:ph type="dt" idx="1"/>
          </p:nvPr>
        </p:nvSpPr>
        <p:spPr/>
        <p:txBody>
          <a:bodyPr/>
          <a:p>
            <a:r>
              <a:rPr lang="en-US"/>
              <a:t/>
            </a: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04"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5"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6"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7"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8"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09"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10"/>
          </p:nvPr>
        </p:nvSpPr>
        <p:spPr/>
        <p:txBody>
          <a:bodyPr/>
          <a:p>
            <a:fld id="{EF34ED9D-A5D9-4B13-ADDA-BA2D04EEDAB0}" type="slidenum">
              <a:t>&lt;#&gt;</a:t>
            </a:fld>
          </a:p>
        </p:txBody>
      </p:sp>
      <p:sp>
        <p:nvSpPr>
          <p:cNvPr id="10" name="PlaceHolder 9"/>
          <p:cNvSpPr>
            <a:spLocks noGrp="1"/>
          </p:cNvSpPr>
          <p:nvPr>
            <p:ph type="dt" idx="9"/>
          </p:nvPr>
        </p:nvSpPr>
        <p:spPr/>
        <p:txBody>
          <a:bodyPr/>
          <a:p>
            <a:r>
              <a:rPr lang="en-US"/>
              <a:t/>
            </a: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2"/>
          </p:nvPr>
        </p:nvSpPr>
        <p:spPr/>
        <p:txBody>
          <a:bodyPr/>
          <a:p>
            <a:fld id="{44AA5339-EEFD-4EAD-8E4C-923CA53F626A}" type="slidenum">
              <a:t>&lt;#&gt;</a:t>
            </a:fld>
          </a:p>
        </p:txBody>
      </p:sp>
      <p:sp>
        <p:nvSpPr>
          <p:cNvPr id="3" name="PlaceHolder 2"/>
          <p:cNvSpPr>
            <a:spLocks noGrp="1"/>
          </p:cNvSpPr>
          <p:nvPr>
            <p:ph type="dt" idx="11"/>
          </p:nvPr>
        </p:nvSpPr>
        <p:spPr/>
        <p:txBody>
          <a:bodyPr/>
          <a:p>
            <a:r>
              <a:rPr lang="en-US"/>
              <a:t/>
            </a:r>
          </a:p>
        </p:txBody>
      </p:sp>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16"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12"/>
          </p:nvPr>
        </p:nvSpPr>
        <p:spPr/>
        <p:txBody>
          <a:bodyPr/>
          <a:p>
            <a:fld id="{06EDDF18-9840-4CD7-A60E-47C17C6273F7}" type="slidenum">
              <a:t>&lt;#&gt;</a:t>
            </a:fld>
          </a:p>
        </p:txBody>
      </p:sp>
      <p:sp>
        <p:nvSpPr>
          <p:cNvPr id="5" name="PlaceHolder 4"/>
          <p:cNvSpPr>
            <a:spLocks noGrp="1"/>
          </p:cNvSpPr>
          <p:nvPr>
            <p:ph type="dt" idx="11"/>
          </p:nvPr>
        </p:nvSpPr>
        <p:spPr/>
        <p:txBody>
          <a:bodyPr/>
          <a:p>
            <a:r>
              <a:rPr lang="en-US"/>
              <a:t/>
            </a: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18"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12"/>
          </p:nvPr>
        </p:nvSpPr>
        <p:spPr/>
        <p:txBody>
          <a:bodyPr/>
          <a:p>
            <a:fld id="{7661849A-5337-4FC7-89EF-652C89ED5E50}" type="slidenum">
              <a:t>&lt;#&gt;</a:t>
            </a:fld>
          </a:p>
        </p:txBody>
      </p:sp>
      <p:sp>
        <p:nvSpPr>
          <p:cNvPr id="5" name="PlaceHolder 4"/>
          <p:cNvSpPr>
            <a:spLocks noGrp="1"/>
          </p:cNvSpPr>
          <p:nvPr>
            <p:ph type="dt" idx="11"/>
          </p:nvPr>
        </p:nvSpPr>
        <p:spPr/>
        <p:txBody>
          <a:bodyPr/>
          <a:p>
            <a:r>
              <a:rPr lang="en-US"/>
              <a:t/>
            </a: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20"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21"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2"/>
          </p:nvPr>
        </p:nvSpPr>
        <p:spPr/>
        <p:txBody>
          <a:bodyPr/>
          <a:p>
            <a:fld id="{0956AAA4-F48D-41DB-8629-A75C2DC25AD0}" type="slidenum">
              <a:t>&lt;#&gt;</a:t>
            </a:fld>
          </a:p>
        </p:txBody>
      </p:sp>
      <p:sp>
        <p:nvSpPr>
          <p:cNvPr id="6" name="PlaceHolder 5"/>
          <p:cNvSpPr>
            <a:spLocks noGrp="1"/>
          </p:cNvSpPr>
          <p:nvPr>
            <p:ph type="dt" idx="11"/>
          </p:nvPr>
        </p:nvSpPr>
        <p:spPr/>
        <p:txBody>
          <a:bodyPr/>
          <a:p>
            <a:r>
              <a:rPr lang="en-US"/>
              <a:t/>
            </a: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12"/>
          </p:nvPr>
        </p:nvSpPr>
        <p:spPr/>
        <p:txBody>
          <a:bodyPr/>
          <a:p>
            <a:fld id="{E968C0A4-2EE7-4A1D-9925-5ED24A5F440B}" type="slidenum">
              <a:t>&lt;#&gt;</a:t>
            </a:fld>
          </a:p>
        </p:txBody>
      </p:sp>
      <p:sp>
        <p:nvSpPr>
          <p:cNvPr id="4" name="PlaceHolder 3"/>
          <p:cNvSpPr>
            <a:spLocks noGrp="1"/>
          </p:cNvSpPr>
          <p:nvPr>
            <p:ph type="dt" idx="11"/>
          </p:nvPr>
        </p:nvSpPr>
        <p:spPr/>
        <p:txBody>
          <a:bodyPr/>
          <a:p>
            <a:r>
              <a:rPr lang="en-US"/>
              <a:t/>
            </a: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3"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12"/>
          </p:nvPr>
        </p:nvSpPr>
        <p:spPr/>
        <p:txBody>
          <a:bodyPr/>
          <a:p>
            <a:fld id="{44B94553-B639-4343-AEED-8A3D1B72CECA}" type="slidenum">
              <a:t>&lt;#&gt;</a:t>
            </a:fld>
          </a:p>
        </p:txBody>
      </p:sp>
      <p:sp>
        <p:nvSpPr>
          <p:cNvPr id="4" name="PlaceHolder 3"/>
          <p:cNvSpPr>
            <a:spLocks noGrp="1"/>
          </p:cNvSpPr>
          <p:nvPr>
            <p:ph type="dt" idx="11"/>
          </p:nvPr>
        </p:nvSpPr>
        <p:spPr/>
        <p:txBody>
          <a:bodyPr/>
          <a:p>
            <a:r>
              <a:rPr lang="en-US"/>
              <a:t/>
            </a: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25"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26"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27"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2"/>
          </p:nvPr>
        </p:nvSpPr>
        <p:spPr/>
        <p:txBody>
          <a:bodyPr/>
          <a:p>
            <a:fld id="{070CD31A-AC9F-4BAE-BFF4-501123DC48EF}" type="slidenum">
              <a:t>&lt;#&gt;</a:t>
            </a:fld>
          </a:p>
        </p:txBody>
      </p:sp>
      <p:sp>
        <p:nvSpPr>
          <p:cNvPr id="7" name="PlaceHolder 6"/>
          <p:cNvSpPr>
            <a:spLocks noGrp="1"/>
          </p:cNvSpPr>
          <p:nvPr>
            <p:ph type="dt" idx="11"/>
          </p:nvPr>
        </p:nvSpPr>
        <p:spPr/>
        <p:txBody>
          <a:bodyPr/>
          <a:p>
            <a:r>
              <a:rPr lang="en-US"/>
              <a:t/>
            </a: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29"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30"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31"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2"/>
          </p:nvPr>
        </p:nvSpPr>
        <p:spPr/>
        <p:txBody>
          <a:bodyPr/>
          <a:p>
            <a:fld id="{10C91B54-AF78-4686-A8BB-E63ED8C26B05}" type="slidenum">
              <a:t>&lt;#&gt;</a:t>
            </a:fld>
          </a:p>
        </p:txBody>
      </p:sp>
      <p:sp>
        <p:nvSpPr>
          <p:cNvPr id="7" name="PlaceHolder 6"/>
          <p:cNvSpPr>
            <a:spLocks noGrp="1"/>
          </p:cNvSpPr>
          <p:nvPr>
            <p:ph type="dt" idx="11"/>
          </p:nvPr>
        </p:nvSpPr>
        <p:spPr/>
        <p:txBody>
          <a:bodyPr/>
          <a:p>
            <a:r>
              <a:rPr lang="en-US"/>
              <a:t/>
            </a: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33"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34"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35"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2"/>
          </p:nvPr>
        </p:nvSpPr>
        <p:spPr/>
        <p:txBody>
          <a:bodyPr/>
          <a:p>
            <a:fld id="{0DB47CFB-88D8-43B6-ABF6-534D83FD9980}" type="slidenum">
              <a:t>&lt;#&gt;</a:t>
            </a:fld>
          </a:p>
        </p:txBody>
      </p:sp>
      <p:sp>
        <p:nvSpPr>
          <p:cNvPr id="7" name="PlaceHolder 6"/>
          <p:cNvSpPr>
            <a:spLocks noGrp="1"/>
          </p:cNvSpPr>
          <p:nvPr>
            <p:ph type="dt" idx="11"/>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16"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7"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18"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
          </p:nvPr>
        </p:nvSpPr>
        <p:spPr/>
        <p:txBody>
          <a:bodyPr/>
          <a:p>
            <a:fld id="{EB57FB66-ACD2-4135-B3DB-9680593A25D2}"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37"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38"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2"/>
          </p:nvPr>
        </p:nvSpPr>
        <p:spPr/>
        <p:txBody>
          <a:bodyPr/>
          <a:p>
            <a:fld id="{3C1D5ED1-C8E8-4FBF-9342-40DCBB59A512}" type="slidenum">
              <a:t>&lt;#&gt;</a:t>
            </a:fld>
          </a:p>
        </p:txBody>
      </p:sp>
      <p:sp>
        <p:nvSpPr>
          <p:cNvPr id="6" name="PlaceHolder 5"/>
          <p:cNvSpPr>
            <a:spLocks noGrp="1"/>
          </p:cNvSpPr>
          <p:nvPr>
            <p:ph type="dt" idx="11"/>
          </p:nvPr>
        </p:nvSpPr>
        <p:spPr/>
        <p:txBody>
          <a:bodyPr/>
          <a:p>
            <a:r>
              <a:rPr lang="en-US"/>
              <a:t/>
            </a: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40"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1"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2"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3"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12"/>
          </p:nvPr>
        </p:nvSpPr>
        <p:spPr/>
        <p:txBody>
          <a:bodyPr/>
          <a:p>
            <a:fld id="{0F65784B-D34C-4805-81EC-1BB9D654CE1D}" type="slidenum">
              <a:t>&lt;#&gt;</a:t>
            </a:fld>
          </a:p>
        </p:txBody>
      </p:sp>
      <p:sp>
        <p:nvSpPr>
          <p:cNvPr id="8" name="PlaceHolder 7"/>
          <p:cNvSpPr>
            <a:spLocks noGrp="1"/>
          </p:cNvSpPr>
          <p:nvPr>
            <p:ph type="dt" idx="11"/>
          </p:nvPr>
        </p:nvSpPr>
        <p:spPr/>
        <p:txBody>
          <a:bodyPr/>
          <a:p>
            <a:r>
              <a:rPr lang="en-US"/>
              <a:t/>
            </a: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45"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6"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7"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8"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49"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50"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12"/>
          </p:nvPr>
        </p:nvSpPr>
        <p:spPr/>
        <p:txBody>
          <a:bodyPr/>
          <a:p>
            <a:fld id="{17DBF994-05EB-4F41-BA2D-EFCFC12CC0FC}" type="slidenum">
              <a:t>&lt;#&gt;</a:t>
            </a:fld>
          </a:p>
        </p:txBody>
      </p:sp>
      <p:sp>
        <p:nvSpPr>
          <p:cNvPr id="10" name="PlaceHolder 9"/>
          <p:cNvSpPr>
            <a:spLocks noGrp="1"/>
          </p:cNvSpPr>
          <p:nvPr>
            <p:ph type="dt" idx="11"/>
          </p:nvPr>
        </p:nvSpPr>
        <p:spPr/>
        <p:txBody>
          <a:bodyPr/>
          <a:p>
            <a:r>
              <a:rPr lang="en-US"/>
              <a:t/>
            </a: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4"/>
          </p:nvPr>
        </p:nvSpPr>
        <p:spPr/>
        <p:txBody>
          <a:bodyPr/>
          <a:p>
            <a:fld id="{C418DA6E-B643-403C-B65F-2B520BD220E5}" type="slidenum">
              <a:t>&lt;#&gt;</a:t>
            </a:fld>
          </a:p>
        </p:txBody>
      </p:sp>
      <p:sp>
        <p:nvSpPr>
          <p:cNvPr id="3" name="PlaceHolder 2"/>
          <p:cNvSpPr>
            <a:spLocks noGrp="1"/>
          </p:cNvSpPr>
          <p:nvPr>
            <p:ph type="dt" idx="13"/>
          </p:nvPr>
        </p:nvSpPr>
        <p:spPr/>
        <p:txBody>
          <a:bodyPr/>
          <a:p>
            <a:r>
              <a:rPr lang="en-US"/>
              <a:t/>
            </a:r>
          </a:p>
        </p:txBody>
      </p:sp>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57"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14"/>
          </p:nvPr>
        </p:nvSpPr>
        <p:spPr/>
        <p:txBody>
          <a:bodyPr/>
          <a:p>
            <a:fld id="{64C485E8-5BCF-452A-9838-FAA94E3DA880}" type="slidenum">
              <a:t>&lt;#&gt;</a:t>
            </a:fld>
          </a:p>
        </p:txBody>
      </p:sp>
      <p:sp>
        <p:nvSpPr>
          <p:cNvPr id="5" name="PlaceHolder 4"/>
          <p:cNvSpPr>
            <a:spLocks noGrp="1"/>
          </p:cNvSpPr>
          <p:nvPr>
            <p:ph type="dt" idx="13"/>
          </p:nvPr>
        </p:nvSpPr>
        <p:spPr/>
        <p:txBody>
          <a:bodyPr/>
          <a:p>
            <a:r>
              <a:rPr lang="en-US"/>
              <a:t/>
            </a: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59"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14"/>
          </p:nvPr>
        </p:nvSpPr>
        <p:spPr/>
        <p:txBody>
          <a:bodyPr/>
          <a:p>
            <a:fld id="{0C6693D4-5E93-403D-9726-2CBD4EBF7AB3}" type="slidenum">
              <a:t>&lt;#&gt;</a:t>
            </a:fld>
          </a:p>
        </p:txBody>
      </p:sp>
      <p:sp>
        <p:nvSpPr>
          <p:cNvPr id="5" name="PlaceHolder 4"/>
          <p:cNvSpPr>
            <a:spLocks noGrp="1"/>
          </p:cNvSpPr>
          <p:nvPr>
            <p:ph type="dt" idx="13"/>
          </p:nvPr>
        </p:nvSpPr>
        <p:spPr/>
        <p:txBody>
          <a:bodyPr/>
          <a:p>
            <a:r>
              <a:rPr lang="en-US"/>
              <a:t/>
            </a: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61"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62"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4"/>
          </p:nvPr>
        </p:nvSpPr>
        <p:spPr/>
        <p:txBody>
          <a:bodyPr/>
          <a:p>
            <a:fld id="{CAB8A196-2C4C-43DB-AF61-BDBF63F79CE1}" type="slidenum">
              <a:t>&lt;#&gt;</a:t>
            </a:fld>
          </a:p>
        </p:txBody>
      </p:sp>
      <p:sp>
        <p:nvSpPr>
          <p:cNvPr id="6" name="PlaceHolder 5"/>
          <p:cNvSpPr>
            <a:spLocks noGrp="1"/>
          </p:cNvSpPr>
          <p:nvPr>
            <p:ph type="dt" idx="13"/>
          </p:nvPr>
        </p:nvSpPr>
        <p:spPr/>
        <p:txBody>
          <a:bodyPr/>
          <a:p>
            <a:r>
              <a:rPr lang="en-US"/>
              <a:t/>
            </a: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14"/>
          </p:nvPr>
        </p:nvSpPr>
        <p:spPr/>
        <p:txBody>
          <a:bodyPr/>
          <a:p>
            <a:fld id="{B9E80BB3-8F9B-49E7-AE86-9F6DC456BF04}"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4"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14"/>
          </p:nvPr>
        </p:nvSpPr>
        <p:spPr/>
        <p:txBody>
          <a:bodyPr/>
          <a:p>
            <a:fld id="{3B5ADAFB-C09C-4942-92A6-7AA9C64C986A}"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66"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67"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68"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4"/>
          </p:nvPr>
        </p:nvSpPr>
        <p:spPr/>
        <p:txBody>
          <a:bodyPr/>
          <a:p>
            <a:fld id="{307E76B2-2CA9-40FB-9B98-391B3276D911}" type="slidenum">
              <a:t>&lt;#&gt;</a:t>
            </a:fld>
          </a:p>
        </p:txBody>
      </p:sp>
      <p:sp>
        <p:nvSpPr>
          <p:cNvPr id="7" name="PlaceHolder 6"/>
          <p:cNvSpPr>
            <a:spLocks noGrp="1"/>
          </p:cNvSpPr>
          <p:nvPr>
            <p:ph type="dt" idx="13"/>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0"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1"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2"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
          </p:nvPr>
        </p:nvSpPr>
        <p:spPr/>
        <p:txBody>
          <a:bodyPr/>
          <a:p>
            <a:fld id="{26A42DF9-1308-495A-A3EE-C3F967800DC1}"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70"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71"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72"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4"/>
          </p:nvPr>
        </p:nvSpPr>
        <p:spPr/>
        <p:txBody>
          <a:bodyPr/>
          <a:p>
            <a:fld id="{C34D109B-3BB0-4D7B-8556-D90517760576}" type="slidenum">
              <a:t>&lt;#&gt;</a:t>
            </a:fld>
          </a:p>
        </p:txBody>
      </p:sp>
      <p:sp>
        <p:nvSpPr>
          <p:cNvPr id="7" name="PlaceHolder 6"/>
          <p:cNvSpPr>
            <a:spLocks noGrp="1"/>
          </p:cNvSpPr>
          <p:nvPr>
            <p:ph type="dt" idx="13"/>
          </p:nvPr>
        </p:nvSpPr>
        <p:spPr/>
        <p:txBody>
          <a:bodyPr/>
          <a:p>
            <a:r>
              <a:rPr lang="en-US"/>
              <a:t/>
            </a: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74"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75"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76"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4"/>
          </p:nvPr>
        </p:nvSpPr>
        <p:spPr/>
        <p:txBody>
          <a:bodyPr/>
          <a:p>
            <a:fld id="{F4647069-D9CE-401B-A3BD-F0E8124BA76C}" type="slidenum">
              <a:t>&lt;#&gt;</a:t>
            </a:fld>
          </a:p>
        </p:txBody>
      </p:sp>
      <p:sp>
        <p:nvSpPr>
          <p:cNvPr id="7" name="PlaceHolder 6"/>
          <p:cNvSpPr>
            <a:spLocks noGrp="1"/>
          </p:cNvSpPr>
          <p:nvPr>
            <p:ph type="dt" idx="13"/>
          </p:nvPr>
        </p:nvSpPr>
        <p:spPr/>
        <p:txBody>
          <a:bodyPr/>
          <a:p>
            <a:r>
              <a:rPr lang="en-US"/>
              <a:t/>
            </a: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78"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79"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4"/>
          </p:nvPr>
        </p:nvSpPr>
        <p:spPr/>
        <p:txBody>
          <a:bodyPr/>
          <a:p>
            <a:fld id="{FF72B153-CE11-4B7E-9CB7-7DCD828D9233}" type="slidenum">
              <a:t>&lt;#&gt;</a:t>
            </a:fld>
          </a:p>
        </p:txBody>
      </p:sp>
      <p:sp>
        <p:nvSpPr>
          <p:cNvPr id="6" name="PlaceHolder 5"/>
          <p:cNvSpPr>
            <a:spLocks noGrp="1"/>
          </p:cNvSpPr>
          <p:nvPr>
            <p:ph type="dt" idx="13"/>
          </p:nvPr>
        </p:nvSpPr>
        <p:spPr/>
        <p:txBody>
          <a:bodyPr/>
          <a:p>
            <a:r>
              <a:rPr lang="en-US"/>
              <a:t/>
            </a: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81"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82"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83"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84"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14"/>
          </p:nvPr>
        </p:nvSpPr>
        <p:spPr/>
        <p:txBody>
          <a:bodyPr/>
          <a:p>
            <a:fld id="{92087718-A6E7-47AF-A359-99970496C519}" type="slidenum">
              <a:t>&lt;#&gt;</a:t>
            </a:fld>
          </a:p>
        </p:txBody>
      </p:sp>
      <p:sp>
        <p:nvSpPr>
          <p:cNvPr id="8" name="PlaceHolder 7"/>
          <p:cNvSpPr>
            <a:spLocks noGrp="1"/>
          </p:cNvSpPr>
          <p:nvPr>
            <p:ph type="dt" idx="13"/>
          </p:nvPr>
        </p:nvSpPr>
        <p:spPr/>
        <p:txBody>
          <a:bodyPr/>
          <a:p>
            <a:r>
              <a:rPr lang="en-US"/>
              <a:t/>
            </a: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86"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87"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88"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89"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90"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91"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14"/>
          </p:nvPr>
        </p:nvSpPr>
        <p:spPr/>
        <p:txBody>
          <a:bodyPr/>
          <a:p>
            <a:fld id="{9C10568D-723B-4480-AC7E-184976FD7CC0}" type="slidenum">
              <a:t>&lt;#&gt;</a:t>
            </a:fld>
          </a:p>
        </p:txBody>
      </p:sp>
      <p:sp>
        <p:nvSpPr>
          <p:cNvPr id="10" name="PlaceHolder 9"/>
          <p:cNvSpPr>
            <a:spLocks noGrp="1"/>
          </p:cNvSpPr>
          <p:nvPr>
            <p:ph type="dt" idx="13"/>
          </p:nvPr>
        </p:nvSpPr>
        <p:spPr/>
        <p:txBody>
          <a:bodyPr/>
          <a:p>
            <a:r>
              <a:rPr lang="en-US"/>
              <a:t/>
            </a: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6"/>
          </p:nvPr>
        </p:nvSpPr>
        <p:spPr/>
        <p:txBody>
          <a:bodyPr/>
          <a:p>
            <a:fld id="{639812E1-FB62-4DAB-878E-CB1F6C422088}" type="slidenum">
              <a:t>&lt;#&gt;</a:t>
            </a:fld>
          </a:p>
        </p:txBody>
      </p:sp>
      <p:sp>
        <p:nvSpPr>
          <p:cNvPr id="3" name="PlaceHolder 2"/>
          <p:cNvSpPr>
            <a:spLocks noGrp="1"/>
          </p:cNvSpPr>
          <p:nvPr>
            <p:ph type="dt" idx="15"/>
          </p:nvPr>
        </p:nvSpPr>
        <p:spPr/>
        <p:txBody>
          <a:bodyPr/>
          <a:p>
            <a:r>
              <a:rPr lang="en-US"/>
              <a:t/>
            </a:r>
          </a:p>
        </p:txBody>
      </p:sp>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9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98"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16"/>
          </p:nvPr>
        </p:nvSpPr>
        <p:spPr/>
        <p:txBody>
          <a:bodyPr/>
          <a:p>
            <a:fld id="{67367AF9-EE9F-4616-A86C-351E607F9480}" type="slidenum">
              <a:t>&lt;#&gt;</a:t>
            </a:fld>
          </a:p>
        </p:txBody>
      </p:sp>
      <p:sp>
        <p:nvSpPr>
          <p:cNvPr id="5" name="PlaceHolder 4"/>
          <p:cNvSpPr>
            <a:spLocks noGrp="1"/>
          </p:cNvSpPr>
          <p:nvPr>
            <p:ph type="dt" idx="15"/>
          </p:nvPr>
        </p:nvSpPr>
        <p:spPr/>
        <p:txBody>
          <a:bodyPr/>
          <a:p>
            <a:r>
              <a:rPr lang="en-US"/>
              <a:t/>
            </a: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00"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16"/>
          </p:nvPr>
        </p:nvSpPr>
        <p:spPr/>
        <p:txBody>
          <a:bodyPr/>
          <a:p>
            <a:fld id="{40CA1E56-E6A8-4541-8332-FD5C827DEB00}" type="slidenum">
              <a:t>&lt;#&gt;</a:t>
            </a:fld>
          </a:p>
        </p:txBody>
      </p:sp>
      <p:sp>
        <p:nvSpPr>
          <p:cNvPr id="5" name="PlaceHolder 4"/>
          <p:cNvSpPr>
            <a:spLocks noGrp="1"/>
          </p:cNvSpPr>
          <p:nvPr>
            <p:ph type="dt" idx="15"/>
          </p:nvPr>
        </p:nvSpPr>
        <p:spPr/>
        <p:txBody>
          <a:bodyPr/>
          <a:p>
            <a:r>
              <a:rPr lang="en-US"/>
              <a:t/>
            </a: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02"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03"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6"/>
          </p:nvPr>
        </p:nvSpPr>
        <p:spPr/>
        <p:txBody>
          <a:bodyPr/>
          <a:p>
            <a:fld id="{91E86AAE-A7F4-487F-A6EB-197E0FE39B2F}" type="slidenum">
              <a:t>&lt;#&gt;</a:t>
            </a:fld>
          </a:p>
        </p:txBody>
      </p:sp>
      <p:sp>
        <p:nvSpPr>
          <p:cNvPr id="6" name="PlaceHolder 5"/>
          <p:cNvSpPr>
            <a:spLocks noGrp="1"/>
          </p:cNvSpPr>
          <p:nvPr>
            <p:ph type="dt" idx="15"/>
          </p:nvPr>
        </p:nvSpPr>
        <p:spPr/>
        <p:txBody>
          <a:bodyPr/>
          <a:p>
            <a:r>
              <a:rPr lang="en-US"/>
              <a:t/>
            </a: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0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 name="PlaceHolder 2"/>
          <p:cNvSpPr>
            <a:spLocks noGrp="1"/>
          </p:cNvSpPr>
          <p:nvPr>
            <p:ph type="sldNum" idx="16"/>
          </p:nvPr>
        </p:nvSpPr>
        <p:spPr/>
        <p:txBody>
          <a:bodyPr/>
          <a:p>
            <a:fld id="{6F463FBD-1DB5-41FE-8E3A-F05A9578701C}" type="slidenum">
              <a:t>&lt;#&gt;</a:t>
            </a:fld>
          </a:p>
        </p:txBody>
      </p:sp>
      <p:sp>
        <p:nvSpPr>
          <p:cNvPr id="4" name="PlaceHolder 3"/>
          <p:cNvSpPr>
            <a:spLocks noGrp="1"/>
          </p:cNvSpPr>
          <p:nvPr>
            <p:ph type="dt" idx="15"/>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24"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5"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26"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2"/>
          </p:nvPr>
        </p:nvSpPr>
        <p:spPr/>
        <p:txBody>
          <a:bodyPr/>
          <a:p>
            <a:fld id="{78D97183-3537-4C7A-9221-8841EF29A2A3}"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05" name="PlaceHolder 1"/>
          <p:cNvSpPr>
            <a:spLocks noGrp="1"/>
          </p:cNvSpPr>
          <p:nvPr>
            <p:ph type="subTitle"/>
          </p:nvPr>
        </p:nvSpPr>
        <p:spPr>
          <a:xfrm>
            <a:off x="457200" y="274680"/>
            <a:ext cx="7137360" cy="5291280"/>
          </a:xfrm>
          <a:prstGeom prst="rect">
            <a:avLst/>
          </a:prstGeom>
          <a:noFill/>
          <a:ln w="0">
            <a:noFill/>
          </a:ln>
        </p:spPr>
        <p:txBody>
          <a:bodyPr lIns="0" rIns="0" tIns="0" bIns="0" anchor="ctr">
            <a:noAutofit/>
          </a:bodyPr>
          <a:p>
            <a:pPr marL="343080" indent="-343080" algn="ctr">
              <a:lnSpc>
                <a:spcPct val="93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3" name="PlaceHolder 2"/>
          <p:cNvSpPr>
            <a:spLocks noGrp="1"/>
          </p:cNvSpPr>
          <p:nvPr>
            <p:ph type="sldNum" idx="16"/>
          </p:nvPr>
        </p:nvSpPr>
        <p:spPr/>
        <p:txBody>
          <a:bodyPr/>
          <a:p>
            <a:fld id="{04E05D97-E698-4293-B452-4B4579BEE0D3}" type="slidenum">
              <a:t>&lt;#&gt;</a:t>
            </a:fld>
          </a:p>
        </p:txBody>
      </p:sp>
      <p:sp>
        <p:nvSpPr>
          <p:cNvPr id="4" name="PlaceHolder 3"/>
          <p:cNvSpPr>
            <a:spLocks noGrp="1"/>
          </p:cNvSpPr>
          <p:nvPr>
            <p:ph type="dt" idx="15"/>
          </p:nvPr>
        </p:nvSpPr>
        <p:spPr/>
        <p:txBody>
          <a:bodyPr/>
          <a:p>
            <a:r>
              <a:rPr lang="en-US"/>
              <a:t/>
            </a: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07"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08" name="PlaceHolder 3"/>
          <p:cNvSpPr>
            <a:spLocks noGrp="1"/>
          </p:cNvSpPr>
          <p:nvPr>
            <p:ph/>
          </p:nvPr>
        </p:nvSpPr>
        <p:spPr>
          <a:xfrm>
            <a:off x="467352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09"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6"/>
          </p:nvPr>
        </p:nvSpPr>
        <p:spPr/>
        <p:txBody>
          <a:bodyPr/>
          <a:p>
            <a:fld id="{67732F94-D7D5-4043-A08A-CFC5A5EED5A8}" type="slidenum">
              <a:t>&lt;#&gt;</a:t>
            </a:fld>
          </a:p>
        </p:txBody>
      </p:sp>
      <p:sp>
        <p:nvSpPr>
          <p:cNvPr id="7" name="PlaceHolder 6"/>
          <p:cNvSpPr>
            <a:spLocks noGrp="1"/>
          </p:cNvSpPr>
          <p:nvPr>
            <p:ph type="dt" idx="15"/>
          </p:nvPr>
        </p:nvSpPr>
        <p:spPr/>
        <p:txBody>
          <a:bodyPr/>
          <a:p>
            <a:r>
              <a:rPr lang="en-US"/>
              <a:t/>
            </a: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11" name="PlaceHolder 2"/>
          <p:cNvSpPr>
            <a:spLocks noGrp="1"/>
          </p:cNvSpPr>
          <p:nvPr>
            <p:ph/>
          </p:nvPr>
        </p:nvSpPr>
        <p:spPr>
          <a:xfrm>
            <a:off x="457200" y="1600200"/>
            <a:ext cx="401508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12"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13" name="PlaceHolder 4"/>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6"/>
          </p:nvPr>
        </p:nvSpPr>
        <p:spPr/>
        <p:txBody>
          <a:bodyPr/>
          <a:p>
            <a:fld id="{B5CB8D2A-1303-4CC5-BBB4-C0F721B8E3E9}" type="slidenum">
              <a:t>&lt;#&gt;</a:t>
            </a:fld>
          </a:p>
        </p:txBody>
      </p:sp>
      <p:sp>
        <p:nvSpPr>
          <p:cNvPr id="7" name="PlaceHolder 6"/>
          <p:cNvSpPr>
            <a:spLocks noGrp="1"/>
          </p:cNvSpPr>
          <p:nvPr>
            <p:ph type="dt" idx="15"/>
          </p:nvPr>
        </p:nvSpPr>
        <p:spPr/>
        <p:txBody>
          <a:bodyPr/>
          <a:p>
            <a:r>
              <a:rPr lang="en-US"/>
              <a:t/>
            </a: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1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15"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16"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17" name="PlaceHolder 4"/>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6" name="PlaceHolder 5"/>
          <p:cNvSpPr>
            <a:spLocks noGrp="1"/>
          </p:cNvSpPr>
          <p:nvPr>
            <p:ph type="sldNum" idx="16"/>
          </p:nvPr>
        </p:nvSpPr>
        <p:spPr/>
        <p:txBody>
          <a:bodyPr/>
          <a:p>
            <a:fld id="{F1C2B90A-B94D-4740-87B8-707CC5F521C9}" type="slidenum">
              <a:t>&lt;#&gt;</a:t>
            </a:fld>
          </a:p>
        </p:txBody>
      </p:sp>
      <p:sp>
        <p:nvSpPr>
          <p:cNvPr id="7" name="PlaceHolder 6"/>
          <p:cNvSpPr>
            <a:spLocks noGrp="1"/>
          </p:cNvSpPr>
          <p:nvPr>
            <p:ph type="dt" idx="15"/>
          </p:nvPr>
        </p:nvSpPr>
        <p:spPr/>
        <p:txBody>
          <a:bodyPr/>
          <a:p>
            <a:r>
              <a:rPr lang="en-US"/>
              <a:t/>
            </a: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19" name="PlaceHolder 2"/>
          <p:cNvSpPr>
            <a:spLocks noGrp="1"/>
          </p:cNvSpPr>
          <p:nvPr>
            <p:ph/>
          </p:nvPr>
        </p:nvSpPr>
        <p:spPr>
          <a:xfrm>
            <a:off x="457200" y="16002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0" name="PlaceHolder 3"/>
          <p:cNvSpPr>
            <a:spLocks noGrp="1"/>
          </p:cNvSpPr>
          <p:nvPr>
            <p:ph/>
          </p:nvPr>
        </p:nvSpPr>
        <p:spPr>
          <a:xfrm>
            <a:off x="457200" y="3963600"/>
            <a:ext cx="822816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5" name="PlaceHolder 4"/>
          <p:cNvSpPr>
            <a:spLocks noGrp="1"/>
          </p:cNvSpPr>
          <p:nvPr>
            <p:ph type="sldNum" idx="16"/>
          </p:nvPr>
        </p:nvSpPr>
        <p:spPr/>
        <p:txBody>
          <a:bodyPr/>
          <a:p>
            <a:fld id="{5CD734E5-FA33-4215-B085-46359D133FDF}" type="slidenum">
              <a:t>&lt;#&gt;</a:t>
            </a:fld>
          </a:p>
        </p:txBody>
      </p:sp>
      <p:sp>
        <p:nvSpPr>
          <p:cNvPr id="6" name="PlaceHolder 5"/>
          <p:cNvSpPr>
            <a:spLocks noGrp="1"/>
          </p:cNvSpPr>
          <p:nvPr>
            <p:ph type="dt" idx="15"/>
          </p:nvPr>
        </p:nvSpPr>
        <p:spPr/>
        <p:txBody>
          <a:bodyPr/>
          <a:p>
            <a:r>
              <a:rPr lang="en-US"/>
              <a:t/>
            </a: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22" name="PlaceHolder 2"/>
          <p:cNvSpPr>
            <a:spLocks noGrp="1"/>
          </p:cNvSpPr>
          <p:nvPr>
            <p:ph/>
          </p:nvPr>
        </p:nvSpPr>
        <p:spPr>
          <a:xfrm>
            <a:off x="45720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3" name="PlaceHolder 3"/>
          <p:cNvSpPr>
            <a:spLocks noGrp="1"/>
          </p:cNvSpPr>
          <p:nvPr>
            <p:ph/>
          </p:nvPr>
        </p:nvSpPr>
        <p:spPr>
          <a:xfrm>
            <a:off x="4673520" y="16002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4" name="PlaceHolder 4"/>
          <p:cNvSpPr>
            <a:spLocks noGrp="1"/>
          </p:cNvSpPr>
          <p:nvPr>
            <p:ph/>
          </p:nvPr>
        </p:nvSpPr>
        <p:spPr>
          <a:xfrm>
            <a:off x="45720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5" name="PlaceHolder 5"/>
          <p:cNvSpPr>
            <a:spLocks noGrp="1"/>
          </p:cNvSpPr>
          <p:nvPr>
            <p:ph/>
          </p:nvPr>
        </p:nvSpPr>
        <p:spPr>
          <a:xfrm>
            <a:off x="4673520" y="3963600"/>
            <a:ext cx="401508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7" name="PlaceHolder 6"/>
          <p:cNvSpPr>
            <a:spLocks noGrp="1"/>
          </p:cNvSpPr>
          <p:nvPr>
            <p:ph type="sldNum" idx="16"/>
          </p:nvPr>
        </p:nvSpPr>
        <p:spPr/>
        <p:txBody>
          <a:bodyPr/>
          <a:p>
            <a:fld id="{E578E7D5-1E6F-47FC-8522-F136EFA2FF6F}" type="slidenum">
              <a:t>&lt;#&gt;</a:t>
            </a:fld>
          </a:p>
        </p:txBody>
      </p:sp>
      <p:sp>
        <p:nvSpPr>
          <p:cNvPr id="8" name="PlaceHolder 7"/>
          <p:cNvSpPr>
            <a:spLocks noGrp="1"/>
          </p:cNvSpPr>
          <p:nvPr>
            <p:ph type="dt" idx="15"/>
          </p:nvPr>
        </p:nvSpPr>
        <p:spPr/>
        <p:txBody>
          <a:bodyPr/>
          <a:p>
            <a:r>
              <a:rPr lang="en-US"/>
              <a:t/>
            </a: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27" name="PlaceHolder 2"/>
          <p:cNvSpPr>
            <a:spLocks noGrp="1"/>
          </p:cNvSpPr>
          <p:nvPr>
            <p:ph/>
          </p:nvPr>
        </p:nvSpPr>
        <p:spPr>
          <a:xfrm>
            <a:off x="45720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8" name="PlaceHolder 3"/>
          <p:cNvSpPr>
            <a:spLocks noGrp="1"/>
          </p:cNvSpPr>
          <p:nvPr>
            <p:ph/>
          </p:nvPr>
        </p:nvSpPr>
        <p:spPr>
          <a:xfrm>
            <a:off x="323928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29" name="PlaceHolder 4"/>
          <p:cNvSpPr>
            <a:spLocks noGrp="1"/>
          </p:cNvSpPr>
          <p:nvPr>
            <p:ph/>
          </p:nvPr>
        </p:nvSpPr>
        <p:spPr>
          <a:xfrm>
            <a:off x="6021360" y="16002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30" name="PlaceHolder 5"/>
          <p:cNvSpPr>
            <a:spLocks noGrp="1"/>
          </p:cNvSpPr>
          <p:nvPr>
            <p:ph/>
          </p:nvPr>
        </p:nvSpPr>
        <p:spPr>
          <a:xfrm>
            <a:off x="45720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31" name="PlaceHolder 6"/>
          <p:cNvSpPr>
            <a:spLocks noGrp="1"/>
          </p:cNvSpPr>
          <p:nvPr>
            <p:ph/>
          </p:nvPr>
        </p:nvSpPr>
        <p:spPr>
          <a:xfrm>
            <a:off x="323928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332" name="PlaceHolder 7"/>
          <p:cNvSpPr>
            <a:spLocks noGrp="1"/>
          </p:cNvSpPr>
          <p:nvPr>
            <p:ph/>
          </p:nvPr>
        </p:nvSpPr>
        <p:spPr>
          <a:xfrm>
            <a:off x="6021360" y="3963600"/>
            <a:ext cx="2649240" cy="215784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9" name="PlaceHolder 8"/>
          <p:cNvSpPr>
            <a:spLocks noGrp="1"/>
          </p:cNvSpPr>
          <p:nvPr>
            <p:ph type="sldNum" idx="16"/>
          </p:nvPr>
        </p:nvSpPr>
        <p:spPr/>
        <p:txBody>
          <a:bodyPr/>
          <a:p>
            <a:fld id="{5A952B66-465D-4E8E-888F-357FB902BED6}" type="slidenum">
              <a:t>&lt;#&gt;</a:t>
            </a:fld>
          </a:p>
        </p:txBody>
      </p:sp>
      <p:sp>
        <p:nvSpPr>
          <p:cNvPr id="10" name="PlaceHolder 9"/>
          <p:cNvSpPr>
            <a:spLocks noGrp="1"/>
          </p:cNvSpPr>
          <p:nvPr>
            <p:ph type="dt" idx="15"/>
          </p:nvPr>
        </p:nvSpPr>
        <p:spPr/>
        <p:txBody>
          <a:bodyPr/>
          <a:p>
            <a:r>
              <a:rPr lang="en-US"/>
              <a:t/>
            </a: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8"/>
          </p:nvPr>
        </p:nvSpPr>
        <p:spPr/>
        <p:txBody>
          <a:bodyPr/>
          <a:p>
            <a:fld id="{6EA6D31D-9FA1-4C9F-B3C3-83DF729B94A0}" type="slidenum">
              <a:t>&lt;#&gt;</a:t>
            </a:fld>
          </a:p>
        </p:txBody>
      </p:sp>
      <p:sp>
        <p:nvSpPr>
          <p:cNvPr id="3" name="PlaceHolder 2"/>
          <p:cNvSpPr>
            <a:spLocks noGrp="1"/>
          </p:cNvSpPr>
          <p:nvPr>
            <p:ph type="dt" idx="17"/>
          </p:nvPr>
        </p:nvSpPr>
        <p:spPr/>
        <p:txBody>
          <a:bodyPr/>
          <a:p>
            <a:r>
              <a:rPr lang="en-US"/>
              <a:t/>
            </a:r>
          </a:p>
        </p:txBody>
      </p:sp>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3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39" name="PlaceHolder 2"/>
          <p:cNvSpPr>
            <a:spLocks noGrp="1"/>
          </p:cNvSpPr>
          <p:nvPr>
            <p:ph type="subTitle"/>
          </p:nvPr>
        </p:nvSpPr>
        <p:spPr>
          <a:xfrm>
            <a:off x="457200" y="1600200"/>
            <a:ext cx="8228160" cy="4524480"/>
          </a:xfrm>
          <a:prstGeom prst="rect">
            <a:avLst/>
          </a:prstGeom>
          <a:noFill/>
          <a:ln w="0">
            <a:noFill/>
          </a:ln>
        </p:spPr>
        <p:txBody>
          <a:bodyPr lIns="0" rIns="0" tIns="0" bIns="0" anchor="ctr">
            <a:noAutofit/>
          </a:bodyPr>
          <a:p>
            <a:pPr marL="343080" indent="0" algn="ctr">
              <a:lnSpc>
                <a:spcPct val="9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3200" spc="-1" strike="noStrike">
              <a:solidFill>
                <a:srgbClr val="000000"/>
              </a:solidFill>
              <a:latin typeface="Arial"/>
            </a:endParaRPr>
          </a:p>
        </p:txBody>
      </p:sp>
      <p:sp>
        <p:nvSpPr>
          <p:cNvPr id="4" name="PlaceHolder 3"/>
          <p:cNvSpPr>
            <a:spLocks noGrp="1"/>
          </p:cNvSpPr>
          <p:nvPr>
            <p:ph type="sldNum" idx="18"/>
          </p:nvPr>
        </p:nvSpPr>
        <p:spPr/>
        <p:txBody>
          <a:bodyPr/>
          <a:p>
            <a:fld id="{DF6539A6-1143-4ADD-A62C-9246504E57F3}" type="slidenum">
              <a:t>&lt;#&gt;</a:t>
            </a:fld>
          </a:p>
        </p:txBody>
      </p:sp>
      <p:sp>
        <p:nvSpPr>
          <p:cNvPr id="5" name="PlaceHolder 4"/>
          <p:cNvSpPr>
            <a:spLocks noGrp="1"/>
          </p:cNvSpPr>
          <p:nvPr>
            <p:ph type="dt" idx="17"/>
          </p:nvPr>
        </p:nvSpPr>
        <p:spPr/>
        <p:txBody>
          <a:bodyPr/>
          <a:p>
            <a:r>
              <a:rPr lang="en-US"/>
              <a:t/>
            </a: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4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1800" spc="-1" strike="noStrike">
              <a:solidFill>
                <a:srgbClr val="000000"/>
              </a:solidFill>
              <a:latin typeface="Calibri"/>
            </a:endParaRPr>
          </a:p>
        </p:txBody>
      </p:sp>
      <p:sp>
        <p:nvSpPr>
          <p:cNvPr id="341" name="PlaceHolder 2"/>
          <p:cNvSpPr>
            <a:spLocks noGrp="1"/>
          </p:cNvSpPr>
          <p:nvPr>
            <p:ph/>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endParaRPr b="0" lang="en-US" sz="2800" spc="-1" strike="noStrike">
              <a:solidFill>
                <a:srgbClr val="808080"/>
              </a:solidFill>
              <a:latin typeface="Calibri"/>
            </a:endParaRPr>
          </a:p>
        </p:txBody>
      </p:sp>
      <p:sp>
        <p:nvSpPr>
          <p:cNvPr id="4" name="PlaceHolder 3"/>
          <p:cNvSpPr>
            <a:spLocks noGrp="1"/>
          </p:cNvSpPr>
          <p:nvPr>
            <p:ph type="sldNum" idx="18"/>
          </p:nvPr>
        </p:nvSpPr>
        <p:spPr/>
        <p:txBody>
          <a:bodyPr/>
          <a:p>
            <a:fld id="{C01707FC-79B4-48CB-A703-E93DDA1C679C}" type="slidenum">
              <a:t>&lt;#&gt;</a:t>
            </a:fld>
          </a:p>
        </p:txBody>
      </p:sp>
      <p:sp>
        <p:nvSpPr>
          <p:cNvPr id="5" name="PlaceHolder 4"/>
          <p:cNvSpPr>
            <a:spLocks noGrp="1"/>
          </p:cNvSpPr>
          <p:nvPr>
            <p:ph type="dt" idx="17"/>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 Id="rId11" Type="http://schemas.openxmlformats.org/officeDocument/2006/relationships/slideLayout" Target="../slideLayouts/slideLayout154.xml"/><Relationship Id="rId12" Type="http://schemas.openxmlformats.org/officeDocument/2006/relationships/slideLayout" Target="../slideLayouts/slideLayout155.xml"/><Relationship Id="rId13" Type="http://schemas.openxmlformats.org/officeDocument/2006/relationships/slideLayout" Target="../slideLayouts/slideLayout156.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57.xml"/><Relationship Id="rId3" Type="http://schemas.openxmlformats.org/officeDocument/2006/relationships/slideLayout" Target="../slideLayouts/slideLayout158.xml"/><Relationship Id="rId4" Type="http://schemas.openxmlformats.org/officeDocument/2006/relationships/slideLayout" Target="../slideLayouts/slideLayout159.xml"/><Relationship Id="rId5" Type="http://schemas.openxmlformats.org/officeDocument/2006/relationships/slideLayout" Target="../slideLayouts/slideLayout160.xml"/><Relationship Id="rId6" Type="http://schemas.openxmlformats.org/officeDocument/2006/relationships/slideLayout" Target="../slideLayouts/slideLayout161.xml"/><Relationship Id="rId7" Type="http://schemas.openxmlformats.org/officeDocument/2006/relationships/slideLayout" Target="../slideLayouts/slideLayout162.xml"/><Relationship Id="rId8" Type="http://schemas.openxmlformats.org/officeDocument/2006/relationships/slideLayout" Target="../slideLayouts/slideLayout163.xml"/><Relationship Id="rId9" Type="http://schemas.openxmlformats.org/officeDocument/2006/relationships/slideLayout" Target="../slideLayouts/slideLayout164.xml"/><Relationship Id="rId10" Type="http://schemas.openxmlformats.org/officeDocument/2006/relationships/slideLayout" Target="../slideLayouts/slideLayout165.xml"/><Relationship Id="rId11" Type="http://schemas.openxmlformats.org/officeDocument/2006/relationships/slideLayout" Target="../slideLayouts/slideLayout166.xml"/><Relationship Id="rId12" Type="http://schemas.openxmlformats.org/officeDocument/2006/relationships/slideLayout" Target="../slideLayouts/slideLayout167.xml"/><Relationship Id="rId13" Type="http://schemas.openxmlformats.org/officeDocument/2006/relationships/slideLayout" Target="../slideLayouts/slideLayout168.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69.xml"/><Relationship Id="rId3" Type="http://schemas.openxmlformats.org/officeDocument/2006/relationships/slideLayout" Target="../slideLayouts/slideLayout170.xml"/><Relationship Id="rId4" Type="http://schemas.openxmlformats.org/officeDocument/2006/relationships/slideLayout" Target="../slideLayouts/slideLayout171.xml"/><Relationship Id="rId5" Type="http://schemas.openxmlformats.org/officeDocument/2006/relationships/slideLayout" Target="../slideLayouts/slideLayout172.xml"/><Relationship Id="rId6" Type="http://schemas.openxmlformats.org/officeDocument/2006/relationships/slideLayout" Target="../slideLayouts/slideLayout173.xml"/><Relationship Id="rId7" Type="http://schemas.openxmlformats.org/officeDocument/2006/relationships/slideLayout" Target="../slideLayouts/slideLayout174.xml"/><Relationship Id="rId8" Type="http://schemas.openxmlformats.org/officeDocument/2006/relationships/slideLayout" Target="../slideLayouts/slideLayout175.xml"/><Relationship Id="rId9" Type="http://schemas.openxmlformats.org/officeDocument/2006/relationships/slideLayout" Target="../slideLayouts/slideLayout176.xml"/><Relationship Id="rId10" Type="http://schemas.openxmlformats.org/officeDocument/2006/relationships/slideLayout" Target="../slideLayouts/slideLayout177.xml"/><Relationship Id="rId11" Type="http://schemas.openxmlformats.org/officeDocument/2006/relationships/slideLayout" Target="../slideLayouts/slideLayout178.xml"/><Relationship Id="rId12" Type="http://schemas.openxmlformats.org/officeDocument/2006/relationships/slideLayout" Target="../slideLayouts/slideLayout179.xml"/><Relationship Id="rId13" Type="http://schemas.openxmlformats.org/officeDocument/2006/relationships/slideLayout" Target="../slideLayouts/slideLayout180.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94ca"/>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120"/>
            <a:ext cx="7770960" cy="146844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1" name="PlaceHolder 2"/>
          <p:cNvSpPr>
            <a:spLocks noGrp="1"/>
          </p:cNvSpPr>
          <p:nvPr>
            <p:ph type="dt" idx="1"/>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2" name=""/>
          <p:cNvSpPr/>
          <p:nvPr/>
        </p:nvSpPr>
        <p:spPr>
          <a:xfrm>
            <a:off x="3124080" y="6356520"/>
            <a:ext cx="2895840" cy="365040"/>
          </a:xfrm>
          <a:prstGeom prst="rect">
            <a:avLst/>
          </a:prstGeom>
          <a:noFill/>
          <a:ln w="0">
            <a:noFill/>
          </a:ln>
        </p:spPr>
        <p:style>
          <a:lnRef idx="0"/>
          <a:fillRef idx="0"/>
          <a:effectRef idx="0"/>
          <a:fontRef idx="minor"/>
        </p:style>
      </p:sp>
      <p:sp>
        <p:nvSpPr>
          <p:cNvPr id="3" name="PlaceHolder 3"/>
          <p:cNvSpPr>
            <a:spLocks noGrp="1"/>
          </p:cNvSpPr>
          <p:nvPr>
            <p:ph type="sldNum" idx="2"/>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2DEB1455-6E93-4338-9A0B-D37229FCEBAB}"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pic>
        <p:nvPicPr>
          <p:cNvPr id="4" name="" descr=""/>
          <p:cNvPicPr/>
          <p:nvPr/>
        </p:nvPicPr>
        <p:blipFill>
          <a:blip r:embed="rId2"/>
          <a:stretch/>
        </p:blipFill>
        <p:spPr>
          <a:xfrm>
            <a:off x="7308720" y="260280"/>
            <a:ext cx="1656000" cy="885960"/>
          </a:xfrm>
          <a:prstGeom prst="rect">
            <a:avLst/>
          </a:prstGeom>
          <a:ln w="0">
            <a:noFill/>
          </a:ln>
        </p:spPr>
      </p:pic>
      <p:sp>
        <p:nvSpPr>
          <p:cNvPr id="5" name="PlaceHolder 4"/>
          <p:cNvSpPr>
            <a:spLocks noGrp="1"/>
          </p:cNvSpPr>
          <p:nvPr>
            <p:ph type="body"/>
          </p:nvPr>
        </p:nvSpPr>
        <p:spPr>
          <a:xfrm>
            <a:off x="457200" y="1604520"/>
            <a:ext cx="8228160" cy="3976920"/>
          </a:xfrm>
          <a:prstGeom prst="rect">
            <a:avLst/>
          </a:prstGeom>
          <a:noFill/>
          <a:ln w="0">
            <a:noFill/>
          </a:ln>
        </p:spPr>
        <p:txBody>
          <a:bodyPr lIns="0" rIns="0" tIns="60480" bIns="0" anchor="t">
            <a:normAutofit/>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74"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375" name="PlaceHolder 2"/>
          <p:cNvSpPr>
            <a:spLocks noGrp="1"/>
          </p:cNvSpPr>
          <p:nvPr>
            <p:ph type="body"/>
          </p:nvPr>
        </p:nvSpPr>
        <p:spPr>
          <a:xfrm>
            <a:off x="457200" y="1534680"/>
            <a:ext cx="4038480" cy="638280"/>
          </a:xfrm>
          <a:prstGeom prst="rect">
            <a:avLst/>
          </a:prstGeom>
          <a:noFill/>
          <a:ln w="0">
            <a:noFill/>
          </a:ln>
        </p:spPr>
        <p:txBody>
          <a:bodyPr lIns="90000" rIns="90000" tIns="45000" bIns="45000" anchor="b">
            <a:normAutofit fontScale="15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376" name="PlaceHolder 3"/>
          <p:cNvSpPr>
            <a:spLocks noGrp="1"/>
          </p:cNvSpPr>
          <p:nvPr>
            <p:ph type="dt" idx="19"/>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377" name=""/>
          <p:cNvSpPr/>
          <p:nvPr/>
        </p:nvSpPr>
        <p:spPr>
          <a:xfrm>
            <a:off x="3124080" y="6356520"/>
            <a:ext cx="2895840" cy="365040"/>
          </a:xfrm>
          <a:prstGeom prst="rect">
            <a:avLst/>
          </a:prstGeom>
          <a:noFill/>
          <a:ln w="0">
            <a:noFill/>
          </a:ln>
        </p:spPr>
        <p:style>
          <a:lnRef idx="0"/>
          <a:fillRef idx="0"/>
          <a:effectRef idx="0"/>
          <a:fontRef idx="minor"/>
        </p:style>
      </p:sp>
      <p:sp>
        <p:nvSpPr>
          <p:cNvPr id="378" name="PlaceHolder 4"/>
          <p:cNvSpPr>
            <a:spLocks noGrp="1"/>
          </p:cNvSpPr>
          <p:nvPr>
            <p:ph type="sldNum" idx="20"/>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1AED71C1-0BF9-4A92-95D9-F12BE7126A95}"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5" name="PlaceHolder 1"/>
          <p:cNvSpPr>
            <a:spLocks noGrp="1"/>
          </p:cNvSpPr>
          <p:nvPr>
            <p:ph type="dt" idx="21"/>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416" name=""/>
          <p:cNvSpPr/>
          <p:nvPr/>
        </p:nvSpPr>
        <p:spPr>
          <a:xfrm>
            <a:off x="3124080" y="6356520"/>
            <a:ext cx="2895840" cy="365040"/>
          </a:xfrm>
          <a:prstGeom prst="rect">
            <a:avLst/>
          </a:prstGeom>
          <a:noFill/>
          <a:ln w="0">
            <a:noFill/>
          </a:ln>
        </p:spPr>
        <p:style>
          <a:lnRef idx="0"/>
          <a:fillRef idx="0"/>
          <a:effectRef idx="0"/>
          <a:fontRef idx="minor"/>
        </p:style>
      </p:sp>
      <p:sp>
        <p:nvSpPr>
          <p:cNvPr id="417" name="PlaceHolder 2"/>
          <p:cNvSpPr>
            <a:spLocks noGrp="1"/>
          </p:cNvSpPr>
          <p:nvPr>
            <p:ph type="sldNum" idx="22"/>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45BEA804-C781-45EB-9B5A-37F9A785EA9B}"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
        <p:nvSpPr>
          <p:cNvPr id="418" name="PlaceHolder 3"/>
          <p:cNvSpPr>
            <a:spLocks noGrp="1"/>
          </p:cNvSpPr>
          <p:nvPr>
            <p:ph type="body"/>
          </p:nvPr>
        </p:nvSpPr>
        <p:spPr>
          <a:xfrm>
            <a:off x="2076120" y="139680"/>
            <a:ext cx="5086440" cy="393840"/>
          </a:xfrm>
          <a:prstGeom prst="rect">
            <a:avLst/>
          </a:prstGeom>
          <a:noFill/>
          <a:ln w="0">
            <a:noFill/>
          </a:ln>
        </p:spPr>
        <p:txBody>
          <a:bodyPr lIns="90000" rIns="90000" tIns="45000" bIns="45000" anchor="t">
            <a:normAutofit fontScale="8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419" name="PlaceHolder 4"/>
          <p:cNvSpPr>
            <a:spLocks noGrp="1"/>
          </p:cNvSpPr>
          <p:nvPr>
            <p:ph type="title"/>
          </p:nvPr>
        </p:nvSpPr>
        <p:spPr>
          <a:xfrm>
            <a:off x="457200" y="272520"/>
            <a:ext cx="8228160" cy="1143000"/>
          </a:xfrm>
          <a:prstGeom prst="rect">
            <a:avLst/>
          </a:prstGeom>
          <a:noFill/>
          <a:ln w="0">
            <a:noFill/>
          </a:ln>
        </p:spPr>
        <p:txBody>
          <a:bodyPr lIns="0" rIns="0" tIns="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5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457" name="PlaceHolder 2"/>
          <p:cNvSpPr>
            <a:spLocks noGrp="1"/>
          </p:cNvSpPr>
          <p:nvPr>
            <p:ph type="body"/>
          </p:nvPr>
        </p:nvSpPr>
        <p:spPr>
          <a:xfrm>
            <a:off x="457200" y="1534680"/>
            <a:ext cx="4038480" cy="638280"/>
          </a:xfrm>
          <a:prstGeom prst="rect">
            <a:avLst/>
          </a:prstGeom>
          <a:noFill/>
          <a:ln w="0">
            <a:noFill/>
          </a:ln>
        </p:spPr>
        <p:txBody>
          <a:bodyPr lIns="90000" rIns="90000" tIns="45000" bIns="45000" anchor="b">
            <a:normAutofit fontScale="15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458" name="PlaceHolder 3"/>
          <p:cNvSpPr>
            <a:spLocks noGrp="1"/>
          </p:cNvSpPr>
          <p:nvPr>
            <p:ph type="dt" idx="23"/>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459" name=""/>
          <p:cNvSpPr/>
          <p:nvPr/>
        </p:nvSpPr>
        <p:spPr>
          <a:xfrm>
            <a:off x="3124080" y="6356520"/>
            <a:ext cx="2895840" cy="365040"/>
          </a:xfrm>
          <a:prstGeom prst="rect">
            <a:avLst/>
          </a:prstGeom>
          <a:noFill/>
          <a:ln w="0">
            <a:noFill/>
          </a:ln>
        </p:spPr>
        <p:style>
          <a:lnRef idx="0"/>
          <a:fillRef idx="0"/>
          <a:effectRef idx="0"/>
          <a:fontRef idx="minor"/>
        </p:style>
      </p:sp>
      <p:sp>
        <p:nvSpPr>
          <p:cNvPr id="460" name="PlaceHolder 4"/>
          <p:cNvSpPr>
            <a:spLocks noGrp="1"/>
          </p:cNvSpPr>
          <p:nvPr>
            <p:ph type="sldNum" idx="24"/>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ADD6837D-E334-4546-B839-457E81CD729D}"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97"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498" name="PlaceHolder 2"/>
          <p:cNvSpPr>
            <a:spLocks noGrp="1"/>
          </p:cNvSpPr>
          <p:nvPr>
            <p:ph type="body"/>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499" name="PlaceHolder 3"/>
          <p:cNvSpPr>
            <a:spLocks noGrp="1"/>
          </p:cNvSpPr>
          <p:nvPr>
            <p:ph type="dt" idx="25"/>
          </p:nvPr>
        </p:nvSpPr>
        <p:spPr>
          <a:xfrm>
            <a:off x="457200" y="6461280"/>
            <a:ext cx="79848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500" name=""/>
          <p:cNvSpPr/>
          <p:nvPr/>
        </p:nvSpPr>
        <p:spPr>
          <a:xfrm>
            <a:off x="1414440" y="6461280"/>
            <a:ext cx="6591240" cy="260280"/>
          </a:xfrm>
          <a:prstGeom prst="rect">
            <a:avLst/>
          </a:prstGeom>
          <a:noFill/>
          <a:ln w="0">
            <a:noFill/>
          </a:ln>
        </p:spPr>
        <p:style>
          <a:lnRef idx="0"/>
          <a:fillRef idx="0"/>
          <a:effectRef idx="0"/>
          <a:fontRef idx="minor"/>
        </p:style>
      </p:sp>
      <p:sp>
        <p:nvSpPr>
          <p:cNvPr id="501" name="PlaceHolder 4"/>
          <p:cNvSpPr>
            <a:spLocks noGrp="1"/>
          </p:cNvSpPr>
          <p:nvPr>
            <p:ph type="sldNum" idx="26"/>
          </p:nvPr>
        </p:nvSpPr>
        <p:spPr>
          <a:xfrm>
            <a:off x="8156520" y="6461280"/>
            <a:ext cx="52704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fld id="{5CB46B75-586E-45AE-B919-C773B884EFEB}"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3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539" name="PlaceHolder 2"/>
          <p:cNvSpPr>
            <a:spLocks noGrp="1"/>
          </p:cNvSpPr>
          <p:nvPr>
            <p:ph type="body"/>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540" name="PlaceHolder 3"/>
          <p:cNvSpPr>
            <a:spLocks noGrp="1"/>
          </p:cNvSpPr>
          <p:nvPr>
            <p:ph type="dt" idx="27"/>
          </p:nvPr>
        </p:nvSpPr>
        <p:spPr>
          <a:xfrm>
            <a:off x="457200" y="6461280"/>
            <a:ext cx="79848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541" name=""/>
          <p:cNvSpPr/>
          <p:nvPr/>
        </p:nvSpPr>
        <p:spPr>
          <a:xfrm>
            <a:off x="1414440" y="6461280"/>
            <a:ext cx="6591240" cy="260280"/>
          </a:xfrm>
          <a:prstGeom prst="rect">
            <a:avLst/>
          </a:prstGeom>
          <a:noFill/>
          <a:ln w="0">
            <a:noFill/>
          </a:ln>
        </p:spPr>
        <p:style>
          <a:lnRef idx="0"/>
          <a:fillRef idx="0"/>
          <a:effectRef idx="0"/>
          <a:fontRef idx="minor"/>
        </p:style>
      </p:sp>
      <p:sp>
        <p:nvSpPr>
          <p:cNvPr id="542" name="PlaceHolder 4"/>
          <p:cNvSpPr>
            <a:spLocks noGrp="1"/>
          </p:cNvSpPr>
          <p:nvPr>
            <p:ph type="sldNum" idx="28"/>
          </p:nvPr>
        </p:nvSpPr>
        <p:spPr>
          <a:xfrm>
            <a:off x="8156520" y="6461280"/>
            <a:ext cx="52704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fld id="{C081E52B-9C8F-40A9-A0A0-532037F78EBE}"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7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580" name="PlaceHolder 2"/>
          <p:cNvSpPr>
            <a:spLocks noGrp="1"/>
          </p:cNvSpPr>
          <p:nvPr>
            <p:ph type="body"/>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581" name="PlaceHolder 3"/>
          <p:cNvSpPr>
            <a:spLocks noGrp="1"/>
          </p:cNvSpPr>
          <p:nvPr>
            <p:ph type="dt" idx="29"/>
          </p:nvPr>
        </p:nvSpPr>
        <p:spPr>
          <a:xfrm>
            <a:off x="457200" y="6461280"/>
            <a:ext cx="79848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582" name=""/>
          <p:cNvSpPr/>
          <p:nvPr/>
        </p:nvSpPr>
        <p:spPr>
          <a:xfrm>
            <a:off x="1414440" y="6461280"/>
            <a:ext cx="6591240" cy="260280"/>
          </a:xfrm>
          <a:prstGeom prst="rect">
            <a:avLst/>
          </a:prstGeom>
          <a:noFill/>
          <a:ln w="0">
            <a:noFill/>
          </a:ln>
        </p:spPr>
        <p:style>
          <a:lnRef idx="0"/>
          <a:fillRef idx="0"/>
          <a:effectRef idx="0"/>
          <a:fontRef idx="minor"/>
        </p:style>
      </p:sp>
      <p:sp>
        <p:nvSpPr>
          <p:cNvPr id="583" name="PlaceHolder 4"/>
          <p:cNvSpPr>
            <a:spLocks noGrp="1"/>
          </p:cNvSpPr>
          <p:nvPr>
            <p:ph type="sldNum" idx="30"/>
          </p:nvPr>
        </p:nvSpPr>
        <p:spPr>
          <a:xfrm>
            <a:off x="8156520" y="6461280"/>
            <a:ext cx="52704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fld id="{3A428941-A64D-4AAE-ACE8-E3D1677E9BE0}"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
          <p:cNvSpPr/>
          <p:nvPr/>
        </p:nvSpPr>
        <p:spPr>
          <a:xfrm>
            <a:off x="0" y="0"/>
            <a:ext cx="9144000" cy="1433520"/>
          </a:xfrm>
          <a:prstGeom prst="rect">
            <a:avLst/>
          </a:prstGeom>
          <a:solidFill>
            <a:srgbClr val="0094ca"/>
          </a:solidFill>
          <a:ln w="0">
            <a:noFill/>
          </a:ln>
        </p:spPr>
        <p:style>
          <a:lnRef idx="0"/>
          <a:fillRef idx="0"/>
          <a:effectRef idx="0"/>
          <a:fontRef idx="minor"/>
        </p:style>
      </p:sp>
      <p:sp>
        <p:nvSpPr>
          <p:cNvPr id="4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44" name="PlaceHolder 2"/>
          <p:cNvSpPr>
            <a:spLocks noGrp="1"/>
          </p:cNvSpPr>
          <p:nvPr>
            <p:ph type="body"/>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45" name="PlaceHolder 3"/>
          <p:cNvSpPr>
            <a:spLocks noGrp="1"/>
          </p:cNvSpPr>
          <p:nvPr>
            <p:ph type="dt" idx="3"/>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46" name=""/>
          <p:cNvSpPr/>
          <p:nvPr/>
        </p:nvSpPr>
        <p:spPr>
          <a:xfrm>
            <a:off x="3124080" y="6356520"/>
            <a:ext cx="2895840" cy="365040"/>
          </a:xfrm>
          <a:prstGeom prst="rect">
            <a:avLst/>
          </a:prstGeom>
          <a:noFill/>
          <a:ln w="0">
            <a:noFill/>
          </a:ln>
        </p:spPr>
        <p:style>
          <a:lnRef idx="0"/>
          <a:fillRef idx="0"/>
          <a:effectRef idx="0"/>
          <a:fontRef idx="minor"/>
        </p:style>
      </p:sp>
      <p:sp>
        <p:nvSpPr>
          <p:cNvPr id="47" name="PlaceHolder 4"/>
          <p:cNvSpPr>
            <a:spLocks noGrp="1"/>
          </p:cNvSpPr>
          <p:nvPr>
            <p:ph type="sldNum" idx="4"/>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DEA29E09-42F5-48DE-A19F-DEFE995375E8}"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pic>
        <p:nvPicPr>
          <p:cNvPr id="48" name="" descr=""/>
          <p:cNvPicPr/>
          <p:nvPr/>
        </p:nvPicPr>
        <p:blipFill>
          <a:blip r:embed="rId2"/>
          <a:stretch/>
        </p:blipFill>
        <p:spPr>
          <a:xfrm>
            <a:off x="7594560" y="318960"/>
            <a:ext cx="1370160" cy="73368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5" name=""/>
          <p:cNvSpPr/>
          <p:nvPr/>
        </p:nvSpPr>
        <p:spPr>
          <a:xfrm>
            <a:off x="0" y="0"/>
            <a:ext cx="9144000" cy="1433520"/>
          </a:xfrm>
          <a:prstGeom prst="rect">
            <a:avLst/>
          </a:prstGeom>
          <a:solidFill>
            <a:srgbClr val="0094ca"/>
          </a:solidFill>
          <a:ln w="0">
            <a:noFill/>
          </a:ln>
        </p:spPr>
        <p:style>
          <a:lnRef idx="0"/>
          <a:fillRef idx="0"/>
          <a:effectRef idx="0"/>
          <a:fontRef idx="minor"/>
        </p:style>
      </p:sp>
      <p:sp>
        <p:nvSpPr>
          <p:cNvPr id="86"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87" name="PlaceHolder 2"/>
          <p:cNvSpPr>
            <a:spLocks noGrp="1"/>
          </p:cNvSpPr>
          <p:nvPr>
            <p:ph type="body"/>
          </p:nvPr>
        </p:nvSpPr>
        <p:spPr>
          <a:xfrm>
            <a:off x="457200" y="1600200"/>
            <a:ext cx="4037040" cy="4524480"/>
          </a:xfrm>
          <a:prstGeom prst="rect">
            <a:avLst/>
          </a:prstGeom>
          <a:noFill/>
          <a:ln w="0">
            <a:noFill/>
          </a:ln>
        </p:spPr>
        <p:txBody>
          <a:bodyPr lIns="90000" rIns="90000" tIns="45000" bIns="45000" anchor="t">
            <a:normAutofit fontScale="85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88" name="PlaceHolder 3"/>
          <p:cNvSpPr>
            <a:spLocks noGrp="1"/>
          </p:cNvSpPr>
          <p:nvPr>
            <p:ph type="dt" idx="5"/>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89" name=""/>
          <p:cNvSpPr/>
          <p:nvPr/>
        </p:nvSpPr>
        <p:spPr>
          <a:xfrm>
            <a:off x="3124080" y="6356520"/>
            <a:ext cx="2895840" cy="365040"/>
          </a:xfrm>
          <a:prstGeom prst="rect">
            <a:avLst/>
          </a:prstGeom>
          <a:noFill/>
          <a:ln w="0">
            <a:noFill/>
          </a:ln>
        </p:spPr>
        <p:style>
          <a:lnRef idx="0"/>
          <a:fillRef idx="0"/>
          <a:effectRef idx="0"/>
          <a:fontRef idx="minor"/>
        </p:style>
      </p:sp>
      <p:sp>
        <p:nvSpPr>
          <p:cNvPr id="90" name="PlaceHolder 4"/>
          <p:cNvSpPr>
            <a:spLocks noGrp="1"/>
          </p:cNvSpPr>
          <p:nvPr>
            <p:ph type="sldNum" idx="6"/>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E78EB57C-9926-4D03-9206-CD0CAB2AADBB}"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pic>
        <p:nvPicPr>
          <p:cNvPr id="91" name="" descr=""/>
          <p:cNvPicPr/>
          <p:nvPr/>
        </p:nvPicPr>
        <p:blipFill>
          <a:blip r:embed="rId2"/>
          <a:stretch/>
        </p:blipFill>
        <p:spPr>
          <a:xfrm>
            <a:off x="7604280" y="260280"/>
            <a:ext cx="1358640" cy="72720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129" name="PlaceHolder 2"/>
          <p:cNvSpPr>
            <a:spLocks noGrp="1"/>
          </p:cNvSpPr>
          <p:nvPr>
            <p:ph type="body"/>
          </p:nvPr>
        </p:nvSpPr>
        <p:spPr>
          <a:xfrm>
            <a:off x="457200" y="1600200"/>
            <a:ext cx="4037040" cy="4524480"/>
          </a:xfrm>
          <a:prstGeom prst="rect">
            <a:avLst/>
          </a:prstGeom>
          <a:noFill/>
          <a:ln w="0">
            <a:noFill/>
          </a:ln>
        </p:spPr>
        <p:txBody>
          <a:bodyPr lIns="90000" rIns="90000" tIns="45000" bIns="45000" anchor="t">
            <a:normAutofit fontScale="85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130" name="PlaceHolder 3"/>
          <p:cNvSpPr>
            <a:spLocks noGrp="1"/>
          </p:cNvSpPr>
          <p:nvPr>
            <p:ph type="dt" idx="7"/>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131" name=""/>
          <p:cNvSpPr/>
          <p:nvPr/>
        </p:nvSpPr>
        <p:spPr>
          <a:xfrm>
            <a:off x="3124080" y="6356520"/>
            <a:ext cx="2895840" cy="365040"/>
          </a:xfrm>
          <a:prstGeom prst="rect">
            <a:avLst/>
          </a:prstGeom>
          <a:noFill/>
          <a:ln w="0">
            <a:noFill/>
          </a:ln>
        </p:spPr>
        <p:style>
          <a:lnRef idx="0"/>
          <a:fillRef idx="0"/>
          <a:effectRef idx="0"/>
          <a:fontRef idx="minor"/>
        </p:style>
      </p:sp>
      <p:sp>
        <p:nvSpPr>
          <p:cNvPr id="132" name="PlaceHolder 4"/>
          <p:cNvSpPr>
            <a:spLocks noGrp="1"/>
          </p:cNvSpPr>
          <p:nvPr>
            <p:ph type="sldNum" idx="8"/>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EAAE4507-C8EE-4CEE-8C9C-9FC3510504D5}"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9"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170" name="PlaceHolder 2"/>
          <p:cNvSpPr>
            <a:spLocks noGrp="1"/>
          </p:cNvSpPr>
          <p:nvPr>
            <p:ph type="body"/>
          </p:nvPr>
        </p:nvSpPr>
        <p:spPr>
          <a:xfrm>
            <a:off x="457200" y="1600200"/>
            <a:ext cx="4037040" cy="4524480"/>
          </a:xfrm>
          <a:prstGeom prst="rect">
            <a:avLst/>
          </a:prstGeom>
          <a:noFill/>
          <a:ln w="0">
            <a:noFill/>
          </a:ln>
        </p:spPr>
        <p:txBody>
          <a:bodyPr lIns="90000" rIns="90000" tIns="45000" bIns="45000" anchor="t">
            <a:normAutofit fontScale="85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171" name="PlaceHolder 3"/>
          <p:cNvSpPr>
            <a:spLocks noGrp="1"/>
          </p:cNvSpPr>
          <p:nvPr>
            <p:ph type="dt" idx="9"/>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172" name=""/>
          <p:cNvSpPr/>
          <p:nvPr/>
        </p:nvSpPr>
        <p:spPr>
          <a:xfrm>
            <a:off x="3124080" y="6356520"/>
            <a:ext cx="2895840" cy="365040"/>
          </a:xfrm>
          <a:prstGeom prst="rect">
            <a:avLst/>
          </a:prstGeom>
          <a:noFill/>
          <a:ln w="0">
            <a:noFill/>
          </a:ln>
        </p:spPr>
        <p:style>
          <a:lnRef idx="0"/>
          <a:fillRef idx="0"/>
          <a:effectRef idx="0"/>
          <a:fontRef idx="minor"/>
        </p:style>
      </p:sp>
      <p:sp>
        <p:nvSpPr>
          <p:cNvPr id="173" name="PlaceHolder 4"/>
          <p:cNvSpPr>
            <a:spLocks noGrp="1"/>
          </p:cNvSpPr>
          <p:nvPr>
            <p:ph type="sldNum" idx="10"/>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4392680E-67B7-479B-BCC5-98DD4084FEA2}"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0"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211" name="PlaceHolder 2"/>
          <p:cNvSpPr>
            <a:spLocks noGrp="1"/>
          </p:cNvSpPr>
          <p:nvPr>
            <p:ph type="dt" idx="11"/>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212" name=""/>
          <p:cNvSpPr/>
          <p:nvPr/>
        </p:nvSpPr>
        <p:spPr>
          <a:xfrm>
            <a:off x="3124080" y="6356520"/>
            <a:ext cx="2895840" cy="365040"/>
          </a:xfrm>
          <a:prstGeom prst="rect">
            <a:avLst/>
          </a:prstGeom>
          <a:noFill/>
          <a:ln w="0">
            <a:noFill/>
          </a:ln>
        </p:spPr>
        <p:style>
          <a:lnRef idx="0"/>
          <a:fillRef idx="0"/>
          <a:effectRef idx="0"/>
          <a:fontRef idx="minor"/>
        </p:style>
      </p:sp>
      <p:sp>
        <p:nvSpPr>
          <p:cNvPr id="213" name="PlaceHolder 3"/>
          <p:cNvSpPr>
            <a:spLocks noGrp="1"/>
          </p:cNvSpPr>
          <p:nvPr>
            <p:ph type="sldNum" idx="12"/>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2C793251-8796-4688-9A7A-00B5E3290F99}"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
        <p:nvSpPr>
          <p:cNvPr id="214" name="PlaceHolder 4"/>
          <p:cNvSpPr>
            <a:spLocks noGrp="1"/>
          </p:cNvSpPr>
          <p:nvPr>
            <p:ph type="body"/>
          </p:nvPr>
        </p:nvSpPr>
        <p:spPr>
          <a:xfrm>
            <a:off x="2076120" y="139680"/>
            <a:ext cx="5086440" cy="393840"/>
          </a:xfrm>
          <a:prstGeom prst="rect">
            <a:avLst/>
          </a:prstGeom>
          <a:noFill/>
          <a:ln w="0">
            <a:noFill/>
          </a:ln>
        </p:spPr>
        <p:txBody>
          <a:bodyPr lIns="90000" rIns="90000" tIns="45000" bIns="45000" anchor="t">
            <a:normAutofit fontScale="8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51"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252" name="PlaceHolder 2"/>
          <p:cNvSpPr>
            <a:spLocks noGrp="1"/>
          </p:cNvSpPr>
          <p:nvPr>
            <p:ph type="body"/>
          </p:nvPr>
        </p:nvSpPr>
        <p:spPr>
          <a:xfrm>
            <a:off x="457200" y="1600200"/>
            <a:ext cx="8228160" cy="4524480"/>
          </a:xfrm>
          <a:prstGeom prst="rect">
            <a:avLst/>
          </a:prstGeom>
          <a:noFill/>
          <a:ln w="0">
            <a:noFill/>
          </a:ln>
        </p:spPr>
        <p:txBody>
          <a:bodyPr lIns="90000" rIns="90000" tIns="45000" bIns="45000" anchor="t">
            <a:normAutofit/>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
        <p:nvSpPr>
          <p:cNvPr id="253" name="PlaceHolder 3"/>
          <p:cNvSpPr>
            <a:spLocks noGrp="1"/>
          </p:cNvSpPr>
          <p:nvPr>
            <p:ph type="dt" idx="13"/>
          </p:nvPr>
        </p:nvSpPr>
        <p:spPr>
          <a:xfrm>
            <a:off x="457200" y="6461280"/>
            <a:ext cx="79848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254" name=""/>
          <p:cNvSpPr/>
          <p:nvPr/>
        </p:nvSpPr>
        <p:spPr>
          <a:xfrm>
            <a:off x="1414440" y="6461280"/>
            <a:ext cx="6591240" cy="260280"/>
          </a:xfrm>
          <a:prstGeom prst="rect">
            <a:avLst/>
          </a:prstGeom>
          <a:noFill/>
          <a:ln w="0">
            <a:noFill/>
          </a:ln>
        </p:spPr>
        <p:style>
          <a:lnRef idx="0"/>
          <a:fillRef idx="0"/>
          <a:effectRef idx="0"/>
          <a:fontRef idx="minor"/>
        </p:style>
      </p:sp>
      <p:sp>
        <p:nvSpPr>
          <p:cNvPr id="255" name="PlaceHolder 4"/>
          <p:cNvSpPr>
            <a:spLocks noGrp="1"/>
          </p:cNvSpPr>
          <p:nvPr>
            <p:ph type="sldNum" idx="14"/>
          </p:nvPr>
        </p:nvSpPr>
        <p:spPr>
          <a:xfrm>
            <a:off x="8156520" y="6461280"/>
            <a:ext cx="527040" cy="25848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Lst>
            </a:pPr>
            <a:fld id="{68F931FD-314C-4C54-91C2-096A3E97F717}"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2"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293" name="PlaceHolder 2"/>
          <p:cNvSpPr>
            <a:spLocks noGrp="1"/>
          </p:cNvSpPr>
          <p:nvPr>
            <p:ph type="dt" idx="15"/>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294" name=""/>
          <p:cNvSpPr/>
          <p:nvPr/>
        </p:nvSpPr>
        <p:spPr>
          <a:xfrm>
            <a:off x="3124080" y="6356520"/>
            <a:ext cx="2895840" cy="365040"/>
          </a:xfrm>
          <a:prstGeom prst="rect">
            <a:avLst/>
          </a:prstGeom>
          <a:noFill/>
          <a:ln w="0">
            <a:noFill/>
          </a:ln>
        </p:spPr>
        <p:style>
          <a:lnRef idx="0"/>
          <a:fillRef idx="0"/>
          <a:effectRef idx="0"/>
          <a:fontRef idx="minor"/>
        </p:style>
      </p:sp>
      <p:sp>
        <p:nvSpPr>
          <p:cNvPr id="295" name="PlaceHolder 3"/>
          <p:cNvSpPr>
            <a:spLocks noGrp="1"/>
          </p:cNvSpPr>
          <p:nvPr>
            <p:ph type="sldNum" idx="16"/>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5B8121A4-100B-49EC-9749-B4D7CADCF19A}"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
        <p:nvSpPr>
          <p:cNvPr id="296" name="PlaceHolder 4"/>
          <p:cNvSpPr>
            <a:spLocks noGrp="1"/>
          </p:cNvSpPr>
          <p:nvPr>
            <p:ph type="body"/>
          </p:nvPr>
        </p:nvSpPr>
        <p:spPr>
          <a:xfrm>
            <a:off x="2076120" y="139680"/>
            <a:ext cx="5086440" cy="393840"/>
          </a:xfrm>
          <a:prstGeom prst="rect">
            <a:avLst/>
          </a:prstGeom>
          <a:noFill/>
          <a:ln w="0">
            <a:noFill/>
          </a:ln>
        </p:spPr>
        <p:txBody>
          <a:bodyPr lIns="90000" rIns="90000" tIns="45000" bIns="45000" anchor="t">
            <a:normAutofit fontScale="8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33" name="PlaceHolder 1"/>
          <p:cNvSpPr>
            <a:spLocks noGrp="1"/>
          </p:cNvSpPr>
          <p:nvPr>
            <p:ph type="title"/>
          </p:nvPr>
        </p:nvSpPr>
        <p:spPr>
          <a:xfrm>
            <a:off x="457200" y="274680"/>
            <a:ext cx="7137360" cy="1141200"/>
          </a:xfrm>
          <a:prstGeom prst="rect">
            <a:avLst/>
          </a:prstGeom>
          <a:noFill/>
          <a:ln w="0">
            <a:noFill/>
          </a:ln>
        </p:spPr>
        <p:txBody>
          <a:bodyPr lIns="90000" rIns="90000" tIns="45000" bIns="45000" anchor="t">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1800" spc="-1" strike="noStrike">
                <a:solidFill>
                  <a:srgbClr val="000000"/>
                </a:solidFill>
                <a:latin typeface="Calibri"/>
              </a:rPr>
              <a:t>Click to edit the title text format</a:t>
            </a:r>
            <a:endParaRPr b="0" lang="en-US" sz="1800" spc="-1" strike="noStrike">
              <a:solidFill>
                <a:srgbClr val="000000"/>
              </a:solidFill>
              <a:latin typeface="Calibri"/>
            </a:endParaRPr>
          </a:p>
        </p:txBody>
      </p:sp>
      <p:sp>
        <p:nvSpPr>
          <p:cNvPr id="334" name="PlaceHolder 2"/>
          <p:cNvSpPr>
            <a:spLocks noGrp="1"/>
          </p:cNvSpPr>
          <p:nvPr>
            <p:ph type="dt" idx="17"/>
          </p:nvPr>
        </p:nvSpPr>
        <p:spPr>
          <a:xfrm>
            <a:off x="457200" y="6356160"/>
            <a:ext cx="213192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800" spc="-1" strike="noStrike">
                <a:solidFill>
                  <a:srgbClr val="000000"/>
                </a:solidFill>
                <a:latin typeface="Calibri"/>
                <a:ea typeface="Arial Unicode MS"/>
              </a:rPr>
              <a:t>9/16/22</a:t>
            </a:r>
            <a:endParaRPr b="0" lang="en-US" sz="1800" spc="-1" strike="noStrike">
              <a:latin typeface="Times New Roman"/>
            </a:endParaRPr>
          </a:p>
        </p:txBody>
      </p:sp>
      <p:sp>
        <p:nvSpPr>
          <p:cNvPr id="335" name=""/>
          <p:cNvSpPr/>
          <p:nvPr/>
        </p:nvSpPr>
        <p:spPr>
          <a:xfrm>
            <a:off x="3124080" y="6356520"/>
            <a:ext cx="2895840" cy="365040"/>
          </a:xfrm>
          <a:prstGeom prst="rect">
            <a:avLst/>
          </a:prstGeom>
          <a:noFill/>
          <a:ln w="0">
            <a:noFill/>
          </a:ln>
        </p:spPr>
        <p:style>
          <a:lnRef idx="0"/>
          <a:fillRef idx="0"/>
          <a:effectRef idx="0"/>
          <a:fontRef idx="minor"/>
        </p:style>
      </p:sp>
      <p:sp>
        <p:nvSpPr>
          <p:cNvPr id="336" name="PlaceHolder 3"/>
          <p:cNvSpPr>
            <a:spLocks noGrp="1"/>
          </p:cNvSpPr>
          <p:nvPr>
            <p:ph type="sldNum" idx="18"/>
          </p:nvPr>
        </p:nvSpPr>
        <p:spPr>
          <a:xfrm>
            <a:off x="6552720" y="6356160"/>
            <a:ext cx="2132280" cy="363240"/>
          </a:xfrm>
          <a:prstGeom prst="rect">
            <a:avLst/>
          </a:prstGeom>
          <a:noFill/>
          <a:ln w="0">
            <a:noFill/>
          </a:ln>
        </p:spPr>
        <p:txBody>
          <a:bodyPr lIns="90000" rIns="90000" tIns="45000" bIns="45000" anchor="t">
            <a:noAutofit/>
          </a:bodyPr>
          <a:lstStyle>
            <a:lvl1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defRPr b="0" lang="en-US" sz="1800" spc="-1" strike="noStrike">
                <a:solidFill>
                  <a:srgbClr val="000000"/>
                </a:solidFill>
                <a:latin typeface="Calibri"/>
                <a:ea typeface="Arial Unicode MS"/>
              </a:defRPr>
            </a:lvl1pPr>
          </a:lstStyle>
          <a:p>
            <a:pPr indent="0">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fld id="{7E82F1B6-834B-45C3-9373-55295F61A182}" type="slidenum">
              <a:rPr b="0" lang="en-US" sz="1800" spc="-1" strike="noStrike">
                <a:solidFill>
                  <a:srgbClr val="000000"/>
                </a:solidFill>
                <a:latin typeface="Calibri"/>
                <a:ea typeface="Arial Unicode MS"/>
              </a:rPr>
              <a:t>&lt;number&gt;</a:t>
            </a:fld>
            <a:endParaRPr b="0" lang="en-US" sz="1800" spc="-1" strike="noStrike">
              <a:latin typeface="Times New Roman"/>
            </a:endParaRPr>
          </a:p>
        </p:txBody>
      </p:sp>
      <p:sp>
        <p:nvSpPr>
          <p:cNvPr id="337" name="PlaceHolder 4"/>
          <p:cNvSpPr>
            <a:spLocks noGrp="1"/>
          </p:cNvSpPr>
          <p:nvPr>
            <p:ph type="body"/>
          </p:nvPr>
        </p:nvSpPr>
        <p:spPr>
          <a:xfrm>
            <a:off x="2076120" y="139680"/>
            <a:ext cx="5086440" cy="393840"/>
          </a:xfrm>
          <a:prstGeom prst="rect">
            <a:avLst/>
          </a:prstGeom>
          <a:noFill/>
          <a:ln w="0">
            <a:noFill/>
          </a:ln>
        </p:spPr>
        <p:txBody>
          <a:bodyPr lIns="90000" rIns="90000" tIns="45000" bIns="45000" anchor="t">
            <a:normAutofit fontScale="8000"/>
          </a:bodyPr>
          <a:p>
            <a:pPr marL="343080" indent="0">
              <a:lnSpc>
                <a:spcPct val="83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Click to edit the outline text format</a:t>
            </a:r>
            <a:endParaRPr b="0" lang="en-US" sz="2800" spc="-1" strike="noStrike">
              <a:solidFill>
                <a:srgbClr val="808080"/>
              </a:solidFill>
              <a:latin typeface="Calibri"/>
            </a:endParaRPr>
          </a:p>
          <a:p>
            <a:pPr lvl="1"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Second Outline Level</a:t>
            </a:r>
            <a:endParaRPr b="0" lang="en-US" sz="2800" spc="-1" strike="noStrike">
              <a:solidFill>
                <a:srgbClr val="808080"/>
              </a:solidFill>
              <a:latin typeface="Calibri"/>
            </a:endParaRPr>
          </a:p>
          <a:p>
            <a:pPr lvl="2"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Third Outline Level</a:t>
            </a:r>
            <a:endParaRPr b="0" lang="en-US" sz="2800" spc="-1" strike="noStrike">
              <a:solidFill>
                <a:srgbClr val="808080"/>
              </a:solidFill>
              <a:latin typeface="Calibri"/>
            </a:endParaRPr>
          </a:p>
          <a:p>
            <a:pPr lvl="3"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Fourth Outline Level</a:t>
            </a:r>
            <a:endParaRPr b="0" lang="en-US" sz="2800" spc="-1" strike="noStrike">
              <a:solidFill>
                <a:srgbClr val="808080"/>
              </a:solidFill>
              <a:latin typeface="Calibri"/>
            </a:endParaRPr>
          </a:p>
          <a:p>
            <a:pPr lvl="4"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Fifth Outline Level</a:t>
            </a:r>
            <a:endParaRPr b="0" lang="en-US" sz="2800" spc="-1" strike="noStrike">
              <a:solidFill>
                <a:srgbClr val="808080"/>
              </a:solidFill>
              <a:latin typeface="Calibri"/>
            </a:endParaRPr>
          </a:p>
          <a:p>
            <a:pPr lvl="5"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Sixth Outline Level</a:t>
            </a:r>
            <a:endParaRPr b="0" lang="en-US" sz="2800" spc="-1" strike="noStrike">
              <a:solidFill>
                <a:srgbClr val="808080"/>
              </a:solidFill>
              <a:latin typeface="Calibri"/>
            </a:endParaRPr>
          </a:p>
          <a:p>
            <a:pPr lvl="6" marL="343080" indent="-343080">
              <a:lnSpc>
                <a:spcPct val="83000"/>
              </a:lnSpc>
              <a:spcBef>
                <a:spcPts val="11"/>
              </a:spcBef>
              <a:spcAft>
                <a:spcPts val="1426"/>
              </a:spcAft>
              <a:buClr>
                <a:srgbClr val="000000"/>
              </a:buClr>
              <a:buFont typeface="Times New Roman"/>
              <a:buChar char="»"/>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Lst>
            </a:pPr>
            <a:r>
              <a:rPr b="0" lang="en-US" sz="2800" spc="-1" strike="noStrike">
                <a:solidFill>
                  <a:srgbClr val="808080"/>
                </a:solidFill>
                <a:latin typeface="Calibri"/>
              </a:rPr>
              <a:t>Seventh Outline Level</a:t>
            </a:r>
            <a:endParaRPr b="0" lang="en-US" sz="2800" spc="-1" strike="noStrike">
              <a:solidFill>
                <a:srgbClr val="808080"/>
              </a:solidFill>
              <a:latin typeface="Calibri"/>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hyperlink" Target="https://forge.frm2.tum.de/public/doc/plc/master/singlehtml/#device-address" TargetMode="External"/><Relationship Id="rId2"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hyperlink" Target="https://www.beckhoff.com/en-en/products/i-o/ethercat-terminals/el6xxx-communication/el6688.html" TargetMode="External"/><Relationship Id="rId2" Type="http://schemas.openxmlformats.org/officeDocument/2006/relationships/hyperlink" Target="https://forge.frm2.tum.de/public/doc/plc/master/singlehtml/#device-address" TargetMode="External"/><Relationship Id="rId3" Type="http://schemas.openxmlformats.org/officeDocument/2006/relationships/hyperlink" Target="https://www.ijs.si/time/" TargetMode="External"/><Relationship Id="rId4"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94ca"/>
        </a:solidFill>
      </p:bgPr>
    </p:bg>
    <p:spTree>
      <p:nvGrpSpPr>
        <p:cNvPr id="1" name=""/>
        <p:cNvGrpSpPr/>
        <p:nvPr/>
      </p:nvGrpSpPr>
      <p:grpSpPr>
        <a:xfrm>
          <a:off x="0" y="0"/>
          <a:ext cx="0" cy="0"/>
          <a:chOff x="0" y="0"/>
          <a:chExt cx="0" cy="0"/>
        </a:xfrm>
      </p:grpSpPr>
      <p:sp>
        <p:nvSpPr>
          <p:cNvPr id="620" name="PlaceHolder 1"/>
          <p:cNvSpPr>
            <a:spLocks noGrp="1"/>
          </p:cNvSpPr>
          <p:nvPr>
            <p:ph type="title"/>
          </p:nvPr>
        </p:nvSpPr>
        <p:spPr>
          <a:xfrm>
            <a:off x="647640" y="2168280"/>
            <a:ext cx="7772400" cy="1469880"/>
          </a:xfrm>
          <a:prstGeom prst="rect">
            <a:avLst/>
          </a:prstGeom>
          <a:noFill/>
          <a:ln w="0">
            <a:noFill/>
          </a:ln>
        </p:spPr>
        <p:txBody>
          <a:bodyPr lIns="90000" rIns="90000" tIns="45000" bIns="45000" anchor="t">
            <a:noAutofit/>
          </a:bodyPr>
          <a:p>
            <a:pPr indent="0" algn="ctr">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4000" spc="-1" strike="noStrike">
                <a:solidFill>
                  <a:srgbClr val="ffffff"/>
                </a:solidFill>
                <a:latin typeface="Calibri"/>
              </a:rPr>
              <a:t>TwinCAT – EPICS</a:t>
            </a:r>
            <a:br>
              <a:rPr sz="4000"/>
            </a:br>
            <a:r>
              <a:rPr b="0" lang="en-US" sz="4000" spc="-1" strike="noStrike">
                <a:solidFill>
                  <a:srgbClr val="ffffff"/>
                </a:solidFill>
                <a:latin typeface="Calibri"/>
              </a:rPr>
              <a:t>with motion timestamping</a:t>
            </a:r>
            <a:endParaRPr b="0" lang="en-US" sz="4000" spc="-1" strike="noStrike">
              <a:solidFill>
                <a:srgbClr val="000000"/>
              </a:solidFill>
              <a:latin typeface="Calibri"/>
            </a:endParaRPr>
          </a:p>
        </p:txBody>
      </p:sp>
      <p:sp>
        <p:nvSpPr>
          <p:cNvPr id="621" name="PlaceHolder 2"/>
          <p:cNvSpPr>
            <a:spLocks noGrp="1"/>
          </p:cNvSpPr>
          <p:nvPr>
            <p:ph type="subTitle"/>
          </p:nvPr>
        </p:nvSpPr>
        <p:spPr>
          <a:xfrm>
            <a:off x="1371600" y="3849840"/>
            <a:ext cx="6400800" cy="1752480"/>
          </a:xfrm>
          <a:prstGeom prst="rect">
            <a:avLst/>
          </a:prstGeom>
          <a:noFill/>
          <a:ln w="0">
            <a:noFill/>
          </a:ln>
        </p:spPr>
        <p:txBody>
          <a:bodyPr lIns="90000" rIns="90000" tIns="45000" bIns="45000" anchor="t">
            <a:noAutofit/>
          </a:bodyPr>
          <a:p>
            <a:pPr indent="0" algn="ctr">
              <a:lnSpc>
                <a:spcPct val="100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2000" spc="-1" strike="noStrike">
                <a:solidFill>
                  <a:srgbClr val="ffffff"/>
                </a:solidFill>
                <a:latin typeface="Calibri"/>
              </a:rPr>
              <a:t>Torsten Bögershausen</a:t>
            </a:r>
            <a:endParaRPr b="0" lang="en-US" sz="2000" spc="-1" strike="noStrike">
              <a:solidFill>
                <a:srgbClr val="000000"/>
              </a:solidFill>
              <a:latin typeface="Arial"/>
            </a:endParaRPr>
          </a:p>
        </p:txBody>
      </p:sp>
      <p:sp>
        <p:nvSpPr>
          <p:cNvPr id="622" name=""/>
          <p:cNvSpPr/>
          <p:nvPr/>
        </p:nvSpPr>
        <p:spPr>
          <a:xfrm>
            <a:off x="2286000" y="5950080"/>
            <a:ext cx="4572000" cy="382320"/>
          </a:xfrm>
          <a:prstGeom prst="rect">
            <a:avLst/>
          </a:prstGeom>
          <a:noFill/>
          <a:ln w="0">
            <a:noFill/>
          </a:ln>
        </p:spPr>
        <p:style>
          <a:lnRef idx="0"/>
          <a:fillRef idx="0"/>
          <a:effectRef idx="0"/>
          <a:fontRef idx="minor"/>
        </p:style>
        <p:txBody>
          <a:bodyPr lIns="90000" rIns="90000" tIns="45000" bIns="45000" anchor="t">
            <a:spAutoFit/>
          </a:bodyPr>
          <a:p>
            <a:pPr algn="ctr">
              <a:lnSpc>
                <a:spcPct val="120000"/>
              </a:lnSpc>
              <a:spcBef>
                <a:spcPts val="11"/>
              </a:spcBef>
              <a:spcAft>
                <a:spcPts val="11"/>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600" spc="-1" strike="noStrike">
                <a:solidFill>
                  <a:srgbClr val="000000"/>
                </a:solidFill>
                <a:latin typeface="Calibri"/>
              </a:rPr>
              <a:t>www.europeanspallationsource.se</a:t>
            </a:r>
            <a:endParaRPr b="0" lang="en-US" sz="1600" spc="-1" strike="noStrike">
              <a:solidFill>
                <a:srgbClr val="000000"/>
              </a:solidFill>
              <a:latin typeface="Arial"/>
            </a:endParaRPr>
          </a:p>
        </p:txBody>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9"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Timing system; PTP</a:t>
            </a:r>
            <a:endParaRPr b="0" lang="en-US" sz="3200" spc="-1" strike="noStrike">
              <a:solidFill>
                <a:srgbClr val="000000"/>
              </a:solidFill>
              <a:latin typeface="Calibri"/>
            </a:endParaRPr>
          </a:p>
        </p:txBody>
      </p:sp>
      <p:sp>
        <p:nvSpPr>
          <p:cNvPr id="640"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An EVR acts as a PTP master (chrony on eth2)</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TwinCAT needs a PTP terminal: EL6688</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Needs to be configured (in TwinCAT)</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Needs to be evaluated</a:t>
            </a:r>
            <a:br>
              <a:rPr sz="3200"/>
            </a:br>
            <a:r>
              <a:rPr b="0" lang="en-US" sz="3200" spc="-1" strike="noStrike">
                <a:solidFill>
                  <a:srgbClr val="808080"/>
                </a:solidFill>
                <a:latin typeface="Calibri"/>
              </a:rPr>
              <a:t> </a:t>
            </a:r>
            <a:endParaRPr b="0" lang="en-US" sz="3200" spc="-1" strike="noStrike">
              <a:solidFill>
                <a:srgbClr val="000000"/>
              </a:solidFill>
              <a:latin typeface="Arial"/>
            </a:endParaRPr>
          </a:p>
        </p:txBody>
      </p:sp>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1" name="PlaceHolder 1"/>
          <p:cNvSpPr>
            <a:spLocks noGrp="1"/>
          </p:cNvSpPr>
          <p:nvPr>
            <p:ph type="title"/>
          </p:nvPr>
        </p:nvSpPr>
        <p:spPr>
          <a:xfrm>
            <a:off x="456840" y="274320"/>
            <a:ext cx="7139160" cy="73188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PTP Offset master - EL6688</a:t>
            </a:r>
            <a:endParaRPr b="0" lang="en-US" sz="3200" spc="-1" strike="noStrike">
              <a:solidFill>
                <a:srgbClr val="000000"/>
              </a:solidFill>
              <a:latin typeface="Calibri"/>
            </a:endParaRPr>
          </a:p>
        </p:txBody>
      </p:sp>
      <p:sp>
        <p:nvSpPr>
          <p:cNvPr id="642" name=""/>
          <p:cNvSpPr/>
          <p:nvPr/>
        </p:nvSpPr>
        <p:spPr>
          <a:xfrm>
            <a:off x="549360" y="146376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endParaRPr b="0" lang="en-US" sz="3200" spc="-1" strike="noStrike">
              <a:solidFill>
                <a:srgbClr val="000000"/>
              </a:solidFill>
              <a:latin typeface="Arial"/>
            </a:endParaRPr>
          </a:p>
          <a:p>
            <a:pPr marL="431640" indent="-323640">
              <a:lnSpc>
                <a:spcPct val="100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br>
              <a:rPr sz="3200"/>
            </a:br>
            <a:endParaRPr b="0" lang="en-US" sz="3200" spc="-1" strike="noStrike">
              <a:solidFill>
                <a:srgbClr val="000000"/>
              </a:solidFill>
              <a:latin typeface="Arial"/>
            </a:endParaRPr>
          </a:p>
        </p:txBody>
      </p:sp>
      <p:pic>
        <p:nvPicPr>
          <p:cNvPr id="643" name="" descr=""/>
          <p:cNvPicPr/>
          <p:nvPr/>
        </p:nvPicPr>
        <p:blipFill>
          <a:blip r:embed="rId1"/>
          <a:stretch/>
        </p:blipFill>
        <p:spPr>
          <a:xfrm>
            <a:off x="1189080" y="2286000"/>
            <a:ext cx="5851440" cy="4389480"/>
          </a:xfrm>
          <a:prstGeom prst="rect">
            <a:avLst/>
          </a:prstGeom>
          <a:ln w="0">
            <a:noFill/>
          </a:ln>
        </p:spPr>
      </p:pic>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4" name="PlaceHolder 1"/>
          <p:cNvSpPr>
            <a:spLocks noGrp="1"/>
          </p:cNvSpPr>
          <p:nvPr>
            <p:ph type="title"/>
          </p:nvPr>
        </p:nvSpPr>
        <p:spPr>
          <a:xfrm>
            <a:off x="456840" y="274320"/>
            <a:ext cx="7139160" cy="73188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PTP Offset master - glitch</a:t>
            </a:r>
            <a:endParaRPr b="0" lang="en-US" sz="3200" spc="-1" strike="noStrike">
              <a:solidFill>
                <a:srgbClr val="000000"/>
              </a:solidFill>
              <a:latin typeface="Calibri"/>
            </a:endParaRPr>
          </a:p>
        </p:txBody>
      </p:sp>
      <p:sp>
        <p:nvSpPr>
          <p:cNvPr id="645" name=""/>
          <p:cNvSpPr/>
          <p:nvPr/>
        </p:nvSpPr>
        <p:spPr>
          <a:xfrm>
            <a:off x="549360" y="146376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endParaRPr b="0" lang="en-US" sz="3200" spc="-1" strike="noStrike">
              <a:solidFill>
                <a:srgbClr val="000000"/>
              </a:solidFill>
              <a:latin typeface="Arial"/>
            </a:endParaRPr>
          </a:p>
          <a:p>
            <a:pPr marL="431640" indent="-323640">
              <a:lnSpc>
                <a:spcPct val="100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br>
              <a:rPr sz="3200"/>
            </a:br>
            <a:endParaRPr b="0" lang="en-US" sz="3200" spc="-1" strike="noStrike">
              <a:solidFill>
                <a:srgbClr val="000000"/>
              </a:solidFill>
              <a:latin typeface="Arial"/>
            </a:endParaRPr>
          </a:p>
        </p:txBody>
      </p:sp>
      <p:pic>
        <p:nvPicPr>
          <p:cNvPr id="646" name="" descr=""/>
          <p:cNvPicPr/>
          <p:nvPr/>
        </p:nvPicPr>
        <p:blipFill>
          <a:blip r:embed="rId1"/>
          <a:stretch/>
        </p:blipFill>
        <p:spPr>
          <a:xfrm>
            <a:off x="1189080" y="1920960"/>
            <a:ext cx="5851440" cy="4389480"/>
          </a:xfrm>
          <a:prstGeom prst="rect">
            <a:avLst/>
          </a:prstGeom>
          <a:ln w="0">
            <a:noFill/>
          </a:ln>
        </p:spPr>
      </p:pic>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7"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Transport protocol TwinCAT - EPICS</a:t>
            </a:r>
            <a:endParaRPr b="0" lang="en-US" sz="3200" spc="-1" strike="noStrike">
              <a:solidFill>
                <a:srgbClr val="000000"/>
              </a:solidFill>
              <a:latin typeface="Calibri"/>
            </a:endParaRPr>
          </a:p>
        </p:txBody>
      </p:sp>
      <p:sp>
        <p:nvSpPr>
          <p:cNvPr id="648"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Raw TCP Socket ? Or: ADS</a:t>
            </a:r>
            <a:br>
              <a:rPr sz="3200"/>
            </a:br>
            <a:r>
              <a:rPr b="0" lang="en-US" sz="3200" spc="-1" strike="noStrike">
                <a:solidFill>
                  <a:srgbClr val="808080"/>
                </a:solidFill>
                <a:latin typeface="Calibri"/>
              </a:rPr>
              <a:t>(locked against PLC cycle)</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ADS_READ (start, length), </a:t>
            </a:r>
            <a:br>
              <a:rPr sz="3200"/>
            </a:br>
            <a:r>
              <a:rPr b="0" lang="en-US" sz="3200" spc="-1" strike="noStrike">
                <a:solidFill>
                  <a:srgbClr val="808080"/>
                </a:solidFill>
                <a:latin typeface="Calibri"/>
              </a:rPr>
              <a:t>ADS_WRITE (start, length)</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Application protocol ”on top” : ”PILS”</a:t>
            </a:r>
            <a:br>
              <a:rPr sz="3200"/>
            </a:br>
            <a:r>
              <a:rPr b="0" lang="en-US" sz="3200" spc="-1" strike="noStrike">
                <a:solidFill>
                  <a:srgbClr val="808080"/>
                </a:solidFill>
                <a:latin typeface="Calibri"/>
              </a:rPr>
              <a:t>(the 3</a:t>
            </a:r>
            <a:r>
              <a:rPr b="0" lang="en-US" sz="3200" spc="-1" strike="noStrike" baseline="33000">
                <a:solidFill>
                  <a:srgbClr val="808080"/>
                </a:solidFill>
                <a:latin typeface="Calibri"/>
              </a:rPr>
              <a:t>rd</a:t>
            </a:r>
            <a:r>
              <a:rPr b="0" lang="en-US" sz="3200" spc="-1" strike="noStrike">
                <a:solidFill>
                  <a:srgbClr val="808080"/>
                </a:solidFill>
                <a:latin typeface="Calibri"/>
              </a:rPr>
              <a:t> generation)</a:t>
            </a:r>
            <a:endParaRPr b="0" lang="en-US" sz="3200" spc="-1" strike="noStrike">
              <a:solidFill>
                <a:srgbClr val="000000"/>
              </a:solidFill>
              <a:latin typeface="Arial"/>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49"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Memory layout – Runtime data</a:t>
            </a:r>
            <a:endParaRPr b="0" lang="en-US" sz="3200" spc="-1" strike="noStrike">
              <a:solidFill>
                <a:srgbClr val="000000"/>
              </a:solidFill>
              <a:latin typeface="Calibri"/>
            </a:endParaRPr>
          </a:p>
        </p:txBody>
      </p:sp>
      <p:sp>
        <p:nvSpPr>
          <p:cNvPr id="650"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Poll data, example:</a:t>
            </a:r>
            <a:br>
              <a:rPr sz="3200"/>
            </a:br>
            <a:br>
              <a:rPr sz="3200"/>
            </a:br>
            <a:r>
              <a:rPr b="0" lang="en-US" sz="2600" spc="-1" strike="noStrike">
                <a:solidFill>
                  <a:srgbClr val="ff6600"/>
                </a:solidFill>
                <a:latin typeface="Courier New"/>
              </a:rPr>
              <a:t>Date/Time (UTC)</a:t>
            </a:r>
            <a:br>
              <a:rPr sz="2600"/>
            </a:br>
            <a:r>
              <a:rPr b="0" lang="en-US" sz="2600" spc="-1" strike="noStrike">
                <a:solidFill>
                  <a:srgbClr val="808080"/>
                </a:solidFill>
                <a:latin typeface="Courier New"/>
              </a:rPr>
              <a:t>Additional IO</a:t>
            </a:r>
            <a:br>
              <a:rPr sz="2600"/>
            </a:br>
            <a:r>
              <a:rPr b="0" lang="en-US" sz="2600" spc="-1" strike="noStrike">
                <a:solidFill>
                  <a:srgbClr val="ff3333"/>
                </a:solidFill>
                <a:latin typeface="Courier New"/>
              </a:rPr>
              <a:t>Motor1    (position, status)</a:t>
            </a:r>
            <a:br>
              <a:rPr sz="2600"/>
            </a:br>
            <a:r>
              <a:rPr b="0" lang="en-US" sz="2600" spc="-1" strike="noStrike">
                <a:solidFill>
                  <a:srgbClr val="ff00cc"/>
                </a:solidFill>
                <a:latin typeface="Courier New"/>
              </a:rPr>
              <a:t>Motor2</a:t>
            </a:r>
            <a:br>
              <a:rPr sz="2600"/>
            </a:br>
            <a:r>
              <a:rPr b="0" lang="en-US" sz="2600" spc="-1" strike="noStrike">
                <a:solidFill>
                  <a:srgbClr val="9900ff"/>
                </a:solidFill>
                <a:latin typeface="Courier New"/>
              </a:rPr>
              <a:t>Motor3</a:t>
            </a:r>
            <a:endParaRPr b="0" lang="en-US" sz="26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ourier New"/>
              </a:rPr>
              <a:t>PILS gives us a description</a:t>
            </a:r>
            <a:endParaRPr b="0" lang="en-US" sz="3200" spc="-1" strike="noStrike">
              <a:solidFill>
                <a:srgbClr val="000000"/>
              </a:solidFill>
              <a:latin typeface="Arial"/>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1"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IOC::asynPortDriver::poll()</a:t>
            </a:r>
            <a:endParaRPr b="0" lang="en-US" sz="3200" spc="-1" strike="noStrike">
              <a:solidFill>
                <a:srgbClr val="000000"/>
              </a:solidFill>
              <a:latin typeface="Calibri"/>
            </a:endParaRPr>
          </a:p>
        </p:txBody>
      </p:sp>
      <p:sp>
        <p:nvSpPr>
          <p:cNvPr id="652"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IOC reads all data with every poll()</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Distributes it into the different Records</a:t>
            </a:r>
            <a:br>
              <a:rPr sz="3200"/>
            </a:br>
            <a:r>
              <a:rPr b="0" lang="en-US" sz="3200" spc="-1" strike="noStrike">
                <a:solidFill>
                  <a:srgbClr val="808080"/>
                </a:solidFill>
                <a:latin typeface="Calibri"/>
              </a:rPr>
              <a:t>(asyn parameters)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Calls asyn::setTimeStamp()</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ea typeface="SimSun"/>
              </a:rPr>
              <a:t>We have additional ai PVs:</a:t>
            </a:r>
            <a:br>
              <a:rPr sz="3200"/>
            </a:br>
            <a:r>
              <a:rPr b="0" lang="en-US" sz="3200" spc="-1" strike="noStrike">
                <a:solidFill>
                  <a:srgbClr val="808080"/>
                </a:solidFill>
                <a:latin typeface="Calibri"/>
                <a:ea typeface="SimSun"/>
              </a:rPr>
              <a:t>”$P$R-RBV-TSE.VAL” for the motor position</a:t>
            </a:r>
            <a:br>
              <a:rPr sz="3200"/>
            </a:br>
            <a:r>
              <a:rPr b="0" lang="en-US" sz="3200" spc="-1" strike="noStrike">
                <a:solidFill>
                  <a:srgbClr val="808080"/>
                </a:solidFill>
                <a:latin typeface="Calibri"/>
                <a:ea typeface="SimSun"/>
              </a:rPr>
              <a:t>”$P$R</a:t>
            </a:r>
            <a:r>
              <a:rPr b="0" lang="en-US" sz="3200" spc="-1" strike="noStrike">
                <a:solidFill>
                  <a:srgbClr val="808080"/>
                </a:solidFill>
                <a:latin typeface="Calibri"/>
              </a:rPr>
              <a:t>-RBV-TSE.TIME” derived from MRF-&gt;PTP</a:t>
            </a:r>
            <a:endParaRPr b="0" lang="en-US" sz="3200" spc="-1" strike="noStrike">
              <a:solidFill>
                <a:srgbClr val="000000"/>
              </a:solidFill>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3"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PILS</a:t>
            </a:r>
            <a:endParaRPr b="0" lang="en-US" sz="3200" spc="-1" strike="noStrike">
              <a:solidFill>
                <a:srgbClr val="000000"/>
              </a:solidFill>
              <a:latin typeface="Calibri"/>
            </a:endParaRPr>
          </a:p>
        </p:txBody>
      </p:sp>
      <p:sp>
        <p:nvSpPr>
          <p:cNvPr id="654"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Credits to:</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PLC Interface Layout Specification</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u="sng">
                <a:solidFill>
                  <a:srgbClr val="ccccff"/>
                </a:solidFill>
                <a:uFillTx/>
                <a:latin typeface="Calibri"/>
                <a:hlinkClick r:id="rId1"/>
              </a:rPr>
              <a:t>https://forge.frm2.tum.de/public/doc/plc/master/singlehtml/#device-address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(Introduction/Lessons on request)</a:t>
            </a:r>
            <a:endParaRPr b="0" lang="en-US" sz="3200" spc="-1" strike="noStrike">
              <a:solidFill>
                <a:srgbClr val="000000"/>
              </a:solidFill>
              <a:latin typeface="Arial"/>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5"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Next steps</a:t>
            </a:r>
            <a:endParaRPr b="0" lang="en-US" sz="3200" spc="-1" strike="noStrike">
              <a:solidFill>
                <a:srgbClr val="000000"/>
              </a:solidFill>
              <a:latin typeface="Calibri"/>
            </a:endParaRPr>
          </a:p>
        </p:txBody>
      </p:sp>
      <p:sp>
        <p:nvSpPr>
          <p:cNvPr id="656"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Verification that everything works</a:t>
            </a:r>
            <a:br>
              <a:rPr sz="3200"/>
            </a:br>
            <a:r>
              <a:rPr b="0" lang="en-US" sz="3200" spc="-1" strike="noStrike">
                <a:solidFill>
                  <a:srgbClr val="808080"/>
                </a:solidFill>
                <a:latin typeface="Calibri"/>
              </a:rPr>
              <a:t>(“kafka has good data”)</a:t>
            </a:r>
            <a:br>
              <a:rPr sz="3200"/>
            </a:br>
            <a:r>
              <a:rPr b="0" lang="en-US" sz="3200" spc="-1" strike="noStrike">
                <a:solidFill>
                  <a:srgbClr val="808080"/>
                </a:solidFill>
                <a:latin typeface="Calibri"/>
              </a:rPr>
              <a:t>(motors, detectors, cameras)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Ongoing project:</a:t>
            </a:r>
            <a:br>
              <a:rPr sz="3200"/>
            </a:br>
            <a:r>
              <a:rPr b="0" lang="en-US" sz="3200" spc="-1" strike="noStrike">
                <a:solidFill>
                  <a:srgbClr val="808080"/>
                </a:solidFill>
                <a:latin typeface="Calibri"/>
              </a:rPr>
              <a:t>Light tomography with a camera</a:t>
            </a:r>
            <a:endParaRPr b="0" lang="en-US" sz="3200" spc="-1" strike="noStrike">
              <a:solidFill>
                <a:srgbClr val="000000"/>
              </a:solidFill>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7"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Questions</a:t>
            </a:r>
            <a:endParaRPr b="0" lang="en-US" sz="3200" spc="-1" strike="noStrike">
              <a:solidFill>
                <a:srgbClr val="000000"/>
              </a:solidFill>
              <a:latin typeface="Calibri"/>
            </a:endParaRPr>
          </a:p>
        </p:txBody>
      </p:sp>
      <p:sp>
        <p:nvSpPr>
          <p:cNvPr id="658"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hvala</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thanks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tack</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danke</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Merci</a:t>
            </a:r>
            <a:endParaRPr b="0" lang="en-US" sz="3200" spc="-1" strike="noStrike">
              <a:solidFill>
                <a:srgbClr val="000000"/>
              </a:solidFill>
              <a:latin typeface="Arial"/>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59"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Links</a:t>
            </a:r>
            <a:endParaRPr b="0" lang="en-US" sz="3200" spc="-1" strike="noStrike">
              <a:solidFill>
                <a:srgbClr val="000000"/>
              </a:solidFill>
              <a:latin typeface="Calibri"/>
            </a:endParaRPr>
          </a:p>
        </p:txBody>
      </p:sp>
      <p:sp>
        <p:nvSpPr>
          <p:cNvPr id="660" name=""/>
          <p:cNvSpPr/>
          <p:nvPr/>
        </p:nvSpPr>
        <p:spPr>
          <a:xfrm>
            <a:off x="585720" y="1636560"/>
            <a:ext cx="8229600" cy="452628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400" spc="-1" strike="noStrike">
                <a:solidFill>
                  <a:srgbClr val="808080"/>
                </a:solidFill>
                <a:latin typeface="Calibri"/>
              </a:rPr>
              <a:t>https://kafka.apache.org/</a:t>
            </a:r>
            <a:endParaRPr b="0" lang="en-US" sz="14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400" spc="-1" strike="noStrike">
                <a:solidFill>
                  <a:srgbClr val="808080"/>
                </a:solidFill>
                <a:latin typeface="Calibri"/>
              </a:rPr>
              <a:t>https://en.wikipedia.org/wiki/Precision_Time_Protocol</a:t>
            </a:r>
            <a:endParaRPr b="0" lang="en-US" sz="14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400" spc="-1" strike="noStrike" u="sng">
                <a:solidFill>
                  <a:srgbClr val="ccccff"/>
                </a:solidFill>
                <a:uFillTx/>
                <a:latin typeface="Courier New"/>
                <a:hlinkClick r:id="rId1"/>
              </a:rPr>
              <a:t>https://www.beckhoff.com/en-en/products/i-o/ethercat-terminals/el6xxx-communication/el6688.html</a:t>
            </a:r>
            <a:endParaRPr b="0" lang="en-US" sz="14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400" spc="-1" strike="noStrike" u="sng">
                <a:solidFill>
                  <a:srgbClr val="ccccff"/>
                </a:solidFill>
                <a:uFillTx/>
                <a:latin typeface="Courier New"/>
                <a:hlinkClick r:id="rId2"/>
              </a:rPr>
              <a:t>https://forge.frm2.tum.de/public/doc/plc/master/singlehtml/#device-address</a:t>
            </a:r>
            <a:endParaRPr b="0" lang="en-US" sz="14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1400" spc="-1" strike="noStrike" u="sng">
                <a:solidFill>
                  <a:srgbClr val="ccccff"/>
                </a:solidFill>
                <a:uFillTx/>
                <a:latin typeface="Courier New"/>
                <a:hlinkClick r:id="rId3"/>
              </a:rPr>
              <a:t>https://www.ijs.si/time/</a:t>
            </a:r>
            <a:endParaRPr b="0" lang="en-US" sz="1400" spc="-1" strike="noStrike">
              <a:solidFill>
                <a:srgbClr val="000000"/>
              </a:solidFill>
              <a:latin typeface="Arial"/>
            </a:endParaRPr>
          </a:p>
          <a:p>
            <a:pPr marL="431640" indent="-323640">
              <a:lnSpc>
                <a:spcPct val="100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endParaRPr b="0" lang="en-US" sz="1400" spc="-1" strike="noStrike">
              <a:solidFill>
                <a:srgbClr val="000000"/>
              </a:solidFill>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3"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Buzz words</a:t>
            </a:r>
            <a:endParaRPr b="0" lang="en-US" sz="3200" spc="-1" strike="noStrike">
              <a:solidFill>
                <a:srgbClr val="000000"/>
              </a:solidFill>
              <a:latin typeface="Calibri"/>
            </a:endParaRPr>
          </a:p>
        </p:txBody>
      </p:sp>
      <p:sp>
        <p:nvSpPr>
          <p:cNvPr id="624"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Imaging+scanning (tomography)</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All data in Apache Kafka</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Facility-wide timing system (”MRF”)</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Precise Timing Protocol</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TwinCAT</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Motor position timestamping in the controller</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EPICS IOC</a:t>
            </a:r>
            <a:endParaRPr b="0" lang="en-US" sz="3200" spc="-1" strike="noStrike">
              <a:solidFill>
                <a:srgbClr val="000000"/>
              </a:solid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5"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YMIR</a:t>
            </a:r>
            <a:endParaRPr b="0" lang="en-US" sz="3200" spc="-1" strike="noStrike">
              <a:solidFill>
                <a:srgbClr val="000000"/>
              </a:solidFill>
              <a:latin typeface="Calibri"/>
            </a:endParaRPr>
          </a:p>
        </p:txBody>
      </p:sp>
      <p:pic>
        <p:nvPicPr>
          <p:cNvPr id="626" name="" descr=""/>
          <p:cNvPicPr/>
          <p:nvPr/>
        </p:nvPicPr>
        <p:blipFill>
          <a:blip r:embed="rId1"/>
          <a:stretch/>
        </p:blipFill>
        <p:spPr>
          <a:xfrm>
            <a:off x="44280" y="1646280"/>
            <a:ext cx="9144000" cy="5094360"/>
          </a:xfrm>
          <a:prstGeom prst="rect">
            <a:avLst/>
          </a:prstGeom>
          <a:ln w="0">
            <a:noFill/>
          </a:ln>
        </p:spPr>
      </p:pic>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7" name="PlaceHolder 1"/>
          <p:cNvSpPr>
            <a:spLocks noGrp="1"/>
          </p:cNvSpPr>
          <p:nvPr>
            <p:ph type="title"/>
          </p:nvPr>
        </p:nvSpPr>
        <p:spPr>
          <a:xfrm>
            <a:off x="456840" y="274680"/>
            <a:ext cx="7139160" cy="82224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Light tomography</a:t>
            </a:r>
            <a:endParaRPr b="0" lang="en-US" sz="3200" spc="-1" strike="noStrike">
              <a:solidFill>
                <a:srgbClr val="000000"/>
              </a:solidFill>
              <a:latin typeface="Calibri"/>
            </a:endParaRPr>
          </a:p>
        </p:txBody>
      </p:sp>
      <p:pic>
        <p:nvPicPr>
          <p:cNvPr id="628" name="" descr=""/>
          <p:cNvPicPr/>
          <p:nvPr/>
        </p:nvPicPr>
        <p:blipFill>
          <a:blip r:embed="rId1"/>
          <a:stretch/>
        </p:blipFill>
        <p:spPr>
          <a:xfrm>
            <a:off x="0" y="1096920"/>
            <a:ext cx="9144000" cy="5826240"/>
          </a:xfrm>
          <a:prstGeom prst="rect">
            <a:avLst/>
          </a:prstGeom>
          <a:ln w="0">
            <a:noFill/>
          </a:ln>
        </p:spPr>
      </p:pic>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9"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Control screen</a:t>
            </a:r>
            <a:endParaRPr b="0" lang="en-US" sz="3200" spc="-1" strike="noStrike">
              <a:solidFill>
                <a:srgbClr val="000000"/>
              </a:solidFill>
              <a:latin typeface="Calibri"/>
            </a:endParaRPr>
          </a:p>
        </p:txBody>
      </p:sp>
      <p:pic>
        <p:nvPicPr>
          <p:cNvPr id="630" name="" descr=""/>
          <p:cNvPicPr/>
          <p:nvPr/>
        </p:nvPicPr>
        <p:blipFill>
          <a:blip r:embed="rId1"/>
          <a:stretch/>
        </p:blipFill>
        <p:spPr>
          <a:xfrm>
            <a:off x="227880" y="1614600"/>
            <a:ext cx="8733240" cy="4786200"/>
          </a:xfrm>
          <a:prstGeom prst="rect">
            <a:avLst/>
          </a:prstGeom>
          <a:ln w="0">
            <a:noFill/>
          </a:ln>
        </p:spPr>
      </p:pic>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1"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Timestamping – what, how</a:t>
            </a:r>
            <a:endParaRPr b="0" lang="en-US" sz="3200" spc="-1" strike="noStrike">
              <a:solidFill>
                <a:srgbClr val="000000"/>
              </a:solidFill>
              <a:latin typeface="Calibri"/>
            </a:endParaRPr>
          </a:p>
        </p:txBody>
      </p:sp>
      <p:sp>
        <p:nvSpPr>
          <p:cNvPr id="632"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Motor positions and EPICS:</a:t>
            </a:r>
            <a:br>
              <a:rPr sz="3200"/>
            </a:br>
            <a:r>
              <a:rPr b="0" lang="en-US" sz="3200" spc="-1" strike="noStrike">
                <a:solidFill>
                  <a:srgbClr val="808080"/>
                </a:solidFill>
                <a:latin typeface="Calibri"/>
              </a:rPr>
              <a:t>- Motor positions are “acquired” in MCU</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Visible in EPICS motorRecord (“.RBV”)</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EPICS records are “timestamped” in</a:t>
            </a:r>
            <a:br>
              <a:rPr sz="3200"/>
            </a:br>
            <a:r>
              <a:rPr b="0" lang="en-US" sz="3200" spc="-1" strike="noStrike">
                <a:solidFill>
                  <a:srgbClr val="808080"/>
                </a:solidFill>
                <a:latin typeface="Calibri"/>
              </a:rPr>
              <a:t>  the IOC, when they are processed.</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ea typeface="SimSun"/>
              </a:rPr>
              <a:t>Roundtrip times of a poll:</a:t>
            </a:r>
            <a:br>
              <a:rPr sz="3200"/>
            </a:br>
            <a:r>
              <a:rPr b="0" lang="en-US" sz="3200" spc="-1" strike="noStrike">
                <a:solidFill>
                  <a:srgbClr val="808080"/>
                </a:solidFill>
                <a:latin typeface="Calibri"/>
                <a:ea typeface="SimSun"/>
              </a:rPr>
              <a:t>- 10..20 msec/axis (1</a:t>
            </a:r>
            <a:r>
              <a:rPr b="0" lang="en-US" sz="3200" spc="-1" strike="noStrike" baseline="33000">
                <a:solidFill>
                  <a:srgbClr val="808080"/>
                </a:solidFill>
                <a:latin typeface="Calibri"/>
                <a:ea typeface="SimSun"/>
              </a:rPr>
              <a:t>st</a:t>
            </a:r>
            <a:r>
              <a:rPr b="0" lang="en-US" sz="3200" spc="-1" strike="noStrike">
                <a:solidFill>
                  <a:srgbClr val="808080"/>
                </a:solidFill>
                <a:latin typeface="Calibri"/>
                <a:ea typeface="SimSun"/>
              </a:rPr>
              <a:t> gen: EPICScom module)</a:t>
            </a:r>
            <a:br>
              <a:rPr sz="3200"/>
            </a:br>
            <a:r>
              <a:rPr b="0" lang="en-US" sz="3200" spc="-1" strike="noStrike">
                <a:solidFill>
                  <a:srgbClr val="808080"/>
                </a:solidFill>
                <a:latin typeface="Calibri"/>
              </a:rPr>
              <a:t>- 5..10 msec/axis    (2</a:t>
            </a:r>
            <a:r>
              <a:rPr b="0" lang="en-US" sz="3200" spc="-1" strike="noStrike" baseline="33000">
                <a:solidFill>
                  <a:srgbClr val="808080"/>
                </a:solidFill>
                <a:latin typeface="Calibri"/>
              </a:rPr>
              <a:t>nd</a:t>
            </a:r>
            <a:r>
              <a:rPr b="0" lang="en-US" sz="3200" spc="-1" strike="noStrike">
                <a:solidFill>
                  <a:srgbClr val="808080"/>
                </a:solidFill>
                <a:latin typeface="Calibri"/>
              </a:rPr>
              <a:t> gen: twincat-ads)</a:t>
            </a:r>
            <a:br>
              <a:rPr sz="3200"/>
            </a:br>
            <a:r>
              <a:rPr b="0" lang="en-US" sz="3200" spc="-1" strike="noStrike">
                <a:solidFill>
                  <a:srgbClr val="808080"/>
                </a:solidFill>
                <a:latin typeface="Calibri"/>
              </a:rPr>
              <a:t>- 5..15 msec all axes (3</a:t>
            </a:r>
            <a:r>
              <a:rPr b="0" lang="en-US" sz="3200" spc="-1" strike="noStrike" baseline="33000">
                <a:solidFill>
                  <a:srgbClr val="808080"/>
                </a:solidFill>
                <a:latin typeface="Calibri"/>
              </a:rPr>
              <a:t>rd</a:t>
            </a:r>
            <a:r>
              <a:rPr b="0" lang="en-US" sz="3200" spc="-1" strike="noStrike">
                <a:solidFill>
                  <a:srgbClr val="808080"/>
                </a:solidFill>
                <a:latin typeface="Calibri"/>
              </a:rPr>
              <a:t> gen: PILS)</a:t>
            </a:r>
            <a:br>
              <a:rPr sz="3200"/>
            </a:br>
            <a:br>
              <a:rPr sz="3200"/>
            </a:br>
            <a:r>
              <a:rPr b="0" lang="en-US" sz="3200" spc="-1" strike="noStrike">
                <a:solidFill>
                  <a:srgbClr val="808080"/>
                </a:solidFill>
                <a:latin typeface="Calibri"/>
              </a:rPr>
              <a:t> </a:t>
            </a:r>
            <a:endParaRPr b="0" lang="en-US" sz="3200" spc="-1" strike="noStrike">
              <a:solidFill>
                <a:srgbClr val="000000"/>
              </a:solidFill>
              <a:latin typeface="Arial"/>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3"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Old communication MCU-EPICS</a:t>
            </a:r>
            <a:endParaRPr b="0" lang="en-US" sz="3200" spc="-1" strike="noStrike">
              <a:solidFill>
                <a:srgbClr val="000000"/>
              </a:solidFill>
              <a:latin typeface="Calibri"/>
            </a:endParaRPr>
          </a:p>
        </p:txBody>
      </p:sp>
      <p:sp>
        <p:nvSpPr>
          <p:cNvPr id="634"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10 msec roundtrip / axis: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We run into a limitation:</a:t>
            </a:r>
            <a:endParaRPr b="0" lang="en-US" sz="3200" spc="-1" strike="noStrike">
              <a:solidFill>
                <a:srgbClr val="000000"/>
              </a:solidFill>
              <a:latin typeface="Arial"/>
            </a:endParaRPr>
          </a:p>
          <a:p>
            <a:pPr marL="431640" indent="-323640">
              <a:lnSpc>
                <a:spcPct val="100000"/>
              </a:lnSpc>
              <a:spcBef>
                <a:spcPts val="11"/>
              </a:spcBef>
              <a:spcAft>
                <a:spcPts val="1426"/>
              </a:spcAft>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8 axes: 80 msec poll time</a:t>
            </a:r>
            <a:br>
              <a:rPr sz="3200"/>
            </a:br>
            <a:r>
              <a:rPr b="0" lang="en-US" sz="3200" spc="-1" strike="noStrike">
                <a:solidFill>
                  <a:srgbClr val="808080"/>
                </a:solidFill>
                <a:latin typeface="Calibri"/>
              </a:rPr>
              <a:t>16 axes 160 msec poll time</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Motor positions of different axes</a:t>
            </a:r>
            <a:br>
              <a:rPr sz="3200"/>
            </a:br>
            <a:r>
              <a:rPr b="0" lang="en-US" sz="3200" spc="-1" strike="noStrike">
                <a:solidFill>
                  <a:srgbClr val="808080"/>
                </a:solidFill>
                <a:latin typeface="Calibri"/>
              </a:rPr>
              <a:t> are ”someone somewhere somewhen”</a:t>
            </a:r>
            <a:endParaRPr b="0" lang="en-US" sz="3200" spc="-1" strike="noStrike">
              <a:solidFill>
                <a:srgbClr val="000000"/>
              </a:solidFill>
              <a:latin typeface="Arial"/>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5"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Timestamping – not accurate enough</a:t>
            </a:r>
            <a:endParaRPr b="0" lang="en-US" sz="3200" spc="-1" strike="noStrike">
              <a:solidFill>
                <a:srgbClr val="000000"/>
              </a:solidFill>
              <a:latin typeface="Calibri"/>
            </a:endParaRPr>
          </a:p>
        </p:txBody>
      </p:sp>
      <p:sp>
        <p:nvSpPr>
          <p:cNvPr id="636"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For positioning: 100 msec is good enough</a:t>
            </a:r>
            <a:br>
              <a:rPr sz="3200"/>
            </a:br>
            <a:r>
              <a:rPr b="0" lang="en-US" sz="3200" spc="-1" strike="noStrike">
                <a:solidFill>
                  <a:srgbClr val="808080"/>
                </a:solidFill>
                <a:latin typeface="Calibri"/>
              </a:rPr>
              <a:t> (many axes)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E.g. tomography needs something better: specs ???</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specNotYetFullyDefinedException @ ESS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Our assumption:</a:t>
            </a:r>
            <a:br>
              <a:rPr sz="3200"/>
            </a:br>
            <a:r>
              <a:rPr b="0" lang="en-US" sz="3200" spc="-1" strike="noStrike">
                <a:solidFill>
                  <a:srgbClr val="808080"/>
                </a:solidFill>
                <a:latin typeface="Calibri"/>
              </a:rPr>
              <a:t>&lt;= 1 msec is good enough for scanning</a:t>
            </a:r>
            <a:endParaRPr b="0" lang="en-US" sz="3200" spc="-1" strike="noStrike">
              <a:solidFill>
                <a:srgbClr val="000000"/>
              </a:solidFill>
              <a:latin typeface="Arial"/>
            </a:endParaRPr>
          </a:p>
        </p:txBody>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7" name="PlaceHolder 1"/>
          <p:cNvSpPr>
            <a:spLocks noGrp="1"/>
          </p:cNvSpPr>
          <p:nvPr>
            <p:ph type="title"/>
          </p:nvPr>
        </p:nvSpPr>
        <p:spPr>
          <a:xfrm>
            <a:off x="456840" y="274320"/>
            <a:ext cx="7139160" cy="1143000"/>
          </a:xfrm>
          <a:prstGeom prst="rect">
            <a:avLst/>
          </a:prstGeom>
          <a:noFill/>
          <a:ln w="0">
            <a:noFill/>
          </a:ln>
        </p:spPr>
        <p:txBody>
          <a:bodyPr lIns="0" rIns="0" tIns="69120" bIns="0" anchor="ctr">
            <a:noAutofit/>
          </a:bodyPr>
          <a:p>
            <a:pPr indent="0">
              <a:lnSpc>
                <a:spcPct val="83000"/>
              </a:lnSpc>
              <a:spcBef>
                <a:spcPts val="11"/>
              </a:spcBef>
              <a:spcAft>
                <a:spcPts val="11"/>
              </a:spcAft>
              <a:buNone/>
              <a:tabLst>
                <a:tab algn="l" pos="0"/>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000000"/>
                </a:solidFill>
                <a:latin typeface="Calibri"/>
              </a:rPr>
              <a:t>Time stamping in MCU/PLC</a:t>
            </a:r>
            <a:endParaRPr b="0" lang="en-US" sz="3200" spc="-1" strike="noStrike">
              <a:solidFill>
                <a:srgbClr val="000000"/>
              </a:solidFill>
              <a:latin typeface="Calibri"/>
            </a:endParaRPr>
          </a:p>
        </p:txBody>
      </p:sp>
      <p:sp>
        <p:nvSpPr>
          <p:cNvPr id="638" name=""/>
          <p:cNvSpPr/>
          <p:nvPr/>
        </p:nvSpPr>
        <p:spPr>
          <a:xfrm>
            <a:off x="549360" y="1600200"/>
            <a:ext cx="8229600" cy="4525920"/>
          </a:xfrm>
          <a:prstGeom prst="rect">
            <a:avLst/>
          </a:prstGeom>
          <a:noFill/>
          <a:ln w="0">
            <a:noFill/>
          </a:ln>
        </p:spPr>
        <p:style>
          <a:lnRef idx="0"/>
          <a:fillRef idx="0"/>
          <a:effectRef idx="0"/>
          <a:fontRef idx="minor"/>
        </p:style>
        <p:txBody>
          <a:bodyPr lIns="90000" rIns="90000" tIns="45000" bIns="45000" anchor="t">
            <a:noAutofit/>
          </a:bodyPr>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Each PLC cycle (every 10msec):</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Read all motorPositions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Read status of all axes (error, busy, homed, LS)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Read other sensors</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Gets UTC from timing system</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Put everything into continuous memory block </a:t>
            </a:r>
            <a:endParaRPr b="0" lang="en-US" sz="3200" spc="-1" strike="noStrike">
              <a:solidFill>
                <a:srgbClr val="000000"/>
              </a:solidFill>
              <a:latin typeface="Arial"/>
            </a:endParaRPr>
          </a:p>
          <a:p>
            <a:pPr marL="431640" indent="-323640">
              <a:lnSpc>
                <a:spcPct val="100000"/>
              </a:lnSpc>
              <a:spcBef>
                <a:spcPts val="11"/>
              </a:spcBef>
              <a:spcAft>
                <a:spcPts val="1426"/>
              </a:spcAft>
              <a:buClr>
                <a:srgbClr val="000000"/>
              </a:buClr>
              <a:buSzPct val="45000"/>
              <a:buFont typeface="Wingdings" charset="2"/>
              <a:buChar char=""/>
              <a:tabLst>
                <a:tab algn="l" pos="457200"/>
                <a:tab algn="l" pos="914400"/>
                <a:tab algn="l" pos="1371600"/>
                <a:tab algn="l" pos="1828800"/>
                <a:tab algn="l" pos="2286000"/>
                <a:tab algn="l" pos="2743200"/>
                <a:tab algn="l" pos="3200400"/>
                <a:tab algn="l" pos="3657600"/>
                <a:tab algn="l" pos="4114800"/>
                <a:tab algn="l" pos="4572000"/>
                <a:tab algn="l" pos="5029200"/>
                <a:tab algn="l" pos="5486400"/>
                <a:tab algn="l" pos="5943600"/>
                <a:tab algn="l" pos="6400800"/>
                <a:tab algn="l" pos="6858000"/>
                <a:tab algn="l" pos="7315200"/>
                <a:tab algn="l" pos="7772400"/>
                <a:tab algn="l" pos="8229600"/>
                <a:tab algn="l" pos="8686800"/>
                <a:tab algn="l" pos="9144000"/>
                <a:tab algn="l" pos="9601200"/>
                <a:tab algn="l" pos="10058400"/>
                <a:tab algn="l" pos="10515600"/>
              </a:tabLst>
            </a:pPr>
            <a:r>
              <a:rPr b="0" lang="en-US" sz="3200" spc="-1" strike="noStrike">
                <a:solidFill>
                  <a:srgbClr val="808080"/>
                </a:solidFill>
                <a:latin typeface="Calibri"/>
              </a:rPr>
              <a:t>EPICS IOC polls this every 10..1000 msec</a:t>
            </a:r>
            <a:endParaRPr b="0" lang="en-US" sz="3200" spc="-1" strike="noStrike">
              <a:solidFill>
                <a:srgbClr val="000000"/>
              </a:solidFill>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26242</TotalTime>
  <Application>LibreOffice/7.4.0.3$MacOSX_X86_64 LibreOffice_project/f85e47c08ddd19c015c0114a68350214f7066f5a</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TwinCAT - EPICS with motion time stamping
Step scan, Trajectory scan: ESS will use neither nor.
All data is collected in apache kafka (a data pool).
All detectors and cameras need to time stamp their data,
and so must the motion controllers.
We look at an ongoing development and scratch the surface:
Facility-wide timing, TwinCAT, EPICS
</dc:description>
  <dc:language>en-US</dc:language>
  <cp:lastModifiedBy/>
  <cp:lastPrinted>2016-02-13T08:28:58Z</cp:lastPrinted>
  <dcterms:modified xsi:type="dcterms:W3CDTF">2022-09-16T12:46:49Z</dcterms:modified>
  <cp:revision>786</cp:revision>
  <dc:subject/>
  <dc:title>TwinCAT-EPICS-motion-timestamping</dc:title>
</cp:coreProperties>
</file>