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</p:sldIdLst>
  <p:sldSz cx="1343977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610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71947" y="300960"/>
            <a:ext cx="12094568" cy="1262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6239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71947" y="1768680"/>
            <a:ext cx="12094568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6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71947" y="4059000"/>
            <a:ext cx="12094568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6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71947" y="300960"/>
            <a:ext cx="12094568" cy="1262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6239" b="0" strike="noStrike" spc="-1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71947" y="1768680"/>
            <a:ext cx="5902095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6" b="0" strike="noStrike" spc="-1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869699" y="1768680"/>
            <a:ext cx="5902095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6" b="0" strike="noStrike" spc="-1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71947" y="4059000"/>
            <a:ext cx="5902095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6" b="0" strike="noStrike" spc="-1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869699" y="4059000"/>
            <a:ext cx="5902095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6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71947" y="300960"/>
            <a:ext cx="12094568" cy="1262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6239" b="0" strike="noStrike" spc="-1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71947" y="1768680"/>
            <a:ext cx="3893933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6" b="0" strike="noStrike" spc="-1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761225" y="1768680"/>
            <a:ext cx="3893933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6" b="0" strike="noStrike" spc="-1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8850023" y="1768680"/>
            <a:ext cx="3893933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6" b="0" strike="noStrike" spc="-1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71947" y="4059000"/>
            <a:ext cx="3893933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6" b="0" strike="noStrike" spc="-1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761225" y="4059000"/>
            <a:ext cx="3893933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6" b="0" strike="noStrike" spc="-1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8850023" y="4059000"/>
            <a:ext cx="3893933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6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671947" y="300960"/>
            <a:ext cx="12094568" cy="1262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6239" b="0" strike="noStrike" spc="-1"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671947" y="1768680"/>
            <a:ext cx="12094568" cy="4384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266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71947" y="300960"/>
            <a:ext cx="12094568" cy="1262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6239" b="0" strike="noStrike" spc="-1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671947" y="1768680"/>
            <a:ext cx="12094568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6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71947" y="300960"/>
            <a:ext cx="12094568" cy="1262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6239" b="0" strike="noStrike" spc="-1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671947" y="1768680"/>
            <a:ext cx="5902095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6" b="0" strike="noStrike" spc="-1">
              <a:latin typeface="Arial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6869699" y="1768680"/>
            <a:ext cx="5902095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6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71947" y="300960"/>
            <a:ext cx="12094568" cy="1262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6239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671947" y="300960"/>
            <a:ext cx="12094568" cy="5853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266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71947" y="300960"/>
            <a:ext cx="12094568" cy="1262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6239" b="0" strike="noStrike" spc="-1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671947" y="1768680"/>
            <a:ext cx="5902095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6" b="0" strike="noStrike" spc="-1"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6869699" y="1768680"/>
            <a:ext cx="5902095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6" b="0" strike="noStrike" spc="-1">
              <a:latin typeface="Arial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671947" y="4059000"/>
            <a:ext cx="5902095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6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71947" y="300960"/>
            <a:ext cx="12094568" cy="1262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6239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71947" y="1768680"/>
            <a:ext cx="12094568" cy="4384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266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671947" y="300960"/>
            <a:ext cx="12094568" cy="1262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6239" b="0" strike="noStrike" spc="-1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671947" y="1768680"/>
            <a:ext cx="5902095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6" b="0" strike="noStrike" spc="-1"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6869699" y="1768680"/>
            <a:ext cx="5902095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6" b="0" strike="noStrike" spc="-1">
              <a:latin typeface="Arial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6869699" y="4059000"/>
            <a:ext cx="5902095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6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671947" y="300960"/>
            <a:ext cx="12094568" cy="1262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6239" b="0" strike="noStrike" spc="-1"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671947" y="1768680"/>
            <a:ext cx="5902095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6" b="0" strike="noStrike" spc="-1"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6869699" y="1768680"/>
            <a:ext cx="5902095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6" b="0" strike="noStrike" spc="-1"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671947" y="4059000"/>
            <a:ext cx="12094568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6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71947" y="300960"/>
            <a:ext cx="12094568" cy="1262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6239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671947" y="1768680"/>
            <a:ext cx="12094568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6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671947" y="4059000"/>
            <a:ext cx="12094568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6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71947" y="300960"/>
            <a:ext cx="12094568" cy="1262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6239" b="0" strike="noStrike" spc="-1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671947" y="1768680"/>
            <a:ext cx="5902095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6" b="0" strike="noStrike" spc="-1"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6869699" y="1768680"/>
            <a:ext cx="5902095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6" b="0" strike="noStrike" spc="-1"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671947" y="4059000"/>
            <a:ext cx="5902095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6" b="0" strike="noStrike" spc="-1">
              <a:latin typeface="Arial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6869699" y="4059000"/>
            <a:ext cx="5902095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6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671947" y="300960"/>
            <a:ext cx="12094568" cy="1262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6239" b="0" strike="noStrike" spc="-1"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671947" y="1768680"/>
            <a:ext cx="3893933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6" b="0" strike="noStrike" spc="-1"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761225" y="1768680"/>
            <a:ext cx="3893933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6" b="0" strike="noStrike" spc="-1"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8850023" y="1768680"/>
            <a:ext cx="3893933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6" b="0" strike="noStrike" spc="-1">
              <a:latin typeface="Arial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671947" y="4059000"/>
            <a:ext cx="3893933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6" b="0" strike="noStrike" spc="-1">
              <a:latin typeface="Arial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 type="body"/>
          </p:nvPr>
        </p:nvSpPr>
        <p:spPr>
          <a:xfrm>
            <a:off x="4761225" y="4059000"/>
            <a:ext cx="3893933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6" b="0" strike="noStrike" spc="-1">
              <a:latin typeface="Arial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 type="body"/>
          </p:nvPr>
        </p:nvSpPr>
        <p:spPr>
          <a:xfrm>
            <a:off x="8850023" y="4059000"/>
            <a:ext cx="3893933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6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71947" y="300960"/>
            <a:ext cx="12094568" cy="1262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6239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71947" y="1768680"/>
            <a:ext cx="12094568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6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71947" y="300960"/>
            <a:ext cx="12094568" cy="1262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6239" b="0" strike="noStrike" spc="-1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71947" y="1768680"/>
            <a:ext cx="5902095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6" b="0" strike="noStrike" spc="-1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869699" y="1768680"/>
            <a:ext cx="5902095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6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71947" y="300960"/>
            <a:ext cx="12094568" cy="1262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6239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71947" y="300960"/>
            <a:ext cx="12094568" cy="5853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266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71947" y="300960"/>
            <a:ext cx="12094568" cy="1262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6239" b="0" strike="noStrike" spc="-1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71947" y="1768680"/>
            <a:ext cx="5902095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6" b="0" strike="noStrike" spc="-1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869699" y="1768680"/>
            <a:ext cx="5902095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6" b="0" strike="noStrike" spc="-1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71947" y="4059000"/>
            <a:ext cx="5902095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6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71947" y="300960"/>
            <a:ext cx="12094568" cy="1262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6239" b="0" strike="noStrike" spc="-1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71947" y="1768680"/>
            <a:ext cx="5902095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6" b="0" strike="noStrike" spc="-1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869699" y="1768680"/>
            <a:ext cx="5902095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6" b="0" strike="noStrike" spc="-1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869699" y="4059000"/>
            <a:ext cx="5902095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6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71947" y="300960"/>
            <a:ext cx="12094568" cy="1262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6239" b="0" strike="noStrike" spc="-1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71947" y="1768680"/>
            <a:ext cx="5902095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6" b="0" strike="noStrike" spc="-1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869699" y="1768680"/>
            <a:ext cx="5902095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6" b="0" strike="noStrike" spc="-1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71947" y="4059000"/>
            <a:ext cx="12094568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6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71947" y="301320"/>
            <a:ext cx="12094568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7826" b="0" strike="noStrike" spc="-1">
                <a:latin typeface="Nimbus Sans"/>
              </a:rPr>
              <a:t>Click to edit the title text format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671947" y="1768680"/>
            <a:ext cx="12094568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88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5693" b="0" strike="noStrike" spc="-1">
                <a:latin typeface="Nimbus Sans"/>
              </a:rPr>
              <a:t>Click to edit the outline text format</a:t>
            </a:r>
          </a:p>
          <a:p>
            <a:pPr marL="1151885" lvl="1" indent="-431957">
              <a:spcBef>
                <a:spcPts val="201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4973" b="0" strike="noStrike" spc="-1">
                <a:latin typeface="Nimbus Sans"/>
              </a:rPr>
              <a:t>Second Outline Level</a:t>
            </a:r>
          </a:p>
          <a:p>
            <a:pPr marL="1727827" lvl="2" indent="-383962">
              <a:spcBef>
                <a:spcPts val="151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4266" b="0" strike="noStrike" spc="-1">
                <a:latin typeface="Nimbus Sans"/>
              </a:rPr>
              <a:t>Third Outline Level</a:t>
            </a:r>
          </a:p>
          <a:p>
            <a:pPr marL="2303770" lvl="3" indent="-287971">
              <a:spcBef>
                <a:spcPts val="100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3560" b="0" strike="noStrike" spc="-1">
                <a:latin typeface="Nimbus Sans"/>
              </a:rPr>
              <a:t>Fourth Outline Level</a:t>
            </a:r>
          </a:p>
          <a:p>
            <a:pPr marL="2879712" lvl="4" indent="-287971">
              <a:spcBef>
                <a:spcPts val="50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560" b="0" strike="noStrike" spc="-1">
                <a:latin typeface="Nimbus Sans"/>
              </a:rPr>
              <a:t>Fifth Outline Level</a:t>
            </a:r>
          </a:p>
          <a:p>
            <a:pPr marL="3455654" lvl="5" indent="-287971">
              <a:spcBef>
                <a:spcPts val="50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560" b="0" strike="noStrike" spc="-1">
                <a:latin typeface="Nimbus Sans"/>
              </a:rPr>
              <a:t>Sixth Outline Level</a:t>
            </a:r>
          </a:p>
          <a:p>
            <a:pPr marL="4031597" lvl="6" indent="-287971">
              <a:spcBef>
                <a:spcPts val="50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560" b="0" strike="noStrike" spc="-1">
                <a:latin typeface="Nimbus Sans"/>
              </a:rPr>
              <a:t>Seventh Outline Level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671947" y="6886800"/>
            <a:ext cx="3130793" cy="52092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US" sz="1866" b="0" strike="noStrike" spc="-1">
                <a:latin typeface="Nimbus Roman"/>
              </a:rPr>
              <a:t>&lt;date/time&gt;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4596118" y="6886800"/>
            <a:ext cx="4259665" cy="52092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/>
            <a:r>
              <a:rPr lang="en-US" sz="1866" b="0" strike="noStrike" spc="-1">
                <a:latin typeface="Nimbus Roman"/>
              </a:rPr>
              <a:t>&lt;footer&gt;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9635721" y="6886800"/>
            <a:ext cx="3130793" cy="52092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fld id="{CFEC318B-9EC9-48E2-908B-7E31A45A2D26}" type="slidenum">
              <a:rPr lang="en-US" sz="1866" b="0" strike="noStrike" spc="-1">
                <a:latin typeface="Nimbus Roman"/>
              </a:rPr>
              <a:t>‹#›</a:t>
            </a:fld>
            <a:endParaRPr lang="en-US" sz="1866" b="0" strike="noStrike" spc="-1">
              <a:latin typeface="Nimbus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1219078" rtl="0" eaLnBrk="1" latinLnBrk="0" hangingPunct="1">
        <a:lnSpc>
          <a:spcPct val="90000"/>
        </a:lnSpc>
        <a:spcBef>
          <a:spcPct val="0"/>
        </a:spcBef>
        <a:buNone/>
        <a:defRPr sz="586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5942" indent="-431957" algn="l" defTabSz="1219078" rtl="0" eaLnBrk="1" latinLnBrk="0" hangingPunct="1">
        <a:lnSpc>
          <a:spcPct val="90000"/>
        </a:lnSpc>
        <a:spcBef>
          <a:spcPts val="2517"/>
        </a:spcBef>
        <a:buClr>
          <a:srgbClr val="000000"/>
        </a:buClr>
        <a:buSzPct val="45000"/>
        <a:buFont typeface="Wingdings" charset="2"/>
        <a:buChar char="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09" indent="-304770" algn="l" defTabSz="1219078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848" indent="-304770" algn="l" defTabSz="1219078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3pPr>
      <a:lvl4pPr marL="2133387" indent="-304770" algn="l" defTabSz="1219078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926" indent="-304770" algn="l" defTabSz="1219078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465" indent="-304770" algn="l" defTabSz="1219078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004" indent="-304770" algn="l" defTabSz="1219078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543" indent="-304770" algn="l" defTabSz="1219078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082" indent="-304770" algn="l" defTabSz="1219078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39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78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617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156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695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234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773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312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71947" y="300960"/>
            <a:ext cx="12094568" cy="1262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6239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671947" y="1768680"/>
            <a:ext cx="12094568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Aft>
                <a:spcPts val="141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4266" b="0" strike="noStrike" spc="-1">
                <a:latin typeface="Arial"/>
              </a:rPr>
              <a:t>Click to edit the outline text format</a:t>
            </a:r>
          </a:p>
          <a:p>
            <a:pPr marL="1151885" lvl="1" indent="-431957">
              <a:spcAft>
                <a:spcPts val="1512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3733" b="0" strike="noStrike" spc="-1">
                <a:latin typeface="Arial"/>
              </a:rPr>
              <a:t>Second Outline Level</a:t>
            </a:r>
          </a:p>
          <a:p>
            <a:pPr marL="1727827" lvl="2" indent="-383962">
              <a:spcAft>
                <a:spcPts val="112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Third Outline Level</a:t>
            </a:r>
          </a:p>
          <a:p>
            <a:pPr marL="2303770" lvl="3" indent="-287971">
              <a:spcAft>
                <a:spcPts val="748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66" b="0" strike="noStrike" spc="-1">
                <a:latin typeface="Arial"/>
              </a:rPr>
              <a:t>Fourth Outline Level</a:t>
            </a:r>
          </a:p>
          <a:p>
            <a:pPr marL="2879712" lvl="4" indent="-287971">
              <a:spcAft>
                <a:spcPts val="37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66" b="0" strike="noStrike" spc="-1">
                <a:latin typeface="Arial"/>
              </a:rPr>
              <a:t>Fifth Outline Level</a:t>
            </a:r>
          </a:p>
          <a:p>
            <a:pPr marL="3455654" lvl="5" indent="-287971">
              <a:spcAft>
                <a:spcPts val="37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66" b="0" strike="noStrike" spc="-1">
                <a:latin typeface="Arial"/>
              </a:rPr>
              <a:t>Sixth Outline Level</a:t>
            </a:r>
          </a:p>
          <a:p>
            <a:pPr marL="4031597" lvl="6" indent="-287971">
              <a:spcAft>
                <a:spcPts val="37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66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1219078" rtl="0" eaLnBrk="1" latinLnBrk="0" hangingPunct="1">
        <a:lnSpc>
          <a:spcPct val="90000"/>
        </a:lnSpc>
        <a:spcBef>
          <a:spcPct val="0"/>
        </a:spcBef>
        <a:buNone/>
        <a:defRPr sz="586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5942" indent="-431957" algn="l" defTabSz="1219078" rtl="0" eaLnBrk="1" latinLnBrk="0" hangingPunct="1">
        <a:lnSpc>
          <a:spcPct val="90000"/>
        </a:lnSpc>
        <a:spcBef>
          <a:spcPts val="1333"/>
        </a:spcBef>
        <a:spcAft>
          <a:spcPts val="1882"/>
        </a:spcAft>
        <a:buClr>
          <a:srgbClr val="000000"/>
        </a:buClr>
        <a:buSzPct val="45000"/>
        <a:buFont typeface="Wingdings" charset="2"/>
        <a:buChar char="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09" indent="-304770" algn="l" defTabSz="1219078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848" indent="-304770" algn="l" defTabSz="1219078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3pPr>
      <a:lvl4pPr marL="2133387" indent="-304770" algn="l" defTabSz="1219078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926" indent="-304770" algn="l" defTabSz="1219078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465" indent="-304770" algn="l" defTabSz="1219078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004" indent="-304770" algn="l" defTabSz="1219078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543" indent="-304770" algn="l" defTabSz="1219078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082" indent="-304770" algn="l" defTabSz="1219078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39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78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617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156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695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234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773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312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383623" y="550821"/>
            <a:ext cx="12094568" cy="1192254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 fontScale="79000" lnSpcReduction="20000"/>
          </a:bodyPr>
          <a:lstStyle/>
          <a:p>
            <a:pPr marL="143986" algn="ctr">
              <a:spcAft>
                <a:spcPts val="1882"/>
              </a:spcAft>
              <a:buClr>
                <a:srgbClr val="000000"/>
              </a:buClr>
              <a:buSzPct val="45000"/>
            </a:pPr>
            <a:r>
              <a:rPr lang="en-US" sz="3733" spc="-1" dirty="0">
                <a:latin typeface="Arial"/>
              </a:rPr>
              <a:t>Timing Workshop Summary</a:t>
            </a:r>
          </a:p>
          <a:p>
            <a:pPr marL="143986" algn="ctr">
              <a:spcAft>
                <a:spcPts val="1882"/>
              </a:spcAft>
              <a:buClr>
                <a:srgbClr val="000000"/>
              </a:buClr>
              <a:buSzPct val="45000"/>
            </a:pPr>
            <a:r>
              <a:rPr lang="en-US" sz="3733" spc="-1" dirty="0">
                <a:latin typeface="Arial"/>
              </a:rPr>
              <a:t>EPICS Meeting 2022, Ljubljana, Slovenia</a:t>
            </a:r>
          </a:p>
          <a:p>
            <a:pPr marL="575942" indent="-431957" algn="ctr">
              <a:spcAft>
                <a:spcPts val="188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3733" spc="-1" dirty="0">
              <a:latin typeface="Arial"/>
            </a:endParaRPr>
          </a:p>
        </p:txBody>
      </p:sp>
      <p:sp>
        <p:nvSpPr>
          <p:cNvPr id="2" name="Tekstiruutu 1">
            <a:extLst>
              <a:ext uri="{FF2B5EF4-FFF2-40B4-BE49-F238E27FC236}">
                <a16:creationId xmlns:a16="http://schemas.microsoft.com/office/drawing/2014/main" id="{6AC0CA65-DCEF-B7F7-F0F2-E078DA0BF389}"/>
              </a:ext>
            </a:extLst>
          </p:cNvPr>
          <p:cNvSpPr txBox="1"/>
          <p:nvPr/>
        </p:nvSpPr>
        <p:spPr>
          <a:xfrm>
            <a:off x="942975" y="1850231"/>
            <a:ext cx="1209456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8+25 Registered, ~16 on-site </a:t>
            </a:r>
            <a:r>
              <a:rPr lang="en-US" dirty="0"/>
              <a:t>p</a:t>
            </a:r>
            <a:r>
              <a:rPr lang="en-US"/>
              <a:t>articipants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One talk (by Jukka Pietarinen)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Micro-Research Finland Oy company introduction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MRF timing system introduction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Active and new products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Shortage of semiconductors starting to impact now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Support for TCP and UDP access for VME-EVR-300 and VME-EVM-300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Two examples of custom firmware for mTCA-EVM-300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Discussion session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Technical questions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New feature requests e.g.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dirty="0"/>
              <a:t>Event counting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dirty="0"/>
              <a:t>Fractional multiplexed counters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For future workshops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Please contribute: we would like to hear about your timing issues and solutions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613</TotalTime>
  <Words>94</Words>
  <Application>Microsoft Office PowerPoint</Application>
  <PresentationFormat>Mukautettu</PresentationFormat>
  <Paragraphs>17</Paragraphs>
  <Slides>1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5</vt:i4>
      </vt:variant>
      <vt:variant>
        <vt:lpstr>Teema</vt:lpstr>
      </vt:variant>
      <vt:variant>
        <vt:i4>2</vt:i4>
      </vt:variant>
      <vt:variant>
        <vt:lpstr>Dian otsikot</vt:lpstr>
      </vt:variant>
      <vt:variant>
        <vt:i4>1</vt:i4>
      </vt:variant>
    </vt:vector>
  </HeadingPairs>
  <TitlesOfParts>
    <vt:vector size="8" baseType="lpstr">
      <vt:lpstr>Arial</vt:lpstr>
      <vt:lpstr>Nimbus Roman</vt:lpstr>
      <vt:lpstr>Nimbus Sans</vt:lpstr>
      <vt:lpstr>Symbol</vt:lpstr>
      <vt:lpstr>Wingdings</vt:lpstr>
      <vt:lpstr>Office Theme</vt:lpstr>
      <vt:lpstr>Office Theme</vt:lpstr>
      <vt:lpstr>PowerPoint-esitys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subject/>
  <dc:creator/>
  <dc:description/>
  <cp:lastModifiedBy>Jukka Pietarinen</cp:lastModifiedBy>
  <cp:revision>13</cp:revision>
  <dcterms:created xsi:type="dcterms:W3CDTF">2019-05-28T11:02:56Z</dcterms:created>
  <dcterms:modified xsi:type="dcterms:W3CDTF">2022-09-22T19:34:22Z</dcterms:modified>
  <dc:language>en-US</dc:language>
</cp:coreProperties>
</file>