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60" r:id="rId4"/>
  </p:sldMasterIdLst>
  <p:notesMasterIdLst>
    <p:notesMasterId r:id="rId16"/>
  </p:notesMasterIdLst>
  <p:handoutMasterIdLst>
    <p:handoutMasterId r:id="rId17"/>
  </p:handoutMasterIdLst>
  <p:sldIdLst>
    <p:sldId id="256" r:id="rId5"/>
    <p:sldId id="266" r:id="rId6"/>
    <p:sldId id="276" r:id="rId7"/>
    <p:sldId id="283" r:id="rId8"/>
    <p:sldId id="288" r:id="rId9"/>
    <p:sldId id="284" r:id="rId10"/>
    <p:sldId id="274" r:id="rId11"/>
    <p:sldId id="285" r:id="rId12"/>
    <p:sldId id="289" r:id="rId13"/>
    <p:sldId id="290" r:id="rId14"/>
    <p:sldId id="275" r:id="rId15"/>
  </p:sldIdLst>
  <p:sldSz cx="12192000" cy="6858000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EEEE"/>
    <a:srgbClr val="9A9B9D"/>
    <a:srgbClr val="CEC7C1"/>
    <a:srgbClr val="EDE6E0"/>
    <a:srgbClr val="8C8D90"/>
    <a:srgbClr val="E5DED8"/>
    <a:srgbClr val="AEB0AF"/>
    <a:srgbClr val="D25350"/>
    <a:srgbClr val="808184"/>
    <a:srgbClr val="7576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93E5830-514C-5842-9919-5D46B9774A4F}" v="214" dt="2022-09-21T20:25:11.30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234" autoAdjust="0"/>
    <p:restoredTop sz="95161" autoAdjust="0"/>
  </p:normalViewPr>
  <p:slideViewPr>
    <p:cSldViewPr snapToGrid="0" showGuides="1">
      <p:cViewPr varScale="1">
        <p:scale>
          <a:sx n="118" d="100"/>
          <a:sy n="118" d="100"/>
        </p:scale>
        <p:origin x="496" y="20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howGuides="1">
      <p:cViewPr>
        <p:scale>
          <a:sx n="50" d="100"/>
          <a:sy n="50" d="100"/>
        </p:scale>
        <p:origin x="5664" y="1674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odopivec, Klemen" userId="65505336-68a2-4b1b-8a7d-4d98ab0dc75b" providerId="ADAL" clId="{693E5830-514C-5842-9919-5D46B9774A4F}"/>
    <pc:docChg chg="undo redo custSel addSld delSld modSld sldOrd">
      <pc:chgData name="Vodopivec, Klemen" userId="65505336-68a2-4b1b-8a7d-4d98ab0dc75b" providerId="ADAL" clId="{693E5830-514C-5842-9919-5D46B9774A4F}" dt="2022-09-21T20:25:11.308" v="8249" actId="1076"/>
      <pc:docMkLst>
        <pc:docMk/>
      </pc:docMkLst>
      <pc:sldChg chg="modSp mod">
        <pc:chgData name="Vodopivec, Klemen" userId="65505336-68a2-4b1b-8a7d-4d98ab0dc75b" providerId="ADAL" clId="{693E5830-514C-5842-9919-5D46B9774A4F}" dt="2022-09-18T13:36:22.008" v="6288" actId="20577"/>
        <pc:sldMkLst>
          <pc:docMk/>
          <pc:sldMk cId="1713182178" sldId="256"/>
        </pc:sldMkLst>
        <pc:spChg chg="mod">
          <ac:chgData name="Vodopivec, Klemen" userId="65505336-68a2-4b1b-8a7d-4d98ab0dc75b" providerId="ADAL" clId="{693E5830-514C-5842-9919-5D46B9774A4F}" dt="2022-09-18T13:36:22.008" v="6288" actId="20577"/>
          <ac:spMkLst>
            <pc:docMk/>
            <pc:sldMk cId="1713182178" sldId="256"/>
            <ac:spMk id="2" creationId="{C32800C1-4BD0-4441-9F02-CABA00D22C2F}"/>
          </ac:spMkLst>
        </pc:spChg>
        <pc:spChg chg="mod">
          <ac:chgData name="Vodopivec, Klemen" userId="65505336-68a2-4b1b-8a7d-4d98ab0dc75b" providerId="ADAL" clId="{693E5830-514C-5842-9919-5D46B9774A4F}" dt="2022-09-18T13:29:44.934" v="6277" actId="1076"/>
          <ac:spMkLst>
            <pc:docMk/>
            <pc:sldMk cId="1713182178" sldId="256"/>
            <ac:spMk id="3" creationId="{14112E8D-8CA8-4596-914D-BD6FE69564F5}"/>
          </ac:spMkLst>
        </pc:spChg>
      </pc:sldChg>
      <pc:sldChg chg="del">
        <pc:chgData name="Vodopivec, Klemen" userId="65505336-68a2-4b1b-8a7d-4d98ab0dc75b" providerId="ADAL" clId="{693E5830-514C-5842-9919-5D46B9774A4F}" dt="2022-09-08T19:41:16.168" v="141" actId="2696"/>
        <pc:sldMkLst>
          <pc:docMk/>
          <pc:sldMk cId="280677273" sldId="258"/>
        </pc:sldMkLst>
      </pc:sldChg>
      <pc:sldChg chg="del">
        <pc:chgData name="Vodopivec, Klemen" userId="65505336-68a2-4b1b-8a7d-4d98ab0dc75b" providerId="ADAL" clId="{693E5830-514C-5842-9919-5D46B9774A4F}" dt="2022-09-08T19:41:16.587" v="142" actId="2696"/>
        <pc:sldMkLst>
          <pc:docMk/>
          <pc:sldMk cId="1651461231" sldId="259"/>
        </pc:sldMkLst>
      </pc:sldChg>
      <pc:sldChg chg="addSp delSp modSp mod delAnim modAnim">
        <pc:chgData name="Vodopivec, Klemen" userId="65505336-68a2-4b1b-8a7d-4d98ab0dc75b" providerId="ADAL" clId="{693E5830-514C-5842-9919-5D46B9774A4F}" dt="2022-09-19T08:20:44.962" v="7939" actId="20577"/>
        <pc:sldMkLst>
          <pc:docMk/>
          <pc:sldMk cId="4163986946" sldId="266"/>
        </pc:sldMkLst>
        <pc:spChg chg="mod">
          <ac:chgData name="Vodopivec, Klemen" userId="65505336-68a2-4b1b-8a7d-4d98ab0dc75b" providerId="ADAL" clId="{693E5830-514C-5842-9919-5D46B9774A4F}" dt="2022-09-18T13:30:10.635" v="6279" actId="20577"/>
          <ac:spMkLst>
            <pc:docMk/>
            <pc:sldMk cId="4163986946" sldId="266"/>
            <ac:spMk id="2" creationId="{AD6065B3-0246-E840-AC57-DCD6AB63558D}"/>
          </ac:spMkLst>
        </pc:spChg>
        <pc:spChg chg="add mod">
          <ac:chgData name="Vodopivec, Klemen" userId="65505336-68a2-4b1b-8a7d-4d98ab0dc75b" providerId="ADAL" clId="{693E5830-514C-5842-9919-5D46B9774A4F}" dt="2022-09-19T08:20:44.962" v="7939" actId="20577"/>
          <ac:spMkLst>
            <pc:docMk/>
            <pc:sldMk cId="4163986946" sldId="266"/>
            <ac:spMk id="3" creationId="{82B0D5DD-68DE-1033-6664-DC017CA142F2}"/>
          </ac:spMkLst>
        </pc:spChg>
        <pc:spChg chg="del">
          <ac:chgData name="Vodopivec, Klemen" userId="65505336-68a2-4b1b-8a7d-4d98ab0dc75b" providerId="ADAL" clId="{693E5830-514C-5842-9919-5D46B9774A4F}" dt="2022-09-08T14:42:27.631" v="81" actId="478"/>
          <ac:spMkLst>
            <pc:docMk/>
            <pc:sldMk cId="4163986946" sldId="266"/>
            <ac:spMk id="4" creationId="{CBCD6C26-4D38-3F46-B705-F8B951EB463D}"/>
          </ac:spMkLst>
        </pc:spChg>
        <pc:spChg chg="add del mod">
          <ac:chgData name="Vodopivec, Klemen" userId="65505336-68a2-4b1b-8a7d-4d98ab0dc75b" providerId="ADAL" clId="{693E5830-514C-5842-9919-5D46B9774A4F}" dt="2022-09-12T15:19:15.275" v="317" actId="478"/>
          <ac:spMkLst>
            <pc:docMk/>
            <pc:sldMk cId="4163986946" sldId="266"/>
            <ac:spMk id="5" creationId="{2347A19B-A0FC-CD71-D99D-33FBFEFBA18B}"/>
          </ac:spMkLst>
        </pc:spChg>
        <pc:spChg chg="add del mod">
          <ac:chgData name="Vodopivec, Klemen" userId="65505336-68a2-4b1b-8a7d-4d98ab0dc75b" providerId="ADAL" clId="{693E5830-514C-5842-9919-5D46B9774A4F}" dt="2022-09-12T15:28:02.434" v="343" actId="478"/>
          <ac:spMkLst>
            <pc:docMk/>
            <pc:sldMk cId="4163986946" sldId="266"/>
            <ac:spMk id="6" creationId="{5EFBA669-55CA-326A-6889-8E137AC9164F}"/>
          </ac:spMkLst>
        </pc:spChg>
        <pc:spChg chg="add mod">
          <ac:chgData name="Vodopivec, Klemen" userId="65505336-68a2-4b1b-8a7d-4d98ab0dc75b" providerId="ADAL" clId="{693E5830-514C-5842-9919-5D46B9774A4F}" dt="2022-09-19T08:08:12.657" v="7541" actId="20577"/>
          <ac:spMkLst>
            <pc:docMk/>
            <pc:sldMk cId="4163986946" sldId="266"/>
            <ac:spMk id="7" creationId="{BBDDFA7E-85B6-F892-227D-1E01C2078150}"/>
          </ac:spMkLst>
        </pc:spChg>
        <pc:spChg chg="add mod">
          <ac:chgData name="Vodopivec, Klemen" userId="65505336-68a2-4b1b-8a7d-4d98ab0dc75b" providerId="ADAL" clId="{693E5830-514C-5842-9919-5D46B9774A4F}" dt="2022-09-19T08:01:34.212" v="7423" actId="1076"/>
          <ac:spMkLst>
            <pc:docMk/>
            <pc:sldMk cId="4163986946" sldId="266"/>
            <ac:spMk id="9" creationId="{F7CC22DE-A15C-A183-2919-B2D555B1E956}"/>
          </ac:spMkLst>
        </pc:spChg>
      </pc:sldChg>
      <pc:sldChg chg="addSp delSp del mod">
        <pc:chgData name="Vodopivec, Klemen" userId="65505336-68a2-4b1b-8a7d-4d98ab0dc75b" providerId="ADAL" clId="{693E5830-514C-5842-9919-5D46B9774A4F}" dt="2022-09-12T15:43:11.926" v="476" actId="2696"/>
        <pc:sldMkLst>
          <pc:docMk/>
          <pc:sldMk cId="1646453153" sldId="267"/>
        </pc:sldMkLst>
        <pc:spChg chg="add del">
          <ac:chgData name="Vodopivec, Klemen" userId="65505336-68a2-4b1b-8a7d-4d98ab0dc75b" providerId="ADAL" clId="{693E5830-514C-5842-9919-5D46B9774A4F}" dt="2022-09-08T14:42:46.658" v="83" actId="478"/>
          <ac:spMkLst>
            <pc:docMk/>
            <pc:sldMk cId="1646453153" sldId="267"/>
            <ac:spMk id="4" creationId="{5A142DF0-F082-DF46-A78E-CCFFC35F359D}"/>
          </ac:spMkLst>
        </pc:spChg>
      </pc:sldChg>
      <pc:sldChg chg="addSp delSp modSp mod ord">
        <pc:chgData name="Vodopivec, Klemen" userId="65505336-68a2-4b1b-8a7d-4d98ab0dc75b" providerId="ADAL" clId="{693E5830-514C-5842-9919-5D46B9774A4F}" dt="2022-09-18T17:18:05.887" v="6738" actId="692"/>
        <pc:sldMkLst>
          <pc:docMk/>
          <pc:sldMk cId="2423069528" sldId="274"/>
        </pc:sldMkLst>
        <pc:spChg chg="add mod">
          <ac:chgData name="Vodopivec, Klemen" userId="65505336-68a2-4b1b-8a7d-4d98ab0dc75b" providerId="ADAL" clId="{693E5830-514C-5842-9919-5D46B9774A4F}" dt="2022-09-18T17:16:24.894" v="6687" actId="1036"/>
          <ac:spMkLst>
            <pc:docMk/>
            <pc:sldMk cId="2423069528" sldId="274"/>
            <ac:spMk id="2" creationId="{C2504B76-221F-517D-E686-FB11CB0104A8}"/>
          </ac:spMkLst>
        </pc:spChg>
        <pc:spChg chg="mod">
          <ac:chgData name="Vodopivec, Klemen" userId="65505336-68a2-4b1b-8a7d-4d98ab0dc75b" providerId="ADAL" clId="{693E5830-514C-5842-9919-5D46B9774A4F}" dt="2022-09-18T17:17:00.668" v="6728" actId="1036"/>
          <ac:spMkLst>
            <pc:docMk/>
            <pc:sldMk cId="2423069528" sldId="274"/>
            <ac:spMk id="3" creationId="{99DF0886-7049-0849-A3F7-36F38EB03A88}"/>
          </ac:spMkLst>
        </pc:spChg>
        <pc:spChg chg="mod">
          <ac:chgData name="Vodopivec, Klemen" userId="65505336-68a2-4b1b-8a7d-4d98ab0dc75b" providerId="ADAL" clId="{693E5830-514C-5842-9919-5D46B9774A4F}" dt="2022-09-18T17:17:00.668" v="6728" actId="1036"/>
          <ac:spMkLst>
            <pc:docMk/>
            <pc:sldMk cId="2423069528" sldId="274"/>
            <ac:spMk id="4" creationId="{9EF90914-39CA-3342-B5BD-CC365FD0132D}"/>
          </ac:spMkLst>
        </pc:spChg>
        <pc:spChg chg="mod">
          <ac:chgData name="Vodopivec, Klemen" userId="65505336-68a2-4b1b-8a7d-4d98ab0dc75b" providerId="ADAL" clId="{693E5830-514C-5842-9919-5D46B9774A4F}" dt="2022-09-18T17:17:00.668" v="6728" actId="1036"/>
          <ac:spMkLst>
            <pc:docMk/>
            <pc:sldMk cId="2423069528" sldId="274"/>
            <ac:spMk id="5" creationId="{D9E944E5-B1D3-884B-9BCE-1C8928ECFA56}"/>
          </ac:spMkLst>
        </pc:spChg>
        <pc:spChg chg="add mod">
          <ac:chgData name="Vodopivec, Klemen" userId="65505336-68a2-4b1b-8a7d-4d98ab0dc75b" providerId="ADAL" clId="{693E5830-514C-5842-9919-5D46B9774A4F}" dt="2022-09-18T17:16:24.894" v="6687" actId="1036"/>
          <ac:spMkLst>
            <pc:docMk/>
            <pc:sldMk cId="2423069528" sldId="274"/>
            <ac:spMk id="6" creationId="{7C1668A4-2408-9F80-2DAB-38EBEC3450F7}"/>
          </ac:spMkLst>
        </pc:spChg>
        <pc:spChg chg="mod">
          <ac:chgData name="Vodopivec, Klemen" userId="65505336-68a2-4b1b-8a7d-4d98ab0dc75b" providerId="ADAL" clId="{693E5830-514C-5842-9919-5D46B9774A4F}" dt="2022-09-18T17:17:00.668" v="6728" actId="1036"/>
          <ac:spMkLst>
            <pc:docMk/>
            <pc:sldMk cId="2423069528" sldId="274"/>
            <ac:spMk id="7" creationId="{06DF7B9C-AB70-8947-85D6-A59831F48B2E}"/>
          </ac:spMkLst>
        </pc:spChg>
        <pc:spChg chg="del">
          <ac:chgData name="Vodopivec, Klemen" userId="65505336-68a2-4b1b-8a7d-4d98ab0dc75b" providerId="ADAL" clId="{693E5830-514C-5842-9919-5D46B9774A4F}" dt="2022-09-13T19:13:51.491" v="3273" actId="478"/>
          <ac:spMkLst>
            <pc:docMk/>
            <pc:sldMk cId="2423069528" sldId="274"/>
            <ac:spMk id="8" creationId="{6E4E532E-F860-9D4F-BF1D-FECD7888C69D}"/>
          </ac:spMkLst>
        </pc:spChg>
        <pc:spChg chg="add del mod">
          <ac:chgData name="Vodopivec, Klemen" userId="65505336-68a2-4b1b-8a7d-4d98ab0dc75b" providerId="ADAL" clId="{693E5830-514C-5842-9919-5D46B9774A4F}" dt="2022-09-18T17:12:20.294" v="6599" actId="767"/>
          <ac:spMkLst>
            <pc:docMk/>
            <pc:sldMk cId="2423069528" sldId="274"/>
            <ac:spMk id="8" creationId="{76BE7087-2C2C-82F6-0572-69A4DEA0812E}"/>
          </ac:spMkLst>
        </pc:spChg>
        <pc:spChg chg="mod">
          <ac:chgData name="Vodopivec, Klemen" userId="65505336-68a2-4b1b-8a7d-4d98ab0dc75b" providerId="ADAL" clId="{693E5830-514C-5842-9919-5D46B9774A4F}" dt="2022-09-18T17:10:52.299" v="6577" actId="20577"/>
          <ac:spMkLst>
            <pc:docMk/>
            <pc:sldMk cId="2423069528" sldId="274"/>
            <ac:spMk id="9" creationId="{754F490C-CC54-6D45-A13E-867DE0BE9D73}"/>
          </ac:spMkLst>
        </pc:spChg>
        <pc:spChg chg="add del mod">
          <ac:chgData name="Vodopivec, Klemen" userId="65505336-68a2-4b1b-8a7d-4d98ab0dc75b" providerId="ADAL" clId="{693E5830-514C-5842-9919-5D46B9774A4F}" dt="2022-09-18T17:12:59.556" v="6608" actId="478"/>
          <ac:spMkLst>
            <pc:docMk/>
            <pc:sldMk cId="2423069528" sldId="274"/>
            <ac:spMk id="10" creationId="{265DF868-E91E-D5FF-CA83-268168BD090B}"/>
          </ac:spMkLst>
        </pc:spChg>
        <pc:spChg chg="add del mod">
          <ac:chgData name="Vodopivec, Klemen" userId="65505336-68a2-4b1b-8a7d-4d98ab0dc75b" providerId="ADAL" clId="{693E5830-514C-5842-9919-5D46B9774A4F}" dt="2022-09-13T19:19:51.740" v="3411"/>
          <ac:spMkLst>
            <pc:docMk/>
            <pc:sldMk cId="2423069528" sldId="274"/>
            <ac:spMk id="10" creationId="{6CA449C9-5306-0769-2AD4-F4238162A4CB}"/>
          </ac:spMkLst>
        </pc:spChg>
        <pc:spChg chg="add del mod">
          <ac:chgData name="Vodopivec, Klemen" userId="65505336-68a2-4b1b-8a7d-4d98ab0dc75b" providerId="ADAL" clId="{693E5830-514C-5842-9919-5D46B9774A4F}" dt="2022-09-18T17:13:50.437" v="6627" actId="478"/>
          <ac:spMkLst>
            <pc:docMk/>
            <pc:sldMk cId="2423069528" sldId="274"/>
            <ac:spMk id="11" creationId="{89B8826A-4158-F128-C5F1-87CBDE447452}"/>
          </ac:spMkLst>
        </pc:spChg>
        <pc:spChg chg="add mod">
          <ac:chgData name="Vodopivec, Klemen" userId="65505336-68a2-4b1b-8a7d-4d98ab0dc75b" providerId="ADAL" clId="{693E5830-514C-5842-9919-5D46B9774A4F}" dt="2022-09-18T17:17:59.351" v="6736" actId="692"/>
          <ac:spMkLst>
            <pc:docMk/>
            <pc:sldMk cId="2423069528" sldId="274"/>
            <ac:spMk id="12" creationId="{8038CE4E-8341-D927-3CF1-006D56D24B8A}"/>
          </ac:spMkLst>
        </pc:spChg>
        <pc:spChg chg="add mod">
          <ac:chgData name="Vodopivec, Klemen" userId="65505336-68a2-4b1b-8a7d-4d98ab0dc75b" providerId="ADAL" clId="{693E5830-514C-5842-9919-5D46B9774A4F}" dt="2022-09-18T17:18:05.887" v="6738" actId="692"/>
          <ac:spMkLst>
            <pc:docMk/>
            <pc:sldMk cId="2423069528" sldId="274"/>
            <ac:spMk id="13" creationId="{93A6DAA4-DB20-F1E7-6105-6C5A1BAFC5FA}"/>
          </ac:spMkLst>
        </pc:spChg>
      </pc:sldChg>
      <pc:sldChg chg="delSp modSp mod">
        <pc:chgData name="Vodopivec, Klemen" userId="65505336-68a2-4b1b-8a7d-4d98ab0dc75b" providerId="ADAL" clId="{693E5830-514C-5842-9919-5D46B9774A4F}" dt="2022-09-18T13:29:01.676" v="6243" actId="20577"/>
        <pc:sldMkLst>
          <pc:docMk/>
          <pc:sldMk cId="24600903" sldId="275"/>
        </pc:sldMkLst>
        <pc:spChg chg="mod">
          <ac:chgData name="Vodopivec, Klemen" userId="65505336-68a2-4b1b-8a7d-4d98ab0dc75b" providerId="ADAL" clId="{693E5830-514C-5842-9919-5D46B9774A4F}" dt="2022-09-18T13:29:01.676" v="6243" actId="20577"/>
          <ac:spMkLst>
            <pc:docMk/>
            <pc:sldMk cId="24600903" sldId="275"/>
            <ac:spMk id="2" creationId="{AD6065B3-0246-E840-AC57-DCD6AB63558D}"/>
          </ac:spMkLst>
        </pc:spChg>
        <pc:spChg chg="del">
          <ac:chgData name="Vodopivec, Klemen" userId="65505336-68a2-4b1b-8a7d-4d98ab0dc75b" providerId="ADAL" clId="{693E5830-514C-5842-9919-5D46B9774A4F}" dt="2022-09-18T13:27:45.736" v="6177" actId="478"/>
          <ac:spMkLst>
            <pc:docMk/>
            <pc:sldMk cId="24600903" sldId="275"/>
            <ac:spMk id="4" creationId="{CBCD6C26-4D38-3F46-B705-F8B951EB463D}"/>
          </ac:spMkLst>
        </pc:spChg>
      </pc:sldChg>
      <pc:sldChg chg="modSp mod">
        <pc:chgData name="Vodopivec, Klemen" userId="65505336-68a2-4b1b-8a7d-4d98ab0dc75b" providerId="ADAL" clId="{693E5830-514C-5842-9919-5D46B9774A4F}" dt="2022-09-21T16:18:09.545" v="7962" actId="20577"/>
        <pc:sldMkLst>
          <pc:docMk/>
          <pc:sldMk cId="3374434368" sldId="276"/>
        </pc:sldMkLst>
        <pc:spChg chg="mod">
          <ac:chgData name="Vodopivec, Klemen" userId="65505336-68a2-4b1b-8a7d-4d98ab0dc75b" providerId="ADAL" clId="{693E5830-514C-5842-9919-5D46B9774A4F}" dt="2022-09-21T16:18:09.545" v="7962" actId="20577"/>
          <ac:spMkLst>
            <pc:docMk/>
            <pc:sldMk cId="3374434368" sldId="276"/>
            <ac:spMk id="3" creationId="{5A469D0C-DD41-324D-BB4E-D2D4FA4F83CF}"/>
          </ac:spMkLst>
        </pc:spChg>
        <pc:spChg chg="mod">
          <ac:chgData name="Vodopivec, Klemen" userId="65505336-68a2-4b1b-8a7d-4d98ab0dc75b" providerId="ADAL" clId="{693E5830-514C-5842-9919-5D46B9774A4F}" dt="2022-09-18T19:07:57.078" v="7267" actId="20577"/>
          <ac:spMkLst>
            <pc:docMk/>
            <pc:sldMk cId="3374434368" sldId="276"/>
            <ac:spMk id="4" creationId="{5DC32D03-2080-8F4B-BB2C-78E352256453}"/>
          </ac:spMkLst>
        </pc:spChg>
      </pc:sldChg>
      <pc:sldChg chg="modSp add del mod">
        <pc:chgData name="Vodopivec, Klemen" userId="65505336-68a2-4b1b-8a7d-4d98ab0dc75b" providerId="ADAL" clId="{693E5830-514C-5842-9919-5D46B9774A4F}" dt="2022-09-13T19:22:09.978" v="3413" actId="2696"/>
        <pc:sldMkLst>
          <pc:docMk/>
          <pc:sldMk cId="1243404533" sldId="282"/>
        </pc:sldMkLst>
        <pc:spChg chg="mod">
          <ac:chgData name="Vodopivec, Klemen" userId="65505336-68a2-4b1b-8a7d-4d98ab0dc75b" providerId="ADAL" clId="{693E5830-514C-5842-9919-5D46B9774A4F}" dt="2022-09-08T19:43:47.772" v="278" actId="20577"/>
          <ac:spMkLst>
            <pc:docMk/>
            <pc:sldMk cId="1243404533" sldId="282"/>
            <ac:spMk id="3" creationId="{5A469D0C-DD41-324D-BB4E-D2D4FA4F83CF}"/>
          </ac:spMkLst>
        </pc:spChg>
        <pc:spChg chg="mod">
          <ac:chgData name="Vodopivec, Klemen" userId="65505336-68a2-4b1b-8a7d-4d98ab0dc75b" providerId="ADAL" clId="{693E5830-514C-5842-9919-5D46B9774A4F}" dt="2022-09-08T19:43:35.073" v="249" actId="20577"/>
          <ac:spMkLst>
            <pc:docMk/>
            <pc:sldMk cId="1243404533" sldId="282"/>
            <ac:spMk id="4" creationId="{5DC32D03-2080-8F4B-BB2C-78E352256453}"/>
          </ac:spMkLst>
        </pc:spChg>
      </pc:sldChg>
      <pc:sldChg chg="modSp new del mod">
        <pc:chgData name="Vodopivec, Klemen" userId="65505336-68a2-4b1b-8a7d-4d98ab0dc75b" providerId="ADAL" clId="{693E5830-514C-5842-9919-5D46B9774A4F}" dt="2022-09-08T19:43:27.952" v="227" actId="680"/>
        <pc:sldMkLst>
          <pc:docMk/>
          <pc:sldMk cId="1516375771" sldId="282"/>
        </pc:sldMkLst>
        <pc:spChg chg="mod">
          <ac:chgData name="Vodopivec, Klemen" userId="65505336-68a2-4b1b-8a7d-4d98ab0dc75b" providerId="ADAL" clId="{693E5830-514C-5842-9919-5D46B9774A4F}" dt="2022-09-08T19:43:27.326" v="226" actId="20577"/>
          <ac:spMkLst>
            <pc:docMk/>
            <pc:sldMk cId="1516375771" sldId="282"/>
            <ac:spMk id="2" creationId="{9D99CC46-7C6D-7C14-9701-A7386B4060AC}"/>
          </ac:spMkLst>
        </pc:spChg>
      </pc:sldChg>
      <pc:sldChg chg="addSp modSp add mod ord">
        <pc:chgData name="Vodopivec, Klemen" userId="65505336-68a2-4b1b-8a7d-4d98ab0dc75b" providerId="ADAL" clId="{693E5830-514C-5842-9919-5D46B9774A4F}" dt="2022-09-21T16:20:10.161" v="7993" actId="20577"/>
        <pc:sldMkLst>
          <pc:docMk/>
          <pc:sldMk cId="2556467599" sldId="283"/>
        </pc:sldMkLst>
        <pc:spChg chg="add mod">
          <ac:chgData name="Vodopivec, Klemen" userId="65505336-68a2-4b1b-8a7d-4d98ab0dc75b" providerId="ADAL" clId="{693E5830-514C-5842-9919-5D46B9774A4F}" dt="2022-09-13T22:49:44.407" v="4674" actId="20577"/>
          <ac:spMkLst>
            <pc:docMk/>
            <pc:sldMk cId="2556467599" sldId="283"/>
            <ac:spMk id="2" creationId="{413DD0EB-485C-0164-1A74-C94A0D119D8C}"/>
          </ac:spMkLst>
        </pc:spChg>
        <pc:spChg chg="mod">
          <ac:chgData name="Vodopivec, Klemen" userId="65505336-68a2-4b1b-8a7d-4d98ab0dc75b" providerId="ADAL" clId="{693E5830-514C-5842-9919-5D46B9774A4F}" dt="2022-09-21T16:20:10.161" v="7993" actId="20577"/>
          <ac:spMkLst>
            <pc:docMk/>
            <pc:sldMk cId="2556467599" sldId="283"/>
            <ac:spMk id="3" creationId="{5A469D0C-DD41-324D-BB4E-D2D4FA4F83CF}"/>
          </ac:spMkLst>
        </pc:spChg>
        <pc:spChg chg="mod">
          <ac:chgData name="Vodopivec, Klemen" userId="65505336-68a2-4b1b-8a7d-4d98ab0dc75b" providerId="ADAL" clId="{693E5830-514C-5842-9919-5D46B9774A4F}" dt="2022-09-13T19:22:21.677" v="3422" actId="20577"/>
          <ac:spMkLst>
            <pc:docMk/>
            <pc:sldMk cId="2556467599" sldId="283"/>
            <ac:spMk id="4" creationId="{5DC32D03-2080-8F4B-BB2C-78E352256453}"/>
          </ac:spMkLst>
        </pc:spChg>
        <pc:spChg chg="add mod">
          <ac:chgData name="Vodopivec, Klemen" userId="65505336-68a2-4b1b-8a7d-4d98ab0dc75b" providerId="ADAL" clId="{693E5830-514C-5842-9919-5D46B9774A4F}" dt="2022-09-13T22:46:32.644" v="4618" actId="1076"/>
          <ac:spMkLst>
            <pc:docMk/>
            <pc:sldMk cId="2556467599" sldId="283"/>
            <ac:spMk id="5" creationId="{F5F29475-6E9E-64F4-7523-E97E87AC3515}"/>
          </ac:spMkLst>
        </pc:spChg>
      </pc:sldChg>
      <pc:sldChg chg="addSp delSp modSp add mod ord setBg">
        <pc:chgData name="Vodopivec, Klemen" userId="65505336-68a2-4b1b-8a7d-4d98ab0dc75b" providerId="ADAL" clId="{693E5830-514C-5842-9919-5D46B9774A4F}" dt="2022-09-21T20:25:11.308" v="8249" actId="1076"/>
        <pc:sldMkLst>
          <pc:docMk/>
          <pc:sldMk cId="1469788474" sldId="284"/>
        </pc:sldMkLst>
        <pc:spChg chg="mod">
          <ac:chgData name="Vodopivec, Klemen" userId="65505336-68a2-4b1b-8a7d-4d98ab0dc75b" providerId="ADAL" clId="{693E5830-514C-5842-9919-5D46B9774A4F}" dt="2022-09-21T20:23:54.812" v="8237" actId="1076"/>
          <ac:spMkLst>
            <pc:docMk/>
            <pc:sldMk cId="1469788474" sldId="284"/>
            <ac:spMk id="3" creationId="{5A469D0C-DD41-324D-BB4E-D2D4FA4F83CF}"/>
          </ac:spMkLst>
        </pc:spChg>
        <pc:spChg chg="mod">
          <ac:chgData name="Vodopivec, Klemen" userId="65505336-68a2-4b1b-8a7d-4d98ab0dc75b" providerId="ADAL" clId="{693E5830-514C-5842-9919-5D46B9774A4F}" dt="2022-09-18T17:07:03.501" v="6533" actId="20577"/>
          <ac:spMkLst>
            <pc:docMk/>
            <pc:sldMk cId="1469788474" sldId="284"/>
            <ac:spMk id="4" creationId="{5DC32D03-2080-8F4B-BB2C-78E352256453}"/>
          </ac:spMkLst>
        </pc:spChg>
        <pc:spChg chg="add del mod">
          <ac:chgData name="Vodopivec, Klemen" userId="65505336-68a2-4b1b-8a7d-4d98ab0dc75b" providerId="ADAL" clId="{693E5830-514C-5842-9919-5D46B9774A4F}" dt="2022-09-21T16:24:22.930" v="8055" actId="478"/>
          <ac:spMkLst>
            <pc:docMk/>
            <pc:sldMk cId="1469788474" sldId="284"/>
            <ac:spMk id="7" creationId="{7A698506-5807-D0AA-2C92-1E0FCC00F5D6}"/>
          </ac:spMkLst>
        </pc:spChg>
        <pc:spChg chg="add mod">
          <ac:chgData name="Vodopivec, Klemen" userId="65505336-68a2-4b1b-8a7d-4d98ab0dc75b" providerId="ADAL" clId="{693E5830-514C-5842-9919-5D46B9774A4F}" dt="2022-09-21T20:25:11.308" v="8249" actId="1076"/>
          <ac:spMkLst>
            <pc:docMk/>
            <pc:sldMk cId="1469788474" sldId="284"/>
            <ac:spMk id="8" creationId="{A8526937-30D7-4CCD-F176-949E2E34FA5A}"/>
          </ac:spMkLst>
        </pc:spChg>
        <pc:spChg chg="add del mod">
          <ac:chgData name="Vodopivec, Klemen" userId="65505336-68a2-4b1b-8a7d-4d98ab0dc75b" providerId="ADAL" clId="{693E5830-514C-5842-9919-5D46B9774A4F}" dt="2022-09-21T16:27:47.214" v="8129" actId="478"/>
          <ac:spMkLst>
            <pc:docMk/>
            <pc:sldMk cId="1469788474" sldId="284"/>
            <ac:spMk id="20" creationId="{55745598-BDB0-02F9-A563-85E6ED8DC291}"/>
          </ac:spMkLst>
        </pc:spChg>
        <pc:spChg chg="add del mod">
          <ac:chgData name="Vodopivec, Klemen" userId="65505336-68a2-4b1b-8a7d-4d98ab0dc75b" providerId="ADAL" clId="{693E5830-514C-5842-9919-5D46B9774A4F}" dt="2022-09-21T16:26:48.966" v="8104"/>
          <ac:spMkLst>
            <pc:docMk/>
            <pc:sldMk cId="1469788474" sldId="284"/>
            <ac:spMk id="34" creationId="{6F81B405-F6BE-B710-25AD-E26E2ADD8286}"/>
          </ac:spMkLst>
        </pc:spChg>
        <pc:spChg chg="add mod">
          <ac:chgData name="Vodopivec, Klemen" userId="65505336-68a2-4b1b-8a7d-4d98ab0dc75b" providerId="ADAL" clId="{693E5830-514C-5842-9919-5D46B9774A4F}" dt="2022-09-21T20:25:11.308" v="8249" actId="1076"/>
          <ac:spMkLst>
            <pc:docMk/>
            <pc:sldMk cId="1469788474" sldId="284"/>
            <ac:spMk id="35" creationId="{A37092B9-8AF2-F720-081C-19B29046E4E7}"/>
          </ac:spMkLst>
        </pc:spChg>
        <pc:spChg chg="add mod">
          <ac:chgData name="Vodopivec, Klemen" userId="65505336-68a2-4b1b-8a7d-4d98ab0dc75b" providerId="ADAL" clId="{693E5830-514C-5842-9919-5D46B9774A4F}" dt="2022-09-21T20:25:11.308" v="8249" actId="1076"/>
          <ac:spMkLst>
            <pc:docMk/>
            <pc:sldMk cId="1469788474" sldId="284"/>
            <ac:spMk id="37" creationId="{561A146B-A2CB-1FF8-76B3-9F85F453A844}"/>
          </ac:spMkLst>
        </pc:spChg>
        <pc:spChg chg="add del mod">
          <ac:chgData name="Vodopivec, Klemen" userId="65505336-68a2-4b1b-8a7d-4d98ab0dc75b" providerId="ADAL" clId="{693E5830-514C-5842-9919-5D46B9774A4F}" dt="2022-09-21T16:28:23.466" v="8133" actId="478"/>
          <ac:spMkLst>
            <pc:docMk/>
            <pc:sldMk cId="1469788474" sldId="284"/>
            <ac:spMk id="38" creationId="{7C1707E8-05A1-2D22-0062-5306543FB8C3}"/>
          </ac:spMkLst>
        </pc:spChg>
        <pc:spChg chg="add del mod">
          <ac:chgData name="Vodopivec, Klemen" userId="65505336-68a2-4b1b-8a7d-4d98ab0dc75b" providerId="ADAL" clId="{693E5830-514C-5842-9919-5D46B9774A4F}" dt="2022-09-21T20:21:10.336" v="8182" actId="478"/>
          <ac:spMkLst>
            <pc:docMk/>
            <pc:sldMk cId="1469788474" sldId="284"/>
            <ac:spMk id="39" creationId="{C111533B-A0F4-3D85-EAED-EAA758971332}"/>
          </ac:spMkLst>
        </pc:spChg>
        <pc:spChg chg="add del mod">
          <ac:chgData name="Vodopivec, Klemen" userId="65505336-68a2-4b1b-8a7d-4d98ab0dc75b" providerId="ADAL" clId="{693E5830-514C-5842-9919-5D46B9774A4F}" dt="2022-09-21T20:21:07.413" v="8181" actId="478"/>
          <ac:spMkLst>
            <pc:docMk/>
            <pc:sldMk cId="1469788474" sldId="284"/>
            <ac:spMk id="40" creationId="{B78FB69E-63A2-2978-9BBA-0FBC9E9011E2}"/>
          </ac:spMkLst>
        </pc:spChg>
        <pc:spChg chg="add del mod">
          <ac:chgData name="Vodopivec, Klemen" userId="65505336-68a2-4b1b-8a7d-4d98ab0dc75b" providerId="ADAL" clId="{693E5830-514C-5842-9919-5D46B9774A4F}" dt="2022-09-21T20:21:11.567" v="8183" actId="478"/>
          <ac:spMkLst>
            <pc:docMk/>
            <pc:sldMk cId="1469788474" sldId="284"/>
            <ac:spMk id="41" creationId="{F9F6AE05-FC04-178F-855A-6C48970D0C5C}"/>
          </ac:spMkLst>
        </pc:spChg>
        <pc:grpChg chg="add mod">
          <ac:chgData name="Vodopivec, Klemen" userId="65505336-68a2-4b1b-8a7d-4d98ab0dc75b" providerId="ADAL" clId="{693E5830-514C-5842-9919-5D46B9774A4F}" dt="2022-09-21T20:25:11.308" v="8249" actId="1076"/>
          <ac:grpSpMkLst>
            <pc:docMk/>
            <pc:sldMk cId="1469788474" sldId="284"/>
            <ac:grpSpMk id="47" creationId="{FC85EFF1-DF8B-9ADD-6D52-0E41A521830D}"/>
          </ac:grpSpMkLst>
        </pc:grpChg>
        <pc:picChg chg="mod">
          <ac:chgData name="Vodopivec, Klemen" userId="65505336-68a2-4b1b-8a7d-4d98ab0dc75b" providerId="ADAL" clId="{693E5830-514C-5842-9919-5D46B9774A4F}" dt="2022-09-18T09:17:23.276" v="4910" actId="1037"/>
          <ac:picMkLst>
            <pc:docMk/>
            <pc:sldMk cId="1469788474" sldId="284"/>
            <ac:picMk id="6" creationId="{BF8DC079-7DA1-ED9F-E2F3-5043C2B3BA5A}"/>
          </ac:picMkLst>
        </pc:picChg>
        <pc:picChg chg="add mod">
          <ac:chgData name="Vodopivec, Klemen" userId="65505336-68a2-4b1b-8a7d-4d98ab0dc75b" providerId="ADAL" clId="{693E5830-514C-5842-9919-5D46B9774A4F}" dt="2022-09-21T20:25:11.308" v="8249" actId="1076"/>
          <ac:picMkLst>
            <pc:docMk/>
            <pc:sldMk cId="1469788474" sldId="284"/>
            <ac:picMk id="44" creationId="{8375D743-BAAE-F16F-4872-9C37DBFEBB3E}"/>
          </ac:picMkLst>
        </pc:picChg>
        <pc:picChg chg="add mod">
          <ac:chgData name="Vodopivec, Klemen" userId="65505336-68a2-4b1b-8a7d-4d98ab0dc75b" providerId="ADAL" clId="{693E5830-514C-5842-9919-5D46B9774A4F}" dt="2022-09-21T20:25:11.308" v="8249" actId="1076"/>
          <ac:picMkLst>
            <pc:docMk/>
            <pc:sldMk cId="1469788474" sldId="284"/>
            <ac:picMk id="45" creationId="{AFD61330-EFB1-66C4-C3DF-F4E75A06BD39}"/>
          </ac:picMkLst>
        </pc:picChg>
        <pc:picChg chg="add mod">
          <ac:chgData name="Vodopivec, Klemen" userId="65505336-68a2-4b1b-8a7d-4d98ab0dc75b" providerId="ADAL" clId="{693E5830-514C-5842-9919-5D46B9774A4F}" dt="2022-09-21T20:25:11.308" v="8249" actId="1076"/>
          <ac:picMkLst>
            <pc:docMk/>
            <pc:sldMk cId="1469788474" sldId="284"/>
            <ac:picMk id="46" creationId="{5D8BAD0A-0DF7-5BAF-5658-D15E12F8CE87}"/>
          </ac:picMkLst>
        </pc:picChg>
        <pc:cxnChg chg="add mod">
          <ac:chgData name="Vodopivec, Klemen" userId="65505336-68a2-4b1b-8a7d-4d98ab0dc75b" providerId="ADAL" clId="{693E5830-514C-5842-9919-5D46B9774A4F}" dt="2022-09-21T20:25:11.308" v="8249" actId="1076"/>
          <ac:cxnSpMkLst>
            <pc:docMk/>
            <pc:sldMk cId="1469788474" sldId="284"/>
            <ac:cxnSpMk id="10" creationId="{7597D0B9-FC2F-AB79-A9C7-6656C35DAA1D}"/>
          </ac:cxnSpMkLst>
        </pc:cxnChg>
        <pc:cxnChg chg="add del mod">
          <ac:chgData name="Vodopivec, Klemen" userId="65505336-68a2-4b1b-8a7d-4d98ab0dc75b" providerId="ADAL" clId="{693E5830-514C-5842-9919-5D46B9774A4F}" dt="2022-09-21T16:23:05.155" v="8036" actId="478"/>
          <ac:cxnSpMkLst>
            <pc:docMk/>
            <pc:sldMk cId="1469788474" sldId="284"/>
            <ac:cxnSpMk id="13" creationId="{91712BD0-0655-511B-5E08-CD7B87894000}"/>
          </ac:cxnSpMkLst>
        </pc:cxnChg>
        <pc:cxnChg chg="add mod">
          <ac:chgData name="Vodopivec, Klemen" userId="65505336-68a2-4b1b-8a7d-4d98ab0dc75b" providerId="ADAL" clId="{693E5830-514C-5842-9919-5D46B9774A4F}" dt="2022-09-21T20:25:11.308" v="8249" actId="1076"/>
          <ac:cxnSpMkLst>
            <pc:docMk/>
            <pc:sldMk cId="1469788474" sldId="284"/>
            <ac:cxnSpMk id="23" creationId="{CF821C53-4558-C7D7-25FF-F3D296BCF1B1}"/>
          </ac:cxnSpMkLst>
        </pc:cxnChg>
        <pc:cxnChg chg="add mod">
          <ac:chgData name="Vodopivec, Klemen" userId="65505336-68a2-4b1b-8a7d-4d98ab0dc75b" providerId="ADAL" clId="{693E5830-514C-5842-9919-5D46B9774A4F}" dt="2022-09-21T20:25:11.308" v="8249" actId="1076"/>
          <ac:cxnSpMkLst>
            <pc:docMk/>
            <pc:sldMk cId="1469788474" sldId="284"/>
            <ac:cxnSpMk id="25" creationId="{71AFA4A3-54DB-71D9-9876-8A1DCCF7E86E}"/>
          </ac:cxnSpMkLst>
        </pc:cxnChg>
        <pc:cxnChg chg="add mod">
          <ac:chgData name="Vodopivec, Klemen" userId="65505336-68a2-4b1b-8a7d-4d98ab0dc75b" providerId="ADAL" clId="{693E5830-514C-5842-9919-5D46B9774A4F}" dt="2022-09-21T20:25:11.308" v="8249" actId="1076"/>
          <ac:cxnSpMkLst>
            <pc:docMk/>
            <pc:sldMk cId="1469788474" sldId="284"/>
            <ac:cxnSpMk id="26" creationId="{2CACB692-F4EC-BD23-D9AF-AD3CEE9AD1E4}"/>
          </ac:cxnSpMkLst>
        </pc:cxnChg>
        <pc:cxnChg chg="add mod">
          <ac:chgData name="Vodopivec, Klemen" userId="65505336-68a2-4b1b-8a7d-4d98ab0dc75b" providerId="ADAL" clId="{693E5830-514C-5842-9919-5D46B9774A4F}" dt="2022-09-21T20:25:11.308" v="8249" actId="1076"/>
          <ac:cxnSpMkLst>
            <pc:docMk/>
            <pc:sldMk cId="1469788474" sldId="284"/>
            <ac:cxnSpMk id="27" creationId="{2207E035-BCE0-58DD-79F1-7AAA1D4A0F1C}"/>
          </ac:cxnSpMkLst>
        </pc:cxnChg>
        <pc:cxnChg chg="add mod">
          <ac:chgData name="Vodopivec, Klemen" userId="65505336-68a2-4b1b-8a7d-4d98ab0dc75b" providerId="ADAL" clId="{693E5830-514C-5842-9919-5D46B9774A4F}" dt="2022-09-21T20:25:11.308" v="8249" actId="1076"/>
          <ac:cxnSpMkLst>
            <pc:docMk/>
            <pc:sldMk cId="1469788474" sldId="284"/>
            <ac:cxnSpMk id="28" creationId="{4FDF395E-D483-78FF-851C-6D300AB27CBC}"/>
          </ac:cxnSpMkLst>
        </pc:cxnChg>
        <pc:cxnChg chg="add mod">
          <ac:chgData name="Vodopivec, Klemen" userId="65505336-68a2-4b1b-8a7d-4d98ab0dc75b" providerId="ADAL" clId="{693E5830-514C-5842-9919-5D46B9774A4F}" dt="2022-09-21T20:25:11.308" v="8249" actId="1076"/>
          <ac:cxnSpMkLst>
            <pc:docMk/>
            <pc:sldMk cId="1469788474" sldId="284"/>
            <ac:cxnSpMk id="29" creationId="{53679E15-AEF3-D31C-85C5-D411057521F8}"/>
          </ac:cxnSpMkLst>
        </pc:cxnChg>
        <pc:cxnChg chg="add mod">
          <ac:chgData name="Vodopivec, Klemen" userId="65505336-68a2-4b1b-8a7d-4d98ab0dc75b" providerId="ADAL" clId="{693E5830-514C-5842-9919-5D46B9774A4F}" dt="2022-09-21T20:25:11.308" v="8249" actId="1076"/>
          <ac:cxnSpMkLst>
            <pc:docMk/>
            <pc:sldMk cId="1469788474" sldId="284"/>
            <ac:cxnSpMk id="30" creationId="{43D0A95C-9F82-8688-4D2E-12131F80641C}"/>
          </ac:cxnSpMkLst>
        </pc:cxnChg>
        <pc:cxnChg chg="add mod">
          <ac:chgData name="Vodopivec, Klemen" userId="65505336-68a2-4b1b-8a7d-4d98ab0dc75b" providerId="ADAL" clId="{693E5830-514C-5842-9919-5D46B9774A4F}" dt="2022-09-21T20:25:11.308" v="8249" actId="1076"/>
          <ac:cxnSpMkLst>
            <pc:docMk/>
            <pc:sldMk cId="1469788474" sldId="284"/>
            <ac:cxnSpMk id="31" creationId="{720D95D6-B51D-09D2-863E-3D6B52A6650C}"/>
          </ac:cxnSpMkLst>
        </pc:cxnChg>
        <pc:cxnChg chg="add mod">
          <ac:chgData name="Vodopivec, Klemen" userId="65505336-68a2-4b1b-8a7d-4d98ab0dc75b" providerId="ADAL" clId="{693E5830-514C-5842-9919-5D46B9774A4F}" dt="2022-09-21T20:25:11.308" v="8249" actId="1076"/>
          <ac:cxnSpMkLst>
            <pc:docMk/>
            <pc:sldMk cId="1469788474" sldId="284"/>
            <ac:cxnSpMk id="32" creationId="{5D97FB05-6C13-22E3-3D07-E1C1E66103D1}"/>
          </ac:cxnSpMkLst>
        </pc:cxnChg>
        <pc:cxnChg chg="add del mod">
          <ac:chgData name="Vodopivec, Klemen" userId="65505336-68a2-4b1b-8a7d-4d98ab0dc75b" providerId="ADAL" clId="{693E5830-514C-5842-9919-5D46B9774A4F}" dt="2022-09-21T16:26:19.369" v="8088" actId="478"/>
          <ac:cxnSpMkLst>
            <pc:docMk/>
            <pc:sldMk cId="1469788474" sldId="284"/>
            <ac:cxnSpMk id="33" creationId="{219911DE-D2D7-DEBC-5B0E-F20626984420}"/>
          </ac:cxnSpMkLst>
        </pc:cxnChg>
        <pc:cxnChg chg="add mod">
          <ac:chgData name="Vodopivec, Klemen" userId="65505336-68a2-4b1b-8a7d-4d98ab0dc75b" providerId="ADAL" clId="{693E5830-514C-5842-9919-5D46B9774A4F}" dt="2022-09-21T20:25:11.308" v="8249" actId="1076"/>
          <ac:cxnSpMkLst>
            <pc:docMk/>
            <pc:sldMk cId="1469788474" sldId="284"/>
            <ac:cxnSpMk id="36" creationId="{439E7905-7C82-940D-E521-0F838DEBF595}"/>
          </ac:cxnSpMkLst>
        </pc:cxnChg>
        <pc:cxnChg chg="add mod">
          <ac:chgData name="Vodopivec, Klemen" userId="65505336-68a2-4b1b-8a7d-4d98ab0dc75b" providerId="ADAL" clId="{693E5830-514C-5842-9919-5D46B9774A4F}" dt="2022-09-21T20:25:11.308" v="8249" actId="1076"/>
          <ac:cxnSpMkLst>
            <pc:docMk/>
            <pc:sldMk cId="1469788474" sldId="284"/>
            <ac:cxnSpMk id="43" creationId="{31025612-4A47-CA4E-3392-97D5BF31ED31}"/>
          </ac:cxnSpMkLst>
        </pc:cxnChg>
      </pc:sldChg>
      <pc:sldChg chg="addSp delSp modSp add mod ord">
        <pc:chgData name="Vodopivec, Klemen" userId="65505336-68a2-4b1b-8a7d-4d98ab0dc75b" providerId="ADAL" clId="{693E5830-514C-5842-9919-5D46B9774A4F}" dt="2022-09-19T07:48:49.354" v="7298" actId="478"/>
        <pc:sldMkLst>
          <pc:docMk/>
          <pc:sldMk cId="1130940113" sldId="285"/>
        </pc:sldMkLst>
        <pc:spChg chg="mod">
          <ac:chgData name="Vodopivec, Klemen" userId="65505336-68a2-4b1b-8a7d-4d98ab0dc75b" providerId="ADAL" clId="{693E5830-514C-5842-9919-5D46B9774A4F}" dt="2022-09-18T19:08:32.943" v="7279" actId="20577"/>
          <ac:spMkLst>
            <pc:docMk/>
            <pc:sldMk cId="1130940113" sldId="285"/>
            <ac:spMk id="2" creationId="{AD6065B3-0246-E840-AC57-DCD6AB63558D}"/>
          </ac:spMkLst>
        </pc:spChg>
        <pc:spChg chg="mod">
          <ac:chgData name="Vodopivec, Klemen" userId="65505336-68a2-4b1b-8a7d-4d98ab0dc75b" providerId="ADAL" clId="{693E5830-514C-5842-9919-5D46B9774A4F}" dt="2022-09-18T16:58:02.006" v="6482" actId="20577"/>
          <ac:spMkLst>
            <pc:docMk/>
            <pc:sldMk cId="1130940113" sldId="285"/>
            <ac:spMk id="3" creationId="{82B0D5DD-68DE-1033-6664-DC017CA142F2}"/>
          </ac:spMkLst>
        </pc:spChg>
        <pc:spChg chg="add del mod">
          <ac:chgData name="Vodopivec, Klemen" userId="65505336-68a2-4b1b-8a7d-4d98ab0dc75b" providerId="ADAL" clId="{693E5830-514C-5842-9919-5D46B9774A4F}" dt="2022-09-18T09:24:32.719" v="4924" actId="478"/>
          <ac:spMkLst>
            <pc:docMk/>
            <pc:sldMk cId="1130940113" sldId="285"/>
            <ac:spMk id="5" creationId="{54E043C0-A2EF-825B-F3F6-C5CFFD21DEDA}"/>
          </ac:spMkLst>
        </pc:spChg>
        <pc:spChg chg="add mod">
          <ac:chgData name="Vodopivec, Klemen" userId="65505336-68a2-4b1b-8a7d-4d98ab0dc75b" providerId="ADAL" clId="{693E5830-514C-5842-9919-5D46B9774A4F}" dt="2022-09-15T17:53:02.645" v="4849" actId="14100"/>
          <ac:spMkLst>
            <pc:docMk/>
            <pc:sldMk cId="1130940113" sldId="285"/>
            <ac:spMk id="6" creationId="{2016D1A8-B578-B92C-CB7C-5EE1D91DD78F}"/>
          </ac:spMkLst>
        </pc:spChg>
        <pc:spChg chg="add mod">
          <ac:chgData name="Vodopivec, Klemen" userId="65505336-68a2-4b1b-8a7d-4d98ab0dc75b" providerId="ADAL" clId="{693E5830-514C-5842-9919-5D46B9774A4F}" dt="2022-09-15T17:52:58.336" v="4848" actId="14100"/>
          <ac:spMkLst>
            <pc:docMk/>
            <pc:sldMk cId="1130940113" sldId="285"/>
            <ac:spMk id="7" creationId="{DEF37909-41F4-6061-2A95-690AD64055E1}"/>
          </ac:spMkLst>
        </pc:spChg>
        <pc:spChg chg="add mod">
          <ac:chgData name="Vodopivec, Klemen" userId="65505336-68a2-4b1b-8a7d-4d98ab0dc75b" providerId="ADAL" clId="{693E5830-514C-5842-9919-5D46B9774A4F}" dt="2022-09-18T09:24:56.266" v="4928" actId="1076"/>
          <ac:spMkLst>
            <pc:docMk/>
            <pc:sldMk cId="1130940113" sldId="285"/>
            <ac:spMk id="8" creationId="{A63DCE0D-54D9-A257-A536-622EA7B63107}"/>
          </ac:spMkLst>
        </pc:spChg>
        <pc:spChg chg="add mod">
          <ac:chgData name="Vodopivec, Klemen" userId="65505336-68a2-4b1b-8a7d-4d98ab0dc75b" providerId="ADAL" clId="{693E5830-514C-5842-9919-5D46B9774A4F}" dt="2022-09-18T09:24:48.725" v="4927" actId="171"/>
          <ac:spMkLst>
            <pc:docMk/>
            <pc:sldMk cId="1130940113" sldId="285"/>
            <ac:spMk id="9" creationId="{E966B78A-DA18-8B9C-57CD-40F011665D80}"/>
          </ac:spMkLst>
        </pc:spChg>
        <pc:spChg chg="add del mod">
          <ac:chgData name="Vodopivec, Klemen" userId="65505336-68a2-4b1b-8a7d-4d98ab0dc75b" providerId="ADAL" clId="{693E5830-514C-5842-9919-5D46B9774A4F}" dt="2022-09-19T07:48:49.354" v="7298" actId="478"/>
          <ac:spMkLst>
            <pc:docMk/>
            <pc:sldMk cId="1130940113" sldId="285"/>
            <ac:spMk id="10" creationId="{67473F9D-717D-079E-2AE0-C5A339240B93}"/>
          </ac:spMkLst>
        </pc:spChg>
        <pc:picChg chg="add mod">
          <ac:chgData name="Vodopivec, Klemen" userId="65505336-68a2-4b1b-8a7d-4d98ab0dc75b" providerId="ADAL" clId="{693E5830-514C-5842-9919-5D46B9774A4F}" dt="2022-09-15T17:51:41.662" v="4814" actId="14100"/>
          <ac:picMkLst>
            <pc:docMk/>
            <pc:sldMk cId="1130940113" sldId="285"/>
            <ac:picMk id="4" creationId="{281C4803-6705-7778-CF57-EB6ADF9F9A18}"/>
          </ac:picMkLst>
        </pc:picChg>
      </pc:sldChg>
      <pc:sldChg chg="modSp add mod">
        <pc:chgData name="Vodopivec, Klemen" userId="65505336-68a2-4b1b-8a7d-4d98ab0dc75b" providerId="ADAL" clId="{693E5830-514C-5842-9919-5D46B9774A4F}" dt="2022-09-13T18:56:52.040" v="3192" actId="20577"/>
        <pc:sldMkLst>
          <pc:docMk/>
          <pc:sldMk cId="2246977186" sldId="286"/>
        </pc:sldMkLst>
        <pc:spChg chg="mod">
          <ac:chgData name="Vodopivec, Klemen" userId="65505336-68a2-4b1b-8a7d-4d98ab0dc75b" providerId="ADAL" clId="{693E5830-514C-5842-9919-5D46B9774A4F}" dt="2022-09-13T18:56:52.040" v="3192" actId="20577"/>
          <ac:spMkLst>
            <pc:docMk/>
            <pc:sldMk cId="2246977186" sldId="286"/>
            <ac:spMk id="3" creationId="{5A469D0C-DD41-324D-BB4E-D2D4FA4F83CF}"/>
          </ac:spMkLst>
        </pc:spChg>
        <pc:spChg chg="mod">
          <ac:chgData name="Vodopivec, Klemen" userId="65505336-68a2-4b1b-8a7d-4d98ab0dc75b" providerId="ADAL" clId="{693E5830-514C-5842-9919-5D46B9774A4F}" dt="2022-09-13T18:54:10.699" v="3004" actId="20577"/>
          <ac:spMkLst>
            <pc:docMk/>
            <pc:sldMk cId="2246977186" sldId="286"/>
            <ac:spMk id="4" creationId="{5DC32D03-2080-8F4B-BB2C-78E352256453}"/>
          </ac:spMkLst>
        </pc:spChg>
      </pc:sldChg>
      <pc:sldChg chg="addSp delSp modSp add del mod">
        <pc:chgData name="Vodopivec, Klemen" userId="65505336-68a2-4b1b-8a7d-4d98ab0dc75b" providerId="ADAL" clId="{693E5830-514C-5842-9919-5D46B9774A4F}" dt="2022-09-13T22:44:23.510" v="4584" actId="2696"/>
        <pc:sldMkLst>
          <pc:docMk/>
          <pc:sldMk cId="2347646726" sldId="287"/>
        </pc:sldMkLst>
        <pc:spChg chg="del">
          <ac:chgData name="Vodopivec, Klemen" userId="65505336-68a2-4b1b-8a7d-4d98ab0dc75b" providerId="ADAL" clId="{693E5830-514C-5842-9919-5D46B9774A4F}" dt="2022-09-13T19:59:33.600" v="4120" actId="478"/>
          <ac:spMkLst>
            <pc:docMk/>
            <pc:sldMk cId="2347646726" sldId="287"/>
            <ac:spMk id="3" creationId="{5A469D0C-DD41-324D-BB4E-D2D4FA4F83CF}"/>
          </ac:spMkLst>
        </pc:spChg>
        <pc:spChg chg="mod">
          <ac:chgData name="Vodopivec, Klemen" userId="65505336-68a2-4b1b-8a7d-4d98ab0dc75b" providerId="ADAL" clId="{693E5830-514C-5842-9919-5D46B9774A4F}" dt="2022-09-13T21:55:56.809" v="4273" actId="20577"/>
          <ac:spMkLst>
            <pc:docMk/>
            <pc:sldMk cId="2347646726" sldId="287"/>
            <ac:spMk id="4" creationId="{5DC32D03-2080-8F4B-BB2C-78E352256453}"/>
          </ac:spMkLst>
        </pc:spChg>
        <pc:spChg chg="add del mod">
          <ac:chgData name="Vodopivec, Klemen" userId="65505336-68a2-4b1b-8a7d-4d98ab0dc75b" providerId="ADAL" clId="{693E5830-514C-5842-9919-5D46B9774A4F}" dt="2022-09-13T19:59:36.654" v="4122" actId="478"/>
          <ac:spMkLst>
            <pc:docMk/>
            <pc:sldMk cId="2347646726" sldId="287"/>
            <ac:spMk id="5" creationId="{14AA12F7-0F76-D995-80BE-7F59832CB35D}"/>
          </ac:spMkLst>
        </pc:spChg>
        <pc:spChg chg="add mod">
          <ac:chgData name="Vodopivec, Klemen" userId="65505336-68a2-4b1b-8a7d-4d98ab0dc75b" providerId="ADAL" clId="{693E5830-514C-5842-9919-5D46B9774A4F}" dt="2022-09-13T21:56:35.091" v="4287" actId="1076"/>
          <ac:spMkLst>
            <pc:docMk/>
            <pc:sldMk cId="2347646726" sldId="287"/>
            <ac:spMk id="6" creationId="{D24F5376-868F-8352-31A8-381BBA539812}"/>
          </ac:spMkLst>
        </pc:spChg>
        <pc:spChg chg="add mod">
          <ac:chgData name="Vodopivec, Klemen" userId="65505336-68a2-4b1b-8a7d-4d98ab0dc75b" providerId="ADAL" clId="{693E5830-514C-5842-9919-5D46B9774A4F}" dt="2022-09-13T22:31:28.606" v="4361" actId="113"/>
          <ac:spMkLst>
            <pc:docMk/>
            <pc:sldMk cId="2347646726" sldId="287"/>
            <ac:spMk id="7" creationId="{11CACDD4-769B-6336-4D1A-AB610A2FCC6A}"/>
          </ac:spMkLst>
        </pc:spChg>
        <pc:spChg chg="add mod">
          <ac:chgData name="Vodopivec, Klemen" userId="65505336-68a2-4b1b-8a7d-4d98ab0dc75b" providerId="ADAL" clId="{693E5830-514C-5842-9919-5D46B9774A4F}" dt="2022-09-13T21:56:42.359" v="4295" actId="1076"/>
          <ac:spMkLst>
            <pc:docMk/>
            <pc:sldMk cId="2347646726" sldId="287"/>
            <ac:spMk id="8" creationId="{48CEB65E-4355-F089-C56E-2134C9EE1883}"/>
          </ac:spMkLst>
        </pc:spChg>
        <pc:spChg chg="add mod">
          <ac:chgData name="Vodopivec, Klemen" userId="65505336-68a2-4b1b-8a7d-4d98ab0dc75b" providerId="ADAL" clId="{693E5830-514C-5842-9919-5D46B9774A4F}" dt="2022-09-13T21:56:55.764" v="4303" actId="20577"/>
          <ac:spMkLst>
            <pc:docMk/>
            <pc:sldMk cId="2347646726" sldId="287"/>
            <ac:spMk id="9" creationId="{EEC18552-A7A3-FEEE-E58C-873CA5658258}"/>
          </ac:spMkLst>
        </pc:spChg>
        <pc:spChg chg="add mod">
          <ac:chgData name="Vodopivec, Klemen" userId="65505336-68a2-4b1b-8a7d-4d98ab0dc75b" providerId="ADAL" clId="{693E5830-514C-5842-9919-5D46B9774A4F}" dt="2022-09-13T22:31:15.236" v="4360" actId="14100"/>
          <ac:spMkLst>
            <pc:docMk/>
            <pc:sldMk cId="2347646726" sldId="287"/>
            <ac:spMk id="22" creationId="{9BDCB02A-B964-D0BC-38E5-38B9017DAD46}"/>
          </ac:spMkLst>
        </pc:spChg>
        <pc:spChg chg="add del mod">
          <ac:chgData name="Vodopivec, Klemen" userId="65505336-68a2-4b1b-8a7d-4d98ab0dc75b" providerId="ADAL" clId="{693E5830-514C-5842-9919-5D46B9774A4F}" dt="2022-09-13T22:44:20.786" v="4583" actId="478"/>
          <ac:spMkLst>
            <pc:docMk/>
            <pc:sldMk cId="2347646726" sldId="287"/>
            <ac:spMk id="23" creationId="{EC652EAC-4DF0-1C07-293C-E4AB940ACFC3}"/>
          </ac:spMkLst>
        </pc:spChg>
        <pc:spChg chg="add del mod">
          <ac:chgData name="Vodopivec, Klemen" userId="65505336-68a2-4b1b-8a7d-4d98ab0dc75b" providerId="ADAL" clId="{693E5830-514C-5842-9919-5D46B9774A4F}" dt="2022-09-13T22:44:18.432" v="4582" actId="478"/>
          <ac:spMkLst>
            <pc:docMk/>
            <pc:sldMk cId="2347646726" sldId="287"/>
            <ac:spMk id="24" creationId="{86F55C2F-3222-F53D-F82C-BB6EAD959D9B}"/>
          </ac:spMkLst>
        </pc:spChg>
        <pc:spChg chg="add del mod">
          <ac:chgData name="Vodopivec, Klemen" userId="65505336-68a2-4b1b-8a7d-4d98ab0dc75b" providerId="ADAL" clId="{693E5830-514C-5842-9919-5D46B9774A4F}" dt="2022-09-13T22:39:11.231" v="4409" actId="478"/>
          <ac:spMkLst>
            <pc:docMk/>
            <pc:sldMk cId="2347646726" sldId="287"/>
            <ac:spMk id="25" creationId="{D54637DE-5A80-CBEE-7E18-351541A03BFD}"/>
          </ac:spMkLst>
        </pc:spChg>
        <pc:cxnChg chg="add del mod">
          <ac:chgData name="Vodopivec, Klemen" userId="65505336-68a2-4b1b-8a7d-4d98ab0dc75b" providerId="ADAL" clId="{693E5830-514C-5842-9919-5D46B9774A4F}" dt="2022-09-13T22:27:51.634" v="4311" actId="478"/>
          <ac:cxnSpMkLst>
            <pc:docMk/>
            <pc:sldMk cId="2347646726" sldId="287"/>
            <ac:cxnSpMk id="11" creationId="{4DEB8E44-7E7C-AC26-09BA-9DD277E6FDEF}"/>
          </ac:cxnSpMkLst>
        </pc:cxnChg>
        <pc:cxnChg chg="add del mod">
          <ac:chgData name="Vodopivec, Klemen" userId="65505336-68a2-4b1b-8a7d-4d98ab0dc75b" providerId="ADAL" clId="{693E5830-514C-5842-9919-5D46B9774A4F}" dt="2022-09-13T22:29:28.650" v="4317" actId="478"/>
          <ac:cxnSpMkLst>
            <pc:docMk/>
            <pc:sldMk cId="2347646726" sldId="287"/>
            <ac:cxnSpMk id="17" creationId="{99B4134F-B105-37CC-EBCF-ED193650536B}"/>
          </ac:cxnSpMkLst>
        </pc:cxnChg>
      </pc:sldChg>
      <pc:sldChg chg="modSp add mod modAnim">
        <pc:chgData name="Vodopivec, Klemen" userId="65505336-68a2-4b1b-8a7d-4d98ab0dc75b" providerId="ADAL" clId="{693E5830-514C-5842-9919-5D46B9774A4F}" dt="2022-09-19T07:43:50.138" v="7288" actId="20577"/>
        <pc:sldMkLst>
          <pc:docMk/>
          <pc:sldMk cId="1013715744" sldId="288"/>
        </pc:sldMkLst>
        <pc:spChg chg="mod">
          <ac:chgData name="Vodopivec, Klemen" userId="65505336-68a2-4b1b-8a7d-4d98ab0dc75b" providerId="ADAL" clId="{693E5830-514C-5842-9919-5D46B9774A4F}" dt="2022-09-18T19:07:47.120" v="7264" actId="20577"/>
          <ac:spMkLst>
            <pc:docMk/>
            <pc:sldMk cId="1013715744" sldId="288"/>
            <ac:spMk id="4" creationId="{5DC32D03-2080-8F4B-BB2C-78E352256453}"/>
          </ac:spMkLst>
        </pc:spChg>
        <pc:spChg chg="mod">
          <ac:chgData name="Vodopivec, Klemen" userId="65505336-68a2-4b1b-8a7d-4d98ab0dc75b" providerId="ADAL" clId="{693E5830-514C-5842-9919-5D46B9774A4F}" dt="2022-09-18T09:16:48.037" v="4869" actId="20577"/>
          <ac:spMkLst>
            <pc:docMk/>
            <pc:sldMk cId="1013715744" sldId="288"/>
            <ac:spMk id="6" creationId="{D24F5376-868F-8352-31A8-381BBA539812}"/>
          </ac:spMkLst>
        </pc:spChg>
        <pc:spChg chg="mod">
          <ac:chgData name="Vodopivec, Klemen" userId="65505336-68a2-4b1b-8a7d-4d98ab0dc75b" providerId="ADAL" clId="{693E5830-514C-5842-9919-5D46B9774A4F}" dt="2022-09-18T09:16:50.862" v="4871" actId="20577"/>
          <ac:spMkLst>
            <pc:docMk/>
            <pc:sldMk cId="1013715744" sldId="288"/>
            <ac:spMk id="7" creationId="{11CACDD4-769B-6336-4D1A-AB610A2FCC6A}"/>
          </ac:spMkLst>
        </pc:spChg>
        <pc:spChg chg="mod">
          <ac:chgData name="Vodopivec, Klemen" userId="65505336-68a2-4b1b-8a7d-4d98ab0dc75b" providerId="ADAL" clId="{693E5830-514C-5842-9919-5D46B9774A4F}" dt="2022-09-19T07:43:50.138" v="7288" actId="20577"/>
          <ac:spMkLst>
            <pc:docMk/>
            <pc:sldMk cId="1013715744" sldId="288"/>
            <ac:spMk id="24" creationId="{86F55C2F-3222-F53D-F82C-BB6EAD959D9B}"/>
          </ac:spMkLst>
        </pc:spChg>
      </pc:sldChg>
      <pc:sldChg chg="add del">
        <pc:chgData name="Vodopivec, Klemen" userId="65505336-68a2-4b1b-8a7d-4d98ab0dc75b" providerId="ADAL" clId="{693E5830-514C-5842-9919-5D46B9774A4F}" dt="2022-09-13T22:44:43.407" v="4586" actId="2696"/>
        <pc:sldMkLst>
          <pc:docMk/>
          <pc:sldMk cId="679336795" sldId="289"/>
        </pc:sldMkLst>
      </pc:sldChg>
      <pc:sldChg chg="addSp delSp modSp mod">
        <pc:chgData name="Vodopivec, Klemen" userId="65505336-68a2-4b1b-8a7d-4d98ab0dc75b" providerId="ADAL" clId="{693E5830-514C-5842-9919-5D46B9774A4F}" dt="2022-09-19T07:47:13.683" v="7295" actId="14100"/>
        <pc:sldMkLst>
          <pc:docMk/>
          <pc:sldMk cId="2944064133" sldId="289"/>
        </pc:sldMkLst>
        <pc:spChg chg="mod">
          <ac:chgData name="Vodopivec, Klemen" userId="65505336-68a2-4b1b-8a7d-4d98ab0dc75b" providerId="ADAL" clId="{693E5830-514C-5842-9919-5D46B9774A4F}" dt="2022-09-18T19:08:36.203" v="7280" actId="20577"/>
          <ac:spMkLst>
            <pc:docMk/>
            <pc:sldMk cId="2944064133" sldId="289"/>
            <ac:spMk id="2" creationId="{AD6065B3-0246-E840-AC57-DCD6AB63558D}"/>
          </ac:spMkLst>
        </pc:spChg>
        <pc:spChg chg="add del mod">
          <ac:chgData name="Vodopivec, Klemen" userId="65505336-68a2-4b1b-8a7d-4d98ab0dc75b" providerId="ADAL" clId="{693E5830-514C-5842-9919-5D46B9774A4F}" dt="2022-09-18T18:47:56.275" v="6756" actId="478"/>
          <ac:spMkLst>
            <pc:docMk/>
            <pc:sldMk cId="2944064133" sldId="289"/>
            <ac:spMk id="4" creationId="{557F8418-4C1C-AC92-0D01-BB5295F209BA}"/>
          </ac:spMkLst>
        </pc:spChg>
        <pc:spChg chg="del">
          <ac:chgData name="Vodopivec, Klemen" userId="65505336-68a2-4b1b-8a7d-4d98ab0dc75b" providerId="ADAL" clId="{693E5830-514C-5842-9919-5D46B9774A4F}" dt="2022-09-18T18:47:54.132" v="6755" actId="478"/>
          <ac:spMkLst>
            <pc:docMk/>
            <pc:sldMk cId="2944064133" sldId="289"/>
            <ac:spMk id="6" creationId="{C54C8F76-5E01-B724-8AFB-79351382E088}"/>
          </ac:spMkLst>
        </pc:spChg>
        <pc:spChg chg="add mod">
          <ac:chgData name="Vodopivec, Klemen" userId="65505336-68a2-4b1b-8a7d-4d98ab0dc75b" providerId="ADAL" clId="{693E5830-514C-5842-9919-5D46B9774A4F}" dt="2022-09-18T19:05:45.574" v="7154" actId="14100"/>
          <ac:spMkLst>
            <pc:docMk/>
            <pc:sldMk cId="2944064133" sldId="289"/>
            <ac:spMk id="7" creationId="{3F060DD1-2CBD-692D-6889-2FA6ABD230FE}"/>
          </ac:spMkLst>
        </pc:spChg>
        <pc:spChg chg="add mod">
          <ac:chgData name="Vodopivec, Klemen" userId="65505336-68a2-4b1b-8a7d-4d98ab0dc75b" providerId="ADAL" clId="{693E5830-514C-5842-9919-5D46B9774A4F}" dt="2022-09-19T07:47:13.683" v="7295" actId="14100"/>
          <ac:spMkLst>
            <pc:docMk/>
            <pc:sldMk cId="2944064133" sldId="289"/>
            <ac:spMk id="8" creationId="{53E234C7-4318-B90C-0EE0-93934EB01EA8}"/>
          </ac:spMkLst>
        </pc:spChg>
        <pc:spChg chg="add mod">
          <ac:chgData name="Vodopivec, Klemen" userId="65505336-68a2-4b1b-8a7d-4d98ab0dc75b" providerId="ADAL" clId="{693E5830-514C-5842-9919-5D46B9774A4F}" dt="2022-09-19T07:47:01.086" v="7293" actId="14100"/>
          <ac:spMkLst>
            <pc:docMk/>
            <pc:sldMk cId="2944064133" sldId="289"/>
            <ac:spMk id="9" creationId="{342AB961-B60D-46E9-F64D-3DAF6A24CB6B}"/>
          </ac:spMkLst>
        </pc:spChg>
        <pc:picChg chg="mod modCrop">
          <ac:chgData name="Vodopivec, Klemen" userId="65505336-68a2-4b1b-8a7d-4d98ab0dc75b" providerId="ADAL" clId="{693E5830-514C-5842-9919-5D46B9774A4F}" dt="2022-09-18T18:59:07.818" v="7032" actId="1076"/>
          <ac:picMkLst>
            <pc:docMk/>
            <pc:sldMk cId="2944064133" sldId="289"/>
            <ac:picMk id="5" creationId="{1EBCA8D4-6A9B-5C4C-4729-5CC62169D09B}"/>
          </ac:picMkLst>
        </pc:picChg>
      </pc:sldChg>
      <pc:sldChg chg="addSp delSp modSp add mod">
        <pc:chgData name="Vodopivec, Klemen" userId="65505336-68a2-4b1b-8a7d-4d98ab0dc75b" providerId="ADAL" clId="{693E5830-514C-5842-9919-5D46B9774A4F}" dt="2022-09-19T07:47:57.473" v="7297" actId="207"/>
        <pc:sldMkLst>
          <pc:docMk/>
          <pc:sldMk cId="4126131286" sldId="290"/>
        </pc:sldMkLst>
        <pc:spChg chg="mod">
          <ac:chgData name="Vodopivec, Klemen" userId="65505336-68a2-4b1b-8a7d-4d98ab0dc75b" providerId="ADAL" clId="{693E5830-514C-5842-9919-5D46B9774A4F}" dt="2022-09-18T19:08:39.587" v="7281" actId="20577"/>
          <ac:spMkLst>
            <pc:docMk/>
            <pc:sldMk cId="4126131286" sldId="290"/>
            <ac:spMk id="2" creationId="{AD6065B3-0246-E840-AC57-DCD6AB63558D}"/>
          </ac:spMkLst>
        </pc:spChg>
        <pc:spChg chg="add del mod">
          <ac:chgData name="Vodopivec, Klemen" userId="65505336-68a2-4b1b-8a7d-4d98ab0dc75b" providerId="ADAL" clId="{693E5830-514C-5842-9919-5D46B9774A4F}" dt="2022-09-18T09:32:23.757" v="4965" actId="478"/>
          <ac:spMkLst>
            <pc:docMk/>
            <pc:sldMk cId="4126131286" sldId="290"/>
            <ac:spMk id="4" creationId="{9F57D049-4131-B6E4-494B-69B5A7E11019}"/>
          </ac:spMkLst>
        </pc:spChg>
        <pc:spChg chg="del">
          <ac:chgData name="Vodopivec, Klemen" userId="65505336-68a2-4b1b-8a7d-4d98ab0dc75b" providerId="ADAL" clId="{693E5830-514C-5842-9919-5D46B9774A4F}" dt="2022-09-18T09:32:10.315" v="4958" actId="478"/>
          <ac:spMkLst>
            <pc:docMk/>
            <pc:sldMk cId="4126131286" sldId="290"/>
            <ac:spMk id="6" creationId="{C54C8F76-5E01-B724-8AFB-79351382E088}"/>
          </ac:spMkLst>
        </pc:spChg>
        <pc:spChg chg="add del mod">
          <ac:chgData name="Vodopivec, Klemen" userId="65505336-68a2-4b1b-8a7d-4d98ab0dc75b" providerId="ADAL" clId="{693E5830-514C-5842-9919-5D46B9774A4F}" dt="2022-09-18T09:32:20.832" v="4964"/>
          <ac:spMkLst>
            <pc:docMk/>
            <pc:sldMk cId="4126131286" sldId="290"/>
            <ac:spMk id="9" creationId="{899B37B3-7F49-C4BE-D6A7-33B600CB4B94}"/>
          </ac:spMkLst>
        </pc:spChg>
        <pc:spChg chg="add del mod">
          <ac:chgData name="Vodopivec, Klemen" userId="65505336-68a2-4b1b-8a7d-4d98ab0dc75b" providerId="ADAL" clId="{693E5830-514C-5842-9919-5D46B9774A4F}" dt="2022-09-18T09:32:20.832" v="4964"/>
          <ac:spMkLst>
            <pc:docMk/>
            <pc:sldMk cId="4126131286" sldId="290"/>
            <ac:spMk id="10" creationId="{683A2DDA-737A-B720-9526-07B875A72C99}"/>
          </ac:spMkLst>
        </pc:spChg>
        <pc:spChg chg="add del mod">
          <ac:chgData name="Vodopivec, Klemen" userId="65505336-68a2-4b1b-8a7d-4d98ab0dc75b" providerId="ADAL" clId="{693E5830-514C-5842-9919-5D46B9774A4F}" dt="2022-09-18T09:32:20.832" v="4964"/>
          <ac:spMkLst>
            <pc:docMk/>
            <pc:sldMk cId="4126131286" sldId="290"/>
            <ac:spMk id="11" creationId="{F439E346-552B-B799-0A2A-42F7EA31CE68}"/>
          </ac:spMkLst>
        </pc:spChg>
        <pc:spChg chg="add del mod">
          <ac:chgData name="Vodopivec, Klemen" userId="65505336-68a2-4b1b-8a7d-4d98ab0dc75b" providerId="ADAL" clId="{693E5830-514C-5842-9919-5D46B9774A4F}" dt="2022-09-18T09:32:20.832" v="4964"/>
          <ac:spMkLst>
            <pc:docMk/>
            <pc:sldMk cId="4126131286" sldId="290"/>
            <ac:spMk id="12" creationId="{689A7EC4-B19D-A160-8852-5FCBF7F83E60}"/>
          </ac:spMkLst>
        </pc:spChg>
        <pc:spChg chg="add del mod">
          <ac:chgData name="Vodopivec, Klemen" userId="65505336-68a2-4b1b-8a7d-4d98ab0dc75b" providerId="ADAL" clId="{693E5830-514C-5842-9919-5D46B9774A4F}" dt="2022-09-18T09:32:20.832" v="4964"/>
          <ac:spMkLst>
            <pc:docMk/>
            <pc:sldMk cId="4126131286" sldId="290"/>
            <ac:spMk id="13" creationId="{E748716D-F280-BA5A-7B1F-346D23E8D00A}"/>
          </ac:spMkLst>
        </pc:spChg>
        <pc:spChg chg="add del mod">
          <ac:chgData name="Vodopivec, Klemen" userId="65505336-68a2-4b1b-8a7d-4d98ab0dc75b" providerId="ADAL" clId="{693E5830-514C-5842-9919-5D46B9774A4F}" dt="2022-09-18T09:32:20.832" v="4964"/>
          <ac:spMkLst>
            <pc:docMk/>
            <pc:sldMk cId="4126131286" sldId="290"/>
            <ac:spMk id="14" creationId="{C0AD14A5-F892-7CD3-D14F-6B13B297DC20}"/>
          </ac:spMkLst>
        </pc:spChg>
        <pc:spChg chg="add mod">
          <ac:chgData name="Vodopivec, Klemen" userId="65505336-68a2-4b1b-8a7d-4d98ab0dc75b" providerId="ADAL" clId="{693E5830-514C-5842-9919-5D46B9774A4F}" dt="2022-09-19T07:47:46.617" v="7296" actId="208"/>
          <ac:spMkLst>
            <pc:docMk/>
            <pc:sldMk cId="4126131286" sldId="290"/>
            <ac:spMk id="17" creationId="{E2B8F3B7-0CD5-9F47-4226-CC22931F1993}"/>
          </ac:spMkLst>
        </pc:spChg>
        <pc:spChg chg="add mod">
          <ac:chgData name="Vodopivec, Klemen" userId="65505336-68a2-4b1b-8a7d-4d98ab0dc75b" providerId="ADAL" clId="{693E5830-514C-5842-9919-5D46B9774A4F}" dt="2022-09-19T07:47:57.473" v="7297" actId="207"/>
          <ac:spMkLst>
            <pc:docMk/>
            <pc:sldMk cId="4126131286" sldId="290"/>
            <ac:spMk id="18" creationId="{6F91DACB-DFA3-093D-2EEB-6D422AED6D47}"/>
          </ac:spMkLst>
        </pc:spChg>
        <pc:spChg chg="add del mod">
          <ac:chgData name="Vodopivec, Klemen" userId="65505336-68a2-4b1b-8a7d-4d98ab0dc75b" providerId="ADAL" clId="{693E5830-514C-5842-9919-5D46B9774A4F}" dt="2022-09-18T09:56:18.864" v="5197" actId="478"/>
          <ac:spMkLst>
            <pc:docMk/>
            <pc:sldMk cId="4126131286" sldId="290"/>
            <ac:spMk id="19" creationId="{FDCF508B-E567-2812-8950-AC5706C90151}"/>
          </ac:spMkLst>
        </pc:spChg>
        <pc:spChg chg="add del mod">
          <ac:chgData name="Vodopivec, Klemen" userId="65505336-68a2-4b1b-8a7d-4d98ab0dc75b" providerId="ADAL" clId="{693E5830-514C-5842-9919-5D46B9774A4F}" dt="2022-09-18T09:56:53.312" v="5200" actId="478"/>
          <ac:spMkLst>
            <pc:docMk/>
            <pc:sldMk cId="4126131286" sldId="290"/>
            <ac:spMk id="20" creationId="{1A16F321-B750-45BD-7DB7-63139BEC4E13}"/>
          </ac:spMkLst>
        </pc:spChg>
        <pc:spChg chg="add del mod">
          <ac:chgData name="Vodopivec, Klemen" userId="65505336-68a2-4b1b-8a7d-4d98ab0dc75b" providerId="ADAL" clId="{693E5830-514C-5842-9919-5D46B9774A4F}" dt="2022-09-18T10:00:35.797" v="5396" actId="478"/>
          <ac:spMkLst>
            <pc:docMk/>
            <pc:sldMk cId="4126131286" sldId="290"/>
            <ac:spMk id="21" creationId="{E4DD19C7-1A0C-BF23-7AE1-0626745E5B00}"/>
          </ac:spMkLst>
        </pc:spChg>
        <pc:spChg chg="add del mod">
          <ac:chgData name="Vodopivec, Klemen" userId="65505336-68a2-4b1b-8a7d-4d98ab0dc75b" providerId="ADAL" clId="{693E5830-514C-5842-9919-5D46B9774A4F}" dt="2022-09-18T10:02:16.312" v="5462" actId="478"/>
          <ac:spMkLst>
            <pc:docMk/>
            <pc:sldMk cId="4126131286" sldId="290"/>
            <ac:spMk id="22" creationId="{7BE6E008-A139-7547-274E-70494D41C7BD}"/>
          </ac:spMkLst>
        </pc:spChg>
        <pc:spChg chg="add del mod">
          <ac:chgData name="Vodopivec, Klemen" userId="65505336-68a2-4b1b-8a7d-4d98ab0dc75b" providerId="ADAL" clId="{693E5830-514C-5842-9919-5D46B9774A4F}" dt="2022-09-18T09:35:48.814" v="5088" actId="11529"/>
          <ac:spMkLst>
            <pc:docMk/>
            <pc:sldMk cId="4126131286" sldId="290"/>
            <ac:spMk id="23" creationId="{83243637-AE55-E66E-9031-D5D393425FD7}"/>
          </ac:spMkLst>
        </pc:spChg>
        <pc:spChg chg="add mod">
          <ac:chgData name="Vodopivec, Klemen" userId="65505336-68a2-4b1b-8a7d-4d98ab0dc75b" providerId="ADAL" clId="{693E5830-514C-5842-9919-5D46B9774A4F}" dt="2022-09-18T17:19:06.667" v="6744" actId="14100"/>
          <ac:spMkLst>
            <pc:docMk/>
            <pc:sldMk cId="4126131286" sldId="290"/>
            <ac:spMk id="28" creationId="{917A6DA6-8246-C487-52BF-11AE1A716061}"/>
          </ac:spMkLst>
        </pc:spChg>
        <pc:spChg chg="add mod">
          <ac:chgData name="Vodopivec, Klemen" userId="65505336-68a2-4b1b-8a7d-4d98ab0dc75b" providerId="ADAL" clId="{693E5830-514C-5842-9919-5D46B9774A4F}" dt="2022-09-18T17:18:49.319" v="6740" actId="1076"/>
          <ac:spMkLst>
            <pc:docMk/>
            <pc:sldMk cId="4126131286" sldId="290"/>
            <ac:spMk id="29" creationId="{A7A967B2-8004-E6E1-40E3-BB0660EC9FD5}"/>
          </ac:spMkLst>
        </pc:spChg>
        <pc:spChg chg="add mod">
          <ac:chgData name="Vodopivec, Klemen" userId="65505336-68a2-4b1b-8a7d-4d98ab0dc75b" providerId="ADAL" clId="{693E5830-514C-5842-9919-5D46B9774A4F}" dt="2022-09-18T17:20:16.490" v="6753" actId="20577"/>
          <ac:spMkLst>
            <pc:docMk/>
            <pc:sldMk cId="4126131286" sldId="290"/>
            <ac:spMk id="30" creationId="{01F0647C-DB89-1F91-5B89-337049C7A0B3}"/>
          </ac:spMkLst>
        </pc:spChg>
        <pc:spChg chg="add mod">
          <ac:chgData name="Vodopivec, Klemen" userId="65505336-68a2-4b1b-8a7d-4d98ab0dc75b" providerId="ADAL" clId="{693E5830-514C-5842-9919-5D46B9774A4F}" dt="2022-09-18T17:18:49.319" v="6740" actId="1076"/>
          <ac:spMkLst>
            <pc:docMk/>
            <pc:sldMk cId="4126131286" sldId="290"/>
            <ac:spMk id="31" creationId="{78D4A1AD-495D-8115-58D7-A73B16DA115D}"/>
          </ac:spMkLst>
        </pc:spChg>
        <pc:spChg chg="add del mod">
          <ac:chgData name="Vodopivec, Klemen" userId="65505336-68a2-4b1b-8a7d-4d98ab0dc75b" providerId="ADAL" clId="{693E5830-514C-5842-9919-5D46B9774A4F}" dt="2022-09-18T10:09:37.889" v="5763" actId="478"/>
          <ac:spMkLst>
            <pc:docMk/>
            <pc:sldMk cId="4126131286" sldId="290"/>
            <ac:spMk id="32" creationId="{68987F93-49FF-C0D7-454E-F7D63C1A02DB}"/>
          </ac:spMkLst>
        </pc:spChg>
        <pc:spChg chg="add del mod">
          <ac:chgData name="Vodopivec, Klemen" userId="65505336-68a2-4b1b-8a7d-4d98ab0dc75b" providerId="ADAL" clId="{693E5830-514C-5842-9919-5D46B9774A4F}" dt="2022-09-18T17:18:38.842" v="6739" actId="478"/>
          <ac:spMkLst>
            <pc:docMk/>
            <pc:sldMk cId="4126131286" sldId="290"/>
            <ac:spMk id="33" creationId="{977D1E6C-4A56-380B-8428-967BDF06C7BF}"/>
          </ac:spMkLst>
        </pc:spChg>
        <pc:picChg chg="del">
          <ac:chgData name="Vodopivec, Klemen" userId="65505336-68a2-4b1b-8a7d-4d98ab0dc75b" providerId="ADAL" clId="{693E5830-514C-5842-9919-5D46B9774A4F}" dt="2022-09-18T09:32:06.338" v="4957" actId="478"/>
          <ac:picMkLst>
            <pc:docMk/>
            <pc:sldMk cId="4126131286" sldId="290"/>
            <ac:picMk id="5" creationId="{1EBCA8D4-6A9B-5C4C-4729-5CC62169D09B}"/>
          </ac:picMkLst>
        </pc:picChg>
        <pc:picChg chg="add del mod">
          <ac:chgData name="Vodopivec, Klemen" userId="65505336-68a2-4b1b-8a7d-4d98ab0dc75b" providerId="ADAL" clId="{693E5830-514C-5842-9919-5D46B9774A4F}" dt="2022-09-18T09:32:20.832" v="4964"/>
          <ac:picMkLst>
            <pc:docMk/>
            <pc:sldMk cId="4126131286" sldId="290"/>
            <ac:picMk id="7" creationId="{7CDD4698-9B36-AD5B-D35B-D75976399F0B}"/>
          </ac:picMkLst>
        </pc:picChg>
        <pc:picChg chg="add del mod">
          <ac:chgData name="Vodopivec, Klemen" userId="65505336-68a2-4b1b-8a7d-4d98ab0dc75b" providerId="ADAL" clId="{693E5830-514C-5842-9919-5D46B9774A4F}" dt="2022-09-18T09:32:20.832" v="4964"/>
          <ac:picMkLst>
            <pc:docMk/>
            <pc:sldMk cId="4126131286" sldId="290"/>
            <ac:picMk id="8" creationId="{D1268BD6-785F-EE2B-FDC6-D4A45B43D1B7}"/>
          </ac:picMkLst>
        </pc:picChg>
        <pc:picChg chg="add mod">
          <ac:chgData name="Vodopivec, Klemen" userId="65505336-68a2-4b1b-8a7d-4d98ab0dc75b" providerId="ADAL" clId="{693E5830-514C-5842-9919-5D46B9774A4F}" dt="2022-09-18T17:18:49.319" v="6740" actId="1076"/>
          <ac:picMkLst>
            <pc:docMk/>
            <pc:sldMk cId="4126131286" sldId="290"/>
            <ac:picMk id="15" creationId="{9BA53972-2974-BE81-1981-D0FE3167C92C}"/>
          </ac:picMkLst>
        </pc:picChg>
        <pc:picChg chg="add del mod">
          <ac:chgData name="Vodopivec, Klemen" userId="65505336-68a2-4b1b-8a7d-4d98ab0dc75b" providerId="ADAL" clId="{693E5830-514C-5842-9919-5D46B9774A4F}" dt="2022-09-18T09:52:27.194" v="5090" actId="478"/>
          <ac:picMkLst>
            <pc:docMk/>
            <pc:sldMk cId="4126131286" sldId="290"/>
            <ac:picMk id="16" creationId="{1CCA201C-BF89-DC7A-2733-1221C47C9AFA}"/>
          </ac:picMkLst>
        </pc:picChg>
        <pc:picChg chg="add del mod">
          <ac:chgData name="Vodopivec, Klemen" userId="65505336-68a2-4b1b-8a7d-4d98ab0dc75b" providerId="ADAL" clId="{693E5830-514C-5842-9919-5D46B9774A4F}" dt="2022-09-18T09:52:35.790" v="5092" actId="478"/>
          <ac:picMkLst>
            <pc:docMk/>
            <pc:sldMk cId="4126131286" sldId="290"/>
            <ac:picMk id="25" creationId="{00F3B347-7920-FC73-AF98-C9B0E2A75B62}"/>
          </ac:picMkLst>
        </pc:picChg>
        <pc:picChg chg="add del mod">
          <ac:chgData name="Vodopivec, Klemen" userId="65505336-68a2-4b1b-8a7d-4d98ab0dc75b" providerId="ADAL" clId="{693E5830-514C-5842-9919-5D46B9774A4F}" dt="2022-09-18T17:18:49.319" v="6740" actId="1076"/>
          <ac:picMkLst>
            <pc:docMk/>
            <pc:sldMk cId="4126131286" sldId="290"/>
            <ac:picMk id="27" creationId="{84714769-C88A-59C5-D45A-A0F31CCDC5F2}"/>
          </ac:picMkLst>
        </pc:picChg>
      </pc:sldChg>
      <pc:sldChg chg="addSp delSp modSp add del">
        <pc:chgData name="Vodopivec, Klemen" userId="65505336-68a2-4b1b-8a7d-4d98ab0dc75b" providerId="ADAL" clId="{693E5830-514C-5842-9919-5D46B9774A4F}" dt="2022-09-18T19:08:18.324" v="7268" actId="2696"/>
        <pc:sldMkLst>
          <pc:docMk/>
          <pc:sldMk cId="4036160020" sldId="291"/>
        </pc:sldMkLst>
        <pc:spChg chg="add del mod">
          <ac:chgData name="Vodopivec, Klemen" userId="65505336-68a2-4b1b-8a7d-4d98ab0dc75b" providerId="ADAL" clId="{693E5830-514C-5842-9919-5D46B9774A4F}" dt="2022-09-18T18:56:40.131" v="6911"/>
          <ac:spMkLst>
            <pc:docMk/>
            <pc:sldMk cId="4036160020" sldId="291"/>
            <ac:spMk id="3" creationId="{059BF892-9DBE-75FB-ED69-C1C3A34BCF13}"/>
          </ac:spMkLst>
        </pc:spChg>
      </pc:sldChg>
    </pc:docChg>
  </pc:docChgLst>
  <pc:docChgLst>
    <pc:chgData name="Vodopivec, Klemen" userId="65505336-68a2-4b1b-8a7d-4d98ab0dc75b" providerId="ADAL" clId="{28D82AC4-905E-1D4A-9D30-8F84F5DA6322}"/>
    <pc:docChg chg="undo custSel modSld">
      <pc:chgData name="Vodopivec, Klemen" userId="65505336-68a2-4b1b-8a7d-4d98ab0dc75b" providerId="ADAL" clId="{28D82AC4-905E-1D4A-9D30-8F84F5DA6322}" dt="2020-10-19T16:09:28.321" v="1374"/>
      <pc:docMkLst>
        <pc:docMk/>
      </pc:docMkLst>
      <pc:sldChg chg="addSp delSp modSp mod">
        <pc:chgData name="Vodopivec, Klemen" userId="65505336-68a2-4b1b-8a7d-4d98ab0dc75b" providerId="ADAL" clId="{28D82AC4-905E-1D4A-9D30-8F84F5DA6322}" dt="2020-10-19T15:24:01.401" v="1258" actId="478"/>
        <pc:sldMkLst>
          <pc:docMk/>
          <pc:sldMk cId="280677273" sldId="258"/>
        </pc:sldMkLst>
        <pc:spChg chg="add mod">
          <ac:chgData name="Vodopivec, Klemen" userId="65505336-68a2-4b1b-8a7d-4d98ab0dc75b" providerId="ADAL" clId="{28D82AC4-905E-1D4A-9D30-8F84F5DA6322}" dt="2020-10-15T13:18:01.494" v="274" actId="1076"/>
          <ac:spMkLst>
            <pc:docMk/>
            <pc:sldMk cId="280677273" sldId="258"/>
            <ac:spMk id="5" creationId="{F7207E54-C272-3143-B291-1996CB71F452}"/>
          </ac:spMkLst>
        </pc:spChg>
        <pc:spChg chg="add del mod">
          <ac:chgData name="Vodopivec, Klemen" userId="65505336-68a2-4b1b-8a7d-4d98ab0dc75b" providerId="ADAL" clId="{28D82AC4-905E-1D4A-9D30-8F84F5DA6322}" dt="2020-10-19T15:24:01.401" v="1258" actId="478"/>
          <ac:spMkLst>
            <pc:docMk/>
            <pc:sldMk cId="280677273" sldId="258"/>
            <ac:spMk id="8" creationId="{5D6750D7-1F9A-5141-B20D-92F08C423810}"/>
          </ac:spMkLst>
        </pc:spChg>
        <pc:spChg chg="mod">
          <ac:chgData name="Vodopivec, Klemen" userId="65505336-68a2-4b1b-8a7d-4d98ab0dc75b" providerId="ADAL" clId="{28D82AC4-905E-1D4A-9D30-8F84F5DA6322}" dt="2020-10-15T13:17:42.843" v="273" actId="1076"/>
          <ac:spMkLst>
            <pc:docMk/>
            <pc:sldMk cId="280677273" sldId="258"/>
            <ac:spMk id="12" creationId="{ABA6113E-5936-AC44-8F3C-F57864B190EA}"/>
          </ac:spMkLst>
        </pc:spChg>
        <pc:spChg chg="del mod">
          <ac:chgData name="Vodopivec, Klemen" userId="65505336-68a2-4b1b-8a7d-4d98ab0dc75b" providerId="ADAL" clId="{28D82AC4-905E-1D4A-9D30-8F84F5DA6322}" dt="2020-10-15T13:18:12.512" v="276" actId="478"/>
          <ac:spMkLst>
            <pc:docMk/>
            <pc:sldMk cId="280677273" sldId="258"/>
            <ac:spMk id="13" creationId="{B4B4A1C9-F6C6-ED44-8170-2CD8A72671F9}"/>
          </ac:spMkLst>
        </pc:spChg>
        <pc:spChg chg="del">
          <ac:chgData name="Vodopivec, Klemen" userId="65505336-68a2-4b1b-8a7d-4d98ab0dc75b" providerId="ADAL" clId="{28D82AC4-905E-1D4A-9D30-8F84F5DA6322}" dt="2020-10-15T13:11:56.335" v="53" actId="478"/>
          <ac:spMkLst>
            <pc:docMk/>
            <pc:sldMk cId="280677273" sldId="258"/>
            <ac:spMk id="14" creationId="{ACA103E4-9280-9A41-ABAC-276A18CEE222}"/>
          </ac:spMkLst>
        </pc:spChg>
        <pc:spChg chg="del mod">
          <ac:chgData name="Vodopivec, Klemen" userId="65505336-68a2-4b1b-8a7d-4d98ab0dc75b" providerId="ADAL" clId="{28D82AC4-905E-1D4A-9D30-8F84F5DA6322}" dt="2020-10-15T13:05:19.108" v="24" actId="478"/>
          <ac:spMkLst>
            <pc:docMk/>
            <pc:sldMk cId="280677273" sldId="258"/>
            <ac:spMk id="19" creationId="{5E6FB769-BE87-594D-BED1-4FD55DDC2AE7}"/>
          </ac:spMkLst>
        </pc:spChg>
        <pc:spChg chg="del">
          <ac:chgData name="Vodopivec, Klemen" userId="65505336-68a2-4b1b-8a7d-4d98ab0dc75b" providerId="ADAL" clId="{28D82AC4-905E-1D4A-9D30-8F84F5DA6322}" dt="2020-10-15T13:05:17.348" v="23" actId="478"/>
          <ac:spMkLst>
            <pc:docMk/>
            <pc:sldMk cId="280677273" sldId="258"/>
            <ac:spMk id="20" creationId="{BE75DE50-43AD-A345-BA77-5D9F8C99B253}"/>
          </ac:spMkLst>
        </pc:spChg>
        <pc:spChg chg="del">
          <ac:chgData name="Vodopivec, Klemen" userId="65505336-68a2-4b1b-8a7d-4d98ab0dc75b" providerId="ADAL" clId="{28D82AC4-905E-1D4A-9D30-8F84F5DA6322}" dt="2020-10-15T13:10:04.693" v="39" actId="478"/>
          <ac:spMkLst>
            <pc:docMk/>
            <pc:sldMk cId="280677273" sldId="258"/>
            <ac:spMk id="21" creationId="{22B2DAC5-2DEB-7E41-B5DF-5EDA7EDC1D93}"/>
          </ac:spMkLst>
        </pc:spChg>
        <pc:spChg chg="del">
          <ac:chgData name="Vodopivec, Klemen" userId="65505336-68a2-4b1b-8a7d-4d98ab0dc75b" providerId="ADAL" clId="{28D82AC4-905E-1D4A-9D30-8F84F5DA6322}" dt="2020-10-15T13:05:32.843" v="28" actId="478"/>
          <ac:spMkLst>
            <pc:docMk/>
            <pc:sldMk cId="280677273" sldId="258"/>
            <ac:spMk id="22" creationId="{6EA4F496-DC52-954E-A940-8463F6214975}"/>
          </ac:spMkLst>
        </pc:spChg>
        <pc:spChg chg="add mod">
          <ac:chgData name="Vodopivec, Klemen" userId="65505336-68a2-4b1b-8a7d-4d98ab0dc75b" providerId="ADAL" clId="{28D82AC4-905E-1D4A-9D30-8F84F5DA6322}" dt="2020-10-15T13:17:31.794" v="272" actId="1076"/>
          <ac:spMkLst>
            <pc:docMk/>
            <pc:sldMk cId="280677273" sldId="258"/>
            <ac:spMk id="23" creationId="{2C45916C-7CE7-D74E-9F5D-A8C74173706A}"/>
          </ac:spMkLst>
        </pc:spChg>
        <pc:spChg chg="add mod">
          <ac:chgData name="Vodopivec, Klemen" userId="65505336-68a2-4b1b-8a7d-4d98ab0dc75b" providerId="ADAL" clId="{28D82AC4-905E-1D4A-9D30-8F84F5DA6322}" dt="2020-10-15T13:17:24.114" v="271" actId="1076"/>
          <ac:spMkLst>
            <pc:docMk/>
            <pc:sldMk cId="280677273" sldId="258"/>
            <ac:spMk id="24" creationId="{02C5F178-DC1C-894D-849E-91CDAF0A1790}"/>
          </ac:spMkLst>
        </pc:spChg>
        <pc:spChg chg="add mod">
          <ac:chgData name="Vodopivec, Klemen" userId="65505336-68a2-4b1b-8a7d-4d98ab0dc75b" providerId="ADAL" clId="{28D82AC4-905E-1D4A-9D30-8F84F5DA6322}" dt="2020-10-15T13:17:09.161" v="269" actId="1076"/>
          <ac:spMkLst>
            <pc:docMk/>
            <pc:sldMk cId="280677273" sldId="258"/>
            <ac:spMk id="26" creationId="{F80DC478-5A1E-B14C-981C-F26D644A5370}"/>
          </ac:spMkLst>
        </pc:spChg>
        <pc:picChg chg="add mod modCrop">
          <ac:chgData name="Vodopivec, Klemen" userId="65505336-68a2-4b1b-8a7d-4d98ab0dc75b" providerId="ADAL" clId="{28D82AC4-905E-1D4A-9D30-8F84F5DA6322}" dt="2020-10-15T13:18:01.494" v="274" actId="1076"/>
          <ac:picMkLst>
            <pc:docMk/>
            <pc:sldMk cId="280677273" sldId="258"/>
            <ac:picMk id="2" creationId="{0EC8351A-37E7-3449-8635-FA0EF307C0F2}"/>
          </ac:picMkLst>
        </pc:picChg>
        <pc:picChg chg="add mod modCrop">
          <ac:chgData name="Vodopivec, Klemen" userId="65505336-68a2-4b1b-8a7d-4d98ab0dc75b" providerId="ADAL" clId="{28D82AC4-905E-1D4A-9D30-8F84F5DA6322}" dt="2020-10-15T13:17:17.514" v="270" actId="1076"/>
          <ac:picMkLst>
            <pc:docMk/>
            <pc:sldMk cId="280677273" sldId="258"/>
            <ac:picMk id="3" creationId="{B246342C-83FE-7944-8270-B2E829024E25}"/>
          </ac:picMkLst>
        </pc:picChg>
        <pc:picChg chg="add mod modCrop">
          <ac:chgData name="Vodopivec, Klemen" userId="65505336-68a2-4b1b-8a7d-4d98ab0dc75b" providerId="ADAL" clId="{28D82AC4-905E-1D4A-9D30-8F84F5DA6322}" dt="2020-10-15T13:14:02.028" v="172" actId="1076"/>
          <ac:picMkLst>
            <pc:docMk/>
            <pc:sldMk cId="280677273" sldId="258"/>
            <ac:picMk id="4" creationId="{0AF8D32B-6A69-5640-87BF-65CC96700C33}"/>
          </ac:picMkLst>
        </pc:picChg>
        <pc:picChg chg="add mod">
          <ac:chgData name="Vodopivec, Klemen" userId="65505336-68a2-4b1b-8a7d-4d98ab0dc75b" providerId="ADAL" clId="{28D82AC4-905E-1D4A-9D30-8F84F5DA6322}" dt="2020-10-15T13:17:09.161" v="269" actId="1076"/>
          <ac:picMkLst>
            <pc:docMk/>
            <pc:sldMk cId="280677273" sldId="258"/>
            <ac:picMk id="6" creationId="{C0A2CC99-629F-9645-9828-64D47B6A28DA}"/>
          </ac:picMkLst>
        </pc:picChg>
        <pc:picChg chg="add mod modCrop">
          <ac:chgData name="Vodopivec, Klemen" userId="65505336-68a2-4b1b-8a7d-4d98ab0dc75b" providerId="ADAL" clId="{28D82AC4-905E-1D4A-9D30-8F84F5DA6322}" dt="2020-10-19T12:58:16.732" v="1141" actId="18331"/>
          <ac:picMkLst>
            <pc:docMk/>
            <pc:sldMk cId="280677273" sldId="258"/>
            <ac:picMk id="9" creationId="{1254FFD3-F502-9D4B-B6AD-3E57B4766C23}"/>
          </ac:picMkLst>
        </pc:picChg>
        <pc:picChg chg="del">
          <ac:chgData name="Vodopivec, Klemen" userId="65505336-68a2-4b1b-8a7d-4d98ab0dc75b" providerId="ADAL" clId="{28D82AC4-905E-1D4A-9D30-8F84F5DA6322}" dt="2020-10-19T12:57:40.058" v="1133" actId="478"/>
          <ac:picMkLst>
            <pc:docMk/>
            <pc:sldMk cId="280677273" sldId="258"/>
            <ac:picMk id="10" creationId="{C443FE60-2BB2-3647-88BD-388C9BF4981E}"/>
          </ac:picMkLst>
        </pc:picChg>
        <pc:picChg chg="del">
          <ac:chgData name="Vodopivec, Klemen" userId="65505336-68a2-4b1b-8a7d-4d98ab0dc75b" providerId="ADAL" clId="{28D82AC4-905E-1D4A-9D30-8F84F5DA6322}" dt="2020-10-15T13:21:41.746" v="296" actId="478"/>
          <ac:picMkLst>
            <pc:docMk/>
            <pc:sldMk cId="280677273" sldId="258"/>
            <ac:picMk id="1028" creationId="{3C2C27C3-14CE-A749-9133-E662567A386F}"/>
          </ac:picMkLst>
        </pc:picChg>
      </pc:sldChg>
      <pc:sldChg chg="addSp delSp modSp mod">
        <pc:chgData name="Vodopivec, Klemen" userId="65505336-68a2-4b1b-8a7d-4d98ab0dc75b" providerId="ADAL" clId="{28D82AC4-905E-1D4A-9D30-8F84F5DA6322}" dt="2020-10-19T13:00:53.442" v="1145" actId="14100"/>
        <pc:sldMkLst>
          <pc:docMk/>
          <pc:sldMk cId="1651461231" sldId="259"/>
        </pc:sldMkLst>
        <pc:spChg chg="add mod">
          <ac:chgData name="Vodopivec, Klemen" userId="65505336-68a2-4b1b-8a7d-4d98ab0dc75b" providerId="ADAL" clId="{28D82AC4-905E-1D4A-9D30-8F84F5DA6322}" dt="2020-10-19T13:00:49.538" v="1144" actId="1076"/>
          <ac:spMkLst>
            <pc:docMk/>
            <pc:sldMk cId="1651461231" sldId="259"/>
            <ac:spMk id="2" creationId="{B37B648B-AEDE-4842-BCDD-025B6D1C4234}"/>
          </ac:spMkLst>
        </pc:spChg>
        <pc:spChg chg="add mod">
          <ac:chgData name="Vodopivec, Klemen" userId="65505336-68a2-4b1b-8a7d-4d98ab0dc75b" providerId="ADAL" clId="{28D82AC4-905E-1D4A-9D30-8F84F5DA6322}" dt="2020-10-19T13:00:53.442" v="1145" actId="14100"/>
          <ac:spMkLst>
            <pc:docMk/>
            <pc:sldMk cId="1651461231" sldId="259"/>
            <ac:spMk id="10" creationId="{FFF18618-6A60-5F4D-A3F4-597668A134AA}"/>
          </ac:spMkLst>
        </pc:spChg>
        <pc:spChg chg="add mod">
          <ac:chgData name="Vodopivec, Klemen" userId="65505336-68a2-4b1b-8a7d-4d98ab0dc75b" providerId="ADAL" clId="{28D82AC4-905E-1D4A-9D30-8F84F5DA6322}" dt="2020-10-19T13:00:49.538" v="1144" actId="1076"/>
          <ac:spMkLst>
            <pc:docMk/>
            <pc:sldMk cId="1651461231" sldId="259"/>
            <ac:spMk id="11" creationId="{FD506A19-AFBB-7E4A-96C1-6F984B36EFA1}"/>
          </ac:spMkLst>
        </pc:spChg>
        <pc:spChg chg="mod">
          <ac:chgData name="Vodopivec, Klemen" userId="65505336-68a2-4b1b-8a7d-4d98ab0dc75b" providerId="ADAL" clId="{28D82AC4-905E-1D4A-9D30-8F84F5DA6322}" dt="2020-10-19T13:00:38.561" v="1142" actId="1076"/>
          <ac:spMkLst>
            <pc:docMk/>
            <pc:sldMk cId="1651461231" sldId="259"/>
            <ac:spMk id="12" creationId="{ABA6113E-5936-AC44-8F3C-F57864B190EA}"/>
          </ac:spMkLst>
        </pc:spChg>
        <pc:spChg chg="add mod">
          <ac:chgData name="Vodopivec, Klemen" userId="65505336-68a2-4b1b-8a7d-4d98ab0dc75b" providerId="ADAL" clId="{28D82AC4-905E-1D4A-9D30-8F84F5DA6322}" dt="2020-10-19T13:00:49.538" v="1144" actId="1076"/>
          <ac:spMkLst>
            <pc:docMk/>
            <pc:sldMk cId="1651461231" sldId="259"/>
            <ac:spMk id="13" creationId="{AE961CE5-23A9-C142-B680-DBF2321331AA}"/>
          </ac:spMkLst>
        </pc:spChg>
        <pc:spChg chg="del">
          <ac:chgData name="Vodopivec, Klemen" userId="65505336-68a2-4b1b-8a7d-4d98ab0dc75b" providerId="ADAL" clId="{28D82AC4-905E-1D4A-9D30-8F84F5DA6322}" dt="2020-10-15T13:19:19.355" v="277" actId="478"/>
          <ac:spMkLst>
            <pc:docMk/>
            <pc:sldMk cId="1651461231" sldId="259"/>
            <ac:spMk id="13" creationId="{B4B4A1C9-F6C6-ED44-8170-2CD8A72671F9}"/>
          </ac:spMkLst>
        </pc:spChg>
        <pc:spChg chg="add mod">
          <ac:chgData name="Vodopivec, Klemen" userId="65505336-68a2-4b1b-8a7d-4d98ab0dc75b" providerId="ADAL" clId="{28D82AC4-905E-1D4A-9D30-8F84F5DA6322}" dt="2020-10-19T13:00:49.538" v="1144" actId="1076"/>
          <ac:spMkLst>
            <pc:docMk/>
            <pc:sldMk cId="1651461231" sldId="259"/>
            <ac:spMk id="14" creationId="{A93276A6-5792-E94D-9D7D-DBB89D8856EA}"/>
          </ac:spMkLst>
        </pc:spChg>
        <pc:spChg chg="del">
          <ac:chgData name="Vodopivec, Klemen" userId="65505336-68a2-4b1b-8a7d-4d98ab0dc75b" providerId="ADAL" clId="{28D82AC4-905E-1D4A-9D30-8F84F5DA6322}" dt="2020-10-15T13:19:36.926" v="278" actId="478"/>
          <ac:spMkLst>
            <pc:docMk/>
            <pc:sldMk cId="1651461231" sldId="259"/>
            <ac:spMk id="19" creationId="{5E6FB769-BE87-594D-BED1-4FD55DDC2AE7}"/>
          </ac:spMkLst>
        </pc:spChg>
        <pc:spChg chg="del">
          <ac:chgData name="Vodopivec, Klemen" userId="65505336-68a2-4b1b-8a7d-4d98ab0dc75b" providerId="ADAL" clId="{28D82AC4-905E-1D4A-9D30-8F84F5DA6322}" dt="2020-10-15T13:19:40.365" v="279" actId="478"/>
          <ac:spMkLst>
            <pc:docMk/>
            <pc:sldMk cId="1651461231" sldId="259"/>
            <ac:spMk id="20" creationId="{BE75DE50-43AD-A345-BA77-5D9F8C99B253}"/>
          </ac:spMkLst>
        </pc:spChg>
        <pc:spChg chg="mod">
          <ac:chgData name="Vodopivec, Klemen" userId="65505336-68a2-4b1b-8a7d-4d98ab0dc75b" providerId="ADAL" clId="{28D82AC4-905E-1D4A-9D30-8F84F5DA6322}" dt="2020-10-19T12:22:28.092" v="500" actId="6549"/>
          <ac:spMkLst>
            <pc:docMk/>
            <pc:sldMk cId="1651461231" sldId="259"/>
            <ac:spMk id="25" creationId="{D07208FA-D991-E545-9E5A-7D846357BC21}"/>
          </ac:spMkLst>
        </pc:spChg>
        <pc:picChg chg="mod">
          <ac:chgData name="Vodopivec, Klemen" userId="65505336-68a2-4b1b-8a7d-4d98ab0dc75b" providerId="ADAL" clId="{28D82AC4-905E-1D4A-9D30-8F84F5DA6322}" dt="2020-10-15T13:21:32.890" v="295" actId="1076"/>
          <ac:picMkLst>
            <pc:docMk/>
            <pc:sldMk cId="1651461231" sldId="259"/>
            <ac:picMk id="5" creationId="{4A389B3F-48ED-BE47-8801-C23DA162829E}"/>
          </ac:picMkLst>
        </pc:picChg>
        <pc:picChg chg="mod">
          <ac:chgData name="Vodopivec, Klemen" userId="65505336-68a2-4b1b-8a7d-4d98ab0dc75b" providerId="ADAL" clId="{28D82AC4-905E-1D4A-9D30-8F84F5DA6322}" dt="2020-10-19T13:00:40.775" v="1143" actId="1076"/>
          <ac:picMkLst>
            <pc:docMk/>
            <pc:sldMk cId="1651461231" sldId="259"/>
            <ac:picMk id="23" creationId="{EC5C921B-5C0F-5C4B-8EF4-38D5001B5CC3}"/>
          </ac:picMkLst>
        </pc:picChg>
      </pc:sldChg>
      <pc:sldChg chg="modSp mod">
        <pc:chgData name="Vodopivec, Klemen" userId="65505336-68a2-4b1b-8a7d-4d98ab0dc75b" providerId="ADAL" clId="{28D82AC4-905E-1D4A-9D30-8F84F5DA6322}" dt="2020-10-19T12:20:14.637" v="492" actId="20577"/>
        <pc:sldMkLst>
          <pc:docMk/>
          <pc:sldMk cId="4163986946" sldId="266"/>
        </pc:sldMkLst>
        <pc:spChg chg="mod">
          <ac:chgData name="Vodopivec, Klemen" userId="65505336-68a2-4b1b-8a7d-4d98ab0dc75b" providerId="ADAL" clId="{28D82AC4-905E-1D4A-9D30-8F84F5DA6322}" dt="2020-10-19T12:20:14.637" v="492" actId="20577"/>
          <ac:spMkLst>
            <pc:docMk/>
            <pc:sldMk cId="4163986946" sldId="266"/>
            <ac:spMk id="4" creationId="{CBCD6C26-4D38-3F46-B705-F8B951EB463D}"/>
          </ac:spMkLst>
        </pc:spChg>
      </pc:sldChg>
      <pc:sldChg chg="addSp modSp mod modAnim">
        <pc:chgData name="Vodopivec, Klemen" userId="65505336-68a2-4b1b-8a7d-4d98ab0dc75b" providerId="ADAL" clId="{28D82AC4-905E-1D4A-9D30-8F84F5DA6322}" dt="2020-10-19T15:14:23.530" v="1224" actId="1076"/>
        <pc:sldMkLst>
          <pc:docMk/>
          <pc:sldMk cId="1646453153" sldId="267"/>
        </pc:sldMkLst>
        <pc:spChg chg="add mod">
          <ac:chgData name="Vodopivec, Klemen" userId="65505336-68a2-4b1b-8a7d-4d98ab0dc75b" providerId="ADAL" clId="{28D82AC4-905E-1D4A-9D30-8F84F5DA6322}" dt="2020-10-19T15:14:23.530" v="1224" actId="1076"/>
          <ac:spMkLst>
            <pc:docMk/>
            <pc:sldMk cId="1646453153" sldId="267"/>
            <ac:spMk id="7" creationId="{19297241-AF9A-9F4D-9E8B-017509B05F15}"/>
          </ac:spMkLst>
        </pc:spChg>
      </pc:sldChg>
      <pc:sldChg chg="addSp modSp mod">
        <pc:chgData name="Vodopivec, Klemen" userId="65505336-68a2-4b1b-8a7d-4d98ab0dc75b" providerId="ADAL" clId="{28D82AC4-905E-1D4A-9D30-8F84F5DA6322}" dt="2020-10-19T15:43:18.050" v="1373" actId="20577"/>
        <pc:sldMkLst>
          <pc:docMk/>
          <pc:sldMk cId="2423069528" sldId="274"/>
        </pc:sldMkLst>
        <pc:spChg chg="add mod">
          <ac:chgData name="Vodopivec, Klemen" userId="65505336-68a2-4b1b-8a7d-4d98ab0dc75b" providerId="ADAL" clId="{28D82AC4-905E-1D4A-9D30-8F84F5DA6322}" dt="2020-10-19T15:43:18.050" v="1373" actId="20577"/>
          <ac:spMkLst>
            <pc:docMk/>
            <pc:sldMk cId="2423069528" sldId="274"/>
            <ac:spMk id="8" creationId="{6E4E532E-F860-9D4F-BF1D-FECD7888C69D}"/>
          </ac:spMkLst>
        </pc:spChg>
      </pc:sldChg>
      <pc:sldChg chg="modSp mod">
        <pc:chgData name="Vodopivec, Klemen" userId="65505336-68a2-4b1b-8a7d-4d98ab0dc75b" providerId="ADAL" clId="{28D82AC4-905E-1D4A-9D30-8F84F5DA6322}" dt="2020-10-15T13:25:01.361" v="306" actId="14100"/>
        <pc:sldMkLst>
          <pc:docMk/>
          <pc:sldMk cId="24600903" sldId="275"/>
        </pc:sldMkLst>
        <pc:spChg chg="mod">
          <ac:chgData name="Vodopivec, Klemen" userId="65505336-68a2-4b1b-8a7d-4d98ab0dc75b" providerId="ADAL" clId="{28D82AC4-905E-1D4A-9D30-8F84F5DA6322}" dt="2020-10-15T13:24:56.897" v="305" actId="20577"/>
          <ac:spMkLst>
            <pc:docMk/>
            <pc:sldMk cId="24600903" sldId="275"/>
            <ac:spMk id="2" creationId="{AD6065B3-0246-E840-AC57-DCD6AB63558D}"/>
          </ac:spMkLst>
        </pc:spChg>
        <pc:spChg chg="mod">
          <ac:chgData name="Vodopivec, Klemen" userId="65505336-68a2-4b1b-8a7d-4d98ab0dc75b" providerId="ADAL" clId="{28D82AC4-905E-1D4A-9D30-8F84F5DA6322}" dt="2020-10-15T13:25:01.361" v="306" actId="14100"/>
          <ac:spMkLst>
            <pc:docMk/>
            <pc:sldMk cId="24600903" sldId="275"/>
            <ac:spMk id="4" creationId="{CBCD6C26-4D38-3F46-B705-F8B951EB463D}"/>
          </ac:spMkLst>
        </pc:spChg>
      </pc:sldChg>
      <pc:sldChg chg="modSp mod">
        <pc:chgData name="Vodopivec, Klemen" userId="65505336-68a2-4b1b-8a7d-4d98ab0dc75b" providerId="ADAL" clId="{28D82AC4-905E-1D4A-9D30-8F84F5DA6322}" dt="2020-10-19T13:10:41.607" v="1156" actId="20577"/>
        <pc:sldMkLst>
          <pc:docMk/>
          <pc:sldMk cId="3374434368" sldId="276"/>
        </pc:sldMkLst>
        <pc:spChg chg="mod">
          <ac:chgData name="Vodopivec, Klemen" userId="65505336-68a2-4b1b-8a7d-4d98ab0dc75b" providerId="ADAL" clId="{28D82AC4-905E-1D4A-9D30-8F84F5DA6322}" dt="2020-10-19T13:10:41.607" v="1156" actId="20577"/>
          <ac:spMkLst>
            <pc:docMk/>
            <pc:sldMk cId="3374434368" sldId="276"/>
            <ac:spMk id="4" creationId="{5DC32D03-2080-8F4B-BB2C-78E352256453}"/>
          </ac:spMkLst>
        </pc:spChg>
      </pc:sldChg>
      <pc:sldChg chg="addSp modSp mod modAnim">
        <pc:chgData name="Vodopivec, Klemen" userId="65505336-68a2-4b1b-8a7d-4d98ab0dc75b" providerId="ADAL" clId="{28D82AC4-905E-1D4A-9D30-8F84F5DA6322}" dt="2020-10-19T16:09:28.321" v="1374"/>
        <pc:sldMkLst>
          <pc:docMk/>
          <pc:sldMk cId="4013885328" sldId="277"/>
        </pc:sldMkLst>
        <pc:spChg chg="mod">
          <ac:chgData name="Vodopivec, Klemen" userId="65505336-68a2-4b1b-8a7d-4d98ab0dc75b" providerId="ADAL" clId="{28D82AC4-905E-1D4A-9D30-8F84F5DA6322}" dt="2020-10-19T15:20:17.250" v="1252" actId="20577"/>
          <ac:spMkLst>
            <pc:docMk/>
            <pc:sldMk cId="4013885328" sldId="277"/>
            <ac:spMk id="3" creationId="{5A469D0C-DD41-324D-BB4E-D2D4FA4F83CF}"/>
          </ac:spMkLst>
        </pc:spChg>
        <pc:spChg chg="mod">
          <ac:chgData name="Vodopivec, Klemen" userId="65505336-68a2-4b1b-8a7d-4d98ab0dc75b" providerId="ADAL" clId="{28D82AC4-905E-1D4A-9D30-8F84F5DA6322}" dt="2020-10-19T15:24:12.457" v="1260" actId="14100"/>
          <ac:spMkLst>
            <pc:docMk/>
            <pc:sldMk cId="4013885328" sldId="277"/>
            <ac:spMk id="5" creationId="{118A6649-65CE-A64B-90AA-9407D3A8811E}"/>
          </ac:spMkLst>
        </pc:spChg>
        <pc:spChg chg="add mod">
          <ac:chgData name="Vodopivec, Klemen" userId="65505336-68a2-4b1b-8a7d-4d98ab0dc75b" providerId="ADAL" clId="{28D82AC4-905E-1D4A-9D30-8F84F5DA6322}" dt="2020-10-19T15:17:38.133" v="1241" actId="1076"/>
          <ac:spMkLst>
            <pc:docMk/>
            <pc:sldMk cId="4013885328" sldId="277"/>
            <ac:spMk id="6" creationId="{933757E4-6175-9D41-8647-D5BA578CABEE}"/>
          </ac:spMkLst>
        </pc:spChg>
        <pc:spChg chg="add mod">
          <ac:chgData name="Vodopivec, Klemen" userId="65505336-68a2-4b1b-8a7d-4d98ab0dc75b" providerId="ADAL" clId="{28D82AC4-905E-1D4A-9D30-8F84F5DA6322}" dt="2020-10-19T15:24:07.521" v="1259" actId="14100"/>
          <ac:spMkLst>
            <pc:docMk/>
            <pc:sldMk cId="4013885328" sldId="277"/>
            <ac:spMk id="7" creationId="{059B8C6D-21F5-2C45-97C1-5B9F0018342B}"/>
          </ac:spMkLst>
        </pc:spChg>
        <pc:spChg chg="add mod">
          <ac:chgData name="Vodopivec, Klemen" userId="65505336-68a2-4b1b-8a7d-4d98ab0dc75b" providerId="ADAL" clId="{28D82AC4-905E-1D4A-9D30-8F84F5DA6322}" dt="2020-10-19T15:24:31.374" v="1269" actId="1037"/>
          <ac:spMkLst>
            <pc:docMk/>
            <pc:sldMk cId="4013885328" sldId="277"/>
            <ac:spMk id="8" creationId="{8B09FC07-642F-8A45-BED1-1704EFBD285F}"/>
          </ac:spMkLst>
        </pc:spChg>
      </pc:sldChg>
      <pc:sldChg chg="modSp mod">
        <pc:chgData name="Vodopivec, Klemen" userId="65505336-68a2-4b1b-8a7d-4d98ab0dc75b" providerId="ADAL" clId="{28D82AC4-905E-1D4A-9D30-8F84F5DA6322}" dt="2020-10-19T15:41:28.708" v="1318" actId="20577"/>
        <pc:sldMkLst>
          <pc:docMk/>
          <pc:sldMk cId="3374255841" sldId="278"/>
        </pc:sldMkLst>
        <pc:spChg chg="mod">
          <ac:chgData name="Vodopivec, Klemen" userId="65505336-68a2-4b1b-8a7d-4d98ab0dc75b" providerId="ADAL" clId="{28D82AC4-905E-1D4A-9D30-8F84F5DA6322}" dt="2020-10-19T15:41:28.708" v="1318" actId="20577"/>
          <ac:spMkLst>
            <pc:docMk/>
            <pc:sldMk cId="3374255841" sldId="278"/>
            <ac:spMk id="3" creationId="{5A469D0C-DD41-324D-BB4E-D2D4FA4F83CF}"/>
          </ac:spMkLst>
        </pc:spChg>
      </pc:sldChg>
      <pc:sldChg chg="modSp mod">
        <pc:chgData name="Vodopivec, Klemen" userId="65505336-68a2-4b1b-8a7d-4d98ab0dc75b" providerId="ADAL" clId="{28D82AC4-905E-1D4A-9D30-8F84F5DA6322}" dt="2020-10-19T15:28:07.812" v="1272" actId="20577"/>
        <pc:sldMkLst>
          <pc:docMk/>
          <pc:sldMk cId="1061190612" sldId="279"/>
        </pc:sldMkLst>
        <pc:spChg chg="mod">
          <ac:chgData name="Vodopivec, Klemen" userId="65505336-68a2-4b1b-8a7d-4d98ab0dc75b" providerId="ADAL" clId="{28D82AC4-905E-1D4A-9D30-8F84F5DA6322}" dt="2020-10-19T15:28:07.812" v="1272" actId="20577"/>
          <ac:spMkLst>
            <pc:docMk/>
            <pc:sldMk cId="1061190612" sldId="279"/>
            <ac:spMk id="3" creationId="{5A469D0C-DD41-324D-BB4E-D2D4FA4F83CF}"/>
          </ac:spMkLst>
        </pc:spChg>
        <pc:picChg chg="mod">
          <ac:chgData name="Vodopivec, Klemen" userId="65505336-68a2-4b1b-8a7d-4d98ab0dc75b" providerId="ADAL" clId="{28D82AC4-905E-1D4A-9D30-8F84F5DA6322}" dt="2020-10-19T15:25:10.438" v="1270" actId="1076"/>
          <ac:picMkLst>
            <pc:docMk/>
            <pc:sldMk cId="1061190612" sldId="279"/>
            <ac:picMk id="8" creationId="{411ACC8E-5D75-6B43-8DC4-758B4986A983}"/>
          </ac:picMkLst>
        </pc:picChg>
      </pc:sldChg>
      <pc:sldChg chg="modSp mod">
        <pc:chgData name="Vodopivec, Klemen" userId="65505336-68a2-4b1b-8a7d-4d98ab0dc75b" providerId="ADAL" clId="{28D82AC4-905E-1D4A-9D30-8F84F5DA6322}" dt="2020-10-19T15:34:14.996" v="1311" actId="20577"/>
        <pc:sldMkLst>
          <pc:docMk/>
          <pc:sldMk cId="3321024334" sldId="280"/>
        </pc:sldMkLst>
        <pc:spChg chg="mod">
          <ac:chgData name="Vodopivec, Klemen" userId="65505336-68a2-4b1b-8a7d-4d98ab0dc75b" providerId="ADAL" clId="{28D82AC4-905E-1D4A-9D30-8F84F5DA6322}" dt="2020-10-19T15:33:59.387" v="1300" actId="20577"/>
          <ac:spMkLst>
            <pc:docMk/>
            <pc:sldMk cId="3321024334" sldId="280"/>
            <ac:spMk id="3" creationId="{5A469D0C-DD41-324D-BB4E-D2D4FA4F83CF}"/>
          </ac:spMkLst>
        </pc:spChg>
        <pc:spChg chg="mod">
          <ac:chgData name="Vodopivec, Klemen" userId="65505336-68a2-4b1b-8a7d-4d98ab0dc75b" providerId="ADAL" clId="{28D82AC4-905E-1D4A-9D30-8F84F5DA6322}" dt="2020-10-19T15:34:14.996" v="1311" actId="20577"/>
          <ac:spMkLst>
            <pc:docMk/>
            <pc:sldMk cId="3321024334" sldId="280"/>
            <ac:spMk id="4" creationId="{DDEDEC42-010B-AF44-8383-6E61FC227777}"/>
          </ac:spMkLst>
        </pc:spChg>
        <pc:spChg chg="mod">
          <ac:chgData name="Vodopivec, Klemen" userId="65505336-68a2-4b1b-8a7d-4d98ab0dc75b" providerId="ADAL" clId="{28D82AC4-905E-1D4A-9D30-8F84F5DA6322}" dt="2020-10-19T15:30:28.724" v="1276" actId="20577"/>
          <ac:spMkLst>
            <pc:docMk/>
            <pc:sldMk cId="3321024334" sldId="280"/>
            <ac:spMk id="5" creationId="{9914B22F-F328-5C47-99B3-5134206F9AA7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8533024-10F1-4BC3-BAA5-CB28D8F9B61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70338" y="8810624"/>
            <a:ext cx="3038475" cy="4667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4A39D-78C5-4FF5-94A2-BCBFAF602A34}" type="datetimeFigureOut">
              <a:rPr lang="en-US" smtClean="0">
                <a:latin typeface="+mn-lt"/>
              </a:rPr>
              <a:t>9/21/22</a:t>
            </a:fld>
            <a:endParaRPr lang="en-US" dirty="0">
              <a:latin typeface="+mn-lt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D2005F-34EB-4228-A469-9DA7EF685E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0" y="8810626"/>
            <a:ext cx="3038475" cy="4667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algn="l"/>
            <a:fld id="{C75DCF9F-B5D2-4E17-BF72-5579017E6EA3}" type="slidenum">
              <a:rPr lang="en-US" smtClean="0">
                <a:latin typeface="+mn-lt"/>
              </a:rPr>
              <a:pPr algn="l"/>
              <a:t>‹#›</a:t>
            </a:fld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357578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41" y="8801100"/>
            <a:ext cx="3038475" cy="4667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+mn-lt"/>
              </a:defRPr>
            </a:lvl1pPr>
          </a:lstStyle>
          <a:p>
            <a:fld id="{D7992059-949A-4D84-A84D-82EB5F97947B}" type="datetimeFigureOut">
              <a:rPr lang="en-US" smtClean="0"/>
              <a:pPr/>
              <a:t>9/21/22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7"/>
            <a:ext cx="5607050" cy="366077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" y="8801100"/>
            <a:ext cx="3038475" cy="4667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+mn-lt"/>
              </a:defRPr>
            </a:lvl1pPr>
          </a:lstStyle>
          <a:p>
            <a:fld id="{DBFF095A-F86B-4B29-8A9F-DF3D3D1F3E2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70899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lnSpc>
        <a:spcPct val="90000"/>
      </a:lnSpc>
      <a:spcBef>
        <a:spcPts val="300"/>
      </a:spcBef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lnSpc>
        <a:spcPct val="90000"/>
      </a:lnSpc>
      <a:spcBef>
        <a:spcPts val="300"/>
      </a:spcBef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lnSpc>
        <a:spcPct val="90000"/>
      </a:lnSpc>
      <a:spcBef>
        <a:spcPts val="300"/>
      </a:spcBef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lnSpc>
        <a:spcPct val="90000"/>
      </a:lnSpc>
      <a:spcBef>
        <a:spcPts val="300"/>
      </a:spcBef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lnSpc>
        <a:spcPct val="90000"/>
      </a:lnSpc>
      <a:spcBef>
        <a:spcPts val="300"/>
      </a:spcBef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6337BA4A-B024-42C0-AEE3-721B228F8259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29E6EA7-E7F1-42F0-95B8-1B1A5A465AF6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7A5D040-4FD6-4BA1-AC81-B5CFF26CC67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4321" y="1074420"/>
            <a:ext cx="11334582" cy="4233245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267160" y="5343835"/>
            <a:ext cx="53848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dirty="0">
                <a:solidFill>
                  <a:schemeClr val="tx1"/>
                </a:solidFill>
                <a:latin typeface="Century Gothic" panose="020B0502020202020204" pitchFamily="34" charset="0"/>
              </a:rPr>
              <a:t>ORNL is managed by UT-Battelle, LLC for the US Department of Energy</a:t>
            </a:r>
          </a:p>
        </p:txBody>
      </p:sp>
      <p:sp>
        <p:nvSpPr>
          <p:cNvPr id="2" name="Title 1"/>
          <p:cNvSpPr>
            <a:spLocks noGrp="1"/>
          </p:cNvSpPr>
          <p:nvPr userDrawn="1">
            <p:ph type="ctrTitle" hasCustomPrompt="1"/>
          </p:nvPr>
        </p:nvSpPr>
        <p:spPr>
          <a:xfrm>
            <a:off x="428736" y="1388962"/>
            <a:ext cx="8678194" cy="978729"/>
          </a:xfrm>
        </p:spPr>
        <p:txBody>
          <a:bodyPr/>
          <a:lstStyle>
            <a:lvl1pPr algn="l">
              <a:defRPr sz="3200" b="0" baseline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447481" y="3013455"/>
            <a:ext cx="5440514" cy="2028101"/>
          </a:xfrm>
        </p:spPr>
        <p:txBody>
          <a:bodyPr/>
          <a:lstStyle>
            <a:lvl1pPr marL="0" indent="0" algn="l">
              <a:buNone/>
              <a:defRPr sz="2000" baseline="0">
                <a:solidFill>
                  <a:schemeClr val="bg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5E99884-2636-4794-A093-0F9256951E0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15" name="Freeform 7">
            <a:extLst>
              <a:ext uri="{FF2B5EF4-FFF2-40B4-BE49-F238E27FC236}">
                <a16:creationId xmlns:a16="http://schemas.microsoft.com/office/drawing/2014/main" id="{454A96CC-B6D3-471D-892D-1DBFEFBD0D12}"/>
              </a:ext>
            </a:extLst>
          </p:cNvPr>
          <p:cNvSpPr>
            <a:spLocks/>
          </p:cNvSpPr>
          <p:nvPr userDrawn="1"/>
        </p:nvSpPr>
        <p:spPr bwMode="auto">
          <a:xfrm>
            <a:off x="6096000" y="0"/>
            <a:ext cx="6096000" cy="6858000"/>
          </a:xfrm>
          <a:custGeom>
            <a:avLst/>
            <a:gdLst>
              <a:gd name="T0" fmla="*/ 3049 w 3388"/>
              <a:gd name="T1" fmla="*/ 0 h 3815"/>
              <a:gd name="T2" fmla="*/ 3049 w 3388"/>
              <a:gd name="T3" fmla="*/ 2951 h 3815"/>
              <a:gd name="T4" fmla="*/ 0 w 3388"/>
              <a:gd name="T5" fmla="*/ 2951 h 3815"/>
              <a:gd name="T6" fmla="*/ 0 w 3388"/>
              <a:gd name="T7" fmla="*/ 3815 h 3815"/>
              <a:gd name="T8" fmla="*/ 3388 w 3388"/>
              <a:gd name="T9" fmla="*/ 3815 h 3815"/>
              <a:gd name="T10" fmla="*/ 3388 w 3388"/>
              <a:gd name="T11" fmla="*/ 2969 h 3815"/>
              <a:gd name="T12" fmla="*/ 3388 w 3388"/>
              <a:gd name="T13" fmla="*/ 2951 h 3815"/>
              <a:gd name="T14" fmla="*/ 3388 w 3388"/>
              <a:gd name="T15" fmla="*/ 0 h 3815"/>
              <a:gd name="T16" fmla="*/ 3049 w 3388"/>
              <a:gd name="T17" fmla="*/ 0 h 3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88" h="3815">
                <a:moveTo>
                  <a:pt x="3049" y="0"/>
                </a:moveTo>
                <a:lnTo>
                  <a:pt x="3049" y="2951"/>
                </a:lnTo>
                <a:lnTo>
                  <a:pt x="0" y="2951"/>
                </a:lnTo>
                <a:lnTo>
                  <a:pt x="0" y="3815"/>
                </a:lnTo>
                <a:lnTo>
                  <a:pt x="3388" y="3815"/>
                </a:lnTo>
                <a:lnTo>
                  <a:pt x="3388" y="2969"/>
                </a:lnTo>
                <a:lnTo>
                  <a:pt x="3388" y="2951"/>
                </a:lnTo>
                <a:lnTo>
                  <a:pt x="3388" y="0"/>
                </a:lnTo>
                <a:lnTo>
                  <a:pt x="3049" y="0"/>
                </a:lnTo>
                <a:close/>
              </a:path>
            </a:pathLst>
          </a:custGeom>
          <a:solidFill>
            <a:srgbClr val="BFBFB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latin typeface="+mn-lt"/>
              <a:cs typeface="+mn-cs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27030A5-C7D7-48D4-B261-45DC936EE5D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4576" y="5409488"/>
            <a:ext cx="1603756" cy="388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30824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k green pictur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D81066A-C24A-4E74-9351-F12B6561E2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5637" y="1083755"/>
            <a:ext cx="5486764" cy="421929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272F0CA-07C0-447D-AD25-74BF79400D69}"/>
              </a:ext>
            </a:extLst>
          </p:cNvPr>
          <p:cNvSpPr/>
          <p:nvPr userDrawn="1"/>
        </p:nvSpPr>
        <p:spPr>
          <a:xfrm>
            <a:off x="274320" y="1078992"/>
            <a:ext cx="5821680" cy="4221671"/>
          </a:xfrm>
          <a:prstGeom prst="rect">
            <a:avLst/>
          </a:prstGeom>
          <a:solidFill>
            <a:srgbClr val="CFCFC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8079" y="1275788"/>
            <a:ext cx="5537405" cy="978729"/>
          </a:xfrm>
        </p:spPr>
        <p:txBody>
          <a:bodyPr/>
          <a:lstStyle>
            <a:lvl1pPr>
              <a:lnSpc>
                <a:spcPct val="90000"/>
              </a:lnSpc>
              <a:defRPr sz="32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83439C5-4231-ED43-91B8-86779195C116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5C7DBBE-95AC-E843-979A-A1A45836011E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7" name="Rectangle 6">
            <a:extLst>
              <a:ext uri="{FF2B5EF4-FFF2-40B4-BE49-F238E27FC236}">
                <a16:creationId xmlns:a16="http://schemas.microsoft.com/office/drawing/2014/main" id="{29C1BABE-6AB9-4F04-A1D6-C28E4287362E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D325F85-B4F1-4C5D-855D-1BE9D9C179D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10" name="Line 5">
            <a:extLst>
              <a:ext uri="{FF2B5EF4-FFF2-40B4-BE49-F238E27FC236}">
                <a16:creationId xmlns:a16="http://schemas.microsoft.com/office/drawing/2014/main" id="{1F888CF4-3F65-4925-A47B-614AFCDC0550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004175" y="822325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18" name="Line 6">
            <a:extLst>
              <a:ext uri="{FF2B5EF4-FFF2-40B4-BE49-F238E27FC236}">
                <a16:creationId xmlns:a16="http://schemas.microsoft.com/office/drawing/2014/main" id="{4CFFE01C-81C8-4437-B6F5-7BAAEE5FC29F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004175" y="822325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24" name="Freeform 7">
            <a:extLst>
              <a:ext uri="{FF2B5EF4-FFF2-40B4-BE49-F238E27FC236}">
                <a16:creationId xmlns:a16="http://schemas.microsoft.com/office/drawing/2014/main" id="{1B955FFA-B6F5-4CDD-940A-DB05FD68B7CA}"/>
              </a:ext>
            </a:extLst>
          </p:cNvPr>
          <p:cNvSpPr>
            <a:spLocks/>
          </p:cNvSpPr>
          <p:nvPr userDrawn="1"/>
        </p:nvSpPr>
        <p:spPr bwMode="auto">
          <a:xfrm>
            <a:off x="6096000" y="0"/>
            <a:ext cx="6096000" cy="6858000"/>
          </a:xfrm>
          <a:custGeom>
            <a:avLst/>
            <a:gdLst>
              <a:gd name="T0" fmla="*/ 3049 w 3388"/>
              <a:gd name="T1" fmla="*/ 0 h 3815"/>
              <a:gd name="T2" fmla="*/ 3049 w 3388"/>
              <a:gd name="T3" fmla="*/ 2951 h 3815"/>
              <a:gd name="T4" fmla="*/ 0 w 3388"/>
              <a:gd name="T5" fmla="*/ 2951 h 3815"/>
              <a:gd name="T6" fmla="*/ 0 w 3388"/>
              <a:gd name="T7" fmla="*/ 3815 h 3815"/>
              <a:gd name="T8" fmla="*/ 3388 w 3388"/>
              <a:gd name="T9" fmla="*/ 3815 h 3815"/>
              <a:gd name="T10" fmla="*/ 3388 w 3388"/>
              <a:gd name="T11" fmla="*/ 2969 h 3815"/>
              <a:gd name="T12" fmla="*/ 3388 w 3388"/>
              <a:gd name="T13" fmla="*/ 2951 h 3815"/>
              <a:gd name="T14" fmla="*/ 3388 w 3388"/>
              <a:gd name="T15" fmla="*/ 0 h 3815"/>
              <a:gd name="T16" fmla="*/ 3049 w 3388"/>
              <a:gd name="T17" fmla="*/ 0 h 3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88" h="3815">
                <a:moveTo>
                  <a:pt x="3049" y="0"/>
                </a:moveTo>
                <a:lnTo>
                  <a:pt x="3049" y="2951"/>
                </a:lnTo>
                <a:lnTo>
                  <a:pt x="0" y="2951"/>
                </a:lnTo>
                <a:lnTo>
                  <a:pt x="0" y="3815"/>
                </a:lnTo>
                <a:lnTo>
                  <a:pt x="3388" y="3815"/>
                </a:lnTo>
                <a:lnTo>
                  <a:pt x="3388" y="2969"/>
                </a:lnTo>
                <a:lnTo>
                  <a:pt x="3388" y="2951"/>
                </a:lnTo>
                <a:lnTo>
                  <a:pt x="3388" y="0"/>
                </a:lnTo>
                <a:lnTo>
                  <a:pt x="3049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15" name="Content Placeholder 5">
            <a:extLst>
              <a:ext uri="{FF2B5EF4-FFF2-40B4-BE49-F238E27FC236}">
                <a16:creationId xmlns:a16="http://schemas.microsoft.com/office/drawing/2014/main" id="{CA5F7EA9-E5C6-4376-AC5D-CA0B1DA0A25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88079" y="2453317"/>
            <a:ext cx="5512904" cy="2690184"/>
          </a:xfrm>
        </p:spPr>
        <p:txBody>
          <a:bodyPr/>
          <a:lstStyle>
            <a:lvl1pPr marL="287338" indent="-287338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2000">
                <a:latin typeface="Century Gothic" panose="020B0502020202020204" pitchFamily="34" charset="0"/>
              </a:defRPr>
            </a:lvl1pPr>
            <a:lvl2pPr marL="688975" indent="-285750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–"/>
              <a:defRPr lang="en-US" sz="1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>
              <a:defRPr sz="1600"/>
            </a:lvl3pPr>
            <a:lvl4pPr>
              <a:defRPr sz="1400"/>
            </a:lvl4pPr>
            <a:lvl5pPr marL="1482725" indent="-222250">
              <a:def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marL="688975" lvl="1" indent="-285750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</a:pPr>
            <a:r>
              <a:rPr lang="en-US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041499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k green picture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D81066A-C24A-4E74-9351-F12B6561E2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5636" y="1078992"/>
            <a:ext cx="5487073" cy="4224052"/>
          </a:xfrm>
          <a:noFill/>
        </p:spPr>
        <p:txBody>
          <a:bodyPr/>
          <a:lstStyle>
            <a:lvl1pPr marL="0" indent="0">
              <a:buFont typeface="Century Gothic" panose="020B0502020202020204" pitchFamily="34" charset="0"/>
              <a:buNone/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272F0CA-07C0-447D-AD25-74BF79400D69}"/>
              </a:ext>
            </a:extLst>
          </p:cNvPr>
          <p:cNvSpPr/>
          <p:nvPr userDrawn="1"/>
        </p:nvSpPr>
        <p:spPr>
          <a:xfrm>
            <a:off x="274320" y="1078992"/>
            <a:ext cx="5821680" cy="5779008"/>
          </a:xfrm>
          <a:prstGeom prst="rect">
            <a:avLst/>
          </a:prstGeom>
          <a:solidFill>
            <a:srgbClr val="CFCFC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8079" y="1275788"/>
            <a:ext cx="5537405" cy="978729"/>
          </a:xfrm>
        </p:spPr>
        <p:txBody>
          <a:bodyPr/>
          <a:lstStyle>
            <a:lvl1pPr>
              <a:lnSpc>
                <a:spcPct val="90000"/>
              </a:lnSpc>
              <a:defRPr sz="32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8079" y="2453316"/>
            <a:ext cx="5512904" cy="4163291"/>
          </a:xfrm>
        </p:spPr>
        <p:txBody>
          <a:bodyPr/>
          <a:lstStyle>
            <a:lvl1pPr marL="287338" indent="-287338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2000">
                <a:latin typeface="Century Gothic" panose="020B0502020202020204" pitchFamily="34" charset="0"/>
              </a:defRPr>
            </a:lvl1pPr>
            <a:lvl2pPr marL="688975" indent="-285750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–"/>
              <a:defRPr lang="en-US" sz="1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>
              <a:defRPr sz="1600"/>
            </a:lvl3pPr>
            <a:lvl4pPr>
              <a:defRPr sz="1400"/>
            </a:lvl4pPr>
            <a:lvl5pPr marL="1482725" indent="-222250">
              <a:def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marL="688975" lvl="1" indent="-285750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</a:pPr>
            <a:r>
              <a:rPr lang="en-US" dirty="0"/>
              <a:t>Second level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D0DB01C-0316-7441-9D7D-F96D7A49FEAC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F70CC82-0B8B-1D4B-9F0D-823E1CAB4A9C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Rectangle 6">
            <a:extLst>
              <a:ext uri="{FF2B5EF4-FFF2-40B4-BE49-F238E27FC236}">
                <a16:creationId xmlns:a16="http://schemas.microsoft.com/office/drawing/2014/main" id="{732E67AB-06CD-417E-82A6-C485A480337A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E8EB24F-FBB3-41E8-90F7-B4AA493C6FF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16" name="Freeform 7">
            <a:extLst>
              <a:ext uri="{FF2B5EF4-FFF2-40B4-BE49-F238E27FC236}">
                <a16:creationId xmlns:a16="http://schemas.microsoft.com/office/drawing/2014/main" id="{2A500EEB-73EC-4C16-8273-4ED5425DD64C}"/>
              </a:ext>
            </a:extLst>
          </p:cNvPr>
          <p:cNvSpPr>
            <a:spLocks/>
          </p:cNvSpPr>
          <p:nvPr userDrawn="1"/>
        </p:nvSpPr>
        <p:spPr bwMode="auto">
          <a:xfrm>
            <a:off x="6096000" y="0"/>
            <a:ext cx="6096000" cy="6858000"/>
          </a:xfrm>
          <a:custGeom>
            <a:avLst/>
            <a:gdLst>
              <a:gd name="T0" fmla="*/ 3049 w 3388"/>
              <a:gd name="T1" fmla="*/ 0 h 3815"/>
              <a:gd name="T2" fmla="*/ 3049 w 3388"/>
              <a:gd name="T3" fmla="*/ 2951 h 3815"/>
              <a:gd name="T4" fmla="*/ 0 w 3388"/>
              <a:gd name="T5" fmla="*/ 2951 h 3815"/>
              <a:gd name="T6" fmla="*/ 0 w 3388"/>
              <a:gd name="T7" fmla="*/ 3815 h 3815"/>
              <a:gd name="T8" fmla="*/ 3388 w 3388"/>
              <a:gd name="T9" fmla="*/ 3815 h 3815"/>
              <a:gd name="T10" fmla="*/ 3388 w 3388"/>
              <a:gd name="T11" fmla="*/ 2969 h 3815"/>
              <a:gd name="T12" fmla="*/ 3388 w 3388"/>
              <a:gd name="T13" fmla="*/ 2951 h 3815"/>
              <a:gd name="T14" fmla="*/ 3388 w 3388"/>
              <a:gd name="T15" fmla="*/ 0 h 3815"/>
              <a:gd name="T16" fmla="*/ 3049 w 3388"/>
              <a:gd name="T17" fmla="*/ 0 h 3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88" h="3815">
                <a:moveTo>
                  <a:pt x="3049" y="0"/>
                </a:moveTo>
                <a:lnTo>
                  <a:pt x="3049" y="2951"/>
                </a:lnTo>
                <a:lnTo>
                  <a:pt x="0" y="2951"/>
                </a:lnTo>
                <a:lnTo>
                  <a:pt x="0" y="3815"/>
                </a:lnTo>
                <a:lnTo>
                  <a:pt x="3388" y="3815"/>
                </a:lnTo>
                <a:lnTo>
                  <a:pt x="3388" y="2969"/>
                </a:lnTo>
                <a:lnTo>
                  <a:pt x="3388" y="2951"/>
                </a:lnTo>
                <a:lnTo>
                  <a:pt x="3388" y="0"/>
                </a:lnTo>
                <a:lnTo>
                  <a:pt x="3049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43024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k green picture layout w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D81066A-C24A-4E74-9351-F12B6561E2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120595" y="1078989"/>
            <a:ext cx="7464186" cy="422600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272F0CA-07C0-447D-AD25-74BF79400D69}"/>
              </a:ext>
            </a:extLst>
          </p:cNvPr>
          <p:cNvSpPr/>
          <p:nvPr userDrawn="1"/>
        </p:nvSpPr>
        <p:spPr>
          <a:xfrm>
            <a:off x="274321" y="1078991"/>
            <a:ext cx="3846274" cy="5779007"/>
          </a:xfrm>
          <a:prstGeom prst="rect">
            <a:avLst/>
          </a:prstGeom>
          <a:solidFill>
            <a:srgbClr val="CFCFC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079" y="1275788"/>
            <a:ext cx="3576228" cy="979691"/>
          </a:xfrm>
        </p:spPr>
        <p:txBody>
          <a:bodyPr/>
          <a:lstStyle>
            <a:lvl1pPr>
              <a:lnSpc>
                <a:spcPct val="90000"/>
              </a:lnSpc>
              <a:defRPr sz="32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8079" y="2800350"/>
            <a:ext cx="3541945" cy="3816258"/>
          </a:xfrm>
        </p:spPr>
        <p:txBody>
          <a:bodyPr/>
          <a:lstStyle>
            <a:lvl1pPr marL="287338" indent="-287338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2000">
                <a:latin typeface="Century Gothic" panose="020B0502020202020204" pitchFamily="34" charset="0"/>
              </a:defRPr>
            </a:lvl1pPr>
            <a:lvl2pPr marL="688975" indent="-285750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–"/>
              <a:defRPr lang="en-US" sz="1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>
              <a:defRPr sz="1600"/>
            </a:lvl3pPr>
            <a:lvl4pPr>
              <a:defRPr sz="1400"/>
            </a:lvl4pPr>
            <a:lvl5pPr marL="1482725" indent="-222250">
              <a:def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marL="688975" lvl="1" indent="-285750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</a:pPr>
            <a:r>
              <a:rPr lang="en-US" dirty="0"/>
              <a:t>Second level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D0DB01C-0316-7441-9D7D-F96D7A49FEAC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F70CC82-0B8B-1D4B-9F0D-823E1CAB4A9C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Rectangle 6">
            <a:extLst>
              <a:ext uri="{FF2B5EF4-FFF2-40B4-BE49-F238E27FC236}">
                <a16:creationId xmlns:a16="http://schemas.microsoft.com/office/drawing/2014/main" id="{732E67AB-06CD-417E-82A6-C485A480337A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E8EB24F-FBB3-41E8-90F7-B4AA493C6FF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8" name="Freeform 5">
            <a:extLst>
              <a:ext uri="{FF2B5EF4-FFF2-40B4-BE49-F238E27FC236}">
                <a16:creationId xmlns:a16="http://schemas.microsoft.com/office/drawing/2014/main" id="{E0FFF716-AFC7-4054-A1F8-2C39C30731D0}"/>
              </a:ext>
            </a:extLst>
          </p:cNvPr>
          <p:cNvSpPr>
            <a:spLocks/>
          </p:cNvSpPr>
          <p:nvPr userDrawn="1"/>
        </p:nvSpPr>
        <p:spPr bwMode="auto">
          <a:xfrm>
            <a:off x="4120595" y="1"/>
            <a:ext cx="8071405" cy="6857998"/>
          </a:xfrm>
          <a:custGeom>
            <a:avLst/>
            <a:gdLst>
              <a:gd name="T0" fmla="*/ 4151 w 4490"/>
              <a:gd name="T1" fmla="*/ 0 h 3815"/>
              <a:gd name="T2" fmla="*/ 4151 w 4490"/>
              <a:gd name="T3" fmla="*/ 2951 h 3815"/>
              <a:gd name="T4" fmla="*/ 0 w 4490"/>
              <a:gd name="T5" fmla="*/ 2951 h 3815"/>
              <a:gd name="T6" fmla="*/ 0 w 4490"/>
              <a:gd name="T7" fmla="*/ 3815 h 3815"/>
              <a:gd name="T8" fmla="*/ 4490 w 4490"/>
              <a:gd name="T9" fmla="*/ 3815 h 3815"/>
              <a:gd name="T10" fmla="*/ 4490 w 4490"/>
              <a:gd name="T11" fmla="*/ 2969 h 3815"/>
              <a:gd name="T12" fmla="*/ 4490 w 4490"/>
              <a:gd name="T13" fmla="*/ 2951 h 3815"/>
              <a:gd name="T14" fmla="*/ 4490 w 4490"/>
              <a:gd name="T15" fmla="*/ 0 h 3815"/>
              <a:gd name="T16" fmla="*/ 4151 w 4490"/>
              <a:gd name="T17" fmla="*/ 0 h 3815"/>
              <a:gd name="T18" fmla="*/ 4151 w 4490"/>
              <a:gd name="T19" fmla="*/ 0 h 3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490" h="3815">
                <a:moveTo>
                  <a:pt x="4151" y="0"/>
                </a:moveTo>
                <a:lnTo>
                  <a:pt x="4151" y="2951"/>
                </a:lnTo>
                <a:lnTo>
                  <a:pt x="0" y="2951"/>
                </a:lnTo>
                <a:lnTo>
                  <a:pt x="0" y="3815"/>
                </a:lnTo>
                <a:lnTo>
                  <a:pt x="4490" y="3815"/>
                </a:lnTo>
                <a:lnTo>
                  <a:pt x="4490" y="2969"/>
                </a:lnTo>
                <a:lnTo>
                  <a:pt x="4490" y="2951"/>
                </a:lnTo>
                <a:lnTo>
                  <a:pt x="4490" y="0"/>
                </a:lnTo>
                <a:lnTo>
                  <a:pt x="4151" y="0"/>
                </a:lnTo>
                <a:lnTo>
                  <a:pt x="4151" y="0"/>
                </a:lnTo>
                <a:close/>
              </a:path>
            </a:pathLst>
          </a:custGeom>
          <a:solidFill>
            <a:srgbClr val="4C88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3220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icture layou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D81066A-C24A-4E74-9351-F12B6561E2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74320" y="2381"/>
            <a:ext cx="11312843" cy="6342021"/>
          </a:xfrm>
          <a:noFill/>
          <a:ln>
            <a:noFill/>
          </a:ln>
        </p:spPr>
        <p:txBody>
          <a:bodyPr/>
          <a:lstStyle>
            <a:lvl1pPr marL="0" indent="0">
              <a:buFont typeface="Century Gothic" panose="020B0502020202020204" pitchFamily="34" charset="0"/>
              <a:buNone/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9" y="274320"/>
            <a:ext cx="11000232" cy="535531"/>
          </a:xfrm>
        </p:spPr>
        <p:txBody>
          <a:bodyPr/>
          <a:lstStyle>
            <a:lvl1pPr>
              <a:lnSpc>
                <a:spcPct val="90000"/>
              </a:lnSpc>
              <a:defRPr sz="3200" b="0">
                <a:solidFill>
                  <a:schemeClr val="tx1"/>
                </a:solidFill>
                <a:effectLst/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Rectangle 256">
            <a:extLst>
              <a:ext uri="{FF2B5EF4-FFF2-40B4-BE49-F238E27FC236}">
                <a16:creationId xmlns:a16="http://schemas.microsoft.com/office/drawing/2014/main" id="{50787286-CD5D-43D9-B8DA-70C3358DC829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0283" y="647700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 dirty="0">
                <a:solidFill>
                  <a:schemeClr val="bg1"/>
                </a:solidFill>
                <a:latin typeface="Century Gothic" panose="020B0502020202020204" pitchFamily="34" charset="0"/>
                <a:cs typeface="Arial" pitchFamily="34" charset="0"/>
              </a:rPr>
              <a:t> </a:t>
            </a:r>
          </a:p>
        </p:txBody>
      </p:sp>
      <p:sp>
        <p:nvSpPr>
          <p:cNvPr id="16" name="Freeform 9">
            <a:extLst>
              <a:ext uri="{FF2B5EF4-FFF2-40B4-BE49-F238E27FC236}">
                <a16:creationId xmlns:a16="http://schemas.microsoft.com/office/drawing/2014/main" id="{D938724D-E109-43B4-9560-1552E26DB04A}"/>
              </a:ext>
            </a:extLst>
          </p:cNvPr>
          <p:cNvSpPr>
            <a:spLocks/>
          </p:cNvSpPr>
          <p:nvPr userDrawn="1"/>
        </p:nvSpPr>
        <p:spPr bwMode="auto">
          <a:xfrm>
            <a:off x="6026150" y="0"/>
            <a:ext cx="6165850" cy="6858000"/>
          </a:xfrm>
          <a:custGeom>
            <a:avLst/>
            <a:gdLst>
              <a:gd name="T0" fmla="*/ 3502 w 3884"/>
              <a:gd name="T1" fmla="*/ 0 h 4320"/>
              <a:gd name="T2" fmla="*/ 3502 w 3884"/>
              <a:gd name="T3" fmla="*/ 3998 h 4320"/>
              <a:gd name="T4" fmla="*/ 0 w 3884"/>
              <a:gd name="T5" fmla="*/ 3998 h 4320"/>
              <a:gd name="T6" fmla="*/ 0 w 3884"/>
              <a:gd name="T7" fmla="*/ 4320 h 4320"/>
              <a:gd name="T8" fmla="*/ 3502 w 3884"/>
              <a:gd name="T9" fmla="*/ 4320 h 4320"/>
              <a:gd name="T10" fmla="*/ 3884 w 3884"/>
              <a:gd name="T11" fmla="*/ 4320 h 4320"/>
              <a:gd name="T12" fmla="*/ 3884 w 3884"/>
              <a:gd name="T13" fmla="*/ 3998 h 4320"/>
              <a:gd name="T14" fmla="*/ 3884 w 3884"/>
              <a:gd name="T15" fmla="*/ 0 h 4320"/>
              <a:gd name="T16" fmla="*/ 3502 w 3884"/>
              <a:gd name="T17" fmla="*/ 0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884" h="4320">
                <a:moveTo>
                  <a:pt x="3502" y="0"/>
                </a:moveTo>
                <a:lnTo>
                  <a:pt x="3502" y="3998"/>
                </a:lnTo>
                <a:lnTo>
                  <a:pt x="0" y="3998"/>
                </a:lnTo>
                <a:lnTo>
                  <a:pt x="0" y="4320"/>
                </a:lnTo>
                <a:lnTo>
                  <a:pt x="3502" y="4320"/>
                </a:lnTo>
                <a:lnTo>
                  <a:pt x="3884" y="4320"/>
                </a:lnTo>
                <a:lnTo>
                  <a:pt x="3884" y="3998"/>
                </a:lnTo>
                <a:lnTo>
                  <a:pt x="3884" y="0"/>
                </a:lnTo>
                <a:lnTo>
                  <a:pt x="3502" y="0"/>
                </a:lnTo>
                <a:close/>
              </a:path>
            </a:pathLst>
          </a:custGeom>
          <a:solidFill>
            <a:srgbClr val="4087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900E375-D0D6-466C-A383-E914B5C8AE5A}"/>
              </a:ext>
            </a:extLst>
          </p:cNvPr>
          <p:cNvSpPr/>
          <p:nvPr userDrawn="1"/>
        </p:nvSpPr>
        <p:spPr>
          <a:xfrm>
            <a:off x="0" y="6344402"/>
            <a:ext cx="274320" cy="510909"/>
          </a:xfrm>
          <a:prstGeom prst="rect">
            <a:avLst/>
          </a:prstGeom>
          <a:solidFill>
            <a:srgbClr val="397D5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Rectangle 6">
            <a:extLst>
              <a:ext uri="{FF2B5EF4-FFF2-40B4-BE49-F238E27FC236}">
                <a16:creationId xmlns:a16="http://schemas.microsoft.com/office/drawing/2014/main" id="{D090841D-81E2-4E83-8067-E18C5C3AF8FF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695A329E-A9A2-E149-9CDD-03DAF92C079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5644" y="6452482"/>
            <a:ext cx="1626108" cy="301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6074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7" y="274320"/>
            <a:ext cx="11430000" cy="539496"/>
          </a:xfrm>
        </p:spPr>
        <p:txBody>
          <a:bodyPr/>
          <a:lstStyle>
            <a:lvl1pPr>
              <a:lnSpc>
                <a:spcPct val="90000"/>
              </a:lnSpc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055" y="1653735"/>
            <a:ext cx="11430000" cy="4047778"/>
          </a:xfrm>
        </p:spPr>
        <p:txBody>
          <a:bodyPr/>
          <a:lstStyle>
            <a:lvl1pPr marL="288925" indent="-288925">
              <a:spcBef>
                <a:spcPts val="1800"/>
              </a:spcBef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lang="en-US" sz="2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7388" indent="-288925"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>
                <a:latin typeface="+mn-lt"/>
                <a:cs typeface="Arial" panose="020B0604020202020204" pitchFamily="34" charset="0"/>
              </a:defRPr>
            </a:lvl2pPr>
            <a:lvl3pPr marL="1031875" indent="-288925"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>
                <a:latin typeface="+mn-lt"/>
                <a:cs typeface="Arial" panose="020B0604020202020204" pitchFamily="34" charset="0"/>
              </a:defRPr>
            </a:lvl3pPr>
            <a:lvl4pPr>
              <a:buClr>
                <a:schemeClr val="tx1"/>
              </a:buClr>
              <a:defRPr>
                <a:latin typeface="+mn-lt"/>
                <a:cs typeface="Arial" panose="020B0604020202020204" pitchFamily="34" charset="0"/>
              </a:defRPr>
            </a:lvl4pPr>
            <a:lvl5pPr marL="1482725" indent="-22225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+mn-lt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885FFDA-509C-4548-B17D-5409853CA429}"/>
              </a:ext>
            </a:extLst>
          </p:cNvPr>
          <p:cNvSpPr/>
          <p:nvPr userDrawn="1"/>
        </p:nvSpPr>
        <p:spPr>
          <a:xfrm>
            <a:off x="0" y="320040"/>
            <a:ext cx="274320" cy="653795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AD9F2534-297B-446C-B822-74E3C23864F7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8" name="Rectangle 256">
            <a:extLst>
              <a:ext uri="{FF2B5EF4-FFF2-40B4-BE49-F238E27FC236}">
                <a16:creationId xmlns:a16="http://schemas.microsoft.com/office/drawing/2014/main" id="{6349825E-C749-4CDB-BDE4-DDAFE00D2BF9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0282" y="65836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DE7B1543-14D8-A941-AF62-9CE3736655C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5644" y="6452482"/>
            <a:ext cx="1626108" cy="301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7458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07DAB3A-4154-42CC-B73A-07DD412DD1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401" b="-1"/>
          <a:stretch/>
        </p:blipFill>
        <p:spPr>
          <a:xfrm>
            <a:off x="6095998" y="1078992"/>
            <a:ext cx="5535025" cy="422867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679D6E9-7CB6-4816-BA71-A98C108727C8}"/>
              </a:ext>
            </a:extLst>
          </p:cNvPr>
          <p:cNvSpPr/>
          <p:nvPr userDrawn="1"/>
        </p:nvSpPr>
        <p:spPr>
          <a:xfrm>
            <a:off x="274320" y="1078992"/>
            <a:ext cx="5821680" cy="4228673"/>
          </a:xfrm>
          <a:prstGeom prst="rect">
            <a:avLst/>
          </a:prstGeom>
          <a:solidFill>
            <a:srgbClr val="CFCFC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2F2F47A-E421-4CE0-A746-76A8C436B1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68" y="1352479"/>
            <a:ext cx="5413469" cy="110078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6068FB31-3CF5-496E-BC0D-61D682234A2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12217" y="2891883"/>
            <a:ext cx="5431021" cy="2252546"/>
          </a:xfrm>
        </p:spPr>
        <p:txBody>
          <a:bodyPr/>
          <a:lstStyle>
            <a:lvl1pPr marL="287338" indent="-287338">
              <a:buClr>
                <a:schemeClr val="tx1"/>
              </a:buClr>
              <a:buFont typeface="Century Gothic" panose="020B0502020202020204" pitchFamily="34" charset="0"/>
              <a:buChar char="•"/>
              <a:defRPr sz="2000">
                <a:latin typeface="Century Gothic" panose="020B0502020202020204" pitchFamily="34" charset="0"/>
              </a:defRPr>
            </a:lvl1pPr>
            <a:lvl2pPr marL="688975" indent="-285750">
              <a:buClr>
                <a:schemeClr val="tx1"/>
              </a:buClr>
              <a:buFont typeface="Century Gothic" panose="020B0502020202020204" pitchFamily="34" charset="0"/>
              <a:buChar char="–"/>
              <a:defRPr sz="1800">
                <a:latin typeface="Century Gothic" panose="020B0502020202020204" pitchFamily="34" charset="0"/>
              </a:defRPr>
            </a:lvl2pPr>
            <a:lvl3pPr>
              <a:defRPr sz="1600"/>
            </a:lvl3pPr>
            <a:lvl4pPr>
              <a:defRPr sz="1400"/>
            </a:lvl4pPr>
            <a:lvl5pPr marL="1482725" indent="-222250">
              <a:def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8ACC93F-6123-3F49-8C15-4A811AF8B7BB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7756F41-5AD0-C346-AE90-A0206E07D1B9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CE79036-1F33-40EB-AB47-F9529E5C3C6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12" name="Freeform 7">
            <a:extLst>
              <a:ext uri="{FF2B5EF4-FFF2-40B4-BE49-F238E27FC236}">
                <a16:creationId xmlns:a16="http://schemas.microsoft.com/office/drawing/2014/main" id="{3E861E90-11A2-4A0B-85EB-1A2865C9A48F}"/>
              </a:ext>
            </a:extLst>
          </p:cNvPr>
          <p:cNvSpPr>
            <a:spLocks/>
          </p:cNvSpPr>
          <p:nvPr userDrawn="1"/>
        </p:nvSpPr>
        <p:spPr bwMode="auto">
          <a:xfrm>
            <a:off x="6096000" y="0"/>
            <a:ext cx="6096000" cy="6858000"/>
          </a:xfrm>
          <a:custGeom>
            <a:avLst/>
            <a:gdLst>
              <a:gd name="T0" fmla="*/ 3049 w 3388"/>
              <a:gd name="T1" fmla="*/ 0 h 3815"/>
              <a:gd name="T2" fmla="*/ 3049 w 3388"/>
              <a:gd name="T3" fmla="*/ 2951 h 3815"/>
              <a:gd name="T4" fmla="*/ 0 w 3388"/>
              <a:gd name="T5" fmla="*/ 2951 h 3815"/>
              <a:gd name="T6" fmla="*/ 0 w 3388"/>
              <a:gd name="T7" fmla="*/ 3815 h 3815"/>
              <a:gd name="T8" fmla="*/ 3388 w 3388"/>
              <a:gd name="T9" fmla="*/ 3815 h 3815"/>
              <a:gd name="T10" fmla="*/ 3388 w 3388"/>
              <a:gd name="T11" fmla="*/ 2969 h 3815"/>
              <a:gd name="T12" fmla="*/ 3388 w 3388"/>
              <a:gd name="T13" fmla="*/ 2951 h 3815"/>
              <a:gd name="T14" fmla="*/ 3388 w 3388"/>
              <a:gd name="T15" fmla="*/ 0 h 3815"/>
              <a:gd name="T16" fmla="*/ 3049 w 3388"/>
              <a:gd name="T17" fmla="*/ 0 h 3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88" h="3815">
                <a:moveTo>
                  <a:pt x="3049" y="0"/>
                </a:moveTo>
                <a:lnTo>
                  <a:pt x="3049" y="2951"/>
                </a:lnTo>
                <a:lnTo>
                  <a:pt x="0" y="2951"/>
                </a:lnTo>
                <a:lnTo>
                  <a:pt x="0" y="3815"/>
                </a:lnTo>
                <a:lnTo>
                  <a:pt x="3388" y="3815"/>
                </a:lnTo>
                <a:lnTo>
                  <a:pt x="3388" y="2969"/>
                </a:lnTo>
                <a:lnTo>
                  <a:pt x="3388" y="2951"/>
                </a:lnTo>
                <a:lnTo>
                  <a:pt x="3388" y="0"/>
                </a:lnTo>
                <a:lnTo>
                  <a:pt x="3049" y="0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1671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885FFDA-509C-4548-B17D-5409853CA429}"/>
              </a:ext>
            </a:extLst>
          </p:cNvPr>
          <p:cNvSpPr/>
          <p:nvPr userDrawn="1"/>
        </p:nvSpPr>
        <p:spPr>
          <a:xfrm>
            <a:off x="0" y="320040"/>
            <a:ext cx="274320" cy="653795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8" y="274320"/>
            <a:ext cx="11425236" cy="535531"/>
          </a:xfrm>
        </p:spPr>
        <p:txBody>
          <a:bodyPr/>
          <a:lstStyle>
            <a:lvl1pPr>
              <a:lnSpc>
                <a:spcPct val="90000"/>
              </a:lnSpc>
              <a:defRPr sz="3200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AD9F2534-297B-446C-B822-74E3C23864F7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7" name="Rectangle 256">
            <a:extLst>
              <a:ext uri="{FF2B5EF4-FFF2-40B4-BE49-F238E27FC236}">
                <a16:creationId xmlns:a16="http://schemas.microsoft.com/office/drawing/2014/main" id="{BF6A1C92-1EE6-4390-85D8-ACD208CF9DB8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0282" y="65836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22567238-4D22-9C4C-863E-90B8E166BBA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5644" y="6452482"/>
            <a:ext cx="1626108" cy="301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7582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9D6DB211-F94D-644A-8C58-020193A03AAA}"/>
              </a:ext>
            </a:extLst>
          </p:cNvPr>
          <p:cNvSpPr/>
          <p:nvPr userDrawn="1"/>
        </p:nvSpPr>
        <p:spPr>
          <a:xfrm>
            <a:off x="0" y="320040"/>
            <a:ext cx="274320" cy="653795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8" y="274320"/>
            <a:ext cx="11504904" cy="535531"/>
          </a:xfrm>
        </p:spPr>
        <p:txBody>
          <a:bodyPr/>
          <a:lstStyle>
            <a:lvl1pPr>
              <a:lnSpc>
                <a:spcPct val="90000"/>
              </a:lnSpc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7010" y="1444752"/>
            <a:ext cx="5507832" cy="821190"/>
          </a:xfrm>
        </p:spPr>
        <p:txBody>
          <a:bodyPr anchor="b"/>
          <a:lstStyle>
            <a:lvl1pPr marL="0" indent="0">
              <a:buNone/>
              <a:defRPr sz="2400" b="0" baseline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010" y="2275467"/>
            <a:ext cx="5507832" cy="3373229"/>
          </a:xfrm>
        </p:spPr>
        <p:txBody>
          <a:bodyPr/>
          <a:lstStyle>
            <a:lvl1pPr marL="230188" indent="-230188">
              <a:buClr>
                <a:schemeClr val="tx1"/>
              </a:buClr>
              <a:buFont typeface="Century Gothic" panose="020B0502020202020204" pitchFamily="34" charset="0"/>
              <a:buChar char="•"/>
              <a:defRPr sz="2000" baseline="0">
                <a:latin typeface="Century Gothic" panose="020B0502020202020204" pitchFamily="34" charset="0"/>
              </a:defRPr>
            </a:lvl1pPr>
            <a:lvl2pPr marL="625475" indent="-279400"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800">
                <a:latin typeface="+mn-lt"/>
              </a:defRPr>
            </a:lvl2pPr>
            <a:lvl3pPr marL="914400" indent="-230188">
              <a:buClr>
                <a:schemeClr val="tx1"/>
              </a:buClr>
              <a:buFont typeface="Century Gothic" panose="020B0502020202020204" pitchFamily="34" charset="0"/>
              <a:buChar char="•"/>
              <a:defRPr sz="1600" baseline="0">
                <a:latin typeface="Century Gothic" panose="020B0502020202020204" pitchFamily="34" charset="0"/>
              </a:defRPr>
            </a:lvl3pPr>
            <a:lvl4pPr marL="971550" indent="0">
              <a:buClr>
                <a:schemeClr val="tx1"/>
              </a:buClr>
              <a:buFont typeface="Century Gothic" panose="020B0502020202020204" pitchFamily="34" charset="0"/>
              <a:buNone/>
              <a:defRPr sz="1400">
                <a:latin typeface="+mn-lt"/>
              </a:defRPr>
            </a:lvl4pPr>
            <a:lvl5pPr marL="1482725" indent="-222250">
              <a:buClr>
                <a:schemeClr val="tx1"/>
              </a:buClr>
              <a:buFont typeface="Century Gothic" panose="020B0502020202020204" pitchFamily="34" charset="0"/>
              <a:buChar char="•"/>
              <a:defRPr sz="1600"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444752"/>
            <a:ext cx="5504688" cy="821190"/>
          </a:xfrm>
        </p:spPr>
        <p:txBody>
          <a:bodyPr anchor="b"/>
          <a:lstStyle>
            <a:lvl1pPr marL="0" indent="0">
              <a:buNone/>
              <a:defRPr sz="2400" b="0" baseline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275467"/>
            <a:ext cx="5504688" cy="3373229"/>
          </a:xfrm>
        </p:spPr>
        <p:txBody>
          <a:bodyPr/>
          <a:lstStyle>
            <a:lvl1pPr marL="287338" indent="-287338">
              <a:buClr>
                <a:schemeClr val="tx1"/>
              </a:buClr>
              <a:buFont typeface="Century Gothic" panose="020B0502020202020204" pitchFamily="34" charset="0"/>
              <a:buChar char="•"/>
              <a:defRPr sz="2000" baseline="0">
                <a:latin typeface="Century Gothic" panose="020B0502020202020204" pitchFamily="34" charset="0"/>
              </a:defRPr>
            </a:lvl1pPr>
            <a:lvl2pPr marL="625475" indent="-279400"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800" baseline="0">
                <a:latin typeface="Century Gothic" panose="020B0502020202020204" pitchFamily="34" charset="0"/>
              </a:defRPr>
            </a:lvl2pPr>
            <a:lvl3pPr marL="914400" indent="-230188">
              <a:buClr>
                <a:schemeClr val="tx1"/>
              </a:buClr>
              <a:buFont typeface="Century Gothic" panose="020B0502020202020204" pitchFamily="34" charset="0"/>
              <a:buChar char="•"/>
              <a:defRPr sz="1600">
                <a:latin typeface="+mn-lt"/>
              </a:defRPr>
            </a:lvl3pPr>
            <a:lvl4pPr marL="1144588" indent="-173038">
              <a:buClr>
                <a:schemeClr val="tx1"/>
              </a:buClr>
              <a:buFont typeface="Century Gothic" panose="020B0502020202020204" pitchFamily="34" charset="0"/>
              <a:buChar char="•"/>
              <a:defRPr sz="1400">
                <a:latin typeface="+mn-lt"/>
              </a:defRPr>
            </a:lvl4pPr>
            <a:lvl5pPr marL="1482725" indent="-222250">
              <a:buClr>
                <a:schemeClr val="tx1"/>
              </a:buClr>
              <a:def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00C0632-ACDA-4D24-A2CC-14539B91BC55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2" name="Rectangle 256">
            <a:extLst>
              <a:ext uri="{FF2B5EF4-FFF2-40B4-BE49-F238E27FC236}">
                <a16:creationId xmlns:a16="http://schemas.microsoft.com/office/drawing/2014/main" id="{0ED8B866-A29F-4437-842E-6B7908B2FB7D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0282" y="65836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94B06D67-5A3B-714E-90C1-66A7825D677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5644" y="6452482"/>
            <a:ext cx="1626108" cy="301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05782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3 content boxes with reverse hea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FC5867-1737-E84C-B42D-608A49EBBAA6}"/>
              </a:ext>
            </a:extLst>
          </p:cNvPr>
          <p:cNvSpPr/>
          <p:nvPr userDrawn="1"/>
        </p:nvSpPr>
        <p:spPr>
          <a:xfrm>
            <a:off x="0" y="320040"/>
            <a:ext cx="274320" cy="653795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8" y="274320"/>
            <a:ext cx="11504904" cy="535531"/>
          </a:xfrm>
        </p:spPr>
        <p:txBody>
          <a:bodyPr/>
          <a:lstStyle>
            <a:lvl1pPr>
              <a:lnSpc>
                <a:spcPct val="90000"/>
              </a:lnSpc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6696" y="1387602"/>
            <a:ext cx="3610478" cy="821190"/>
          </a:xfrm>
          <a:solidFill>
            <a:schemeClr val="tx2"/>
          </a:solidFill>
          <a:ln w="12700">
            <a:solidFill>
              <a:schemeClr val="tx2"/>
            </a:solidFill>
          </a:ln>
        </p:spPr>
        <p:txBody>
          <a:bodyPr tIns="91440" bIns="91440" anchor="b"/>
          <a:lstStyle>
            <a:lvl1pPr marL="0" indent="0">
              <a:lnSpc>
                <a:spcPct val="90000"/>
              </a:lnSpc>
              <a:buNone/>
              <a:defRPr sz="2000" b="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6696" y="2208792"/>
            <a:ext cx="3610478" cy="3813071"/>
          </a:xfrm>
          <a:ln w="12700">
            <a:gradFill flip="none"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tx2"/>
                </a:gs>
              </a:gsLst>
              <a:lin ang="16200000" scaled="1"/>
              <a:tileRect/>
            </a:gradFill>
          </a:ln>
        </p:spPr>
        <p:txBody>
          <a:bodyPr tIns="91440" bIns="91440"/>
          <a:lstStyle>
            <a:lvl1pPr marL="227013" indent="-227013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800" baseline="0"/>
            </a:lvl1pPr>
            <a:lvl2pPr marL="514350" indent="-225425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600" baseline="0"/>
            </a:lvl2pPr>
            <a:lvl3pPr marL="742950" indent="-173038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buClr>
                <a:schemeClr val="tx1"/>
              </a:buClr>
              <a:buFont typeface="Arial" panose="020B0604020202020204" pitchFamily="34" charset="0"/>
              <a:buChar char="•"/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3659" y="1387602"/>
            <a:ext cx="3608418" cy="821190"/>
          </a:xfrm>
          <a:solidFill>
            <a:schemeClr val="tx2"/>
          </a:solidFill>
          <a:ln w="12700">
            <a:solidFill>
              <a:schemeClr val="tx2"/>
            </a:solidFill>
          </a:ln>
        </p:spPr>
        <p:txBody>
          <a:bodyPr tIns="91440" bIns="91440" anchor="b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3659" y="2213184"/>
            <a:ext cx="3608418" cy="3813071"/>
          </a:xfrm>
          <a:ln w="12700">
            <a:gradFill flip="none"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tx2"/>
                </a:gs>
              </a:gsLst>
              <a:lin ang="16200000" scaled="1"/>
              <a:tileRect/>
            </a:gradFill>
          </a:ln>
        </p:spPr>
        <p:txBody>
          <a:bodyPr tIns="91440" bIns="91440"/>
          <a:lstStyle>
            <a:lvl1pPr marL="227013" indent="-227013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800"/>
            </a:lvl1pPr>
            <a:lvl2pPr marL="460375" indent="-171450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lang="en-US" sz="1600" kern="1200" baseline="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742950" indent="-173038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buClr>
                <a:schemeClr val="tx1"/>
              </a:buClr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marL="514350" lvl="1" indent="-2254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</a:pPr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49D91D4C-0C90-4594-94C2-E939B6EF57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248562" y="1387602"/>
            <a:ext cx="3608418" cy="821190"/>
          </a:xfrm>
          <a:solidFill>
            <a:schemeClr val="tx2"/>
          </a:solidFill>
          <a:ln w="12700">
            <a:solidFill>
              <a:schemeClr val="tx2"/>
            </a:solidFill>
          </a:ln>
        </p:spPr>
        <p:txBody>
          <a:bodyPr tIns="91440" bIns="91440" anchor="b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E1A87D9D-30BD-4BC1-AB79-1F900F87185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248562" y="2213184"/>
            <a:ext cx="3608418" cy="3813071"/>
          </a:xfrm>
          <a:ln w="12700">
            <a:gradFill flip="none"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tx2"/>
                </a:gs>
              </a:gsLst>
              <a:lin ang="16200000" scaled="1"/>
              <a:tileRect/>
            </a:gradFill>
          </a:ln>
        </p:spPr>
        <p:txBody>
          <a:bodyPr tIns="91440" bIns="91440"/>
          <a:lstStyle>
            <a:lvl1pPr marL="227013" indent="-227013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800"/>
            </a:lvl1pPr>
            <a:lvl2pPr marL="460375" indent="-171450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lang="en-US" sz="1600" kern="1200" baseline="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742950" indent="-173038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buClr>
                <a:schemeClr val="tx1"/>
              </a:buClr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marL="514350" lvl="1" indent="-2254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</a:pPr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C4B83B09-CF3A-4A36-84C0-D32086A13DE2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4" name="Rectangle 256">
            <a:extLst>
              <a:ext uri="{FF2B5EF4-FFF2-40B4-BE49-F238E27FC236}">
                <a16:creationId xmlns:a16="http://schemas.microsoft.com/office/drawing/2014/main" id="{B764CAE0-734A-4D16-BDA1-3E43A810370F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0282" y="65836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93EE01FD-138D-4943-8801-4849D54F7C0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5644" y="6452482"/>
            <a:ext cx="1626108" cy="301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1005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3 section science high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1DC80716-D7F2-40BD-B894-87B7C5521D93}"/>
              </a:ext>
            </a:extLst>
          </p:cNvPr>
          <p:cNvSpPr/>
          <p:nvPr userDrawn="1"/>
        </p:nvSpPr>
        <p:spPr>
          <a:xfrm>
            <a:off x="274320" y="1435551"/>
            <a:ext cx="5840756" cy="5224413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9772E6C0-3363-4678-BD7B-839981CFEC1B}"/>
              </a:ext>
            </a:extLst>
          </p:cNvPr>
          <p:cNvSpPr/>
          <p:nvPr userDrawn="1"/>
        </p:nvSpPr>
        <p:spPr>
          <a:xfrm>
            <a:off x="6351585" y="1435551"/>
            <a:ext cx="5840415" cy="5224413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D431D86-B4F2-4178-9479-C223044E67E1}"/>
              </a:ext>
            </a:extLst>
          </p:cNvPr>
          <p:cNvSpPr/>
          <p:nvPr userDrawn="1"/>
        </p:nvSpPr>
        <p:spPr>
          <a:xfrm>
            <a:off x="274320" y="948037"/>
            <a:ext cx="5838672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881C044-83B1-4BEC-A2A0-51CA4BF72CE4}"/>
              </a:ext>
            </a:extLst>
          </p:cNvPr>
          <p:cNvSpPr/>
          <p:nvPr userDrawn="1"/>
        </p:nvSpPr>
        <p:spPr>
          <a:xfrm>
            <a:off x="6351584" y="948037"/>
            <a:ext cx="5840415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568B759-9EAF-4F57-B09C-A71D9D5B516C}"/>
              </a:ext>
            </a:extLst>
          </p:cNvPr>
          <p:cNvSpPr>
            <a:spLocks noGrp="1"/>
          </p:cNvSpPr>
          <p:nvPr userDrawn="1">
            <p:ph type="body" idx="1"/>
          </p:nvPr>
        </p:nvSpPr>
        <p:spPr>
          <a:xfrm>
            <a:off x="280804" y="966165"/>
            <a:ext cx="5815195" cy="457200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lnSpc>
                <a:spcPct val="90000"/>
              </a:lnSpc>
              <a:buNone/>
              <a:defRPr sz="2000" b="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62AD586E-7375-402D-9BA8-7C07EB8240E8}"/>
              </a:ext>
            </a:extLst>
          </p:cNvPr>
          <p:cNvSpPr>
            <a:spLocks noGrp="1"/>
          </p:cNvSpPr>
          <p:nvPr userDrawn="1">
            <p:ph sz="half" idx="2"/>
          </p:nvPr>
        </p:nvSpPr>
        <p:spPr>
          <a:xfrm>
            <a:off x="280804" y="1517523"/>
            <a:ext cx="5815195" cy="411035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buFont typeface="Century Gothic" panose="020B0502020202020204" pitchFamily="34" charset="0"/>
              <a:buChar char="•"/>
              <a:defRPr sz="1800"/>
            </a:lvl1pPr>
            <a:lvl2pPr marL="569913" indent="-225425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600"/>
            </a:lvl2pPr>
            <a:lvl3pPr marL="860425" indent="-173038">
              <a:lnSpc>
                <a:spcPct val="90000"/>
              </a:lnSpc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buFont typeface="Arial" panose="020B0604020202020204" pitchFamily="34" charset="0"/>
              <a:buChar char="•"/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2A49DFE2-905F-42AB-9CE1-CCCD2BB9576B}"/>
              </a:ext>
            </a:extLst>
          </p:cNvPr>
          <p:cNvSpPr>
            <a:spLocks noGrp="1"/>
          </p:cNvSpPr>
          <p:nvPr userDrawn="1">
            <p:ph type="body" sz="quarter" idx="3"/>
          </p:nvPr>
        </p:nvSpPr>
        <p:spPr>
          <a:xfrm>
            <a:off x="6357344" y="966165"/>
            <a:ext cx="5811876" cy="457200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AF1555CB-15BC-4181-B741-965A19E6BA91}"/>
              </a:ext>
            </a:extLst>
          </p:cNvPr>
          <p:cNvSpPr>
            <a:spLocks noGrp="1"/>
          </p:cNvSpPr>
          <p:nvPr userDrawn="1">
            <p:ph sz="quarter" idx="4"/>
          </p:nvPr>
        </p:nvSpPr>
        <p:spPr>
          <a:xfrm>
            <a:off x="6357344" y="1517523"/>
            <a:ext cx="5811876" cy="411035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buFont typeface="Century Gothic" panose="020B0502020202020204" pitchFamily="34" charset="0"/>
              <a:buChar char="•"/>
              <a:defRPr sz="1800"/>
            </a:lvl1pPr>
            <a:lvl2pPr marL="569913" indent="-225425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600"/>
            </a:lvl2pPr>
            <a:lvl3pPr marL="860425" indent="-173038">
              <a:lnSpc>
                <a:spcPct val="90000"/>
              </a:lnSpc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A1CB721-FBCB-4DC7-9C2A-15C90E984F90}"/>
              </a:ext>
            </a:extLst>
          </p:cNvPr>
          <p:cNvSpPr/>
          <p:nvPr userDrawn="1"/>
        </p:nvSpPr>
        <p:spPr>
          <a:xfrm>
            <a:off x="1773669" y="320040"/>
            <a:ext cx="10418331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9FDFB4D2-95C3-44FB-85E0-FB87B96D0DC8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1773669" y="342737"/>
            <a:ext cx="10332720" cy="457200"/>
          </a:xfrm>
        </p:spPr>
        <p:txBody>
          <a:bodyPr anchor="ctr"/>
          <a:lstStyle>
            <a:lvl1pPr>
              <a:lnSpc>
                <a:spcPct val="90000"/>
              </a:lnSpc>
              <a:defRPr sz="24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E38BD24-68BF-4642-BFC4-180B70D413B8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CDDBDFD-39A6-0043-BAD4-065FAFF6A9DA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" name="Rectangle 6">
            <a:extLst>
              <a:ext uri="{FF2B5EF4-FFF2-40B4-BE49-F238E27FC236}">
                <a16:creationId xmlns:a16="http://schemas.microsoft.com/office/drawing/2014/main" id="{F20E070A-FF02-490F-91F7-767E82133AD8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03BD6692-283A-4A7F-AE4C-0175D48F79A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26" name="Rectangle 256">
            <a:extLst>
              <a:ext uri="{FF2B5EF4-FFF2-40B4-BE49-F238E27FC236}">
                <a16:creationId xmlns:a16="http://schemas.microsoft.com/office/drawing/2014/main" id="{7312AC61-61BF-4F96-99DC-555BD73A05FA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1069" y="65460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>
              <a:lnSpc>
                <a:spcPct val="90000"/>
              </a:lnSpc>
            </a:pPr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31714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3 section science high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1DC80716-D7F2-40BD-B894-87B7C5521D93}"/>
              </a:ext>
            </a:extLst>
          </p:cNvPr>
          <p:cNvSpPr/>
          <p:nvPr userDrawn="1"/>
        </p:nvSpPr>
        <p:spPr>
          <a:xfrm>
            <a:off x="274320" y="1435551"/>
            <a:ext cx="3868138" cy="5224413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9772E6C0-3363-4678-BD7B-839981CFEC1B}"/>
              </a:ext>
            </a:extLst>
          </p:cNvPr>
          <p:cNvSpPr/>
          <p:nvPr userDrawn="1"/>
        </p:nvSpPr>
        <p:spPr>
          <a:xfrm>
            <a:off x="4299090" y="1435551"/>
            <a:ext cx="3867912" cy="5224413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04C995C-9C57-406C-A69D-7613F8F47165}"/>
              </a:ext>
            </a:extLst>
          </p:cNvPr>
          <p:cNvSpPr/>
          <p:nvPr userDrawn="1"/>
        </p:nvSpPr>
        <p:spPr>
          <a:xfrm>
            <a:off x="8323860" y="1435551"/>
            <a:ext cx="3868138" cy="5224413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D431D86-B4F2-4178-9479-C223044E67E1}"/>
              </a:ext>
            </a:extLst>
          </p:cNvPr>
          <p:cNvSpPr/>
          <p:nvPr userDrawn="1"/>
        </p:nvSpPr>
        <p:spPr>
          <a:xfrm>
            <a:off x="274320" y="948037"/>
            <a:ext cx="3866758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881C044-83B1-4BEC-A2A0-51CA4BF72CE4}"/>
              </a:ext>
            </a:extLst>
          </p:cNvPr>
          <p:cNvSpPr/>
          <p:nvPr userDrawn="1"/>
        </p:nvSpPr>
        <p:spPr>
          <a:xfrm>
            <a:off x="4299089" y="948037"/>
            <a:ext cx="3867912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526A7F5-6E08-49A4-A894-85B35B49A075}"/>
              </a:ext>
            </a:extLst>
          </p:cNvPr>
          <p:cNvSpPr/>
          <p:nvPr userDrawn="1"/>
        </p:nvSpPr>
        <p:spPr>
          <a:xfrm>
            <a:off x="8323860" y="948037"/>
            <a:ext cx="3885931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568B759-9EAF-4F57-B09C-A71D9D5B516C}"/>
              </a:ext>
            </a:extLst>
          </p:cNvPr>
          <p:cNvSpPr>
            <a:spLocks noGrp="1"/>
          </p:cNvSpPr>
          <p:nvPr userDrawn="1">
            <p:ph type="body" idx="1"/>
          </p:nvPr>
        </p:nvSpPr>
        <p:spPr>
          <a:xfrm>
            <a:off x="278000" y="966165"/>
            <a:ext cx="3833880" cy="457200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lnSpc>
                <a:spcPct val="90000"/>
              </a:lnSpc>
              <a:buNone/>
              <a:defRPr sz="2000" b="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62AD586E-7375-402D-9BA8-7C07EB8240E8}"/>
              </a:ext>
            </a:extLst>
          </p:cNvPr>
          <p:cNvSpPr>
            <a:spLocks noGrp="1"/>
          </p:cNvSpPr>
          <p:nvPr userDrawn="1">
            <p:ph sz="half" idx="2"/>
          </p:nvPr>
        </p:nvSpPr>
        <p:spPr>
          <a:xfrm>
            <a:off x="283464" y="1517904"/>
            <a:ext cx="3833880" cy="411035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buFont typeface="Century Gothic" panose="020B0502020202020204" pitchFamily="34" charset="0"/>
              <a:buChar char="•"/>
              <a:defRPr sz="1800"/>
            </a:lvl1pPr>
            <a:lvl2pPr marL="569913" indent="-225425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600"/>
            </a:lvl2pPr>
            <a:lvl3pPr marL="860425" indent="-173038">
              <a:lnSpc>
                <a:spcPct val="90000"/>
              </a:lnSpc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buFont typeface="Arial" panose="020B0604020202020204" pitchFamily="34" charset="0"/>
              <a:buChar char="•"/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2A49DFE2-905F-42AB-9CE1-CCCD2BB9576B}"/>
              </a:ext>
            </a:extLst>
          </p:cNvPr>
          <p:cNvSpPr>
            <a:spLocks noGrp="1"/>
          </p:cNvSpPr>
          <p:nvPr userDrawn="1">
            <p:ph type="body" sz="quarter" idx="3"/>
          </p:nvPr>
        </p:nvSpPr>
        <p:spPr>
          <a:xfrm>
            <a:off x="4312016" y="966165"/>
            <a:ext cx="3831692" cy="457200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AF1555CB-15BC-4181-B741-965A19E6BA91}"/>
              </a:ext>
            </a:extLst>
          </p:cNvPr>
          <p:cNvSpPr>
            <a:spLocks noGrp="1"/>
          </p:cNvSpPr>
          <p:nvPr userDrawn="1">
            <p:ph sz="quarter" idx="4"/>
          </p:nvPr>
        </p:nvSpPr>
        <p:spPr>
          <a:xfrm>
            <a:off x="4319831" y="1517904"/>
            <a:ext cx="3831692" cy="411035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buFont typeface="Century Gothic" panose="020B0502020202020204" pitchFamily="34" charset="0"/>
              <a:buChar char="•"/>
              <a:defRPr sz="1800"/>
            </a:lvl1pPr>
            <a:lvl2pPr marL="569913" indent="-225425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600"/>
            </a:lvl2pPr>
            <a:lvl3pPr marL="860425" indent="-173038">
              <a:lnSpc>
                <a:spcPct val="90000"/>
              </a:lnSpc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21FF3A3E-474D-4F1F-9B01-4428215B857D}"/>
              </a:ext>
            </a:extLst>
          </p:cNvPr>
          <p:cNvSpPr>
            <a:spLocks noGrp="1"/>
          </p:cNvSpPr>
          <p:nvPr userDrawn="1">
            <p:ph type="body" sz="quarter" idx="10"/>
          </p:nvPr>
        </p:nvSpPr>
        <p:spPr>
          <a:xfrm>
            <a:off x="8337939" y="966165"/>
            <a:ext cx="3797323" cy="457200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0" name="Content Placeholder 5">
            <a:extLst>
              <a:ext uri="{FF2B5EF4-FFF2-40B4-BE49-F238E27FC236}">
                <a16:creationId xmlns:a16="http://schemas.microsoft.com/office/drawing/2014/main" id="{EDB166DE-69D8-4E82-A304-FF11CEBD23D7}"/>
              </a:ext>
            </a:extLst>
          </p:cNvPr>
          <p:cNvSpPr>
            <a:spLocks noGrp="1"/>
          </p:cNvSpPr>
          <p:nvPr userDrawn="1">
            <p:ph sz="quarter" idx="11"/>
          </p:nvPr>
        </p:nvSpPr>
        <p:spPr>
          <a:xfrm>
            <a:off x="8345754" y="1517904"/>
            <a:ext cx="3797323" cy="411035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defRPr sz="1800"/>
            </a:lvl1pPr>
            <a:lvl2pPr marL="569913" indent="-225425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600"/>
            </a:lvl2pPr>
            <a:lvl3pPr marL="860425" indent="-173038">
              <a:lnSpc>
                <a:spcPct val="90000"/>
              </a:lnSpc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A1CB721-FBCB-4DC7-9C2A-15C90E984F90}"/>
              </a:ext>
            </a:extLst>
          </p:cNvPr>
          <p:cNvSpPr/>
          <p:nvPr userDrawn="1"/>
        </p:nvSpPr>
        <p:spPr>
          <a:xfrm>
            <a:off x="1773669" y="320040"/>
            <a:ext cx="10418331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9FDFB4D2-95C3-44FB-85E0-FB87B96D0DC8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1773936" y="347472"/>
            <a:ext cx="10332720" cy="457200"/>
          </a:xfrm>
        </p:spPr>
        <p:txBody>
          <a:bodyPr anchor="ctr"/>
          <a:lstStyle>
            <a:lvl1pPr>
              <a:lnSpc>
                <a:spcPct val="90000"/>
              </a:lnSpc>
              <a:defRPr sz="24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E38BD24-68BF-4642-BFC4-180B70D413B8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CDDBDFD-39A6-0043-BAD4-065FAFF6A9DA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" name="Rectangle 6">
            <a:extLst>
              <a:ext uri="{FF2B5EF4-FFF2-40B4-BE49-F238E27FC236}">
                <a16:creationId xmlns:a16="http://schemas.microsoft.com/office/drawing/2014/main" id="{F20E070A-FF02-490F-91F7-767E82133AD8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03BD6692-283A-4A7F-AE4C-0175D48F79A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26" name="Rectangle 256">
            <a:extLst>
              <a:ext uri="{FF2B5EF4-FFF2-40B4-BE49-F238E27FC236}">
                <a16:creationId xmlns:a16="http://schemas.microsoft.com/office/drawing/2014/main" id="{7312AC61-61BF-4F96-99DC-555BD73A05FA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1069" y="65460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>
              <a:lnSpc>
                <a:spcPct val="90000"/>
              </a:lnSpc>
            </a:pPr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85213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3 section science high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DD431D86-B4F2-4178-9479-C223044E67E1}"/>
              </a:ext>
            </a:extLst>
          </p:cNvPr>
          <p:cNvSpPr/>
          <p:nvPr userDrawn="1"/>
        </p:nvSpPr>
        <p:spPr>
          <a:xfrm>
            <a:off x="274320" y="948037"/>
            <a:ext cx="2874807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568B759-9EAF-4F57-B09C-A71D9D5B516C}"/>
              </a:ext>
            </a:extLst>
          </p:cNvPr>
          <p:cNvSpPr>
            <a:spLocks noGrp="1"/>
          </p:cNvSpPr>
          <p:nvPr userDrawn="1">
            <p:ph type="body" idx="1"/>
          </p:nvPr>
        </p:nvSpPr>
        <p:spPr>
          <a:xfrm>
            <a:off x="278816" y="966459"/>
            <a:ext cx="2881524" cy="457200"/>
          </a:xfrm>
          <a:noFill/>
          <a:ln w="12700">
            <a:noFill/>
          </a:ln>
        </p:spPr>
        <p:txBody>
          <a:bodyPr lIns="91440" tIns="45720" rIns="91440" bIns="45720" anchor="ctr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1DC80716-D7F2-40BD-B894-87B7C5521D93}"/>
              </a:ext>
            </a:extLst>
          </p:cNvPr>
          <p:cNvSpPr/>
          <p:nvPr userDrawn="1"/>
        </p:nvSpPr>
        <p:spPr>
          <a:xfrm>
            <a:off x="274319" y="1434925"/>
            <a:ext cx="2874807" cy="5201594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9772E6C0-3363-4678-BD7B-839981CFEC1B}"/>
              </a:ext>
            </a:extLst>
          </p:cNvPr>
          <p:cNvSpPr/>
          <p:nvPr userDrawn="1"/>
        </p:nvSpPr>
        <p:spPr>
          <a:xfrm>
            <a:off x="3288610" y="1434925"/>
            <a:ext cx="2874807" cy="5201594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881C044-83B1-4BEC-A2A0-51CA4BF72CE4}"/>
              </a:ext>
            </a:extLst>
          </p:cNvPr>
          <p:cNvSpPr/>
          <p:nvPr userDrawn="1"/>
        </p:nvSpPr>
        <p:spPr>
          <a:xfrm>
            <a:off x="3288610" y="948037"/>
            <a:ext cx="2874805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04C995C-9C57-406C-A69D-7613F8F47165}"/>
              </a:ext>
            </a:extLst>
          </p:cNvPr>
          <p:cNvSpPr/>
          <p:nvPr userDrawn="1"/>
        </p:nvSpPr>
        <p:spPr>
          <a:xfrm>
            <a:off x="6302900" y="1434925"/>
            <a:ext cx="2874807" cy="5201594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526A7F5-6E08-49A4-A894-85B35B49A075}"/>
              </a:ext>
            </a:extLst>
          </p:cNvPr>
          <p:cNvSpPr/>
          <p:nvPr userDrawn="1"/>
        </p:nvSpPr>
        <p:spPr>
          <a:xfrm>
            <a:off x="6302901" y="948037"/>
            <a:ext cx="2874807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25F09E4-91A6-437A-BED4-ED7995D473E7}"/>
              </a:ext>
            </a:extLst>
          </p:cNvPr>
          <p:cNvSpPr/>
          <p:nvPr userDrawn="1"/>
        </p:nvSpPr>
        <p:spPr>
          <a:xfrm>
            <a:off x="9317192" y="1434925"/>
            <a:ext cx="2874807" cy="5201594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192D3D3-2A2D-4482-B3F5-B0CBCD39D93A}"/>
              </a:ext>
            </a:extLst>
          </p:cNvPr>
          <p:cNvSpPr/>
          <p:nvPr userDrawn="1"/>
        </p:nvSpPr>
        <p:spPr>
          <a:xfrm>
            <a:off x="9317193" y="948037"/>
            <a:ext cx="2874807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62AD586E-7375-402D-9BA8-7C07EB8240E8}"/>
              </a:ext>
            </a:extLst>
          </p:cNvPr>
          <p:cNvSpPr>
            <a:spLocks noGrp="1"/>
          </p:cNvSpPr>
          <p:nvPr userDrawn="1">
            <p:ph sz="half" idx="2"/>
          </p:nvPr>
        </p:nvSpPr>
        <p:spPr>
          <a:xfrm>
            <a:off x="283464" y="1517904"/>
            <a:ext cx="2843784" cy="501091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buFont typeface="Century Gothic" panose="020B0502020202020204" pitchFamily="34" charset="0"/>
              <a:buChar char="•"/>
              <a:defRPr sz="1800"/>
            </a:lvl1pPr>
            <a:lvl2pPr marL="569913" indent="-225425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600"/>
            </a:lvl2pPr>
            <a:lvl3pPr marL="914400" indent="-227013">
              <a:lnSpc>
                <a:spcPct val="90000"/>
              </a:lnSpc>
              <a:buFont typeface="Century Gothic" panose="020B0502020202020204" pitchFamily="34" charset="0"/>
              <a:buChar char="•"/>
              <a:tabLst/>
              <a:defRPr sz="1400"/>
            </a:lvl3pPr>
            <a:lvl4pPr marL="1144588" indent="-173038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buFont typeface="Arial" panose="020B0604020202020204" pitchFamily="34" charset="0"/>
              <a:buChar char="•"/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2A49DFE2-905F-42AB-9CE1-CCCD2BB9576B}"/>
              </a:ext>
            </a:extLst>
          </p:cNvPr>
          <p:cNvSpPr>
            <a:spLocks noGrp="1"/>
          </p:cNvSpPr>
          <p:nvPr userDrawn="1">
            <p:ph type="body" sz="quarter" idx="3"/>
          </p:nvPr>
        </p:nvSpPr>
        <p:spPr>
          <a:xfrm>
            <a:off x="3283916" y="969264"/>
            <a:ext cx="2881524" cy="457200"/>
          </a:xfrm>
          <a:noFill/>
          <a:ln w="12700">
            <a:noFill/>
          </a:ln>
        </p:spPr>
        <p:txBody>
          <a:bodyPr lIns="91440" tIns="45720" rIns="91440" bIns="45720" anchor="ctr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AF1555CB-15BC-4181-B741-965A19E6BA91}"/>
              </a:ext>
            </a:extLst>
          </p:cNvPr>
          <p:cNvSpPr>
            <a:spLocks noGrp="1"/>
          </p:cNvSpPr>
          <p:nvPr userDrawn="1">
            <p:ph sz="quarter" idx="4"/>
          </p:nvPr>
        </p:nvSpPr>
        <p:spPr>
          <a:xfrm>
            <a:off x="3305378" y="1517904"/>
            <a:ext cx="2843784" cy="501091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buFont typeface="Century Gothic" panose="020B0502020202020204" pitchFamily="34" charset="0"/>
              <a:buChar char="•"/>
              <a:defRPr sz="1800"/>
            </a:lvl1pPr>
            <a:lvl2pPr marL="630238" indent="-285750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lang="en-US" sz="16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73137" indent="-285750">
              <a:lnSpc>
                <a:spcPct val="90000"/>
              </a:lnSpc>
              <a:buFont typeface="Century Gothic" panose="020B0502020202020204" pitchFamily="34" charset="0"/>
              <a:buChar char="•"/>
              <a:defRPr lang="en-US" sz="14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>
              <a:lnSpc>
                <a:spcPct val="90000"/>
              </a:lnSpc>
              <a:defRPr sz="1200"/>
            </a:lvl4pPr>
            <a:lvl5pPr marL="1482725" indent="-222250">
              <a:lnSpc>
                <a:spcPct val="90000"/>
              </a:lnSpc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marL="569913" lvl="1" indent="-2254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</a:pPr>
            <a:r>
              <a:rPr lang="en-US" dirty="0"/>
              <a:t>Second level</a:t>
            </a:r>
          </a:p>
          <a:p>
            <a:pPr marL="914400" lvl="2" indent="-227013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tabLst/>
            </a:pPr>
            <a:r>
              <a:rPr lang="en-US" dirty="0"/>
              <a:t>Third level</a:t>
            </a:r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21FF3A3E-474D-4F1F-9B01-4428215B857D}"/>
              </a:ext>
            </a:extLst>
          </p:cNvPr>
          <p:cNvSpPr>
            <a:spLocks noGrp="1"/>
          </p:cNvSpPr>
          <p:nvPr userDrawn="1">
            <p:ph type="body" sz="quarter" idx="10"/>
          </p:nvPr>
        </p:nvSpPr>
        <p:spPr>
          <a:xfrm>
            <a:off x="6304922" y="969264"/>
            <a:ext cx="2868091" cy="457200"/>
          </a:xfrm>
          <a:noFill/>
          <a:ln w="12700">
            <a:noFill/>
          </a:ln>
        </p:spPr>
        <p:txBody>
          <a:bodyPr lIns="91440" tIns="45720" rIns="91440" bIns="45720" anchor="ctr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0" name="Content Placeholder 5">
            <a:extLst>
              <a:ext uri="{FF2B5EF4-FFF2-40B4-BE49-F238E27FC236}">
                <a16:creationId xmlns:a16="http://schemas.microsoft.com/office/drawing/2014/main" id="{EDB166DE-69D8-4E82-A304-FF11CEBD23D7}"/>
              </a:ext>
            </a:extLst>
          </p:cNvPr>
          <p:cNvSpPr>
            <a:spLocks noGrp="1"/>
          </p:cNvSpPr>
          <p:nvPr userDrawn="1">
            <p:ph sz="quarter" idx="11"/>
          </p:nvPr>
        </p:nvSpPr>
        <p:spPr>
          <a:xfrm>
            <a:off x="6312952" y="1517904"/>
            <a:ext cx="2843784" cy="501091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buFont typeface="Century Gothic" panose="020B0502020202020204" pitchFamily="34" charset="0"/>
              <a:buChar char="•"/>
              <a:defRPr sz="1800"/>
            </a:lvl1pPr>
            <a:lvl2pPr marL="630238" indent="-285750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lang="en-US" sz="16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73137" indent="-285750">
              <a:lnSpc>
                <a:spcPct val="90000"/>
              </a:lnSpc>
              <a:buFont typeface="Century Gothic" panose="020B0502020202020204" pitchFamily="34" charset="0"/>
              <a:buChar char="•"/>
              <a:defRPr lang="en-US" sz="14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144588" indent="-173038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marL="569913" lvl="1" indent="-2254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</a:pPr>
            <a:r>
              <a:rPr lang="en-US" dirty="0"/>
              <a:t>Second level</a:t>
            </a:r>
          </a:p>
          <a:p>
            <a:pPr marL="914400" lvl="2" indent="-227013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tabLst/>
            </a:pPr>
            <a:r>
              <a:rPr lang="en-US" dirty="0"/>
              <a:t>Third level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A1CB721-FBCB-4DC7-9C2A-15C90E984F90}"/>
              </a:ext>
            </a:extLst>
          </p:cNvPr>
          <p:cNvSpPr/>
          <p:nvPr userDrawn="1"/>
        </p:nvSpPr>
        <p:spPr>
          <a:xfrm>
            <a:off x="1773669" y="320040"/>
            <a:ext cx="10418331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9FDFB4D2-95C3-44FB-85E0-FB87B96D0DC8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1773669" y="347472"/>
            <a:ext cx="10332720" cy="457200"/>
          </a:xfrm>
        </p:spPr>
        <p:txBody>
          <a:bodyPr anchor="ctr"/>
          <a:lstStyle>
            <a:lvl1pPr>
              <a:lnSpc>
                <a:spcPct val="90000"/>
              </a:lnSpc>
              <a:defRPr sz="24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E38BD24-68BF-4642-BFC4-180B70D413B8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CDDBDFD-39A6-0043-BAD4-065FAFF6A9DA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" name="Rectangle 6">
            <a:extLst>
              <a:ext uri="{FF2B5EF4-FFF2-40B4-BE49-F238E27FC236}">
                <a16:creationId xmlns:a16="http://schemas.microsoft.com/office/drawing/2014/main" id="{F20E070A-FF02-490F-91F7-767E82133AD8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03BD6692-283A-4A7F-AE4C-0175D48F79A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29" name="Text Placeholder 4">
            <a:extLst>
              <a:ext uri="{FF2B5EF4-FFF2-40B4-BE49-F238E27FC236}">
                <a16:creationId xmlns:a16="http://schemas.microsoft.com/office/drawing/2014/main" id="{757D323C-D2DD-42C4-81D6-6224EE035EE4}"/>
              </a:ext>
            </a:extLst>
          </p:cNvPr>
          <p:cNvSpPr>
            <a:spLocks noGrp="1"/>
          </p:cNvSpPr>
          <p:nvPr userDrawn="1">
            <p:ph type="body" sz="quarter" idx="12"/>
          </p:nvPr>
        </p:nvSpPr>
        <p:spPr>
          <a:xfrm>
            <a:off x="9312498" y="969264"/>
            <a:ext cx="2879502" cy="457200"/>
          </a:xfrm>
          <a:noFill/>
          <a:ln w="12700">
            <a:noFill/>
          </a:ln>
        </p:spPr>
        <p:txBody>
          <a:bodyPr lIns="91440" tIns="45720" rIns="91440" bIns="45720" anchor="ctr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0" name="Content Placeholder 5">
            <a:extLst>
              <a:ext uri="{FF2B5EF4-FFF2-40B4-BE49-F238E27FC236}">
                <a16:creationId xmlns:a16="http://schemas.microsoft.com/office/drawing/2014/main" id="{6D6262AB-5413-4C3B-B769-39B07A6E5626}"/>
              </a:ext>
            </a:extLst>
          </p:cNvPr>
          <p:cNvSpPr>
            <a:spLocks noGrp="1"/>
          </p:cNvSpPr>
          <p:nvPr userDrawn="1">
            <p:ph sz="quarter" idx="13"/>
          </p:nvPr>
        </p:nvSpPr>
        <p:spPr>
          <a:xfrm>
            <a:off x="9331938" y="1517904"/>
            <a:ext cx="2843784" cy="501091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buFont typeface="Century Gothic" panose="020B0502020202020204" pitchFamily="34" charset="0"/>
              <a:buChar char="•"/>
              <a:defRPr sz="1800"/>
            </a:lvl1pPr>
            <a:lvl2pPr marL="630238" indent="-285750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lang="en-US" sz="16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73137" indent="-285750">
              <a:lnSpc>
                <a:spcPct val="90000"/>
              </a:lnSpc>
              <a:buFont typeface="Century Gothic" panose="020B0502020202020204" pitchFamily="34" charset="0"/>
              <a:buChar char="•"/>
              <a:defRPr lang="en-US" sz="14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144588" indent="-173038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marL="569913" lvl="1" indent="-2254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</a:pPr>
            <a:r>
              <a:rPr lang="en-US" dirty="0"/>
              <a:t>Second level</a:t>
            </a:r>
          </a:p>
          <a:p>
            <a:pPr marL="914400" lvl="2" indent="-227013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tabLst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469775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5B76B085-C104-2A42-8A31-4445D0F28471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405644" y="6452482"/>
            <a:ext cx="1626108" cy="301752"/>
          </a:xfrm>
          <a:prstGeom prst="rect">
            <a:avLst/>
          </a:prstGeom>
        </p:spPr>
      </p:pic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29768" y="274320"/>
            <a:ext cx="11430000" cy="535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1614" y="1650029"/>
            <a:ext cx="11419468" cy="4040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D3B0D07-6BED-A646-84B4-4749F06D6579}"/>
              </a:ext>
            </a:extLst>
          </p:cNvPr>
          <p:cNvSpPr/>
          <p:nvPr userDrawn="1"/>
        </p:nvSpPr>
        <p:spPr>
          <a:xfrm>
            <a:off x="0" y="320040"/>
            <a:ext cx="274320" cy="653795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Rectangle 6">
            <a:extLst>
              <a:ext uri="{FF2B5EF4-FFF2-40B4-BE49-F238E27FC236}">
                <a16:creationId xmlns:a16="http://schemas.microsoft.com/office/drawing/2014/main" id="{5832D77F-AA48-5846-ACCE-C0EB6A92350A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16607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0" name="Rectangle 256">
            <a:extLst>
              <a:ext uri="{FF2B5EF4-FFF2-40B4-BE49-F238E27FC236}">
                <a16:creationId xmlns:a16="http://schemas.microsoft.com/office/drawing/2014/main" id="{323F2AC7-81B7-4181-8965-07F2D3F8B684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0282" y="65836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25756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732" r:id="rId2"/>
    <p:sldLayoutId id="2147483716" r:id="rId3"/>
    <p:sldLayoutId id="2147483736" r:id="rId4"/>
    <p:sldLayoutId id="2147483663" r:id="rId5"/>
    <p:sldLayoutId id="2147483685" r:id="rId6"/>
    <p:sldLayoutId id="2147483750" r:id="rId7"/>
    <p:sldLayoutId id="2147483755" r:id="rId8"/>
    <p:sldLayoutId id="2147483754" r:id="rId9"/>
    <p:sldLayoutId id="2147483667" r:id="rId10"/>
    <p:sldLayoutId id="2147483725" r:id="rId11"/>
    <p:sldLayoutId id="2147483756" r:id="rId12"/>
    <p:sldLayoutId id="2147483678" r:id="rId13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0" kern="1200">
          <a:solidFill>
            <a:schemeClr val="tx1"/>
          </a:solidFill>
          <a:latin typeface="Century Gothic" panose="020B0502020202020204" pitchFamily="34" charset="0"/>
          <a:ea typeface="+mj-ea"/>
          <a:cs typeface="+mj-c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5pPr>
      <a:lvl6pPr marL="4572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6pPr>
      <a:lvl7pPr marL="9144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7pPr>
      <a:lvl8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8pPr>
      <a:lvl9pPr marL="1828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9pPr>
    </p:titleStyle>
    <p:bodyStyle>
      <a:lvl1pPr marL="287338" indent="-287338" algn="l" rtl="0" eaLnBrk="1" fontAlgn="base" hangingPunct="1">
        <a:lnSpc>
          <a:spcPct val="90000"/>
        </a:lnSpc>
        <a:spcBef>
          <a:spcPts val="1400"/>
        </a:spcBef>
        <a:spcAft>
          <a:spcPct val="0"/>
        </a:spcAft>
        <a:buClr>
          <a:schemeClr val="tx1"/>
        </a:buClr>
        <a:buSzPct val="90000"/>
        <a:buFont typeface="Century Gothic" panose="020B0502020202020204" pitchFamily="34" charset="0"/>
        <a:buChar char="•"/>
        <a:defRPr sz="2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1pPr>
      <a:lvl2pPr marL="688975" indent="-285750" algn="l" rtl="0" eaLnBrk="1" fontAlgn="base" hangingPunct="1">
        <a:lnSpc>
          <a:spcPct val="90000"/>
        </a:lnSpc>
        <a:spcBef>
          <a:spcPts val="800"/>
        </a:spcBef>
        <a:spcAft>
          <a:spcPct val="0"/>
        </a:spcAft>
        <a:buClr>
          <a:schemeClr val="tx1"/>
        </a:buClr>
        <a:buSzPct val="90000"/>
        <a:buFont typeface="Century Gothic" panose="020B0502020202020204" pitchFamily="34" charset="0"/>
        <a:buChar char="–"/>
        <a:defRPr sz="24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2pPr>
      <a:lvl3pPr marL="1030288" indent="-285750" algn="l" rtl="0" eaLnBrk="1" fontAlgn="base" hangingPunct="1">
        <a:lnSpc>
          <a:spcPct val="90000"/>
        </a:lnSpc>
        <a:spcBef>
          <a:spcPts val="800"/>
        </a:spcBef>
        <a:spcAft>
          <a:spcPct val="0"/>
        </a:spcAft>
        <a:buClr>
          <a:schemeClr val="tx1"/>
        </a:buClr>
        <a:buSzPct val="90000"/>
        <a:buFont typeface="Century Gothic" panose="020B0502020202020204" pitchFamily="34" charset="0"/>
        <a:buChar char="•"/>
        <a:defRPr sz="20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3pPr>
      <a:lvl4pPr marL="1144588" indent="-173038" algn="l" rtl="0" eaLnBrk="1" fontAlgn="base" hangingPunct="1">
        <a:lnSpc>
          <a:spcPct val="90000"/>
        </a:lnSpc>
        <a:spcBef>
          <a:spcPts val="800"/>
        </a:spcBef>
        <a:spcAft>
          <a:spcPct val="0"/>
        </a:spcAft>
        <a:buClr>
          <a:schemeClr val="tx1"/>
        </a:buClr>
        <a:buFont typeface="Arial" charset="0"/>
        <a:buChar char="–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4pPr>
      <a:lvl5pPr marL="1482725" indent="-222250" algn="l" rtl="0" eaLnBrk="1" fontAlgn="base" hangingPunct="1">
        <a:lnSpc>
          <a:spcPct val="90000"/>
        </a:lnSpc>
        <a:spcBef>
          <a:spcPts val="600"/>
        </a:spcBef>
        <a:spcAft>
          <a:spcPct val="0"/>
        </a:spcAft>
        <a:buClr>
          <a:schemeClr val="tx1"/>
        </a:buClr>
        <a:buFont typeface="Arial" charset="0"/>
        <a:buChar char="»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github.com/klemenv/PyDevice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dabeaz.com/python/UnderstandingGIL.pdf" TargetMode="External"/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hyperlink" Target="https://www.youtube.com/watch?v=Obt-vMVdM8s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2800C1-4BD0-4441-9F02-CABA00D22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8736" y="1388962"/>
            <a:ext cx="8678194" cy="535531"/>
          </a:xfrm>
        </p:spPr>
        <p:txBody>
          <a:bodyPr/>
          <a:lstStyle/>
          <a:p>
            <a:r>
              <a:rPr lang="en-US" dirty="0" err="1"/>
              <a:t>PyDevice</a:t>
            </a:r>
            <a:r>
              <a:rPr lang="en-US" dirty="0"/>
              <a:t> – New Features and Updates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4112E8D-8CA8-4596-914D-BD6FE69564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8736" y="4006752"/>
            <a:ext cx="5648519" cy="926756"/>
          </a:xfrm>
        </p:spPr>
        <p:txBody>
          <a:bodyPr/>
          <a:lstStyle/>
          <a:p>
            <a:r>
              <a:rPr lang="en-US" dirty="0" err="1"/>
              <a:t>Klemen</a:t>
            </a:r>
            <a:r>
              <a:rPr lang="en-US" dirty="0"/>
              <a:t> </a:t>
            </a:r>
            <a:r>
              <a:rPr lang="en-US" dirty="0" err="1"/>
              <a:t>Vodopivec</a:t>
            </a:r>
            <a:endParaRPr lang="en-US" dirty="0"/>
          </a:p>
          <a:p>
            <a:r>
              <a:rPr lang="en-US" dirty="0" err="1"/>
              <a:t>vodopiveck@ornl.gov</a:t>
            </a:r>
            <a:endParaRPr lang="en-US" dirty="0"/>
          </a:p>
          <a:p>
            <a:r>
              <a:rPr lang="en-US" dirty="0"/>
              <a:t>September 22</a:t>
            </a:r>
            <a:r>
              <a:rPr lang="en-US" baseline="30000" dirty="0"/>
              <a:t>th</a:t>
            </a:r>
            <a:r>
              <a:rPr lang="en-US" dirty="0"/>
              <a:t>, 2022</a:t>
            </a:r>
          </a:p>
        </p:txBody>
      </p:sp>
    </p:spTree>
    <p:extLst>
      <p:ext uri="{BB962C8B-B14F-4D97-AF65-F5344CB8AC3E}">
        <p14:creationId xmlns:p14="http://schemas.microsoft.com/office/powerpoint/2010/main" val="17131821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9BA53972-2974-BE81-1981-D0FE3167C92C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429767" y="1500834"/>
            <a:ext cx="7255606" cy="4892177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84714769-C88A-59C5-D45A-A0F31CCDC5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9301" y="1608173"/>
            <a:ext cx="9391070" cy="475366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D6065B3-0246-E840-AC57-DCD6AB6355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1E7640"/>
                </a:solidFill>
              </a:rPr>
              <a:t>Example – Managing Remote Experiments</a:t>
            </a:r>
            <a:endParaRPr lang="en-US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2B8F3B7-0CD5-9F47-4226-CC22931F1993}"/>
              </a:ext>
            </a:extLst>
          </p:cNvPr>
          <p:cNvSpPr/>
          <p:nvPr/>
        </p:nvSpPr>
        <p:spPr>
          <a:xfrm>
            <a:off x="429767" y="5616629"/>
            <a:ext cx="1610138" cy="344243"/>
          </a:xfrm>
          <a:prstGeom prst="ellipse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Arrow 17">
            <a:extLst>
              <a:ext uri="{FF2B5EF4-FFF2-40B4-BE49-F238E27FC236}">
                <a16:creationId xmlns:a16="http://schemas.microsoft.com/office/drawing/2014/main" id="{6F91DACB-DFA3-093D-2EEB-6D422AED6D47}"/>
              </a:ext>
            </a:extLst>
          </p:cNvPr>
          <p:cNvSpPr/>
          <p:nvPr/>
        </p:nvSpPr>
        <p:spPr>
          <a:xfrm>
            <a:off x="2039905" y="5552829"/>
            <a:ext cx="674249" cy="471841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ular Callout 27">
            <a:extLst>
              <a:ext uri="{FF2B5EF4-FFF2-40B4-BE49-F238E27FC236}">
                <a16:creationId xmlns:a16="http://schemas.microsoft.com/office/drawing/2014/main" id="{917A6DA6-8246-C487-52BF-11AE1A716061}"/>
              </a:ext>
            </a:extLst>
          </p:cNvPr>
          <p:cNvSpPr/>
          <p:nvPr/>
        </p:nvSpPr>
        <p:spPr>
          <a:xfrm>
            <a:off x="6827094" y="974515"/>
            <a:ext cx="2775350" cy="1307470"/>
          </a:xfrm>
          <a:prstGeom prst="wedgeRectCallout">
            <a:avLst>
              <a:gd name="adj1" fmla="val -80593"/>
              <a:gd name="adj2" fmla="val 48860"/>
            </a:avLst>
          </a:prstGeom>
          <a:solidFill>
            <a:schemeClr val="bg1"/>
          </a:solidFill>
          <a:ln w="38100">
            <a:solidFill>
              <a:schemeClr val="tx2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Controls Linux PAM authentication and disconnects active sessions when being disabled</a:t>
            </a:r>
          </a:p>
        </p:txBody>
      </p:sp>
      <p:sp>
        <p:nvSpPr>
          <p:cNvPr id="29" name="Rectangular Callout 28">
            <a:extLst>
              <a:ext uri="{FF2B5EF4-FFF2-40B4-BE49-F238E27FC236}">
                <a16:creationId xmlns:a16="http://schemas.microsoft.com/office/drawing/2014/main" id="{A7A967B2-8004-E6E1-40E3-BB0660EC9FD5}"/>
              </a:ext>
            </a:extLst>
          </p:cNvPr>
          <p:cNvSpPr/>
          <p:nvPr/>
        </p:nvSpPr>
        <p:spPr>
          <a:xfrm>
            <a:off x="2847029" y="4258717"/>
            <a:ext cx="2421082" cy="1033380"/>
          </a:xfrm>
          <a:prstGeom prst="wedgeRectCallout">
            <a:avLst>
              <a:gd name="adj1" fmla="val 31097"/>
              <a:gd name="adj2" fmla="val -130938"/>
            </a:avLst>
          </a:prstGeom>
          <a:solidFill>
            <a:schemeClr val="bg1"/>
          </a:solidFill>
          <a:ln w="38100">
            <a:solidFill>
              <a:schemeClr val="tx2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Currently active users by executing remote SSH commands</a:t>
            </a:r>
          </a:p>
        </p:txBody>
      </p:sp>
      <p:sp>
        <p:nvSpPr>
          <p:cNvPr id="30" name="Rectangular Callout 29">
            <a:extLst>
              <a:ext uri="{FF2B5EF4-FFF2-40B4-BE49-F238E27FC236}">
                <a16:creationId xmlns:a16="http://schemas.microsoft.com/office/drawing/2014/main" id="{01F0647C-DB89-1F91-5B89-337049C7A0B3}"/>
              </a:ext>
            </a:extLst>
          </p:cNvPr>
          <p:cNvSpPr/>
          <p:nvPr/>
        </p:nvSpPr>
        <p:spPr>
          <a:xfrm>
            <a:off x="6381827" y="6163692"/>
            <a:ext cx="4033606" cy="610965"/>
          </a:xfrm>
          <a:prstGeom prst="wedgeRectCallout">
            <a:avLst>
              <a:gd name="adj1" fmla="val -66560"/>
              <a:gd name="adj2" fmla="val -56141"/>
            </a:avLst>
          </a:prstGeom>
          <a:solidFill>
            <a:schemeClr val="bg1"/>
          </a:solidFill>
          <a:ln w="38100">
            <a:solidFill>
              <a:schemeClr val="tx2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>
                <a:solidFill>
                  <a:schemeClr val="tx1"/>
                </a:solidFill>
              </a:rPr>
              <a:t>Interface </a:t>
            </a:r>
            <a:r>
              <a:rPr lang="en-US" dirty="0">
                <a:solidFill>
                  <a:schemeClr val="tx1"/>
                </a:solidFill>
              </a:rPr>
              <a:t>with experiment’s proposal database</a:t>
            </a:r>
          </a:p>
        </p:txBody>
      </p:sp>
      <p:sp>
        <p:nvSpPr>
          <p:cNvPr id="31" name="Rectangular Callout 30">
            <a:extLst>
              <a:ext uri="{FF2B5EF4-FFF2-40B4-BE49-F238E27FC236}">
                <a16:creationId xmlns:a16="http://schemas.microsoft.com/office/drawing/2014/main" id="{78D4A1AD-495D-8115-58D7-A73B16DA115D}"/>
              </a:ext>
            </a:extLst>
          </p:cNvPr>
          <p:cNvSpPr/>
          <p:nvPr/>
        </p:nvSpPr>
        <p:spPr>
          <a:xfrm>
            <a:off x="8971099" y="3551269"/>
            <a:ext cx="2888668" cy="1678481"/>
          </a:xfrm>
          <a:prstGeom prst="wedgeRectCallout">
            <a:avLst>
              <a:gd name="adj1" fmla="val -95614"/>
              <a:gd name="adj2" fmla="val 65773"/>
            </a:avLst>
          </a:prstGeom>
          <a:solidFill>
            <a:schemeClr val="bg1"/>
          </a:solidFill>
          <a:ln w="38100">
            <a:solidFill>
              <a:schemeClr val="tx2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Proposal ID is an instrument wide PV controlling data acquisition, sample activation calculation etc.</a:t>
            </a:r>
          </a:p>
        </p:txBody>
      </p:sp>
    </p:spTree>
    <p:extLst>
      <p:ext uri="{BB962C8B-B14F-4D97-AF65-F5344CB8AC3E}">
        <p14:creationId xmlns:p14="http://schemas.microsoft.com/office/powerpoint/2010/main" val="41261312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6065B3-0246-E840-AC57-DCD6AB6355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286" y="3159252"/>
            <a:ext cx="11430000" cy="867930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1E7640"/>
                </a:solidFill>
              </a:rPr>
              <a:t>Time for Questions?</a:t>
            </a:r>
            <a:br>
              <a:rPr lang="en-US" b="1" dirty="0">
                <a:solidFill>
                  <a:srgbClr val="1E7640"/>
                </a:solidFill>
              </a:rPr>
            </a:br>
            <a:r>
              <a:rPr lang="en-US" sz="2400" b="1" dirty="0">
                <a:solidFill>
                  <a:srgbClr val="1E7640"/>
                </a:solidFill>
              </a:rPr>
              <a:t>(and answers)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09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6065B3-0246-E840-AC57-DCD6AB6355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>
                <a:solidFill>
                  <a:srgbClr val="1E7640"/>
                </a:solidFill>
              </a:rPr>
              <a:t>PyDevice</a:t>
            </a:r>
            <a:r>
              <a:rPr lang="en-US" b="1" dirty="0">
                <a:solidFill>
                  <a:srgbClr val="1E7640"/>
                </a:solidFill>
              </a:rPr>
              <a:t> Brief Introduction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B0D5DD-68DE-1033-6664-DC017CA142F2}"/>
              </a:ext>
            </a:extLst>
          </p:cNvPr>
          <p:cNvSpPr txBox="1">
            <a:spLocks/>
          </p:cNvSpPr>
          <p:nvPr/>
        </p:nvSpPr>
        <p:spPr bwMode="auto">
          <a:xfrm>
            <a:off x="6274088" y="1244855"/>
            <a:ext cx="5634241" cy="5248411"/>
          </a:xfrm>
          <a:prstGeom prst="rect">
            <a:avLst/>
          </a:prstGeom>
          <a:solidFill>
            <a:srgbClr val="EDE6E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288925" indent="-288925" algn="l" rtl="0" eaLnBrk="1" fontAlgn="base" hangingPunct="1">
              <a:lnSpc>
                <a:spcPct val="90000"/>
              </a:lnSpc>
              <a:spcBef>
                <a:spcPts val="1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lang="en-US" sz="2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7388" indent="-2889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031875" indent="-2889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144588" indent="-173038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1482725" indent="-222250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400" dirty="0">
                <a:solidFill>
                  <a:schemeClr val="accent4">
                    <a:lumMod val="75000"/>
                  </a:schemeClr>
                </a:solidFill>
                <a:latin typeface="Lucida Console" panose="020B0609040504020204" pitchFamily="49" charset="0"/>
              </a:rPr>
              <a:t># Keep running values in Python array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400" dirty="0">
                <a:solidFill>
                  <a:schemeClr val="accent2">
                    <a:lumMod val="75000"/>
                  </a:schemeClr>
                </a:solidFill>
                <a:latin typeface="Lucida Console" panose="020B0609040504020204" pitchFamily="49" charset="0"/>
              </a:rPr>
              <a:t>record</a:t>
            </a:r>
            <a:r>
              <a:rPr lang="en-US" sz="1400" dirty="0">
                <a:latin typeface="Lucida Console" panose="020B0609040504020204" pitchFamily="49" charset="0"/>
              </a:rPr>
              <a:t>(</a:t>
            </a:r>
            <a:r>
              <a:rPr lang="en-US" sz="1400" dirty="0" err="1">
                <a:solidFill>
                  <a:schemeClr val="accent1"/>
                </a:solidFill>
                <a:latin typeface="Lucida Console" panose="020B0609040504020204" pitchFamily="49" charset="0"/>
              </a:rPr>
              <a:t>ao</a:t>
            </a:r>
            <a:r>
              <a:rPr lang="en-US" sz="1400" dirty="0">
                <a:latin typeface="Lucida Console" panose="020B0609040504020204" pitchFamily="49" charset="0"/>
              </a:rPr>
              <a:t>, "</a:t>
            </a:r>
            <a:r>
              <a:rPr lang="en-US" sz="1400" dirty="0" err="1">
                <a:latin typeface="Lucida Console" panose="020B0609040504020204" pitchFamily="49" charset="0"/>
              </a:rPr>
              <a:t>BeamPower:Cache</a:t>
            </a:r>
            <a:r>
              <a:rPr lang="en-US" sz="1400" dirty="0">
                <a:latin typeface="Lucida Console" panose="020B0609040504020204" pitchFamily="49" charset="0"/>
              </a:rPr>
              <a:t>") {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Font typeface="Century Gothic" panose="020B0502020202020204" pitchFamily="34" charset="0"/>
              <a:buNone/>
            </a:pPr>
            <a:r>
              <a:rPr lang="en-US" sz="1400" dirty="0">
                <a:latin typeface="Lucida Console" panose="020B0609040504020204" pitchFamily="49" charset="0"/>
              </a:rPr>
              <a:t>  </a:t>
            </a:r>
            <a:r>
              <a:rPr lang="en-US" sz="1400" dirty="0">
                <a:solidFill>
                  <a:schemeClr val="accent2">
                    <a:lumMod val="75000"/>
                  </a:schemeClr>
                </a:solidFill>
                <a:latin typeface="Lucida Console" panose="020B0609040504020204" pitchFamily="49" charset="0"/>
              </a:rPr>
              <a:t>field</a:t>
            </a:r>
            <a:r>
              <a:rPr lang="en-US" sz="1400" dirty="0">
                <a:latin typeface="Lucida Console" panose="020B0609040504020204" pitchFamily="49" charset="0"/>
              </a:rPr>
              <a:t>(DTYP, "</a:t>
            </a:r>
            <a:r>
              <a:rPr lang="en-US" sz="1400" dirty="0" err="1">
                <a:solidFill>
                  <a:srgbClr val="0070C0"/>
                </a:solidFill>
                <a:latin typeface="Lucida Console" panose="020B0609040504020204" pitchFamily="49" charset="0"/>
              </a:rPr>
              <a:t>pydev</a:t>
            </a:r>
            <a:r>
              <a:rPr lang="en-US" sz="1400" dirty="0">
                <a:latin typeface="Lucida Console" panose="020B0609040504020204" pitchFamily="49" charset="0"/>
              </a:rPr>
              <a:t>")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400" dirty="0">
                <a:latin typeface="Lucida Console" panose="020B0609040504020204" pitchFamily="49" charset="0"/>
              </a:rPr>
              <a:t>  </a:t>
            </a:r>
            <a:r>
              <a:rPr lang="en-US" sz="1400" dirty="0">
                <a:solidFill>
                  <a:schemeClr val="accent2">
                    <a:lumMod val="75000"/>
                  </a:schemeClr>
                </a:solidFill>
                <a:latin typeface="Lucida Console" panose="020B0609040504020204" pitchFamily="49" charset="0"/>
              </a:rPr>
              <a:t>field</a:t>
            </a:r>
            <a:r>
              <a:rPr lang="en-US" sz="1400" dirty="0">
                <a:latin typeface="Lucida Console" panose="020B0609040504020204" pitchFamily="49" charset="0"/>
              </a:rPr>
              <a:t>(DOL,  "</a:t>
            </a:r>
            <a:r>
              <a:rPr lang="en-US" sz="1400" dirty="0" err="1">
                <a:solidFill>
                  <a:srgbClr val="0070C0"/>
                </a:solidFill>
                <a:latin typeface="Lucida Console" panose="020B0609040504020204" pitchFamily="49" charset="0"/>
              </a:rPr>
              <a:t>BeamPower</a:t>
            </a:r>
            <a:r>
              <a:rPr lang="en-US" sz="1400" dirty="0">
                <a:solidFill>
                  <a:srgbClr val="0070C0"/>
                </a:solidFill>
                <a:latin typeface="Lucida Console" panose="020B0609040504020204" pitchFamily="49" charset="0"/>
              </a:rPr>
              <a:t> CP</a:t>
            </a:r>
            <a:r>
              <a:rPr lang="en-US" sz="1400" dirty="0">
                <a:latin typeface="Lucida Console" panose="020B0609040504020204" pitchFamily="49" charset="0"/>
              </a:rPr>
              <a:t>")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400" dirty="0">
                <a:latin typeface="Lucida Console" panose="020B0609040504020204" pitchFamily="49" charset="0"/>
              </a:rPr>
              <a:t>  </a:t>
            </a:r>
            <a:r>
              <a:rPr lang="en-US" sz="1400" dirty="0">
                <a:solidFill>
                  <a:schemeClr val="accent2">
                    <a:lumMod val="75000"/>
                  </a:schemeClr>
                </a:solidFill>
                <a:latin typeface="Lucida Console" panose="020B0609040504020204" pitchFamily="49" charset="0"/>
              </a:rPr>
              <a:t>field</a:t>
            </a:r>
            <a:r>
              <a:rPr lang="en-US" sz="1400" dirty="0">
                <a:latin typeface="Lucida Console" panose="020B0609040504020204" pitchFamily="49" charset="0"/>
              </a:rPr>
              <a:t>(OUT,  "</a:t>
            </a:r>
            <a:r>
              <a:rPr lang="en-US" sz="1400" dirty="0">
                <a:solidFill>
                  <a:srgbClr val="0070C0"/>
                </a:solidFill>
                <a:latin typeface="Lucida Console" panose="020B0609040504020204" pitchFamily="49" charset="0"/>
              </a:rPr>
              <a:t>@</a:t>
            </a:r>
            <a:r>
              <a:rPr lang="en-US" sz="1400" dirty="0" err="1">
                <a:solidFill>
                  <a:srgbClr val="0070C0"/>
                </a:solidFill>
                <a:latin typeface="Lucida Console" panose="020B0609040504020204" pitchFamily="49" charset="0"/>
              </a:rPr>
              <a:t>beampower.append</a:t>
            </a:r>
            <a:r>
              <a:rPr lang="en-US" sz="1400" dirty="0">
                <a:solidFill>
                  <a:srgbClr val="0070C0"/>
                </a:solidFill>
                <a:latin typeface="Lucida Console" panose="020B0609040504020204" pitchFamily="49" charset="0"/>
              </a:rPr>
              <a:t>(VAL)</a:t>
            </a:r>
            <a:r>
              <a:rPr lang="en-US" sz="1400" dirty="0">
                <a:latin typeface="Lucida Console" panose="020B0609040504020204" pitchFamily="49" charset="0"/>
              </a:rPr>
              <a:t>")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Font typeface="Century Gothic" panose="020B0502020202020204" pitchFamily="34" charset="0"/>
              <a:buNone/>
            </a:pPr>
            <a:r>
              <a:rPr lang="en-US" sz="1400" dirty="0">
                <a:latin typeface="Lucida Console" panose="020B0609040504020204" pitchFamily="49" charset="0"/>
              </a:rPr>
              <a:t>  </a:t>
            </a:r>
            <a:r>
              <a:rPr lang="en-US" sz="1400" dirty="0">
                <a:solidFill>
                  <a:schemeClr val="accent2">
                    <a:lumMod val="75000"/>
                  </a:schemeClr>
                </a:solidFill>
                <a:latin typeface="Lucida Console" panose="020B0609040504020204" pitchFamily="49" charset="0"/>
              </a:rPr>
              <a:t>field</a:t>
            </a:r>
            <a:r>
              <a:rPr lang="en-US" sz="1400" dirty="0">
                <a:latin typeface="Lucida Console" panose="020B0609040504020204" pitchFamily="49" charset="0"/>
              </a:rPr>
              <a:t>(FLNK, "</a:t>
            </a:r>
            <a:r>
              <a:rPr lang="en-US" sz="1400" dirty="0" err="1">
                <a:solidFill>
                  <a:srgbClr val="0070C0"/>
                </a:solidFill>
                <a:latin typeface="Lucida Console" panose="020B0609040504020204" pitchFamily="49" charset="0"/>
              </a:rPr>
              <a:t>BeamPower:Avg</a:t>
            </a:r>
            <a:r>
              <a:rPr lang="en-US" sz="1400" dirty="0">
                <a:latin typeface="Lucida Console" panose="020B0609040504020204" pitchFamily="49" charset="0"/>
              </a:rPr>
              <a:t>")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Font typeface="Century Gothic" panose="020B0502020202020204" pitchFamily="34" charset="0"/>
              <a:buNone/>
            </a:pPr>
            <a:r>
              <a:rPr lang="en-US" sz="1400" dirty="0">
                <a:latin typeface="Lucida Console" panose="020B0609040504020204" pitchFamily="49" charset="0"/>
              </a:rPr>
              <a:t>}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400" dirty="0">
                <a:solidFill>
                  <a:schemeClr val="accent4">
                    <a:lumMod val="75000"/>
                  </a:schemeClr>
                </a:solidFill>
                <a:latin typeface="Lucida Console" panose="020B0609040504020204" pitchFamily="49" charset="0"/>
              </a:rPr>
              <a:t># Using Python built-in functions for average calc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400" dirty="0">
                <a:solidFill>
                  <a:schemeClr val="accent2">
                    <a:lumMod val="75000"/>
                  </a:schemeClr>
                </a:solidFill>
                <a:latin typeface="Lucida Console" panose="020B0609040504020204" pitchFamily="49" charset="0"/>
              </a:rPr>
              <a:t>record</a:t>
            </a:r>
            <a:r>
              <a:rPr lang="en-US" sz="1400" dirty="0">
                <a:latin typeface="Lucida Console" panose="020B0609040504020204" pitchFamily="49" charset="0"/>
              </a:rPr>
              <a:t>(</a:t>
            </a:r>
            <a:r>
              <a:rPr lang="en-US" sz="1400" dirty="0">
                <a:solidFill>
                  <a:schemeClr val="accent1"/>
                </a:solidFill>
                <a:latin typeface="Lucida Console" panose="020B0609040504020204" pitchFamily="49" charset="0"/>
              </a:rPr>
              <a:t>ai</a:t>
            </a:r>
            <a:r>
              <a:rPr lang="en-US" sz="1400" dirty="0">
                <a:latin typeface="Lucida Console" panose="020B0609040504020204" pitchFamily="49" charset="0"/>
              </a:rPr>
              <a:t>, "</a:t>
            </a:r>
            <a:r>
              <a:rPr lang="en-US" sz="1400" dirty="0" err="1">
                <a:latin typeface="Lucida Console" panose="020B0609040504020204" pitchFamily="49" charset="0"/>
              </a:rPr>
              <a:t>BeamPower:Avg</a:t>
            </a:r>
            <a:r>
              <a:rPr lang="en-US" sz="1400" dirty="0">
                <a:latin typeface="Lucida Console" panose="020B0609040504020204" pitchFamily="49" charset="0"/>
              </a:rPr>
              <a:t>") {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400" dirty="0">
                <a:latin typeface="Lucida Console" panose="020B0609040504020204" pitchFamily="49" charset="0"/>
              </a:rPr>
              <a:t>  </a:t>
            </a:r>
            <a:r>
              <a:rPr lang="en-US" sz="1400" dirty="0">
                <a:solidFill>
                  <a:schemeClr val="accent2">
                    <a:lumMod val="75000"/>
                  </a:schemeClr>
                </a:solidFill>
                <a:latin typeface="Lucida Console" panose="020B0609040504020204" pitchFamily="49" charset="0"/>
              </a:rPr>
              <a:t>field</a:t>
            </a:r>
            <a:r>
              <a:rPr lang="en-US" sz="1400" dirty="0">
                <a:latin typeface="Lucida Console" panose="020B0609040504020204" pitchFamily="49" charset="0"/>
              </a:rPr>
              <a:t>(DTYP, "</a:t>
            </a:r>
            <a:r>
              <a:rPr lang="en-US" sz="1400" dirty="0" err="1">
                <a:solidFill>
                  <a:srgbClr val="0070C0"/>
                </a:solidFill>
                <a:latin typeface="Lucida Console" panose="020B0609040504020204" pitchFamily="49" charset="0"/>
              </a:rPr>
              <a:t>pydev</a:t>
            </a:r>
            <a:r>
              <a:rPr lang="en-US" sz="1400" dirty="0">
                <a:latin typeface="Lucida Console" panose="020B0609040504020204" pitchFamily="49" charset="0"/>
              </a:rPr>
              <a:t>")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400" dirty="0">
                <a:solidFill>
                  <a:schemeClr val="accent2">
                    <a:lumMod val="75000"/>
                  </a:schemeClr>
                </a:solidFill>
                <a:latin typeface="Lucida Console" panose="020B0609040504020204" pitchFamily="49" charset="0"/>
              </a:rPr>
              <a:t>  field</a:t>
            </a:r>
            <a:r>
              <a:rPr lang="en-US" sz="1400" dirty="0">
                <a:latin typeface="Lucida Console" panose="020B0609040504020204" pitchFamily="49" charset="0"/>
              </a:rPr>
              <a:t>(INP,  "</a:t>
            </a:r>
            <a:r>
              <a:rPr lang="en-US" sz="1400" dirty="0">
                <a:solidFill>
                  <a:srgbClr val="0070C0"/>
                </a:solidFill>
                <a:latin typeface="Lucida Console" panose="020B0609040504020204" pitchFamily="49" charset="0"/>
              </a:rPr>
              <a:t>@sum(</a:t>
            </a:r>
            <a:r>
              <a:rPr lang="en-US" sz="1400" dirty="0" err="1">
                <a:solidFill>
                  <a:srgbClr val="0070C0"/>
                </a:solidFill>
                <a:latin typeface="Lucida Console" panose="020B0609040504020204" pitchFamily="49" charset="0"/>
              </a:rPr>
              <a:t>beampower</a:t>
            </a:r>
            <a:r>
              <a:rPr lang="en-US" sz="1400" dirty="0">
                <a:solidFill>
                  <a:srgbClr val="0070C0"/>
                </a:solidFill>
                <a:latin typeface="Lucida Console" panose="020B0609040504020204" pitchFamily="49" charset="0"/>
              </a:rPr>
              <a:t>)/</a:t>
            </a:r>
            <a:r>
              <a:rPr lang="en-US" sz="1400" dirty="0" err="1">
                <a:solidFill>
                  <a:srgbClr val="0070C0"/>
                </a:solidFill>
                <a:latin typeface="Lucida Console" panose="020B0609040504020204" pitchFamily="49" charset="0"/>
              </a:rPr>
              <a:t>len</a:t>
            </a:r>
            <a:r>
              <a:rPr lang="en-US" sz="1400" dirty="0">
                <a:solidFill>
                  <a:srgbClr val="0070C0"/>
                </a:solidFill>
                <a:latin typeface="Lucida Console" panose="020B0609040504020204" pitchFamily="49" charset="0"/>
              </a:rPr>
              <a:t>(</a:t>
            </a:r>
            <a:r>
              <a:rPr lang="en-US" sz="1400" dirty="0" err="1">
                <a:solidFill>
                  <a:srgbClr val="0070C0"/>
                </a:solidFill>
                <a:latin typeface="Lucida Console" panose="020B0609040504020204" pitchFamily="49" charset="0"/>
              </a:rPr>
              <a:t>beampower</a:t>
            </a:r>
            <a:r>
              <a:rPr lang="en-US" sz="1400" dirty="0">
                <a:solidFill>
                  <a:srgbClr val="0070C0"/>
                </a:solidFill>
                <a:latin typeface="Lucida Console" panose="020B0609040504020204" pitchFamily="49" charset="0"/>
              </a:rPr>
              <a:t>)</a:t>
            </a:r>
            <a:r>
              <a:rPr lang="en-US" sz="1400" dirty="0">
                <a:latin typeface="Lucida Console" panose="020B0609040504020204" pitchFamily="49" charset="0"/>
              </a:rPr>
              <a:t>")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400" dirty="0">
                <a:latin typeface="Lucida Console" panose="020B0609040504020204" pitchFamily="49" charset="0"/>
              </a:rPr>
              <a:t>  </a:t>
            </a:r>
            <a:r>
              <a:rPr lang="en-US" sz="1400" dirty="0">
                <a:solidFill>
                  <a:schemeClr val="accent2">
                    <a:lumMod val="75000"/>
                  </a:schemeClr>
                </a:solidFill>
                <a:latin typeface="Lucida Console" panose="020B0609040504020204" pitchFamily="49" charset="0"/>
              </a:rPr>
              <a:t>field</a:t>
            </a:r>
            <a:r>
              <a:rPr lang="en-US" sz="1400" dirty="0">
                <a:latin typeface="Lucida Console" panose="020B0609040504020204" pitchFamily="49" charset="0"/>
              </a:rPr>
              <a:t>(FLNK, "</a:t>
            </a:r>
            <a:r>
              <a:rPr lang="en-US" sz="1400" dirty="0" err="1">
                <a:solidFill>
                  <a:srgbClr val="0070C0"/>
                </a:solidFill>
                <a:latin typeface="Lucida Console" panose="020B0609040504020204" pitchFamily="49" charset="0"/>
              </a:rPr>
              <a:t>BeamPower:Std</a:t>
            </a:r>
            <a:r>
              <a:rPr lang="en-US" sz="1400" dirty="0">
                <a:latin typeface="Lucida Console" panose="020B0609040504020204" pitchFamily="49" charset="0"/>
              </a:rPr>
              <a:t>")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400" dirty="0">
                <a:latin typeface="Lucida Console" panose="020B0609040504020204" pitchFamily="49" charset="0"/>
              </a:rPr>
              <a:t>}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400" dirty="0">
                <a:solidFill>
                  <a:schemeClr val="accent4">
                    <a:lumMod val="75000"/>
                  </a:schemeClr>
                </a:solidFill>
                <a:latin typeface="Lucida Console" panose="020B0609040504020204" pitchFamily="49" charset="0"/>
              </a:rPr>
              <a:t># </a:t>
            </a:r>
            <a:r>
              <a:rPr lang="en-US" sz="1400" dirty="0" err="1">
                <a:solidFill>
                  <a:schemeClr val="accent4">
                    <a:lumMod val="75000"/>
                  </a:schemeClr>
                </a:solidFill>
                <a:latin typeface="Lucida Console" panose="020B0609040504020204" pitchFamily="49" charset="0"/>
              </a:rPr>
              <a:t>numpy</a:t>
            </a:r>
            <a:r>
              <a:rPr lang="en-US" sz="1400" dirty="0">
                <a:solidFill>
                  <a:schemeClr val="accent4">
                    <a:lumMod val="75000"/>
                  </a:schemeClr>
                </a:solidFill>
                <a:latin typeface="Lucida Console" panose="020B0609040504020204" pitchFamily="49" charset="0"/>
              </a:rPr>
              <a:t> one-liner for standard deviation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400" dirty="0">
                <a:solidFill>
                  <a:schemeClr val="accent2">
                    <a:lumMod val="75000"/>
                  </a:schemeClr>
                </a:solidFill>
                <a:latin typeface="Lucida Console" panose="020B0609040504020204" pitchFamily="49" charset="0"/>
              </a:rPr>
              <a:t>record</a:t>
            </a:r>
            <a:r>
              <a:rPr lang="en-US" sz="1400" dirty="0">
                <a:latin typeface="Lucida Console" panose="020B0609040504020204" pitchFamily="49" charset="0"/>
              </a:rPr>
              <a:t>(</a:t>
            </a:r>
            <a:r>
              <a:rPr lang="en-US" sz="1400" dirty="0">
                <a:solidFill>
                  <a:schemeClr val="accent1"/>
                </a:solidFill>
                <a:latin typeface="Lucida Console" panose="020B0609040504020204" pitchFamily="49" charset="0"/>
              </a:rPr>
              <a:t>ai</a:t>
            </a:r>
            <a:r>
              <a:rPr lang="en-US" sz="1400" dirty="0">
                <a:latin typeface="Lucida Console" panose="020B0609040504020204" pitchFamily="49" charset="0"/>
              </a:rPr>
              <a:t>, "</a:t>
            </a:r>
            <a:r>
              <a:rPr lang="en-US" sz="1400" dirty="0" err="1">
                <a:latin typeface="Lucida Console" panose="020B0609040504020204" pitchFamily="49" charset="0"/>
              </a:rPr>
              <a:t>BeamPower:Std</a:t>
            </a:r>
            <a:r>
              <a:rPr lang="en-US" sz="1400" dirty="0">
                <a:latin typeface="Lucida Console" panose="020B0609040504020204" pitchFamily="49" charset="0"/>
              </a:rPr>
              <a:t>") {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400" dirty="0">
                <a:latin typeface="Lucida Console" panose="020B0609040504020204" pitchFamily="49" charset="0"/>
              </a:rPr>
              <a:t>  </a:t>
            </a:r>
            <a:r>
              <a:rPr lang="en-US" sz="1400" dirty="0">
                <a:solidFill>
                  <a:schemeClr val="accent2">
                    <a:lumMod val="75000"/>
                  </a:schemeClr>
                </a:solidFill>
                <a:latin typeface="Lucida Console" panose="020B0609040504020204" pitchFamily="49" charset="0"/>
              </a:rPr>
              <a:t>field</a:t>
            </a:r>
            <a:r>
              <a:rPr lang="en-US" sz="1400" dirty="0">
                <a:latin typeface="Lucida Console" panose="020B0609040504020204" pitchFamily="49" charset="0"/>
              </a:rPr>
              <a:t>(DTYP, "</a:t>
            </a:r>
            <a:r>
              <a:rPr lang="en-US" sz="1400" dirty="0" err="1">
                <a:solidFill>
                  <a:srgbClr val="0070C0"/>
                </a:solidFill>
                <a:latin typeface="Lucida Console" panose="020B0609040504020204" pitchFamily="49" charset="0"/>
              </a:rPr>
              <a:t>pydev</a:t>
            </a:r>
            <a:r>
              <a:rPr lang="en-US" sz="1400" dirty="0">
                <a:latin typeface="Lucida Console" panose="020B0609040504020204" pitchFamily="49" charset="0"/>
              </a:rPr>
              <a:t>")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400" dirty="0">
                <a:latin typeface="Lucida Console" panose="020B0609040504020204" pitchFamily="49" charset="0"/>
              </a:rPr>
              <a:t>  </a:t>
            </a:r>
            <a:r>
              <a:rPr lang="en-US" sz="1400" dirty="0">
                <a:solidFill>
                  <a:schemeClr val="accent2">
                    <a:lumMod val="75000"/>
                  </a:schemeClr>
                </a:solidFill>
                <a:latin typeface="Lucida Console" panose="020B0609040504020204" pitchFamily="49" charset="0"/>
              </a:rPr>
              <a:t>field</a:t>
            </a:r>
            <a:r>
              <a:rPr lang="en-US" sz="1400" dirty="0">
                <a:latin typeface="Lucida Console" panose="020B0609040504020204" pitchFamily="49" charset="0"/>
              </a:rPr>
              <a:t>(INP,  "</a:t>
            </a:r>
            <a:r>
              <a:rPr lang="en-US" sz="1400" dirty="0">
                <a:solidFill>
                  <a:srgbClr val="0070C0"/>
                </a:solidFill>
                <a:latin typeface="Lucida Console" panose="020B0609040504020204" pitchFamily="49" charset="0"/>
              </a:rPr>
              <a:t>@</a:t>
            </a:r>
            <a:r>
              <a:rPr lang="en-US" sz="1400" dirty="0" err="1">
                <a:solidFill>
                  <a:srgbClr val="0070C0"/>
                </a:solidFill>
                <a:latin typeface="Lucida Console" panose="020B0609040504020204" pitchFamily="49" charset="0"/>
              </a:rPr>
              <a:t>numpy.std</a:t>
            </a:r>
            <a:r>
              <a:rPr lang="en-US" sz="1400" dirty="0">
                <a:solidFill>
                  <a:srgbClr val="0070C0"/>
                </a:solidFill>
                <a:latin typeface="Lucida Console" panose="020B0609040504020204" pitchFamily="49" charset="0"/>
              </a:rPr>
              <a:t>(</a:t>
            </a:r>
            <a:r>
              <a:rPr lang="en-US" sz="1400" dirty="0" err="1">
                <a:solidFill>
                  <a:srgbClr val="0070C0"/>
                </a:solidFill>
                <a:latin typeface="Lucida Console" panose="020B0609040504020204" pitchFamily="49" charset="0"/>
              </a:rPr>
              <a:t>beampower</a:t>
            </a:r>
            <a:r>
              <a:rPr lang="en-US" sz="1400" dirty="0">
                <a:solidFill>
                  <a:srgbClr val="0070C0"/>
                </a:solidFill>
                <a:latin typeface="Lucida Console" panose="020B0609040504020204" pitchFamily="49" charset="0"/>
              </a:rPr>
              <a:t>)</a:t>
            </a:r>
            <a:r>
              <a:rPr lang="en-US" sz="1400" dirty="0">
                <a:latin typeface="Lucida Console" panose="020B0609040504020204" pitchFamily="49" charset="0"/>
              </a:rPr>
              <a:t>")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400" dirty="0">
                <a:latin typeface="Lucida Console" panose="020B0609040504020204" pitchFamily="49" charset="0"/>
              </a:rPr>
              <a:t>}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Font typeface="Century Gothic" panose="020B0502020202020204" pitchFamily="34" charset="0"/>
              <a:buNone/>
            </a:pPr>
            <a:endParaRPr lang="en-US" sz="1400" dirty="0">
              <a:latin typeface="Lucida Console" panose="020B0609040504020204" pitchFamily="49" charset="0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BDDFA7E-85B6-F892-227D-1E01C20781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5" y="1244856"/>
            <a:ext cx="6004116" cy="5041644"/>
          </a:xfrm>
        </p:spPr>
        <p:txBody>
          <a:bodyPr/>
          <a:lstStyle/>
          <a:p>
            <a:r>
              <a:rPr lang="en-US" sz="2400" dirty="0"/>
              <a:t>Extend EPICS records functionality with the power of Python</a:t>
            </a:r>
          </a:p>
          <a:p>
            <a:endParaRPr lang="en-US" sz="2400" dirty="0"/>
          </a:p>
          <a:p>
            <a:r>
              <a:rPr lang="en-US" sz="2400" dirty="0"/>
              <a:t>Integrates into existing IOCs</a:t>
            </a:r>
          </a:p>
          <a:p>
            <a:pPr lvl="1"/>
            <a:r>
              <a:rPr lang="en-US" sz="2000" dirty="0"/>
              <a:t>Leverage IOC core functionality</a:t>
            </a:r>
          </a:p>
          <a:p>
            <a:pPr lvl="1"/>
            <a:r>
              <a:rPr lang="en-US" sz="2000" dirty="0"/>
              <a:t>Coexist with EPICS extensions</a:t>
            </a:r>
          </a:p>
          <a:p>
            <a:pPr lvl="1"/>
            <a:r>
              <a:rPr lang="en-US" sz="2000" dirty="0"/>
              <a:t>Quick and robust adoption</a:t>
            </a:r>
          </a:p>
          <a:p>
            <a:pPr lvl="1"/>
            <a:endParaRPr lang="en-US" sz="2000" dirty="0"/>
          </a:p>
          <a:p>
            <a:r>
              <a:rPr lang="en-US" sz="2400" dirty="0"/>
              <a:t>Broad compatibility</a:t>
            </a:r>
          </a:p>
          <a:p>
            <a:pPr lvl="1"/>
            <a:r>
              <a:rPr lang="en-US" sz="2000" dirty="0"/>
              <a:t>Python2 &amp; Python3</a:t>
            </a:r>
          </a:p>
          <a:p>
            <a:pPr lvl="1"/>
            <a:r>
              <a:rPr lang="en-US" sz="2000" dirty="0"/>
              <a:t>EPICS 3.14.12.x – EPICS 7.0.x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7CC22DE-A15C-A183-2919-B2D555B1E956}"/>
              </a:ext>
            </a:extLst>
          </p:cNvPr>
          <p:cNvSpPr txBox="1"/>
          <p:nvPr/>
        </p:nvSpPr>
        <p:spPr>
          <a:xfrm>
            <a:off x="742308" y="6101834"/>
            <a:ext cx="51756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  <a:hlinkClick r:id="rId2"/>
              </a:rPr>
              <a:t>http://github.com/klemenv/PyDevice</a:t>
            </a: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639869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84795101-6172-2D3F-26E0-048058BD0D73}"/>
              </a:ext>
            </a:extLst>
          </p:cNvPr>
          <p:cNvSpPr/>
          <p:nvPr/>
        </p:nvSpPr>
        <p:spPr>
          <a:xfrm>
            <a:off x="448053" y="1706624"/>
            <a:ext cx="5287062" cy="4072384"/>
          </a:xfrm>
          <a:prstGeom prst="rect">
            <a:avLst/>
          </a:prstGeom>
          <a:solidFill>
            <a:schemeClr val="bg1"/>
          </a:solidFill>
          <a:ln w="31750">
            <a:solidFill>
              <a:schemeClr val="tx2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469D0C-DD41-324D-BB4E-D2D4FA4F83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5" y="2048256"/>
            <a:ext cx="5287062" cy="3730752"/>
          </a:xfrm>
        </p:spPr>
        <p:txBody>
          <a:bodyPr/>
          <a:lstStyle/>
          <a:p>
            <a:r>
              <a:rPr lang="en-US" sz="2000" dirty="0"/>
              <a:t>Python excels at processing arrays</a:t>
            </a:r>
          </a:p>
          <a:p>
            <a:r>
              <a:rPr lang="en-US" sz="2000" dirty="0"/>
              <a:t>Support for most element types</a:t>
            </a:r>
          </a:p>
          <a:p>
            <a:pPr lvl="1"/>
            <a:r>
              <a:rPr lang="en-US" sz="1800" dirty="0"/>
              <a:t>(U)CHAR, (U)SHORT, (U)LONG, FLOAT, DOUBLE, STRING</a:t>
            </a:r>
          </a:p>
          <a:p>
            <a:r>
              <a:rPr lang="en-US" sz="2000" dirty="0"/>
              <a:t>Input and output arrays may differ in size but not type</a:t>
            </a:r>
            <a:endParaRPr lang="en-US" sz="2200" dirty="0"/>
          </a:p>
          <a:p>
            <a:endParaRPr lang="en-US" sz="2000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DC32D03-2080-8F4B-BB2C-78E352256453}"/>
              </a:ext>
            </a:extLst>
          </p:cNvPr>
          <p:cNvSpPr txBox="1">
            <a:spLocks/>
          </p:cNvSpPr>
          <p:nvPr/>
        </p:nvSpPr>
        <p:spPr bwMode="auto">
          <a:xfrm>
            <a:off x="448055" y="383242"/>
            <a:ext cx="11430000" cy="539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2pPr>
            <a:lvl3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3pPr>
            <a:lvl4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4pPr>
            <a:lvl5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5pPr>
            <a:lvl6pPr marL="4572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6pPr>
            <a:lvl7pPr marL="9144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7pPr>
            <a:lvl8pPr marL="13716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8pPr>
            <a:lvl9pPr marL="18288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9pPr>
          </a:lstStyle>
          <a:p>
            <a:r>
              <a:rPr lang="en-US" b="1" dirty="0">
                <a:solidFill>
                  <a:srgbClr val="1E7640"/>
                </a:solidFill>
              </a:rPr>
              <a:t>Supporting More EPICS Base Records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04371E0-0ECB-05D3-DFFB-F87FC9859BA8}"/>
              </a:ext>
            </a:extLst>
          </p:cNvPr>
          <p:cNvSpPr txBox="1"/>
          <p:nvPr/>
        </p:nvSpPr>
        <p:spPr>
          <a:xfrm>
            <a:off x="448054" y="1706624"/>
            <a:ext cx="42775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2000" b="1" dirty="0">
                <a:solidFill>
                  <a:srgbClr val="1E7640"/>
                </a:solidFill>
              </a:rPr>
              <a:t>waveform</a:t>
            </a:r>
            <a:endParaRPr lang="en-US" sz="2000" dirty="0">
              <a:latin typeface="+mn-lt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0BDE821-89C8-A42F-6FF2-F62C457E037C}"/>
              </a:ext>
            </a:extLst>
          </p:cNvPr>
          <p:cNvSpPr/>
          <p:nvPr/>
        </p:nvSpPr>
        <p:spPr>
          <a:xfrm>
            <a:off x="6306309" y="1706624"/>
            <a:ext cx="5287062" cy="4072384"/>
          </a:xfrm>
          <a:prstGeom prst="rect">
            <a:avLst/>
          </a:prstGeom>
          <a:solidFill>
            <a:schemeClr val="bg1"/>
          </a:solidFill>
          <a:ln w="31750">
            <a:solidFill>
              <a:schemeClr val="tx2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27567381-C823-BB3B-6E33-0C833FB923C8}"/>
              </a:ext>
            </a:extLst>
          </p:cNvPr>
          <p:cNvSpPr txBox="1">
            <a:spLocks/>
          </p:cNvSpPr>
          <p:nvPr/>
        </p:nvSpPr>
        <p:spPr bwMode="auto">
          <a:xfrm>
            <a:off x="6306311" y="2048256"/>
            <a:ext cx="5287062" cy="373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288925" indent="-288925" algn="l" rtl="0" eaLnBrk="1" fontAlgn="base" hangingPunct="1">
              <a:lnSpc>
                <a:spcPct val="90000"/>
              </a:lnSpc>
              <a:spcBef>
                <a:spcPts val="1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lang="en-US" sz="2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7388" indent="-2889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031875" indent="-2889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144588" indent="-173038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1482725" indent="-222250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EPICS 3.15 and later</a:t>
            </a:r>
          </a:p>
          <a:p>
            <a:r>
              <a:rPr lang="en-US" sz="2000" dirty="0"/>
              <a:t>String size inherited from EPICS base, default 65,535</a:t>
            </a:r>
          </a:p>
          <a:p>
            <a:r>
              <a:rPr lang="en-US" sz="2000" dirty="0"/>
              <a:t>Useful for file paths, URLs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6B3DDCD-43D3-4D4C-E072-3AD69B91316E}"/>
              </a:ext>
            </a:extLst>
          </p:cNvPr>
          <p:cNvSpPr txBox="1"/>
          <p:nvPr/>
        </p:nvSpPr>
        <p:spPr>
          <a:xfrm>
            <a:off x="6306310" y="1706624"/>
            <a:ext cx="42775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2000" b="1" dirty="0" err="1">
                <a:solidFill>
                  <a:srgbClr val="1E7640"/>
                </a:solidFill>
                <a:latin typeface="+mn-lt"/>
              </a:rPr>
              <a:t>lsi</a:t>
            </a:r>
            <a:r>
              <a:rPr lang="en-US" sz="2000" b="1" dirty="0">
                <a:solidFill>
                  <a:srgbClr val="1E7640"/>
                </a:solidFill>
                <a:latin typeface="+mn-lt"/>
              </a:rPr>
              <a:t> / </a:t>
            </a:r>
            <a:r>
              <a:rPr lang="en-US" sz="2000" b="1" dirty="0" err="1">
                <a:solidFill>
                  <a:srgbClr val="1E7640"/>
                </a:solidFill>
                <a:latin typeface="+mn-lt"/>
              </a:rPr>
              <a:t>lso</a:t>
            </a:r>
            <a:endParaRPr lang="en-US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744343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469D0C-DD41-324D-BB4E-D2D4FA4F83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5" y="1346693"/>
            <a:ext cx="5373967" cy="4970979"/>
          </a:xfrm>
        </p:spPr>
        <p:txBody>
          <a:bodyPr/>
          <a:lstStyle/>
          <a:p>
            <a:r>
              <a:rPr lang="en-US" sz="2000" dirty="0">
                <a:latin typeface="+mn-lt"/>
              </a:rPr>
              <a:t>Similar to </a:t>
            </a:r>
            <a:r>
              <a:rPr lang="en-US" sz="2000" dirty="0" err="1">
                <a:latin typeface="+mn-lt"/>
              </a:rPr>
              <a:t>aSub</a:t>
            </a:r>
            <a:r>
              <a:rPr lang="en-US" sz="2000" dirty="0">
                <a:latin typeface="+mn-lt"/>
              </a:rPr>
              <a:t> record but invokes Python for processing inputs</a:t>
            </a:r>
          </a:p>
          <a:p>
            <a:endParaRPr lang="en-US" sz="2000" dirty="0">
              <a:latin typeface="+mn-lt"/>
            </a:endParaRPr>
          </a:p>
          <a:p>
            <a:r>
              <a:rPr lang="en-US" sz="2000" dirty="0">
                <a:latin typeface="+mn-lt"/>
              </a:rPr>
              <a:t>Passing multiple parameters to Python expressions:</a:t>
            </a:r>
          </a:p>
          <a:p>
            <a:pPr lvl="1"/>
            <a:r>
              <a:rPr lang="en-US" sz="1600" dirty="0"/>
              <a:t>Functions</a:t>
            </a:r>
          </a:p>
          <a:p>
            <a:pPr lvl="1"/>
            <a:r>
              <a:rPr lang="en-US" sz="1600" dirty="0">
                <a:latin typeface="+mn-lt"/>
              </a:rPr>
              <a:t>Formulas</a:t>
            </a:r>
            <a:endParaRPr lang="en-US" sz="1600" dirty="0"/>
          </a:p>
          <a:p>
            <a:pPr lvl="1"/>
            <a:endParaRPr lang="en-US" sz="2000" dirty="0"/>
          </a:p>
          <a:p>
            <a:r>
              <a:rPr lang="en-US" sz="2000" dirty="0"/>
              <a:t>Selectable input and output field types and size</a:t>
            </a:r>
          </a:p>
          <a:p>
            <a:endParaRPr lang="en-US" sz="2000" dirty="0">
              <a:latin typeface="+mn-lt"/>
            </a:endParaRPr>
          </a:p>
          <a:p>
            <a:r>
              <a:rPr lang="en-US" sz="2000" dirty="0">
                <a:latin typeface="+mn-lt"/>
              </a:rPr>
              <a:t>Python code unaware of record semantics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DC32D03-2080-8F4B-BB2C-78E352256453}"/>
              </a:ext>
            </a:extLst>
          </p:cNvPr>
          <p:cNvSpPr txBox="1">
            <a:spLocks/>
          </p:cNvSpPr>
          <p:nvPr/>
        </p:nvSpPr>
        <p:spPr bwMode="auto">
          <a:xfrm>
            <a:off x="448055" y="383242"/>
            <a:ext cx="11430000" cy="539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2pPr>
            <a:lvl3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3pPr>
            <a:lvl4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4pPr>
            <a:lvl5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5pPr>
            <a:lvl6pPr marL="4572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6pPr>
            <a:lvl7pPr marL="9144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7pPr>
            <a:lvl8pPr marL="13716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8pPr>
            <a:lvl9pPr marL="18288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9pPr>
          </a:lstStyle>
          <a:p>
            <a:r>
              <a:rPr lang="en-US" b="1" dirty="0">
                <a:solidFill>
                  <a:srgbClr val="1E7640"/>
                </a:solidFill>
              </a:rPr>
              <a:t>New </a:t>
            </a:r>
            <a:r>
              <a:rPr lang="en-US" b="1" dirty="0" err="1">
                <a:solidFill>
                  <a:srgbClr val="1E7640"/>
                </a:solidFill>
              </a:rPr>
              <a:t>pycalcRecord</a:t>
            </a:r>
            <a:endParaRPr lang="en-US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413DD0EB-485C-0164-1A74-C94A0D119D8C}"/>
              </a:ext>
            </a:extLst>
          </p:cNvPr>
          <p:cNvSpPr txBox="1">
            <a:spLocks/>
          </p:cNvSpPr>
          <p:nvPr/>
        </p:nvSpPr>
        <p:spPr bwMode="auto">
          <a:xfrm>
            <a:off x="5948738" y="1688326"/>
            <a:ext cx="6082301" cy="4229589"/>
          </a:xfrm>
          <a:prstGeom prst="rect">
            <a:avLst/>
          </a:prstGeom>
          <a:solidFill>
            <a:srgbClr val="EDE6E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288925" indent="-288925" algn="l" rtl="0" eaLnBrk="1" fontAlgn="base" hangingPunct="1">
              <a:lnSpc>
                <a:spcPct val="90000"/>
              </a:lnSpc>
              <a:spcBef>
                <a:spcPts val="1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lang="en-US" sz="2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7388" indent="-2889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031875" indent="-2889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144588" indent="-173038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1482725" indent="-222250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400" dirty="0">
                <a:solidFill>
                  <a:schemeClr val="accent2">
                    <a:lumMod val="75000"/>
                  </a:schemeClr>
                </a:solidFill>
                <a:latin typeface="Lucida Console" panose="020B0609040504020204" pitchFamily="49" charset="0"/>
              </a:rPr>
              <a:t>record</a:t>
            </a:r>
            <a:r>
              <a:rPr lang="en-US" sz="1400" dirty="0">
                <a:latin typeface="Lucida Console" panose="020B0609040504020204" pitchFamily="49" charset="0"/>
              </a:rPr>
              <a:t>(</a:t>
            </a:r>
            <a:r>
              <a:rPr lang="en-US" sz="1400" dirty="0" err="1">
                <a:solidFill>
                  <a:schemeClr val="accent1"/>
                </a:solidFill>
                <a:latin typeface="Lucida Console" panose="020B0609040504020204" pitchFamily="49" charset="0"/>
              </a:rPr>
              <a:t>pycalc</a:t>
            </a:r>
            <a:r>
              <a:rPr lang="en-US" sz="1400" dirty="0">
                <a:latin typeface="Lucida Console" panose="020B0609040504020204" pitchFamily="49" charset="0"/>
              </a:rPr>
              <a:t>, "</a:t>
            </a:r>
            <a:r>
              <a:rPr lang="en-US" sz="1400" dirty="0" err="1">
                <a:latin typeface="Lucida Console" panose="020B0609040504020204" pitchFamily="49" charset="0"/>
              </a:rPr>
              <a:t>Quadratic:X</a:t>
            </a:r>
            <a:r>
              <a:rPr lang="en-US" sz="1400" dirty="0">
                <a:latin typeface="Lucida Console" panose="020B0609040504020204" pitchFamily="49" charset="0"/>
              </a:rPr>
              <a:t>") {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400" dirty="0">
                <a:latin typeface="Lucida Console" panose="020B0609040504020204" pitchFamily="49" charset="0"/>
              </a:rPr>
              <a:t>  </a:t>
            </a:r>
            <a:r>
              <a:rPr lang="en-US" sz="1400" dirty="0">
                <a:solidFill>
                  <a:schemeClr val="accent2">
                    <a:lumMod val="75000"/>
                  </a:schemeClr>
                </a:solidFill>
                <a:latin typeface="Lucida Console" panose="020B0609040504020204" pitchFamily="49" charset="0"/>
              </a:rPr>
              <a:t>field</a:t>
            </a:r>
            <a:r>
              <a:rPr lang="en-US" sz="1400" dirty="0">
                <a:latin typeface="Lucida Console" panose="020B0609040504020204" pitchFamily="49" charset="0"/>
              </a:rPr>
              <a:t>(INPA, "</a:t>
            </a:r>
            <a:r>
              <a:rPr lang="en-US" sz="1400" dirty="0" err="1">
                <a:solidFill>
                  <a:srgbClr val="0070C0"/>
                </a:solidFill>
                <a:latin typeface="Lucida Console" panose="020B0609040504020204" pitchFamily="49" charset="0"/>
              </a:rPr>
              <a:t>Quadratic:X:LowLimit</a:t>
            </a:r>
            <a:r>
              <a:rPr lang="en-US" sz="1400" dirty="0">
                <a:latin typeface="Lucida Console" panose="020B0609040504020204" pitchFamily="49" charset="0"/>
              </a:rPr>
              <a:t>")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400" dirty="0">
                <a:latin typeface="Lucida Console" panose="020B0609040504020204" pitchFamily="49" charset="0"/>
              </a:rPr>
              <a:t>  </a:t>
            </a:r>
            <a:r>
              <a:rPr lang="en-US" sz="1400" dirty="0">
                <a:solidFill>
                  <a:schemeClr val="accent2">
                    <a:lumMod val="75000"/>
                  </a:schemeClr>
                </a:solidFill>
                <a:latin typeface="Lucida Console" panose="020B0609040504020204" pitchFamily="49" charset="0"/>
              </a:rPr>
              <a:t>field</a:t>
            </a:r>
            <a:r>
              <a:rPr lang="en-US" sz="1400" dirty="0">
                <a:latin typeface="Lucida Console" panose="020B0609040504020204" pitchFamily="49" charset="0"/>
              </a:rPr>
              <a:t>(INPB, "</a:t>
            </a:r>
            <a:r>
              <a:rPr lang="en-US" sz="1400" dirty="0" err="1">
                <a:solidFill>
                  <a:srgbClr val="0070C0"/>
                </a:solidFill>
                <a:latin typeface="Lucida Console" panose="020B0609040504020204" pitchFamily="49" charset="0"/>
              </a:rPr>
              <a:t>Quadratic:X:HighLimit</a:t>
            </a:r>
            <a:r>
              <a:rPr lang="en-US" sz="1400" dirty="0">
                <a:latin typeface="Lucida Console" panose="020B0609040504020204" pitchFamily="49" charset="0"/>
              </a:rPr>
              <a:t>")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400" dirty="0">
                <a:solidFill>
                  <a:schemeClr val="accent2">
                    <a:lumMod val="75000"/>
                  </a:schemeClr>
                </a:solidFill>
                <a:latin typeface="Lucida Console" panose="020B0609040504020204" pitchFamily="49" charset="0"/>
              </a:rPr>
              <a:t>  field</a:t>
            </a:r>
            <a:r>
              <a:rPr lang="en-US" sz="1400" dirty="0">
                <a:latin typeface="Lucida Console" panose="020B0609040504020204" pitchFamily="49" charset="0"/>
              </a:rPr>
              <a:t>(CALC, "</a:t>
            </a:r>
            <a:r>
              <a:rPr lang="en-US" sz="1400" dirty="0">
                <a:solidFill>
                  <a:srgbClr val="0070C0"/>
                </a:solidFill>
                <a:latin typeface="Lucida Console" panose="020B0609040504020204" pitchFamily="49" charset="0"/>
              </a:rPr>
              <a:t>list(</a:t>
            </a:r>
            <a:r>
              <a:rPr lang="en-US" sz="1400" dirty="0" err="1">
                <a:solidFill>
                  <a:srgbClr val="0070C0"/>
                </a:solidFill>
                <a:latin typeface="Lucida Console" panose="020B0609040504020204" pitchFamily="49" charset="0"/>
              </a:rPr>
              <a:t>np.linspace</a:t>
            </a:r>
            <a:r>
              <a:rPr lang="en-US" sz="1400" dirty="0">
                <a:solidFill>
                  <a:srgbClr val="0070C0"/>
                </a:solidFill>
                <a:latin typeface="Lucida Console" panose="020B0609040504020204" pitchFamily="49" charset="0"/>
              </a:rPr>
              <a:t>(A,B,1000))</a:t>
            </a:r>
            <a:r>
              <a:rPr lang="en-US" sz="1400" dirty="0">
                <a:latin typeface="Lucida Console" panose="020B0609040504020204" pitchFamily="49" charset="0"/>
              </a:rPr>
              <a:t>")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400" dirty="0">
                <a:solidFill>
                  <a:schemeClr val="accent2">
                    <a:lumMod val="75000"/>
                  </a:schemeClr>
                </a:solidFill>
                <a:latin typeface="Lucida Console" panose="020B0609040504020204" pitchFamily="49" charset="0"/>
              </a:rPr>
              <a:t>  field</a:t>
            </a:r>
            <a:r>
              <a:rPr lang="en-US" sz="1400" dirty="0">
                <a:latin typeface="Lucida Console" panose="020B0609040504020204" pitchFamily="49" charset="0"/>
              </a:rPr>
              <a:t>(MEVL, "</a:t>
            </a:r>
            <a:r>
              <a:rPr lang="en-US" sz="1400" dirty="0">
                <a:solidFill>
                  <a:srgbClr val="0070C0"/>
                </a:solidFill>
                <a:latin typeface="Lucida Console" panose="020B0609040504020204" pitchFamily="49" charset="0"/>
              </a:rPr>
              <a:t>1000</a:t>
            </a:r>
            <a:r>
              <a:rPr lang="en-US" sz="1400" dirty="0">
                <a:latin typeface="Lucida Console" panose="020B0609040504020204" pitchFamily="49" charset="0"/>
              </a:rPr>
              <a:t>")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400" dirty="0">
                <a:latin typeface="Lucida Console" panose="020B0609040504020204" pitchFamily="49" charset="0"/>
              </a:rPr>
              <a:t>}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400" dirty="0">
                <a:solidFill>
                  <a:schemeClr val="accent2">
                    <a:lumMod val="75000"/>
                  </a:schemeClr>
                </a:solidFill>
                <a:latin typeface="Lucida Console" panose="020B0609040504020204" pitchFamily="49" charset="0"/>
              </a:rPr>
              <a:t>record</a:t>
            </a:r>
            <a:r>
              <a:rPr lang="en-US" sz="1400" dirty="0">
                <a:latin typeface="Lucida Console" panose="020B0609040504020204" pitchFamily="49" charset="0"/>
              </a:rPr>
              <a:t>(</a:t>
            </a:r>
            <a:r>
              <a:rPr lang="en-US" sz="1400" dirty="0" err="1">
                <a:solidFill>
                  <a:schemeClr val="accent1"/>
                </a:solidFill>
                <a:latin typeface="Lucida Console" panose="020B0609040504020204" pitchFamily="49" charset="0"/>
              </a:rPr>
              <a:t>pycalc</a:t>
            </a:r>
            <a:r>
              <a:rPr lang="en-US" sz="1400" dirty="0">
                <a:latin typeface="Lucida Console" panose="020B0609040504020204" pitchFamily="49" charset="0"/>
              </a:rPr>
              <a:t>, "</a:t>
            </a:r>
            <a:r>
              <a:rPr lang="en-US" sz="1400" dirty="0" err="1">
                <a:latin typeface="Lucida Console" panose="020B0609040504020204" pitchFamily="49" charset="0"/>
              </a:rPr>
              <a:t>Quadratic:Y</a:t>
            </a:r>
            <a:r>
              <a:rPr lang="en-US" sz="1400" dirty="0">
                <a:latin typeface="Lucida Console" panose="020B0609040504020204" pitchFamily="49" charset="0"/>
              </a:rPr>
              <a:t>") {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400" dirty="0">
                <a:latin typeface="Lucida Console" panose="020B0609040504020204" pitchFamily="49" charset="0"/>
              </a:rPr>
              <a:t>  </a:t>
            </a:r>
            <a:r>
              <a:rPr lang="en-US" sz="1400" dirty="0">
                <a:solidFill>
                  <a:schemeClr val="accent2">
                    <a:lumMod val="75000"/>
                  </a:schemeClr>
                </a:solidFill>
                <a:latin typeface="Lucida Console" panose="020B0609040504020204" pitchFamily="49" charset="0"/>
              </a:rPr>
              <a:t>field</a:t>
            </a:r>
            <a:r>
              <a:rPr lang="en-US" sz="1400" dirty="0">
                <a:latin typeface="Lucida Console" panose="020B0609040504020204" pitchFamily="49" charset="0"/>
              </a:rPr>
              <a:t>(INPA, "</a:t>
            </a:r>
            <a:r>
              <a:rPr lang="en-US" sz="1400" dirty="0">
                <a:solidFill>
                  <a:srgbClr val="0070C0"/>
                </a:solidFill>
                <a:latin typeface="Lucida Console" panose="020B0609040504020204" pitchFamily="49" charset="0"/>
              </a:rPr>
              <a:t>2</a:t>
            </a:r>
            <a:r>
              <a:rPr lang="en-US" sz="1400" dirty="0">
                <a:latin typeface="Lucida Console" panose="020B0609040504020204" pitchFamily="49" charset="0"/>
              </a:rPr>
              <a:t>")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400" dirty="0">
                <a:latin typeface="Lucida Console" panose="020B0609040504020204" pitchFamily="49" charset="0"/>
              </a:rPr>
              <a:t>  </a:t>
            </a:r>
            <a:r>
              <a:rPr lang="en-US" sz="1400" dirty="0">
                <a:solidFill>
                  <a:schemeClr val="accent2">
                    <a:lumMod val="75000"/>
                  </a:schemeClr>
                </a:solidFill>
                <a:latin typeface="Lucida Console" panose="020B0609040504020204" pitchFamily="49" charset="0"/>
              </a:rPr>
              <a:t>field</a:t>
            </a:r>
            <a:r>
              <a:rPr lang="en-US" sz="1400" dirty="0">
                <a:latin typeface="Lucida Console" panose="020B0609040504020204" pitchFamily="49" charset="0"/>
              </a:rPr>
              <a:t>(INPB, "</a:t>
            </a:r>
            <a:r>
              <a:rPr lang="en-US" sz="1400" dirty="0">
                <a:solidFill>
                  <a:srgbClr val="0070C0"/>
                </a:solidFill>
                <a:latin typeface="Lucida Console" panose="020B0609040504020204" pitchFamily="49" charset="0"/>
              </a:rPr>
              <a:t>-5.0</a:t>
            </a:r>
            <a:r>
              <a:rPr lang="en-US" sz="1400" dirty="0">
                <a:latin typeface="Lucida Console" panose="020B0609040504020204" pitchFamily="49" charset="0"/>
              </a:rPr>
              <a:t>")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400" dirty="0">
                <a:latin typeface="Lucida Console" panose="020B0609040504020204" pitchFamily="49" charset="0"/>
              </a:rPr>
              <a:t>  </a:t>
            </a:r>
            <a:r>
              <a:rPr lang="en-US" sz="1400" dirty="0">
                <a:solidFill>
                  <a:schemeClr val="accent2">
                    <a:lumMod val="75000"/>
                  </a:schemeClr>
                </a:solidFill>
                <a:latin typeface="Lucida Console" panose="020B0609040504020204" pitchFamily="49" charset="0"/>
              </a:rPr>
              <a:t>field</a:t>
            </a:r>
            <a:r>
              <a:rPr lang="en-US" sz="1400" dirty="0">
                <a:latin typeface="Lucida Console" panose="020B0609040504020204" pitchFamily="49" charset="0"/>
              </a:rPr>
              <a:t>(INPC, "</a:t>
            </a:r>
            <a:r>
              <a:rPr lang="en-US" sz="1400" dirty="0">
                <a:solidFill>
                  <a:srgbClr val="0070C0"/>
                </a:solidFill>
                <a:latin typeface="Lucida Console" panose="020B0609040504020204" pitchFamily="49" charset="0"/>
              </a:rPr>
              <a:t>7</a:t>
            </a:r>
            <a:r>
              <a:rPr lang="en-US" sz="1400" dirty="0">
                <a:latin typeface="Lucida Console" panose="020B0609040504020204" pitchFamily="49" charset="0"/>
              </a:rPr>
              <a:t>")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400" dirty="0">
                <a:latin typeface="Lucida Console" panose="020B0609040504020204" pitchFamily="49" charset="0"/>
              </a:rPr>
              <a:t>  </a:t>
            </a:r>
            <a:r>
              <a:rPr lang="en-US" sz="1400" dirty="0">
                <a:solidFill>
                  <a:schemeClr val="accent2">
                    <a:lumMod val="75000"/>
                  </a:schemeClr>
                </a:solidFill>
                <a:latin typeface="Lucida Console" panose="020B0609040504020204" pitchFamily="49" charset="0"/>
              </a:rPr>
              <a:t>field</a:t>
            </a:r>
            <a:r>
              <a:rPr lang="en-US" sz="1400" dirty="0">
                <a:latin typeface="Lucida Console" panose="020B0609040504020204" pitchFamily="49" charset="0"/>
              </a:rPr>
              <a:t>(INPH, "</a:t>
            </a:r>
            <a:r>
              <a:rPr lang="en-US" sz="1400" dirty="0" err="1">
                <a:solidFill>
                  <a:srgbClr val="0070C0"/>
                </a:solidFill>
                <a:latin typeface="Lucida Console" panose="020B0609040504020204" pitchFamily="49" charset="0"/>
              </a:rPr>
              <a:t>Quadratic:X</a:t>
            </a:r>
            <a:r>
              <a:rPr lang="en-US" sz="1400" dirty="0">
                <a:solidFill>
                  <a:srgbClr val="0070C0"/>
                </a:solidFill>
                <a:latin typeface="Lucida Console" panose="020B0609040504020204" pitchFamily="49" charset="0"/>
              </a:rPr>
              <a:t> CP</a:t>
            </a:r>
            <a:r>
              <a:rPr lang="en-US" sz="1400" dirty="0">
                <a:latin typeface="Lucida Console" panose="020B0609040504020204" pitchFamily="49" charset="0"/>
              </a:rPr>
              <a:t>")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400" dirty="0">
                <a:latin typeface="Lucida Console" panose="020B0609040504020204" pitchFamily="49" charset="0"/>
              </a:rPr>
              <a:t>  </a:t>
            </a:r>
            <a:r>
              <a:rPr lang="en-US" sz="1400" dirty="0">
                <a:solidFill>
                  <a:schemeClr val="accent2">
                    <a:lumMod val="75000"/>
                  </a:schemeClr>
                </a:solidFill>
                <a:latin typeface="Lucida Console" panose="020B0609040504020204" pitchFamily="49" charset="0"/>
              </a:rPr>
              <a:t>field</a:t>
            </a:r>
            <a:r>
              <a:rPr lang="en-US" sz="1400" dirty="0">
                <a:latin typeface="Lucida Console" panose="020B0609040504020204" pitchFamily="49" charset="0"/>
              </a:rPr>
              <a:t>(CALC, "</a:t>
            </a:r>
            <a:r>
              <a:rPr lang="en-US" sz="1400" dirty="0">
                <a:solidFill>
                  <a:srgbClr val="0070C0"/>
                </a:solidFill>
                <a:latin typeface="Lucida Console" panose="020B0609040504020204" pitchFamily="49" charset="0"/>
              </a:rPr>
              <a:t>list(A*</a:t>
            </a:r>
            <a:r>
              <a:rPr lang="en-US" sz="1400" dirty="0" err="1">
                <a:solidFill>
                  <a:srgbClr val="0070C0"/>
                </a:solidFill>
                <a:latin typeface="Lucida Console" panose="020B0609040504020204" pitchFamily="49" charset="0"/>
              </a:rPr>
              <a:t>np.array</a:t>
            </a:r>
            <a:r>
              <a:rPr lang="en-US" sz="1400" dirty="0">
                <a:solidFill>
                  <a:srgbClr val="0070C0"/>
                </a:solidFill>
                <a:latin typeface="Lucida Console" panose="020B0609040504020204" pitchFamily="49" charset="0"/>
              </a:rPr>
              <a:t>(H)**2+B*</a:t>
            </a:r>
            <a:r>
              <a:rPr lang="en-US" sz="1400" dirty="0" err="1">
                <a:solidFill>
                  <a:srgbClr val="0070C0"/>
                </a:solidFill>
                <a:latin typeface="Lucida Console" panose="020B0609040504020204" pitchFamily="49" charset="0"/>
              </a:rPr>
              <a:t>np.array</a:t>
            </a:r>
            <a:r>
              <a:rPr lang="en-US" sz="1400" dirty="0">
                <a:solidFill>
                  <a:srgbClr val="0070C0"/>
                </a:solidFill>
                <a:latin typeface="Lucida Console" panose="020B0609040504020204" pitchFamily="49" charset="0"/>
              </a:rPr>
              <a:t>(A)+C)</a:t>
            </a:r>
            <a:r>
              <a:rPr lang="en-US" sz="1400" dirty="0">
                <a:latin typeface="Lucida Console" panose="020B0609040504020204" pitchFamily="49" charset="0"/>
              </a:rPr>
              <a:t>")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400" dirty="0">
                <a:latin typeface="Lucida Console" panose="020B0609040504020204" pitchFamily="49" charset="0"/>
              </a:rPr>
              <a:t>  </a:t>
            </a:r>
            <a:r>
              <a:rPr lang="en-US" sz="1400" dirty="0">
                <a:solidFill>
                  <a:schemeClr val="accent2">
                    <a:lumMod val="75000"/>
                  </a:schemeClr>
                </a:solidFill>
                <a:latin typeface="Lucida Console" panose="020B0609040504020204" pitchFamily="49" charset="0"/>
              </a:rPr>
              <a:t>field</a:t>
            </a:r>
            <a:r>
              <a:rPr lang="en-US" sz="1400" dirty="0">
                <a:latin typeface="Lucida Console" panose="020B0609040504020204" pitchFamily="49" charset="0"/>
              </a:rPr>
              <a:t>(MEVL, "</a:t>
            </a:r>
            <a:r>
              <a:rPr lang="en-US" sz="1400" dirty="0">
                <a:solidFill>
                  <a:srgbClr val="0070C0"/>
                </a:solidFill>
                <a:latin typeface="Lucida Console" panose="020B0609040504020204" pitchFamily="49" charset="0"/>
              </a:rPr>
              <a:t>1000</a:t>
            </a:r>
            <a:r>
              <a:rPr lang="en-US" sz="1400" dirty="0">
                <a:latin typeface="Lucida Console" panose="020B0609040504020204" pitchFamily="49" charset="0"/>
              </a:rPr>
              <a:t>")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400" dirty="0">
                <a:latin typeface="Lucida Console" panose="020B0609040504020204" pitchFamily="49" charset="0"/>
              </a:rPr>
              <a:t>}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Font typeface="Century Gothic" panose="020B0502020202020204" pitchFamily="34" charset="0"/>
              <a:buNone/>
            </a:pPr>
            <a:endParaRPr lang="en-US" sz="1400" dirty="0">
              <a:latin typeface="Lucida Console" panose="020B0609040504020204" pitchFamily="49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5F29475-6E9E-64F4-7523-E97E87AC3515}"/>
              </a:ext>
            </a:extLst>
          </p:cNvPr>
          <p:cNvSpPr txBox="1"/>
          <p:nvPr/>
        </p:nvSpPr>
        <p:spPr>
          <a:xfrm>
            <a:off x="5948738" y="1346694"/>
            <a:ext cx="5474576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latin typeface="+mn-lt"/>
              </a:rPr>
              <a:t>Generating 1000 samples of quadratic function</a:t>
            </a:r>
          </a:p>
        </p:txBody>
      </p:sp>
    </p:spTree>
    <p:extLst>
      <p:ext uri="{BB962C8B-B14F-4D97-AF65-F5344CB8AC3E}">
        <p14:creationId xmlns:p14="http://schemas.microsoft.com/office/powerpoint/2010/main" val="25564675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102B4255-5DD9-B841-09D3-B0173ADBD75C}"/>
              </a:ext>
            </a:extLst>
          </p:cNvPr>
          <p:cNvSpPr/>
          <p:nvPr/>
        </p:nvSpPr>
        <p:spPr>
          <a:xfrm>
            <a:off x="10881021" y="5336187"/>
            <a:ext cx="182880" cy="1473559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DC32D03-2080-8F4B-BB2C-78E352256453}"/>
              </a:ext>
            </a:extLst>
          </p:cNvPr>
          <p:cNvSpPr txBox="1">
            <a:spLocks/>
          </p:cNvSpPr>
          <p:nvPr/>
        </p:nvSpPr>
        <p:spPr bwMode="auto">
          <a:xfrm>
            <a:off x="448055" y="383242"/>
            <a:ext cx="11430000" cy="539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2pPr>
            <a:lvl3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3pPr>
            <a:lvl4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4pPr>
            <a:lvl5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5pPr>
            <a:lvl6pPr marL="4572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6pPr>
            <a:lvl7pPr marL="9144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7pPr>
            <a:lvl8pPr marL="13716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8pPr>
            <a:lvl9pPr marL="18288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9pPr>
          </a:lstStyle>
          <a:p>
            <a:r>
              <a:rPr lang="en-US" b="1" dirty="0">
                <a:solidFill>
                  <a:srgbClr val="1E7640"/>
                </a:solidFill>
              </a:rPr>
              <a:t>Escaping Fields is Now Optional</a:t>
            </a:r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D24F5376-868F-8352-31A8-381BBA539812}"/>
              </a:ext>
            </a:extLst>
          </p:cNvPr>
          <p:cNvSpPr txBox="1">
            <a:spLocks/>
          </p:cNvSpPr>
          <p:nvPr/>
        </p:nvSpPr>
        <p:spPr bwMode="auto">
          <a:xfrm>
            <a:off x="448055" y="1484884"/>
            <a:ext cx="5336296" cy="2522037"/>
          </a:xfrm>
          <a:prstGeom prst="rect">
            <a:avLst/>
          </a:prstGeom>
          <a:solidFill>
            <a:srgbClr val="EDE6E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288925" indent="-288925" algn="l" rtl="0" eaLnBrk="1" fontAlgn="base" hangingPunct="1">
              <a:lnSpc>
                <a:spcPct val="90000"/>
              </a:lnSpc>
              <a:spcBef>
                <a:spcPts val="1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lang="en-US" sz="2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7388" indent="-2889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031875" indent="-2889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144588" indent="-173038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1482725" indent="-222250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400" dirty="0" err="1">
                <a:latin typeface="Lucida Console" panose="020B0609040504020204" pitchFamily="49" charset="0"/>
              </a:rPr>
              <a:t>pydev</a:t>
            </a:r>
            <a:r>
              <a:rPr lang="en-US" sz="1400" dirty="0">
                <a:latin typeface="Lucida Console" panose="020B0609040504020204" pitchFamily="49" charset="0"/>
              </a:rPr>
              <a:t>("</a:t>
            </a:r>
            <a:r>
              <a:rPr lang="en-US" sz="1400" dirty="0">
                <a:solidFill>
                  <a:srgbClr val="0070C0"/>
                </a:solidFill>
                <a:latin typeface="Lucida Console" panose="020B0609040504020204" pitchFamily="49" charset="0"/>
              </a:rPr>
              <a:t>VAL=834.2</a:t>
            </a:r>
            <a:r>
              <a:rPr lang="en-US" sz="1400" dirty="0">
                <a:latin typeface="Lucida Console" panose="020B0609040504020204" pitchFamily="49" charset="0"/>
              </a:rPr>
              <a:t>")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endParaRPr lang="en-US" sz="1400" dirty="0">
              <a:solidFill>
                <a:schemeClr val="accent2">
                  <a:lumMod val="75000"/>
                </a:schemeClr>
              </a:solidFill>
              <a:latin typeface="Lucida Console" panose="020B0609040504020204" pitchFamily="49" charset="0"/>
            </a:endParaRP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400" dirty="0">
                <a:solidFill>
                  <a:schemeClr val="accent2">
                    <a:lumMod val="75000"/>
                  </a:schemeClr>
                </a:solidFill>
                <a:latin typeface="Lucida Console" panose="020B0609040504020204" pitchFamily="49" charset="0"/>
              </a:rPr>
              <a:t>record</a:t>
            </a:r>
            <a:r>
              <a:rPr lang="en-US" sz="1400" dirty="0">
                <a:latin typeface="Lucida Console" panose="020B0609040504020204" pitchFamily="49" charset="0"/>
              </a:rPr>
              <a:t>(</a:t>
            </a:r>
            <a:r>
              <a:rPr lang="en-US" sz="1400" dirty="0" err="1">
                <a:solidFill>
                  <a:schemeClr val="accent1"/>
                </a:solidFill>
                <a:latin typeface="Lucida Console" panose="020B0609040504020204" pitchFamily="49" charset="0"/>
              </a:rPr>
              <a:t>ao</a:t>
            </a:r>
            <a:r>
              <a:rPr lang="en-US" sz="1400" dirty="0">
                <a:latin typeface="Lucida Console" panose="020B0609040504020204" pitchFamily="49" charset="0"/>
              </a:rPr>
              <a:t>, "</a:t>
            </a:r>
            <a:r>
              <a:rPr lang="en-US" sz="1400" dirty="0" err="1">
                <a:latin typeface="Lucida Console" panose="020B0609040504020204" pitchFamily="49" charset="0"/>
              </a:rPr>
              <a:t>Number:Print</a:t>
            </a:r>
            <a:r>
              <a:rPr lang="en-US" sz="1400" dirty="0">
                <a:latin typeface="Lucida Console" panose="020B0609040504020204" pitchFamily="49" charset="0"/>
              </a:rPr>
              <a:t>") {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Font typeface="Century Gothic" panose="020B0502020202020204" pitchFamily="34" charset="0"/>
              <a:buNone/>
            </a:pPr>
            <a:r>
              <a:rPr lang="en-US" sz="1400" dirty="0">
                <a:latin typeface="Lucida Console" panose="020B0609040504020204" pitchFamily="49" charset="0"/>
              </a:rPr>
              <a:t>  </a:t>
            </a:r>
            <a:r>
              <a:rPr lang="en-US" sz="1400" dirty="0">
                <a:solidFill>
                  <a:schemeClr val="accent2">
                    <a:lumMod val="75000"/>
                  </a:schemeClr>
                </a:solidFill>
                <a:latin typeface="Lucida Console" panose="020B0609040504020204" pitchFamily="49" charset="0"/>
              </a:rPr>
              <a:t>field</a:t>
            </a:r>
            <a:r>
              <a:rPr lang="en-US" sz="1400" dirty="0">
                <a:latin typeface="Lucida Console" panose="020B0609040504020204" pitchFamily="49" charset="0"/>
              </a:rPr>
              <a:t>(DTYP, "</a:t>
            </a:r>
            <a:r>
              <a:rPr lang="en-US" sz="1400" dirty="0" err="1">
                <a:solidFill>
                  <a:srgbClr val="0070C0"/>
                </a:solidFill>
                <a:latin typeface="Lucida Console" panose="020B0609040504020204" pitchFamily="49" charset="0"/>
              </a:rPr>
              <a:t>pydev</a:t>
            </a:r>
            <a:r>
              <a:rPr lang="en-US" sz="1400" dirty="0">
                <a:latin typeface="Lucida Console" panose="020B0609040504020204" pitchFamily="49" charset="0"/>
              </a:rPr>
              <a:t>")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400" dirty="0">
                <a:latin typeface="Lucida Console" panose="020B0609040504020204" pitchFamily="49" charset="0"/>
              </a:rPr>
              <a:t>  </a:t>
            </a:r>
            <a:r>
              <a:rPr lang="en-US" sz="1400" dirty="0">
                <a:solidFill>
                  <a:schemeClr val="accent2">
                    <a:lumMod val="75000"/>
                  </a:schemeClr>
                </a:solidFill>
                <a:latin typeface="Lucida Console" panose="020B0609040504020204" pitchFamily="49" charset="0"/>
              </a:rPr>
              <a:t>field</a:t>
            </a:r>
            <a:r>
              <a:rPr lang="en-US" sz="1400" dirty="0">
                <a:latin typeface="Lucida Console" panose="020B0609040504020204" pitchFamily="49" charset="0"/>
              </a:rPr>
              <a:t>(VAL,  "</a:t>
            </a:r>
            <a:r>
              <a:rPr lang="en-US" sz="1400" dirty="0">
                <a:solidFill>
                  <a:srgbClr val="0070C0"/>
                </a:solidFill>
                <a:latin typeface="Lucida Console" panose="020B0609040504020204" pitchFamily="49" charset="0"/>
              </a:rPr>
              <a:t>419.5</a:t>
            </a:r>
            <a:r>
              <a:rPr lang="en-US" sz="1400" dirty="0">
                <a:latin typeface="Lucida Console" panose="020B0609040504020204" pitchFamily="49" charset="0"/>
              </a:rPr>
              <a:t>")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400" dirty="0">
                <a:latin typeface="Lucida Console" panose="020B0609040504020204" pitchFamily="49" charset="0"/>
              </a:rPr>
              <a:t>  </a:t>
            </a:r>
            <a:r>
              <a:rPr lang="en-US" sz="1400" dirty="0">
                <a:solidFill>
                  <a:schemeClr val="accent2">
                    <a:lumMod val="75000"/>
                  </a:schemeClr>
                </a:solidFill>
                <a:latin typeface="Lucida Console" panose="020B0609040504020204" pitchFamily="49" charset="0"/>
              </a:rPr>
              <a:t>field</a:t>
            </a:r>
            <a:r>
              <a:rPr lang="en-US" sz="1400" dirty="0">
                <a:latin typeface="Lucida Console" panose="020B0609040504020204" pitchFamily="49" charset="0"/>
              </a:rPr>
              <a:t>(OUT,  "</a:t>
            </a:r>
            <a:r>
              <a:rPr lang="en-US" sz="1400" dirty="0">
                <a:solidFill>
                  <a:srgbClr val="0070C0"/>
                </a:solidFill>
                <a:latin typeface="Lucida Console" panose="020B0609040504020204" pitchFamily="49" charset="0"/>
              </a:rPr>
              <a:t>@print(%VAL%)</a:t>
            </a:r>
            <a:r>
              <a:rPr lang="en-US" sz="1400" dirty="0">
                <a:latin typeface="Lucida Console" panose="020B0609040504020204" pitchFamily="49" charset="0"/>
              </a:rPr>
              <a:t>")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Font typeface="Century Gothic" panose="020B0502020202020204" pitchFamily="34" charset="0"/>
              <a:buNone/>
            </a:pPr>
            <a:r>
              <a:rPr lang="en-US" sz="1400" dirty="0">
                <a:latin typeface="Lucida Console" panose="020B0609040504020204" pitchFamily="49" charset="0"/>
              </a:rPr>
              <a:t>}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1CACDD4-769B-6336-4D1A-AB610A2FCC6A}"/>
              </a:ext>
            </a:extLst>
          </p:cNvPr>
          <p:cNvSpPr txBox="1">
            <a:spLocks/>
          </p:cNvSpPr>
          <p:nvPr/>
        </p:nvSpPr>
        <p:spPr bwMode="auto">
          <a:xfrm>
            <a:off x="6096000" y="1484884"/>
            <a:ext cx="5336296" cy="2522037"/>
          </a:xfrm>
          <a:prstGeom prst="rect">
            <a:avLst/>
          </a:prstGeom>
          <a:solidFill>
            <a:srgbClr val="EDE6E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288925" indent="-288925" algn="l" rtl="0" eaLnBrk="1" fontAlgn="base" hangingPunct="1">
              <a:lnSpc>
                <a:spcPct val="90000"/>
              </a:lnSpc>
              <a:spcBef>
                <a:spcPts val="1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lang="en-US" sz="2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7388" indent="-2889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031875" indent="-2889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144588" indent="-173038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1482725" indent="-222250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400" dirty="0" err="1">
                <a:latin typeface="Lucida Console" panose="020B0609040504020204" pitchFamily="49" charset="0"/>
              </a:rPr>
              <a:t>pydev</a:t>
            </a:r>
            <a:r>
              <a:rPr lang="en-US" sz="1400" dirty="0">
                <a:latin typeface="Lucida Console" panose="020B0609040504020204" pitchFamily="49" charset="0"/>
              </a:rPr>
              <a:t>("</a:t>
            </a:r>
            <a:r>
              <a:rPr lang="en-US" sz="1400" dirty="0">
                <a:solidFill>
                  <a:srgbClr val="0070C0"/>
                </a:solidFill>
                <a:latin typeface="Lucida Console" panose="020B0609040504020204" pitchFamily="49" charset="0"/>
              </a:rPr>
              <a:t>VAL=834.2</a:t>
            </a:r>
            <a:r>
              <a:rPr lang="en-US" sz="1400" dirty="0">
                <a:latin typeface="Lucida Console" panose="020B0609040504020204" pitchFamily="49" charset="0"/>
              </a:rPr>
              <a:t>")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endParaRPr lang="en-US" sz="1400" dirty="0">
              <a:solidFill>
                <a:schemeClr val="accent2">
                  <a:lumMod val="75000"/>
                </a:schemeClr>
              </a:solidFill>
              <a:latin typeface="Lucida Console" panose="020B0609040504020204" pitchFamily="49" charset="0"/>
            </a:endParaRP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400" dirty="0">
                <a:solidFill>
                  <a:schemeClr val="accent2">
                    <a:lumMod val="75000"/>
                  </a:schemeClr>
                </a:solidFill>
                <a:latin typeface="Lucida Console" panose="020B0609040504020204" pitchFamily="49" charset="0"/>
              </a:rPr>
              <a:t>record</a:t>
            </a:r>
            <a:r>
              <a:rPr lang="en-US" sz="1400" dirty="0">
                <a:latin typeface="Lucida Console" panose="020B0609040504020204" pitchFamily="49" charset="0"/>
              </a:rPr>
              <a:t>(</a:t>
            </a:r>
            <a:r>
              <a:rPr lang="en-US" sz="1400" dirty="0" err="1">
                <a:solidFill>
                  <a:schemeClr val="accent1"/>
                </a:solidFill>
                <a:latin typeface="Lucida Console" panose="020B0609040504020204" pitchFamily="49" charset="0"/>
              </a:rPr>
              <a:t>ao</a:t>
            </a:r>
            <a:r>
              <a:rPr lang="en-US" sz="1400" dirty="0">
                <a:latin typeface="Lucida Console" panose="020B0609040504020204" pitchFamily="49" charset="0"/>
              </a:rPr>
              <a:t>, "</a:t>
            </a:r>
            <a:r>
              <a:rPr lang="en-US" sz="1400" dirty="0" err="1">
                <a:latin typeface="Lucida Console" panose="020B0609040504020204" pitchFamily="49" charset="0"/>
              </a:rPr>
              <a:t>Number:Print</a:t>
            </a:r>
            <a:r>
              <a:rPr lang="en-US" sz="1400" dirty="0">
                <a:latin typeface="Lucida Console" panose="020B0609040504020204" pitchFamily="49" charset="0"/>
              </a:rPr>
              <a:t>") {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Font typeface="Century Gothic" panose="020B0502020202020204" pitchFamily="34" charset="0"/>
              <a:buNone/>
            </a:pPr>
            <a:r>
              <a:rPr lang="en-US" sz="1400" dirty="0">
                <a:latin typeface="Lucida Console" panose="020B0609040504020204" pitchFamily="49" charset="0"/>
              </a:rPr>
              <a:t>  </a:t>
            </a:r>
            <a:r>
              <a:rPr lang="en-US" sz="1400" dirty="0">
                <a:solidFill>
                  <a:schemeClr val="accent2">
                    <a:lumMod val="75000"/>
                  </a:schemeClr>
                </a:solidFill>
                <a:latin typeface="Lucida Console" panose="020B0609040504020204" pitchFamily="49" charset="0"/>
              </a:rPr>
              <a:t>field</a:t>
            </a:r>
            <a:r>
              <a:rPr lang="en-US" sz="1400" dirty="0">
                <a:latin typeface="Lucida Console" panose="020B0609040504020204" pitchFamily="49" charset="0"/>
              </a:rPr>
              <a:t>(DTYP, "</a:t>
            </a:r>
            <a:r>
              <a:rPr lang="en-US" sz="1400" dirty="0" err="1">
                <a:solidFill>
                  <a:srgbClr val="0070C0"/>
                </a:solidFill>
                <a:latin typeface="Lucida Console" panose="020B0609040504020204" pitchFamily="49" charset="0"/>
              </a:rPr>
              <a:t>pydev</a:t>
            </a:r>
            <a:r>
              <a:rPr lang="en-US" sz="1400" dirty="0">
                <a:latin typeface="Lucida Console" panose="020B0609040504020204" pitchFamily="49" charset="0"/>
              </a:rPr>
              <a:t>")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400" dirty="0">
                <a:latin typeface="Lucida Console" panose="020B0609040504020204" pitchFamily="49" charset="0"/>
              </a:rPr>
              <a:t>  </a:t>
            </a:r>
            <a:r>
              <a:rPr lang="en-US" sz="1400" dirty="0">
                <a:solidFill>
                  <a:schemeClr val="accent2">
                    <a:lumMod val="75000"/>
                  </a:schemeClr>
                </a:solidFill>
                <a:latin typeface="Lucida Console" panose="020B0609040504020204" pitchFamily="49" charset="0"/>
              </a:rPr>
              <a:t>field</a:t>
            </a:r>
            <a:r>
              <a:rPr lang="en-US" sz="1400" dirty="0">
                <a:latin typeface="Lucida Console" panose="020B0609040504020204" pitchFamily="49" charset="0"/>
              </a:rPr>
              <a:t>(VAL,  "</a:t>
            </a:r>
            <a:r>
              <a:rPr lang="en-US" sz="1400" dirty="0">
                <a:solidFill>
                  <a:srgbClr val="0070C0"/>
                </a:solidFill>
                <a:latin typeface="Lucida Console" panose="020B0609040504020204" pitchFamily="49" charset="0"/>
              </a:rPr>
              <a:t>419.5</a:t>
            </a:r>
            <a:r>
              <a:rPr lang="en-US" sz="1400" dirty="0">
                <a:latin typeface="Lucida Console" panose="020B0609040504020204" pitchFamily="49" charset="0"/>
              </a:rPr>
              <a:t>")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400" dirty="0">
                <a:latin typeface="Lucida Console" panose="020B0609040504020204" pitchFamily="49" charset="0"/>
              </a:rPr>
              <a:t>  </a:t>
            </a:r>
            <a:r>
              <a:rPr lang="en-US" sz="1400" dirty="0">
                <a:solidFill>
                  <a:schemeClr val="accent2">
                    <a:lumMod val="75000"/>
                  </a:schemeClr>
                </a:solidFill>
                <a:latin typeface="Lucida Console" panose="020B0609040504020204" pitchFamily="49" charset="0"/>
              </a:rPr>
              <a:t>field</a:t>
            </a:r>
            <a:r>
              <a:rPr lang="en-US" sz="1400" dirty="0">
                <a:latin typeface="Lucida Console" panose="020B0609040504020204" pitchFamily="49" charset="0"/>
              </a:rPr>
              <a:t>(OUT,  "</a:t>
            </a:r>
            <a:r>
              <a:rPr lang="en-US" sz="1400" dirty="0">
                <a:solidFill>
                  <a:srgbClr val="0070C0"/>
                </a:solidFill>
                <a:latin typeface="Lucida Console" panose="020B0609040504020204" pitchFamily="49" charset="0"/>
              </a:rPr>
              <a:t>@print(VAL)</a:t>
            </a:r>
            <a:r>
              <a:rPr lang="en-US" sz="1400" dirty="0">
                <a:latin typeface="Lucida Console" panose="020B0609040504020204" pitchFamily="49" charset="0"/>
              </a:rPr>
              <a:t>")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Font typeface="Century Gothic" panose="020B0502020202020204" pitchFamily="34" charset="0"/>
              <a:buNone/>
            </a:pPr>
            <a:r>
              <a:rPr lang="en-US" sz="1400" dirty="0">
                <a:latin typeface="Lucida Console" panose="020B0609040504020204" pitchFamily="49" charset="0"/>
              </a:rPr>
              <a:t>}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8CEB65E-4355-F089-C56E-2134C9EE1883}"/>
              </a:ext>
            </a:extLst>
          </p:cNvPr>
          <p:cNvSpPr txBox="1"/>
          <p:nvPr/>
        </p:nvSpPr>
        <p:spPr>
          <a:xfrm>
            <a:off x="448055" y="1143252"/>
            <a:ext cx="910827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latin typeface="+mn-lt"/>
              </a:rPr>
              <a:t>Before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EC18552-A7A3-FEEE-E58C-873CA5658258}"/>
              </a:ext>
            </a:extLst>
          </p:cNvPr>
          <p:cNvSpPr txBox="1"/>
          <p:nvPr/>
        </p:nvSpPr>
        <p:spPr>
          <a:xfrm>
            <a:off x="6096000" y="1143252"/>
            <a:ext cx="726481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latin typeface="+mn-lt"/>
              </a:rPr>
              <a:t>After</a:t>
            </a:r>
          </a:p>
        </p:txBody>
      </p:sp>
      <p:sp>
        <p:nvSpPr>
          <p:cNvPr id="22" name="Cloud Callout 21">
            <a:extLst>
              <a:ext uri="{FF2B5EF4-FFF2-40B4-BE49-F238E27FC236}">
                <a16:creationId xmlns:a16="http://schemas.microsoft.com/office/drawing/2014/main" id="{9BDCB02A-B964-D0BC-38E5-38B9017DAD46}"/>
              </a:ext>
            </a:extLst>
          </p:cNvPr>
          <p:cNvSpPr/>
          <p:nvPr/>
        </p:nvSpPr>
        <p:spPr>
          <a:xfrm>
            <a:off x="9381744" y="1264370"/>
            <a:ext cx="2810256" cy="1888410"/>
          </a:xfrm>
          <a:prstGeom prst="cloudCallout">
            <a:avLst>
              <a:gd name="adj1" fmla="val -69153"/>
              <a:gd name="adj2" fmla="val 38042"/>
            </a:avLst>
          </a:prstGeom>
          <a:solidFill>
            <a:schemeClr val="bg1">
              <a:lumMod val="85000"/>
            </a:schemeClr>
          </a:solidFill>
          <a:ln w="38100">
            <a:solidFill>
              <a:srgbClr val="CEC7C1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Does it print 834.2 or 419.5?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EC652EAC-4DF0-1C07-293C-E4AB940ACFC3}"/>
              </a:ext>
            </a:extLst>
          </p:cNvPr>
          <p:cNvSpPr txBox="1">
            <a:spLocks/>
          </p:cNvSpPr>
          <p:nvPr/>
        </p:nvSpPr>
        <p:spPr bwMode="auto">
          <a:xfrm>
            <a:off x="2530741" y="4536628"/>
            <a:ext cx="3469367" cy="1672975"/>
          </a:xfrm>
          <a:prstGeom prst="rect">
            <a:avLst/>
          </a:prstGeom>
          <a:solidFill>
            <a:srgbClr val="EDE6E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288925" indent="-288925" algn="l" rtl="0" eaLnBrk="1" fontAlgn="base" hangingPunct="1">
              <a:lnSpc>
                <a:spcPct val="90000"/>
              </a:lnSpc>
              <a:spcBef>
                <a:spcPts val="1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lang="en-US" sz="2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7388" indent="-2889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031875" indent="-2889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144588" indent="-173038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1482725" indent="-222250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400" dirty="0">
                <a:solidFill>
                  <a:schemeClr val="accent2">
                    <a:lumMod val="75000"/>
                  </a:schemeClr>
                </a:solidFill>
                <a:latin typeface="Lucida Console" panose="020B0609040504020204" pitchFamily="49" charset="0"/>
              </a:rPr>
              <a:t>record</a:t>
            </a:r>
            <a:r>
              <a:rPr lang="en-US" sz="1400" dirty="0">
                <a:latin typeface="Lucida Console" panose="020B0609040504020204" pitchFamily="49" charset="0"/>
              </a:rPr>
              <a:t>(</a:t>
            </a:r>
            <a:r>
              <a:rPr lang="en-US" sz="1400" dirty="0" err="1">
                <a:solidFill>
                  <a:schemeClr val="accent1"/>
                </a:solidFill>
                <a:latin typeface="Lucida Console" panose="020B0609040504020204" pitchFamily="49" charset="0"/>
              </a:rPr>
              <a:t>ao</a:t>
            </a:r>
            <a:r>
              <a:rPr lang="en-US" sz="1400" dirty="0">
                <a:latin typeface="Lucida Console" panose="020B0609040504020204" pitchFamily="49" charset="0"/>
              </a:rPr>
              <a:t>, "Equal") {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Font typeface="Century Gothic" panose="020B0502020202020204" pitchFamily="34" charset="0"/>
              <a:buNone/>
            </a:pPr>
            <a:r>
              <a:rPr lang="en-US" sz="1400" dirty="0">
                <a:latin typeface="Lucida Console" panose="020B0609040504020204" pitchFamily="49" charset="0"/>
              </a:rPr>
              <a:t>  </a:t>
            </a:r>
            <a:r>
              <a:rPr lang="en-US" sz="1400" dirty="0">
                <a:solidFill>
                  <a:schemeClr val="accent2">
                    <a:lumMod val="75000"/>
                  </a:schemeClr>
                </a:solidFill>
                <a:latin typeface="Lucida Console" panose="020B0609040504020204" pitchFamily="49" charset="0"/>
              </a:rPr>
              <a:t>field</a:t>
            </a:r>
            <a:r>
              <a:rPr lang="en-US" sz="1400" dirty="0">
                <a:latin typeface="Lucida Console" panose="020B0609040504020204" pitchFamily="49" charset="0"/>
              </a:rPr>
              <a:t>(DTYP, "</a:t>
            </a:r>
            <a:r>
              <a:rPr lang="en-US" sz="1400" dirty="0" err="1">
                <a:solidFill>
                  <a:srgbClr val="0070C0"/>
                </a:solidFill>
                <a:latin typeface="Lucida Console" panose="020B0609040504020204" pitchFamily="49" charset="0"/>
              </a:rPr>
              <a:t>pydev</a:t>
            </a:r>
            <a:r>
              <a:rPr lang="en-US" sz="1400" dirty="0">
                <a:latin typeface="Lucida Console" panose="020B0609040504020204" pitchFamily="49" charset="0"/>
              </a:rPr>
              <a:t>")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400" dirty="0">
                <a:latin typeface="Lucida Console" panose="020B0609040504020204" pitchFamily="49" charset="0"/>
              </a:rPr>
              <a:t>  </a:t>
            </a:r>
            <a:r>
              <a:rPr lang="en-US" sz="1400" dirty="0">
                <a:solidFill>
                  <a:schemeClr val="accent2">
                    <a:lumMod val="75000"/>
                  </a:schemeClr>
                </a:solidFill>
                <a:latin typeface="Lucida Console" panose="020B0609040504020204" pitchFamily="49" charset="0"/>
              </a:rPr>
              <a:t>field</a:t>
            </a:r>
            <a:r>
              <a:rPr lang="en-US" sz="1400" dirty="0">
                <a:latin typeface="Lucida Console" panose="020B0609040504020204" pitchFamily="49" charset="0"/>
              </a:rPr>
              <a:t>(VAL,  "</a:t>
            </a:r>
            <a:r>
              <a:rPr lang="en-US" sz="1400" dirty="0">
                <a:solidFill>
                  <a:srgbClr val="0070C0"/>
                </a:solidFill>
                <a:latin typeface="Lucida Console" panose="020B0609040504020204" pitchFamily="49" charset="0"/>
              </a:rPr>
              <a:t>419.5</a:t>
            </a:r>
            <a:r>
              <a:rPr lang="en-US" sz="1400" dirty="0">
                <a:latin typeface="Lucida Console" panose="020B0609040504020204" pitchFamily="49" charset="0"/>
              </a:rPr>
              <a:t>")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400" dirty="0">
                <a:latin typeface="Lucida Console" panose="020B0609040504020204" pitchFamily="49" charset="0"/>
              </a:rPr>
              <a:t>  </a:t>
            </a:r>
            <a:r>
              <a:rPr lang="en-US" sz="1400" dirty="0">
                <a:solidFill>
                  <a:schemeClr val="accent2">
                    <a:lumMod val="75000"/>
                  </a:schemeClr>
                </a:solidFill>
                <a:latin typeface="Lucida Console" panose="020B0609040504020204" pitchFamily="49" charset="0"/>
              </a:rPr>
              <a:t>field</a:t>
            </a:r>
            <a:r>
              <a:rPr lang="en-US" sz="1400" dirty="0">
                <a:latin typeface="Lucida Console" panose="020B0609040504020204" pitchFamily="49" charset="0"/>
              </a:rPr>
              <a:t>(OUT,  "</a:t>
            </a:r>
            <a:r>
              <a:rPr lang="en-US" sz="1400" dirty="0">
                <a:solidFill>
                  <a:srgbClr val="0070C0"/>
                </a:solidFill>
                <a:latin typeface="Lucida Console" panose="020B0609040504020204" pitchFamily="49" charset="0"/>
              </a:rPr>
              <a:t>@VAL=%VAL%</a:t>
            </a:r>
            <a:r>
              <a:rPr lang="en-US" sz="1400" dirty="0">
                <a:latin typeface="Lucida Console" panose="020B0609040504020204" pitchFamily="49" charset="0"/>
              </a:rPr>
              <a:t>")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Font typeface="Century Gothic" panose="020B0502020202020204" pitchFamily="34" charset="0"/>
              <a:buNone/>
            </a:pPr>
            <a:r>
              <a:rPr lang="en-US" sz="1400" dirty="0">
                <a:latin typeface="Lucida Console" panose="020B0609040504020204" pitchFamily="49" charset="0"/>
              </a:rPr>
              <a:t>}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6F55C2F-3222-F53D-F82C-BB6EAD959D9B}"/>
              </a:ext>
            </a:extLst>
          </p:cNvPr>
          <p:cNvSpPr txBox="1"/>
          <p:nvPr/>
        </p:nvSpPr>
        <p:spPr>
          <a:xfrm>
            <a:off x="2530741" y="4194996"/>
            <a:ext cx="1524776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latin typeface="+mn-lt"/>
              </a:rPr>
              <a:t>More pitfalls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D36F5D10-3DE7-E10D-DB5F-29DD6E68D522}"/>
              </a:ext>
            </a:extLst>
          </p:cNvPr>
          <p:cNvSpPr txBox="1">
            <a:spLocks/>
          </p:cNvSpPr>
          <p:nvPr/>
        </p:nvSpPr>
        <p:spPr bwMode="auto">
          <a:xfrm>
            <a:off x="6096000" y="4530366"/>
            <a:ext cx="3705546" cy="1672975"/>
          </a:xfrm>
          <a:prstGeom prst="rect">
            <a:avLst/>
          </a:prstGeom>
          <a:solidFill>
            <a:srgbClr val="EDE6E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288925" indent="-288925" algn="l" rtl="0" eaLnBrk="1" fontAlgn="base" hangingPunct="1">
              <a:lnSpc>
                <a:spcPct val="90000"/>
              </a:lnSpc>
              <a:spcBef>
                <a:spcPts val="1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lang="en-US" sz="2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7388" indent="-2889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031875" indent="-2889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144588" indent="-173038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1482725" indent="-222250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400" dirty="0">
                <a:solidFill>
                  <a:schemeClr val="accent2">
                    <a:lumMod val="75000"/>
                  </a:schemeClr>
                </a:solidFill>
                <a:latin typeface="Lucida Console" panose="020B0609040504020204" pitchFamily="49" charset="0"/>
              </a:rPr>
              <a:t>record</a:t>
            </a:r>
            <a:r>
              <a:rPr lang="en-US" sz="1400" dirty="0">
                <a:latin typeface="Lucida Console" panose="020B0609040504020204" pitchFamily="49" charset="0"/>
              </a:rPr>
              <a:t>(</a:t>
            </a:r>
            <a:r>
              <a:rPr lang="en-US" sz="1400" dirty="0" err="1">
                <a:solidFill>
                  <a:schemeClr val="accent1"/>
                </a:solidFill>
                <a:latin typeface="Lucida Console" panose="020B0609040504020204" pitchFamily="49" charset="0"/>
              </a:rPr>
              <a:t>ao</a:t>
            </a:r>
            <a:r>
              <a:rPr lang="en-US" sz="1400" dirty="0">
                <a:latin typeface="Lucida Console" panose="020B0609040504020204" pitchFamily="49" charset="0"/>
              </a:rPr>
              <a:t>, "Macros") {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Font typeface="Century Gothic" panose="020B0502020202020204" pitchFamily="34" charset="0"/>
              <a:buNone/>
            </a:pPr>
            <a:r>
              <a:rPr lang="en-US" sz="1400" dirty="0">
                <a:latin typeface="Lucida Console" panose="020B0609040504020204" pitchFamily="49" charset="0"/>
              </a:rPr>
              <a:t>  </a:t>
            </a:r>
            <a:r>
              <a:rPr lang="en-US" sz="1400" dirty="0">
                <a:solidFill>
                  <a:schemeClr val="accent2">
                    <a:lumMod val="75000"/>
                  </a:schemeClr>
                </a:solidFill>
                <a:latin typeface="Lucida Console" panose="020B0609040504020204" pitchFamily="49" charset="0"/>
              </a:rPr>
              <a:t>field</a:t>
            </a:r>
            <a:r>
              <a:rPr lang="en-US" sz="1400" dirty="0">
                <a:latin typeface="Lucida Console" panose="020B0609040504020204" pitchFamily="49" charset="0"/>
              </a:rPr>
              <a:t>(DTYP, "</a:t>
            </a:r>
            <a:r>
              <a:rPr lang="en-US" sz="1400" dirty="0" err="1">
                <a:solidFill>
                  <a:srgbClr val="0070C0"/>
                </a:solidFill>
                <a:latin typeface="Lucida Console" panose="020B0609040504020204" pitchFamily="49" charset="0"/>
              </a:rPr>
              <a:t>pydev</a:t>
            </a:r>
            <a:r>
              <a:rPr lang="en-US" sz="1400" dirty="0">
                <a:latin typeface="Lucida Console" panose="020B0609040504020204" pitchFamily="49" charset="0"/>
              </a:rPr>
              <a:t>")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400" dirty="0">
                <a:solidFill>
                  <a:schemeClr val="accent2">
                    <a:lumMod val="75000"/>
                  </a:schemeClr>
                </a:solidFill>
                <a:latin typeface="Lucida Console" panose="020B0609040504020204" pitchFamily="49" charset="0"/>
              </a:rPr>
              <a:t>  field</a:t>
            </a:r>
            <a:r>
              <a:rPr lang="en-US" sz="1400" dirty="0">
                <a:latin typeface="Lucida Console" panose="020B0609040504020204" pitchFamily="49" charset="0"/>
              </a:rPr>
              <a:t>(OUT,  "</a:t>
            </a:r>
            <a:r>
              <a:rPr lang="en-US" sz="1400" dirty="0">
                <a:solidFill>
                  <a:srgbClr val="0070C0"/>
                </a:solidFill>
                <a:latin typeface="Lucida Console" panose="020B0609040504020204" pitchFamily="49" charset="0"/>
              </a:rPr>
              <a:t>@print($(HIGH))</a:t>
            </a:r>
            <a:r>
              <a:rPr lang="en-US" sz="1400" dirty="0">
                <a:latin typeface="Lucida Console" panose="020B0609040504020204" pitchFamily="49" charset="0"/>
              </a:rPr>
              <a:t>")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Font typeface="Century Gothic" panose="020B0502020202020204" pitchFamily="34" charset="0"/>
              <a:buNone/>
            </a:pPr>
            <a:r>
              <a:rPr lang="en-US" sz="1400" dirty="0">
                <a:latin typeface="Lucida Console" panose="020B0609040504020204" pitchFamily="49" charset="0"/>
              </a:rPr>
              <a:t>}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1B7FE537-2A51-A668-F2CB-A0121FA09B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69864" y="4165381"/>
            <a:ext cx="1405195" cy="1229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83E7FA80-0FA9-F9CF-9CB1-993AF8472975}"/>
              </a:ext>
            </a:extLst>
          </p:cNvPr>
          <p:cNvSpPr/>
          <p:nvPr/>
        </p:nvSpPr>
        <p:spPr>
          <a:xfrm>
            <a:off x="10269864" y="5561852"/>
            <a:ext cx="1405195" cy="721905"/>
          </a:xfrm>
          <a:prstGeom prst="rect">
            <a:avLst/>
          </a:prstGeom>
          <a:solidFill>
            <a:srgbClr val="EEEEEE"/>
          </a:solidFill>
          <a:ln w="38100">
            <a:solidFill>
              <a:schemeClr val="tx1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2B294DC-310D-F338-6E0D-8826CBF4E6E4}"/>
              </a:ext>
            </a:extLst>
          </p:cNvPr>
          <p:cNvSpPr txBox="1"/>
          <p:nvPr/>
        </p:nvSpPr>
        <p:spPr>
          <a:xfrm>
            <a:off x="10269863" y="5620875"/>
            <a:ext cx="1405195" cy="59093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200" b="1" dirty="0">
                <a:latin typeface="+mn-lt"/>
              </a:rPr>
              <a:t>Escape with % whenever possible!</a:t>
            </a:r>
          </a:p>
        </p:txBody>
      </p:sp>
    </p:spTree>
    <p:extLst>
      <p:ext uri="{BB962C8B-B14F-4D97-AF65-F5344CB8AC3E}">
        <p14:creationId xmlns:p14="http://schemas.microsoft.com/office/powerpoint/2010/main" val="1013715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2" grpId="0" animBg="1"/>
      <p:bldP spid="23" grpId="0" animBg="1"/>
      <p:bldP spid="24" grpId="0"/>
      <p:bldP spid="2" grpId="0" animBg="1"/>
      <p:bldP spid="11" grpId="0" animBg="1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F8DC079-7DA1-ED9F-E2F3-5043C2B3BA5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085511">
            <a:off x="5904137" y="1629126"/>
            <a:ext cx="1325333" cy="1078518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469D0C-DD41-324D-BB4E-D2D4FA4F83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5" y="1244856"/>
            <a:ext cx="11430000" cy="5041644"/>
          </a:xfrm>
        </p:spPr>
        <p:txBody>
          <a:bodyPr/>
          <a:lstStyle/>
          <a:p>
            <a:r>
              <a:rPr lang="en-US" sz="2400" dirty="0">
                <a:latin typeface="+mn-lt"/>
              </a:rPr>
              <a:t>Allow processing multiple records concurrently</a:t>
            </a:r>
          </a:p>
          <a:p>
            <a:pPr lvl="1"/>
            <a:r>
              <a:rPr lang="en-US" sz="2000" dirty="0">
                <a:latin typeface="+mn-lt"/>
              </a:rPr>
              <a:t>as long as </a:t>
            </a:r>
            <a:r>
              <a:rPr lang="en-US" sz="2000" dirty="0" err="1">
                <a:latin typeface="+mn-lt"/>
              </a:rPr>
              <a:t>C</a:t>
            </a:r>
            <a:r>
              <a:rPr lang="en-US" sz="2000" dirty="0" err="1"/>
              <a:t>Python</a:t>
            </a:r>
            <a:r>
              <a:rPr lang="en-US" sz="2000" dirty="0"/>
              <a:t> code</a:t>
            </a:r>
            <a:r>
              <a:rPr lang="en-US" sz="2000" dirty="0">
                <a:latin typeface="+mn-lt"/>
              </a:rPr>
              <a:t> releases GIL,</a:t>
            </a:r>
          </a:p>
          <a:p>
            <a:pPr lvl="1"/>
            <a:r>
              <a:rPr lang="en-US" sz="2000" dirty="0">
                <a:latin typeface="+mn-lt"/>
              </a:rPr>
              <a:t>or runs out of </a:t>
            </a:r>
            <a:r>
              <a:rPr lang="en-US" sz="2000" dirty="0"/>
              <a:t>allocated time slice*</a:t>
            </a:r>
            <a:endParaRPr lang="en-US" sz="2000" baseline="30000" dirty="0">
              <a:solidFill>
                <a:srgbClr val="9A9B9D"/>
              </a:solidFill>
            </a:endParaRPr>
          </a:p>
          <a:p>
            <a:pPr lvl="1"/>
            <a:r>
              <a:rPr lang="en-US" sz="2000" dirty="0">
                <a:latin typeface="+mn-lt"/>
              </a:rPr>
              <a:t>Generally, it runs pretty well!</a:t>
            </a:r>
          </a:p>
          <a:p>
            <a:endParaRPr lang="en-US" sz="2400" dirty="0">
              <a:latin typeface="+mn-lt"/>
            </a:endParaRPr>
          </a:p>
          <a:p>
            <a:r>
              <a:rPr lang="en-US" sz="2400" dirty="0">
                <a:latin typeface="+mn-lt"/>
              </a:rPr>
              <a:t>Configurable number of worker threads </a:t>
            </a:r>
          </a:p>
          <a:p>
            <a:pPr lvl="1"/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Lucida Console" panose="020B0609040504020204" pitchFamily="49" charset="0"/>
              </a:rPr>
              <a:t>epicsEnvSet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Lucida Console" panose="020B0609040504020204" pitchFamily="49" charset="0"/>
              </a:rPr>
              <a:t>("PYDEV_NUM_THREADS","10")</a:t>
            </a:r>
          </a:p>
          <a:p>
            <a:pPr lvl="1"/>
            <a:r>
              <a:rPr lang="en-US" sz="2000" dirty="0"/>
              <a:t>All worker threads busy =&gt; r</a:t>
            </a:r>
            <a:r>
              <a:rPr lang="en-US" sz="2000" dirty="0">
                <a:latin typeface="+mn-lt"/>
              </a:rPr>
              <a:t>equests queued in FIFO</a:t>
            </a:r>
            <a:endParaRPr lang="en-US" sz="2000" dirty="0">
              <a:latin typeface="Lucida Console" panose="020B0609040504020204" pitchFamily="49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DC32D03-2080-8F4B-BB2C-78E352256453}"/>
              </a:ext>
            </a:extLst>
          </p:cNvPr>
          <p:cNvSpPr txBox="1">
            <a:spLocks/>
          </p:cNvSpPr>
          <p:nvPr/>
        </p:nvSpPr>
        <p:spPr bwMode="auto">
          <a:xfrm>
            <a:off x="448055" y="383242"/>
            <a:ext cx="11430000" cy="539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2pPr>
            <a:lvl3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3pPr>
            <a:lvl4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4pPr>
            <a:lvl5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5pPr>
            <a:lvl6pPr marL="4572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6pPr>
            <a:lvl7pPr marL="9144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7pPr>
            <a:lvl8pPr marL="13716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8pPr>
            <a:lvl9pPr marL="18288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9pPr>
          </a:lstStyle>
          <a:p>
            <a:r>
              <a:rPr lang="en-US" b="1" dirty="0">
                <a:solidFill>
                  <a:srgbClr val="1E7640"/>
                </a:solidFill>
              </a:rPr>
              <a:t>Concurrent Record Processing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517EAA2-4077-FBD5-CFB4-384CCA8071A4}"/>
              </a:ext>
            </a:extLst>
          </p:cNvPr>
          <p:cNvSpPr txBox="1"/>
          <p:nvPr/>
        </p:nvSpPr>
        <p:spPr>
          <a:xfrm>
            <a:off x="2946014" y="6397180"/>
            <a:ext cx="67886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latin typeface="+mn-lt"/>
                <a:hlinkClick r:id="rId3"/>
              </a:rPr>
              <a:t>David Beazley – Understanding GIL</a:t>
            </a:r>
            <a:endParaRPr lang="en-US" dirty="0">
              <a:latin typeface="+mn-lt"/>
            </a:endParaRPr>
          </a:p>
        </p:txBody>
      </p:sp>
      <p:pic>
        <p:nvPicPr>
          <p:cNvPr id="1026" name="Picture 2">
            <a:hlinkClick r:id="rId4"/>
            <a:extLst>
              <a:ext uri="{FF2B5EF4-FFF2-40B4-BE49-F238E27FC236}">
                <a16:creationId xmlns:a16="http://schemas.microsoft.com/office/drawing/2014/main" id="{32A32231-AB45-2971-0E64-A7B95DBC63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7717" y="6443107"/>
            <a:ext cx="408297" cy="282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6B68B50-E7BD-FF40-4831-4304720FA85A}"/>
              </a:ext>
            </a:extLst>
          </p:cNvPr>
          <p:cNvSpPr txBox="1"/>
          <p:nvPr/>
        </p:nvSpPr>
        <p:spPr>
          <a:xfrm>
            <a:off x="8691936" y="1888508"/>
            <a:ext cx="3411021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lnSpc>
                <a:spcPct val="90000"/>
              </a:lnSpc>
            </a:pPr>
            <a:r>
              <a:rPr lang="en-US" sz="1400" dirty="0">
                <a:solidFill>
                  <a:srgbClr val="9A9B9D"/>
                </a:solidFill>
                <a:latin typeface="+mn-lt"/>
              </a:rPr>
              <a:t>*	Python 2: </a:t>
            </a:r>
            <a:r>
              <a:rPr lang="en-US" sz="1400" dirty="0" err="1">
                <a:solidFill>
                  <a:srgbClr val="9A9B9D"/>
                </a:solidFill>
                <a:latin typeface="+mn-lt"/>
              </a:rPr>
              <a:t>sys.setcheckinterval</a:t>
            </a:r>
            <a:r>
              <a:rPr lang="en-US" sz="1400" dirty="0">
                <a:solidFill>
                  <a:srgbClr val="9A9B9D"/>
                </a:solidFill>
                <a:latin typeface="+mn-lt"/>
              </a:rPr>
              <a:t>()</a:t>
            </a:r>
          </a:p>
          <a:p>
            <a:pPr marL="285750" indent="-285750" algn="l">
              <a:lnSpc>
                <a:spcPct val="90000"/>
              </a:lnSpc>
            </a:pPr>
            <a:r>
              <a:rPr lang="en-US" sz="1400" dirty="0">
                <a:solidFill>
                  <a:srgbClr val="9A9B9D"/>
                </a:solidFill>
                <a:latin typeface="+mn-lt"/>
              </a:rPr>
              <a:t>	Python 3: </a:t>
            </a:r>
            <a:r>
              <a:rPr lang="en-US" sz="1400" dirty="0" err="1">
                <a:solidFill>
                  <a:srgbClr val="9A9B9D"/>
                </a:solidFill>
                <a:latin typeface="+mn-lt"/>
              </a:rPr>
              <a:t>sys.setswitchinterval</a:t>
            </a:r>
            <a:r>
              <a:rPr lang="en-US" sz="1400" dirty="0">
                <a:solidFill>
                  <a:srgbClr val="9A9B9D"/>
                </a:solidFill>
                <a:latin typeface="+mn-lt"/>
              </a:rPr>
              <a:t>()</a:t>
            </a:r>
            <a:endParaRPr lang="en-US" sz="1400" dirty="0">
              <a:latin typeface="+mn-lt"/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597D0B9-FC2F-AB79-A9C7-6656C35DAA1D}"/>
              </a:ext>
            </a:extLst>
          </p:cNvPr>
          <p:cNvCxnSpPr>
            <a:cxnSpLocks/>
          </p:cNvCxnSpPr>
          <p:nvPr/>
        </p:nvCxnSpPr>
        <p:spPr>
          <a:xfrm flipH="1">
            <a:off x="7909932" y="4416292"/>
            <a:ext cx="557074" cy="784847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miter lim="800000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7" name="Group 46">
            <a:extLst>
              <a:ext uri="{FF2B5EF4-FFF2-40B4-BE49-F238E27FC236}">
                <a16:creationId xmlns:a16="http://schemas.microsoft.com/office/drawing/2014/main" id="{FC85EFF1-DF8B-9ADD-6D52-0E41A521830D}"/>
              </a:ext>
            </a:extLst>
          </p:cNvPr>
          <p:cNvGrpSpPr/>
          <p:nvPr/>
        </p:nvGrpSpPr>
        <p:grpSpPr>
          <a:xfrm>
            <a:off x="7909932" y="5201139"/>
            <a:ext cx="1849345" cy="364163"/>
            <a:chOff x="8753580" y="4432261"/>
            <a:chExt cx="1849345" cy="364163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8526937-30D7-4CCD-F176-949E2E34FA5A}"/>
                </a:ext>
              </a:extLst>
            </p:cNvPr>
            <p:cNvSpPr/>
            <p:nvPr/>
          </p:nvSpPr>
          <p:spPr>
            <a:xfrm>
              <a:off x="8753580" y="4432577"/>
              <a:ext cx="1849345" cy="36384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bg1">
                  <a:lumMod val="50000"/>
                </a:schemeClr>
              </a:solidFill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</a:pP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CF821C53-4558-C7D7-25FF-F3D296BCF1B1}"/>
                </a:ext>
              </a:extLst>
            </p:cNvPr>
            <p:cNvCxnSpPr>
              <a:cxnSpLocks/>
            </p:cNvCxnSpPr>
            <p:nvPr/>
          </p:nvCxnSpPr>
          <p:spPr>
            <a:xfrm>
              <a:off x="8928243" y="4432577"/>
              <a:ext cx="0" cy="363847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71AFA4A3-54DB-71D9-9876-8A1DCCF7E86E}"/>
                </a:ext>
              </a:extLst>
            </p:cNvPr>
            <p:cNvCxnSpPr>
              <a:cxnSpLocks/>
            </p:cNvCxnSpPr>
            <p:nvPr/>
          </p:nvCxnSpPr>
          <p:spPr>
            <a:xfrm>
              <a:off x="9121740" y="4432576"/>
              <a:ext cx="0" cy="363847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2CACB692-F4EC-BD23-D9AF-AD3CEE9AD1E4}"/>
                </a:ext>
              </a:extLst>
            </p:cNvPr>
            <p:cNvCxnSpPr>
              <a:cxnSpLocks/>
            </p:cNvCxnSpPr>
            <p:nvPr/>
          </p:nvCxnSpPr>
          <p:spPr>
            <a:xfrm>
              <a:off x="9306674" y="4432576"/>
              <a:ext cx="0" cy="363847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2207E035-BCE0-58DD-79F1-7AAA1D4A0F1C}"/>
                </a:ext>
              </a:extLst>
            </p:cNvPr>
            <p:cNvCxnSpPr>
              <a:cxnSpLocks/>
            </p:cNvCxnSpPr>
            <p:nvPr/>
          </p:nvCxnSpPr>
          <p:spPr>
            <a:xfrm>
              <a:off x="9500171" y="4432575"/>
              <a:ext cx="0" cy="363847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4FDF395E-D483-78FF-851C-6D300AB27CBC}"/>
                </a:ext>
              </a:extLst>
            </p:cNvPr>
            <p:cNvCxnSpPr>
              <a:cxnSpLocks/>
            </p:cNvCxnSpPr>
            <p:nvPr/>
          </p:nvCxnSpPr>
          <p:spPr>
            <a:xfrm>
              <a:off x="9697092" y="4432575"/>
              <a:ext cx="0" cy="363847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53679E15-AEF3-D31C-85C5-D411057521F8}"/>
                </a:ext>
              </a:extLst>
            </p:cNvPr>
            <p:cNvCxnSpPr>
              <a:cxnSpLocks/>
            </p:cNvCxnSpPr>
            <p:nvPr/>
          </p:nvCxnSpPr>
          <p:spPr>
            <a:xfrm>
              <a:off x="9890589" y="4432574"/>
              <a:ext cx="0" cy="363847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43D0A95C-9F82-8688-4D2E-12131F80641C}"/>
                </a:ext>
              </a:extLst>
            </p:cNvPr>
            <p:cNvCxnSpPr>
              <a:cxnSpLocks/>
            </p:cNvCxnSpPr>
            <p:nvPr/>
          </p:nvCxnSpPr>
          <p:spPr>
            <a:xfrm>
              <a:off x="10077237" y="4432575"/>
              <a:ext cx="0" cy="363847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720D95D6-B51D-09D2-863E-3D6B52A6650C}"/>
                </a:ext>
              </a:extLst>
            </p:cNvPr>
            <p:cNvCxnSpPr>
              <a:cxnSpLocks/>
            </p:cNvCxnSpPr>
            <p:nvPr/>
          </p:nvCxnSpPr>
          <p:spPr>
            <a:xfrm>
              <a:off x="10260460" y="4432574"/>
              <a:ext cx="0" cy="363847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5D97FB05-6C13-22E3-3D07-E1C1E66103D1}"/>
                </a:ext>
              </a:extLst>
            </p:cNvPr>
            <p:cNvCxnSpPr>
              <a:cxnSpLocks/>
            </p:cNvCxnSpPr>
            <p:nvPr/>
          </p:nvCxnSpPr>
          <p:spPr>
            <a:xfrm>
              <a:off x="10436830" y="4432261"/>
              <a:ext cx="0" cy="363847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A37092B9-8AF2-F720-081C-19B29046E4E7}"/>
                </a:ext>
              </a:extLst>
            </p:cNvPr>
            <p:cNvSpPr txBox="1"/>
            <p:nvPr/>
          </p:nvSpPr>
          <p:spPr>
            <a:xfrm>
              <a:off x="9183713" y="4454790"/>
              <a:ext cx="968535" cy="3416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dirty="0">
                  <a:latin typeface="+mn-lt"/>
                </a:rPr>
                <a:t>Queue</a:t>
              </a:r>
            </a:p>
          </p:txBody>
        </p:sp>
      </p:grp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439E7905-7C82-940D-E521-0F838DEBF595}"/>
              </a:ext>
            </a:extLst>
          </p:cNvPr>
          <p:cNvCxnSpPr>
            <a:cxnSpLocks/>
          </p:cNvCxnSpPr>
          <p:nvPr/>
        </p:nvCxnSpPr>
        <p:spPr>
          <a:xfrm>
            <a:off x="9785816" y="5410143"/>
            <a:ext cx="874507" cy="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miter lim="800000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Multidocument 36">
            <a:extLst>
              <a:ext uri="{FF2B5EF4-FFF2-40B4-BE49-F238E27FC236}">
                <a16:creationId xmlns:a16="http://schemas.microsoft.com/office/drawing/2014/main" id="{561A146B-A2CB-1FF8-76B3-9F85F453A844}"/>
              </a:ext>
            </a:extLst>
          </p:cNvPr>
          <p:cNvSpPr/>
          <p:nvPr/>
        </p:nvSpPr>
        <p:spPr>
          <a:xfrm>
            <a:off x="7736259" y="3662423"/>
            <a:ext cx="1584783" cy="826939"/>
          </a:xfrm>
          <a:prstGeom prst="flowChartMultidocument">
            <a:avLst/>
          </a:prstGeom>
          <a:solidFill>
            <a:schemeClr val="bg1">
              <a:lumMod val="85000"/>
            </a:schemeClr>
          </a:solidFill>
          <a:ln w="25400">
            <a:solidFill>
              <a:schemeClr val="bg1">
                <a:lumMod val="50000"/>
              </a:schemeClr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Records</a:t>
            </a:r>
          </a:p>
        </p:txBody>
      </p:sp>
      <p:cxnSp>
        <p:nvCxnSpPr>
          <p:cNvPr id="43" name="Curved Connector 42">
            <a:extLst>
              <a:ext uri="{FF2B5EF4-FFF2-40B4-BE49-F238E27FC236}">
                <a16:creationId xmlns:a16="http://schemas.microsoft.com/office/drawing/2014/main" id="{31025612-4A47-CA4E-3392-97D5BF31ED31}"/>
              </a:ext>
            </a:extLst>
          </p:cNvPr>
          <p:cNvCxnSpPr>
            <a:cxnSpLocks/>
            <a:stCxn id="44" idx="0"/>
            <a:endCxn id="37" idx="3"/>
          </p:cNvCxnSpPr>
          <p:nvPr/>
        </p:nvCxnSpPr>
        <p:spPr>
          <a:xfrm rot="16200000" flipV="1">
            <a:off x="9659039" y="3737897"/>
            <a:ext cx="818871" cy="1494863"/>
          </a:xfrm>
          <a:prstGeom prst="curvedConnector2">
            <a:avLst/>
          </a:prstGeom>
          <a:ln w="38100">
            <a:solidFill>
              <a:schemeClr val="bg1">
                <a:lumMod val="50000"/>
              </a:schemeClr>
            </a:solidFill>
            <a:miter lim="800000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" name="Picture 2">
            <a:extLst>
              <a:ext uri="{FF2B5EF4-FFF2-40B4-BE49-F238E27FC236}">
                <a16:creationId xmlns:a16="http://schemas.microsoft.com/office/drawing/2014/main" id="{8375D743-BAAE-F16F-4872-9C37DBFEBB3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663505" y="4894764"/>
            <a:ext cx="304800" cy="1214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>
            <a:extLst>
              <a:ext uri="{FF2B5EF4-FFF2-40B4-BE49-F238E27FC236}">
                <a16:creationId xmlns:a16="http://schemas.microsoft.com/office/drawing/2014/main" id="{AFD61330-EFB1-66C4-C3DF-F4E75A06BD3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908567" y="4902429"/>
            <a:ext cx="304800" cy="1214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>
            <a:extLst>
              <a:ext uri="{FF2B5EF4-FFF2-40B4-BE49-F238E27FC236}">
                <a16:creationId xmlns:a16="http://schemas.microsoft.com/office/drawing/2014/main" id="{5D8BAD0A-0DF7-5BAF-5658-D15E12F8CE8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161726" y="4903041"/>
            <a:ext cx="304800" cy="1214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97884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93A6DAA4-DB20-F1E7-6105-6C5A1BAFC5FA}"/>
              </a:ext>
            </a:extLst>
          </p:cNvPr>
          <p:cNvSpPr/>
          <p:nvPr/>
        </p:nvSpPr>
        <p:spPr>
          <a:xfrm>
            <a:off x="997527" y="3429000"/>
            <a:ext cx="8291946" cy="2971357"/>
          </a:xfrm>
          <a:prstGeom prst="rect">
            <a:avLst/>
          </a:prstGeom>
          <a:solidFill>
            <a:schemeClr val="bg1"/>
          </a:solidFill>
          <a:ln w="38100">
            <a:solidFill>
              <a:schemeClr val="tx2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r>
              <a:rPr lang="en-US" sz="2000" b="1" dirty="0">
                <a:solidFill>
                  <a:schemeClr val="tx2"/>
                </a:solidFill>
              </a:rPr>
              <a:t>IOC folder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038CE4E-8341-D927-3CF1-006D56D24B8A}"/>
              </a:ext>
            </a:extLst>
          </p:cNvPr>
          <p:cNvSpPr/>
          <p:nvPr/>
        </p:nvSpPr>
        <p:spPr>
          <a:xfrm>
            <a:off x="997527" y="1292688"/>
            <a:ext cx="8291946" cy="184435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2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r>
              <a:rPr lang="en-US" sz="2000" b="1" dirty="0" err="1">
                <a:solidFill>
                  <a:schemeClr val="tx2"/>
                </a:solidFill>
              </a:rPr>
              <a:t>PyDevice</a:t>
            </a:r>
            <a:r>
              <a:rPr lang="en-US" sz="2000" b="1" dirty="0">
                <a:solidFill>
                  <a:schemeClr val="tx2"/>
                </a:solidFill>
              </a:rPr>
              <a:t> folder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DF0886-7049-0849-A3F7-36F38EB03A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4003" y="4109172"/>
            <a:ext cx="7695924" cy="539496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/>
              <a:t>Add to IOC </a:t>
            </a:r>
            <a:r>
              <a:rPr lang="en-US" sz="1800" b="1" dirty="0"/>
              <a:t>configure/RELEASE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EF90914-39CA-3342-B5BD-CC365FD0132D}"/>
              </a:ext>
            </a:extLst>
          </p:cNvPr>
          <p:cNvSpPr txBox="1"/>
          <p:nvPr/>
        </p:nvSpPr>
        <p:spPr>
          <a:xfrm>
            <a:off x="1323385" y="4521067"/>
            <a:ext cx="7446542" cy="319126"/>
          </a:xfrm>
          <a:prstGeom prst="rect">
            <a:avLst/>
          </a:prstGeom>
          <a:solidFill>
            <a:srgbClr val="EDE6E0">
              <a:alpha val="45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600" dirty="0">
                <a:latin typeface="Courier" pitchFamily="2" charset="0"/>
              </a:rPr>
              <a:t>PYDEVICE=/path/to/</a:t>
            </a:r>
            <a:r>
              <a:rPr lang="en-US" sz="1600" dirty="0" err="1">
                <a:latin typeface="Courier" pitchFamily="2" charset="0"/>
              </a:rPr>
              <a:t>PyDevice</a:t>
            </a:r>
            <a:endParaRPr lang="en-US" sz="1600" dirty="0">
              <a:latin typeface="Courier" pitchFamily="2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9E944E5-B1D3-884B-9BCE-1C8928ECFA56}"/>
              </a:ext>
            </a:extLst>
          </p:cNvPr>
          <p:cNvSpPr txBox="1"/>
          <p:nvPr/>
        </p:nvSpPr>
        <p:spPr>
          <a:xfrm>
            <a:off x="1323385" y="5485213"/>
            <a:ext cx="7446542" cy="762325"/>
          </a:xfrm>
          <a:prstGeom prst="rect">
            <a:avLst/>
          </a:prstGeom>
          <a:solidFill>
            <a:srgbClr val="EDE6E0">
              <a:alpha val="45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600" dirty="0">
                <a:latin typeface="Courier" pitchFamily="2" charset="0"/>
              </a:rPr>
              <a:t>include $(PYDEVICE)/configure/</a:t>
            </a:r>
            <a:r>
              <a:rPr lang="en-US" sz="1600" dirty="0" err="1">
                <a:latin typeface="Courier" pitchFamily="2" charset="0"/>
              </a:rPr>
              <a:t>CONFIG.PyDevice</a:t>
            </a:r>
            <a:endParaRPr lang="en-US" sz="1600" dirty="0">
              <a:latin typeface="Courier" pitchFamily="2" charset="0"/>
            </a:endParaRPr>
          </a:p>
          <a:p>
            <a:pPr>
              <a:lnSpc>
                <a:spcPct val="90000"/>
              </a:lnSpc>
            </a:pPr>
            <a:r>
              <a:rPr lang="en-US" sz="1600" dirty="0" err="1">
                <a:latin typeface="Courier" pitchFamily="2" charset="0"/>
              </a:rPr>
              <a:t>ioc_DBD</a:t>
            </a:r>
            <a:r>
              <a:rPr lang="en-US" sz="1600" dirty="0">
                <a:latin typeface="Courier" pitchFamily="2" charset="0"/>
              </a:rPr>
              <a:t> += </a:t>
            </a:r>
            <a:r>
              <a:rPr lang="en-US" sz="1600" dirty="0" err="1">
                <a:latin typeface="Courier" pitchFamily="2" charset="0"/>
              </a:rPr>
              <a:t>pydev.dbd</a:t>
            </a:r>
            <a:endParaRPr lang="en-US" sz="1600" dirty="0">
              <a:latin typeface="Courier" pitchFamily="2" charset="0"/>
            </a:endParaRPr>
          </a:p>
          <a:p>
            <a:pPr>
              <a:lnSpc>
                <a:spcPct val="90000"/>
              </a:lnSpc>
            </a:pPr>
            <a:r>
              <a:rPr lang="en-US" sz="1600" dirty="0" err="1">
                <a:latin typeface="Courier" pitchFamily="2" charset="0"/>
              </a:rPr>
              <a:t>ioc_LIB</a:t>
            </a:r>
            <a:r>
              <a:rPr lang="en-US" sz="1600" dirty="0">
                <a:latin typeface="Courier" pitchFamily="2" charset="0"/>
              </a:rPr>
              <a:t> += </a:t>
            </a:r>
            <a:r>
              <a:rPr lang="en-US" sz="1600" dirty="0" err="1">
                <a:latin typeface="Courier" pitchFamily="2" charset="0"/>
              </a:rPr>
              <a:t>pydev</a:t>
            </a:r>
            <a:endParaRPr lang="en-US" sz="1600" dirty="0">
              <a:latin typeface="Courier" pitchFamily="2" charset="0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6DF7B9C-AB70-8947-85D6-A59831F48B2E}"/>
              </a:ext>
            </a:extLst>
          </p:cNvPr>
          <p:cNvSpPr txBox="1">
            <a:spLocks/>
          </p:cNvSpPr>
          <p:nvPr/>
        </p:nvSpPr>
        <p:spPr bwMode="auto">
          <a:xfrm>
            <a:off x="1074003" y="5067555"/>
            <a:ext cx="7695924" cy="539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288925" indent="-288925" algn="l" rtl="0" eaLnBrk="1" fontAlgn="base" hangingPunct="1">
              <a:lnSpc>
                <a:spcPct val="90000"/>
              </a:lnSpc>
              <a:spcBef>
                <a:spcPts val="1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lang="en-US" sz="2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7388" indent="-2889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031875" indent="-2889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144588" indent="-173038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1482725" indent="-222250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entury Gothic" panose="020B0502020202020204" pitchFamily="34" charset="0"/>
              <a:buNone/>
            </a:pPr>
            <a:r>
              <a:rPr lang="en-US" sz="1800" dirty="0"/>
              <a:t>Add to IOC </a:t>
            </a:r>
            <a:r>
              <a:rPr lang="en-US" sz="1800" b="1" dirty="0" err="1"/>
              <a:t>iocApp</a:t>
            </a:r>
            <a:r>
              <a:rPr lang="en-US" sz="1800" b="1" dirty="0"/>
              <a:t>/</a:t>
            </a:r>
            <a:r>
              <a:rPr lang="en-US" sz="1800" b="1" dirty="0" err="1"/>
              <a:t>src</a:t>
            </a:r>
            <a:r>
              <a:rPr lang="en-US" sz="1800" b="1" dirty="0"/>
              <a:t>/</a:t>
            </a:r>
            <a:r>
              <a:rPr lang="en-US" sz="1800" b="1" dirty="0" err="1"/>
              <a:t>Makefile</a:t>
            </a:r>
            <a:endParaRPr lang="en-US" sz="1800" b="1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754F490C-CC54-6D45-A13E-867DE0BE9D73}"/>
              </a:ext>
            </a:extLst>
          </p:cNvPr>
          <p:cNvSpPr txBox="1">
            <a:spLocks/>
          </p:cNvSpPr>
          <p:nvPr/>
        </p:nvSpPr>
        <p:spPr bwMode="auto">
          <a:xfrm>
            <a:off x="429767" y="457643"/>
            <a:ext cx="11430000" cy="539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2pPr>
            <a:lvl3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3pPr>
            <a:lvl4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4pPr>
            <a:lvl5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5pPr>
            <a:lvl6pPr marL="4572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6pPr>
            <a:lvl7pPr marL="9144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7pPr>
            <a:lvl8pPr marL="13716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8pPr>
            <a:lvl9pPr marL="18288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9pPr>
          </a:lstStyle>
          <a:p>
            <a:r>
              <a:rPr lang="en-US" b="1" dirty="0">
                <a:solidFill>
                  <a:srgbClr val="1E7640"/>
                </a:solidFill>
              </a:rPr>
              <a:t>Simpler Build Mechanism</a:t>
            </a:r>
            <a:endParaRPr lang="en-US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C2504B76-221F-517D-E686-FB11CB0104A8}"/>
              </a:ext>
            </a:extLst>
          </p:cNvPr>
          <p:cNvSpPr txBox="1">
            <a:spLocks/>
          </p:cNvSpPr>
          <p:nvPr/>
        </p:nvSpPr>
        <p:spPr bwMode="auto">
          <a:xfrm>
            <a:off x="1074003" y="2065576"/>
            <a:ext cx="7986869" cy="937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288925" indent="-288925" algn="l" rtl="0" eaLnBrk="1" fontAlgn="base" hangingPunct="1">
              <a:lnSpc>
                <a:spcPct val="90000"/>
              </a:lnSpc>
              <a:spcBef>
                <a:spcPts val="1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lang="en-US" sz="2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7388" indent="-2889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031875" indent="-2889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144588" indent="-173038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1482725" indent="-222250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entury Gothic" panose="020B0502020202020204" pitchFamily="34" charset="0"/>
              <a:buNone/>
            </a:pPr>
            <a:r>
              <a:rPr lang="en-US" sz="1800" dirty="0"/>
              <a:t>Choose Python version in </a:t>
            </a:r>
            <a:r>
              <a:rPr lang="en-US" sz="1800" b="1" dirty="0"/>
              <a:t>configure/CONFIG_SITE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C1668A4-2408-9F80-2DAB-38EBEC3450F7}"/>
              </a:ext>
            </a:extLst>
          </p:cNvPr>
          <p:cNvSpPr txBox="1"/>
          <p:nvPr/>
        </p:nvSpPr>
        <p:spPr>
          <a:xfrm>
            <a:off x="1323385" y="2477471"/>
            <a:ext cx="7446542" cy="319126"/>
          </a:xfrm>
          <a:prstGeom prst="rect">
            <a:avLst/>
          </a:prstGeom>
          <a:solidFill>
            <a:srgbClr val="EDE6E0">
              <a:alpha val="45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600" dirty="0">
                <a:latin typeface="Courier" pitchFamily="2" charset="0"/>
              </a:rPr>
              <a:t>PYTHON_CONFIG=python39-config</a:t>
            </a:r>
          </a:p>
        </p:txBody>
      </p:sp>
    </p:spTree>
    <p:extLst>
      <p:ext uri="{BB962C8B-B14F-4D97-AF65-F5344CB8AC3E}">
        <p14:creationId xmlns:p14="http://schemas.microsoft.com/office/powerpoint/2010/main" val="24230695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6065B3-0246-E840-AC57-DCD6AB6355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1E7640"/>
                </a:solidFill>
              </a:rPr>
              <a:t>Example – Fast Fourier Transform with </a:t>
            </a:r>
            <a:r>
              <a:rPr lang="en-US" b="1" dirty="0" err="1">
                <a:solidFill>
                  <a:srgbClr val="1E7640"/>
                </a:solidFill>
              </a:rPr>
              <a:t>scipy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B0D5DD-68DE-1033-6664-DC017CA142F2}"/>
              </a:ext>
            </a:extLst>
          </p:cNvPr>
          <p:cNvSpPr txBox="1">
            <a:spLocks/>
          </p:cNvSpPr>
          <p:nvPr/>
        </p:nvSpPr>
        <p:spPr bwMode="auto">
          <a:xfrm>
            <a:off x="6329654" y="846743"/>
            <a:ext cx="5530113" cy="5917739"/>
          </a:xfrm>
          <a:prstGeom prst="rect">
            <a:avLst/>
          </a:prstGeom>
          <a:solidFill>
            <a:srgbClr val="EDE6E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288925" indent="-288925" algn="l" rtl="0" eaLnBrk="1" fontAlgn="base" hangingPunct="1">
              <a:lnSpc>
                <a:spcPct val="90000"/>
              </a:lnSpc>
              <a:spcBef>
                <a:spcPts val="1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lang="en-US" sz="2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7388" indent="-2889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031875" indent="-2889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144588" indent="-173038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1482725" indent="-222250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050" dirty="0">
                <a:solidFill>
                  <a:schemeClr val="accent2">
                    <a:lumMod val="75000"/>
                  </a:schemeClr>
                </a:solidFill>
                <a:latin typeface="Lucida Console" panose="020B0609040504020204" pitchFamily="49" charset="0"/>
              </a:rPr>
              <a:t>record</a:t>
            </a:r>
            <a:r>
              <a:rPr lang="en-US" sz="1050" dirty="0">
                <a:latin typeface="Lucida Console" panose="020B0609040504020204" pitchFamily="49" charset="0"/>
              </a:rPr>
              <a:t>(</a:t>
            </a:r>
            <a:r>
              <a:rPr lang="en-US" sz="1050" dirty="0">
                <a:solidFill>
                  <a:schemeClr val="accent1"/>
                </a:solidFill>
                <a:latin typeface="Lucida Console" panose="020B0609040504020204" pitchFamily="49" charset="0"/>
              </a:rPr>
              <a:t>waveform</a:t>
            </a:r>
            <a:r>
              <a:rPr lang="en-US" sz="1050" dirty="0">
                <a:latin typeface="Lucida Console" panose="020B0609040504020204" pitchFamily="49" charset="0"/>
              </a:rPr>
              <a:t>, ”</a:t>
            </a:r>
            <a:r>
              <a:rPr lang="en-US" sz="1050" dirty="0" err="1">
                <a:latin typeface="Lucida Console" panose="020B0609040504020204" pitchFamily="49" charset="0"/>
              </a:rPr>
              <a:t>Signal:X</a:t>
            </a:r>
            <a:r>
              <a:rPr lang="en-US" sz="1050" dirty="0">
                <a:latin typeface="Lucida Console" panose="020B0609040504020204" pitchFamily="49" charset="0"/>
              </a:rPr>
              <a:t>") {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Font typeface="Century Gothic" panose="020B0502020202020204" pitchFamily="34" charset="0"/>
              <a:buNone/>
            </a:pPr>
            <a:r>
              <a:rPr lang="en-US" sz="1050" dirty="0">
                <a:latin typeface="Lucida Console" panose="020B0609040504020204" pitchFamily="49" charset="0"/>
              </a:rPr>
              <a:t>  </a:t>
            </a:r>
            <a:r>
              <a:rPr lang="en-US" sz="1050" dirty="0">
                <a:solidFill>
                  <a:schemeClr val="accent2">
                    <a:lumMod val="75000"/>
                  </a:schemeClr>
                </a:solidFill>
                <a:latin typeface="Lucida Console" panose="020B0609040504020204" pitchFamily="49" charset="0"/>
              </a:rPr>
              <a:t>field</a:t>
            </a:r>
            <a:r>
              <a:rPr lang="en-US" sz="1050" dirty="0">
                <a:latin typeface="Lucida Console" panose="020B0609040504020204" pitchFamily="49" charset="0"/>
              </a:rPr>
              <a:t>(DTYP, "</a:t>
            </a:r>
            <a:r>
              <a:rPr lang="en-US" sz="1050" dirty="0" err="1">
                <a:solidFill>
                  <a:srgbClr val="0070C0"/>
                </a:solidFill>
                <a:latin typeface="Lucida Console" panose="020B0609040504020204" pitchFamily="49" charset="0"/>
              </a:rPr>
              <a:t>pydev</a:t>
            </a:r>
            <a:r>
              <a:rPr lang="en-US" sz="1050" dirty="0">
                <a:latin typeface="Lucida Console" panose="020B0609040504020204" pitchFamily="49" charset="0"/>
              </a:rPr>
              <a:t>")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050" dirty="0">
                <a:latin typeface="Lucida Console" panose="020B0609040504020204" pitchFamily="49" charset="0"/>
              </a:rPr>
              <a:t>  </a:t>
            </a:r>
            <a:r>
              <a:rPr lang="en-US" sz="1050" dirty="0">
                <a:solidFill>
                  <a:schemeClr val="accent2">
                    <a:lumMod val="75000"/>
                  </a:schemeClr>
                </a:solidFill>
                <a:latin typeface="Lucida Console" panose="020B0609040504020204" pitchFamily="49" charset="0"/>
              </a:rPr>
              <a:t>field</a:t>
            </a:r>
            <a:r>
              <a:rPr lang="en-US" sz="1050" dirty="0">
                <a:latin typeface="Lucida Console" panose="020B0609040504020204" pitchFamily="49" charset="0"/>
              </a:rPr>
              <a:t>(NELM, "</a:t>
            </a:r>
            <a:r>
              <a:rPr lang="en-US" sz="1050" dirty="0">
                <a:solidFill>
                  <a:srgbClr val="0070C0"/>
                </a:solidFill>
                <a:latin typeface="Lucida Console" panose="020B0609040504020204" pitchFamily="49" charset="0"/>
              </a:rPr>
              <a:t>600</a:t>
            </a:r>
            <a:r>
              <a:rPr lang="en-US" sz="1050" dirty="0">
                <a:latin typeface="Lucida Console" panose="020B0609040504020204" pitchFamily="49" charset="0"/>
              </a:rPr>
              <a:t>")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050" dirty="0">
                <a:latin typeface="Lucida Console" panose="020B0609040504020204" pitchFamily="49" charset="0"/>
              </a:rPr>
              <a:t>  </a:t>
            </a:r>
            <a:r>
              <a:rPr lang="en-US" sz="1050" dirty="0">
                <a:solidFill>
                  <a:schemeClr val="accent2">
                    <a:lumMod val="75000"/>
                  </a:schemeClr>
                </a:solidFill>
                <a:latin typeface="Lucida Console" panose="020B0609040504020204" pitchFamily="49" charset="0"/>
              </a:rPr>
              <a:t>field</a:t>
            </a:r>
            <a:r>
              <a:rPr lang="en-US" sz="1050" dirty="0">
                <a:latin typeface="Lucida Console" panose="020B0609040504020204" pitchFamily="49" charset="0"/>
              </a:rPr>
              <a:t>(FTVL, "</a:t>
            </a:r>
            <a:r>
              <a:rPr lang="en-US" sz="1050" dirty="0">
                <a:solidFill>
                  <a:srgbClr val="0070C0"/>
                </a:solidFill>
                <a:latin typeface="Lucida Console" panose="020B0609040504020204" pitchFamily="49" charset="0"/>
              </a:rPr>
              <a:t>DOUBLE</a:t>
            </a:r>
            <a:r>
              <a:rPr lang="en-US" sz="1050" dirty="0">
                <a:latin typeface="Lucida Console" panose="020B0609040504020204" pitchFamily="49" charset="0"/>
              </a:rPr>
              <a:t>")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050" dirty="0">
                <a:latin typeface="Lucida Console" panose="020B0609040504020204" pitchFamily="49" charset="0"/>
              </a:rPr>
              <a:t>  </a:t>
            </a:r>
            <a:r>
              <a:rPr lang="en-US" sz="1050" dirty="0">
                <a:solidFill>
                  <a:schemeClr val="accent2">
                    <a:lumMod val="75000"/>
                  </a:schemeClr>
                </a:solidFill>
                <a:latin typeface="Lucida Console" panose="020B0609040504020204" pitchFamily="49" charset="0"/>
              </a:rPr>
              <a:t>field</a:t>
            </a:r>
            <a:r>
              <a:rPr lang="en-US" sz="1050" dirty="0">
                <a:latin typeface="Lucida Console" panose="020B0609040504020204" pitchFamily="49" charset="0"/>
              </a:rPr>
              <a:t>(INP,  "</a:t>
            </a:r>
            <a:r>
              <a:rPr lang="en-US" sz="1050" dirty="0">
                <a:solidFill>
                  <a:srgbClr val="0070C0"/>
                </a:solidFill>
                <a:latin typeface="Lucida Console" panose="020B0609040504020204" pitchFamily="49" charset="0"/>
              </a:rPr>
              <a:t>@</a:t>
            </a:r>
            <a:r>
              <a:rPr lang="en-US" sz="1050" dirty="0" err="1">
                <a:solidFill>
                  <a:srgbClr val="0070C0"/>
                </a:solidFill>
                <a:latin typeface="Lucida Console" panose="020B0609040504020204" pitchFamily="49" charset="0"/>
              </a:rPr>
              <a:t>np.linspace</a:t>
            </a:r>
            <a:r>
              <a:rPr lang="en-US" sz="1050" dirty="0">
                <a:solidFill>
                  <a:srgbClr val="0070C0"/>
                </a:solidFill>
                <a:latin typeface="Lucida Console" panose="020B0609040504020204" pitchFamily="49" charset="0"/>
              </a:rPr>
              <a:t>(0, 0.75, 600, endpoint=False)</a:t>
            </a:r>
            <a:r>
              <a:rPr lang="en-US" sz="1050" dirty="0">
                <a:latin typeface="Lucida Console" panose="020B0609040504020204" pitchFamily="49" charset="0"/>
              </a:rPr>
              <a:t>")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Font typeface="Century Gothic" panose="020B0502020202020204" pitchFamily="34" charset="0"/>
              <a:buNone/>
            </a:pPr>
            <a:r>
              <a:rPr lang="en-US" sz="1050" dirty="0">
                <a:latin typeface="Lucida Console" panose="020B0609040504020204" pitchFamily="49" charset="0"/>
              </a:rPr>
              <a:t>}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050" dirty="0">
                <a:solidFill>
                  <a:schemeClr val="accent2">
                    <a:lumMod val="75000"/>
                  </a:schemeClr>
                </a:solidFill>
                <a:latin typeface="Lucida Console" panose="020B0609040504020204" pitchFamily="49" charset="0"/>
              </a:rPr>
              <a:t>record</a:t>
            </a:r>
            <a:r>
              <a:rPr lang="en-US" sz="1050" dirty="0">
                <a:latin typeface="Lucida Console" panose="020B0609040504020204" pitchFamily="49" charset="0"/>
              </a:rPr>
              <a:t>(</a:t>
            </a:r>
            <a:r>
              <a:rPr lang="en-US" sz="1050" dirty="0" err="1">
                <a:solidFill>
                  <a:schemeClr val="accent1"/>
                </a:solidFill>
                <a:latin typeface="Lucida Console" panose="020B0609040504020204" pitchFamily="49" charset="0"/>
              </a:rPr>
              <a:t>pycalc</a:t>
            </a:r>
            <a:r>
              <a:rPr lang="en-US" sz="1050" dirty="0">
                <a:latin typeface="Lucida Console" panose="020B0609040504020204" pitchFamily="49" charset="0"/>
              </a:rPr>
              <a:t>, ”</a:t>
            </a:r>
            <a:r>
              <a:rPr lang="en-US" sz="1050" dirty="0" err="1">
                <a:latin typeface="Lucida Console" panose="020B0609040504020204" pitchFamily="49" charset="0"/>
              </a:rPr>
              <a:t>Signal:Y</a:t>
            </a:r>
            <a:r>
              <a:rPr lang="en-US" sz="1050" dirty="0">
                <a:latin typeface="Lucida Console" panose="020B0609040504020204" pitchFamily="49" charset="0"/>
              </a:rPr>
              <a:t>") {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050" dirty="0">
                <a:latin typeface="Lucida Console" panose="020B0609040504020204" pitchFamily="49" charset="0"/>
              </a:rPr>
              <a:t>  </a:t>
            </a:r>
            <a:r>
              <a:rPr lang="en-US" sz="1050" dirty="0">
                <a:solidFill>
                  <a:schemeClr val="accent2">
                    <a:lumMod val="75000"/>
                  </a:schemeClr>
                </a:solidFill>
                <a:latin typeface="Lucida Console" panose="020B0609040504020204" pitchFamily="49" charset="0"/>
              </a:rPr>
              <a:t>field</a:t>
            </a:r>
            <a:r>
              <a:rPr lang="en-US" sz="1050" dirty="0">
                <a:latin typeface="Lucida Console" panose="020B0609040504020204" pitchFamily="49" charset="0"/>
              </a:rPr>
              <a:t>(INPA, ”</a:t>
            </a:r>
            <a:r>
              <a:rPr lang="en-US" sz="1050" dirty="0" err="1">
                <a:solidFill>
                  <a:srgbClr val="0070C0"/>
                </a:solidFill>
                <a:latin typeface="Lucida Console" panose="020B0609040504020204" pitchFamily="49" charset="0"/>
              </a:rPr>
              <a:t>Signal:X</a:t>
            </a:r>
            <a:r>
              <a:rPr lang="en-US" sz="1050" dirty="0">
                <a:latin typeface="Lucida Console" panose="020B0609040504020204" pitchFamily="49" charset="0"/>
              </a:rPr>
              <a:t>")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050" dirty="0">
                <a:solidFill>
                  <a:schemeClr val="accent2">
                    <a:lumMod val="75000"/>
                  </a:schemeClr>
                </a:solidFill>
                <a:latin typeface="Lucida Console" panose="020B0609040504020204" pitchFamily="49" charset="0"/>
              </a:rPr>
              <a:t>  field</a:t>
            </a:r>
            <a:r>
              <a:rPr lang="en-US" sz="1050" dirty="0">
                <a:latin typeface="Lucida Console" panose="020B0609040504020204" pitchFamily="49" charset="0"/>
              </a:rPr>
              <a:t>(CALC, "</a:t>
            </a:r>
            <a:r>
              <a:rPr lang="en-US" sz="1050" dirty="0" err="1">
                <a:solidFill>
                  <a:srgbClr val="0070C0"/>
                </a:solidFill>
                <a:latin typeface="Lucida Console" panose="020B0609040504020204" pitchFamily="49" charset="0"/>
              </a:rPr>
              <a:t>np.sin</a:t>
            </a:r>
            <a:r>
              <a:rPr lang="en-US" sz="1050" dirty="0">
                <a:solidFill>
                  <a:srgbClr val="0070C0"/>
                </a:solidFill>
                <a:latin typeface="Lucida Console" panose="020B0609040504020204" pitchFamily="49" charset="0"/>
              </a:rPr>
              <a:t>(100*</a:t>
            </a:r>
            <a:r>
              <a:rPr lang="en-US" sz="1050" dirty="0" err="1">
                <a:solidFill>
                  <a:srgbClr val="0070C0"/>
                </a:solidFill>
                <a:latin typeface="Lucida Console" panose="020B0609040504020204" pitchFamily="49" charset="0"/>
              </a:rPr>
              <a:t>np.pi</a:t>
            </a:r>
            <a:r>
              <a:rPr lang="en-US" sz="1050" dirty="0">
                <a:solidFill>
                  <a:srgbClr val="0070C0"/>
                </a:solidFill>
                <a:latin typeface="Lucida Console" panose="020B0609040504020204" pitchFamily="49" charset="0"/>
              </a:rPr>
              <a:t>*A)+.5*</a:t>
            </a:r>
            <a:r>
              <a:rPr lang="en-US" sz="1050" dirty="0" err="1">
                <a:solidFill>
                  <a:srgbClr val="0070C0"/>
                </a:solidFill>
                <a:latin typeface="Lucida Console" panose="020B0609040504020204" pitchFamily="49" charset="0"/>
              </a:rPr>
              <a:t>np.sin</a:t>
            </a:r>
            <a:r>
              <a:rPr lang="en-US" sz="1050" dirty="0">
                <a:solidFill>
                  <a:srgbClr val="0070C0"/>
                </a:solidFill>
                <a:latin typeface="Lucida Console" panose="020B0609040504020204" pitchFamily="49" charset="0"/>
              </a:rPr>
              <a:t>(160*</a:t>
            </a:r>
            <a:r>
              <a:rPr lang="en-US" sz="1050" dirty="0" err="1">
                <a:solidFill>
                  <a:srgbClr val="0070C0"/>
                </a:solidFill>
                <a:latin typeface="Lucida Console" panose="020B0609040504020204" pitchFamily="49" charset="0"/>
              </a:rPr>
              <a:t>np.pi</a:t>
            </a:r>
            <a:r>
              <a:rPr lang="en-US" sz="1050" dirty="0">
                <a:solidFill>
                  <a:srgbClr val="0070C0"/>
                </a:solidFill>
                <a:latin typeface="Lucida Console" panose="020B0609040504020204" pitchFamily="49" charset="0"/>
              </a:rPr>
              <a:t>*A)</a:t>
            </a:r>
            <a:r>
              <a:rPr lang="en-US" sz="1050" dirty="0">
                <a:latin typeface="Lucida Console" panose="020B0609040504020204" pitchFamily="49" charset="0"/>
              </a:rPr>
              <a:t>")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050" dirty="0">
                <a:latin typeface="Lucida Console" panose="020B0609040504020204" pitchFamily="49" charset="0"/>
              </a:rPr>
              <a:t>  </a:t>
            </a:r>
            <a:r>
              <a:rPr lang="en-US" sz="1050" dirty="0">
                <a:solidFill>
                  <a:schemeClr val="accent2">
                    <a:lumMod val="75000"/>
                  </a:schemeClr>
                </a:solidFill>
                <a:latin typeface="Lucida Console" panose="020B0609040504020204" pitchFamily="49" charset="0"/>
              </a:rPr>
              <a:t>field</a:t>
            </a:r>
            <a:r>
              <a:rPr lang="en-US" sz="1050" dirty="0">
                <a:latin typeface="Lucida Console" panose="020B0609040504020204" pitchFamily="49" charset="0"/>
              </a:rPr>
              <a:t>(MEVL, "</a:t>
            </a:r>
            <a:r>
              <a:rPr lang="en-US" sz="1050" dirty="0">
                <a:solidFill>
                  <a:srgbClr val="0070C0"/>
                </a:solidFill>
                <a:latin typeface="Lucida Console" panose="020B0609040504020204" pitchFamily="49" charset="0"/>
              </a:rPr>
              <a:t>600</a:t>
            </a:r>
            <a:r>
              <a:rPr lang="en-US" sz="1050" dirty="0">
                <a:latin typeface="Lucida Console" panose="020B0609040504020204" pitchFamily="49" charset="0"/>
              </a:rPr>
              <a:t>")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050" dirty="0">
                <a:latin typeface="Lucida Console" panose="020B0609040504020204" pitchFamily="49" charset="0"/>
              </a:rPr>
              <a:t>  </a:t>
            </a:r>
            <a:r>
              <a:rPr lang="en-US" sz="1050" dirty="0">
                <a:solidFill>
                  <a:schemeClr val="accent2">
                    <a:lumMod val="75000"/>
                  </a:schemeClr>
                </a:solidFill>
                <a:latin typeface="Lucida Console" panose="020B0609040504020204" pitchFamily="49" charset="0"/>
              </a:rPr>
              <a:t>field</a:t>
            </a:r>
            <a:r>
              <a:rPr lang="en-US" sz="1050" dirty="0">
                <a:latin typeface="Lucida Console" panose="020B0609040504020204" pitchFamily="49" charset="0"/>
              </a:rPr>
              <a:t>(FTVL, ”</a:t>
            </a:r>
            <a:r>
              <a:rPr lang="en-US" sz="1050" dirty="0">
                <a:solidFill>
                  <a:srgbClr val="0070C0"/>
                </a:solidFill>
                <a:latin typeface="Lucida Console" panose="020B0609040504020204" pitchFamily="49" charset="0"/>
              </a:rPr>
              <a:t>DOUBLE</a:t>
            </a:r>
            <a:r>
              <a:rPr lang="en-US" sz="1050" dirty="0">
                <a:latin typeface="Lucida Console" panose="020B0609040504020204" pitchFamily="49" charset="0"/>
              </a:rPr>
              <a:t>")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050" dirty="0">
                <a:latin typeface="Lucida Console" panose="020B0609040504020204" pitchFamily="49" charset="0"/>
              </a:rPr>
              <a:t>}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050" dirty="0">
                <a:solidFill>
                  <a:schemeClr val="accent2">
                    <a:lumMod val="75000"/>
                  </a:schemeClr>
                </a:solidFill>
                <a:latin typeface="Lucida Console" panose="020B0609040504020204" pitchFamily="49" charset="0"/>
              </a:rPr>
              <a:t>record</a:t>
            </a:r>
            <a:r>
              <a:rPr lang="en-US" sz="1050" dirty="0">
                <a:latin typeface="Lucida Console" panose="020B0609040504020204" pitchFamily="49" charset="0"/>
              </a:rPr>
              <a:t>(</a:t>
            </a:r>
            <a:r>
              <a:rPr lang="en-US" sz="1050" dirty="0">
                <a:solidFill>
                  <a:schemeClr val="accent1"/>
                </a:solidFill>
                <a:latin typeface="Lucida Console" panose="020B0609040504020204" pitchFamily="49" charset="0"/>
              </a:rPr>
              <a:t>waveform</a:t>
            </a:r>
            <a:r>
              <a:rPr lang="en-US" sz="1050" dirty="0">
                <a:latin typeface="Lucida Console" panose="020B0609040504020204" pitchFamily="49" charset="0"/>
              </a:rPr>
              <a:t>, ”</a:t>
            </a:r>
            <a:r>
              <a:rPr lang="en-US" sz="1050" dirty="0" err="1">
                <a:latin typeface="Lucida Console" panose="020B0609040504020204" pitchFamily="49" charset="0"/>
              </a:rPr>
              <a:t>Signal:FFT:X</a:t>
            </a:r>
            <a:r>
              <a:rPr lang="en-US" sz="1050" dirty="0">
                <a:latin typeface="Lucida Console" panose="020B0609040504020204" pitchFamily="49" charset="0"/>
              </a:rPr>
              <a:t>") {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050" dirty="0">
                <a:latin typeface="Lucida Console" panose="020B0609040504020204" pitchFamily="49" charset="0"/>
              </a:rPr>
              <a:t>  </a:t>
            </a:r>
            <a:r>
              <a:rPr lang="en-US" sz="1050" dirty="0">
                <a:solidFill>
                  <a:schemeClr val="accent2">
                    <a:lumMod val="75000"/>
                  </a:schemeClr>
                </a:solidFill>
                <a:latin typeface="Lucida Console" panose="020B0609040504020204" pitchFamily="49" charset="0"/>
              </a:rPr>
              <a:t>field</a:t>
            </a:r>
            <a:r>
              <a:rPr lang="en-US" sz="1050" dirty="0">
                <a:latin typeface="Lucida Console" panose="020B0609040504020204" pitchFamily="49" charset="0"/>
              </a:rPr>
              <a:t>(DTYP, "</a:t>
            </a:r>
            <a:r>
              <a:rPr lang="en-US" sz="1050" dirty="0" err="1">
                <a:solidFill>
                  <a:srgbClr val="0070C0"/>
                </a:solidFill>
                <a:latin typeface="Lucida Console" panose="020B0609040504020204" pitchFamily="49" charset="0"/>
              </a:rPr>
              <a:t>pydev</a:t>
            </a:r>
            <a:r>
              <a:rPr lang="en-US" sz="1050" dirty="0">
                <a:latin typeface="Lucida Console" panose="020B0609040504020204" pitchFamily="49" charset="0"/>
              </a:rPr>
              <a:t>")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050" dirty="0">
                <a:latin typeface="Lucida Console" panose="020B0609040504020204" pitchFamily="49" charset="0"/>
              </a:rPr>
              <a:t>  </a:t>
            </a:r>
            <a:r>
              <a:rPr lang="en-US" sz="1050" dirty="0">
                <a:solidFill>
                  <a:schemeClr val="accent2">
                    <a:lumMod val="75000"/>
                  </a:schemeClr>
                </a:solidFill>
                <a:latin typeface="Lucida Console" panose="020B0609040504020204" pitchFamily="49" charset="0"/>
              </a:rPr>
              <a:t>field</a:t>
            </a:r>
            <a:r>
              <a:rPr lang="en-US" sz="1050" dirty="0">
                <a:latin typeface="Lucida Console" panose="020B0609040504020204" pitchFamily="49" charset="0"/>
              </a:rPr>
              <a:t>(NELM, "</a:t>
            </a:r>
            <a:r>
              <a:rPr lang="en-US" sz="1050" dirty="0">
                <a:solidFill>
                  <a:srgbClr val="0070C0"/>
                </a:solidFill>
                <a:latin typeface="Lucida Console" panose="020B0609040504020204" pitchFamily="49" charset="0"/>
              </a:rPr>
              <a:t>300</a:t>
            </a:r>
            <a:r>
              <a:rPr lang="en-US" sz="1050" dirty="0">
                <a:latin typeface="Lucida Console" panose="020B0609040504020204" pitchFamily="49" charset="0"/>
              </a:rPr>
              <a:t>")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050" dirty="0">
                <a:latin typeface="Lucida Console" panose="020B0609040504020204" pitchFamily="49" charset="0"/>
              </a:rPr>
              <a:t>  </a:t>
            </a:r>
            <a:r>
              <a:rPr lang="en-US" sz="1050" dirty="0">
                <a:solidFill>
                  <a:schemeClr val="accent2">
                    <a:lumMod val="75000"/>
                  </a:schemeClr>
                </a:solidFill>
                <a:latin typeface="Lucida Console" panose="020B0609040504020204" pitchFamily="49" charset="0"/>
              </a:rPr>
              <a:t>field</a:t>
            </a:r>
            <a:r>
              <a:rPr lang="en-US" sz="1050" dirty="0">
                <a:latin typeface="Lucida Console" panose="020B0609040504020204" pitchFamily="49" charset="0"/>
              </a:rPr>
              <a:t>(FTVL, "</a:t>
            </a:r>
            <a:r>
              <a:rPr lang="en-US" sz="1050" dirty="0">
                <a:solidFill>
                  <a:srgbClr val="0070C0"/>
                </a:solidFill>
                <a:latin typeface="Lucida Console" panose="020B0609040504020204" pitchFamily="49" charset="0"/>
              </a:rPr>
              <a:t>DOUBLE</a:t>
            </a:r>
            <a:r>
              <a:rPr lang="en-US" sz="1050" dirty="0">
                <a:latin typeface="Lucida Console" panose="020B0609040504020204" pitchFamily="49" charset="0"/>
              </a:rPr>
              <a:t>")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050" dirty="0">
                <a:latin typeface="Lucida Console" panose="020B0609040504020204" pitchFamily="49" charset="0"/>
              </a:rPr>
              <a:t>  </a:t>
            </a:r>
            <a:r>
              <a:rPr lang="en-US" sz="1050" dirty="0">
                <a:solidFill>
                  <a:schemeClr val="accent2">
                    <a:lumMod val="75000"/>
                  </a:schemeClr>
                </a:solidFill>
                <a:latin typeface="Lucida Console" panose="020B0609040504020204" pitchFamily="49" charset="0"/>
              </a:rPr>
              <a:t>field</a:t>
            </a:r>
            <a:r>
              <a:rPr lang="en-US" sz="1050" dirty="0">
                <a:latin typeface="Lucida Console" panose="020B0609040504020204" pitchFamily="49" charset="0"/>
              </a:rPr>
              <a:t>(INP,  "</a:t>
            </a:r>
            <a:r>
              <a:rPr lang="en-US" sz="1050" dirty="0">
                <a:solidFill>
                  <a:srgbClr val="0070C0"/>
                </a:solidFill>
                <a:latin typeface="Lucida Console" panose="020B0609040504020204" pitchFamily="49" charset="0"/>
              </a:rPr>
              <a:t>@</a:t>
            </a:r>
            <a:r>
              <a:rPr lang="en-US" sz="1050" dirty="0" err="1">
                <a:solidFill>
                  <a:srgbClr val="0070C0"/>
                </a:solidFill>
                <a:latin typeface="Lucida Console" panose="020B0609040504020204" pitchFamily="49" charset="0"/>
              </a:rPr>
              <a:t>scipy.fft.fftfreq</a:t>
            </a:r>
            <a:r>
              <a:rPr lang="en-US" sz="1050" dirty="0">
                <a:solidFill>
                  <a:srgbClr val="0070C0"/>
                </a:solidFill>
                <a:latin typeface="Lucida Console" panose="020B0609040504020204" pitchFamily="49" charset="0"/>
              </a:rPr>
              <a:t>(600, 0.00125)[:600//2]</a:t>
            </a:r>
            <a:r>
              <a:rPr lang="en-US" sz="1050" dirty="0">
                <a:latin typeface="Lucida Console" panose="020B0609040504020204" pitchFamily="49" charset="0"/>
              </a:rPr>
              <a:t>")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050" dirty="0">
                <a:latin typeface="Lucida Console" panose="020B0609040504020204" pitchFamily="49" charset="0"/>
              </a:rPr>
              <a:t>}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050" dirty="0">
                <a:solidFill>
                  <a:schemeClr val="accent2">
                    <a:lumMod val="75000"/>
                  </a:schemeClr>
                </a:solidFill>
                <a:latin typeface="Lucida Console" panose="020B0609040504020204" pitchFamily="49" charset="0"/>
              </a:rPr>
              <a:t>record</a:t>
            </a:r>
            <a:r>
              <a:rPr lang="en-US" sz="1050" dirty="0">
                <a:latin typeface="Lucida Console" panose="020B0609040504020204" pitchFamily="49" charset="0"/>
              </a:rPr>
              <a:t>(</a:t>
            </a:r>
            <a:r>
              <a:rPr lang="en-US" sz="1050" dirty="0" err="1">
                <a:solidFill>
                  <a:schemeClr val="accent1"/>
                </a:solidFill>
                <a:latin typeface="Lucida Console" panose="020B0609040504020204" pitchFamily="49" charset="0"/>
              </a:rPr>
              <a:t>pycalc</a:t>
            </a:r>
            <a:r>
              <a:rPr lang="en-US" sz="1050" dirty="0">
                <a:latin typeface="Lucida Console" panose="020B0609040504020204" pitchFamily="49" charset="0"/>
              </a:rPr>
              <a:t>, "</a:t>
            </a:r>
            <a:r>
              <a:rPr lang="en-US" sz="1050" dirty="0" err="1">
                <a:latin typeface="Lucida Console" panose="020B0609040504020204" pitchFamily="49" charset="0"/>
              </a:rPr>
              <a:t>Signal:FFT:Y</a:t>
            </a:r>
            <a:r>
              <a:rPr lang="en-US" sz="1050" dirty="0">
                <a:latin typeface="Lucida Console" panose="020B0609040504020204" pitchFamily="49" charset="0"/>
              </a:rPr>
              <a:t>") {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050" dirty="0">
                <a:latin typeface="Lucida Console" panose="020B0609040504020204" pitchFamily="49" charset="0"/>
              </a:rPr>
              <a:t>  </a:t>
            </a:r>
            <a:r>
              <a:rPr lang="en-US" sz="1050" dirty="0">
                <a:solidFill>
                  <a:schemeClr val="accent2">
                    <a:lumMod val="75000"/>
                  </a:schemeClr>
                </a:solidFill>
                <a:latin typeface="Lucida Console" panose="020B0609040504020204" pitchFamily="49" charset="0"/>
              </a:rPr>
              <a:t>field</a:t>
            </a:r>
            <a:r>
              <a:rPr lang="en-US" sz="1050" dirty="0">
                <a:latin typeface="Lucida Console" panose="020B0609040504020204" pitchFamily="49" charset="0"/>
              </a:rPr>
              <a:t>(INPA, "</a:t>
            </a:r>
            <a:r>
              <a:rPr lang="en-US" sz="1050" dirty="0" err="1">
                <a:solidFill>
                  <a:srgbClr val="0070C0"/>
                </a:solidFill>
                <a:latin typeface="Lucida Console" panose="020B0609040504020204" pitchFamily="49" charset="0"/>
              </a:rPr>
              <a:t>Signal:Y</a:t>
            </a:r>
            <a:r>
              <a:rPr lang="en-US" sz="1050" dirty="0">
                <a:latin typeface="Lucida Console" panose="020B0609040504020204" pitchFamily="49" charset="0"/>
              </a:rPr>
              <a:t>")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050" dirty="0">
                <a:latin typeface="Lucida Console" panose="020B0609040504020204" pitchFamily="49" charset="0"/>
              </a:rPr>
              <a:t>  </a:t>
            </a:r>
            <a:r>
              <a:rPr lang="en-US" sz="1050" dirty="0">
                <a:solidFill>
                  <a:schemeClr val="accent2">
                    <a:lumMod val="75000"/>
                  </a:schemeClr>
                </a:solidFill>
                <a:latin typeface="Lucida Console" panose="020B0609040504020204" pitchFamily="49" charset="0"/>
              </a:rPr>
              <a:t>field</a:t>
            </a:r>
            <a:r>
              <a:rPr lang="en-US" sz="1050" dirty="0">
                <a:latin typeface="Lucida Console" panose="020B0609040504020204" pitchFamily="49" charset="0"/>
              </a:rPr>
              <a:t>(MEA,  "</a:t>
            </a:r>
            <a:r>
              <a:rPr lang="en-US" sz="1050" dirty="0">
                <a:solidFill>
                  <a:srgbClr val="0070C0"/>
                </a:solidFill>
                <a:latin typeface="Lucida Console" panose="020B0609040504020204" pitchFamily="49" charset="0"/>
              </a:rPr>
              <a:t>600</a:t>
            </a:r>
            <a:r>
              <a:rPr lang="en-US" sz="1050" dirty="0">
                <a:latin typeface="Lucida Console" panose="020B0609040504020204" pitchFamily="49" charset="0"/>
              </a:rPr>
              <a:t>")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050" dirty="0">
                <a:solidFill>
                  <a:schemeClr val="accent2">
                    <a:lumMod val="75000"/>
                  </a:schemeClr>
                </a:solidFill>
                <a:latin typeface="Lucida Console" panose="020B0609040504020204" pitchFamily="49" charset="0"/>
              </a:rPr>
              <a:t>  field</a:t>
            </a:r>
            <a:r>
              <a:rPr lang="en-US" sz="1050" dirty="0">
                <a:latin typeface="Lucida Console" panose="020B0609040504020204" pitchFamily="49" charset="0"/>
              </a:rPr>
              <a:t>(CALC, "</a:t>
            </a:r>
            <a:r>
              <a:rPr lang="en-US" sz="1050" dirty="0">
                <a:solidFill>
                  <a:srgbClr val="0070C0"/>
                </a:solidFill>
                <a:latin typeface="Lucida Console" panose="020B0609040504020204" pitchFamily="49" charset="0"/>
              </a:rPr>
              <a:t>2.0/600 * </a:t>
            </a:r>
            <a:r>
              <a:rPr lang="en-US" sz="1050" dirty="0" err="1">
                <a:solidFill>
                  <a:srgbClr val="0070C0"/>
                </a:solidFill>
                <a:latin typeface="Lucida Console" panose="020B0609040504020204" pitchFamily="49" charset="0"/>
              </a:rPr>
              <a:t>np.abs</a:t>
            </a:r>
            <a:r>
              <a:rPr lang="en-US" sz="1050" dirty="0">
                <a:solidFill>
                  <a:srgbClr val="0070C0"/>
                </a:solidFill>
                <a:latin typeface="Lucida Console" panose="020B0609040504020204" pitchFamily="49" charset="0"/>
              </a:rPr>
              <a:t>(</a:t>
            </a:r>
            <a:r>
              <a:rPr lang="en-US" sz="1050" dirty="0" err="1">
                <a:solidFill>
                  <a:srgbClr val="0070C0"/>
                </a:solidFill>
                <a:latin typeface="Lucida Console" panose="020B0609040504020204" pitchFamily="49" charset="0"/>
              </a:rPr>
              <a:t>scipy.fft.fft</a:t>
            </a:r>
            <a:r>
              <a:rPr lang="en-US" sz="1050" dirty="0">
                <a:solidFill>
                  <a:srgbClr val="0070C0"/>
                </a:solidFill>
                <a:latin typeface="Lucida Console" panose="020B0609040504020204" pitchFamily="49" charset="0"/>
              </a:rPr>
              <a:t>(A)[0:600//2]</a:t>
            </a:r>
            <a:r>
              <a:rPr lang="en-US" sz="1050" dirty="0">
                <a:latin typeface="Lucida Console" panose="020B0609040504020204" pitchFamily="49" charset="0"/>
              </a:rPr>
              <a:t>")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050" dirty="0">
                <a:latin typeface="Lucida Console" panose="020B0609040504020204" pitchFamily="49" charset="0"/>
              </a:rPr>
              <a:t>  </a:t>
            </a:r>
            <a:r>
              <a:rPr lang="en-US" sz="1050" dirty="0">
                <a:solidFill>
                  <a:schemeClr val="accent2">
                    <a:lumMod val="75000"/>
                  </a:schemeClr>
                </a:solidFill>
                <a:latin typeface="Lucida Console" panose="020B0609040504020204" pitchFamily="49" charset="0"/>
              </a:rPr>
              <a:t>field</a:t>
            </a:r>
            <a:r>
              <a:rPr lang="en-US" sz="1050" dirty="0">
                <a:latin typeface="Lucida Console" panose="020B0609040504020204" pitchFamily="49" charset="0"/>
              </a:rPr>
              <a:t>(MEVL, "</a:t>
            </a:r>
            <a:r>
              <a:rPr lang="en-US" sz="1050" dirty="0">
                <a:solidFill>
                  <a:srgbClr val="0070C0"/>
                </a:solidFill>
                <a:latin typeface="Lucida Console" panose="020B0609040504020204" pitchFamily="49" charset="0"/>
              </a:rPr>
              <a:t>300</a:t>
            </a:r>
            <a:r>
              <a:rPr lang="en-US" sz="1050" dirty="0">
                <a:latin typeface="Lucida Console" panose="020B0609040504020204" pitchFamily="49" charset="0"/>
              </a:rPr>
              <a:t>")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050" dirty="0">
                <a:latin typeface="Lucida Console" panose="020B0609040504020204" pitchFamily="49" charset="0"/>
              </a:rPr>
              <a:t>  </a:t>
            </a:r>
            <a:r>
              <a:rPr lang="en-US" sz="1050" dirty="0">
                <a:solidFill>
                  <a:schemeClr val="accent2">
                    <a:lumMod val="75000"/>
                  </a:schemeClr>
                </a:solidFill>
                <a:latin typeface="Lucida Console" panose="020B0609040504020204" pitchFamily="49" charset="0"/>
              </a:rPr>
              <a:t>field</a:t>
            </a:r>
            <a:r>
              <a:rPr lang="en-US" sz="1050" dirty="0">
                <a:latin typeface="Lucida Console" panose="020B0609040504020204" pitchFamily="49" charset="0"/>
              </a:rPr>
              <a:t>(FTVL, ”</a:t>
            </a:r>
            <a:r>
              <a:rPr lang="en-US" sz="1050" dirty="0">
                <a:solidFill>
                  <a:srgbClr val="0070C0"/>
                </a:solidFill>
                <a:latin typeface="Lucida Console" panose="020B0609040504020204" pitchFamily="49" charset="0"/>
              </a:rPr>
              <a:t>DOUBLE</a:t>
            </a:r>
            <a:r>
              <a:rPr lang="en-US" sz="1050" dirty="0">
                <a:latin typeface="Lucida Console" panose="020B0609040504020204" pitchFamily="49" charset="0"/>
              </a:rPr>
              <a:t>")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050" dirty="0">
                <a:latin typeface="Lucida Console" panose="020B0609040504020204" pitchFamily="49" charset="0"/>
              </a:rPr>
              <a:t>}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81C4803-6705-7778-CF57-EB6ADF9F9A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448" y="978814"/>
            <a:ext cx="5369454" cy="5483631"/>
          </a:xfrm>
          <a:prstGeom prst="rect">
            <a:avLst/>
          </a:prstGeom>
        </p:spPr>
      </p:pic>
      <p:sp>
        <p:nvSpPr>
          <p:cNvPr id="6" name="Left Brace 5">
            <a:extLst>
              <a:ext uri="{FF2B5EF4-FFF2-40B4-BE49-F238E27FC236}">
                <a16:creationId xmlns:a16="http://schemas.microsoft.com/office/drawing/2014/main" id="{2016D1A8-B578-B92C-CB7C-5EE1D91DD78F}"/>
              </a:ext>
            </a:extLst>
          </p:cNvPr>
          <p:cNvSpPr/>
          <p:nvPr/>
        </p:nvSpPr>
        <p:spPr>
          <a:xfrm>
            <a:off x="5985901" y="846744"/>
            <a:ext cx="233653" cy="2758901"/>
          </a:xfrm>
          <a:prstGeom prst="leftBrace">
            <a:avLst/>
          </a:prstGeom>
          <a:ln w="63500">
            <a:solidFill>
              <a:schemeClr val="bg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Left Brace 6">
            <a:extLst>
              <a:ext uri="{FF2B5EF4-FFF2-40B4-BE49-F238E27FC236}">
                <a16:creationId xmlns:a16="http://schemas.microsoft.com/office/drawing/2014/main" id="{DEF37909-41F4-6061-2A95-690AD64055E1}"/>
              </a:ext>
            </a:extLst>
          </p:cNvPr>
          <p:cNvSpPr/>
          <p:nvPr/>
        </p:nvSpPr>
        <p:spPr>
          <a:xfrm>
            <a:off x="5999357" y="3753558"/>
            <a:ext cx="220198" cy="2840956"/>
          </a:xfrm>
          <a:prstGeom prst="leftBrace">
            <a:avLst/>
          </a:prstGeom>
          <a:ln w="63500">
            <a:solidFill>
              <a:schemeClr val="bg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entagon 8">
            <a:extLst>
              <a:ext uri="{FF2B5EF4-FFF2-40B4-BE49-F238E27FC236}">
                <a16:creationId xmlns:a16="http://schemas.microsoft.com/office/drawing/2014/main" id="{E966B78A-DA18-8B9C-57CD-40F011665D80}"/>
              </a:ext>
            </a:extLst>
          </p:cNvPr>
          <p:cNvSpPr/>
          <p:nvPr/>
        </p:nvSpPr>
        <p:spPr>
          <a:xfrm rot="5400000">
            <a:off x="2986344" y="3394022"/>
            <a:ext cx="436419" cy="840514"/>
          </a:xfrm>
          <a:prstGeom prst="homePlate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2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63DCE0D-54D9-A257-A536-622EA7B63107}"/>
              </a:ext>
            </a:extLst>
          </p:cNvPr>
          <p:cNvSpPr txBox="1"/>
          <p:nvPr/>
        </p:nvSpPr>
        <p:spPr>
          <a:xfrm>
            <a:off x="2951118" y="3605645"/>
            <a:ext cx="506870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latin typeface="+mn-lt"/>
              </a:rPr>
              <a:t>FFT</a:t>
            </a:r>
          </a:p>
        </p:txBody>
      </p:sp>
    </p:spTree>
    <p:extLst>
      <p:ext uri="{BB962C8B-B14F-4D97-AF65-F5344CB8AC3E}">
        <p14:creationId xmlns:p14="http://schemas.microsoft.com/office/powerpoint/2010/main" val="11309401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6065B3-0246-E840-AC57-DCD6AB6355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1E7640"/>
                </a:solidFill>
              </a:rPr>
              <a:t>Example – Steerable Optics Evaluation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EBCA8D4-6A9B-5C4C-4729-5CC62169D09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1331" b="59734"/>
          <a:stretch/>
        </p:blipFill>
        <p:spPr>
          <a:xfrm>
            <a:off x="696076" y="1117051"/>
            <a:ext cx="10799847" cy="5208344"/>
          </a:xfrm>
          <a:prstGeom prst="rect">
            <a:avLst/>
          </a:prstGeom>
        </p:spPr>
      </p:pic>
      <p:sp>
        <p:nvSpPr>
          <p:cNvPr id="7" name="Rectangular Callout 6">
            <a:extLst>
              <a:ext uri="{FF2B5EF4-FFF2-40B4-BE49-F238E27FC236}">
                <a16:creationId xmlns:a16="http://schemas.microsoft.com/office/drawing/2014/main" id="{3F060DD1-2CBD-692D-6889-2FA6ABD230FE}"/>
              </a:ext>
            </a:extLst>
          </p:cNvPr>
          <p:cNvSpPr/>
          <p:nvPr/>
        </p:nvSpPr>
        <p:spPr>
          <a:xfrm>
            <a:off x="4036963" y="2753921"/>
            <a:ext cx="2564290" cy="1090591"/>
          </a:xfrm>
          <a:prstGeom prst="wedgeRectCallout">
            <a:avLst>
              <a:gd name="adj1" fmla="val -81124"/>
              <a:gd name="adj2" fmla="val -66014"/>
            </a:avLst>
          </a:prstGeom>
          <a:solidFill>
            <a:schemeClr val="bg1"/>
          </a:solidFill>
          <a:ln w="38100">
            <a:solidFill>
              <a:schemeClr val="tx2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Builds a series of motor positions and submits the scan to </a:t>
            </a:r>
            <a:r>
              <a:rPr lang="en-US" dirty="0" err="1">
                <a:solidFill>
                  <a:schemeClr val="tx1"/>
                </a:solidFill>
              </a:rPr>
              <a:t>ScanServer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Rectangular Callout 7">
            <a:extLst>
              <a:ext uri="{FF2B5EF4-FFF2-40B4-BE49-F238E27FC236}">
                <a16:creationId xmlns:a16="http://schemas.microsoft.com/office/drawing/2014/main" id="{53E234C7-4318-B90C-0EE0-93934EB01EA8}"/>
              </a:ext>
            </a:extLst>
          </p:cNvPr>
          <p:cNvSpPr/>
          <p:nvPr/>
        </p:nvSpPr>
        <p:spPr>
          <a:xfrm>
            <a:off x="5713363" y="4630010"/>
            <a:ext cx="2033352" cy="1110939"/>
          </a:xfrm>
          <a:prstGeom prst="wedgeRectCallout">
            <a:avLst>
              <a:gd name="adj1" fmla="val 62079"/>
              <a:gd name="adj2" fmla="val -135121"/>
            </a:avLst>
          </a:prstGeom>
          <a:solidFill>
            <a:schemeClr val="bg1"/>
          </a:solidFill>
          <a:ln w="38100">
            <a:solidFill>
              <a:schemeClr val="tx2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Monitor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 motor related parameters for later analysis</a:t>
            </a:r>
          </a:p>
        </p:txBody>
      </p:sp>
      <p:sp>
        <p:nvSpPr>
          <p:cNvPr id="9" name="Rectangular Callout 8">
            <a:extLst>
              <a:ext uri="{FF2B5EF4-FFF2-40B4-BE49-F238E27FC236}">
                <a16:creationId xmlns:a16="http://schemas.microsoft.com/office/drawing/2014/main" id="{342AB961-B60D-46E9-F64D-3DAF6A24CB6B}"/>
              </a:ext>
            </a:extLst>
          </p:cNvPr>
          <p:cNvSpPr/>
          <p:nvPr/>
        </p:nvSpPr>
        <p:spPr>
          <a:xfrm>
            <a:off x="2832276" y="5769467"/>
            <a:ext cx="2409373" cy="894839"/>
          </a:xfrm>
          <a:prstGeom prst="wedgeRectCallout">
            <a:avLst>
              <a:gd name="adj1" fmla="val 1594"/>
              <a:gd name="adj2" fmla="val -140702"/>
            </a:avLst>
          </a:prstGeom>
          <a:solidFill>
            <a:schemeClr val="bg1"/>
          </a:solidFill>
          <a:ln w="38100">
            <a:solidFill>
              <a:schemeClr val="tx2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Save parameters values to CSV file</a:t>
            </a:r>
          </a:p>
        </p:txBody>
      </p:sp>
    </p:spTree>
    <p:extLst>
      <p:ext uri="{BB962C8B-B14F-4D97-AF65-F5344CB8AC3E}">
        <p14:creationId xmlns:p14="http://schemas.microsoft.com/office/powerpoint/2010/main" val="2944064133"/>
      </p:ext>
    </p:extLst>
  </p:cSld>
  <p:clrMapOvr>
    <a:masterClrMapping/>
  </p:clrMapOvr>
</p:sld>
</file>

<file path=ppt/theme/theme1.xml><?xml version="1.0" encoding="utf-8"?>
<a:theme xmlns:a="http://schemas.openxmlformats.org/drawingml/2006/main" name="ORNL">
  <a:themeElements>
    <a:clrScheme name="ORNL theme colors 180717 final">
      <a:dk1>
        <a:sysClr val="windowText" lastClr="000000"/>
      </a:dk1>
      <a:lt1>
        <a:sysClr val="window" lastClr="FFFFFF"/>
      </a:lt1>
      <a:dk2>
        <a:srgbClr val="447E59"/>
      </a:dk2>
      <a:lt2>
        <a:srgbClr val="FFFFFF"/>
      </a:lt2>
      <a:accent1>
        <a:srgbClr val="3BA2AD"/>
      </a:accent1>
      <a:accent2>
        <a:srgbClr val="8FBB55"/>
      </a:accent2>
      <a:accent3>
        <a:srgbClr val="5785B7"/>
      </a:accent3>
      <a:accent4>
        <a:srgbClr val="E5A940"/>
      </a:accent4>
      <a:accent5>
        <a:srgbClr val="919785"/>
      </a:accent5>
      <a:accent6>
        <a:srgbClr val="CB4D3D"/>
      </a:accent6>
      <a:hlink>
        <a:srgbClr val="397D52"/>
      </a:hlink>
      <a:folHlink>
        <a:srgbClr val="000000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>
            <a:lumMod val="85000"/>
          </a:schemeClr>
        </a:solidFill>
        <a:ln w="38100">
          <a:solidFill>
            <a:schemeClr val="bg2"/>
          </a:solidFill>
          <a:miter lim="800000"/>
        </a:ln>
        <a:effectLst/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/>
      </a:spPr>
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<a:prstTxWarp prst="textNoShape">
          <a:avLst/>
        </a:prstTxWarp>
        <a:noAutofit/>
      </a:bodyPr>
      <a:lstStyle>
        <a:defPPr algn="l">
          <a:lnSpc>
            <a:spcPct val="90000"/>
          </a:lnSpc>
          <a:defRPr dirty="0" smtClean="0">
            <a:solidFill>
              <a:schemeClr val="tx1"/>
            </a:solidFill>
          </a:defRPr>
        </a:defPPr>
      </a:lstStyle>
      <a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a:style>
    </a:spDef>
    <a:lnDef>
      <a:spPr>
        <a:ln w="28575">
          <a:solidFill>
            <a:schemeClr val="bg1">
              <a:lumMod val="50000"/>
            </a:schemeClr>
          </a:solidFill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lnSpc>
            <a:spcPct val="90000"/>
          </a:lnSpc>
          <a:defRPr dirty="0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RNL 16x9 template 180719" id="{91F5A9DE-0FF5-42D2-8B71-414341298470}" vid="{19B61368-BE15-4FF9-B836-7A1A3976FBB8}"/>
    </a:ext>
  </a:extLst>
</a:theme>
</file>

<file path=ppt/theme/theme2.xml><?xml version="1.0" encoding="utf-8"?>
<a:theme xmlns:a="http://schemas.openxmlformats.org/drawingml/2006/main" name="Office Theme">
  <a:themeElements>
    <a:clrScheme name="ORNL presentation palette 180710">
      <a:dk1>
        <a:sysClr val="windowText" lastClr="000000"/>
      </a:dk1>
      <a:lt1>
        <a:sysClr val="window" lastClr="FFFFFF"/>
      </a:lt1>
      <a:dk2>
        <a:srgbClr val="447E59"/>
      </a:dk2>
      <a:lt2>
        <a:srgbClr val="FFFFFF"/>
      </a:lt2>
      <a:accent1>
        <a:srgbClr val="17A6B6"/>
      </a:accent1>
      <a:accent2>
        <a:srgbClr val="98BA6A"/>
      </a:accent2>
      <a:accent3>
        <a:srgbClr val="5085C0"/>
      </a:accent3>
      <a:accent4>
        <a:srgbClr val="EC855C"/>
      </a:accent4>
      <a:accent5>
        <a:srgbClr val="8E7B6C"/>
      </a:accent5>
      <a:accent6>
        <a:srgbClr val="C75653"/>
      </a:accent6>
      <a:hlink>
        <a:srgbClr val="397D52"/>
      </a:hlink>
      <a:folHlink>
        <a:srgbClr val="000000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RNL presentation palette 180710">
      <a:dk1>
        <a:sysClr val="windowText" lastClr="000000"/>
      </a:dk1>
      <a:lt1>
        <a:sysClr val="window" lastClr="FFFFFF"/>
      </a:lt1>
      <a:dk2>
        <a:srgbClr val="447E59"/>
      </a:dk2>
      <a:lt2>
        <a:srgbClr val="FFFFFF"/>
      </a:lt2>
      <a:accent1>
        <a:srgbClr val="17A6B6"/>
      </a:accent1>
      <a:accent2>
        <a:srgbClr val="98BA6A"/>
      </a:accent2>
      <a:accent3>
        <a:srgbClr val="5085C0"/>
      </a:accent3>
      <a:accent4>
        <a:srgbClr val="EC855C"/>
      </a:accent4>
      <a:accent5>
        <a:srgbClr val="8E7B6C"/>
      </a:accent5>
      <a:accent6>
        <a:srgbClr val="C75653"/>
      </a:accent6>
      <a:hlink>
        <a:srgbClr val="397D52"/>
      </a:hlink>
      <a:folHlink>
        <a:srgbClr val="000000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36BFB3AB80EA044897B163D651BE7CF" ma:contentTypeVersion="12" ma:contentTypeDescription="Create a new document." ma:contentTypeScope="" ma:versionID="5ccae34aae965e24db62e9729d4dd5e4">
  <xsd:schema xmlns:xsd="http://www.w3.org/2001/XMLSchema" xmlns:xs="http://www.w3.org/2001/XMLSchema" xmlns:p="http://schemas.microsoft.com/office/2006/metadata/properties" xmlns:ns2="38e4deb0-de08-4adb-aafc-d8ff02544178" targetNamespace="http://schemas.microsoft.com/office/2006/metadata/properties" ma:root="true" ma:fieldsID="73e7bd080f35e63ea4fc24c5765ee755" ns2:_="">
    <xsd:import namespace="38e4deb0-de08-4adb-aafc-d8ff0254417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8e4deb0-de08-4adb-aafc-d8ff0254417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1ABC137-F478-48AF-94F1-527234D6D2C9}">
  <ds:schemaRefs>
    <ds:schemaRef ds:uri="http://purl.org/dc/elements/1.1/"/>
    <ds:schemaRef ds:uri="http://purl.org/dc/terms/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38e4deb0-de08-4adb-aafc-d8ff02544178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4869E615-8CBC-4924-B74C-284390F37D1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8e4deb0-de08-4adb-aafc-d8ff0254417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2F5672A-8E48-4F2B-AFFD-06832CDC34F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1124</Words>
  <Application>Microsoft Macintosh PowerPoint</Application>
  <PresentationFormat>Widescreen</PresentationFormat>
  <Paragraphs>160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Arial Black</vt:lpstr>
      <vt:lpstr>Century Gothic</vt:lpstr>
      <vt:lpstr>Courier</vt:lpstr>
      <vt:lpstr>Lucida Console</vt:lpstr>
      <vt:lpstr>ORNL</vt:lpstr>
      <vt:lpstr>PyDevice – New Features and Updates </vt:lpstr>
      <vt:lpstr>PyDevice Brief Introduction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Example – Fast Fourier Transform with scipy</vt:lpstr>
      <vt:lpstr>Example – Steerable Optics Evaluation</vt:lpstr>
      <vt:lpstr>Example – Managing Remote Experiments</vt:lpstr>
      <vt:lpstr>Time for Questions? (and answers)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/>
  <cp:revision>1</cp:revision>
  <dcterms:created xsi:type="dcterms:W3CDTF">2018-07-12T19:30:01Z</dcterms:created>
  <dcterms:modified xsi:type="dcterms:W3CDTF">2022-09-21T20:25:13Z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0x010100436BFB3AB80EA044897B163D651BE7CF</vt:lpwstr>
  </property>
  <property fmtid="{D5CDD505-2E9C-101B-9397-08002B2CF9AE}" pid="3" name="Order">
    <vt:r8>17300</vt:r8>
  </property>
  <property fmtid="{D5CDD505-2E9C-101B-9397-08002B2CF9AE}" pid="4" name="GUID">
    <vt:lpwstr>bb69fda7-5db3-433c-83c0-81aabe30515a</vt:lpwstr>
  </property>
</Properties>
</file>