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3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  <p:sldMasterId id="2147483711" r:id="rId2"/>
    <p:sldMasterId id="2147483728" r:id="rId3"/>
    <p:sldMasterId id="2147483745" r:id="rId4"/>
  </p:sldMasterIdLst>
  <p:sldIdLst>
    <p:sldId id="256" r:id="rId5"/>
    <p:sldId id="257" r:id="rId6"/>
    <p:sldId id="381" r:id="rId7"/>
    <p:sldId id="382" r:id="rId8"/>
    <p:sldId id="384" r:id="rId9"/>
    <p:sldId id="383" r:id="rId10"/>
    <p:sldId id="385" r:id="rId11"/>
    <p:sldId id="258" r:id="rId12"/>
    <p:sldId id="371" r:id="rId13"/>
    <p:sldId id="259" r:id="rId14"/>
    <p:sldId id="370" r:id="rId15"/>
    <p:sldId id="362" r:id="rId16"/>
    <p:sldId id="372" r:id="rId17"/>
    <p:sldId id="379" r:id="rId18"/>
    <p:sldId id="373" r:id="rId19"/>
    <p:sldId id="374" r:id="rId20"/>
    <p:sldId id="375" r:id="rId21"/>
    <p:sldId id="376" r:id="rId22"/>
    <p:sldId id="377" r:id="rId23"/>
    <p:sldId id="380" r:id="rId24"/>
    <p:sldId id="378" r:id="rId25"/>
    <p:sldId id="307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4DA0A5-BCDB-4C6C-AAB7-D693D4806B87}" v="8" dt="2022-09-20T11:27:52.934"/>
    <p1510:client id="{9A96AEF6-9A8F-4E3C-B217-FF86AF67DADA}" v="1219" dt="2022-09-20T23:24:24.5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30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eusz  Nabywaniec" userId="6caad3e0-d92a-4082-a5cb-ebefbe55e5e5" providerId="ADAL" clId="{9A96AEF6-9A8F-4E3C-B217-FF86AF67DADA}"/>
    <pc:docChg chg="undo custSel addSld delSld modSld sldOrd">
      <pc:chgData name="Mateusz  Nabywaniec" userId="6caad3e0-d92a-4082-a5cb-ebefbe55e5e5" providerId="ADAL" clId="{9A96AEF6-9A8F-4E3C-B217-FF86AF67DADA}" dt="2022-09-20T23:24:24.588" v="3641" actId="20577"/>
      <pc:docMkLst>
        <pc:docMk/>
      </pc:docMkLst>
      <pc:sldChg chg="modSp mod modAnim">
        <pc:chgData name="Mateusz  Nabywaniec" userId="6caad3e0-d92a-4082-a5cb-ebefbe55e5e5" providerId="ADAL" clId="{9A96AEF6-9A8F-4E3C-B217-FF86AF67DADA}" dt="2022-09-20T23:24:24.588" v="3641" actId="20577"/>
        <pc:sldMkLst>
          <pc:docMk/>
          <pc:sldMk cId="3837518679" sldId="256"/>
        </pc:sldMkLst>
        <pc:spChg chg="mod">
          <ac:chgData name="Mateusz  Nabywaniec" userId="6caad3e0-d92a-4082-a5cb-ebefbe55e5e5" providerId="ADAL" clId="{9A96AEF6-9A8F-4E3C-B217-FF86AF67DADA}" dt="2022-09-20T16:58:21.371" v="1244"/>
          <ac:spMkLst>
            <pc:docMk/>
            <pc:sldMk cId="3837518679" sldId="256"/>
            <ac:spMk id="2" creationId="{E34F970E-6B22-B52C-C48D-BA53E30163AE}"/>
          </ac:spMkLst>
        </pc:spChg>
        <pc:spChg chg="mod">
          <ac:chgData name="Mateusz  Nabywaniec" userId="6caad3e0-d92a-4082-a5cb-ebefbe55e5e5" providerId="ADAL" clId="{9A96AEF6-9A8F-4E3C-B217-FF86AF67DADA}" dt="2022-09-20T23:24:24.588" v="3641" actId="20577"/>
          <ac:spMkLst>
            <pc:docMk/>
            <pc:sldMk cId="3837518679" sldId="256"/>
            <ac:spMk id="3" creationId="{C1DEF141-AFD2-F1FF-51B0-D57984EF217A}"/>
          </ac:spMkLst>
        </pc:spChg>
      </pc:sldChg>
      <pc:sldChg chg="addSp delSp modSp mod delAnim modAnim">
        <pc:chgData name="Mateusz  Nabywaniec" userId="6caad3e0-d92a-4082-a5cb-ebefbe55e5e5" providerId="ADAL" clId="{9A96AEF6-9A8F-4E3C-B217-FF86AF67DADA}" dt="2022-09-20T23:21:08.128" v="3570" actId="1076"/>
        <pc:sldMkLst>
          <pc:docMk/>
          <pc:sldMk cId="3971964537" sldId="257"/>
        </pc:sldMkLst>
        <pc:spChg chg="mod">
          <ac:chgData name="Mateusz  Nabywaniec" userId="6caad3e0-d92a-4082-a5cb-ebefbe55e5e5" providerId="ADAL" clId="{9A96AEF6-9A8F-4E3C-B217-FF86AF67DADA}" dt="2022-09-20T16:58:31.337" v="1245"/>
          <ac:spMkLst>
            <pc:docMk/>
            <pc:sldMk cId="3971964537" sldId="257"/>
            <ac:spMk id="2" creationId="{FD0B9032-E1A8-D4E0-43B3-CDB6BA672260}"/>
          </ac:spMkLst>
        </pc:spChg>
        <pc:spChg chg="mod">
          <ac:chgData name="Mateusz  Nabywaniec" userId="6caad3e0-d92a-4082-a5cb-ebefbe55e5e5" providerId="ADAL" clId="{9A96AEF6-9A8F-4E3C-B217-FF86AF67DADA}" dt="2022-09-20T23:21:08.128" v="3570" actId="1076"/>
          <ac:spMkLst>
            <pc:docMk/>
            <pc:sldMk cId="3971964537" sldId="257"/>
            <ac:spMk id="4" creationId="{E83DF466-0B99-3140-A778-20416F03A316}"/>
          </ac:spMkLst>
        </pc:spChg>
        <pc:spChg chg="mod">
          <ac:chgData name="Mateusz  Nabywaniec" userId="6caad3e0-d92a-4082-a5cb-ebefbe55e5e5" providerId="ADAL" clId="{9A96AEF6-9A8F-4E3C-B217-FF86AF67DADA}" dt="2022-09-20T23:20:59.456" v="3569" actId="20577"/>
          <ac:spMkLst>
            <pc:docMk/>
            <pc:sldMk cId="3971964537" sldId="257"/>
            <ac:spMk id="5" creationId="{80305618-73E0-5643-A825-C8E3A4F2875B}"/>
          </ac:spMkLst>
        </pc:spChg>
        <pc:spChg chg="add del mod">
          <ac:chgData name="Mateusz  Nabywaniec" userId="6caad3e0-d92a-4082-a5cb-ebefbe55e5e5" providerId="ADAL" clId="{9A96AEF6-9A8F-4E3C-B217-FF86AF67DADA}" dt="2022-09-20T22:35:23.993" v="2657" actId="21"/>
          <ac:spMkLst>
            <pc:docMk/>
            <pc:sldMk cId="3971964537" sldId="257"/>
            <ac:spMk id="7" creationId="{F732A4F1-F65F-000D-8424-9F34602F5CC4}"/>
          </ac:spMkLst>
        </pc:spChg>
        <pc:spChg chg="mod">
          <ac:chgData name="Mateusz  Nabywaniec" userId="6caad3e0-d92a-4082-a5cb-ebefbe55e5e5" providerId="ADAL" clId="{9A96AEF6-9A8F-4E3C-B217-FF86AF67DADA}" dt="2022-09-20T22:04:27.617" v="2007" actId="1076"/>
          <ac:spMkLst>
            <pc:docMk/>
            <pc:sldMk cId="3971964537" sldId="257"/>
            <ac:spMk id="8" creationId="{9A25CC62-D0D3-0CF7-B4B0-45D06A658467}"/>
          </ac:spMkLst>
        </pc:spChg>
        <pc:picChg chg="add mod">
          <ac:chgData name="Mateusz  Nabywaniec" userId="6caad3e0-d92a-4082-a5cb-ebefbe55e5e5" providerId="ADAL" clId="{9A96AEF6-9A8F-4E3C-B217-FF86AF67DADA}" dt="2022-09-20T22:05:33.053" v="2043" actId="207"/>
          <ac:picMkLst>
            <pc:docMk/>
            <pc:sldMk cId="3971964537" sldId="257"/>
            <ac:picMk id="6" creationId="{294BA20A-E8DC-DA44-A71D-23EBBEEF0D91}"/>
          </ac:picMkLst>
        </pc:picChg>
        <pc:picChg chg="add del mod">
          <ac:chgData name="Mateusz  Nabywaniec" userId="6caad3e0-d92a-4082-a5cb-ebefbe55e5e5" providerId="ADAL" clId="{9A96AEF6-9A8F-4E3C-B217-FF86AF67DADA}" dt="2022-09-20T16:59:03.810" v="1248" actId="21"/>
          <ac:picMkLst>
            <pc:docMk/>
            <pc:sldMk cId="3971964537" sldId="257"/>
            <ac:picMk id="6" creationId="{3F39467E-0029-F759-0780-8904663DD508}"/>
          </ac:picMkLst>
        </pc:picChg>
        <pc:picChg chg="add del mod">
          <ac:chgData name="Mateusz  Nabywaniec" userId="6caad3e0-d92a-4082-a5cb-ebefbe55e5e5" providerId="ADAL" clId="{9A96AEF6-9A8F-4E3C-B217-FF86AF67DADA}" dt="2022-09-20T16:59:03.810" v="1248" actId="21"/>
          <ac:picMkLst>
            <pc:docMk/>
            <pc:sldMk cId="3971964537" sldId="257"/>
            <ac:picMk id="9" creationId="{AF509C4B-915A-EB17-AEE0-F0CC696F8831}"/>
          </ac:picMkLst>
        </pc:picChg>
        <pc:picChg chg="add del mod">
          <ac:chgData name="Mateusz  Nabywaniec" userId="6caad3e0-d92a-4082-a5cb-ebefbe55e5e5" providerId="ADAL" clId="{9A96AEF6-9A8F-4E3C-B217-FF86AF67DADA}" dt="2022-09-20T16:58:08.733" v="1243" actId="21"/>
          <ac:picMkLst>
            <pc:docMk/>
            <pc:sldMk cId="3971964537" sldId="257"/>
            <ac:picMk id="12" creationId="{D4F277A2-50D3-EA93-3494-7AE583DD8E28}"/>
          </ac:picMkLst>
        </pc:picChg>
      </pc:sldChg>
      <pc:sldChg chg="addSp modSp mod modAnim">
        <pc:chgData name="Mateusz  Nabywaniec" userId="6caad3e0-d92a-4082-a5cb-ebefbe55e5e5" providerId="ADAL" clId="{9A96AEF6-9A8F-4E3C-B217-FF86AF67DADA}" dt="2022-09-20T23:16:49.614" v="3521" actId="1076"/>
        <pc:sldMkLst>
          <pc:docMk/>
          <pc:sldMk cId="4113017777" sldId="258"/>
        </pc:sldMkLst>
        <pc:spChg chg="mod">
          <ac:chgData name="Mateusz  Nabywaniec" userId="6caad3e0-d92a-4082-a5cb-ebefbe55e5e5" providerId="ADAL" clId="{9A96AEF6-9A8F-4E3C-B217-FF86AF67DADA}" dt="2022-09-20T23:11:57.450" v="3415"/>
          <ac:spMkLst>
            <pc:docMk/>
            <pc:sldMk cId="4113017777" sldId="258"/>
            <ac:spMk id="2" creationId="{932474ED-7510-6F70-06E0-C6C3FFFA2E41}"/>
          </ac:spMkLst>
        </pc:spChg>
        <pc:spChg chg="mod">
          <ac:chgData name="Mateusz  Nabywaniec" userId="6caad3e0-d92a-4082-a5cb-ebefbe55e5e5" providerId="ADAL" clId="{9A96AEF6-9A8F-4E3C-B217-FF86AF67DADA}" dt="2022-09-20T23:15:54.275" v="3512" actId="27636"/>
          <ac:spMkLst>
            <pc:docMk/>
            <pc:sldMk cId="4113017777" sldId="258"/>
            <ac:spMk id="3" creationId="{A485C7F6-31A4-54F0-0A89-488F78D19240}"/>
          </ac:spMkLst>
        </pc:spChg>
        <pc:spChg chg="mod">
          <ac:chgData name="Mateusz  Nabywaniec" userId="6caad3e0-d92a-4082-a5cb-ebefbe55e5e5" providerId="ADAL" clId="{9A96AEF6-9A8F-4E3C-B217-FF86AF67DADA}" dt="2022-09-20T23:16:49.614" v="3521" actId="1076"/>
          <ac:spMkLst>
            <pc:docMk/>
            <pc:sldMk cId="4113017777" sldId="258"/>
            <ac:spMk id="6" creationId="{A80BB239-55CA-5B7E-02A4-873AD5FD9E6E}"/>
          </ac:spMkLst>
        </pc:spChg>
        <pc:spChg chg="add mod">
          <ac:chgData name="Mateusz  Nabywaniec" userId="6caad3e0-d92a-4082-a5cb-ebefbe55e5e5" providerId="ADAL" clId="{9A96AEF6-9A8F-4E3C-B217-FF86AF67DADA}" dt="2022-09-20T23:16:05.651" v="3515" actId="1076"/>
          <ac:spMkLst>
            <pc:docMk/>
            <pc:sldMk cId="4113017777" sldId="258"/>
            <ac:spMk id="7" creationId="{F25505EF-0D99-9281-675C-0F9DB3E3EB3E}"/>
          </ac:spMkLst>
        </pc:spChg>
        <pc:picChg chg="mod">
          <ac:chgData name="Mateusz  Nabywaniec" userId="6caad3e0-d92a-4082-a5cb-ebefbe55e5e5" providerId="ADAL" clId="{9A96AEF6-9A8F-4E3C-B217-FF86AF67DADA}" dt="2022-09-20T23:16:38.556" v="3520" actId="1076"/>
          <ac:picMkLst>
            <pc:docMk/>
            <pc:sldMk cId="4113017777" sldId="258"/>
            <ac:picMk id="4" creationId="{384CCD79-D749-C313-D5CD-B3B91DCD27A0}"/>
          </ac:picMkLst>
        </pc:picChg>
      </pc:sldChg>
      <pc:sldChg chg="addSp delSp modSp mod">
        <pc:chgData name="Mateusz  Nabywaniec" userId="6caad3e0-d92a-4082-a5cb-ebefbe55e5e5" providerId="ADAL" clId="{9A96AEF6-9A8F-4E3C-B217-FF86AF67DADA}" dt="2022-09-20T22:24:04.981" v="2478"/>
        <pc:sldMkLst>
          <pc:docMk/>
          <pc:sldMk cId="3850826810" sldId="259"/>
        </pc:sldMkLst>
        <pc:spChg chg="mod">
          <ac:chgData name="Mateusz  Nabywaniec" userId="6caad3e0-d92a-4082-a5cb-ebefbe55e5e5" providerId="ADAL" clId="{9A96AEF6-9A8F-4E3C-B217-FF86AF67DADA}" dt="2022-09-20T16:58:21.371" v="1244"/>
          <ac:spMkLst>
            <pc:docMk/>
            <pc:sldMk cId="3850826810" sldId="259"/>
            <ac:spMk id="2" creationId="{DAF2EB1B-89A5-CF0F-4EC0-65570D21B0A2}"/>
          </ac:spMkLst>
        </pc:spChg>
        <pc:spChg chg="add del mod">
          <ac:chgData name="Mateusz  Nabywaniec" userId="6caad3e0-d92a-4082-a5cb-ebefbe55e5e5" providerId="ADAL" clId="{9A96AEF6-9A8F-4E3C-B217-FF86AF67DADA}" dt="2022-09-20T22:18:16.334" v="2309" actId="21"/>
          <ac:spMkLst>
            <pc:docMk/>
            <pc:sldMk cId="3850826810" sldId="259"/>
            <ac:spMk id="3" creationId="{29DFD542-0189-D8CB-49BC-9F63B2FE2005}"/>
          </ac:spMkLst>
        </pc:spChg>
        <pc:spChg chg="add mod">
          <ac:chgData name="Mateusz  Nabywaniec" userId="6caad3e0-d92a-4082-a5cb-ebefbe55e5e5" providerId="ADAL" clId="{9A96AEF6-9A8F-4E3C-B217-FF86AF67DADA}" dt="2022-09-20T22:18:27.115" v="2311" actId="1076"/>
          <ac:spMkLst>
            <pc:docMk/>
            <pc:sldMk cId="3850826810" sldId="259"/>
            <ac:spMk id="4" creationId="{48537204-BD8D-BFCA-3A21-216CB827CC1A}"/>
          </ac:spMkLst>
        </pc:spChg>
        <pc:spChg chg="add del mod">
          <ac:chgData name="Mateusz  Nabywaniec" userId="6caad3e0-d92a-4082-a5cb-ebefbe55e5e5" providerId="ADAL" clId="{9A96AEF6-9A8F-4E3C-B217-FF86AF67DADA}" dt="2022-09-20T22:19:00.251" v="2318" actId="21"/>
          <ac:spMkLst>
            <pc:docMk/>
            <pc:sldMk cId="3850826810" sldId="259"/>
            <ac:spMk id="8" creationId="{9A44AAB2-4AD8-8399-5CA5-792EF67FA98D}"/>
          </ac:spMkLst>
        </pc:spChg>
        <pc:spChg chg="add del mod">
          <ac:chgData name="Mateusz  Nabywaniec" userId="6caad3e0-d92a-4082-a5cb-ebefbe55e5e5" providerId="ADAL" clId="{9A96AEF6-9A8F-4E3C-B217-FF86AF67DADA}" dt="2022-09-20T22:19:04.854" v="2320"/>
          <ac:spMkLst>
            <pc:docMk/>
            <pc:sldMk cId="3850826810" sldId="259"/>
            <ac:spMk id="9" creationId="{EC417B14-8DBC-5244-BBA1-187384B6E73C}"/>
          </ac:spMkLst>
        </pc:spChg>
        <pc:spChg chg="add mod">
          <ac:chgData name="Mateusz  Nabywaniec" userId="6caad3e0-d92a-4082-a5cb-ebefbe55e5e5" providerId="ADAL" clId="{9A96AEF6-9A8F-4E3C-B217-FF86AF67DADA}" dt="2022-09-20T22:24:02.788" v="2477" actId="20577"/>
          <ac:spMkLst>
            <pc:docMk/>
            <pc:sldMk cId="3850826810" sldId="259"/>
            <ac:spMk id="11" creationId="{57192FC0-8EFC-9795-9B5C-8CFCC0102DAC}"/>
          </ac:spMkLst>
        </pc:spChg>
        <pc:spChg chg="add mod">
          <ac:chgData name="Mateusz  Nabywaniec" userId="6caad3e0-d92a-4082-a5cb-ebefbe55e5e5" providerId="ADAL" clId="{9A96AEF6-9A8F-4E3C-B217-FF86AF67DADA}" dt="2022-09-20T22:22:29.667" v="2392" actId="14100"/>
          <ac:spMkLst>
            <pc:docMk/>
            <pc:sldMk cId="3850826810" sldId="259"/>
            <ac:spMk id="12" creationId="{1FB6E16C-1695-AEB4-F3B6-3C295476640C}"/>
          </ac:spMkLst>
        </pc:spChg>
        <pc:spChg chg="add mod">
          <ac:chgData name="Mateusz  Nabywaniec" userId="6caad3e0-d92a-4082-a5cb-ebefbe55e5e5" providerId="ADAL" clId="{9A96AEF6-9A8F-4E3C-B217-FF86AF67DADA}" dt="2022-09-20T22:22:34.176" v="2393" actId="1076"/>
          <ac:spMkLst>
            <pc:docMk/>
            <pc:sldMk cId="3850826810" sldId="259"/>
            <ac:spMk id="14" creationId="{48C41B66-DB47-0F09-7727-94A9AD4A58D8}"/>
          </ac:spMkLst>
        </pc:spChg>
        <pc:graphicFrameChg chg="mod">
          <ac:chgData name="Mateusz  Nabywaniec" userId="6caad3e0-d92a-4082-a5cb-ebefbe55e5e5" providerId="ADAL" clId="{9A96AEF6-9A8F-4E3C-B217-FF86AF67DADA}" dt="2022-09-20T22:24:04.981" v="2478"/>
          <ac:graphicFrameMkLst>
            <pc:docMk/>
            <pc:sldMk cId="3850826810" sldId="259"/>
            <ac:graphicFrameMk id="6" creationId="{58149E6F-0A0E-0443-A183-51231E089343}"/>
          </ac:graphicFrameMkLst>
        </pc:graphicFrameChg>
        <pc:picChg chg="add del mod">
          <ac:chgData name="Mateusz  Nabywaniec" userId="6caad3e0-d92a-4082-a5cb-ebefbe55e5e5" providerId="ADAL" clId="{9A96AEF6-9A8F-4E3C-B217-FF86AF67DADA}" dt="2022-09-20T22:20:26.166" v="2370" actId="21"/>
          <ac:picMkLst>
            <pc:docMk/>
            <pc:sldMk cId="3850826810" sldId="259"/>
            <ac:picMk id="7" creationId="{9F08A2F3-B61E-D948-D6C3-18443B084A5B}"/>
          </ac:picMkLst>
        </pc:picChg>
      </pc:sldChg>
      <pc:sldChg chg="modSp mod">
        <pc:chgData name="Mateusz  Nabywaniec" userId="6caad3e0-d92a-4082-a5cb-ebefbe55e5e5" providerId="ADAL" clId="{9A96AEF6-9A8F-4E3C-B217-FF86AF67DADA}" dt="2022-09-20T23:20:38.470" v="3568" actId="20577"/>
        <pc:sldMkLst>
          <pc:docMk/>
          <pc:sldMk cId="2245396762" sldId="307"/>
        </pc:sldMkLst>
        <pc:spChg chg="mod">
          <ac:chgData name="Mateusz  Nabywaniec" userId="6caad3e0-d92a-4082-a5cb-ebefbe55e5e5" providerId="ADAL" clId="{9A96AEF6-9A8F-4E3C-B217-FF86AF67DADA}" dt="2022-09-20T23:20:38.470" v="3568" actId="20577"/>
          <ac:spMkLst>
            <pc:docMk/>
            <pc:sldMk cId="2245396762" sldId="307"/>
            <ac:spMk id="7" creationId="{3B02E5EC-F953-4571-BF13-B60F828B2640}"/>
          </ac:spMkLst>
        </pc:spChg>
      </pc:sldChg>
      <pc:sldChg chg="modSp mod modAnim">
        <pc:chgData name="Mateusz  Nabywaniec" userId="6caad3e0-d92a-4082-a5cb-ebefbe55e5e5" providerId="ADAL" clId="{9A96AEF6-9A8F-4E3C-B217-FF86AF67DADA}" dt="2022-09-20T22:25:17.707" v="2525" actId="20577"/>
        <pc:sldMkLst>
          <pc:docMk/>
          <pc:sldMk cId="1826944671" sldId="370"/>
        </pc:sldMkLst>
        <pc:spChg chg="mod">
          <ac:chgData name="Mateusz  Nabywaniec" userId="6caad3e0-d92a-4082-a5cb-ebefbe55e5e5" providerId="ADAL" clId="{9A96AEF6-9A8F-4E3C-B217-FF86AF67DADA}" dt="2022-09-20T16:58:21.371" v="1244"/>
          <ac:spMkLst>
            <pc:docMk/>
            <pc:sldMk cId="1826944671" sldId="370"/>
            <ac:spMk id="2" creationId="{EA23C6BD-61C9-FE36-836A-175055CA3473}"/>
          </ac:spMkLst>
        </pc:spChg>
        <pc:spChg chg="mod">
          <ac:chgData name="Mateusz  Nabywaniec" userId="6caad3e0-d92a-4082-a5cb-ebefbe55e5e5" providerId="ADAL" clId="{9A96AEF6-9A8F-4E3C-B217-FF86AF67DADA}" dt="2022-09-20T22:25:17.707" v="2525" actId="20577"/>
          <ac:spMkLst>
            <pc:docMk/>
            <pc:sldMk cId="1826944671" sldId="370"/>
            <ac:spMk id="3" creationId="{BE1900F6-BE29-E047-8BEC-493AB2A09153}"/>
          </ac:spMkLst>
        </pc:spChg>
      </pc:sldChg>
      <pc:sldChg chg="modSp ord">
        <pc:chgData name="Mateusz  Nabywaniec" userId="6caad3e0-d92a-4082-a5cb-ebefbe55e5e5" providerId="ADAL" clId="{9A96AEF6-9A8F-4E3C-B217-FF86AF67DADA}" dt="2022-09-20T22:24:38.981" v="2480"/>
        <pc:sldMkLst>
          <pc:docMk/>
          <pc:sldMk cId="2721476307" sldId="371"/>
        </pc:sldMkLst>
        <pc:spChg chg="mod">
          <ac:chgData name="Mateusz  Nabywaniec" userId="6caad3e0-d92a-4082-a5cb-ebefbe55e5e5" providerId="ADAL" clId="{9A96AEF6-9A8F-4E3C-B217-FF86AF67DADA}" dt="2022-09-20T16:58:21.371" v="1244"/>
          <ac:spMkLst>
            <pc:docMk/>
            <pc:sldMk cId="2721476307" sldId="371"/>
            <ac:spMk id="2" creationId="{E0F338CC-1C6D-3597-9A77-92BE8A04EA1F}"/>
          </ac:spMkLst>
        </pc:spChg>
      </pc:sldChg>
      <pc:sldChg chg="modSp">
        <pc:chgData name="Mateusz  Nabywaniec" userId="6caad3e0-d92a-4082-a5cb-ebefbe55e5e5" providerId="ADAL" clId="{9A96AEF6-9A8F-4E3C-B217-FF86AF67DADA}" dt="2022-09-20T16:58:21.371" v="1244"/>
        <pc:sldMkLst>
          <pc:docMk/>
          <pc:sldMk cId="2982719077" sldId="373"/>
        </pc:sldMkLst>
        <pc:spChg chg="mod">
          <ac:chgData name="Mateusz  Nabywaniec" userId="6caad3e0-d92a-4082-a5cb-ebefbe55e5e5" providerId="ADAL" clId="{9A96AEF6-9A8F-4E3C-B217-FF86AF67DADA}" dt="2022-09-20T16:58:21.371" v="1244"/>
          <ac:spMkLst>
            <pc:docMk/>
            <pc:sldMk cId="2982719077" sldId="373"/>
            <ac:spMk id="2" creationId="{40AAB876-17EF-0717-5797-BFB204831DC4}"/>
          </ac:spMkLst>
        </pc:spChg>
        <pc:spChg chg="mod">
          <ac:chgData name="Mateusz  Nabywaniec" userId="6caad3e0-d92a-4082-a5cb-ebefbe55e5e5" providerId="ADAL" clId="{9A96AEF6-9A8F-4E3C-B217-FF86AF67DADA}" dt="2022-09-20T16:58:21.371" v="1244"/>
          <ac:spMkLst>
            <pc:docMk/>
            <pc:sldMk cId="2982719077" sldId="373"/>
            <ac:spMk id="3" creationId="{69EFCFCF-C2D2-9120-04B5-C587856E9FBD}"/>
          </ac:spMkLst>
        </pc:spChg>
      </pc:sldChg>
      <pc:sldChg chg="addSp delSp modSp mod">
        <pc:chgData name="Mateusz  Nabywaniec" userId="6caad3e0-d92a-4082-a5cb-ebefbe55e5e5" providerId="ADAL" clId="{9A96AEF6-9A8F-4E3C-B217-FF86AF67DADA}" dt="2022-09-20T16:58:21.371" v="1244"/>
        <pc:sldMkLst>
          <pc:docMk/>
          <pc:sldMk cId="1013013443" sldId="374"/>
        </pc:sldMkLst>
        <pc:spChg chg="mod">
          <ac:chgData name="Mateusz  Nabywaniec" userId="6caad3e0-d92a-4082-a5cb-ebefbe55e5e5" providerId="ADAL" clId="{9A96AEF6-9A8F-4E3C-B217-FF86AF67DADA}" dt="2022-09-20T16:58:21.371" v="1244"/>
          <ac:spMkLst>
            <pc:docMk/>
            <pc:sldMk cId="1013013443" sldId="374"/>
            <ac:spMk id="2" creationId="{4F3105B6-A3DE-4DFF-B495-C2E4AC1AE886}"/>
          </ac:spMkLst>
        </pc:spChg>
        <pc:spChg chg="mod">
          <ac:chgData name="Mateusz  Nabywaniec" userId="6caad3e0-d92a-4082-a5cb-ebefbe55e5e5" providerId="ADAL" clId="{9A96AEF6-9A8F-4E3C-B217-FF86AF67DADA}" dt="2022-09-20T16:58:21.371" v="1244"/>
          <ac:spMkLst>
            <pc:docMk/>
            <pc:sldMk cId="1013013443" sldId="374"/>
            <ac:spMk id="3" creationId="{EAA9D464-C781-CB1F-DBF5-A9EBB9F93CE4}"/>
          </ac:spMkLst>
        </pc:spChg>
        <pc:picChg chg="del">
          <ac:chgData name="Mateusz  Nabywaniec" userId="6caad3e0-d92a-4082-a5cb-ebefbe55e5e5" providerId="ADAL" clId="{9A96AEF6-9A8F-4E3C-B217-FF86AF67DADA}" dt="2022-09-20T00:00:35.344" v="641" actId="21"/>
          <ac:picMkLst>
            <pc:docMk/>
            <pc:sldMk cId="1013013443" sldId="374"/>
            <ac:picMk id="4" creationId="{A8EF31FE-AB77-DEA7-AC2B-3DA2188976A1}"/>
          </ac:picMkLst>
        </pc:picChg>
        <pc:picChg chg="add mod">
          <ac:chgData name="Mateusz  Nabywaniec" userId="6caad3e0-d92a-4082-a5cb-ebefbe55e5e5" providerId="ADAL" clId="{9A96AEF6-9A8F-4E3C-B217-FF86AF67DADA}" dt="2022-09-20T00:00:56.120" v="644" actId="1076"/>
          <ac:picMkLst>
            <pc:docMk/>
            <pc:sldMk cId="1013013443" sldId="374"/>
            <ac:picMk id="6" creationId="{A5EECB77-ABD4-AB80-92F1-EBBD177BFBB2}"/>
          </ac:picMkLst>
        </pc:picChg>
      </pc:sldChg>
      <pc:sldChg chg="modSp">
        <pc:chgData name="Mateusz  Nabywaniec" userId="6caad3e0-d92a-4082-a5cb-ebefbe55e5e5" providerId="ADAL" clId="{9A96AEF6-9A8F-4E3C-B217-FF86AF67DADA}" dt="2022-09-20T16:58:21.371" v="1244"/>
        <pc:sldMkLst>
          <pc:docMk/>
          <pc:sldMk cId="3773043337" sldId="375"/>
        </pc:sldMkLst>
        <pc:spChg chg="mod">
          <ac:chgData name="Mateusz  Nabywaniec" userId="6caad3e0-d92a-4082-a5cb-ebefbe55e5e5" providerId="ADAL" clId="{9A96AEF6-9A8F-4E3C-B217-FF86AF67DADA}" dt="2022-09-20T16:58:21.371" v="1244"/>
          <ac:spMkLst>
            <pc:docMk/>
            <pc:sldMk cId="3773043337" sldId="375"/>
            <ac:spMk id="2" creationId="{46DC1059-AD0D-6FA1-3A3B-B36B51658146}"/>
          </ac:spMkLst>
        </pc:spChg>
      </pc:sldChg>
      <pc:sldChg chg="modSp">
        <pc:chgData name="Mateusz  Nabywaniec" userId="6caad3e0-d92a-4082-a5cb-ebefbe55e5e5" providerId="ADAL" clId="{9A96AEF6-9A8F-4E3C-B217-FF86AF67DADA}" dt="2022-09-20T16:58:21.371" v="1244"/>
        <pc:sldMkLst>
          <pc:docMk/>
          <pc:sldMk cId="2524599950" sldId="376"/>
        </pc:sldMkLst>
        <pc:spChg chg="mod">
          <ac:chgData name="Mateusz  Nabywaniec" userId="6caad3e0-d92a-4082-a5cb-ebefbe55e5e5" providerId="ADAL" clId="{9A96AEF6-9A8F-4E3C-B217-FF86AF67DADA}" dt="2022-09-20T16:58:21.371" v="1244"/>
          <ac:spMkLst>
            <pc:docMk/>
            <pc:sldMk cId="2524599950" sldId="376"/>
            <ac:spMk id="2" creationId="{342583E4-7C67-D895-F496-F6188B96F141}"/>
          </ac:spMkLst>
        </pc:spChg>
        <pc:picChg chg="mod">
          <ac:chgData name="Mateusz  Nabywaniec" userId="6caad3e0-d92a-4082-a5cb-ebefbe55e5e5" providerId="ADAL" clId="{9A96AEF6-9A8F-4E3C-B217-FF86AF67DADA}" dt="2022-09-20T16:58:21.371" v="1244"/>
          <ac:picMkLst>
            <pc:docMk/>
            <pc:sldMk cId="2524599950" sldId="376"/>
            <ac:picMk id="5" creationId="{68551434-D768-FF06-8E91-C10E823531E5}"/>
          </ac:picMkLst>
        </pc:picChg>
      </pc:sldChg>
      <pc:sldChg chg="modSp mod">
        <pc:chgData name="Mateusz  Nabywaniec" userId="6caad3e0-d92a-4082-a5cb-ebefbe55e5e5" providerId="ADAL" clId="{9A96AEF6-9A8F-4E3C-B217-FF86AF67DADA}" dt="2022-09-20T23:20:27.895" v="3565" actId="20577"/>
        <pc:sldMkLst>
          <pc:docMk/>
          <pc:sldMk cId="2309066777" sldId="377"/>
        </pc:sldMkLst>
        <pc:spChg chg="mod">
          <ac:chgData name="Mateusz  Nabywaniec" userId="6caad3e0-d92a-4082-a5cb-ebefbe55e5e5" providerId="ADAL" clId="{9A96AEF6-9A8F-4E3C-B217-FF86AF67DADA}" dt="2022-09-20T23:20:27.895" v="3565" actId="20577"/>
          <ac:spMkLst>
            <pc:docMk/>
            <pc:sldMk cId="2309066777" sldId="377"/>
            <ac:spMk id="2" creationId="{1256C5E8-217B-2B9E-6279-74A7A7A8D34C}"/>
          </ac:spMkLst>
        </pc:spChg>
        <pc:spChg chg="mod">
          <ac:chgData name="Mateusz  Nabywaniec" userId="6caad3e0-d92a-4082-a5cb-ebefbe55e5e5" providerId="ADAL" clId="{9A96AEF6-9A8F-4E3C-B217-FF86AF67DADA}" dt="2022-09-20T16:58:21.371" v="1244"/>
          <ac:spMkLst>
            <pc:docMk/>
            <pc:sldMk cId="2309066777" sldId="377"/>
            <ac:spMk id="3" creationId="{E7830051-F9DA-BB03-4644-D2D714AA9CEF}"/>
          </ac:spMkLst>
        </pc:spChg>
      </pc:sldChg>
      <pc:sldChg chg="modSp mod">
        <pc:chgData name="Mateusz  Nabywaniec" userId="6caad3e0-d92a-4082-a5cb-ebefbe55e5e5" providerId="ADAL" clId="{9A96AEF6-9A8F-4E3C-B217-FF86AF67DADA}" dt="2022-09-20T22:26:05.496" v="2533" actId="20577"/>
        <pc:sldMkLst>
          <pc:docMk/>
          <pc:sldMk cId="3566468251" sldId="378"/>
        </pc:sldMkLst>
        <pc:spChg chg="mod">
          <ac:chgData name="Mateusz  Nabywaniec" userId="6caad3e0-d92a-4082-a5cb-ebefbe55e5e5" providerId="ADAL" clId="{9A96AEF6-9A8F-4E3C-B217-FF86AF67DADA}" dt="2022-09-20T22:26:05.496" v="2533" actId="20577"/>
          <ac:spMkLst>
            <pc:docMk/>
            <pc:sldMk cId="3566468251" sldId="378"/>
            <ac:spMk id="2" creationId="{870BA3AA-5FFD-BABB-8709-E72072995EFA}"/>
          </ac:spMkLst>
        </pc:spChg>
        <pc:spChg chg="mod">
          <ac:chgData name="Mateusz  Nabywaniec" userId="6caad3e0-d92a-4082-a5cb-ebefbe55e5e5" providerId="ADAL" clId="{9A96AEF6-9A8F-4E3C-B217-FF86AF67DADA}" dt="2022-09-20T16:58:21.371" v="1244"/>
          <ac:spMkLst>
            <pc:docMk/>
            <pc:sldMk cId="3566468251" sldId="378"/>
            <ac:spMk id="3" creationId="{58C8E532-B3C8-50E8-B76F-44BCE072A482}"/>
          </ac:spMkLst>
        </pc:spChg>
      </pc:sldChg>
      <pc:sldChg chg="addSp delSp modSp mod ord modAnim">
        <pc:chgData name="Mateusz  Nabywaniec" userId="6caad3e0-d92a-4082-a5cb-ebefbe55e5e5" providerId="ADAL" clId="{9A96AEF6-9A8F-4E3C-B217-FF86AF67DADA}" dt="2022-09-20T23:20:10.429" v="3563"/>
        <pc:sldMkLst>
          <pc:docMk/>
          <pc:sldMk cId="3797053009" sldId="379"/>
        </pc:sldMkLst>
        <pc:spChg chg="mod">
          <ac:chgData name="Mateusz  Nabywaniec" userId="6caad3e0-d92a-4082-a5cb-ebefbe55e5e5" providerId="ADAL" clId="{9A96AEF6-9A8F-4E3C-B217-FF86AF67DADA}" dt="2022-09-20T16:58:21.371" v="1244"/>
          <ac:spMkLst>
            <pc:docMk/>
            <pc:sldMk cId="3797053009" sldId="379"/>
            <ac:spMk id="2" creationId="{08F5FBB9-D4A3-339E-DB40-4B81B89FAC6B}"/>
          </ac:spMkLst>
        </pc:spChg>
        <pc:spChg chg="del">
          <ac:chgData name="Mateusz  Nabywaniec" userId="6caad3e0-d92a-4082-a5cb-ebefbe55e5e5" providerId="ADAL" clId="{9A96AEF6-9A8F-4E3C-B217-FF86AF67DADA}" dt="2022-09-19T23:40:51.915" v="60" actId="21"/>
          <ac:spMkLst>
            <pc:docMk/>
            <pc:sldMk cId="3797053009" sldId="379"/>
            <ac:spMk id="3" creationId="{2FBB669A-D86E-D7C9-D546-0E5EBC804586}"/>
          </ac:spMkLst>
        </pc:spChg>
        <pc:spChg chg="add mod">
          <ac:chgData name="Mateusz  Nabywaniec" userId="6caad3e0-d92a-4082-a5cb-ebefbe55e5e5" providerId="ADAL" clId="{9A96AEF6-9A8F-4E3C-B217-FF86AF67DADA}" dt="2022-09-20T23:18:31.936" v="3544" actId="1076"/>
          <ac:spMkLst>
            <pc:docMk/>
            <pc:sldMk cId="3797053009" sldId="379"/>
            <ac:spMk id="3" creationId="{68E0CB36-2D43-08A8-BC39-5F837A8D688D}"/>
          </ac:spMkLst>
        </pc:spChg>
        <pc:spChg chg="add">
          <ac:chgData name="Mateusz  Nabywaniec" userId="6caad3e0-d92a-4082-a5cb-ebefbe55e5e5" providerId="ADAL" clId="{9A96AEF6-9A8F-4E3C-B217-FF86AF67DADA}" dt="2022-09-19T23:38:58.032" v="24"/>
          <ac:spMkLst>
            <pc:docMk/>
            <pc:sldMk cId="3797053009" sldId="379"/>
            <ac:spMk id="4" creationId="{13D75A2B-2032-89E0-BE6C-0B517DEECBFE}"/>
          </ac:spMkLst>
        </pc:spChg>
        <pc:spChg chg="add mod">
          <ac:chgData name="Mateusz  Nabywaniec" userId="6caad3e0-d92a-4082-a5cb-ebefbe55e5e5" providerId="ADAL" clId="{9A96AEF6-9A8F-4E3C-B217-FF86AF67DADA}" dt="2022-09-19T23:38:59.815" v="25"/>
          <ac:spMkLst>
            <pc:docMk/>
            <pc:sldMk cId="3797053009" sldId="379"/>
            <ac:spMk id="5" creationId="{06830889-E399-A330-395C-2EEF11146097}"/>
          </ac:spMkLst>
        </pc:spChg>
        <pc:spChg chg="add del mod">
          <ac:chgData name="Mateusz  Nabywaniec" userId="6caad3e0-d92a-4082-a5cb-ebefbe55e5e5" providerId="ADAL" clId="{9A96AEF6-9A8F-4E3C-B217-FF86AF67DADA}" dt="2022-09-19T23:39:04.579" v="28" actId="21"/>
          <ac:spMkLst>
            <pc:docMk/>
            <pc:sldMk cId="3797053009" sldId="379"/>
            <ac:spMk id="6" creationId="{4BF2EBF2-8C01-44AB-054E-D0D0E2DF1F64}"/>
          </ac:spMkLst>
        </pc:spChg>
        <pc:spChg chg="add mod">
          <ac:chgData name="Mateusz  Nabywaniec" userId="6caad3e0-d92a-4082-a5cb-ebefbe55e5e5" providerId="ADAL" clId="{9A96AEF6-9A8F-4E3C-B217-FF86AF67DADA}" dt="2022-09-20T23:18:17.812" v="3539" actId="1076"/>
          <ac:spMkLst>
            <pc:docMk/>
            <pc:sldMk cId="3797053009" sldId="379"/>
            <ac:spMk id="7" creationId="{B77220F2-A2F3-174E-84C0-455F32E56838}"/>
          </ac:spMkLst>
        </pc:spChg>
        <pc:spChg chg="add mod">
          <ac:chgData name="Mateusz  Nabywaniec" userId="6caad3e0-d92a-4082-a5cb-ebefbe55e5e5" providerId="ADAL" clId="{9A96AEF6-9A8F-4E3C-B217-FF86AF67DADA}" dt="2022-09-20T23:17:46.686" v="3532" actId="1076"/>
          <ac:spMkLst>
            <pc:docMk/>
            <pc:sldMk cId="3797053009" sldId="379"/>
            <ac:spMk id="8" creationId="{5970F97D-DD48-197E-1D41-BD81A1A8A660}"/>
          </ac:spMkLst>
        </pc:spChg>
        <pc:spChg chg="add mod">
          <ac:chgData name="Mateusz  Nabywaniec" userId="6caad3e0-d92a-4082-a5cb-ebefbe55e5e5" providerId="ADAL" clId="{9A96AEF6-9A8F-4E3C-B217-FF86AF67DADA}" dt="2022-09-19T23:47:03.270" v="149" actId="1076"/>
          <ac:spMkLst>
            <pc:docMk/>
            <pc:sldMk cId="3797053009" sldId="379"/>
            <ac:spMk id="25" creationId="{473E3DE6-6BEB-23F5-6774-42ACDAF816E4}"/>
          </ac:spMkLst>
        </pc:spChg>
        <pc:spChg chg="add mod">
          <ac:chgData name="Mateusz  Nabywaniec" userId="6caad3e0-d92a-4082-a5cb-ebefbe55e5e5" providerId="ADAL" clId="{9A96AEF6-9A8F-4E3C-B217-FF86AF67DADA}" dt="2022-09-20T23:17:29.662" v="3525"/>
          <ac:spMkLst>
            <pc:docMk/>
            <pc:sldMk cId="3797053009" sldId="379"/>
            <ac:spMk id="26" creationId="{AB599546-C3F2-98E3-B691-54F85FEA56FC}"/>
          </ac:spMkLst>
        </pc:spChg>
        <pc:spChg chg="add mod">
          <ac:chgData name="Mateusz  Nabywaniec" userId="6caad3e0-d92a-4082-a5cb-ebefbe55e5e5" providerId="ADAL" clId="{9A96AEF6-9A8F-4E3C-B217-FF86AF67DADA}" dt="2022-09-20T23:17:43.933" v="3531" actId="1076"/>
          <ac:spMkLst>
            <pc:docMk/>
            <pc:sldMk cId="3797053009" sldId="379"/>
            <ac:spMk id="27" creationId="{C6110C40-33C2-CB59-D34B-53ACE732A0B5}"/>
          </ac:spMkLst>
        </pc:spChg>
        <pc:spChg chg="add mod">
          <ac:chgData name="Mateusz  Nabywaniec" userId="6caad3e0-d92a-4082-a5cb-ebefbe55e5e5" providerId="ADAL" clId="{9A96AEF6-9A8F-4E3C-B217-FF86AF67DADA}" dt="2022-09-20T23:18:45.078" v="3548" actId="688"/>
          <ac:spMkLst>
            <pc:docMk/>
            <pc:sldMk cId="3797053009" sldId="379"/>
            <ac:spMk id="28" creationId="{1DA142B0-6B40-5F94-1CFA-BDD52302FA1D}"/>
          </ac:spMkLst>
        </pc:spChg>
        <pc:spChg chg="add mod">
          <ac:chgData name="Mateusz  Nabywaniec" userId="6caad3e0-d92a-4082-a5cb-ebefbe55e5e5" providerId="ADAL" clId="{9A96AEF6-9A8F-4E3C-B217-FF86AF67DADA}" dt="2022-09-19T23:49:19.810" v="217" actId="1076"/>
          <ac:spMkLst>
            <pc:docMk/>
            <pc:sldMk cId="3797053009" sldId="379"/>
            <ac:spMk id="29" creationId="{BBAB84A4-8284-C602-6257-B1D5EA3EDE82}"/>
          </ac:spMkLst>
        </pc:spChg>
        <pc:picChg chg="add del mod">
          <ac:chgData name="Mateusz  Nabywaniec" userId="6caad3e0-d92a-4082-a5cb-ebefbe55e5e5" providerId="ADAL" clId="{9A96AEF6-9A8F-4E3C-B217-FF86AF67DADA}" dt="2022-09-19T23:46:04.499" v="129" actId="21"/>
          <ac:picMkLst>
            <pc:docMk/>
            <pc:sldMk cId="3797053009" sldId="379"/>
            <ac:picMk id="8" creationId="{409B1522-B587-9143-A3DE-ED3FF9569E63}"/>
          </ac:picMkLst>
        </pc:picChg>
        <pc:picChg chg="add del mod">
          <ac:chgData name="Mateusz  Nabywaniec" userId="6caad3e0-d92a-4082-a5cb-ebefbe55e5e5" providerId="ADAL" clId="{9A96AEF6-9A8F-4E3C-B217-FF86AF67DADA}" dt="2022-09-19T23:42:49.157" v="70" actId="21"/>
          <ac:picMkLst>
            <pc:docMk/>
            <pc:sldMk cId="3797053009" sldId="379"/>
            <ac:picMk id="10" creationId="{CB6B5640-92B8-BA10-E173-E53B0F945EBA}"/>
          </ac:picMkLst>
        </pc:picChg>
        <pc:picChg chg="add mod">
          <ac:chgData name="Mateusz  Nabywaniec" userId="6caad3e0-d92a-4082-a5cb-ebefbe55e5e5" providerId="ADAL" clId="{9A96AEF6-9A8F-4E3C-B217-FF86AF67DADA}" dt="2022-09-19T23:46:09.083" v="131" actId="1076"/>
          <ac:picMkLst>
            <pc:docMk/>
            <pc:sldMk cId="3797053009" sldId="379"/>
            <ac:picMk id="11" creationId="{39DE3D8D-C6AA-1607-5A35-BF406EA782BB}"/>
          </ac:picMkLst>
        </pc:picChg>
        <pc:picChg chg="add del mod">
          <ac:chgData name="Mateusz  Nabywaniec" userId="6caad3e0-d92a-4082-a5cb-ebefbe55e5e5" providerId="ADAL" clId="{9A96AEF6-9A8F-4E3C-B217-FF86AF67DADA}" dt="2022-09-19T23:46:04.499" v="129" actId="21"/>
          <ac:picMkLst>
            <pc:docMk/>
            <pc:sldMk cId="3797053009" sldId="379"/>
            <ac:picMk id="12" creationId="{B5BEDBB5-EDDE-83D8-7607-AFA9A3B0801D}"/>
          </ac:picMkLst>
        </pc:picChg>
        <pc:picChg chg="add mod">
          <ac:chgData name="Mateusz  Nabywaniec" userId="6caad3e0-d92a-4082-a5cb-ebefbe55e5e5" providerId="ADAL" clId="{9A96AEF6-9A8F-4E3C-B217-FF86AF67DADA}" dt="2022-09-19T23:46:12.520" v="134" actId="1076"/>
          <ac:picMkLst>
            <pc:docMk/>
            <pc:sldMk cId="3797053009" sldId="379"/>
            <ac:picMk id="13" creationId="{1BA707E9-88BB-61A3-56F6-67CA23C44C76}"/>
          </ac:picMkLst>
        </pc:picChg>
        <pc:picChg chg="add mod">
          <ac:chgData name="Mateusz  Nabywaniec" userId="6caad3e0-d92a-4082-a5cb-ebefbe55e5e5" providerId="ADAL" clId="{9A96AEF6-9A8F-4E3C-B217-FF86AF67DADA}" dt="2022-09-20T06:51:39.068" v="760" actId="1076"/>
          <ac:picMkLst>
            <pc:docMk/>
            <pc:sldMk cId="3797053009" sldId="379"/>
            <ac:picMk id="14" creationId="{B2891AA2-28C6-0492-5FB2-A83E10E5F948}"/>
          </ac:picMkLst>
        </pc:picChg>
        <pc:picChg chg="add del mod">
          <ac:chgData name="Mateusz  Nabywaniec" userId="6caad3e0-d92a-4082-a5cb-ebefbe55e5e5" providerId="ADAL" clId="{9A96AEF6-9A8F-4E3C-B217-FF86AF67DADA}" dt="2022-09-19T23:46:04.499" v="129" actId="21"/>
          <ac:picMkLst>
            <pc:docMk/>
            <pc:sldMk cId="3797053009" sldId="379"/>
            <ac:picMk id="15" creationId="{4E38FFAE-9DA5-7E66-2629-AB9AE3740FE5}"/>
          </ac:picMkLst>
        </pc:picChg>
        <pc:picChg chg="add mod">
          <ac:chgData name="Mateusz  Nabywaniec" userId="6caad3e0-d92a-4082-a5cb-ebefbe55e5e5" providerId="ADAL" clId="{9A96AEF6-9A8F-4E3C-B217-FF86AF67DADA}" dt="2022-09-20T06:51:40.534" v="761" actId="1076"/>
          <ac:picMkLst>
            <pc:docMk/>
            <pc:sldMk cId="3797053009" sldId="379"/>
            <ac:picMk id="16" creationId="{BDA2DA5D-180D-97CA-0D4D-827C497EBB74}"/>
          </ac:picMkLst>
        </pc:picChg>
        <pc:picChg chg="add mod">
          <ac:chgData name="Mateusz  Nabywaniec" userId="6caad3e0-d92a-4082-a5cb-ebefbe55e5e5" providerId="ADAL" clId="{9A96AEF6-9A8F-4E3C-B217-FF86AF67DADA}" dt="2022-09-19T23:46:09.083" v="131" actId="1076"/>
          <ac:picMkLst>
            <pc:docMk/>
            <pc:sldMk cId="3797053009" sldId="379"/>
            <ac:picMk id="17" creationId="{D91060E0-2D98-34E2-59AA-A2AF982D9FCF}"/>
          </ac:picMkLst>
        </pc:picChg>
        <pc:picChg chg="add mod">
          <ac:chgData name="Mateusz  Nabywaniec" userId="6caad3e0-d92a-4082-a5cb-ebefbe55e5e5" providerId="ADAL" clId="{9A96AEF6-9A8F-4E3C-B217-FF86AF67DADA}" dt="2022-09-19T23:46:10.382" v="132" actId="1076"/>
          <ac:picMkLst>
            <pc:docMk/>
            <pc:sldMk cId="3797053009" sldId="379"/>
            <ac:picMk id="18" creationId="{03E09986-4F60-1975-19FC-7760F7494400}"/>
          </ac:picMkLst>
        </pc:picChg>
        <pc:picChg chg="add mod">
          <ac:chgData name="Mateusz  Nabywaniec" userId="6caad3e0-d92a-4082-a5cb-ebefbe55e5e5" providerId="ADAL" clId="{9A96AEF6-9A8F-4E3C-B217-FF86AF67DADA}" dt="2022-09-19T23:46:16.211" v="137" actId="1076"/>
          <ac:picMkLst>
            <pc:docMk/>
            <pc:sldMk cId="3797053009" sldId="379"/>
            <ac:picMk id="19" creationId="{83A3E452-2C28-E88B-2DD6-0E99ACEFC394}"/>
          </ac:picMkLst>
        </pc:picChg>
        <pc:picChg chg="add del mod">
          <ac:chgData name="Mateusz  Nabywaniec" userId="6caad3e0-d92a-4082-a5cb-ebefbe55e5e5" providerId="ADAL" clId="{9A96AEF6-9A8F-4E3C-B217-FF86AF67DADA}" dt="2022-09-19T23:47:30.541" v="151" actId="21"/>
          <ac:picMkLst>
            <pc:docMk/>
            <pc:sldMk cId="3797053009" sldId="379"/>
            <ac:picMk id="20" creationId="{D40B429B-0088-F76A-9D8C-5CFBADF8E593}"/>
          </ac:picMkLst>
        </pc:picChg>
        <pc:picChg chg="add mod">
          <ac:chgData name="Mateusz  Nabywaniec" userId="6caad3e0-d92a-4082-a5cb-ebefbe55e5e5" providerId="ADAL" clId="{9A96AEF6-9A8F-4E3C-B217-FF86AF67DADA}" dt="2022-09-20T23:18:38.154" v="3546" actId="1076"/>
          <ac:picMkLst>
            <pc:docMk/>
            <pc:sldMk cId="3797053009" sldId="379"/>
            <ac:picMk id="21" creationId="{27CFD7A0-5154-2ED1-B92F-0508308D076E}"/>
          </ac:picMkLst>
        </pc:picChg>
        <pc:picChg chg="add mod">
          <ac:chgData name="Mateusz  Nabywaniec" userId="6caad3e0-d92a-4082-a5cb-ebefbe55e5e5" providerId="ADAL" clId="{9A96AEF6-9A8F-4E3C-B217-FF86AF67DADA}" dt="2022-09-20T23:18:26.715" v="3542" actId="1076"/>
          <ac:picMkLst>
            <pc:docMk/>
            <pc:sldMk cId="3797053009" sldId="379"/>
            <ac:picMk id="22" creationId="{D1E785B1-8B3C-6688-998C-9BF464B49044}"/>
          </ac:picMkLst>
        </pc:picChg>
        <pc:picChg chg="add mod">
          <ac:chgData name="Mateusz  Nabywaniec" userId="6caad3e0-d92a-4082-a5cb-ebefbe55e5e5" providerId="ADAL" clId="{9A96AEF6-9A8F-4E3C-B217-FF86AF67DADA}" dt="2022-09-20T23:18:21.169" v="3541" actId="1076"/>
          <ac:picMkLst>
            <pc:docMk/>
            <pc:sldMk cId="3797053009" sldId="379"/>
            <ac:picMk id="31" creationId="{116AEDB6-D1BD-2C94-93F9-10F1C5259358}"/>
          </ac:picMkLst>
        </pc:picChg>
        <pc:picChg chg="add mod">
          <ac:chgData name="Mateusz  Nabywaniec" userId="6caad3e0-d92a-4082-a5cb-ebefbe55e5e5" providerId="ADAL" clId="{9A96AEF6-9A8F-4E3C-B217-FF86AF67DADA}" dt="2022-09-20T06:52:43.599" v="793" actId="1076"/>
          <ac:picMkLst>
            <pc:docMk/>
            <pc:sldMk cId="3797053009" sldId="379"/>
            <ac:picMk id="33" creationId="{B44B4815-891F-188C-6589-79F27B1E66AA}"/>
          </ac:picMkLst>
        </pc:picChg>
        <pc:picChg chg="add mod">
          <ac:chgData name="Mateusz  Nabywaniec" userId="6caad3e0-d92a-4082-a5cb-ebefbe55e5e5" providerId="ADAL" clId="{9A96AEF6-9A8F-4E3C-B217-FF86AF67DADA}" dt="2022-09-20T06:52:45.201" v="794" actId="1076"/>
          <ac:picMkLst>
            <pc:docMk/>
            <pc:sldMk cId="3797053009" sldId="379"/>
            <ac:picMk id="35" creationId="{A16B321E-0D1E-A64D-9D6F-DA4956C2881A}"/>
          </ac:picMkLst>
        </pc:picChg>
        <pc:picChg chg="add del mod">
          <ac:chgData name="Mateusz  Nabywaniec" userId="6caad3e0-d92a-4082-a5cb-ebefbe55e5e5" providerId="ADAL" clId="{9A96AEF6-9A8F-4E3C-B217-FF86AF67DADA}" dt="2022-09-19T23:46:04.499" v="129" actId="21"/>
          <ac:picMkLst>
            <pc:docMk/>
            <pc:sldMk cId="3797053009" sldId="379"/>
            <ac:picMk id="3074" creationId="{9B653623-9126-5983-82F6-679DA8C3A768}"/>
          </ac:picMkLst>
        </pc:picChg>
        <pc:picChg chg="add mod">
          <ac:chgData name="Mateusz  Nabywaniec" userId="6caad3e0-d92a-4082-a5cb-ebefbe55e5e5" providerId="ADAL" clId="{9A96AEF6-9A8F-4E3C-B217-FF86AF67DADA}" dt="2022-09-19T23:46:09.083" v="131" actId="1076"/>
          <ac:picMkLst>
            <pc:docMk/>
            <pc:sldMk cId="3797053009" sldId="379"/>
            <ac:picMk id="3082" creationId="{AEC89BAE-821E-5D0F-E6E8-9BD8F47DA8F0}"/>
          </ac:picMkLst>
        </pc:picChg>
        <pc:picChg chg="add mod">
          <ac:chgData name="Mateusz  Nabywaniec" userId="6caad3e0-d92a-4082-a5cb-ebefbe55e5e5" providerId="ADAL" clId="{9A96AEF6-9A8F-4E3C-B217-FF86AF67DADA}" dt="2022-09-19T23:46:14.657" v="136" actId="1076"/>
          <ac:picMkLst>
            <pc:docMk/>
            <pc:sldMk cId="3797053009" sldId="379"/>
            <ac:picMk id="3084" creationId="{64A35577-20A9-90B9-0C07-2A02EE9BFAEB}"/>
          </ac:picMkLst>
        </pc:picChg>
        <pc:picChg chg="add del mod">
          <ac:chgData name="Mateusz  Nabywaniec" userId="6caad3e0-d92a-4082-a5cb-ebefbe55e5e5" providerId="ADAL" clId="{9A96AEF6-9A8F-4E3C-B217-FF86AF67DADA}" dt="2022-09-19T23:46:05.497" v="130" actId="21"/>
          <ac:picMkLst>
            <pc:docMk/>
            <pc:sldMk cId="3797053009" sldId="379"/>
            <ac:picMk id="3086" creationId="{3525E988-89A3-0007-7D52-11C87BED5B41}"/>
          </ac:picMkLst>
        </pc:picChg>
        <pc:picChg chg="add del mod">
          <ac:chgData name="Mateusz  Nabywaniec" userId="6caad3e0-d92a-4082-a5cb-ebefbe55e5e5" providerId="ADAL" clId="{9A96AEF6-9A8F-4E3C-B217-FF86AF67DADA}" dt="2022-09-19T23:46:09.083" v="131" actId="1076"/>
          <ac:picMkLst>
            <pc:docMk/>
            <pc:sldMk cId="3797053009" sldId="379"/>
            <ac:picMk id="3088" creationId="{B12BF5A4-F72B-D40E-CEC2-742AD30420E6}"/>
          </ac:picMkLst>
        </pc:picChg>
        <pc:picChg chg="add mod">
          <ac:chgData name="Mateusz  Nabywaniec" userId="6caad3e0-d92a-4082-a5cb-ebefbe55e5e5" providerId="ADAL" clId="{9A96AEF6-9A8F-4E3C-B217-FF86AF67DADA}" dt="2022-09-20T23:18:01.530" v="3535" actId="1076"/>
          <ac:picMkLst>
            <pc:docMk/>
            <pc:sldMk cId="3797053009" sldId="379"/>
            <ac:picMk id="3090" creationId="{39A579CF-0FA8-FC34-43F3-41D36469B008}"/>
          </ac:picMkLst>
        </pc:picChg>
        <pc:cxnChg chg="add del mod">
          <ac:chgData name="Mateusz  Nabywaniec" userId="6caad3e0-d92a-4082-a5cb-ebefbe55e5e5" providerId="ADAL" clId="{9A96AEF6-9A8F-4E3C-B217-FF86AF67DADA}" dt="2022-09-19T23:46:37.098" v="140" actId="11529"/>
          <ac:cxnSpMkLst>
            <pc:docMk/>
            <pc:sldMk cId="3797053009" sldId="379"/>
            <ac:cxnSpMk id="24" creationId="{18C8CE2B-6157-887E-4DBB-A5C03BCA99B9}"/>
          </ac:cxnSpMkLst>
        </pc:cxnChg>
      </pc:sldChg>
      <pc:sldChg chg="modSp mod">
        <pc:chgData name="Mateusz  Nabywaniec" userId="6caad3e0-d92a-4082-a5cb-ebefbe55e5e5" providerId="ADAL" clId="{9A96AEF6-9A8F-4E3C-B217-FF86AF67DADA}" dt="2022-09-20T22:25:56.703" v="2529" actId="5793"/>
        <pc:sldMkLst>
          <pc:docMk/>
          <pc:sldMk cId="2335474437" sldId="380"/>
        </pc:sldMkLst>
        <pc:spChg chg="mod">
          <ac:chgData name="Mateusz  Nabywaniec" userId="6caad3e0-d92a-4082-a5cb-ebefbe55e5e5" providerId="ADAL" clId="{9A96AEF6-9A8F-4E3C-B217-FF86AF67DADA}" dt="2022-09-20T22:25:56.703" v="2529" actId="5793"/>
          <ac:spMkLst>
            <pc:docMk/>
            <pc:sldMk cId="2335474437" sldId="380"/>
            <ac:spMk id="2" creationId="{F252CDE3-5588-8A33-2D97-F873D4C45B1F}"/>
          </ac:spMkLst>
        </pc:spChg>
      </pc:sldChg>
      <pc:sldChg chg="addSp delSp modSp new mod modAnim">
        <pc:chgData name="Mateusz  Nabywaniec" userId="6caad3e0-d92a-4082-a5cb-ebefbe55e5e5" providerId="ADAL" clId="{9A96AEF6-9A8F-4E3C-B217-FF86AF67DADA}" dt="2022-09-20T22:44:51.952" v="2777" actId="20577"/>
        <pc:sldMkLst>
          <pc:docMk/>
          <pc:sldMk cId="1149315730" sldId="381"/>
        </pc:sldMkLst>
        <pc:spChg chg="mod">
          <ac:chgData name="Mateusz  Nabywaniec" userId="6caad3e0-d92a-4082-a5cb-ebefbe55e5e5" providerId="ADAL" clId="{9A96AEF6-9A8F-4E3C-B217-FF86AF67DADA}" dt="2022-09-20T17:46:02.034" v="1986" actId="20577"/>
          <ac:spMkLst>
            <pc:docMk/>
            <pc:sldMk cId="1149315730" sldId="381"/>
            <ac:spMk id="2" creationId="{FD9F7825-DBAE-BC9D-98B4-E76CE1324114}"/>
          </ac:spMkLst>
        </pc:spChg>
        <pc:spChg chg="add del mod">
          <ac:chgData name="Mateusz  Nabywaniec" userId="6caad3e0-d92a-4082-a5cb-ebefbe55e5e5" providerId="ADAL" clId="{9A96AEF6-9A8F-4E3C-B217-FF86AF67DADA}" dt="2022-09-20T22:44:51.952" v="2777" actId="20577"/>
          <ac:spMkLst>
            <pc:docMk/>
            <pc:sldMk cId="1149315730" sldId="381"/>
            <ac:spMk id="3" creationId="{CA435702-FBBD-ED01-A92E-3B31CED5365B}"/>
          </ac:spMkLst>
        </pc:spChg>
        <pc:spChg chg="add del">
          <ac:chgData name="Mateusz  Nabywaniec" userId="6caad3e0-d92a-4082-a5cb-ebefbe55e5e5" providerId="ADAL" clId="{9A96AEF6-9A8F-4E3C-B217-FF86AF67DADA}" dt="2022-09-19T23:55:53.648" v="491"/>
          <ac:spMkLst>
            <pc:docMk/>
            <pc:sldMk cId="1149315730" sldId="381"/>
            <ac:spMk id="4" creationId="{8335EF48-4F86-3EB4-40FA-34994B39E55F}"/>
          </ac:spMkLst>
        </pc:spChg>
        <pc:spChg chg="add del">
          <ac:chgData name="Mateusz  Nabywaniec" userId="6caad3e0-d92a-4082-a5cb-ebefbe55e5e5" providerId="ADAL" clId="{9A96AEF6-9A8F-4E3C-B217-FF86AF67DADA}" dt="2022-09-20T16:12:11.474" v="855" actId="21"/>
          <ac:spMkLst>
            <pc:docMk/>
            <pc:sldMk cId="1149315730" sldId="381"/>
            <ac:spMk id="4" creationId="{954D5D53-7735-9AE9-080F-8CBC14DE2E2A}"/>
          </ac:spMkLst>
        </pc:spChg>
        <pc:spChg chg="add del mod">
          <ac:chgData name="Mateusz  Nabywaniec" userId="6caad3e0-d92a-4082-a5cb-ebefbe55e5e5" providerId="ADAL" clId="{9A96AEF6-9A8F-4E3C-B217-FF86AF67DADA}" dt="2022-09-20T16:12:11.474" v="855" actId="21"/>
          <ac:spMkLst>
            <pc:docMk/>
            <pc:sldMk cId="1149315730" sldId="381"/>
            <ac:spMk id="5" creationId="{9B522FB2-B14B-2B83-3598-DBFEFC1C9421}"/>
          </ac:spMkLst>
        </pc:spChg>
        <pc:spChg chg="add del mod">
          <ac:chgData name="Mateusz  Nabywaniec" userId="6caad3e0-d92a-4082-a5cb-ebefbe55e5e5" providerId="ADAL" clId="{9A96AEF6-9A8F-4E3C-B217-FF86AF67DADA}" dt="2022-09-20T16:12:15.646" v="857"/>
          <ac:spMkLst>
            <pc:docMk/>
            <pc:sldMk cId="1149315730" sldId="381"/>
            <ac:spMk id="6" creationId="{4BBB388C-5441-D305-8FE6-BE6370F73D16}"/>
          </ac:spMkLst>
        </pc:spChg>
        <pc:spChg chg="add del">
          <ac:chgData name="Mateusz  Nabywaniec" userId="6caad3e0-d92a-4082-a5cb-ebefbe55e5e5" providerId="ADAL" clId="{9A96AEF6-9A8F-4E3C-B217-FF86AF67DADA}" dt="2022-09-19T23:56:50.674" v="512" actId="22"/>
          <ac:spMkLst>
            <pc:docMk/>
            <pc:sldMk cId="1149315730" sldId="381"/>
            <ac:spMk id="6" creationId="{F1C120F7-CC72-41BE-527B-823551B45D79}"/>
          </ac:spMkLst>
        </pc:spChg>
        <pc:spChg chg="add del mod">
          <ac:chgData name="Mateusz  Nabywaniec" userId="6caad3e0-d92a-4082-a5cb-ebefbe55e5e5" providerId="ADAL" clId="{9A96AEF6-9A8F-4E3C-B217-FF86AF67DADA}" dt="2022-09-20T16:12:15.646" v="857"/>
          <ac:spMkLst>
            <pc:docMk/>
            <pc:sldMk cId="1149315730" sldId="381"/>
            <ac:spMk id="7" creationId="{FAB1D960-3BDF-6F52-B0C0-9158ECBF81D2}"/>
          </ac:spMkLst>
        </pc:spChg>
        <pc:spChg chg="add del mod">
          <ac:chgData name="Mateusz  Nabywaniec" userId="6caad3e0-d92a-4082-a5cb-ebefbe55e5e5" providerId="ADAL" clId="{9A96AEF6-9A8F-4E3C-B217-FF86AF67DADA}" dt="2022-09-19T23:57:35.777" v="524"/>
          <ac:spMkLst>
            <pc:docMk/>
            <pc:sldMk cId="1149315730" sldId="381"/>
            <ac:spMk id="8" creationId="{2DAB9C82-BC54-589F-B428-E9DC2F33D73C}"/>
          </ac:spMkLst>
        </pc:spChg>
        <pc:spChg chg="add del mod">
          <ac:chgData name="Mateusz  Nabywaniec" userId="6caad3e0-d92a-4082-a5cb-ebefbe55e5e5" providerId="ADAL" clId="{9A96AEF6-9A8F-4E3C-B217-FF86AF67DADA}" dt="2022-09-20T16:12:32.282" v="860" actId="21"/>
          <ac:spMkLst>
            <pc:docMk/>
            <pc:sldMk cId="1149315730" sldId="381"/>
            <ac:spMk id="8" creationId="{4FE6ACB3-7739-7FFD-2511-42D45E858A70}"/>
          </ac:spMkLst>
        </pc:spChg>
        <pc:picChg chg="add mod">
          <ac:chgData name="Mateusz  Nabywaniec" userId="6caad3e0-d92a-4082-a5cb-ebefbe55e5e5" providerId="ADAL" clId="{9A96AEF6-9A8F-4E3C-B217-FF86AF67DADA}" dt="2022-09-20T17:47:49.510" v="1997" actId="1076"/>
          <ac:picMkLst>
            <pc:docMk/>
            <pc:sldMk cId="1149315730" sldId="381"/>
            <ac:picMk id="10" creationId="{80FB8E4A-5527-70E0-2AF2-6D3935F96E55}"/>
          </ac:picMkLst>
        </pc:picChg>
      </pc:sldChg>
      <pc:sldChg chg="addSp delSp modSp new del mod ord">
        <pc:chgData name="Mateusz  Nabywaniec" userId="6caad3e0-d92a-4082-a5cb-ebefbe55e5e5" providerId="ADAL" clId="{9A96AEF6-9A8F-4E3C-B217-FF86AF67DADA}" dt="2022-09-19T23:53:25.511" v="304" actId="2696"/>
        <pc:sldMkLst>
          <pc:docMk/>
          <pc:sldMk cId="2825685888" sldId="381"/>
        </pc:sldMkLst>
        <pc:spChg chg="mod">
          <ac:chgData name="Mateusz  Nabywaniec" userId="6caad3e0-d92a-4082-a5cb-ebefbe55e5e5" providerId="ADAL" clId="{9A96AEF6-9A8F-4E3C-B217-FF86AF67DADA}" dt="2022-09-19T23:36:34.572" v="11" actId="20577"/>
          <ac:spMkLst>
            <pc:docMk/>
            <pc:sldMk cId="2825685888" sldId="381"/>
            <ac:spMk id="2" creationId="{4DFC9E39-0F3F-3E31-0A71-276D3BAE9E97}"/>
          </ac:spMkLst>
        </pc:spChg>
        <pc:spChg chg="add del">
          <ac:chgData name="Mateusz  Nabywaniec" userId="6caad3e0-d92a-4082-a5cb-ebefbe55e5e5" providerId="ADAL" clId="{9A96AEF6-9A8F-4E3C-B217-FF86AF67DADA}" dt="2022-09-19T23:36:59.398" v="15"/>
          <ac:spMkLst>
            <pc:docMk/>
            <pc:sldMk cId="2825685888" sldId="381"/>
            <ac:spMk id="3" creationId="{E4A65A68-6783-DB11-6039-B399446C6C0D}"/>
          </ac:spMkLst>
        </pc:spChg>
        <pc:spChg chg="add del mod">
          <ac:chgData name="Mateusz  Nabywaniec" userId="6caad3e0-d92a-4082-a5cb-ebefbe55e5e5" providerId="ADAL" clId="{9A96AEF6-9A8F-4E3C-B217-FF86AF67DADA}" dt="2022-09-19T23:36:59.398" v="15"/>
          <ac:spMkLst>
            <pc:docMk/>
            <pc:sldMk cId="2825685888" sldId="381"/>
            <ac:spMk id="4" creationId="{6B514B51-E6AB-D9CF-83DD-38F5F2DE1DCE}"/>
          </ac:spMkLst>
        </pc:spChg>
        <pc:spChg chg="add del">
          <ac:chgData name="Mateusz  Nabywaniec" userId="6caad3e0-d92a-4082-a5cb-ebefbe55e5e5" providerId="ADAL" clId="{9A96AEF6-9A8F-4E3C-B217-FF86AF67DADA}" dt="2022-09-19T23:36:58.947" v="14"/>
          <ac:spMkLst>
            <pc:docMk/>
            <pc:sldMk cId="2825685888" sldId="381"/>
            <ac:spMk id="5" creationId="{E5FA7C5E-4146-A6C5-546B-CBDE68B2FD13}"/>
          </ac:spMkLst>
        </pc:spChg>
        <pc:spChg chg="add del">
          <ac:chgData name="Mateusz  Nabywaniec" userId="6caad3e0-d92a-4082-a5cb-ebefbe55e5e5" providerId="ADAL" clId="{9A96AEF6-9A8F-4E3C-B217-FF86AF67DADA}" dt="2022-09-19T23:37:02.336" v="17"/>
          <ac:spMkLst>
            <pc:docMk/>
            <pc:sldMk cId="2825685888" sldId="381"/>
            <ac:spMk id="6" creationId="{FAC6E290-06DA-4575-A6F9-F57A6F5A39B0}"/>
          </ac:spMkLst>
        </pc:spChg>
      </pc:sldChg>
      <pc:sldChg chg="del">
        <pc:chgData name="Mateusz  Nabywaniec" userId="6caad3e0-d92a-4082-a5cb-ebefbe55e5e5" providerId="ADAL" clId="{9A96AEF6-9A8F-4E3C-B217-FF86AF67DADA}" dt="2022-09-19T23:36:09.722" v="0" actId="2696"/>
        <pc:sldMkLst>
          <pc:docMk/>
          <pc:sldMk cId="603689839" sldId="382"/>
        </pc:sldMkLst>
      </pc:sldChg>
      <pc:sldChg chg="addSp delSp modSp new mod delAnim modAnim">
        <pc:chgData name="Mateusz  Nabywaniec" userId="6caad3e0-d92a-4082-a5cb-ebefbe55e5e5" providerId="ADAL" clId="{9A96AEF6-9A8F-4E3C-B217-FF86AF67DADA}" dt="2022-09-20T22:45:19.261" v="2817" actId="1076"/>
        <pc:sldMkLst>
          <pc:docMk/>
          <pc:sldMk cId="2772578299" sldId="382"/>
        </pc:sldMkLst>
        <pc:spChg chg="mod">
          <ac:chgData name="Mateusz  Nabywaniec" userId="6caad3e0-d92a-4082-a5cb-ebefbe55e5e5" providerId="ADAL" clId="{9A96AEF6-9A8F-4E3C-B217-FF86AF67DADA}" dt="2022-09-20T22:45:16.391" v="2816" actId="20577"/>
          <ac:spMkLst>
            <pc:docMk/>
            <pc:sldMk cId="2772578299" sldId="382"/>
            <ac:spMk id="2" creationId="{F1E63EB3-9276-B1CA-617D-87A999C23DB4}"/>
          </ac:spMkLst>
        </pc:spChg>
        <pc:spChg chg="add del mod">
          <ac:chgData name="Mateusz  Nabywaniec" userId="6caad3e0-d92a-4082-a5cb-ebefbe55e5e5" providerId="ADAL" clId="{9A96AEF6-9A8F-4E3C-B217-FF86AF67DADA}" dt="2022-09-20T22:12:14.046" v="2261" actId="1076"/>
          <ac:spMkLst>
            <pc:docMk/>
            <pc:sldMk cId="2772578299" sldId="382"/>
            <ac:spMk id="3" creationId="{28F7FEA5-7AF6-ED0F-458E-8BE18D467CAD}"/>
          </ac:spMkLst>
        </pc:spChg>
        <pc:spChg chg="add mod">
          <ac:chgData name="Mateusz  Nabywaniec" userId="6caad3e0-d92a-4082-a5cb-ebefbe55e5e5" providerId="ADAL" clId="{9A96AEF6-9A8F-4E3C-B217-FF86AF67DADA}" dt="2022-09-20T22:10:13.217" v="2225" actId="1076"/>
          <ac:spMkLst>
            <pc:docMk/>
            <pc:sldMk cId="2772578299" sldId="382"/>
            <ac:spMk id="4" creationId="{A5F28D8F-0B01-081B-7203-602073868CC4}"/>
          </ac:spMkLst>
        </pc:spChg>
        <pc:spChg chg="add del mod">
          <ac:chgData name="Mateusz  Nabywaniec" userId="6caad3e0-d92a-4082-a5cb-ebefbe55e5e5" providerId="ADAL" clId="{9A96AEF6-9A8F-4E3C-B217-FF86AF67DADA}" dt="2022-09-19T23:58:35.202" v="598"/>
          <ac:spMkLst>
            <pc:docMk/>
            <pc:sldMk cId="2772578299" sldId="382"/>
            <ac:spMk id="4" creationId="{FCC69EFE-FEE2-7B7F-0128-467603441CE9}"/>
          </ac:spMkLst>
        </pc:spChg>
        <pc:spChg chg="add del">
          <ac:chgData name="Mateusz  Nabywaniec" userId="6caad3e0-d92a-4082-a5cb-ebefbe55e5e5" providerId="ADAL" clId="{9A96AEF6-9A8F-4E3C-B217-FF86AF67DADA}" dt="2022-09-19T23:58:37.283" v="600"/>
          <ac:spMkLst>
            <pc:docMk/>
            <pc:sldMk cId="2772578299" sldId="382"/>
            <ac:spMk id="5" creationId="{268F9857-0EFF-8448-0385-D7C2FAE92BD6}"/>
          </ac:spMkLst>
        </pc:spChg>
        <pc:spChg chg="add del mod">
          <ac:chgData name="Mateusz  Nabywaniec" userId="6caad3e0-d92a-4082-a5cb-ebefbe55e5e5" providerId="ADAL" clId="{9A96AEF6-9A8F-4E3C-B217-FF86AF67DADA}" dt="2022-09-20T00:00:09.343" v="640"/>
          <ac:spMkLst>
            <pc:docMk/>
            <pc:sldMk cId="2772578299" sldId="382"/>
            <ac:spMk id="6" creationId="{030D8C5C-0115-03A7-BD36-E139C913AB88}"/>
          </ac:spMkLst>
        </pc:spChg>
        <pc:spChg chg="add mod">
          <ac:chgData name="Mateusz  Nabywaniec" userId="6caad3e0-d92a-4082-a5cb-ebefbe55e5e5" providerId="ADAL" clId="{9A96AEF6-9A8F-4E3C-B217-FF86AF67DADA}" dt="2022-09-20T22:31:29.966" v="2648" actId="20577"/>
          <ac:spMkLst>
            <pc:docMk/>
            <pc:sldMk cId="2772578299" sldId="382"/>
            <ac:spMk id="6" creationId="{F71C2F5E-E6A4-4E53-4F2B-5825BC630F71}"/>
          </ac:spMkLst>
        </pc:spChg>
        <pc:spChg chg="add del mod">
          <ac:chgData name="Mateusz  Nabywaniec" userId="6caad3e0-d92a-4082-a5cb-ebefbe55e5e5" providerId="ADAL" clId="{9A96AEF6-9A8F-4E3C-B217-FF86AF67DADA}" dt="2022-09-19T23:59:40.601" v="633"/>
          <ac:spMkLst>
            <pc:docMk/>
            <pc:sldMk cId="2772578299" sldId="382"/>
            <ac:spMk id="7" creationId="{6E156EAA-37F5-E64A-0E59-0EACBE5C6483}"/>
          </ac:spMkLst>
        </pc:spChg>
        <pc:spChg chg="add del mod">
          <ac:chgData name="Mateusz  Nabywaniec" userId="6caad3e0-d92a-4082-a5cb-ebefbe55e5e5" providerId="ADAL" clId="{9A96AEF6-9A8F-4E3C-B217-FF86AF67DADA}" dt="2022-09-19T23:59:32.522" v="630" actId="21"/>
          <ac:spMkLst>
            <pc:docMk/>
            <pc:sldMk cId="2772578299" sldId="382"/>
            <ac:spMk id="8" creationId="{C171D2A3-D29E-0F0E-DBB5-9BF46AEB7C24}"/>
          </ac:spMkLst>
        </pc:spChg>
        <pc:spChg chg="add del">
          <ac:chgData name="Mateusz  Nabywaniec" userId="6caad3e0-d92a-4082-a5cb-ebefbe55e5e5" providerId="ADAL" clId="{9A96AEF6-9A8F-4E3C-B217-FF86AF67DADA}" dt="2022-09-20T00:00:02.584" v="636"/>
          <ac:spMkLst>
            <pc:docMk/>
            <pc:sldMk cId="2772578299" sldId="382"/>
            <ac:spMk id="9" creationId="{28A725DE-9F17-242F-CF9E-D269D1D1C639}"/>
          </ac:spMkLst>
        </pc:spChg>
        <pc:spChg chg="add mod">
          <ac:chgData name="Mateusz  Nabywaniec" userId="6caad3e0-d92a-4082-a5cb-ebefbe55e5e5" providerId="ADAL" clId="{9A96AEF6-9A8F-4E3C-B217-FF86AF67DADA}" dt="2022-09-20T22:12:49.921" v="2268" actId="1076"/>
          <ac:spMkLst>
            <pc:docMk/>
            <pc:sldMk cId="2772578299" sldId="382"/>
            <ac:spMk id="9" creationId="{2E901F24-84D0-1E19-27AB-ECC08BE3D6A5}"/>
          </ac:spMkLst>
        </pc:spChg>
        <pc:spChg chg="add del">
          <ac:chgData name="Mateusz  Nabywaniec" userId="6caad3e0-d92a-4082-a5cb-ebefbe55e5e5" providerId="ADAL" clId="{9A96AEF6-9A8F-4E3C-B217-FF86AF67DADA}" dt="2022-09-20T17:03:26.293" v="1289" actId="22"/>
          <ac:spMkLst>
            <pc:docMk/>
            <pc:sldMk cId="2772578299" sldId="382"/>
            <ac:spMk id="10" creationId="{F1FA6D7F-5F0D-04DB-EF6D-9798FCB47728}"/>
          </ac:spMkLst>
        </pc:spChg>
        <pc:spChg chg="add mod">
          <ac:chgData name="Mateusz  Nabywaniec" userId="6caad3e0-d92a-4082-a5cb-ebefbe55e5e5" providerId="ADAL" clId="{9A96AEF6-9A8F-4E3C-B217-FF86AF67DADA}" dt="2022-09-20T22:07:40.666" v="2050" actId="1076"/>
          <ac:spMkLst>
            <pc:docMk/>
            <pc:sldMk cId="2772578299" sldId="382"/>
            <ac:spMk id="11" creationId="{7A31F819-826C-39A8-9917-1FA2AC254484}"/>
          </ac:spMkLst>
        </pc:spChg>
        <pc:spChg chg="add del mod">
          <ac:chgData name="Mateusz  Nabywaniec" userId="6caad3e0-d92a-4082-a5cb-ebefbe55e5e5" providerId="ADAL" clId="{9A96AEF6-9A8F-4E3C-B217-FF86AF67DADA}" dt="2022-09-20T22:09:31.078" v="2206" actId="21"/>
          <ac:spMkLst>
            <pc:docMk/>
            <pc:sldMk cId="2772578299" sldId="382"/>
            <ac:spMk id="13" creationId="{AE32FED8-CE7C-7F58-E8E9-6A2CDE1F46E3}"/>
          </ac:spMkLst>
        </pc:spChg>
        <pc:spChg chg="add mod">
          <ac:chgData name="Mateusz  Nabywaniec" userId="6caad3e0-d92a-4082-a5cb-ebefbe55e5e5" providerId="ADAL" clId="{9A96AEF6-9A8F-4E3C-B217-FF86AF67DADA}" dt="2022-09-20T22:07:48.802" v="2052" actId="1076"/>
          <ac:spMkLst>
            <pc:docMk/>
            <pc:sldMk cId="2772578299" sldId="382"/>
            <ac:spMk id="14" creationId="{13BB33D8-CC30-5D49-7E9B-599B49097645}"/>
          </ac:spMkLst>
        </pc:spChg>
        <pc:picChg chg="add del mod">
          <ac:chgData name="Mateusz  Nabywaniec" userId="6caad3e0-d92a-4082-a5cb-ebefbe55e5e5" providerId="ADAL" clId="{9A96AEF6-9A8F-4E3C-B217-FF86AF67DADA}" dt="2022-09-20T17:05:02.537" v="1300" actId="21"/>
          <ac:picMkLst>
            <pc:docMk/>
            <pc:sldMk cId="2772578299" sldId="382"/>
            <ac:picMk id="5" creationId="{8109DB82-9D47-96B8-BDB1-DD5BD9551213}"/>
          </ac:picMkLst>
        </pc:picChg>
        <pc:picChg chg="add del mod">
          <ac:chgData name="Mateusz  Nabywaniec" userId="6caad3e0-d92a-4082-a5cb-ebefbe55e5e5" providerId="ADAL" clId="{9A96AEF6-9A8F-4E3C-B217-FF86AF67DADA}" dt="2022-09-20T16:54:28.062" v="1058" actId="21"/>
          <ac:picMkLst>
            <pc:docMk/>
            <pc:sldMk cId="2772578299" sldId="382"/>
            <ac:picMk id="6" creationId="{63AF03A9-5DF0-4438-28A3-AE6C92488BD1}"/>
          </ac:picMkLst>
        </pc:picChg>
        <pc:picChg chg="add mod">
          <ac:chgData name="Mateusz  Nabywaniec" userId="6caad3e0-d92a-4082-a5cb-ebefbe55e5e5" providerId="ADAL" clId="{9A96AEF6-9A8F-4E3C-B217-FF86AF67DADA}" dt="2022-09-20T22:12:39.058" v="2267" actId="1076"/>
          <ac:picMkLst>
            <pc:docMk/>
            <pc:sldMk cId="2772578299" sldId="382"/>
            <ac:picMk id="7" creationId="{3895E31B-2C56-D82F-06AC-9C7582E450CD}"/>
          </ac:picMkLst>
        </pc:picChg>
        <pc:picChg chg="add mod">
          <ac:chgData name="Mateusz  Nabywaniec" userId="6caad3e0-d92a-4082-a5cb-ebefbe55e5e5" providerId="ADAL" clId="{9A96AEF6-9A8F-4E3C-B217-FF86AF67DADA}" dt="2022-09-20T22:45:19.261" v="2817" actId="1076"/>
          <ac:picMkLst>
            <pc:docMk/>
            <pc:sldMk cId="2772578299" sldId="382"/>
            <ac:picMk id="8" creationId="{2DF3C1C4-E2E6-A869-252F-F267FBA710FE}"/>
          </ac:picMkLst>
        </pc:picChg>
      </pc:sldChg>
      <pc:sldChg chg="new del">
        <pc:chgData name="Mateusz  Nabywaniec" userId="6caad3e0-d92a-4082-a5cb-ebefbe55e5e5" providerId="ADAL" clId="{9A96AEF6-9A8F-4E3C-B217-FF86AF67DADA}" dt="2022-09-19T23:53:03.685" v="291" actId="2696"/>
        <pc:sldMkLst>
          <pc:docMk/>
          <pc:sldMk cId="3313078072" sldId="382"/>
        </pc:sldMkLst>
      </pc:sldChg>
      <pc:sldChg chg="addSp modSp new mod ord modAnim">
        <pc:chgData name="Mateusz  Nabywaniec" userId="6caad3e0-d92a-4082-a5cb-ebefbe55e5e5" providerId="ADAL" clId="{9A96AEF6-9A8F-4E3C-B217-FF86AF67DADA}" dt="2022-09-20T22:46:02.242" v="2895" actId="1076"/>
        <pc:sldMkLst>
          <pc:docMk/>
          <pc:sldMk cId="747407535" sldId="383"/>
        </pc:sldMkLst>
        <pc:spChg chg="mod">
          <ac:chgData name="Mateusz  Nabywaniec" userId="6caad3e0-d92a-4082-a5cb-ebefbe55e5e5" providerId="ADAL" clId="{9A96AEF6-9A8F-4E3C-B217-FF86AF67DADA}" dt="2022-09-20T16:58:21.371" v="1244"/>
          <ac:spMkLst>
            <pc:docMk/>
            <pc:sldMk cId="747407535" sldId="383"/>
            <ac:spMk id="2" creationId="{D32AC0D4-91E8-4D90-E57E-F349A486D515}"/>
          </ac:spMkLst>
        </pc:spChg>
        <pc:spChg chg="mod">
          <ac:chgData name="Mateusz  Nabywaniec" userId="6caad3e0-d92a-4082-a5cb-ebefbe55e5e5" providerId="ADAL" clId="{9A96AEF6-9A8F-4E3C-B217-FF86AF67DADA}" dt="2022-09-20T22:45:51.701" v="2893" actId="20577"/>
          <ac:spMkLst>
            <pc:docMk/>
            <pc:sldMk cId="747407535" sldId="383"/>
            <ac:spMk id="3" creationId="{95629CFB-E826-C563-6BE8-DFCF9B56409C}"/>
          </ac:spMkLst>
        </pc:spChg>
        <pc:picChg chg="add mod">
          <ac:chgData name="Mateusz  Nabywaniec" userId="6caad3e0-d92a-4082-a5cb-ebefbe55e5e5" providerId="ADAL" clId="{9A96AEF6-9A8F-4E3C-B217-FF86AF67DADA}" dt="2022-09-20T22:46:02.242" v="2895" actId="1076"/>
          <ac:picMkLst>
            <pc:docMk/>
            <pc:sldMk cId="747407535" sldId="383"/>
            <ac:picMk id="5" creationId="{9DD6EB32-FB28-64B0-1A2F-5D22B4235D32}"/>
          </ac:picMkLst>
        </pc:picChg>
      </pc:sldChg>
      <pc:sldChg chg="addSp delSp modSp new mod delAnim modAnim">
        <pc:chgData name="Mateusz  Nabywaniec" userId="6caad3e0-d92a-4082-a5cb-ebefbe55e5e5" providerId="ADAL" clId="{9A96AEF6-9A8F-4E3C-B217-FF86AF67DADA}" dt="2022-09-20T23:09:35.134" v="3384"/>
        <pc:sldMkLst>
          <pc:docMk/>
          <pc:sldMk cId="2808069393" sldId="384"/>
        </pc:sldMkLst>
        <pc:spChg chg="del">
          <ac:chgData name="Mateusz  Nabywaniec" userId="6caad3e0-d92a-4082-a5cb-ebefbe55e5e5" providerId="ADAL" clId="{9A96AEF6-9A8F-4E3C-B217-FF86AF67DADA}" dt="2022-09-20T16:42:10.885" v="993" actId="21"/>
          <ac:spMkLst>
            <pc:docMk/>
            <pc:sldMk cId="2808069393" sldId="384"/>
            <ac:spMk id="2" creationId="{A37122FD-1FFD-32AD-52FC-18CCBA728D7A}"/>
          </ac:spMkLst>
        </pc:spChg>
        <pc:spChg chg="del">
          <ac:chgData name="Mateusz  Nabywaniec" userId="6caad3e0-d92a-4082-a5cb-ebefbe55e5e5" providerId="ADAL" clId="{9A96AEF6-9A8F-4E3C-B217-FF86AF67DADA}" dt="2022-09-20T16:42:14.891" v="994" actId="21"/>
          <ac:spMkLst>
            <pc:docMk/>
            <pc:sldMk cId="2808069393" sldId="384"/>
            <ac:spMk id="3" creationId="{86824F44-AC3F-10EB-0A48-ADADC3FC8B23}"/>
          </ac:spMkLst>
        </pc:spChg>
        <pc:spChg chg="add mod">
          <ac:chgData name="Mateusz  Nabywaniec" userId="6caad3e0-d92a-4082-a5cb-ebefbe55e5e5" providerId="ADAL" clId="{9A96AEF6-9A8F-4E3C-B217-FF86AF67DADA}" dt="2022-09-20T23:06:16.028" v="3354" actId="1076"/>
          <ac:spMkLst>
            <pc:docMk/>
            <pc:sldMk cId="2808069393" sldId="384"/>
            <ac:spMk id="9" creationId="{1A4F010E-CA89-C9E7-5882-E1BF9B25C24F}"/>
          </ac:spMkLst>
        </pc:spChg>
        <pc:spChg chg="add mod">
          <ac:chgData name="Mateusz  Nabywaniec" userId="6caad3e0-d92a-4082-a5cb-ebefbe55e5e5" providerId="ADAL" clId="{9A96AEF6-9A8F-4E3C-B217-FF86AF67DADA}" dt="2022-09-20T22:54:51.745" v="3131" actId="1076"/>
          <ac:spMkLst>
            <pc:docMk/>
            <pc:sldMk cId="2808069393" sldId="384"/>
            <ac:spMk id="10" creationId="{7199BF1E-F170-7F05-3E18-CB2FDDF96D2E}"/>
          </ac:spMkLst>
        </pc:spChg>
        <pc:spChg chg="add del mod">
          <ac:chgData name="Mateusz  Nabywaniec" userId="6caad3e0-d92a-4082-a5cb-ebefbe55e5e5" providerId="ADAL" clId="{9A96AEF6-9A8F-4E3C-B217-FF86AF67DADA}" dt="2022-09-20T22:53:07.185" v="3042" actId="21"/>
          <ac:spMkLst>
            <pc:docMk/>
            <pc:sldMk cId="2808069393" sldId="384"/>
            <ac:spMk id="15" creationId="{E266DB0A-3ECE-B0D0-7F3A-7FEB95640261}"/>
          </ac:spMkLst>
        </pc:spChg>
        <pc:spChg chg="add del mod">
          <ac:chgData name="Mateusz  Nabywaniec" userId="6caad3e0-d92a-4082-a5cb-ebefbe55e5e5" providerId="ADAL" clId="{9A96AEF6-9A8F-4E3C-B217-FF86AF67DADA}" dt="2022-09-20T22:48:25.612" v="2923" actId="21"/>
          <ac:spMkLst>
            <pc:docMk/>
            <pc:sldMk cId="2808069393" sldId="384"/>
            <ac:spMk id="16" creationId="{0ECA5802-093B-4A27-4B95-2AEB022FA8B1}"/>
          </ac:spMkLst>
        </pc:spChg>
        <pc:spChg chg="add del mod">
          <ac:chgData name="Mateusz  Nabywaniec" userId="6caad3e0-d92a-4082-a5cb-ebefbe55e5e5" providerId="ADAL" clId="{9A96AEF6-9A8F-4E3C-B217-FF86AF67DADA}" dt="2022-09-20T22:47:55.684" v="2914" actId="21"/>
          <ac:spMkLst>
            <pc:docMk/>
            <pc:sldMk cId="2808069393" sldId="384"/>
            <ac:spMk id="17" creationId="{D84E9AF8-BE44-67E3-ADFD-9660E1DBC3DC}"/>
          </ac:spMkLst>
        </pc:spChg>
        <pc:spChg chg="add del mod">
          <ac:chgData name="Mateusz  Nabywaniec" userId="6caad3e0-d92a-4082-a5cb-ebefbe55e5e5" providerId="ADAL" clId="{9A96AEF6-9A8F-4E3C-B217-FF86AF67DADA}" dt="2022-09-20T22:47:55.698" v="2916"/>
          <ac:spMkLst>
            <pc:docMk/>
            <pc:sldMk cId="2808069393" sldId="384"/>
            <ac:spMk id="20" creationId="{2678D9FD-6410-563F-111F-A5DCC262C451}"/>
          </ac:spMkLst>
        </pc:spChg>
        <pc:spChg chg="add mod">
          <ac:chgData name="Mateusz  Nabywaniec" userId="6caad3e0-d92a-4082-a5cb-ebefbe55e5e5" providerId="ADAL" clId="{9A96AEF6-9A8F-4E3C-B217-FF86AF67DADA}" dt="2022-09-20T23:04:10.082" v="3327" actId="1076"/>
          <ac:spMkLst>
            <pc:docMk/>
            <pc:sldMk cId="2808069393" sldId="384"/>
            <ac:spMk id="21" creationId="{5EB65E19-4B00-F2A0-6C22-75BF89C0BED7}"/>
          </ac:spMkLst>
        </pc:spChg>
        <pc:spChg chg="add del mod">
          <ac:chgData name="Mateusz  Nabywaniec" userId="6caad3e0-d92a-4082-a5cb-ebefbe55e5e5" providerId="ADAL" clId="{9A96AEF6-9A8F-4E3C-B217-FF86AF67DADA}" dt="2022-09-20T22:53:04.039" v="3040" actId="21"/>
          <ac:spMkLst>
            <pc:docMk/>
            <pc:sldMk cId="2808069393" sldId="384"/>
            <ac:spMk id="22" creationId="{CB54976F-C807-A27B-4E52-DAD8188DB73B}"/>
          </ac:spMkLst>
        </pc:spChg>
        <pc:spChg chg="add del mod">
          <ac:chgData name="Mateusz  Nabywaniec" userId="6caad3e0-d92a-4082-a5cb-ebefbe55e5e5" providerId="ADAL" clId="{9A96AEF6-9A8F-4E3C-B217-FF86AF67DADA}" dt="2022-09-20T22:53:05.415" v="3041" actId="21"/>
          <ac:spMkLst>
            <pc:docMk/>
            <pc:sldMk cId="2808069393" sldId="384"/>
            <ac:spMk id="23" creationId="{5AAE3EEE-B3C2-C607-8103-879558FCC8E0}"/>
          </ac:spMkLst>
        </pc:spChg>
        <pc:spChg chg="add mod">
          <ac:chgData name="Mateusz  Nabywaniec" userId="6caad3e0-d92a-4082-a5cb-ebefbe55e5e5" providerId="ADAL" clId="{9A96AEF6-9A8F-4E3C-B217-FF86AF67DADA}" dt="2022-09-20T23:03:59.932" v="3324" actId="1076"/>
          <ac:spMkLst>
            <pc:docMk/>
            <pc:sldMk cId="2808069393" sldId="384"/>
            <ac:spMk id="33" creationId="{CFD19186-BA9F-C473-9009-43B8E54894FA}"/>
          </ac:spMkLst>
        </pc:spChg>
        <pc:spChg chg="add del mod">
          <ac:chgData name="Mateusz  Nabywaniec" userId="6caad3e0-d92a-4082-a5cb-ebefbe55e5e5" providerId="ADAL" clId="{9A96AEF6-9A8F-4E3C-B217-FF86AF67DADA}" dt="2022-09-20T22:53:53.823" v="3045"/>
          <ac:spMkLst>
            <pc:docMk/>
            <pc:sldMk cId="2808069393" sldId="384"/>
            <ac:spMk id="34" creationId="{FE994AA5-E063-162A-0418-CCCD3C1B2561}"/>
          </ac:spMkLst>
        </pc:spChg>
        <pc:spChg chg="add mod">
          <ac:chgData name="Mateusz  Nabywaniec" userId="6caad3e0-d92a-4082-a5cb-ebefbe55e5e5" providerId="ADAL" clId="{9A96AEF6-9A8F-4E3C-B217-FF86AF67DADA}" dt="2022-09-20T22:55:04.984" v="3154" actId="1036"/>
          <ac:spMkLst>
            <pc:docMk/>
            <pc:sldMk cId="2808069393" sldId="384"/>
            <ac:spMk id="35" creationId="{67489A0C-AD94-CDD3-9437-256588D9AE0F}"/>
          </ac:spMkLst>
        </pc:spChg>
        <pc:spChg chg="add mod">
          <ac:chgData name="Mateusz  Nabywaniec" userId="6caad3e0-d92a-4082-a5cb-ebefbe55e5e5" providerId="ADAL" clId="{9A96AEF6-9A8F-4E3C-B217-FF86AF67DADA}" dt="2022-09-20T22:55:45.780" v="3159" actId="14100"/>
          <ac:spMkLst>
            <pc:docMk/>
            <pc:sldMk cId="2808069393" sldId="384"/>
            <ac:spMk id="36" creationId="{C4932A12-34AF-6E98-7AFC-0CD1F5B88A86}"/>
          </ac:spMkLst>
        </pc:spChg>
        <pc:spChg chg="add del mod">
          <ac:chgData name="Mateusz  Nabywaniec" userId="6caad3e0-d92a-4082-a5cb-ebefbe55e5e5" providerId="ADAL" clId="{9A96AEF6-9A8F-4E3C-B217-FF86AF67DADA}" dt="2022-09-20T22:55:47.595" v="3161"/>
          <ac:spMkLst>
            <pc:docMk/>
            <pc:sldMk cId="2808069393" sldId="384"/>
            <ac:spMk id="37" creationId="{8CDE5AC8-F721-0D3E-77D9-CE1DEBE26ECC}"/>
          </ac:spMkLst>
        </pc:spChg>
        <pc:spChg chg="add del mod">
          <ac:chgData name="Mateusz  Nabywaniec" userId="6caad3e0-d92a-4082-a5cb-ebefbe55e5e5" providerId="ADAL" clId="{9A96AEF6-9A8F-4E3C-B217-FF86AF67DADA}" dt="2022-09-20T22:55:56.546" v="3164" actId="21"/>
          <ac:spMkLst>
            <pc:docMk/>
            <pc:sldMk cId="2808069393" sldId="384"/>
            <ac:spMk id="38" creationId="{F6B9A15A-B794-CFE3-F281-776C6C3EE4CA}"/>
          </ac:spMkLst>
        </pc:spChg>
        <pc:spChg chg="add mod">
          <ac:chgData name="Mateusz  Nabywaniec" userId="6caad3e0-d92a-4082-a5cb-ebefbe55e5e5" providerId="ADAL" clId="{9A96AEF6-9A8F-4E3C-B217-FF86AF67DADA}" dt="2022-09-20T22:56:21.306" v="3172" actId="688"/>
          <ac:spMkLst>
            <pc:docMk/>
            <pc:sldMk cId="2808069393" sldId="384"/>
            <ac:spMk id="39" creationId="{B6EDDD49-E0AE-FCF2-28C3-9D6995100F5E}"/>
          </ac:spMkLst>
        </pc:spChg>
        <pc:spChg chg="add mod">
          <ac:chgData name="Mateusz  Nabywaniec" userId="6caad3e0-d92a-4082-a5cb-ebefbe55e5e5" providerId="ADAL" clId="{9A96AEF6-9A8F-4E3C-B217-FF86AF67DADA}" dt="2022-09-20T22:56:29.833" v="3175" actId="1076"/>
          <ac:spMkLst>
            <pc:docMk/>
            <pc:sldMk cId="2808069393" sldId="384"/>
            <ac:spMk id="40" creationId="{23B627F2-6398-512A-71CA-7ED60F6E9E02}"/>
          </ac:spMkLst>
        </pc:spChg>
        <pc:spChg chg="add del mod">
          <ac:chgData name="Mateusz  Nabywaniec" userId="6caad3e0-d92a-4082-a5cb-ebefbe55e5e5" providerId="ADAL" clId="{9A96AEF6-9A8F-4E3C-B217-FF86AF67DADA}" dt="2022-09-20T22:56:41.184" v="3178" actId="21"/>
          <ac:spMkLst>
            <pc:docMk/>
            <pc:sldMk cId="2808069393" sldId="384"/>
            <ac:spMk id="41" creationId="{D722CEEC-C57B-9B3D-4326-084DE00E6609}"/>
          </ac:spMkLst>
        </pc:spChg>
        <pc:spChg chg="add mod">
          <ac:chgData name="Mateusz  Nabywaniec" userId="6caad3e0-d92a-4082-a5cb-ebefbe55e5e5" providerId="ADAL" clId="{9A96AEF6-9A8F-4E3C-B217-FF86AF67DADA}" dt="2022-09-20T22:59:02.121" v="3249" actId="6549"/>
          <ac:spMkLst>
            <pc:docMk/>
            <pc:sldMk cId="2808069393" sldId="384"/>
            <ac:spMk id="43" creationId="{47717DC6-86A7-88A3-2FBF-A875D1FEB469}"/>
          </ac:spMkLst>
        </pc:spChg>
        <pc:spChg chg="add mod">
          <ac:chgData name="Mateusz  Nabywaniec" userId="6caad3e0-d92a-4082-a5cb-ebefbe55e5e5" providerId="ADAL" clId="{9A96AEF6-9A8F-4E3C-B217-FF86AF67DADA}" dt="2022-09-20T23:05:11.389" v="3344" actId="1076"/>
          <ac:spMkLst>
            <pc:docMk/>
            <pc:sldMk cId="2808069393" sldId="384"/>
            <ac:spMk id="45" creationId="{CF7B26D4-B400-B04A-BAB2-2C9C8E73DCBF}"/>
          </ac:spMkLst>
        </pc:spChg>
        <pc:spChg chg="add del mod">
          <ac:chgData name="Mateusz  Nabywaniec" userId="6caad3e0-d92a-4082-a5cb-ebefbe55e5e5" providerId="ADAL" clId="{9A96AEF6-9A8F-4E3C-B217-FF86AF67DADA}" dt="2022-09-20T23:02:44.435" v="3312" actId="21"/>
          <ac:spMkLst>
            <pc:docMk/>
            <pc:sldMk cId="2808069393" sldId="384"/>
            <ac:spMk id="46" creationId="{DEF392B5-6CD3-AB68-356D-97E1A6DAA1F3}"/>
          </ac:spMkLst>
        </pc:spChg>
        <pc:spChg chg="add del mod">
          <ac:chgData name="Mateusz  Nabywaniec" userId="6caad3e0-d92a-4082-a5cb-ebefbe55e5e5" providerId="ADAL" clId="{9A96AEF6-9A8F-4E3C-B217-FF86AF67DADA}" dt="2022-09-20T23:00:49.143" v="3291" actId="21"/>
          <ac:spMkLst>
            <pc:docMk/>
            <pc:sldMk cId="2808069393" sldId="384"/>
            <ac:spMk id="47" creationId="{C293B9A7-9524-A0D7-D006-0FE99FB35561}"/>
          </ac:spMkLst>
        </pc:spChg>
        <pc:spChg chg="add del mod">
          <ac:chgData name="Mateusz  Nabywaniec" userId="6caad3e0-d92a-4082-a5cb-ebefbe55e5e5" providerId="ADAL" clId="{9A96AEF6-9A8F-4E3C-B217-FF86AF67DADA}" dt="2022-09-20T23:03:28.183" v="3317" actId="21"/>
          <ac:spMkLst>
            <pc:docMk/>
            <pc:sldMk cId="2808069393" sldId="384"/>
            <ac:spMk id="48" creationId="{3AE6980B-DC67-6422-0745-6EF259E29E30}"/>
          </ac:spMkLst>
        </pc:spChg>
        <pc:spChg chg="add del mod">
          <ac:chgData name="Mateusz  Nabywaniec" userId="6caad3e0-d92a-4082-a5cb-ebefbe55e5e5" providerId="ADAL" clId="{9A96AEF6-9A8F-4E3C-B217-FF86AF67DADA}" dt="2022-09-20T23:03:26.510" v="3316" actId="21"/>
          <ac:spMkLst>
            <pc:docMk/>
            <pc:sldMk cId="2808069393" sldId="384"/>
            <ac:spMk id="49" creationId="{526D2E6D-5747-F3FE-7558-8BD200330AAA}"/>
          </ac:spMkLst>
        </pc:spChg>
        <pc:spChg chg="add mod">
          <ac:chgData name="Mateusz  Nabywaniec" userId="6caad3e0-d92a-4082-a5cb-ebefbe55e5e5" providerId="ADAL" clId="{9A96AEF6-9A8F-4E3C-B217-FF86AF67DADA}" dt="2022-09-20T23:06:23.011" v="3356" actId="1076"/>
          <ac:spMkLst>
            <pc:docMk/>
            <pc:sldMk cId="2808069393" sldId="384"/>
            <ac:spMk id="50" creationId="{AEA31663-335B-2891-1829-A3F61B6ED772}"/>
          </ac:spMkLst>
        </pc:spChg>
        <pc:spChg chg="add mod">
          <ac:chgData name="Mateusz  Nabywaniec" userId="6caad3e0-d92a-4082-a5cb-ebefbe55e5e5" providerId="ADAL" clId="{9A96AEF6-9A8F-4E3C-B217-FF86AF67DADA}" dt="2022-09-20T23:05:14.964" v="3345" actId="1076"/>
          <ac:spMkLst>
            <pc:docMk/>
            <pc:sldMk cId="2808069393" sldId="384"/>
            <ac:spMk id="51" creationId="{CD3C1747-7F29-4A3B-3752-8094313F5427}"/>
          </ac:spMkLst>
        </pc:spChg>
        <pc:spChg chg="add mod">
          <ac:chgData name="Mateusz  Nabywaniec" userId="6caad3e0-d92a-4082-a5cb-ebefbe55e5e5" providerId="ADAL" clId="{9A96AEF6-9A8F-4E3C-B217-FF86AF67DADA}" dt="2022-09-20T23:08:39.161" v="3372" actId="20577"/>
          <ac:spMkLst>
            <pc:docMk/>
            <pc:sldMk cId="2808069393" sldId="384"/>
            <ac:spMk id="53" creationId="{2ECC8358-8347-AF16-4164-A3779152EB2D}"/>
          </ac:spMkLst>
        </pc:spChg>
        <pc:spChg chg="add mod">
          <ac:chgData name="Mateusz  Nabywaniec" userId="6caad3e0-d92a-4082-a5cb-ebefbe55e5e5" providerId="ADAL" clId="{9A96AEF6-9A8F-4E3C-B217-FF86AF67DADA}" dt="2022-09-20T23:08:46.066" v="3374" actId="1076"/>
          <ac:spMkLst>
            <pc:docMk/>
            <pc:sldMk cId="2808069393" sldId="384"/>
            <ac:spMk id="54" creationId="{CA5DB5F7-CD31-4D0B-97BC-DC951C2AEFA6}"/>
          </ac:spMkLst>
        </pc:spChg>
        <pc:spChg chg="add mod">
          <ac:chgData name="Mateusz  Nabywaniec" userId="6caad3e0-d92a-4082-a5cb-ebefbe55e5e5" providerId="ADAL" clId="{9A96AEF6-9A8F-4E3C-B217-FF86AF67DADA}" dt="2022-09-20T23:08:50.371" v="3376" actId="1076"/>
          <ac:spMkLst>
            <pc:docMk/>
            <pc:sldMk cId="2808069393" sldId="384"/>
            <ac:spMk id="55" creationId="{3901AFDA-AEAB-E0F6-5BF3-A1DAAF24A7AB}"/>
          </ac:spMkLst>
        </pc:spChg>
        <pc:spChg chg="add mod">
          <ac:chgData name="Mateusz  Nabywaniec" userId="6caad3e0-d92a-4082-a5cb-ebefbe55e5e5" providerId="ADAL" clId="{9A96AEF6-9A8F-4E3C-B217-FF86AF67DADA}" dt="2022-09-20T23:08:56.305" v="3378" actId="1076"/>
          <ac:spMkLst>
            <pc:docMk/>
            <pc:sldMk cId="2808069393" sldId="384"/>
            <ac:spMk id="56" creationId="{067CAA5F-C124-3336-4703-A44EBA10E2AB}"/>
          </ac:spMkLst>
        </pc:spChg>
        <pc:picChg chg="add mod">
          <ac:chgData name="Mateusz  Nabywaniec" userId="6caad3e0-d92a-4082-a5cb-ebefbe55e5e5" providerId="ADAL" clId="{9A96AEF6-9A8F-4E3C-B217-FF86AF67DADA}" dt="2022-09-20T22:55:04.984" v="3154" actId="1036"/>
          <ac:picMkLst>
            <pc:docMk/>
            <pc:sldMk cId="2808069393" sldId="384"/>
            <ac:picMk id="2" creationId="{BD188293-94D7-CD13-01D6-A6983D827024}"/>
          </ac:picMkLst>
        </pc:picChg>
        <pc:picChg chg="add del mod">
          <ac:chgData name="Mateusz  Nabywaniec" userId="6caad3e0-d92a-4082-a5cb-ebefbe55e5e5" providerId="ADAL" clId="{9A96AEF6-9A8F-4E3C-B217-FF86AF67DADA}" dt="2022-09-20T16:54:19.276" v="1055" actId="21"/>
          <ac:picMkLst>
            <pc:docMk/>
            <pc:sldMk cId="2808069393" sldId="384"/>
            <ac:picMk id="4" creationId="{6469D59F-9A3E-1609-67D6-9E57B24AEBC4}"/>
          </ac:picMkLst>
        </pc:picChg>
        <pc:picChg chg="add del mod">
          <ac:chgData name="Mateusz  Nabywaniec" userId="6caad3e0-d92a-4082-a5cb-ebefbe55e5e5" providerId="ADAL" clId="{9A96AEF6-9A8F-4E3C-B217-FF86AF67DADA}" dt="2022-09-20T22:50:18.104" v="2934" actId="21"/>
          <ac:picMkLst>
            <pc:docMk/>
            <pc:sldMk cId="2808069393" sldId="384"/>
            <ac:picMk id="4" creationId="{FAF45D0C-82AC-C366-3389-079DFDE0D801}"/>
          </ac:picMkLst>
        </pc:picChg>
        <pc:picChg chg="add mod">
          <ac:chgData name="Mateusz  Nabywaniec" userId="6caad3e0-d92a-4082-a5cb-ebefbe55e5e5" providerId="ADAL" clId="{9A96AEF6-9A8F-4E3C-B217-FF86AF67DADA}" dt="2022-09-20T22:55:04.984" v="3154" actId="1036"/>
          <ac:picMkLst>
            <pc:docMk/>
            <pc:sldMk cId="2808069393" sldId="384"/>
            <ac:picMk id="5" creationId="{E956673F-C46B-2342-D477-FFDA5D9FCD13}"/>
          </ac:picMkLst>
        </pc:picChg>
        <pc:picChg chg="add mod">
          <ac:chgData name="Mateusz  Nabywaniec" userId="6caad3e0-d92a-4082-a5cb-ebefbe55e5e5" providerId="ADAL" clId="{9A96AEF6-9A8F-4E3C-B217-FF86AF67DADA}" dt="2022-09-20T22:55:04.984" v="3154" actId="1036"/>
          <ac:picMkLst>
            <pc:docMk/>
            <pc:sldMk cId="2808069393" sldId="384"/>
            <ac:picMk id="6" creationId="{D5844D5F-152E-D5A7-781C-78AC0E7AC440}"/>
          </ac:picMkLst>
        </pc:picChg>
        <pc:picChg chg="add del mod">
          <ac:chgData name="Mateusz  Nabywaniec" userId="6caad3e0-d92a-4082-a5cb-ebefbe55e5e5" providerId="ADAL" clId="{9A96AEF6-9A8F-4E3C-B217-FF86AF67DADA}" dt="2022-09-20T16:54:37.520" v="1061" actId="21"/>
          <ac:picMkLst>
            <pc:docMk/>
            <pc:sldMk cId="2808069393" sldId="384"/>
            <ac:picMk id="6" creationId="{E9C37E48-2E03-D4AE-47AB-87340095A72B}"/>
          </ac:picMkLst>
        </pc:picChg>
        <pc:picChg chg="add mod">
          <ac:chgData name="Mateusz  Nabywaniec" userId="6caad3e0-d92a-4082-a5cb-ebefbe55e5e5" providerId="ADAL" clId="{9A96AEF6-9A8F-4E3C-B217-FF86AF67DADA}" dt="2022-09-20T23:05:52.849" v="3347" actId="1076"/>
          <ac:picMkLst>
            <pc:docMk/>
            <pc:sldMk cId="2808069393" sldId="384"/>
            <ac:picMk id="7" creationId="{28266F6E-7A3A-8BB7-C4D3-59B3626C5BC4}"/>
          </ac:picMkLst>
        </pc:picChg>
        <pc:picChg chg="add mod">
          <ac:chgData name="Mateusz  Nabywaniec" userId="6caad3e0-d92a-4082-a5cb-ebefbe55e5e5" providerId="ADAL" clId="{9A96AEF6-9A8F-4E3C-B217-FF86AF67DADA}" dt="2022-09-20T22:55:04.984" v="3154" actId="1036"/>
          <ac:picMkLst>
            <pc:docMk/>
            <pc:sldMk cId="2808069393" sldId="384"/>
            <ac:picMk id="8" creationId="{197F6759-9AEB-3ADE-8A9D-D4921EC522BA}"/>
          </ac:picMkLst>
        </pc:picChg>
        <pc:picChg chg="add del mod">
          <ac:chgData name="Mateusz  Nabywaniec" userId="6caad3e0-d92a-4082-a5cb-ebefbe55e5e5" providerId="ADAL" clId="{9A96AEF6-9A8F-4E3C-B217-FF86AF67DADA}" dt="2022-09-20T22:40:22.327" v="2737" actId="21"/>
          <ac:picMkLst>
            <pc:docMk/>
            <pc:sldMk cId="2808069393" sldId="384"/>
            <ac:picMk id="11" creationId="{51A6B4D1-2F5C-E1BB-83F2-AE8720564E50}"/>
          </ac:picMkLst>
        </pc:picChg>
        <pc:picChg chg="add del mod">
          <ac:chgData name="Mateusz  Nabywaniec" userId="6caad3e0-d92a-4082-a5cb-ebefbe55e5e5" providerId="ADAL" clId="{9A96AEF6-9A8F-4E3C-B217-FF86AF67DADA}" dt="2022-09-20T22:39:21.055" v="2716"/>
          <ac:picMkLst>
            <pc:docMk/>
            <pc:sldMk cId="2808069393" sldId="384"/>
            <ac:picMk id="12" creationId="{2A9BF56A-A2F2-993F-D2B4-41A2BDE703ED}"/>
          </ac:picMkLst>
        </pc:picChg>
        <pc:picChg chg="add del mod">
          <ac:chgData name="Mateusz  Nabywaniec" userId="6caad3e0-d92a-4082-a5cb-ebefbe55e5e5" providerId="ADAL" clId="{9A96AEF6-9A8F-4E3C-B217-FF86AF67DADA}" dt="2022-09-20T22:48:41.657" v="2924" actId="21"/>
          <ac:picMkLst>
            <pc:docMk/>
            <pc:sldMk cId="2808069393" sldId="384"/>
            <ac:picMk id="18" creationId="{5D0E62F9-0276-58D6-9E96-8D1B63A7FB49}"/>
          </ac:picMkLst>
        </pc:picChg>
        <pc:picChg chg="add mod">
          <ac:chgData name="Mateusz  Nabywaniec" userId="6caad3e0-d92a-4082-a5cb-ebefbe55e5e5" providerId="ADAL" clId="{9A96AEF6-9A8F-4E3C-B217-FF86AF67DADA}" dt="2022-09-20T23:04:05.322" v="3326" actId="1076"/>
          <ac:picMkLst>
            <pc:docMk/>
            <pc:sldMk cId="2808069393" sldId="384"/>
            <ac:picMk id="19" creationId="{3DF4BFFD-36AC-F739-8A25-84005E0EE66F}"/>
          </ac:picMkLst>
        </pc:picChg>
        <pc:picChg chg="add del mod">
          <ac:chgData name="Mateusz  Nabywaniec" userId="6caad3e0-d92a-4082-a5cb-ebefbe55e5e5" providerId="ADAL" clId="{9A96AEF6-9A8F-4E3C-B217-FF86AF67DADA}" dt="2022-09-20T22:51:21.159" v="2938" actId="931"/>
          <ac:picMkLst>
            <pc:docMk/>
            <pc:sldMk cId="2808069393" sldId="384"/>
            <ac:picMk id="25" creationId="{9CE231B4-BB02-DC46-B050-5D53E3C5BC6F}"/>
          </ac:picMkLst>
        </pc:picChg>
        <pc:picChg chg="add del mod">
          <ac:chgData name="Mateusz  Nabywaniec" userId="6caad3e0-d92a-4082-a5cb-ebefbe55e5e5" providerId="ADAL" clId="{9A96AEF6-9A8F-4E3C-B217-FF86AF67DADA}" dt="2022-09-20T22:51:21.159" v="2938" actId="931"/>
          <ac:picMkLst>
            <pc:docMk/>
            <pc:sldMk cId="2808069393" sldId="384"/>
            <ac:picMk id="27" creationId="{96A5A16A-0721-1B5F-DCAD-B4FBB3D8517C}"/>
          </ac:picMkLst>
        </pc:picChg>
        <pc:picChg chg="add mod">
          <ac:chgData name="Mateusz  Nabywaniec" userId="6caad3e0-d92a-4082-a5cb-ebefbe55e5e5" providerId="ADAL" clId="{9A96AEF6-9A8F-4E3C-B217-FF86AF67DADA}" dt="2022-09-20T22:55:04.984" v="3154" actId="1036"/>
          <ac:picMkLst>
            <pc:docMk/>
            <pc:sldMk cId="2808069393" sldId="384"/>
            <ac:picMk id="29" creationId="{E74F975A-6826-763D-CC96-99CF74D5292C}"/>
          </ac:picMkLst>
        </pc:picChg>
        <pc:picChg chg="add mod">
          <ac:chgData name="Mateusz  Nabywaniec" userId="6caad3e0-d92a-4082-a5cb-ebefbe55e5e5" providerId="ADAL" clId="{9A96AEF6-9A8F-4E3C-B217-FF86AF67DADA}" dt="2022-09-20T22:55:04.984" v="3154" actId="1036"/>
          <ac:picMkLst>
            <pc:docMk/>
            <pc:sldMk cId="2808069393" sldId="384"/>
            <ac:picMk id="30" creationId="{A7105BDD-3014-E777-7A1D-0FB113EE61A0}"/>
          </ac:picMkLst>
        </pc:picChg>
        <pc:picChg chg="add mod">
          <ac:chgData name="Mateusz  Nabywaniec" userId="6caad3e0-d92a-4082-a5cb-ebefbe55e5e5" providerId="ADAL" clId="{9A96AEF6-9A8F-4E3C-B217-FF86AF67DADA}" dt="2022-09-20T22:55:04.984" v="3154" actId="1036"/>
          <ac:picMkLst>
            <pc:docMk/>
            <pc:sldMk cId="2808069393" sldId="384"/>
            <ac:picMk id="31" creationId="{375C5D44-3A13-8A10-7ED4-ABF0965B63AB}"/>
          </ac:picMkLst>
        </pc:picChg>
        <pc:picChg chg="add mod">
          <ac:chgData name="Mateusz  Nabywaniec" userId="6caad3e0-d92a-4082-a5cb-ebefbe55e5e5" providerId="ADAL" clId="{9A96AEF6-9A8F-4E3C-B217-FF86AF67DADA}" dt="2022-09-20T23:04:02.558" v="3325" actId="1076"/>
          <ac:picMkLst>
            <pc:docMk/>
            <pc:sldMk cId="2808069393" sldId="384"/>
            <ac:picMk id="32" creationId="{5C3C7465-6F28-2D2E-8FF5-A59854CEE746}"/>
          </ac:picMkLst>
        </pc:picChg>
        <pc:picChg chg="add mod">
          <ac:chgData name="Mateusz  Nabywaniec" userId="6caad3e0-d92a-4082-a5cb-ebefbe55e5e5" providerId="ADAL" clId="{9A96AEF6-9A8F-4E3C-B217-FF86AF67DADA}" dt="2022-09-20T23:07:00.964" v="3360" actId="1076"/>
          <ac:picMkLst>
            <pc:docMk/>
            <pc:sldMk cId="2808069393" sldId="384"/>
            <ac:picMk id="52" creationId="{C3E68772-68BB-729B-24AD-7DCF136BC64F}"/>
          </ac:picMkLst>
        </pc:picChg>
        <pc:cxnChg chg="add del mod">
          <ac:chgData name="Mateusz  Nabywaniec" userId="6caad3e0-d92a-4082-a5cb-ebefbe55e5e5" providerId="ADAL" clId="{9A96AEF6-9A8F-4E3C-B217-FF86AF67DADA}" dt="2022-09-20T22:39:20.999" v="2714" actId="11529"/>
          <ac:cxnSpMkLst>
            <pc:docMk/>
            <pc:sldMk cId="2808069393" sldId="384"/>
            <ac:cxnSpMk id="14" creationId="{B942DCFA-2506-0B0A-3DF9-0DF541B2B605}"/>
          </ac:cxnSpMkLst>
        </pc:cxnChg>
      </pc:sldChg>
      <pc:sldChg chg="modSp new del mod">
        <pc:chgData name="Mateusz  Nabywaniec" userId="6caad3e0-d92a-4082-a5cb-ebefbe55e5e5" providerId="ADAL" clId="{9A96AEF6-9A8F-4E3C-B217-FF86AF67DADA}" dt="2022-09-20T23:13:55.389" v="3424" actId="2696"/>
        <pc:sldMkLst>
          <pc:docMk/>
          <pc:sldMk cId="399581285" sldId="385"/>
        </pc:sldMkLst>
        <pc:spChg chg="mod">
          <ac:chgData name="Mateusz  Nabywaniec" userId="6caad3e0-d92a-4082-a5cb-ebefbe55e5e5" providerId="ADAL" clId="{9A96AEF6-9A8F-4E3C-B217-FF86AF67DADA}" dt="2022-09-20T23:12:17.310" v="3421" actId="20577"/>
          <ac:spMkLst>
            <pc:docMk/>
            <pc:sldMk cId="399581285" sldId="385"/>
            <ac:spMk id="2" creationId="{CDC0AD3B-E697-B9AC-63F3-707393E6B007}"/>
          </ac:spMkLst>
        </pc:spChg>
      </pc:sldChg>
      <pc:sldChg chg="modSp add mod">
        <pc:chgData name="Mateusz  Nabywaniec" userId="6caad3e0-d92a-4082-a5cb-ebefbe55e5e5" providerId="ADAL" clId="{9A96AEF6-9A8F-4E3C-B217-FF86AF67DADA}" dt="2022-09-20T23:14:19.511" v="3430" actId="20577"/>
        <pc:sldMkLst>
          <pc:docMk/>
          <pc:sldMk cId="1882027828" sldId="385"/>
        </pc:sldMkLst>
        <pc:spChg chg="mod">
          <ac:chgData name="Mateusz  Nabywaniec" userId="6caad3e0-d92a-4082-a5cb-ebefbe55e5e5" providerId="ADAL" clId="{9A96AEF6-9A8F-4E3C-B217-FF86AF67DADA}" dt="2022-09-20T23:14:19.511" v="3430" actId="20577"/>
          <ac:spMkLst>
            <pc:docMk/>
            <pc:sldMk cId="1882027828" sldId="385"/>
            <ac:spMk id="2" creationId="{C02F4AA6-45D9-4137-07CA-910A2B28EB10}"/>
          </ac:spMkLst>
        </pc:spChg>
      </pc:sldChg>
      <pc:sldChg chg="addSp delSp modSp new del mod">
        <pc:chgData name="Mateusz  Nabywaniec" userId="6caad3e0-d92a-4082-a5cb-ebefbe55e5e5" providerId="ADAL" clId="{9A96AEF6-9A8F-4E3C-B217-FF86AF67DADA}" dt="2022-09-20T23:11:28.179" v="3413" actId="2696"/>
        <pc:sldMkLst>
          <pc:docMk/>
          <pc:sldMk cId="4237027177" sldId="385"/>
        </pc:sldMkLst>
        <pc:picChg chg="add del mod">
          <ac:chgData name="Mateusz  Nabywaniec" userId="6caad3e0-d92a-4082-a5cb-ebefbe55e5e5" providerId="ADAL" clId="{9A96AEF6-9A8F-4E3C-B217-FF86AF67DADA}" dt="2022-09-20T16:23:48.820" v="965" actId="21"/>
          <ac:picMkLst>
            <pc:docMk/>
            <pc:sldMk cId="4237027177" sldId="385"/>
            <ac:picMk id="3" creationId="{CDD6AC70-9136-9B17-AD9A-AE37D8837FAD}"/>
          </ac:picMkLst>
        </pc:picChg>
      </pc:sldChg>
      <pc:sldChg chg="new del">
        <pc:chgData name="Mateusz  Nabywaniec" userId="6caad3e0-d92a-4082-a5cb-ebefbe55e5e5" providerId="ADAL" clId="{9A96AEF6-9A8F-4E3C-B217-FF86AF67DADA}" dt="2022-09-20T23:13:52.330" v="3423" actId="2696"/>
        <pc:sldMkLst>
          <pc:docMk/>
          <pc:sldMk cId="2409861765" sldId="386"/>
        </pc:sldMkLst>
      </pc:sldChg>
    </pc:docChg>
  </pc:docChgLst>
  <pc:docChgLst>
    <pc:chgData name="Lukasz Zytniak" userId="a7706050-690f-42da-8515-5e1e03f03993" providerId="ADAL" clId="{854DA0A5-BCDB-4C6C-AAB7-D693D4806B87}"/>
    <pc:docChg chg="modSld">
      <pc:chgData name="Lukasz Zytniak" userId="a7706050-690f-42da-8515-5e1e03f03993" providerId="ADAL" clId="{854DA0A5-BCDB-4C6C-AAB7-D693D4806B87}" dt="2022-09-20T11:27:52.934" v="7" actId="20577"/>
      <pc:docMkLst>
        <pc:docMk/>
      </pc:docMkLst>
      <pc:sldChg chg="modSp">
        <pc:chgData name="Lukasz Zytniak" userId="a7706050-690f-42da-8515-5e1e03f03993" providerId="ADAL" clId="{854DA0A5-BCDB-4C6C-AAB7-D693D4806B87}" dt="2022-09-20T11:27:52.934" v="7" actId="20577"/>
        <pc:sldMkLst>
          <pc:docMk/>
          <pc:sldMk cId="1826944671" sldId="370"/>
        </pc:sldMkLst>
        <pc:spChg chg="mod">
          <ac:chgData name="Lukasz Zytniak" userId="a7706050-690f-42da-8515-5e1e03f03993" providerId="ADAL" clId="{854DA0A5-BCDB-4C6C-AAB7-D693D4806B87}" dt="2022-09-20T11:27:52.934" v="7" actId="20577"/>
          <ac:spMkLst>
            <pc:docMk/>
            <pc:sldMk cId="1826944671" sldId="370"/>
            <ac:spMk id="3" creationId="{BE1900F6-BE29-E047-8BEC-493AB2A09153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672073-7A6E-4F8B-8CE5-B1988DB53DC2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AFFA0BB4-AD5E-46C8-A2EF-AAB4AE28FEE0}">
      <dgm:prSet phldrT="[Tekst]" custT="1"/>
      <dgm:spPr/>
      <dgm:t>
        <a:bodyPr/>
        <a:lstStyle/>
        <a:p>
          <a:pPr rtl="0"/>
          <a:r>
            <a:rPr lang="pl-PL" sz="2800" dirty="0"/>
            <a:t>Input data</a:t>
          </a:r>
          <a:r>
            <a:rPr lang="pl-PL" sz="2800" dirty="0">
              <a:latin typeface="Trebuchet MS" panose="020B0603020202020204"/>
            </a:rPr>
            <a:t> (Tango/ EPICS)</a:t>
          </a:r>
          <a:endParaRPr lang="pl-PL" sz="2800" dirty="0"/>
        </a:p>
      </dgm:t>
    </dgm:pt>
    <dgm:pt modelId="{248CB7D1-4B3F-4E1C-9DC5-5FC4D8847804}" type="parTrans" cxnId="{54153F62-0987-4357-9F4E-FE53E276DB18}">
      <dgm:prSet/>
      <dgm:spPr/>
      <dgm:t>
        <a:bodyPr/>
        <a:lstStyle/>
        <a:p>
          <a:endParaRPr lang="pl-PL"/>
        </a:p>
      </dgm:t>
    </dgm:pt>
    <dgm:pt modelId="{8030DA70-D317-4653-B252-741E8BAC4EE7}" type="sibTrans" cxnId="{54153F62-0987-4357-9F4E-FE53E276DB18}">
      <dgm:prSet/>
      <dgm:spPr/>
      <dgm:t>
        <a:bodyPr/>
        <a:lstStyle/>
        <a:p>
          <a:endParaRPr lang="pl-PL"/>
        </a:p>
      </dgm:t>
    </dgm:pt>
    <dgm:pt modelId="{F78C1738-B91A-46E5-BA5F-22458D776C2B}">
      <dgm:prSet phldrT="[Tekst]"/>
      <dgm:spPr/>
      <dgm:t>
        <a:bodyPr/>
        <a:lstStyle/>
        <a:p>
          <a:r>
            <a:rPr lang="pl-PL" dirty="0" err="1"/>
            <a:t>Temperature</a:t>
          </a:r>
          <a:r>
            <a:rPr lang="pl-PL" dirty="0"/>
            <a:t> sensor</a:t>
          </a:r>
        </a:p>
      </dgm:t>
    </dgm:pt>
    <dgm:pt modelId="{F6E1889B-1B7E-4AFA-8F8F-8B4BE5CA9BF4}" type="parTrans" cxnId="{2FEA9AD9-9FEA-4A19-BE19-02F9F4F1D87C}">
      <dgm:prSet/>
      <dgm:spPr/>
      <dgm:t>
        <a:bodyPr/>
        <a:lstStyle/>
        <a:p>
          <a:endParaRPr lang="pl-PL"/>
        </a:p>
      </dgm:t>
    </dgm:pt>
    <dgm:pt modelId="{EDBFDBF6-980E-454B-845F-EFDE99A2802A}" type="sibTrans" cxnId="{2FEA9AD9-9FEA-4A19-BE19-02F9F4F1D87C}">
      <dgm:prSet/>
      <dgm:spPr/>
      <dgm:t>
        <a:bodyPr/>
        <a:lstStyle/>
        <a:p>
          <a:endParaRPr lang="pl-PL"/>
        </a:p>
      </dgm:t>
    </dgm:pt>
    <dgm:pt modelId="{0D928EE0-EABB-488C-9A4E-81219655721B}">
      <dgm:prSet phldrT="[Tekst]"/>
      <dgm:spPr>
        <a:solidFill>
          <a:schemeClr val="accent5"/>
        </a:solidFill>
      </dgm:spPr>
      <dgm:t>
        <a:bodyPr/>
        <a:lstStyle/>
        <a:p>
          <a:r>
            <a:rPr lang="pl-PL" dirty="0">
              <a:latin typeface="Trebuchet MS" panose="020B0603020202020204"/>
            </a:rPr>
            <a:t>IC@MS</a:t>
          </a:r>
          <a:endParaRPr lang="pl-PL" dirty="0"/>
        </a:p>
      </dgm:t>
    </dgm:pt>
    <dgm:pt modelId="{E1AC9720-2C47-4E54-99FA-16531B71358F}" type="parTrans" cxnId="{E5175E8F-2A2B-45BB-83B9-0D901941293E}">
      <dgm:prSet/>
      <dgm:spPr/>
      <dgm:t>
        <a:bodyPr/>
        <a:lstStyle/>
        <a:p>
          <a:endParaRPr lang="pl-PL"/>
        </a:p>
      </dgm:t>
    </dgm:pt>
    <dgm:pt modelId="{92F81EE7-D74F-4408-8176-0653F4CCD103}" type="sibTrans" cxnId="{E5175E8F-2A2B-45BB-83B9-0D901941293E}">
      <dgm:prSet/>
      <dgm:spPr/>
      <dgm:t>
        <a:bodyPr/>
        <a:lstStyle/>
        <a:p>
          <a:endParaRPr lang="pl-PL"/>
        </a:p>
      </dgm:t>
    </dgm:pt>
    <dgm:pt modelId="{10D7B065-1436-4D52-B65F-F14FFD85D742}">
      <dgm:prSet phldrT="[Tekst]"/>
      <dgm:spPr/>
      <dgm:t>
        <a:bodyPr/>
        <a:lstStyle/>
        <a:p>
          <a:pPr rtl="0"/>
          <a:r>
            <a:rPr lang="pl-PL" dirty="0">
              <a:latin typeface="Trebuchet MS" panose="020B0603020202020204"/>
            </a:rPr>
            <a:t> </a:t>
          </a:r>
          <a:r>
            <a:rPr lang="pl-PL" dirty="0" err="1">
              <a:latin typeface="Trebuchet MS" panose="020B0603020202020204"/>
            </a:rPr>
            <a:t>Operated</a:t>
          </a:r>
          <a:r>
            <a:rPr lang="pl-PL" dirty="0">
              <a:latin typeface="Trebuchet MS" panose="020B0603020202020204"/>
            </a:rPr>
            <a:t> </a:t>
          </a:r>
          <a:r>
            <a:rPr lang="pl-PL" dirty="0" err="1">
              <a:latin typeface="Trebuchet MS" panose="020B0603020202020204"/>
            </a:rPr>
            <a:t>at</a:t>
          </a:r>
          <a:r>
            <a:rPr lang="pl-PL" dirty="0">
              <a:latin typeface="Trebuchet MS" panose="020B0603020202020204"/>
            </a:rPr>
            <a:t> IC@MS</a:t>
          </a:r>
          <a:endParaRPr lang="pl-PL" dirty="0"/>
        </a:p>
      </dgm:t>
    </dgm:pt>
    <dgm:pt modelId="{F4820726-2BB0-4B97-A29F-6E730742572F}" type="parTrans" cxnId="{7E241EB7-D062-4399-BB10-2AE3A68F2431}">
      <dgm:prSet/>
      <dgm:spPr/>
      <dgm:t>
        <a:bodyPr/>
        <a:lstStyle/>
        <a:p>
          <a:endParaRPr lang="pl-PL"/>
        </a:p>
      </dgm:t>
    </dgm:pt>
    <dgm:pt modelId="{27C880E5-988A-46A5-B12D-5F8DE44D18F3}" type="sibTrans" cxnId="{7E241EB7-D062-4399-BB10-2AE3A68F2431}">
      <dgm:prSet/>
      <dgm:spPr/>
      <dgm:t>
        <a:bodyPr/>
        <a:lstStyle/>
        <a:p>
          <a:endParaRPr lang="pl-PL"/>
        </a:p>
      </dgm:t>
    </dgm:pt>
    <dgm:pt modelId="{69AE7669-3473-4C6E-8ECF-744AD62CBDEF}">
      <dgm:prSet phldrT="[Tekst]" custT="1"/>
      <dgm:spPr/>
      <dgm:t>
        <a:bodyPr/>
        <a:lstStyle/>
        <a:p>
          <a:pPr rtl="0"/>
          <a:r>
            <a:rPr lang="pl-PL" sz="2800" dirty="0"/>
            <a:t>Notification </a:t>
          </a:r>
          <a:r>
            <a:rPr lang="pl-PL" sz="2800" dirty="0" err="1"/>
            <a:t>formula</a:t>
          </a:r>
          <a:r>
            <a:rPr lang="pl-PL" sz="2800" dirty="0">
              <a:latin typeface="Trebuchet MS" panose="020B0603020202020204"/>
            </a:rPr>
            <a:t> (</a:t>
          </a:r>
          <a:r>
            <a:rPr lang="pl-PL" sz="2800" dirty="0" err="1">
              <a:latin typeface="Trebuchet MS" panose="020B0603020202020204"/>
            </a:rPr>
            <a:t>PyAlarm</a:t>
          </a:r>
          <a:r>
            <a:rPr lang="pl-PL" sz="2800" dirty="0">
              <a:latin typeface="Trebuchet MS" panose="020B0603020202020204"/>
            </a:rPr>
            <a:t>)</a:t>
          </a:r>
          <a:endParaRPr lang="pl-PL" sz="2800" dirty="0"/>
        </a:p>
      </dgm:t>
    </dgm:pt>
    <dgm:pt modelId="{5E4B809E-A4F0-4878-9206-24AFA5762F6C}" type="parTrans" cxnId="{EF21C02A-22C5-4518-B10B-26711438FFC9}">
      <dgm:prSet/>
      <dgm:spPr/>
      <dgm:t>
        <a:bodyPr/>
        <a:lstStyle/>
        <a:p>
          <a:endParaRPr lang="pl-PL"/>
        </a:p>
      </dgm:t>
    </dgm:pt>
    <dgm:pt modelId="{E3FF82C6-DD3E-4EA1-B050-AE9EC6008D23}" type="sibTrans" cxnId="{EF21C02A-22C5-4518-B10B-26711438FFC9}">
      <dgm:prSet/>
      <dgm:spPr/>
      <dgm:t>
        <a:bodyPr/>
        <a:lstStyle/>
        <a:p>
          <a:endParaRPr lang="pl-PL"/>
        </a:p>
      </dgm:t>
    </dgm:pt>
    <dgm:pt modelId="{5E99B8C6-2209-4ADE-8A8E-EEA524ED49AE}">
      <dgm:prSet phldrT="[Tekst]"/>
      <dgm:spPr/>
      <dgm:t>
        <a:bodyPr/>
        <a:lstStyle/>
        <a:p>
          <a:pPr rtl="0"/>
          <a:r>
            <a:rPr lang="pl-PL" dirty="0" err="1">
              <a:latin typeface="Trebuchet MS" panose="020B0603020202020204"/>
            </a:rPr>
            <a:t>If</a:t>
          </a:r>
          <a:r>
            <a:rPr lang="pl-PL" dirty="0">
              <a:latin typeface="Trebuchet MS" panose="020B0603020202020204"/>
            </a:rPr>
            <a:t> </a:t>
          </a:r>
          <a:r>
            <a:rPr lang="pl-PL" dirty="0" err="1">
              <a:latin typeface="Trebuchet MS" panose="020B0603020202020204"/>
            </a:rPr>
            <a:t>temperature</a:t>
          </a:r>
          <a:r>
            <a:rPr lang="pl-PL" dirty="0">
              <a:latin typeface="Trebuchet MS" panose="020B0603020202020204"/>
            </a:rPr>
            <a:t> </a:t>
          </a:r>
          <a:r>
            <a:rPr lang="pl-PL" dirty="0" err="1">
              <a:latin typeface="Trebuchet MS" panose="020B0603020202020204"/>
            </a:rPr>
            <a:t>is</a:t>
          </a:r>
          <a:r>
            <a:rPr lang="pl-PL" dirty="0">
              <a:latin typeface="Trebuchet MS" panose="020B0603020202020204"/>
            </a:rPr>
            <a:t> </a:t>
          </a:r>
          <a:r>
            <a:rPr lang="pl-PL" dirty="0" err="1">
              <a:latin typeface="Trebuchet MS" panose="020B0603020202020204"/>
            </a:rPr>
            <a:t>higher</a:t>
          </a:r>
          <a:r>
            <a:rPr lang="pl-PL" dirty="0">
              <a:latin typeface="Trebuchet MS" panose="020B0603020202020204"/>
            </a:rPr>
            <a:t> </a:t>
          </a:r>
          <a:r>
            <a:rPr lang="pl-PL" dirty="0" err="1">
              <a:latin typeface="Trebuchet MS" panose="020B0603020202020204"/>
            </a:rPr>
            <a:t>than</a:t>
          </a:r>
          <a:r>
            <a:rPr lang="pl-PL" dirty="0">
              <a:latin typeface="Trebuchet MS" panose="020B0603020202020204"/>
            </a:rPr>
            <a:t> </a:t>
          </a:r>
        </a:p>
        <a:p>
          <a:pPr rtl="0"/>
          <a:r>
            <a:rPr lang="pl-PL" dirty="0">
              <a:latin typeface="Trebuchet MS" panose="020B0603020202020204"/>
            </a:rPr>
            <a:t>50  </a:t>
          </a:r>
          <a:r>
            <a:rPr lang="pl-PL" dirty="0">
              <a:latin typeface="Trebuchet MS" panose="020B0603020202020204"/>
              <a:sym typeface="Wingdings" panose="05000000000000000000" pitchFamily="2" charset="2"/>
            </a:rPr>
            <a:t> </a:t>
          </a:r>
          <a:r>
            <a:rPr lang="pl-PL" dirty="0" err="1">
              <a:latin typeface="Trebuchet MS" panose="020B0603020202020204"/>
              <a:sym typeface="Wingdings" panose="05000000000000000000" pitchFamily="2" charset="2"/>
            </a:rPr>
            <a:t>trigger</a:t>
          </a:r>
          <a:r>
            <a:rPr lang="pl-PL" dirty="0">
              <a:latin typeface="Trebuchet MS" panose="020B0603020202020204"/>
              <a:sym typeface="Wingdings" panose="05000000000000000000" pitchFamily="2" charset="2"/>
            </a:rPr>
            <a:t> alarm.</a:t>
          </a:r>
          <a:endParaRPr lang="pl-PL" dirty="0">
            <a:latin typeface="Courier New"/>
            <a:cs typeface="Courier New"/>
          </a:endParaRPr>
        </a:p>
      </dgm:t>
    </dgm:pt>
    <dgm:pt modelId="{FEE128F0-6FBA-4889-9F8D-C03BD10661A2}" type="parTrans" cxnId="{25CC85CD-94C4-4812-8497-F152C13D0E5C}">
      <dgm:prSet/>
      <dgm:spPr/>
      <dgm:t>
        <a:bodyPr/>
        <a:lstStyle/>
        <a:p>
          <a:endParaRPr lang="pl-PL"/>
        </a:p>
      </dgm:t>
    </dgm:pt>
    <dgm:pt modelId="{4C83D543-9B67-4F4A-8B6C-1B4BC82DCADE}" type="sibTrans" cxnId="{25CC85CD-94C4-4812-8497-F152C13D0E5C}">
      <dgm:prSet/>
      <dgm:spPr/>
      <dgm:t>
        <a:bodyPr/>
        <a:lstStyle/>
        <a:p>
          <a:endParaRPr lang="pl-PL"/>
        </a:p>
      </dgm:t>
    </dgm:pt>
    <dgm:pt modelId="{8A135A59-7A4D-4BFA-97E7-2EA461DC3BDB}">
      <dgm:prSet phldrT="[Tekst]"/>
      <dgm:spPr/>
      <dgm:t>
        <a:bodyPr/>
        <a:lstStyle/>
        <a:p>
          <a:pPr rtl="0"/>
          <a:r>
            <a:rPr lang="pl-PL" dirty="0">
              <a:latin typeface="Trebuchet MS" panose="020B0603020202020204"/>
            </a:rPr>
            <a:t> </a:t>
          </a:r>
          <a:r>
            <a:rPr lang="pl-PL" dirty="0" err="1">
              <a:latin typeface="Trebuchet MS" panose="020B0603020202020204"/>
            </a:rPr>
            <a:t>Processed</a:t>
          </a:r>
          <a:r>
            <a:rPr lang="pl-PL" dirty="0">
              <a:latin typeface="Trebuchet MS" panose="020B0603020202020204"/>
            </a:rPr>
            <a:t> by PANIC/</a:t>
          </a:r>
          <a:r>
            <a:rPr lang="pl-PL" dirty="0" err="1">
              <a:latin typeface="Trebuchet MS" panose="020B0603020202020204"/>
            </a:rPr>
            <a:t>PyAlarm</a:t>
          </a:r>
          <a:endParaRPr lang="pl-PL" dirty="0"/>
        </a:p>
      </dgm:t>
    </dgm:pt>
    <dgm:pt modelId="{6BA9F2E6-7529-47FB-89AB-EC6E0A2FC688}" type="parTrans" cxnId="{0BF8FC7D-36CB-4F72-BD01-56F2B2120693}">
      <dgm:prSet/>
      <dgm:spPr/>
      <dgm:t>
        <a:bodyPr/>
        <a:lstStyle/>
        <a:p>
          <a:endParaRPr lang="pl-PL"/>
        </a:p>
      </dgm:t>
    </dgm:pt>
    <dgm:pt modelId="{075B517A-876C-4A43-A184-978A61B79639}" type="sibTrans" cxnId="{0BF8FC7D-36CB-4F72-BD01-56F2B2120693}">
      <dgm:prSet/>
      <dgm:spPr/>
      <dgm:t>
        <a:bodyPr/>
        <a:lstStyle/>
        <a:p>
          <a:endParaRPr lang="pl-PL"/>
        </a:p>
      </dgm:t>
    </dgm:pt>
    <dgm:pt modelId="{8DFCC1F5-63FF-44A7-8BAD-CA2D44CC309F}">
      <dgm:prSet phldrT="[Tekst]"/>
      <dgm:spPr/>
      <dgm:t>
        <a:bodyPr/>
        <a:lstStyle/>
        <a:p>
          <a:pPr rtl="0"/>
          <a:r>
            <a:rPr lang="pl-PL" dirty="0">
              <a:latin typeface="Trebuchet MS" panose="020B0603020202020204"/>
            </a:rPr>
            <a:t> </a:t>
          </a:r>
          <a:r>
            <a:rPr lang="pl-PL" dirty="0" err="1">
              <a:latin typeface="Trebuchet MS" panose="020B0603020202020204"/>
            </a:rPr>
            <a:t>notifications</a:t>
          </a:r>
          <a:endParaRPr lang="pl-PL" dirty="0"/>
        </a:p>
      </dgm:t>
    </dgm:pt>
    <dgm:pt modelId="{43CADFFC-498D-4098-835C-2E531595D655}" type="parTrans" cxnId="{62D75FFC-CEFD-492E-AD69-4DECF57C18FB}">
      <dgm:prSet/>
      <dgm:spPr/>
      <dgm:t>
        <a:bodyPr/>
        <a:lstStyle/>
        <a:p>
          <a:endParaRPr lang="pl-PL"/>
        </a:p>
      </dgm:t>
    </dgm:pt>
    <dgm:pt modelId="{00E47291-44C7-42AE-BF88-C46E441FA3FE}" type="sibTrans" cxnId="{62D75FFC-CEFD-492E-AD69-4DECF57C18FB}">
      <dgm:prSet/>
      <dgm:spPr/>
      <dgm:t>
        <a:bodyPr/>
        <a:lstStyle/>
        <a:p>
          <a:endParaRPr lang="pl-PL"/>
        </a:p>
      </dgm:t>
    </dgm:pt>
    <dgm:pt modelId="{4245B140-FA5A-4A71-A696-E51991D16D2F}">
      <dgm:prSet phldrT="[Tekst]"/>
      <dgm:spPr/>
      <dgm:t>
        <a:bodyPr/>
        <a:lstStyle/>
        <a:p>
          <a:pPr rtl="0"/>
          <a:r>
            <a:rPr lang="pl-PL" dirty="0">
              <a:latin typeface="Trebuchet MS" panose="020B0603020202020204"/>
            </a:rPr>
            <a:t> </a:t>
          </a:r>
          <a:r>
            <a:rPr lang="pl-PL" dirty="0" err="1">
              <a:latin typeface="Trebuchet MS" panose="020B0603020202020204"/>
            </a:rPr>
            <a:t>logging</a:t>
          </a:r>
          <a:endParaRPr lang="pl-PL" dirty="0"/>
        </a:p>
      </dgm:t>
    </dgm:pt>
    <dgm:pt modelId="{27EDFA97-48DF-4555-BD53-3CA5E1DC0059}" type="parTrans" cxnId="{98B4399C-9941-49C4-9E63-6971B9329B2A}">
      <dgm:prSet/>
      <dgm:spPr/>
      <dgm:t>
        <a:bodyPr/>
        <a:lstStyle/>
        <a:p>
          <a:endParaRPr lang="pl-PL"/>
        </a:p>
      </dgm:t>
    </dgm:pt>
    <dgm:pt modelId="{28A9C853-30C6-44B0-B651-C5852E885A9F}" type="sibTrans" cxnId="{98B4399C-9941-49C4-9E63-6971B9329B2A}">
      <dgm:prSet/>
      <dgm:spPr/>
      <dgm:t>
        <a:bodyPr/>
        <a:lstStyle/>
        <a:p>
          <a:endParaRPr lang="pl-PL"/>
        </a:p>
      </dgm:t>
    </dgm:pt>
    <dgm:pt modelId="{4B208B2E-3273-46FC-B9EE-164F11189FD1}" type="pres">
      <dgm:prSet presAssocID="{9A672073-7A6E-4F8B-8CE5-B1988DB53DC2}" presName="Name0" presStyleCnt="0">
        <dgm:presLayoutVars>
          <dgm:dir/>
          <dgm:animOne val="branch"/>
          <dgm:animLvl val="lvl"/>
        </dgm:presLayoutVars>
      </dgm:prSet>
      <dgm:spPr/>
    </dgm:pt>
    <dgm:pt modelId="{08918E1C-213B-4F31-94C8-AAD4538E5119}" type="pres">
      <dgm:prSet presAssocID="{AFFA0BB4-AD5E-46C8-A2EF-AAB4AE28FEE0}" presName="chaos" presStyleCnt="0"/>
      <dgm:spPr/>
    </dgm:pt>
    <dgm:pt modelId="{40654181-A60C-4E4F-A88F-5932F5066F9D}" type="pres">
      <dgm:prSet presAssocID="{AFFA0BB4-AD5E-46C8-A2EF-AAB4AE28FEE0}" presName="parTx1" presStyleLbl="revTx" presStyleIdx="0" presStyleCnt="5" custScaleY="53866"/>
      <dgm:spPr/>
    </dgm:pt>
    <dgm:pt modelId="{8C304CC3-8CC6-400F-B3AE-6CE7B25500A2}" type="pres">
      <dgm:prSet presAssocID="{AFFA0BB4-AD5E-46C8-A2EF-AAB4AE28FEE0}" presName="desTx1" presStyleLbl="revTx" presStyleIdx="1" presStyleCnt="5">
        <dgm:presLayoutVars>
          <dgm:bulletEnabled val="1"/>
        </dgm:presLayoutVars>
      </dgm:prSet>
      <dgm:spPr/>
    </dgm:pt>
    <dgm:pt modelId="{11279A4E-23DA-48AD-9F1D-0815B44B582F}" type="pres">
      <dgm:prSet presAssocID="{AFFA0BB4-AD5E-46C8-A2EF-AAB4AE28FEE0}" presName="c1" presStyleLbl="node1" presStyleIdx="0" presStyleCnt="19"/>
      <dgm:spPr/>
    </dgm:pt>
    <dgm:pt modelId="{1121A158-A8B1-4665-8F84-F41B5F978029}" type="pres">
      <dgm:prSet presAssocID="{AFFA0BB4-AD5E-46C8-A2EF-AAB4AE28FEE0}" presName="c2" presStyleLbl="node1" presStyleIdx="1" presStyleCnt="19"/>
      <dgm:spPr/>
    </dgm:pt>
    <dgm:pt modelId="{CBBC370D-CFC3-4A89-A5A8-B877971C0603}" type="pres">
      <dgm:prSet presAssocID="{AFFA0BB4-AD5E-46C8-A2EF-AAB4AE28FEE0}" presName="c3" presStyleLbl="node1" presStyleIdx="2" presStyleCnt="19"/>
      <dgm:spPr/>
    </dgm:pt>
    <dgm:pt modelId="{E9832FE2-D044-4128-ABCF-FCA26370F682}" type="pres">
      <dgm:prSet presAssocID="{AFFA0BB4-AD5E-46C8-A2EF-AAB4AE28FEE0}" presName="c4" presStyleLbl="node1" presStyleIdx="3" presStyleCnt="19"/>
      <dgm:spPr/>
    </dgm:pt>
    <dgm:pt modelId="{8729009B-E6AC-44F1-AFF4-D0D62AC4EDA2}" type="pres">
      <dgm:prSet presAssocID="{AFFA0BB4-AD5E-46C8-A2EF-AAB4AE28FEE0}" presName="c5" presStyleLbl="node1" presStyleIdx="4" presStyleCnt="19"/>
      <dgm:spPr/>
    </dgm:pt>
    <dgm:pt modelId="{3E2FEF5D-E53A-4EB5-8DF1-C4E856BE9F8B}" type="pres">
      <dgm:prSet presAssocID="{AFFA0BB4-AD5E-46C8-A2EF-AAB4AE28FEE0}" presName="c6" presStyleLbl="node1" presStyleIdx="5" presStyleCnt="19"/>
      <dgm:spPr/>
    </dgm:pt>
    <dgm:pt modelId="{C5B8DC3A-DC5B-4B9E-9BF1-20327004E1FA}" type="pres">
      <dgm:prSet presAssocID="{AFFA0BB4-AD5E-46C8-A2EF-AAB4AE28FEE0}" presName="c7" presStyleLbl="node1" presStyleIdx="6" presStyleCnt="19"/>
      <dgm:spPr/>
    </dgm:pt>
    <dgm:pt modelId="{B66FABD5-D42D-46C3-8A35-86A2B94B6333}" type="pres">
      <dgm:prSet presAssocID="{AFFA0BB4-AD5E-46C8-A2EF-AAB4AE28FEE0}" presName="c8" presStyleLbl="node1" presStyleIdx="7" presStyleCnt="19"/>
      <dgm:spPr/>
    </dgm:pt>
    <dgm:pt modelId="{43B43E49-2478-4498-9E00-0A08532F23FB}" type="pres">
      <dgm:prSet presAssocID="{AFFA0BB4-AD5E-46C8-A2EF-AAB4AE28FEE0}" presName="c9" presStyleLbl="node1" presStyleIdx="8" presStyleCnt="19"/>
      <dgm:spPr/>
    </dgm:pt>
    <dgm:pt modelId="{81FD7A79-66CC-4261-8D43-A49ECE4C48D1}" type="pres">
      <dgm:prSet presAssocID="{AFFA0BB4-AD5E-46C8-A2EF-AAB4AE28FEE0}" presName="c10" presStyleLbl="node1" presStyleIdx="9" presStyleCnt="19" custLinFactNeighborY="-2784"/>
      <dgm:spPr/>
    </dgm:pt>
    <dgm:pt modelId="{7EB9EFF5-0531-49C9-9725-C1D96BCFF788}" type="pres">
      <dgm:prSet presAssocID="{AFFA0BB4-AD5E-46C8-A2EF-AAB4AE28FEE0}" presName="c11" presStyleLbl="node1" presStyleIdx="10" presStyleCnt="19"/>
      <dgm:spPr/>
    </dgm:pt>
    <dgm:pt modelId="{38D26A19-F88C-4AF3-8E6E-9222EEB1F775}" type="pres">
      <dgm:prSet presAssocID="{AFFA0BB4-AD5E-46C8-A2EF-AAB4AE28FEE0}" presName="c12" presStyleLbl="node1" presStyleIdx="11" presStyleCnt="19"/>
      <dgm:spPr/>
    </dgm:pt>
    <dgm:pt modelId="{33A15BC6-D4BC-481D-B47E-A2B2F6C88E86}" type="pres">
      <dgm:prSet presAssocID="{AFFA0BB4-AD5E-46C8-A2EF-AAB4AE28FEE0}" presName="c13" presStyleLbl="node1" presStyleIdx="12" presStyleCnt="19"/>
      <dgm:spPr/>
    </dgm:pt>
    <dgm:pt modelId="{3330671C-8A99-469B-9E33-A5E8DF791648}" type="pres">
      <dgm:prSet presAssocID="{AFFA0BB4-AD5E-46C8-A2EF-AAB4AE28FEE0}" presName="c14" presStyleLbl="node1" presStyleIdx="13" presStyleCnt="19"/>
      <dgm:spPr/>
    </dgm:pt>
    <dgm:pt modelId="{CA6515F6-CE1F-4374-84DE-C63A753EE1C4}" type="pres">
      <dgm:prSet presAssocID="{AFFA0BB4-AD5E-46C8-A2EF-AAB4AE28FEE0}" presName="c15" presStyleLbl="node1" presStyleIdx="14" presStyleCnt="19"/>
      <dgm:spPr/>
    </dgm:pt>
    <dgm:pt modelId="{24D19606-1B9C-4C46-80FD-35C21552E73A}" type="pres">
      <dgm:prSet presAssocID="{AFFA0BB4-AD5E-46C8-A2EF-AAB4AE28FEE0}" presName="c16" presStyleLbl="node1" presStyleIdx="15" presStyleCnt="19"/>
      <dgm:spPr/>
    </dgm:pt>
    <dgm:pt modelId="{9A4F1498-3C1B-4220-A4D0-AEEB45C4E3A0}" type="pres">
      <dgm:prSet presAssocID="{AFFA0BB4-AD5E-46C8-A2EF-AAB4AE28FEE0}" presName="c17" presStyleLbl="node1" presStyleIdx="16" presStyleCnt="19"/>
      <dgm:spPr/>
    </dgm:pt>
    <dgm:pt modelId="{FD43C3E9-A94D-42B4-8209-93B0291CD947}" type="pres">
      <dgm:prSet presAssocID="{AFFA0BB4-AD5E-46C8-A2EF-AAB4AE28FEE0}" presName="c18" presStyleLbl="node1" presStyleIdx="17" presStyleCnt="19"/>
      <dgm:spPr/>
    </dgm:pt>
    <dgm:pt modelId="{D4EEE2F2-84CE-48EE-89A0-C46011130763}" type="pres">
      <dgm:prSet presAssocID="{8030DA70-D317-4653-B252-741E8BAC4EE7}" presName="chevronComposite1" presStyleCnt="0"/>
      <dgm:spPr/>
    </dgm:pt>
    <dgm:pt modelId="{31F2846F-75E5-4518-8E24-D97CDBAE6A4E}" type="pres">
      <dgm:prSet presAssocID="{8030DA70-D317-4653-B252-741E8BAC4EE7}" presName="chevron1" presStyleLbl="sibTrans2D1" presStyleIdx="0" presStyleCnt="2"/>
      <dgm:spPr/>
    </dgm:pt>
    <dgm:pt modelId="{05CCD0DF-01EE-4D59-9526-4C9EF8C76C66}" type="pres">
      <dgm:prSet presAssocID="{8030DA70-D317-4653-B252-741E8BAC4EE7}" presName="spChevron1" presStyleCnt="0"/>
      <dgm:spPr/>
    </dgm:pt>
    <dgm:pt modelId="{DEE4CF91-5919-4079-965A-9619BFFD0B7A}" type="pres">
      <dgm:prSet presAssocID="{69AE7669-3473-4C6E-8ECF-744AD62CBDEF}" presName="middle" presStyleCnt="0"/>
      <dgm:spPr/>
    </dgm:pt>
    <dgm:pt modelId="{98A0F3B9-9280-486D-9A9F-38DEFA22B836}" type="pres">
      <dgm:prSet presAssocID="{69AE7669-3473-4C6E-8ECF-744AD62CBDEF}" presName="parTxMid" presStyleLbl="revTx" presStyleIdx="2" presStyleCnt="5" custLinFactNeighborX="-5657" custLinFactNeighborY="523"/>
      <dgm:spPr/>
    </dgm:pt>
    <dgm:pt modelId="{C249A954-7313-429B-9F4A-78B1CCED25BD}" type="pres">
      <dgm:prSet presAssocID="{69AE7669-3473-4C6E-8ECF-744AD62CBDEF}" presName="desTxMid" presStyleLbl="revTx" presStyleIdx="3" presStyleCnt="5" custLinFactNeighborX="-16833" custLinFactNeighborY="-7481">
        <dgm:presLayoutVars>
          <dgm:bulletEnabled val="1"/>
        </dgm:presLayoutVars>
      </dgm:prSet>
      <dgm:spPr/>
    </dgm:pt>
    <dgm:pt modelId="{72A64A80-5620-4DD0-B06C-CC071BB8DDAF}" type="pres">
      <dgm:prSet presAssocID="{69AE7669-3473-4C6E-8ECF-744AD62CBDEF}" presName="spMid" presStyleCnt="0"/>
      <dgm:spPr/>
    </dgm:pt>
    <dgm:pt modelId="{FA11CCE7-B152-4E8C-9255-16A746DE9A9C}" type="pres">
      <dgm:prSet presAssocID="{E3FF82C6-DD3E-4EA1-B050-AE9EC6008D23}" presName="chevronComposite1" presStyleCnt="0"/>
      <dgm:spPr/>
    </dgm:pt>
    <dgm:pt modelId="{DA792BC9-4F6C-44F3-A65B-A32AEFF53561}" type="pres">
      <dgm:prSet presAssocID="{E3FF82C6-DD3E-4EA1-B050-AE9EC6008D23}" presName="chevron1" presStyleLbl="sibTrans2D1" presStyleIdx="1" presStyleCnt="2" custLinFactNeighborX="-45908" custLinFactNeighborY="572"/>
      <dgm:spPr/>
    </dgm:pt>
    <dgm:pt modelId="{6AE2F3B3-5896-45DF-BBC4-9FB58DE60BDA}" type="pres">
      <dgm:prSet presAssocID="{E3FF82C6-DD3E-4EA1-B050-AE9EC6008D23}" presName="spChevron1" presStyleCnt="0"/>
      <dgm:spPr/>
    </dgm:pt>
    <dgm:pt modelId="{4CE9E614-8003-4C1D-BAFA-3EE865ACBBC1}" type="pres">
      <dgm:prSet presAssocID="{0D928EE0-EABB-488C-9A4E-81219655721B}" presName="last" presStyleCnt="0"/>
      <dgm:spPr/>
    </dgm:pt>
    <dgm:pt modelId="{D8F72F37-4FB2-4650-A468-BE903A6901A4}" type="pres">
      <dgm:prSet presAssocID="{0D928EE0-EABB-488C-9A4E-81219655721B}" presName="circleTx" presStyleLbl="node1" presStyleIdx="18" presStyleCnt="19" custLinFactX="10089" custLinFactNeighborX="100000" custLinFactNeighborY="-2510"/>
      <dgm:spPr/>
    </dgm:pt>
    <dgm:pt modelId="{3E7512EA-C995-45EE-BB7A-9B89F7D8E727}" type="pres">
      <dgm:prSet presAssocID="{0D928EE0-EABB-488C-9A4E-81219655721B}" presName="desTxN" presStyleLbl="revTx" presStyleIdx="4" presStyleCnt="5" custLinFactX="658" custLinFactNeighborX="100000" custLinFactNeighborY="2653">
        <dgm:presLayoutVars>
          <dgm:bulletEnabled val="1"/>
        </dgm:presLayoutVars>
      </dgm:prSet>
      <dgm:spPr/>
    </dgm:pt>
    <dgm:pt modelId="{63E03466-67B6-4A4E-A2A2-322ADC318CFA}" type="pres">
      <dgm:prSet presAssocID="{0D928EE0-EABB-488C-9A4E-81219655721B}" presName="spN" presStyleCnt="0"/>
      <dgm:spPr/>
    </dgm:pt>
  </dgm:ptLst>
  <dgm:cxnLst>
    <dgm:cxn modelId="{2F278816-A77C-4791-9083-23C58525CDCE}" type="presOf" srcId="{0D928EE0-EABB-488C-9A4E-81219655721B}" destId="{D8F72F37-4FB2-4650-A468-BE903A6901A4}" srcOrd="0" destOrd="0" presId="urn:microsoft.com/office/officeart/2009/3/layout/RandomtoResultProcess"/>
    <dgm:cxn modelId="{F9414224-2101-4587-B29A-849145262570}" type="presOf" srcId="{F78C1738-B91A-46E5-BA5F-22458D776C2B}" destId="{8C304CC3-8CC6-400F-B3AE-6CE7B25500A2}" srcOrd="0" destOrd="0" presId="urn:microsoft.com/office/officeart/2009/3/layout/RandomtoResultProcess"/>
    <dgm:cxn modelId="{EF21C02A-22C5-4518-B10B-26711438FFC9}" srcId="{9A672073-7A6E-4F8B-8CE5-B1988DB53DC2}" destId="{69AE7669-3473-4C6E-8ECF-744AD62CBDEF}" srcOrd="1" destOrd="0" parTransId="{5E4B809E-A4F0-4878-9206-24AFA5762F6C}" sibTransId="{E3FF82C6-DD3E-4EA1-B050-AE9EC6008D23}"/>
    <dgm:cxn modelId="{54153F62-0987-4357-9F4E-FE53E276DB18}" srcId="{9A672073-7A6E-4F8B-8CE5-B1988DB53DC2}" destId="{AFFA0BB4-AD5E-46C8-A2EF-AAB4AE28FEE0}" srcOrd="0" destOrd="0" parTransId="{248CB7D1-4B3F-4E1C-9DC5-5FC4D8847804}" sibTransId="{8030DA70-D317-4653-B252-741E8BAC4EE7}"/>
    <dgm:cxn modelId="{C1813969-A3DC-42C7-8E15-23FE44BC3ACD}" type="presOf" srcId="{8DFCC1F5-63FF-44A7-8BAD-CA2D44CC309F}" destId="{3E7512EA-C995-45EE-BB7A-9B89F7D8E727}" srcOrd="0" destOrd="2" presId="urn:microsoft.com/office/officeart/2009/3/layout/RandomtoResultProcess"/>
    <dgm:cxn modelId="{83E0C17A-7CBE-4E34-A873-2F5351A32733}" type="presOf" srcId="{5E99B8C6-2209-4ADE-8A8E-EEA524ED49AE}" destId="{C249A954-7313-429B-9F4A-78B1CCED25BD}" srcOrd="0" destOrd="0" presId="urn:microsoft.com/office/officeart/2009/3/layout/RandomtoResultProcess"/>
    <dgm:cxn modelId="{0BF8FC7D-36CB-4F72-BD01-56F2B2120693}" srcId="{0D928EE0-EABB-488C-9A4E-81219655721B}" destId="{8A135A59-7A4D-4BFA-97E7-2EA461DC3BDB}" srcOrd="1" destOrd="0" parTransId="{6BA9F2E6-7529-47FB-89AB-EC6E0A2FC688}" sibTransId="{075B517A-876C-4A43-A184-978A61B79639}"/>
    <dgm:cxn modelId="{CE07938A-ABBC-4C83-858E-F2CAC4347A3B}" type="presOf" srcId="{8A135A59-7A4D-4BFA-97E7-2EA461DC3BDB}" destId="{3E7512EA-C995-45EE-BB7A-9B89F7D8E727}" srcOrd="0" destOrd="1" presId="urn:microsoft.com/office/officeart/2009/3/layout/RandomtoResultProcess"/>
    <dgm:cxn modelId="{E5175E8F-2A2B-45BB-83B9-0D901941293E}" srcId="{9A672073-7A6E-4F8B-8CE5-B1988DB53DC2}" destId="{0D928EE0-EABB-488C-9A4E-81219655721B}" srcOrd="2" destOrd="0" parTransId="{E1AC9720-2C47-4E54-99FA-16531B71358F}" sibTransId="{92F81EE7-D74F-4408-8176-0653F4CCD103}"/>
    <dgm:cxn modelId="{98B4399C-9941-49C4-9E63-6971B9329B2A}" srcId="{8A135A59-7A4D-4BFA-97E7-2EA461DC3BDB}" destId="{4245B140-FA5A-4A71-A696-E51991D16D2F}" srcOrd="1" destOrd="0" parTransId="{27EDFA97-48DF-4555-BD53-3CA5E1DC0059}" sibTransId="{28A9C853-30C6-44B0-B651-C5852E885A9F}"/>
    <dgm:cxn modelId="{7E241EB7-D062-4399-BB10-2AE3A68F2431}" srcId="{0D928EE0-EABB-488C-9A4E-81219655721B}" destId="{10D7B065-1436-4D52-B65F-F14FFD85D742}" srcOrd="0" destOrd="0" parTransId="{F4820726-2BB0-4B97-A29F-6E730742572F}" sibTransId="{27C880E5-988A-46A5-B12D-5F8DE44D18F3}"/>
    <dgm:cxn modelId="{A6C835B8-75EC-4CC6-BEE9-44952F97323F}" type="presOf" srcId="{10D7B065-1436-4D52-B65F-F14FFD85D742}" destId="{3E7512EA-C995-45EE-BB7A-9B89F7D8E727}" srcOrd="0" destOrd="0" presId="urn:microsoft.com/office/officeart/2009/3/layout/RandomtoResultProcess"/>
    <dgm:cxn modelId="{EB2EECC5-84AC-49D3-8696-91F46E132C9C}" type="presOf" srcId="{AFFA0BB4-AD5E-46C8-A2EF-AAB4AE28FEE0}" destId="{40654181-A60C-4E4F-A88F-5932F5066F9D}" srcOrd="0" destOrd="0" presId="urn:microsoft.com/office/officeart/2009/3/layout/RandomtoResultProcess"/>
    <dgm:cxn modelId="{25CC85CD-94C4-4812-8497-F152C13D0E5C}" srcId="{69AE7669-3473-4C6E-8ECF-744AD62CBDEF}" destId="{5E99B8C6-2209-4ADE-8A8E-EEA524ED49AE}" srcOrd="0" destOrd="0" parTransId="{FEE128F0-6FBA-4889-9F8D-C03BD10661A2}" sibTransId="{4C83D543-9B67-4F4A-8B6C-1B4BC82DCADE}"/>
    <dgm:cxn modelId="{6C3C9ED5-5F49-41E3-863E-7509C75C0D35}" type="presOf" srcId="{9A672073-7A6E-4F8B-8CE5-B1988DB53DC2}" destId="{4B208B2E-3273-46FC-B9EE-164F11189FD1}" srcOrd="0" destOrd="0" presId="urn:microsoft.com/office/officeart/2009/3/layout/RandomtoResultProcess"/>
    <dgm:cxn modelId="{2FEA9AD9-9FEA-4A19-BE19-02F9F4F1D87C}" srcId="{AFFA0BB4-AD5E-46C8-A2EF-AAB4AE28FEE0}" destId="{F78C1738-B91A-46E5-BA5F-22458D776C2B}" srcOrd="0" destOrd="0" parTransId="{F6E1889B-1B7E-4AFA-8F8F-8B4BE5CA9BF4}" sibTransId="{EDBFDBF6-980E-454B-845F-EFDE99A2802A}"/>
    <dgm:cxn modelId="{744B96DD-87F5-4C55-A73F-0C185C049E5F}" type="presOf" srcId="{69AE7669-3473-4C6E-8ECF-744AD62CBDEF}" destId="{98A0F3B9-9280-486D-9A9F-38DEFA22B836}" srcOrd="0" destOrd="0" presId="urn:microsoft.com/office/officeart/2009/3/layout/RandomtoResultProcess"/>
    <dgm:cxn modelId="{F092D1E3-A790-4CDC-A7D7-C1FA301DAA37}" type="presOf" srcId="{4245B140-FA5A-4A71-A696-E51991D16D2F}" destId="{3E7512EA-C995-45EE-BB7A-9B89F7D8E727}" srcOrd="0" destOrd="3" presId="urn:microsoft.com/office/officeart/2009/3/layout/RandomtoResultProcess"/>
    <dgm:cxn modelId="{62D75FFC-CEFD-492E-AD69-4DECF57C18FB}" srcId="{8A135A59-7A4D-4BFA-97E7-2EA461DC3BDB}" destId="{8DFCC1F5-63FF-44A7-8BAD-CA2D44CC309F}" srcOrd="0" destOrd="0" parTransId="{43CADFFC-498D-4098-835C-2E531595D655}" sibTransId="{00E47291-44C7-42AE-BF88-C46E441FA3FE}"/>
    <dgm:cxn modelId="{041C6A73-F981-4564-BF94-C6D11F924210}" type="presParOf" srcId="{4B208B2E-3273-46FC-B9EE-164F11189FD1}" destId="{08918E1C-213B-4F31-94C8-AAD4538E5119}" srcOrd="0" destOrd="0" presId="urn:microsoft.com/office/officeart/2009/3/layout/RandomtoResultProcess"/>
    <dgm:cxn modelId="{0625F466-96D9-4E2C-BEED-F190A17AD7FA}" type="presParOf" srcId="{08918E1C-213B-4F31-94C8-AAD4538E5119}" destId="{40654181-A60C-4E4F-A88F-5932F5066F9D}" srcOrd="0" destOrd="0" presId="urn:microsoft.com/office/officeart/2009/3/layout/RandomtoResultProcess"/>
    <dgm:cxn modelId="{0E295961-6070-4276-A2BC-92F7CAF2DE29}" type="presParOf" srcId="{08918E1C-213B-4F31-94C8-AAD4538E5119}" destId="{8C304CC3-8CC6-400F-B3AE-6CE7B25500A2}" srcOrd="1" destOrd="0" presId="urn:microsoft.com/office/officeart/2009/3/layout/RandomtoResultProcess"/>
    <dgm:cxn modelId="{43691B6F-8CAD-435C-B37B-7F62CA110240}" type="presParOf" srcId="{08918E1C-213B-4F31-94C8-AAD4538E5119}" destId="{11279A4E-23DA-48AD-9F1D-0815B44B582F}" srcOrd="2" destOrd="0" presId="urn:microsoft.com/office/officeart/2009/3/layout/RandomtoResultProcess"/>
    <dgm:cxn modelId="{BEF6753E-116A-42DA-91CD-65C42B9D2AE9}" type="presParOf" srcId="{08918E1C-213B-4F31-94C8-AAD4538E5119}" destId="{1121A158-A8B1-4665-8F84-F41B5F978029}" srcOrd="3" destOrd="0" presId="urn:microsoft.com/office/officeart/2009/3/layout/RandomtoResultProcess"/>
    <dgm:cxn modelId="{F707EDC8-72F2-46F4-929C-B2F5BC3000B4}" type="presParOf" srcId="{08918E1C-213B-4F31-94C8-AAD4538E5119}" destId="{CBBC370D-CFC3-4A89-A5A8-B877971C0603}" srcOrd="4" destOrd="0" presId="urn:microsoft.com/office/officeart/2009/3/layout/RandomtoResultProcess"/>
    <dgm:cxn modelId="{3591D4C7-F1E5-4919-BE0A-DCF4B34E704B}" type="presParOf" srcId="{08918E1C-213B-4F31-94C8-AAD4538E5119}" destId="{E9832FE2-D044-4128-ABCF-FCA26370F682}" srcOrd="5" destOrd="0" presId="urn:microsoft.com/office/officeart/2009/3/layout/RandomtoResultProcess"/>
    <dgm:cxn modelId="{12F5C794-F3B7-4643-8292-503D7CD04572}" type="presParOf" srcId="{08918E1C-213B-4F31-94C8-AAD4538E5119}" destId="{8729009B-E6AC-44F1-AFF4-D0D62AC4EDA2}" srcOrd="6" destOrd="0" presId="urn:microsoft.com/office/officeart/2009/3/layout/RandomtoResultProcess"/>
    <dgm:cxn modelId="{1A46D372-755D-4000-8BAE-37EA74089352}" type="presParOf" srcId="{08918E1C-213B-4F31-94C8-AAD4538E5119}" destId="{3E2FEF5D-E53A-4EB5-8DF1-C4E856BE9F8B}" srcOrd="7" destOrd="0" presId="urn:microsoft.com/office/officeart/2009/3/layout/RandomtoResultProcess"/>
    <dgm:cxn modelId="{E0728743-098E-47F7-A6E8-7E041A30B1BA}" type="presParOf" srcId="{08918E1C-213B-4F31-94C8-AAD4538E5119}" destId="{C5B8DC3A-DC5B-4B9E-9BF1-20327004E1FA}" srcOrd="8" destOrd="0" presId="urn:microsoft.com/office/officeart/2009/3/layout/RandomtoResultProcess"/>
    <dgm:cxn modelId="{B73C85C5-BA1E-49ED-A5DD-22F207923542}" type="presParOf" srcId="{08918E1C-213B-4F31-94C8-AAD4538E5119}" destId="{B66FABD5-D42D-46C3-8A35-86A2B94B6333}" srcOrd="9" destOrd="0" presId="urn:microsoft.com/office/officeart/2009/3/layout/RandomtoResultProcess"/>
    <dgm:cxn modelId="{3C160C27-E6E4-4DCF-874B-85A2F1E0F6B1}" type="presParOf" srcId="{08918E1C-213B-4F31-94C8-AAD4538E5119}" destId="{43B43E49-2478-4498-9E00-0A08532F23FB}" srcOrd="10" destOrd="0" presId="urn:microsoft.com/office/officeart/2009/3/layout/RandomtoResultProcess"/>
    <dgm:cxn modelId="{BD12688A-794E-48AC-A2DB-9119A0EABC69}" type="presParOf" srcId="{08918E1C-213B-4F31-94C8-AAD4538E5119}" destId="{81FD7A79-66CC-4261-8D43-A49ECE4C48D1}" srcOrd="11" destOrd="0" presId="urn:microsoft.com/office/officeart/2009/3/layout/RandomtoResultProcess"/>
    <dgm:cxn modelId="{6F63D13E-7A45-426C-9489-529007040A40}" type="presParOf" srcId="{08918E1C-213B-4F31-94C8-AAD4538E5119}" destId="{7EB9EFF5-0531-49C9-9725-C1D96BCFF788}" srcOrd="12" destOrd="0" presId="urn:microsoft.com/office/officeart/2009/3/layout/RandomtoResultProcess"/>
    <dgm:cxn modelId="{D52248CD-7203-4D12-B7A5-08FB8CF3E8D6}" type="presParOf" srcId="{08918E1C-213B-4F31-94C8-AAD4538E5119}" destId="{38D26A19-F88C-4AF3-8E6E-9222EEB1F775}" srcOrd="13" destOrd="0" presId="urn:microsoft.com/office/officeart/2009/3/layout/RandomtoResultProcess"/>
    <dgm:cxn modelId="{77B2EE24-F2DE-4954-8A17-C3E5067D64B0}" type="presParOf" srcId="{08918E1C-213B-4F31-94C8-AAD4538E5119}" destId="{33A15BC6-D4BC-481D-B47E-A2B2F6C88E86}" srcOrd="14" destOrd="0" presId="urn:microsoft.com/office/officeart/2009/3/layout/RandomtoResultProcess"/>
    <dgm:cxn modelId="{DA536738-F44D-4B99-8220-D67220B33B23}" type="presParOf" srcId="{08918E1C-213B-4F31-94C8-AAD4538E5119}" destId="{3330671C-8A99-469B-9E33-A5E8DF791648}" srcOrd="15" destOrd="0" presId="urn:microsoft.com/office/officeart/2009/3/layout/RandomtoResultProcess"/>
    <dgm:cxn modelId="{7F23063D-8982-4B6F-B1A1-86580F0BED67}" type="presParOf" srcId="{08918E1C-213B-4F31-94C8-AAD4538E5119}" destId="{CA6515F6-CE1F-4374-84DE-C63A753EE1C4}" srcOrd="16" destOrd="0" presId="urn:microsoft.com/office/officeart/2009/3/layout/RandomtoResultProcess"/>
    <dgm:cxn modelId="{60FAAD2D-0A1D-45C3-B18B-B2445E09BB64}" type="presParOf" srcId="{08918E1C-213B-4F31-94C8-AAD4538E5119}" destId="{24D19606-1B9C-4C46-80FD-35C21552E73A}" srcOrd="17" destOrd="0" presId="urn:microsoft.com/office/officeart/2009/3/layout/RandomtoResultProcess"/>
    <dgm:cxn modelId="{24439FC9-AB59-41E9-8BFD-51F8A3DA0AA7}" type="presParOf" srcId="{08918E1C-213B-4F31-94C8-AAD4538E5119}" destId="{9A4F1498-3C1B-4220-A4D0-AEEB45C4E3A0}" srcOrd="18" destOrd="0" presId="urn:microsoft.com/office/officeart/2009/3/layout/RandomtoResultProcess"/>
    <dgm:cxn modelId="{9E5C86D4-41ED-41F6-9C59-4A1650C7881B}" type="presParOf" srcId="{08918E1C-213B-4F31-94C8-AAD4538E5119}" destId="{FD43C3E9-A94D-42B4-8209-93B0291CD947}" srcOrd="19" destOrd="0" presId="urn:microsoft.com/office/officeart/2009/3/layout/RandomtoResultProcess"/>
    <dgm:cxn modelId="{C14F9250-FDF9-459C-857E-94CF52C5F1A5}" type="presParOf" srcId="{4B208B2E-3273-46FC-B9EE-164F11189FD1}" destId="{D4EEE2F2-84CE-48EE-89A0-C46011130763}" srcOrd="1" destOrd="0" presId="urn:microsoft.com/office/officeart/2009/3/layout/RandomtoResultProcess"/>
    <dgm:cxn modelId="{F8A19E0C-12C3-4644-8147-00D6B3F0E648}" type="presParOf" srcId="{D4EEE2F2-84CE-48EE-89A0-C46011130763}" destId="{31F2846F-75E5-4518-8E24-D97CDBAE6A4E}" srcOrd="0" destOrd="0" presId="urn:microsoft.com/office/officeart/2009/3/layout/RandomtoResultProcess"/>
    <dgm:cxn modelId="{9476CE41-B9FE-4644-A210-E916DECA15EB}" type="presParOf" srcId="{D4EEE2F2-84CE-48EE-89A0-C46011130763}" destId="{05CCD0DF-01EE-4D59-9526-4C9EF8C76C66}" srcOrd="1" destOrd="0" presId="urn:microsoft.com/office/officeart/2009/3/layout/RandomtoResultProcess"/>
    <dgm:cxn modelId="{2F506F14-63C5-4938-A7C4-91A974C51B9B}" type="presParOf" srcId="{4B208B2E-3273-46FC-B9EE-164F11189FD1}" destId="{DEE4CF91-5919-4079-965A-9619BFFD0B7A}" srcOrd="2" destOrd="0" presId="urn:microsoft.com/office/officeart/2009/3/layout/RandomtoResultProcess"/>
    <dgm:cxn modelId="{C0A503C5-B71F-43F4-ABDB-504A44218E79}" type="presParOf" srcId="{DEE4CF91-5919-4079-965A-9619BFFD0B7A}" destId="{98A0F3B9-9280-486D-9A9F-38DEFA22B836}" srcOrd="0" destOrd="0" presId="urn:microsoft.com/office/officeart/2009/3/layout/RandomtoResultProcess"/>
    <dgm:cxn modelId="{838E92F5-49BB-4CFB-B7D8-B6810AC99613}" type="presParOf" srcId="{DEE4CF91-5919-4079-965A-9619BFFD0B7A}" destId="{C249A954-7313-429B-9F4A-78B1CCED25BD}" srcOrd="1" destOrd="0" presId="urn:microsoft.com/office/officeart/2009/3/layout/RandomtoResultProcess"/>
    <dgm:cxn modelId="{E60E7E8D-8909-46F8-ADC2-111D5D4D70BB}" type="presParOf" srcId="{DEE4CF91-5919-4079-965A-9619BFFD0B7A}" destId="{72A64A80-5620-4DD0-B06C-CC071BB8DDAF}" srcOrd="2" destOrd="0" presId="urn:microsoft.com/office/officeart/2009/3/layout/RandomtoResultProcess"/>
    <dgm:cxn modelId="{CF2A52DE-08C3-4A52-8475-79E561969186}" type="presParOf" srcId="{4B208B2E-3273-46FC-B9EE-164F11189FD1}" destId="{FA11CCE7-B152-4E8C-9255-16A746DE9A9C}" srcOrd="3" destOrd="0" presId="urn:microsoft.com/office/officeart/2009/3/layout/RandomtoResultProcess"/>
    <dgm:cxn modelId="{A17CFB2E-847A-464A-ACBE-04C0F2E57AED}" type="presParOf" srcId="{FA11CCE7-B152-4E8C-9255-16A746DE9A9C}" destId="{DA792BC9-4F6C-44F3-A65B-A32AEFF53561}" srcOrd="0" destOrd="0" presId="urn:microsoft.com/office/officeart/2009/3/layout/RandomtoResultProcess"/>
    <dgm:cxn modelId="{27379785-C7D0-4F5D-BBEE-E0D09845572A}" type="presParOf" srcId="{FA11CCE7-B152-4E8C-9255-16A746DE9A9C}" destId="{6AE2F3B3-5896-45DF-BBC4-9FB58DE60BDA}" srcOrd="1" destOrd="0" presId="urn:microsoft.com/office/officeart/2009/3/layout/RandomtoResultProcess"/>
    <dgm:cxn modelId="{F0D14FC5-A48E-43FE-809D-7242D10D72A5}" type="presParOf" srcId="{4B208B2E-3273-46FC-B9EE-164F11189FD1}" destId="{4CE9E614-8003-4C1D-BAFA-3EE865ACBBC1}" srcOrd="4" destOrd="0" presId="urn:microsoft.com/office/officeart/2009/3/layout/RandomtoResultProcess"/>
    <dgm:cxn modelId="{5F455C1E-47AC-4D16-8C2A-9BE852A75C00}" type="presParOf" srcId="{4CE9E614-8003-4C1D-BAFA-3EE865ACBBC1}" destId="{D8F72F37-4FB2-4650-A468-BE903A6901A4}" srcOrd="0" destOrd="0" presId="urn:microsoft.com/office/officeart/2009/3/layout/RandomtoResultProcess"/>
    <dgm:cxn modelId="{4556067C-32B8-442E-95A9-277CDDF3342B}" type="presParOf" srcId="{4CE9E614-8003-4C1D-BAFA-3EE865ACBBC1}" destId="{3E7512EA-C995-45EE-BB7A-9B89F7D8E727}" srcOrd="1" destOrd="0" presId="urn:microsoft.com/office/officeart/2009/3/layout/RandomtoResultProcess"/>
    <dgm:cxn modelId="{0B6D5BB2-DE0D-433E-981B-40765D7CDF03}" type="presParOf" srcId="{4CE9E614-8003-4C1D-BAFA-3EE865ACBBC1}" destId="{63E03466-67B6-4A4E-A2A2-322ADC318CFA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654181-A60C-4E4F-A88F-5932F5066F9D}">
      <dsp:nvSpPr>
        <dsp:cNvPr id="0" name=""/>
        <dsp:cNvSpPr/>
      </dsp:nvSpPr>
      <dsp:spPr>
        <a:xfrm>
          <a:off x="2478034" y="1005744"/>
          <a:ext cx="2326067" cy="4129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Input data</a:t>
          </a:r>
          <a:r>
            <a:rPr lang="pl-PL" sz="2800" kern="1200" dirty="0">
              <a:latin typeface="Trebuchet MS" panose="020B0603020202020204"/>
            </a:rPr>
            <a:t> (Tango/ EPICS)</a:t>
          </a:r>
          <a:endParaRPr lang="pl-PL" sz="2800" kern="1200" dirty="0"/>
        </a:p>
      </dsp:txBody>
      <dsp:txXfrm>
        <a:off x="2478034" y="1005744"/>
        <a:ext cx="2326067" cy="412907"/>
      </dsp:txXfrm>
    </dsp:sp>
    <dsp:sp modelId="{8C304CC3-8CC6-400F-B3AE-6CE7B25500A2}">
      <dsp:nvSpPr>
        <dsp:cNvPr id="0" name=""/>
        <dsp:cNvSpPr/>
      </dsp:nvSpPr>
      <dsp:spPr>
        <a:xfrm>
          <a:off x="2478034" y="2445305"/>
          <a:ext cx="2326067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300" kern="1200" dirty="0" err="1"/>
            <a:t>Temperature</a:t>
          </a:r>
          <a:r>
            <a:rPr lang="pl-PL" sz="2300" kern="1200" dirty="0"/>
            <a:t> sensor</a:t>
          </a:r>
        </a:p>
      </dsp:txBody>
      <dsp:txXfrm>
        <a:off x="2478034" y="2445305"/>
        <a:ext cx="2326067" cy="1436131"/>
      </dsp:txXfrm>
    </dsp:sp>
    <dsp:sp modelId="{11279A4E-23DA-48AD-9F1D-0815B44B582F}">
      <dsp:nvSpPr>
        <dsp:cNvPr id="0" name=""/>
        <dsp:cNvSpPr/>
      </dsp:nvSpPr>
      <dsp:spPr>
        <a:xfrm>
          <a:off x="2475390" y="595790"/>
          <a:ext cx="185028" cy="185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21A158-A8B1-4665-8F84-F41B5F978029}">
      <dsp:nvSpPr>
        <dsp:cNvPr id="0" name=""/>
        <dsp:cNvSpPr/>
      </dsp:nvSpPr>
      <dsp:spPr>
        <a:xfrm>
          <a:off x="2604910" y="336751"/>
          <a:ext cx="185028" cy="185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BC370D-CFC3-4A89-A5A8-B877971C0603}">
      <dsp:nvSpPr>
        <dsp:cNvPr id="0" name=""/>
        <dsp:cNvSpPr/>
      </dsp:nvSpPr>
      <dsp:spPr>
        <a:xfrm>
          <a:off x="2915757" y="388559"/>
          <a:ext cx="290758" cy="2907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832FE2-D044-4128-ABCF-FCA26370F682}">
      <dsp:nvSpPr>
        <dsp:cNvPr id="0" name=""/>
        <dsp:cNvSpPr/>
      </dsp:nvSpPr>
      <dsp:spPr>
        <a:xfrm>
          <a:off x="3174797" y="103615"/>
          <a:ext cx="185028" cy="185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29009B-E6AC-44F1-AFF4-D0D62AC4EDA2}">
      <dsp:nvSpPr>
        <dsp:cNvPr id="0" name=""/>
        <dsp:cNvSpPr/>
      </dsp:nvSpPr>
      <dsp:spPr>
        <a:xfrm>
          <a:off x="3511548" y="0"/>
          <a:ext cx="185028" cy="185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2FEF5D-E53A-4EB5-8DF1-C4E856BE9F8B}">
      <dsp:nvSpPr>
        <dsp:cNvPr id="0" name=""/>
        <dsp:cNvSpPr/>
      </dsp:nvSpPr>
      <dsp:spPr>
        <a:xfrm>
          <a:off x="3926011" y="181327"/>
          <a:ext cx="185028" cy="185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B8DC3A-DC5B-4B9E-9BF1-20327004E1FA}">
      <dsp:nvSpPr>
        <dsp:cNvPr id="0" name=""/>
        <dsp:cNvSpPr/>
      </dsp:nvSpPr>
      <dsp:spPr>
        <a:xfrm>
          <a:off x="4185050" y="310847"/>
          <a:ext cx="290758" cy="2907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6FABD5-D42D-46C3-8A35-86A2B94B6333}">
      <dsp:nvSpPr>
        <dsp:cNvPr id="0" name=""/>
        <dsp:cNvSpPr/>
      </dsp:nvSpPr>
      <dsp:spPr>
        <a:xfrm>
          <a:off x="4547705" y="595790"/>
          <a:ext cx="185028" cy="185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B43E49-2478-4498-9E00-0A08532F23FB}">
      <dsp:nvSpPr>
        <dsp:cNvPr id="0" name=""/>
        <dsp:cNvSpPr/>
      </dsp:nvSpPr>
      <dsp:spPr>
        <a:xfrm>
          <a:off x="4703129" y="880733"/>
          <a:ext cx="185028" cy="185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FD7A79-66CC-4261-8D43-A49ECE4C48D1}">
      <dsp:nvSpPr>
        <dsp:cNvPr id="0" name=""/>
        <dsp:cNvSpPr/>
      </dsp:nvSpPr>
      <dsp:spPr>
        <a:xfrm>
          <a:off x="3356124" y="323505"/>
          <a:ext cx="475786" cy="4757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B9EFF5-0531-49C9-9725-C1D96BCFF788}">
      <dsp:nvSpPr>
        <dsp:cNvPr id="0" name=""/>
        <dsp:cNvSpPr/>
      </dsp:nvSpPr>
      <dsp:spPr>
        <a:xfrm>
          <a:off x="2345871" y="1321100"/>
          <a:ext cx="185028" cy="185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D26A19-F88C-4AF3-8E6E-9222EEB1F775}">
      <dsp:nvSpPr>
        <dsp:cNvPr id="0" name=""/>
        <dsp:cNvSpPr/>
      </dsp:nvSpPr>
      <dsp:spPr>
        <a:xfrm>
          <a:off x="2501294" y="1554236"/>
          <a:ext cx="290758" cy="2907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A15BC6-D4BC-481D-B47E-A2B2F6C88E86}">
      <dsp:nvSpPr>
        <dsp:cNvPr id="0" name=""/>
        <dsp:cNvSpPr/>
      </dsp:nvSpPr>
      <dsp:spPr>
        <a:xfrm>
          <a:off x="2889853" y="1761467"/>
          <a:ext cx="422921" cy="4229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30671C-8A99-469B-9E33-A5E8DF791648}">
      <dsp:nvSpPr>
        <dsp:cNvPr id="0" name=""/>
        <dsp:cNvSpPr/>
      </dsp:nvSpPr>
      <dsp:spPr>
        <a:xfrm>
          <a:off x="3433836" y="2098218"/>
          <a:ext cx="185028" cy="185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6515F6-CE1F-4374-84DE-C63A753EE1C4}">
      <dsp:nvSpPr>
        <dsp:cNvPr id="0" name=""/>
        <dsp:cNvSpPr/>
      </dsp:nvSpPr>
      <dsp:spPr>
        <a:xfrm>
          <a:off x="3537452" y="1761467"/>
          <a:ext cx="290758" cy="2907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D19606-1B9C-4C46-80FD-35C21552E73A}">
      <dsp:nvSpPr>
        <dsp:cNvPr id="0" name=""/>
        <dsp:cNvSpPr/>
      </dsp:nvSpPr>
      <dsp:spPr>
        <a:xfrm>
          <a:off x="3796491" y="2124122"/>
          <a:ext cx="185028" cy="1850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4F1498-3C1B-4220-A4D0-AEEB45C4E3A0}">
      <dsp:nvSpPr>
        <dsp:cNvPr id="0" name=""/>
        <dsp:cNvSpPr/>
      </dsp:nvSpPr>
      <dsp:spPr>
        <a:xfrm>
          <a:off x="4029627" y="1709659"/>
          <a:ext cx="422921" cy="4229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43C3E9-A94D-42B4-8209-93B0291CD947}">
      <dsp:nvSpPr>
        <dsp:cNvPr id="0" name=""/>
        <dsp:cNvSpPr/>
      </dsp:nvSpPr>
      <dsp:spPr>
        <a:xfrm>
          <a:off x="4599513" y="1606043"/>
          <a:ext cx="290758" cy="2907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F2846F-75E5-4518-8E24-D97CDBAE6A4E}">
      <dsp:nvSpPr>
        <dsp:cNvPr id="0" name=""/>
        <dsp:cNvSpPr/>
      </dsp:nvSpPr>
      <dsp:spPr>
        <a:xfrm>
          <a:off x="4890272" y="388128"/>
          <a:ext cx="853916" cy="1630219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A0F3B9-9280-486D-9A9F-38DEFA22B836}">
      <dsp:nvSpPr>
        <dsp:cNvPr id="0" name=""/>
        <dsp:cNvSpPr/>
      </dsp:nvSpPr>
      <dsp:spPr>
        <a:xfrm>
          <a:off x="5612444" y="397445"/>
          <a:ext cx="2328862" cy="1630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800" kern="1200" dirty="0"/>
            <a:t>Notification </a:t>
          </a:r>
          <a:r>
            <a:rPr lang="pl-PL" sz="2800" kern="1200" dirty="0" err="1"/>
            <a:t>formula</a:t>
          </a:r>
          <a:r>
            <a:rPr lang="pl-PL" sz="2800" kern="1200" dirty="0">
              <a:latin typeface="Trebuchet MS" panose="020B0603020202020204"/>
            </a:rPr>
            <a:t> (</a:t>
          </a:r>
          <a:r>
            <a:rPr lang="pl-PL" sz="2800" kern="1200" dirty="0" err="1">
              <a:latin typeface="Trebuchet MS" panose="020B0603020202020204"/>
            </a:rPr>
            <a:t>PyAlarm</a:t>
          </a:r>
          <a:r>
            <a:rPr lang="pl-PL" sz="2800" kern="1200" dirty="0">
              <a:latin typeface="Trebuchet MS" panose="020B0603020202020204"/>
            </a:rPr>
            <a:t>)</a:t>
          </a:r>
          <a:endParaRPr lang="pl-PL" sz="2800" kern="1200" dirty="0"/>
        </a:p>
      </dsp:txBody>
      <dsp:txXfrm>
        <a:off x="5612444" y="397445"/>
        <a:ext cx="2328862" cy="1630203"/>
      </dsp:txXfrm>
    </dsp:sp>
    <dsp:sp modelId="{C249A954-7313-429B-9F4A-78B1CCED25BD}">
      <dsp:nvSpPr>
        <dsp:cNvPr id="0" name=""/>
        <dsp:cNvSpPr/>
      </dsp:nvSpPr>
      <dsp:spPr>
        <a:xfrm>
          <a:off x="5352170" y="2337868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300" kern="1200" dirty="0" err="1">
              <a:latin typeface="Trebuchet MS" panose="020B0603020202020204"/>
            </a:rPr>
            <a:t>If</a:t>
          </a:r>
          <a:r>
            <a:rPr lang="pl-PL" sz="2300" kern="1200" dirty="0">
              <a:latin typeface="Trebuchet MS" panose="020B0603020202020204"/>
            </a:rPr>
            <a:t> </a:t>
          </a:r>
          <a:r>
            <a:rPr lang="pl-PL" sz="2300" kern="1200" dirty="0" err="1">
              <a:latin typeface="Trebuchet MS" panose="020B0603020202020204"/>
            </a:rPr>
            <a:t>temperature</a:t>
          </a:r>
          <a:r>
            <a:rPr lang="pl-PL" sz="2300" kern="1200" dirty="0">
              <a:latin typeface="Trebuchet MS" panose="020B0603020202020204"/>
            </a:rPr>
            <a:t> </a:t>
          </a:r>
          <a:r>
            <a:rPr lang="pl-PL" sz="2300" kern="1200" dirty="0" err="1">
              <a:latin typeface="Trebuchet MS" panose="020B0603020202020204"/>
            </a:rPr>
            <a:t>is</a:t>
          </a:r>
          <a:r>
            <a:rPr lang="pl-PL" sz="2300" kern="1200" dirty="0">
              <a:latin typeface="Trebuchet MS" panose="020B0603020202020204"/>
            </a:rPr>
            <a:t> </a:t>
          </a:r>
          <a:r>
            <a:rPr lang="pl-PL" sz="2300" kern="1200" dirty="0" err="1">
              <a:latin typeface="Trebuchet MS" panose="020B0603020202020204"/>
            </a:rPr>
            <a:t>higher</a:t>
          </a:r>
          <a:r>
            <a:rPr lang="pl-PL" sz="2300" kern="1200" dirty="0">
              <a:latin typeface="Trebuchet MS" panose="020B0603020202020204"/>
            </a:rPr>
            <a:t> </a:t>
          </a:r>
          <a:r>
            <a:rPr lang="pl-PL" sz="2300" kern="1200" dirty="0" err="1">
              <a:latin typeface="Trebuchet MS" panose="020B0603020202020204"/>
            </a:rPr>
            <a:t>than</a:t>
          </a:r>
          <a:r>
            <a:rPr lang="pl-PL" sz="2300" kern="1200" dirty="0">
              <a:latin typeface="Trebuchet MS" panose="020B0603020202020204"/>
            </a:rPr>
            <a:t> </a:t>
          </a:r>
        </a:p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300" kern="1200" dirty="0">
              <a:latin typeface="Trebuchet MS" panose="020B0603020202020204"/>
            </a:rPr>
            <a:t>50  </a:t>
          </a:r>
          <a:r>
            <a:rPr lang="pl-PL" sz="2300" kern="1200" dirty="0">
              <a:latin typeface="Trebuchet MS" panose="020B0603020202020204"/>
              <a:sym typeface="Wingdings" panose="05000000000000000000" pitchFamily="2" charset="2"/>
            </a:rPr>
            <a:t> </a:t>
          </a:r>
          <a:r>
            <a:rPr lang="pl-PL" sz="2300" kern="1200" dirty="0" err="1">
              <a:latin typeface="Trebuchet MS" panose="020B0603020202020204"/>
              <a:sym typeface="Wingdings" panose="05000000000000000000" pitchFamily="2" charset="2"/>
            </a:rPr>
            <a:t>trigger</a:t>
          </a:r>
          <a:r>
            <a:rPr lang="pl-PL" sz="2300" kern="1200" dirty="0">
              <a:latin typeface="Trebuchet MS" panose="020B0603020202020204"/>
              <a:sym typeface="Wingdings" panose="05000000000000000000" pitchFamily="2" charset="2"/>
            </a:rPr>
            <a:t> alarm.</a:t>
          </a:r>
          <a:endParaRPr lang="pl-PL" sz="2300" kern="1200" dirty="0">
            <a:latin typeface="Courier New"/>
            <a:cs typeface="Courier New"/>
          </a:endParaRPr>
        </a:p>
      </dsp:txBody>
      <dsp:txXfrm>
        <a:off x="5352170" y="2337868"/>
        <a:ext cx="2328862" cy="1436131"/>
      </dsp:txXfrm>
    </dsp:sp>
    <dsp:sp modelId="{DA792BC9-4F6C-44F3-A65B-A32AEFF53561}">
      <dsp:nvSpPr>
        <dsp:cNvPr id="0" name=""/>
        <dsp:cNvSpPr/>
      </dsp:nvSpPr>
      <dsp:spPr>
        <a:xfrm>
          <a:off x="7681034" y="397453"/>
          <a:ext cx="853916" cy="1630219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F72F37-4FB2-4650-A468-BE903A6901A4}">
      <dsp:nvSpPr>
        <dsp:cNvPr id="0" name=""/>
        <dsp:cNvSpPr/>
      </dsp:nvSpPr>
      <dsp:spPr>
        <a:xfrm>
          <a:off x="11280879" y="222790"/>
          <a:ext cx="1979532" cy="1979532"/>
        </a:xfrm>
        <a:prstGeom prst="ellipse">
          <a:avLst/>
        </a:prstGeom>
        <a:solidFill>
          <a:schemeClr val="accent5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3800" kern="1200" dirty="0">
              <a:latin typeface="Trebuchet MS" panose="020B0603020202020204"/>
            </a:rPr>
            <a:t>IC@MS</a:t>
          </a:r>
          <a:endParaRPr lang="pl-PL" sz="3800" kern="1200" dirty="0"/>
        </a:p>
      </dsp:txBody>
      <dsp:txXfrm>
        <a:off x="11570775" y="512686"/>
        <a:ext cx="1399740" cy="1399740"/>
      </dsp:txXfrm>
    </dsp:sp>
    <dsp:sp modelId="{3E7512EA-C995-45EE-BB7A-9B89F7D8E727}">
      <dsp:nvSpPr>
        <dsp:cNvPr id="0" name=""/>
        <dsp:cNvSpPr/>
      </dsp:nvSpPr>
      <dsp:spPr>
        <a:xfrm>
          <a:off x="11271152" y="2445305"/>
          <a:ext cx="2328862" cy="1436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>
              <a:latin typeface="Trebuchet MS" panose="020B0603020202020204"/>
            </a:rPr>
            <a:t> </a:t>
          </a:r>
          <a:r>
            <a:rPr lang="pl-PL" sz="1800" kern="1200" dirty="0" err="1">
              <a:latin typeface="Trebuchet MS" panose="020B0603020202020204"/>
            </a:rPr>
            <a:t>Operated</a:t>
          </a:r>
          <a:r>
            <a:rPr lang="pl-PL" sz="1800" kern="1200" dirty="0">
              <a:latin typeface="Trebuchet MS" panose="020B0603020202020204"/>
            </a:rPr>
            <a:t> </a:t>
          </a:r>
          <a:r>
            <a:rPr lang="pl-PL" sz="1800" kern="1200" dirty="0" err="1">
              <a:latin typeface="Trebuchet MS" panose="020B0603020202020204"/>
            </a:rPr>
            <a:t>at</a:t>
          </a:r>
          <a:r>
            <a:rPr lang="pl-PL" sz="1800" kern="1200" dirty="0">
              <a:latin typeface="Trebuchet MS" panose="020B0603020202020204"/>
            </a:rPr>
            <a:t> IC@MS</a:t>
          </a:r>
          <a:endParaRPr lang="pl-PL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>
              <a:latin typeface="Trebuchet MS" panose="020B0603020202020204"/>
            </a:rPr>
            <a:t> </a:t>
          </a:r>
          <a:r>
            <a:rPr lang="pl-PL" sz="1800" kern="1200" dirty="0" err="1">
              <a:latin typeface="Trebuchet MS" panose="020B0603020202020204"/>
            </a:rPr>
            <a:t>Processed</a:t>
          </a:r>
          <a:r>
            <a:rPr lang="pl-PL" sz="1800" kern="1200" dirty="0">
              <a:latin typeface="Trebuchet MS" panose="020B0603020202020204"/>
            </a:rPr>
            <a:t> by PANIC/</a:t>
          </a:r>
          <a:r>
            <a:rPr lang="pl-PL" sz="1800" kern="1200" dirty="0" err="1">
              <a:latin typeface="Trebuchet MS" panose="020B0603020202020204"/>
            </a:rPr>
            <a:t>PyAlarm</a:t>
          </a:r>
          <a:endParaRPr lang="pl-PL" sz="1800" kern="1200" dirty="0"/>
        </a:p>
        <a:p>
          <a:pPr marL="342900" lvl="2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>
              <a:latin typeface="Trebuchet MS" panose="020B0603020202020204"/>
            </a:rPr>
            <a:t> </a:t>
          </a:r>
          <a:r>
            <a:rPr lang="pl-PL" sz="1800" kern="1200" dirty="0" err="1">
              <a:latin typeface="Trebuchet MS" panose="020B0603020202020204"/>
            </a:rPr>
            <a:t>notifications</a:t>
          </a:r>
          <a:endParaRPr lang="pl-PL" sz="1800" kern="1200" dirty="0"/>
        </a:p>
        <a:p>
          <a:pPr marL="342900" lvl="2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kern="1200" dirty="0">
              <a:latin typeface="Trebuchet MS" panose="020B0603020202020204"/>
            </a:rPr>
            <a:t> </a:t>
          </a:r>
          <a:r>
            <a:rPr lang="pl-PL" sz="1800" kern="1200" dirty="0" err="1">
              <a:latin typeface="Trebuchet MS" panose="020B0603020202020204"/>
            </a:rPr>
            <a:t>logging</a:t>
          </a:r>
          <a:endParaRPr lang="pl-PL" sz="1800" kern="1200" dirty="0"/>
        </a:p>
      </dsp:txBody>
      <dsp:txXfrm>
        <a:off x="11271152" y="2445305"/>
        <a:ext cx="2328862" cy="14361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63056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4062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0388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90463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6830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788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6567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7538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4004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78909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892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04537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55754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142492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85559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34245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629925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69943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31483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47428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95741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7527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8312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01825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07861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56640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02577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65795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90251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48526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3654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490465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3110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72656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549283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79049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17385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88187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97164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53938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2466931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488257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63900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042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7661793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155848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410712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24450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746886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62910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133683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08877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070970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9611840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0412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350859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430642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191984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252349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15494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2327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5608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8262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3899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64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604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26397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997606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DD828-FED2-48B0-AC59-84339BD83D08}" type="datetimeFigureOut">
              <a:rPr lang="pl-PL" smtClean="0"/>
              <a:t>21.09.2022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0DF4151-03C8-493B-B9E9-FDAF84E9CDE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110884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25.png"/><Relationship Id="rId3" Type="http://schemas.openxmlformats.org/officeDocument/2006/relationships/image" Target="../media/image17.png"/><Relationship Id="rId7" Type="http://schemas.openxmlformats.org/officeDocument/2006/relationships/image" Target="../media/image21.svg"/><Relationship Id="rId12" Type="http://schemas.openxmlformats.org/officeDocument/2006/relationships/image" Target="../media/image24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3.png"/><Relationship Id="rId5" Type="http://schemas.openxmlformats.org/officeDocument/2006/relationships/image" Target="../media/image19.sv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2.png"/><Relationship Id="rId14" Type="http://schemas.openxmlformats.org/officeDocument/2006/relationships/image" Target="../media/image26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hyperlink" Target="https://www.tango-controls.org/developers/dsc/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s2innovation.com" TargetMode="External"/><Relationship Id="rId2" Type="http://schemas.openxmlformats.org/officeDocument/2006/relationships/hyperlink" Target="https://s2innovation.com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pics-tango-bridge.readthedocs.io/en/latest/" TargetMode="External"/><Relationship Id="rId2" Type="http://schemas.openxmlformats.org/officeDocument/2006/relationships/hyperlink" Target="https://pcaspy.readthedocs.io/en/lates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12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anic-training-materials.readthedocs.io/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34F970E-6B22-B52C-C48D-BA53E30163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IC@MS with EPICS Tango Bridge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C1DEF141-AFD2-F1FF-51B0-D57984EF21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EPICS Collaboration Meeting </a:t>
            </a:r>
            <a:r>
              <a:rPr lang="pl-PL" dirty="0" err="1"/>
              <a:t>September</a:t>
            </a:r>
            <a:r>
              <a:rPr lang="pl-PL" dirty="0"/>
              <a:t> 2022 </a:t>
            </a:r>
          </a:p>
          <a:p>
            <a:r>
              <a:rPr lang="pl-PL" dirty="0"/>
              <a:t>S2Innovation (Poland, </a:t>
            </a:r>
            <a:r>
              <a:rPr lang="pl-PL" dirty="0" err="1"/>
              <a:t>Cracow</a:t>
            </a:r>
            <a:r>
              <a:rPr lang="pl-PL" dirty="0"/>
              <a:t>)</a:t>
            </a:r>
          </a:p>
          <a:p>
            <a:r>
              <a:rPr lang="pl-PL" dirty="0"/>
              <a:t>Presentation: Mateusz Nabywaniec </a:t>
            </a:r>
          </a:p>
        </p:txBody>
      </p:sp>
    </p:spTree>
    <p:extLst>
      <p:ext uri="{BB962C8B-B14F-4D97-AF65-F5344CB8AC3E}">
        <p14:creationId xmlns:p14="http://schemas.microsoft.com/office/powerpoint/2010/main" val="383751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AF2EB1B-89A5-CF0F-4EC0-65570D21B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How </a:t>
            </a:r>
            <a:r>
              <a:rPr lang="pl-PL" dirty="0" err="1"/>
              <a:t>does</a:t>
            </a:r>
            <a:r>
              <a:rPr lang="pl-PL" dirty="0"/>
              <a:t> </a:t>
            </a:r>
            <a:r>
              <a:rPr lang="pl-PL" dirty="0" err="1"/>
              <a:t>it</a:t>
            </a:r>
            <a:r>
              <a:rPr lang="pl-PL" dirty="0"/>
              <a:t> </a:t>
            </a:r>
            <a:r>
              <a:rPr lang="pl-PL" dirty="0" err="1"/>
              <a:t>work</a:t>
            </a:r>
            <a:r>
              <a:rPr lang="pl-PL" dirty="0"/>
              <a:t>?</a:t>
            </a:r>
          </a:p>
        </p:txBody>
      </p:sp>
      <p:graphicFrame>
        <p:nvGraphicFramePr>
          <p:cNvPr id="6" name="Symbol zastępczy zawartości 3">
            <a:extLst>
              <a:ext uri="{FF2B5EF4-FFF2-40B4-BE49-F238E27FC236}">
                <a16:creationId xmlns:a16="http://schemas.microsoft.com/office/drawing/2014/main" id="{58149E6F-0A0E-0443-A183-51231E0893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431657"/>
              </p:ext>
            </p:extLst>
          </p:nvPr>
        </p:nvGraphicFramePr>
        <p:xfrm>
          <a:off x="-1714499" y="1756506"/>
          <a:ext cx="13601700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trzałka: pagon 3">
            <a:extLst>
              <a:ext uri="{FF2B5EF4-FFF2-40B4-BE49-F238E27FC236}">
                <a16:creationId xmlns:a16="http://schemas.microsoft.com/office/drawing/2014/main" id="{48537204-BD8D-BFCA-3A21-216CB827CC1A}"/>
              </a:ext>
            </a:extLst>
          </p:cNvPr>
          <p:cNvSpPr/>
          <p:nvPr/>
        </p:nvSpPr>
        <p:spPr>
          <a:xfrm>
            <a:off x="8697992" y="2153952"/>
            <a:ext cx="853916" cy="1630219"/>
          </a:xfrm>
          <a:prstGeom prst="chevron">
            <a:avLst>
              <a:gd name="adj" fmla="val 62310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7192FC0-8EFC-9795-9B5C-8CFCC0102DAC}"/>
              </a:ext>
            </a:extLst>
          </p:cNvPr>
          <p:cNvSpPr txBox="1"/>
          <p:nvPr/>
        </p:nvSpPr>
        <p:spPr>
          <a:xfrm>
            <a:off x="6830139" y="4073913"/>
            <a:ext cx="172878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>
                <a:latin typeface="Trebuchet MS" panose="020B0603020202020204"/>
              </a:rPr>
              <a:t>Web API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pl-PL" dirty="0" err="1">
                <a:latin typeface="Trebuchet MS" panose="020B0603020202020204"/>
              </a:rPr>
              <a:t>MongoDB</a:t>
            </a:r>
            <a:r>
              <a:rPr lang="pl-PL" dirty="0">
                <a:latin typeface="Trebuchet MS" panose="020B0603020202020204"/>
              </a:rPr>
              <a:t> Cache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pl-PL" dirty="0" err="1">
                <a:latin typeface="Trebuchet MS" panose="020B0603020202020204"/>
              </a:rPr>
              <a:t>Speed</a:t>
            </a:r>
            <a:r>
              <a:rPr lang="pl-PL" dirty="0">
                <a:latin typeface="Trebuchet MS" panose="020B0603020202020204"/>
              </a:rPr>
              <a:t> </a:t>
            </a:r>
            <a:r>
              <a:rPr lang="pl-PL" dirty="0" err="1">
                <a:latin typeface="Trebuchet MS" panose="020B0603020202020204"/>
              </a:rPr>
              <a:t>up</a:t>
            </a:r>
            <a:r>
              <a:rPr lang="pl-PL" dirty="0">
                <a:latin typeface="Trebuchet MS" panose="020B0603020202020204"/>
              </a:rPr>
              <a:t> PANIC</a:t>
            </a:r>
          </a:p>
          <a:p>
            <a:pPr marL="285750" lvl="0" indent="-285750" rtl="0">
              <a:buFont typeface="Arial" panose="020B0604020202020204" pitchFamily="34" charset="0"/>
              <a:buChar char="•"/>
            </a:pPr>
            <a:r>
              <a:rPr lang="pl-PL" dirty="0">
                <a:latin typeface="Trebuchet MS" panose="020B0603020202020204"/>
                <a:cs typeface="Courier New"/>
              </a:rPr>
              <a:t>Advanced </a:t>
            </a:r>
            <a:r>
              <a:rPr lang="pl-PL" dirty="0" err="1">
                <a:latin typeface="Trebuchet MS" panose="020B0603020202020204"/>
                <a:cs typeface="Courier New"/>
              </a:rPr>
              <a:t>logging</a:t>
            </a:r>
            <a:endParaRPr lang="pl-PL" dirty="0">
              <a:latin typeface="Courier New"/>
              <a:cs typeface="Courier New"/>
            </a:endParaRPr>
          </a:p>
        </p:txBody>
      </p:sp>
      <p:sp>
        <p:nvSpPr>
          <p:cNvPr id="12" name="Schemat blokowy: pamięć o dostępie bezpośrednim 11">
            <a:extLst>
              <a:ext uri="{FF2B5EF4-FFF2-40B4-BE49-F238E27FC236}">
                <a16:creationId xmlns:a16="http://schemas.microsoft.com/office/drawing/2014/main" id="{1FB6E16C-1695-AEB4-F3B6-3C295476640C}"/>
              </a:ext>
            </a:extLst>
          </p:cNvPr>
          <p:cNvSpPr/>
          <p:nvPr/>
        </p:nvSpPr>
        <p:spPr>
          <a:xfrm>
            <a:off x="7045166" y="2080013"/>
            <a:ext cx="1298734" cy="1844287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48C41B66-DB47-0F09-7727-94A9AD4A58D8}"/>
              </a:ext>
            </a:extLst>
          </p:cNvPr>
          <p:cNvSpPr txBox="1"/>
          <p:nvPr/>
        </p:nvSpPr>
        <p:spPr>
          <a:xfrm rot="16200000">
            <a:off x="6908375" y="2641718"/>
            <a:ext cx="13887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rtl="0"/>
            <a:r>
              <a:rPr lang="pl-PL" sz="2400" dirty="0" err="1"/>
              <a:t>Backend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8508268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A23C6BD-61C9-FE36-836A-175055CA3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err="1"/>
              <a:t>Why</a:t>
            </a:r>
            <a:r>
              <a:rPr lang="pl-PL" dirty="0"/>
              <a:t> IC@MS?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E1900F6-BE29-E047-8BEC-493AB2A091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l-PL" sz="2800" dirty="0" err="1"/>
              <a:t>Better</a:t>
            </a:r>
            <a:r>
              <a:rPr lang="pl-PL" sz="2800" dirty="0"/>
              <a:t> </a:t>
            </a:r>
            <a:r>
              <a:rPr lang="en-US" sz="2800" dirty="0"/>
              <a:t>user interface for everyday use</a:t>
            </a:r>
            <a:r>
              <a:rPr lang="pl-PL" sz="28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Access from anywhere</a:t>
            </a:r>
            <a:r>
              <a:rPr lang="pl-PL" sz="2800" dirty="0"/>
              <a:t> </a:t>
            </a:r>
            <a:r>
              <a:rPr lang="pl-PL" sz="2800" dirty="0" err="1"/>
              <a:t>through</a:t>
            </a:r>
            <a:r>
              <a:rPr lang="pl-PL" sz="2800" dirty="0"/>
              <a:t> web </a:t>
            </a:r>
            <a:r>
              <a:rPr lang="pl-PL" sz="2800" dirty="0" err="1"/>
              <a:t>browser</a:t>
            </a:r>
            <a:r>
              <a:rPr lang="pl-PL" sz="28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No need to install</a:t>
            </a:r>
            <a:r>
              <a:rPr lang="pl-PL" sz="2800" dirty="0"/>
              <a:t> on the </a:t>
            </a:r>
            <a:r>
              <a:rPr lang="pl-PL" sz="2800" dirty="0" err="1"/>
              <a:t>client’s</a:t>
            </a:r>
            <a:r>
              <a:rPr lang="pl-PL" sz="2800" dirty="0"/>
              <a:t> </a:t>
            </a:r>
            <a:r>
              <a:rPr lang="pl-PL" sz="2800" dirty="0" err="1"/>
              <a:t>computer</a:t>
            </a:r>
            <a:r>
              <a:rPr lang="pl-PL" sz="2800" dirty="0"/>
              <a:t>.</a:t>
            </a: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Web AP</a:t>
            </a:r>
            <a:r>
              <a:rPr lang="pl-PL" sz="2800" dirty="0"/>
              <a:t>I.</a:t>
            </a:r>
            <a:endParaRPr lang="en-US" sz="2800" dirty="0"/>
          </a:p>
          <a:p>
            <a:pPr marL="457200" indent="-457200">
              <a:buFont typeface="+mj-lt"/>
              <a:buAutoNum type="arabicPeriod"/>
            </a:pPr>
            <a:r>
              <a:rPr lang="pl-PL" sz="2800" dirty="0" err="1"/>
              <a:t>Multiple</a:t>
            </a:r>
            <a:r>
              <a:rPr lang="pl-PL" sz="2800" dirty="0"/>
              <a:t> </a:t>
            </a:r>
            <a:r>
              <a:rPr lang="pl-PL" sz="2800" dirty="0" err="1"/>
              <a:t>access</a:t>
            </a:r>
            <a:r>
              <a:rPr lang="pl-PL" sz="2800" dirty="0"/>
              <a:t> </a:t>
            </a:r>
            <a:r>
              <a:rPr lang="pl-PL" sz="2800" dirty="0" err="1"/>
              <a:t>roles</a:t>
            </a:r>
            <a:r>
              <a:rPr lang="pl-PL" sz="28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800" dirty="0"/>
              <a:t>Integration with Active Directory, AD.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800" dirty="0"/>
              <a:t>SMS, mobile </a:t>
            </a:r>
            <a:r>
              <a:rPr lang="pl-PL" sz="2800" dirty="0" err="1"/>
              <a:t>or</a:t>
            </a:r>
            <a:r>
              <a:rPr lang="pl-PL" sz="2800" dirty="0"/>
              <a:t> mail </a:t>
            </a:r>
            <a:r>
              <a:rPr lang="pl-PL" sz="2800" dirty="0" err="1"/>
              <a:t>notifications</a:t>
            </a:r>
            <a:r>
              <a:rPr lang="pl-PL" sz="28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pl-PL" sz="2800" dirty="0" err="1"/>
              <a:t>Effective</a:t>
            </a:r>
            <a:r>
              <a:rPr lang="pl-PL" sz="2800" dirty="0"/>
              <a:t> – </a:t>
            </a:r>
            <a:r>
              <a:rPr lang="pl-PL" sz="2800" dirty="0" err="1"/>
              <a:t>tested</a:t>
            </a:r>
            <a:r>
              <a:rPr lang="pl-PL" sz="2800" dirty="0"/>
              <a:t> with </a:t>
            </a:r>
            <a:r>
              <a:rPr lang="pl-PL" sz="2800" dirty="0" err="1"/>
              <a:t>thousands</a:t>
            </a:r>
            <a:r>
              <a:rPr lang="pl-PL" sz="2800" dirty="0"/>
              <a:t> of </a:t>
            </a:r>
            <a:r>
              <a:rPr lang="pl-PL" sz="2800" dirty="0" err="1"/>
              <a:t>alarms</a:t>
            </a:r>
            <a:r>
              <a:rPr lang="pl-PL" sz="2800" dirty="0"/>
              <a:t>.</a:t>
            </a:r>
          </a:p>
        </p:txBody>
      </p:sp>
      <p:pic>
        <p:nvPicPr>
          <p:cNvPr id="21" name="Obraz 20" descr="Obraz zawierający clipart&#10;&#10;Opis wygenerowany automatycznie">
            <a:extLst>
              <a:ext uri="{FF2B5EF4-FFF2-40B4-BE49-F238E27FC236}">
                <a16:creationId xmlns:a16="http://schemas.microsoft.com/office/drawing/2014/main" id="{B5C1417C-2FB2-01AA-482C-95DBC2B801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33" y="6264052"/>
            <a:ext cx="1759847" cy="59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94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D1E5E4B-0226-4D51-97E8-3BD15FA6E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54" y="643467"/>
            <a:ext cx="4203045" cy="1375608"/>
          </a:xfrm>
        </p:spPr>
        <p:txBody>
          <a:bodyPr anchor="ctr">
            <a:normAutofit/>
          </a:bodyPr>
          <a:lstStyle/>
          <a:p>
            <a:r>
              <a:rPr lang="pl-PL" dirty="0" err="1">
                <a:solidFill>
                  <a:schemeClr val="tx1"/>
                </a:solidFill>
              </a:rPr>
              <a:t>Main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err="1">
                <a:solidFill>
                  <a:schemeClr val="tx1"/>
                </a:solidFill>
              </a:rPr>
              <a:t>features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75F41165-31FE-464D-86BF-111EC587E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754" y="2160590"/>
            <a:ext cx="4533972" cy="344011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pl-PL" sz="2000" dirty="0" err="1">
                <a:solidFill>
                  <a:schemeClr val="tx1"/>
                </a:solidFill>
              </a:rPr>
              <a:t>Alarms</a:t>
            </a:r>
            <a:r>
              <a:rPr lang="pl-PL" sz="2000" dirty="0">
                <a:solidFill>
                  <a:schemeClr val="tx1"/>
                </a:solidFill>
              </a:rPr>
              <a:t> list</a:t>
            </a: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pl-PL" sz="2000" dirty="0" err="1">
                <a:solidFill>
                  <a:schemeClr val="tx1"/>
                </a:solidFill>
              </a:rPr>
              <a:t>Modification</a:t>
            </a:r>
            <a:r>
              <a:rPr lang="pl-PL" sz="2000" dirty="0">
                <a:solidFill>
                  <a:schemeClr val="tx1"/>
                </a:solidFill>
              </a:rPr>
              <a:t> of </a:t>
            </a:r>
            <a:r>
              <a:rPr lang="pl-PL" sz="2000" dirty="0" err="1">
                <a:solidFill>
                  <a:schemeClr val="tx1"/>
                </a:solidFill>
              </a:rPr>
              <a:t>existing</a:t>
            </a:r>
            <a:r>
              <a:rPr lang="pl-PL" sz="2000" dirty="0">
                <a:solidFill>
                  <a:schemeClr val="tx1"/>
                </a:solidFill>
              </a:rPr>
              <a:t> </a:t>
            </a:r>
            <a:r>
              <a:rPr lang="pl-PL" sz="2000" dirty="0" err="1">
                <a:solidFill>
                  <a:schemeClr val="tx1"/>
                </a:solidFill>
              </a:rPr>
              <a:t>alarms</a:t>
            </a:r>
            <a:endParaRPr lang="pl-PL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pl-PL" sz="2000" dirty="0" err="1">
                <a:solidFill>
                  <a:schemeClr val="tx1"/>
                </a:solidFill>
              </a:rPr>
              <a:t>Multiple</a:t>
            </a:r>
            <a:r>
              <a:rPr lang="pl-PL" sz="2000" dirty="0">
                <a:solidFill>
                  <a:schemeClr val="tx1"/>
                </a:solidFill>
              </a:rPr>
              <a:t> </a:t>
            </a:r>
            <a:r>
              <a:rPr lang="pl-PL" sz="2000" dirty="0" err="1">
                <a:solidFill>
                  <a:schemeClr val="tx1"/>
                </a:solidFill>
              </a:rPr>
              <a:t>sources</a:t>
            </a:r>
            <a:r>
              <a:rPr lang="pl-PL" sz="2000" dirty="0">
                <a:solidFill>
                  <a:schemeClr val="tx1"/>
                </a:solidFill>
              </a:rPr>
              <a:t> of data: EPICS PV, HTTP, MQTT, …</a:t>
            </a: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pl-PL" sz="2000" dirty="0">
                <a:solidFill>
                  <a:schemeClr val="tx1"/>
                </a:solidFill>
              </a:rPr>
              <a:t>New alarm </a:t>
            </a:r>
            <a:r>
              <a:rPr lang="pl-PL" sz="2000" dirty="0" err="1">
                <a:solidFill>
                  <a:schemeClr val="tx1"/>
                </a:solidFill>
              </a:rPr>
              <a:t>definition</a:t>
            </a:r>
            <a:endParaRPr lang="pl-PL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pl-PL" sz="2000" dirty="0" err="1">
                <a:solidFill>
                  <a:schemeClr val="tx1"/>
                </a:solidFill>
              </a:rPr>
              <a:t>Alarms</a:t>
            </a:r>
            <a:r>
              <a:rPr lang="pl-PL" sz="2000" dirty="0">
                <a:solidFill>
                  <a:schemeClr val="tx1"/>
                </a:solidFill>
              </a:rPr>
              <a:t> </a:t>
            </a:r>
            <a:r>
              <a:rPr lang="pl-PL" sz="2000" dirty="0" err="1">
                <a:solidFill>
                  <a:schemeClr val="tx1"/>
                </a:solidFill>
              </a:rPr>
              <a:t>history</a:t>
            </a:r>
            <a:r>
              <a:rPr lang="pl-PL" sz="2000" dirty="0">
                <a:solidFill>
                  <a:schemeClr val="tx1"/>
                </a:solidFill>
              </a:rPr>
              <a:t> </a:t>
            </a:r>
            <a:r>
              <a:rPr lang="pl-PL" sz="2000" dirty="0" err="1">
                <a:solidFill>
                  <a:schemeClr val="tx1"/>
                </a:solidFill>
              </a:rPr>
              <a:t>browser</a:t>
            </a:r>
            <a:endParaRPr lang="pl-PL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Multiple searching and filtering options</a:t>
            </a:r>
            <a:endParaRPr lang="pl-PL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Font typeface="+mj-lt"/>
              <a:buAutoNum type="arabicPeriod"/>
            </a:pPr>
            <a:r>
              <a:rPr lang="pl-PL" sz="2000" dirty="0" err="1">
                <a:solidFill>
                  <a:schemeClr val="tx1"/>
                </a:solidFill>
              </a:rPr>
              <a:t>Documented</a:t>
            </a:r>
            <a:r>
              <a:rPr lang="pl-PL" sz="2000" dirty="0">
                <a:solidFill>
                  <a:schemeClr val="tx1"/>
                </a:solidFill>
              </a:rPr>
              <a:t> web API (</a:t>
            </a:r>
            <a:r>
              <a:rPr lang="pl-PL" sz="2000" dirty="0" err="1">
                <a:solidFill>
                  <a:schemeClr val="tx1"/>
                </a:solidFill>
              </a:rPr>
              <a:t>Swagger</a:t>
            </a:r>
            <a:r>
              <a:rPr lang="pl-PL" sz="20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14" name="Obraz 13" descr="Obraz zawierający clipart&#10;&#10;Opis wygenerowany automatycznie">
            <a:extLst>
              <a:ext uri="{FF2B5EF4-FFF2-40B4-BE49-F238E27FC236}">
                <a16:creationId xmlns:a16="http://schemas.microsoft.com/office/drawing/2014/main" id="{F0469845-E1D9-1D50-5CD8-76A837B77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33" y="6264052"/>
            <a:ext cx="1759847" cy="593948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F2CDA1A1-D09C-B435-6969-09B97E8E7B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979" y="2321516"/>
            <a:ext cx="2854994" cy="2854994"/>
          </a:xfrm>
          <a:prstGeom prst="rect">
            <a:avLst/>
          </a:prstGeom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70D1B6CD-FAAD-A11F-2225-0356B0822177}"/>
              </a:ext>
            </a:extLst>
          </p:cNvPr>
          <p:cNvSpPr txBox="1"/>
          <p:nvPr/>
        </p:nvSpPr>
        <p:spPr>
          <a:xfrm>
            <a:off x="7316379" y="3006270"/>
            <a:ext cx="28921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8000" b="1" i="0" u="none" strike="noStrike" kern="1200" cap="none" spc="0" normalizeH="0" baseline="0" noProof="0" dirty="0">
                <a:ln>
                  <a:noFill/>
                </a:ln>
                <a:solidFill>
                  <a:srgbClr val="292130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C@MS</a:t>
            </a:r>
          </a:p>
        </p:txBody>
      </p:sp>
    </p:spTree>
    <p:extLst>
      <p:ext uri="{BB962C8B-B14F-4D97-AF65-F5344CB8AC3E}">
        <p14:creationId xmlns:p14="http://schemas.microsoft.com/office/powerpoint/2010/main" val="7228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2F4AA6-45D9-4137-07CA-910A2B28E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190753"/>
            <a:ext cx="8596668" cy="1320800"/>
          </a:xfrm>
        </p:spPr>
        <p:txBody>
          <a:bodyPr/>
          <a:lstStyle/>
          <a:p>
            <a:r>
              <a:rPr lang="pl-PL" dirty="0"/>
              <a:t>Time for DEMO </a:t>
            </a:r>
            <a:r>
              <a:rPr lang="pl-PL" dirty="0">
                <a:sym typeface="Wingdings" panose="05000000000000000000" pitchFamily="2" charset="2"/>
              </a:rPr>
              <a:t>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47274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8F5FBB9-D4A3-339E-DB40-4B81B89FA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Scenario</a:t>
            </a:r>
            <a:endParaRPr lang="pl-PL" dirty="0"/>
          </a:p>
        </p:txBody>
      </p:sp>
      <p:sp>
        <p:nvSpPr>
          <p:cNvPr id="4" name="AutoShape 4" descr="Flag of Germany - Wikipedia">
            <a:extLst>
              <a:ext uri="{FF2B5EF4-FFF2-40B4-BE49-F238E27FC236}">
                <a16:creationId xmlns:a16="http://schemas.microsoft.com/office/drawing/2014/main" id="{13D75A2B-2032-89E0-BE6C-0B517DEECB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" name="AutoShape 6" descr="Flag of Germany - Wikipedia">
            <a:extLst>
              <a:ext uri="{FF2B5EF4-FFF2-40B4-BE49-F238E27FC236}">
                <a16:creationId xmlns:a16="http://schemas.microsoft.com/office/drawing/2014/main" id="{06830889-E399-A330-395C-2EEF1114609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" name="AutoShape 8" descr="Flag of Germany - Wikipedia">
            <a:extLst>
              <a:ext uri="{FF2B5EF4-FFF2-40B4-BE49-F238E27FC236}">
                <a16:creationId xmlns:a16="http://schemas.microsoft.com/office/drawing/2014/main" id="{4BF2EBF2-8C01-44AB-054E-D0D0E2DF1F6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3082" name="Picture 10" descr="Flag of Sweden - Wikipedia">
            <a:extLst>
              <a:ext uri="{FF2B5EF4-FFF2-40B4-BE49-F238E27FC236}">
                <a16:creationId xmlns:a16="http://schemas.microsoft.com/office/drawing/2014/main" id="{AEC89BAE-821E-5D0F-E6E8-9BD8F47DA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129" y="1892937"/>
            <a:ext cx="1504228" cy="94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France - Wikipedia">
            <a:extLst>
              <a:ext uri="{FF2B5EF4-FFF2-40B4-BE49-F238E27FC236}">
                <a16:creationId xmlns:a16="http://schemas.microsoft.com/office/drawing/2014/main" id="{64A35577-20A9-90B9-0C07-2A02EE9BF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99" y="4861357"/>
            <a:ext cx="1412782" cy="94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a 10" descr="Baza danych kontur">
            <a:extLst>
              <a:ext uri="{FF2B5EF4-FFF2-40B4-BE49-F238E27FC236}">
                <a16:creationId xmlns:a16="http://schemas.microsoft.com/office/drawing/2014/main" id="{39DE3D8D-C6AA-1607-5A35-BF406EA782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403" y="1832789"/>
            <a:ext cx="914400" cy="914400"/>
          </a:xfrm>
          <a:prstGeom prst="rect">
            <a:avLst/>
          </a:prstGeom>
        </p:spPr>
      </p:pic>
      <p:pic>
        <p:nvPicPr>
          <p:cNvPr id="13" name="Grafika 12" descr="Baza danych kontur">
            <a:extLst>
              <a:ext uri="{FF2B5EF4-FFF2-40B4-BE49-F238E27FC236}">
                <a16:creationId xmlns:a16="http://schemas.microsoft.com/office/drawing/2014/main" id="{1BA707E9-88BB-61A3-56F6-67CA23C44C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0298" y="5130149"/>
            <a:ext cx="914400" cy="914400"/>
          </a:xfrm>
          <a:prstGeom prst="rect">
            <a:avLst/>
          </a:prstGeom>
        </p:spPr>
      </p:pic>
      <p:pic>
        <p:nvPicPr>
          <p:cNvPr id="14" name="Grafika 13" descr="Komputer z wypełnieniem pełnym">
            <a:extLst>
              <a:ext uri="{FF2B5EF4-FFF2-40B4-BE49-F238E27FC236}">
                <a16:creationId xmlns:a16="http://schemas.microsoft.com/office/drawing/2014/main" id="{B2891AA2-28C6-0492-5FB2-A83E10E5F9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1664" y="4340107"/>
            <a:ext cx="914400" cy="914400"/>
          </a:xfrm>
          <a:prstGeom prst="rect">
            <a:avLst/>
          </a:prstGeom>
        </p:spPr>
      </p:pic>
      <p:pic>
        <p:nvPicPr>
          <p:cNvPr id="16" name="Grafika 15" descr="Baza danych kontur">
            <a:extLst>
              <a:ext uri="{FF2B5EF4-FFF2-40B4-BE49-F238E27FC236}">
                <a16:creationId xmlns:a16="http://schemas.microsoft.com/office/drawing/2014/main" id="{BDA2DA5D-180D-97CA-0D4D-827C497EBB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4057" y="5477316"/>
            <a:ext cx="914400" cy="914400"/>
          </a:xfrm>
          <a:prstGeom prst="rect">
            <a:avLst/>
          </a:prstGeom>
        </p:spPr>
      </p:pic>
      <p:pic>
        <p:nvPicPr>
          <p:cNvPr id="17" name="Grafika 16" descr="Komputer z wypełnieniem pełnym">
            <a:extLst>
              <a:ext uri="{FF2B5EF4-FFF2-40B4-BE49-F238E27FC236}">
                <a16:creationId xmlns:a16="http://schemas.microsoft.com/office/drawing/2014/main" id="{D91060E0-2D98-34E2-59AA-A2AF982D9F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7215" y="1481232"/>
            <a:ext cx="914400" cy="914400"/>
          </a:xfrm>
          <a:prstGeom prst="rect">
            <a:avLst/>
          </a:prstGeom>
        </p:spPr>
      </p:pic>
      <p:pic>
        <p:nvPicPr>
          <p:cNvPr id="18" name="Grafika 17" descr="Komputer z wypełnieniem pełnym">
            <a:extLst>
              <a:ext uri="{FF2B5EF4-FFF2-40B4-BE49-F238E27FC236}">
                <a16:creationId xmlns:a16="http://schemas.microsoft.com/office/drawing/2014/main" id="{03E09986-4F60-1975-19FC-7760F74944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3371" y="2745698"/>
            <a:ext cx="914400" cy="914400"/>
          </a:xfrm>
          <a:prstGeom prst="rect">
            <a:avLst/>
          </a:prstGeom>
        </p:spPr>
      </p:pic>
      <p:pic>
        <p:nvPicPr>
          <p:cNvPr id="3088" name="Picture 16" descr="Tango Controls Core Projects · GitHub">
            <a:extLst>
              <a:ext uri="{FF2B5EF4-FFF2-40B4-BE49-F238E27FC236}">
                <a16:creationId xmlns:a16="http://schemas.microsoft.com/office/drawing/2014/main" id="{B12BF5A4-F72B-D40E-CEC2-742AD30420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076" y="1754527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4" descr="Tango Controls Core Projects · GitHub">
            <a:extLst>
              <a:ext uri="{FF2B5EF4-FFF2-40B4-BE49-F238E27FC236}">
                <a16:creationId xmlns:a16="http://schemas.microsoft.com/office/drawing/2014/main" id="{83A3E452-2C28-E88B-2DD6-0E99ACEFC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239" y="4861357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>
            <a:extLst>
              <a:ext uri="{FF2B5EF4-FFF2-40B4-BE49-F238E27FC236}">
                <a16:creationId xmlns:a16="http://schemas.microsoft.com/office/drawing/2014/main" id="{39A579CF-0FA8-FC34-43F3-41D36469B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138" y="2962295"/>
            <a:ext cx="1395605" cy="1395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6" descr="Tango Controls Core Projects · GitHub">
            <a:extLst>
              <a:ext uri="{FF2B5EF4-FFF2-40B4-BE49-F238E27FC236}">
                <a16:creationId xmlns:a16="http://schemas.microsoft.com/office/drawing/2014/main" id="{27CFD7A0-5154-2ED1-B92F-0508308D07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916" y="3093273"/>
            <a:ext cx="1231365" cy="1231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6" descr="Tango Controls Core Projects · GitHub">
            <a:extLst>
              <a:ext uri="{FF2B5EF4-FFF2-40B4-BE49-F238E27FC236}">
                <a16:creationId xmlns:a16="http://schemas.microsoft.com/office/drawing/2014/main" id="{D1E785B1-8B3C-6688-998C-9BF464B49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228" y="978932"/>
            <a:ext cx="1231365" cy="1231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Strzałka: w prawo 24">
            <a:extLst>
              <a:ext uri="{FF2B5EF4-FFF2-40B4-BE49-F238E27FC236}">
                <a16:creationId xmlns:a16="http://schemas.microsoft.com/office/drawing/2014/main" id="{473E3DE6-6BEB-23F5-6774-42ACDAF816E4}"/>
              </a:ext>
            </a:extLst>
          </p:cNvPr>
          <p:cNvSpPr/>
          <p:nvPr/>
        </p:nvSpPr>
        <p:spPr>
          <a:xfrm rot="931618">
            <a:off x="3919386" y="2881083"/>
            <a:ext cx="1072119" cy="444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6" name="Strzałka: w prawo 25">
            <a:extLst>
              <a:ext uri="{FF2B5EF4-FFF2-40B4-BE49-F238E27FC236}">
                <a16:creationId xmlns:a16="http://schemas.microsoft.com/office/drawing/2014/main" id="{AB599546-C3F2-98E3-B691-54F85FEA56FC}"/>
              </a:ext>
            </a:extLst>
          </p:cNvPr>
          <p:cNvSpPr/>
          <p:nvPr/>
        </p:nvSpPr>
        <p:spPr>
          <a:xfrm rot="19261693">
            <a:off x="4206731" y="4367806"/>
            <a:ext cx="1072119" cy="444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C6110C40-33C2-CB59-D34B-53ACE732A0B5}"/>
              </a:ext>
            </a:extLst>
          </p:cNvPr>
          <p:cNvSpPr txBox="1"/>
          <p:nvPr/>
        </p:nvSpPr>
        <p:spPr>
          <a:xfrm>
            <a:off x="7260997" y="4382487"/>
            <a:ext cx="1617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Composer DS</a:t>
            </a:r>
          </a:p>
        </p:txBody>
      </p:sp>
      <p:sp>
        <p:nvSpPr>
          <p:cNvPr id="28" name="Strzałka: w prawo 27">
            <a:extLst>
              <a:ext uri="{FF2B5EF4-FFF2-40B4-BE49-F238E27FC236}">
                <a16:creationId xmlns:a16="http://schemas.microsoft.com/office/drawing/2014/main" id="{1DA142B0-6B40-5F94-1CFA-BDD52302FA1D}"/>
              </a:ext>
            </a:extLst>
          </p:cNvPr>
          <p:cNvSpPr/>
          <p:nvPr/>
        </p:nvSpPr>
        <p:spPr>
          <a:xfrm rot="16569976">
            <a:off x="7848218" y="2495247"/>
            <a:ext cx="898675" cy="2761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9" name="pole tekstowe 28">
            <a:extLst>
              <a:ext uri="{FF2B5EF4-FFF2-40B4-BE49-F238E27FC236}">
                <a16:creationId xmlns:a16="http://schemas.microsoft.com/office/drawing/2014/main" id="{BBAB84A4-8284-C602-6257-B1D5EA3EDE82}"/>
              </a:ext>
            </a:extLst>
          </p:cNvPr>
          <p:cNvSpPr txBox="1"/>
          <p:nvPr/>
        </p:nvSpPr>
        <p:spPr>
          <a:xfrm>
            <a:off x="2926495" y="3589346"/>
            <a:ext cx="24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EPICS Tango Bridge</a:t>
            </a:r>
          </a:p>
        </p:txBody>
      </p:sp>
      <p:pic>
        <p:nvPicPr>
          <p:cNvPr id="31" name="Obraz 30">
            <a:extLst>
              <a:ext uri="{FF2B5EF4-FFF2-40B4-BE49-F238E27FC236}">
                <a16:creationId xmlns:a16="http://schemas.microsoft.com/office/drawing/2014/main" id="{116AEDB6-D1BD-2C94-93F9-10F1C525935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3231" y="3556042"/>
            <a:ext cx="2690575" cy="1395605"/>
          </a:xfrm>
          <a:prstGeom prst="rect">
            <a:avLst/>
          </a:prstGeom>
        </p:spPr>
      </p:pic>
      <p:pic>
        <p:nvPicPr>
          <p:cNvPr id="33" name="Grafika 32" descr="Komputer kontur">
            <a:extLst>
              <a:ext uri="{FF2B5EF4-FFF2-40B4-BE49-F238E27FC236}">
                <a16:creationId xmlns:a16="http://schemas.microsoft.com/office/drawing/2014/main" id="{B44B4815-891F-188C-6589-79F27B1E66A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090550" y="4840843"/>
            <a:ext cx="1958705" cy="1958705"/>
          </a:xfrm>
          <a:prstGeom prst="rect">
            <a:avLst/>
          </a:prstGeom>
        </p:spPr>
      </p:pic>
      <p:pic>
        <p:nvPicPr>
          <p:cNvPr id="35" name="Grafika 34" descr="Przeprowadź odprawę z wypełnieniem pełnym">
            <a:extLst>
              <a:ext uri="{FF2B5EF4-FFF2-40B4-BE49-F238E27FC236}">
                <a16:creationId xmlns:a16="http://schemas.microsoft.com/office/drawing/2014/main" id="{A16B321E-0D1E-A64D-9D6F-DA4956C2881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024267" y="5224159"/>
            <a:ext cx="1209499" cy="1209499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68E0CB36-2D43-08A8-BC39-5F837A8D688D}"/>
              </a:ext>
            </a:extLst>
          </p:cNvPr>
          <p:cNvSpPr txBox="1"/>
          <p:nvPr/>
        </p:nvSpPr>
        <p:spPr>
          <a:xfrm>
            <a:off x="7656868" y="541799"/>
            <a:ext cx="1617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PyAlarm</a:t>
            </a:r>
            <a:r>
              <a:rPr lang="pl-PL" dirty="0"/>
              <a:t> DS</a:t>
            </a:r>
          </a:p>
        </p:txBody>
      </p:sp>
      <p:sp>
        <p:nvSpPr>
          <p:cNvPr id="7" name="Strzałka: w prawo 6">
            <a:extLst>
              <a:ext uri="{FF2B5EF4-FFF2-40B4-BE49-F238E27FC236}">
                <a16:creationId xmlns:a16="http://schemas.microsoft.com/office/drawing/2014/main" id="{B77220F2-A2F3-174E-84C0-455F32E56838}"/>
              </a:ext>
            </a:extLst>
          </p:cNvPr>
          <p:cNvSpPr/>
          <p:nvPr/>
        </p:nvSpPr>
        <p:spPr>
          <a:xfrm rot="1559245">
            <a:off x="9114798" y="2307652"/>
            <a:ext cx="2028555" cy="4748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trzałka: w prawo 7">
            <a:extLst>
              <a:ext uri="{FF2B5EF4-FFF2-40B4-BE49-F238E27FC236}">
                <a16:creationId xmlns:a16="http://schemas.microsoft.com/office/drawing/2014/main" id="{5970F97D-DD48-197E-1D41-BD81A1A8A660}"/>
              </a:ext>
            </a:extLst>
          </p:cNvPr>
          <p:cNvSpPr/>
          <p:nvPr/>
        </p:nvSpPr>
        <p:spPr>
          <a:xfrm>
            <a:off x="6419486" y="3367038"/>
            <a:ext cx="1072119" cy="444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97053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/>
      <p:bldP spid="28" grpId="0" animBg="1"/>
      <p:bldP spid="29" grpId="0"/>
      <p:bldP spid="3" grpId="0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0AAB876-17EF-0717-5797-BFB204831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Log in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9EFCFCF-C2D2-9120-04B5-C587856E9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2396F4D7-D900-320E-DC71-0B6E9766F4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930400"/>
            <a:ext cx="7513971" cy="405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719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F3105B6-A3DE-4DFF-B495-C2E4AC1AE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Alarms</a:t>
            </a:r>
            <a:r>
              <a:rPr lang="pl-PL" dirty="0"/>
              <a:t> list – </a:t>
            </a:r>
            <a:r>
              <a:rPr lang="pl-PL" dirty="0" err="1"/>
              <a:t>all</a:t>
            </a:r>
            <a:r>
              <a:rPr lang="pl-PL" dirty="0"/>
              <a:t> in one place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AA9D464-C781-CB1F-DBF5-A9EBB9F93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A5EECB77-ABD4-AB80-92F1-EBBD177BF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541759"/>
            <a:ext cx="10005483" cy="511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013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6DC1059-AD0D-6FA1-3A3B-B36B51658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Modification</a:t>
            </a:r>
            <a:r>
              <a:rPr lang="pl-PL" dirty="0"/>
              <a:t> of </a:t>
            </a:r>
            <a:r>
              <a:rPr lang="pl-PL" dirty="0" err="1"/>
              <a:t>existing</a:t>
            </a:r>
            <a:r>
              <a:rPr lang="pl-PL" dirty="0"/>
              <a:t> alarm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E11E596E-FD84-FC7A-0D25-E37FE11CB1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7260" y="2056416"/>
            <a:ext cx="5199432" cy="3881437"/>
          </a:xfrm>
        </p:spPr>
      </p:pic>
    </p:spTree>
    <p:extLst>
      <p:ext uri="{BB962C8B-B14F-4D97-AF65-F5344CB8AC3E}">
        <p14:creationId xmlns:p14="http://schemas.microsoft.com/office/powerpoint/2010/main" val="37730433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42583E4-7C67-D895-F496-F6188B96F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Monitoring </a:t>
            </a:r>
            <a:r>
              <a:rPr lang="pl-PL" dirty="0" err="1"/>
              <a:t>values</a:t>
            </a:r>
            <a:r>
              <a:rPr lang="pl-PL" dirty="0"/>
              <a:t> of </a:t>
            </a:r>
            <a:r>
              <a:rPr lang="pl-PL" dirty="0" err="1"/>
              <a:t>PVs</a:t>
            </a:r>
            <a:r>
              <a:rPr lang="pl-PL" dirty="0"/>
              <a:t> </a:t>
            </a:r>
            <a:r>
              <a:rPr lang="pl-PL" dirty="0" err="1"/>
              <a:t>using</a:t>
            </a:r>
            <a:r>
              <a:rPr lang="pl-PL" dirty="0"/>
              <a:t> EPICS Tango Bridge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68551434-D768-FF06-8E91-C10E823531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1943" y="2160588"/>
            <a:ext cx="8308151" cy="3881437"/>
          </a:xfrm>
        </p:spPr>
      </p:pic>
    </p:spTree>
    <p:extLst>
      <p:ext uri="{BB962C8B-B14F-4D97-AF65-F5344CB8AC3E}">
        <p14:creationId xmlns:p14="http://schemas.microsoft.com/office/powerpoint/2010/main" val="25245999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56C5E8-217B-2B9E-6279-74A7A7A8D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EPICS PV as a </a:t>
            </a:r>
            <a:r>
              <a:rPr lang="pl-PL" dirty="0" err="1"/>
              <a:t>new</a:t>
            </a:r>
            <a:r>
              <a:rPr lang="pl-PL" dirty="0"/>
              <a:t> data </a:t>
            </a:r>
            <a:r>
              <a:rPr lang="pl-PL" dirty="0" err="1"/>
              <a:t>source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7830051-F9DA-BB03-4644-D2D714AA9C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3F10F7BC-D315-61B4-363F-45CD90A1DF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555" y="1811895"/>
            <a:ext cx="10463167" cy="422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066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0B9032-E1A8-D4E0-43B3-CDB6BA672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EPICS vs Tango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A11DC7B-A7AE-DEB1-CBFF-C6C80225F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61" y="1993362"/>
            <a:ext cx="4785458" cy="143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PICS - Wikidata">
            <a:extLst>
              <a:ext uri="{FF2B5EF4-FFF2-40B4-BE49-F238E27FC236}">
                <a16:creationId xmlns:a16="http://schemas.microsoft.com/office/drawing/2014/main" id="{FCA612AD-7F1C-99EA-48F3-E099F4C0E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396" y="1569199"/>
            <a:ext cx="25400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E83DF466-0B99-3140-A778-20416F03A316}"/>
              </a:ext>
            </a:extLst>
          </p:cNvPr>
          <p:cNvSpPr txBox="1"/>
          <p:nvPr/>
        </p:nvSpPr>
        <p:spPr>
          <a:xfrm>
            <a:off x="7090061" y="4233914"/>
            <a:ext cx="568853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Tango Controls:</a:t>
            </a:r>
            <a:br>
              <a:rPr lang="pl-PL" dirty="0"/>
            </a:br>
            <a:endParaRPr lang="pl-PL" dirty="0"/>
          </a:p>
          <a:p>
            <a:pPr marL="285750" indent="-285750">
              <a:buFontTx/>
              <a:buChar char="-"/>
            </a:pPr>
            <a:r>
              <a:rPr lang="pl-PL" dirty="0" err="1"/>
              <a:t>Main</a:t>
            </a:r>
            <a:r>
              <a:rPr lang="pl-PL" dirty="0"/>
              <a:t> unit </a:t>
            </a:r>
            <a:r>
              <a:rPr lang="pl-PL" dirty="0" err="1"/>
              <a:t>are</a:t>
            </a:r>
            <a:r>
              <a:rPr lang="pl-PL" dirty="0"/>
              <a:t> Device </a:t>
            </a:r>
            <a:r>
              <a:rPr lang="pl-PL" dirty="0" err="1"/>
              <a:t>Servers</a:t>
            </a:r>
            <a:endParaRPr lang="pl-PL" dirty="0"/>
          </a:p>
          <a:p>
            <a:pPr marL="285750" indent="-285750">
              <a:buFontTx/>
              <a:buChar char="-"/>
            </a:pPr>
            <a:r>
              <a:rPr lang="pl-PL" dirty="0" err="1"/>
              <a:t>Each</a:t>
            </a:r>
            <a:r>
              <a:rPr lang="pl-PL" dirty="0"/>
              <a:t> </a:t>
            </a:r>
            <a:r>
              <a:rPr lang="pl-PL" dirty="0" err="1"/>
              <a:t>device</a:t>
            </a:r>
            <a:r>
              <a:rPr lang="pl-PL" dirty="0"/>
              <a:t> </a:t>
            </a:r>
            <a:r>
              <a:rPr lang="pl-PL" dirty="0" err="1"/>
              <a:t>server</a:t>
            </a:r>
            <a:r>
              <a:rPr lang="pl-PL" dirty="0"/>
              <a:t> </a:t>
            </a:r>
            <a:r>
              <a:rPr lang="pl-PL" dirty="0" err="1"/>
              <a:t>can</a:t>
            </a:r>
            <a:r>
              <a:rPr lang="pl-PL" dirty="0"/>
              <a:t> </a:t>
            </a:r>
            <a:r>
              <a:rPr lang="pl-PL" dirty="0" err="1"/>
              <a:t>have</a:t>
            </a:r>
            <a:r>
              <a:rPr lang="pl-PL" dirty="0"/>
              <a:t> </a:t>
            </a:r>
          </a:p>
          <a:p>
            <a:r>
              <a:rPr lang="pl-PL" dirty="0"/>
              <a:t>    </a:t>
            </a:r>
            <a:r>
              <a:rPr lang="pl-PL" dirty="0" err="1"/>
              <a:t>some</a:t>
            </a:r>
            <a:r>
              <a:rPr lang="pl-PL" dirty="0"/>
              <a:t> </a:t>
            </a:r>
            <a:r>
              <a:rPr lang="pl-PL" dirty="0" err="1"/>
              <a:t>attrbiutes</a:t>
            </a:r>
            <a:r>
              <a:rPr lang="pl-PL" dirty="0"/>
              <a:t> </a:t>
            </a:r>
            <a:r>
              <a:rPr lang="pl-PL" dirty="0" err="1"/>
              <a:t>attributes</a:t>
            </a:r>
            <a:endParaRPr lang="pl-PL" dirty="0"/>
          </a:p>
          <a:p>
            <a:pPr marL="285750" indent="-285750">
              <a:buFontTx/>
              <a:buChar char="-"/>
            </a:pPr>
            <a:r>
              <a:rPr lang="pl-PL" dirty="0"/>
              <a:t>Popular </a:t>
            </a:r>
            <a:r>
              <a:rPr lang="pl-PL" dirty="0" err="1"/>
              <a:t>support</a:t>
            </a:r>
            <a:r>
              <a:rPr lang="pl-PL" dirty="0"/>
              <a:t> for </a:t>
            </a:r>
            <a:r>
              <a:rPr lang="pl-PL" dirty="0" err="1"/>
              <a:t>thousends</a:t>
            </a:r>
            <a:r>
              <a:rPr lang="pl-PL" dirty="0"/>
              <a:t> of devices</a:t>
            </a:r>
          </a:p>
          <a:p>
            <a:r>
              <a:rPr lang="pl-PL" sz="2400" dirty="0">
                <a:solidFill>
                  <a:schemeClr val="tx1">
                    <a:lumMod val="9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https://www.tango-controls.org/developers/dsc/</a:t>
            </a:r>
            <a:r>
              <a:rPr lang="pl-PL" sz="2400" dirty="0">
                <a:solidFill>
                  <a:schemeClr val="tx1">
                    <a:lumMod val="95000"/>
                  </a:schemeClr>
                </a:solidFill>
              </a:rPr>
              <a:t> 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80305618-73E0-5643-A825-C8E3A4F2875B}"/>
              </a:ext>
            </a:extLst>
          </p:cNvPr>
          <p:cNvSpPr txBox="1"/>
          <p:nvPr/>
        </p:nvSpPr>
        <p:spPr>
          <a:xfrm>
            <a:off x="869884" y="4237222"/>
            <a:ext cx="35033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EPICS Controls:</a:t>
            </a:r>
            <a:br>
              <a:rPr lang="pl-PL" dirty="0"/>
            </a:br>
            <a:endParaRPr lang="pl-PL" dirty="0"/>
          </a:p>
          <a:p>
            <a:pPr marL="285750" indent="-285750">
              <a:buFontTx/>
              <a:buChar char="-"/>
            </a:pPr>
            <a:r>
              <a:rPr lang="pl-PL" dirty="0" err="1"/>
              <a:t>Main</a:t>
            </a:r>
            <a:r>
              <a:rPr lang="pl-PL" dirty="0"/>
              <a:t> unit - IOC</a:t>
            </a:r>
          </a:p>
          <a:p>
            <a:pPr marL="285750" indent="-285750">
              <a:buFontTx/>
              <a:buChar char="-"/>
            </a:pPr>
            <a:r>
              <a:rPr lang="pl-PL" dirty="0"/>
              <a:t>PV – piece of data </a:t>
            </a:r>
            <a:r>
              <a:rPr lang="pl-PL" dirty="0" err="1"/>
              <a:t>associated</a:t>
            </a:r>
            <a:r>
              <a:rPr lang="pl-PL" dirty="0"/>
              <a:t> with </a:t>
            </a:r>
            <a:r>
              <a:rPr lang="pl-PL" dirty="0" err="1"/>
              <a:t>some</a:t>
            </a:r>
            <a:r>
              <a:rPr lang="pl-PL" dirty="0"/>
              <a:t> </a:t>
            </a:r>
            <a:r>
              <a:rPr lang="pl-PL" dirty="0" err="1"/>
              <a:t>device</a:t>
            </a:r>
            <a:r>
              <a:rPr lang="pl-PL" dirty="0"/>
              <a:t> </a:t>
            </a:r>
            <a:r>
              <a:rPr lang="pl-PL" dirty="0" err="1"/>
              <a:t>parameter</a:t>
            </a:r>
            <a:endParaRPr lang="pl-PL" dirty="0"/>
          </a:p>
        </p:txBody>
      </p:sp>
      <p:sp>
        <p:nvSpPr>
          <p:cNvPr id="8" name="Strzałka: w lewo 7">
            <a:extLst>
              <a:ext uri="{FF2B5EF4-FFF2-40B4-BE49-F238E27FC236}">
                <a16:creationId xmlns:a16="http://schemas.microsoft.com/office/drawing/2014/main" id="{9A25CC62-D0D3-0CF7-B4B0-45D06A658467}"/>
              </a:ext>
            </a:extLst>
          </p:cNvPr>
          <p:cNvSpPr/>
          <p:nvPr/>
        </p:nvSpPr>
        <p:spPr>
          <a:xfrm>
            <a:off x="4373214" y="2381999"/>
            <a:ext cx="2150244" cy="91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6" name="Grafika 5" descr="Znak zapytania z wypełnieniem pełnym">
            <a:extLst>
              <a:ext uri="{FF2B5EF4-FFF2-40B4-BE49-F238E27FC236}">
                <a16:creationId xmlns:a16="http://schemas.microsoft.com/office/drawing/2014/main" id="{294BA20A-E8DC-DA44-A71D-23EBBEEF0D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75668" y="1207813"/>
            <a:ext cx="1207991" cy="1207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964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252CDE3-5588-8A33-2D97-F873D4C45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Browsing</a:t>
            </a:r>
            <a:r>
              <a:rPr lang="pl-PL" dirty="0"/>
              <a:t> </a:t>
            </a:r>
            <a:r>
              <a:rPr lang="pl-PL" dirty="0" err="1"/>
              <a:t>history</a:t>
            </a:r>
            <a:r>
              <a:rPr lang="pl-PL" dirty="0"/>
              <a:t> of one alarm…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36C2A28-942D-5D1F-C1A2-C4120046B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930400"/>
            <a:ext cx="8104845" cy="4594527"/>
          </a:xfrm>
        </p:spPr>
        <p:txBody>
          <a:bodyPr/>
          <a:lstStyle/>
          <a:p>
            <a:r>
              <a:rPr lang="pl-PL" dirty="0" err="1"/>
              <a:t>Feature</a:t>
            </a:r>
            <a:r>
              <a:rPr lang="pl-PL" dirty="0"/>
              <a:t> – </a:t>
            </a:r>
            <a:r>
              <a:rPr lang="pl-PL" dirty="0" err="1"/>
              <a:t>remember</a:t>
            </a:r>
            <a:r>
              <a:rPr lang="pl-PL" dirty="0"/>
              <a:t> </a:t>
            </a:r>
            <a:r>
              <a:rPr lang="pl-PL" dirty="0" err="1"/>
              <a:t>all</a:t>
            </a:r>
            <a:r>
              <a:rPr lang="pl-PL" dirty="0"/>
              <a:t> </a:t>
            </a:r>
            <a:r>
              <a:rPr lang="pl-PL" dirty="0" err="1"/>
              <a:t>values</a:t>
            </a:r>
            <a:r>
              <a:rPr lang="pl-PL" dirty="0"/>
              <a:t> for </a:t>
            </a:r>
            <a:r>
              <a:rPr lang="pl-PL" dirty="0" err="1"/>
              <a:t>aggregating</a:t>
            </a:r>
            <a:r>
              <a:rPr lang="pl-PL" dirty="0"/>
              <a:t> </a:t>
            </a:r>
            <a:r>
              <a:rPr lang="pl-PL" dirty="0" err="1"/>
              <a:t>alarms</a:t>
            </a: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C775F530-92D8-B29E-E24E-4FE221F8E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643712"/>
            <a:ext cx="8104845" cy="360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4744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70BA3AA-5FFD-BABB-8709-E7207299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… and </a:t>
            </a:r>
            <a:r>
              <a:rPr lang="pl-PL" dirty="0" err="1"/>
              <a:t>history</a:t>
            </a:r>
            <a:r>
              <a:rPr lang="pl-PL" dirty="0"/>
              <a:t> of </a:t>
            </a:r>
            <a:r>
              <a:rPr lang="pl-PL" dirty="0" err="1"/>
              <a:t>all</a:t>
            </a:r>
            <a:r>
              <a:rPr lang="pl-PL" dirty="0"/>
              <a:t> </a:t>
            </a:r>
            <a:r>
              <a:rPr lang="pl-PL" dirty="0" err="1"/>
              <a:t>alarms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8C8E532-B3C8-50E8-B76F-44BCE072A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F767E196-0F98-83F1-54EF-B477760C2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2020037"/>
            <a:ext cx="8729176" cy="44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4682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F5E9FB16-FC1A-4F31-BBEF-C599D9C5DC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655498"/>
          </a:xfrm>
        </p:spPr>
        <p:txBody>
          <a:bodyPr/>
          <a:lstStyle/>
          <a:p>
            <a:pPr algn="ctr"/>
            <a:br>
              <a:rPr lang="pl-PL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3600" dirty="0" err="1"/>
              <a:t>Thank</a:t>
            </a:r>
            <a:r>
              <a:rPr lang="pl-PL" sz="3600" dirty="0"/>
              <a:t> </a:t>
            </a:r>
            <a:r>
              <a:rPr lang="pl-PL" sz="3600" dirty="0" err="1"/>
              <a:t>you</a:t>
            </a:r>
            <a:r>
              <a:rPr lang="pl-PL" sz="3600" dirty="0"/>
              <a:t>!</a:t>
            </a:r>
          </a:p>
        </p:txBody>
      </p:sp>
      <p:sp>
        <p:nvSpPr>
          <p:cNvPr id="7" name="Podtytuł 6">
            <a:extLst>
              <a:ext uri="{FF2B5EF4-FFF2-40B4-BE49-F238E27FC236}">
                <a16:creationId xmlns:a16="http://schemas.microsoft.com/office/drawing/2014/main" id="{3B02E5EC-F953-4571-BF13-B60F828B26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12433" y="3906899"/>
            <a:ext cx="7766936" cy="1708283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7000" dirty="0">
                <a:hlinkClick r:id="rId2"/>
              </a:rPr>
              <a:t>https://s2innovation.com</a:t>
            </a:r>
            <a:r>
              <a:rPr lang="pl-PL" sz="7000" dirty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7000" dirty="0">
                <a:hlinkClick r:id="rId3"/>
              </a:rPr>
              <a:t>contact@s2innovation.com</a:t>
            </a:r>
            <a:endParaRPr lang="en-GB" sz="7000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GB" sz="7000" dirty="0"/>
              <a:t>+48 795 794 </a:t>
            </a:r>
            <a:r>
              <a:rPr lang="pl-PL" sz="7000" dirty="0"/>
              <a:t>667, </a:t>
            </a:r>
            <a:r>
              <a:rPr lang="en-GB" sz="7000" dirty="0"/>
              <a:t>+48 795 794 </a:t>
            </a:r>
            <a:r>
              <a:rPr lang="pl-PL" sz="7000" dirty="0"/>
              <a:t>004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45396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9F7825-DBAE-BC9D-98B4-E76CE1324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Solution: EPICS TANGO Bridge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A435702-FBBD-ED01-A92E-3B31CED536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962" y="2067283"/>
            <a:ext cx="9971375" cy="3880773"/>
          </a:xfrm>
        </p:spPr>
        <p:txBody>
          <a:bodyPr>
            <a:normAutofit/>
          </a:bodyPr>
          <a:lstStyle/>
          <a:p>
            <a:r>
              <a:rPr lang="pl-PL" sz="2000" dirty="0" err="1"/>
              <a:t>Tool</a:t>
            </a:r>
            <a:r>
              <a:rPr lang="pl-PL" sz="2000" dirty="0"/>
              <a:t> to </a:t>
            </a:r>
            <a:r>
              <a:rPr lang="pl-PL" sz="2000" dirty="0" err="1"/>
              <a:t>access</a:t>
            </a:r>
            <a:r>
              <a:rPr lang="pl-PL" sz="2000" dirty="0"/>
              <a:t> Tango </a:t>
            </a:r>
            <a:r>
              <a:rPr lang="pl-PL" sz="2000" dirty="0" err="1"/>
              <a:t>Classes</a:t>
            </a:r>
            <a:r>
              <a:rPr lang="pl-PL" sz="2000" dirty="0"/>
              <a:t> via EPICS Channel Access</a:t>
            </a:r>
          </a:p>
          <a:p>
            <a:r>
              <a:rPr lang="pl-PL" sz="2000" dirty="0"/>
              <a:t>Server </a:t>
            </a:r>
            <a:r>
              <a:rPr lang="pl-PL" sz="2000" dirty="0" err="1"/>
              <a:t>that</a:t>
            </a:r>
            <a:r>
              <a:rPr lang="pl-PL" sz="2000" dirty="0"/>
              <a:t> </a:t>
            </a:r>
            <a:r>
              <a:rPr lang="pl-PL" sz="2000" dirty="0" err="1"/>
              <a:t>provides</a:t>
            </a:r>
            <a:r>
              <a:rPr lang="pl-PL" sz="2000" dirty="0"/>
              <a:t> </a:t>
            </a:r>
            <a:r>
              <a:rPr lang="pl-PL" sz="2000" dirty="0" err="1"/>
              <a:t>mapping</a:t>
            </a:r>
            <a:r>
              <a:rPr lang="pl-PL" sz="2000" dirty="0"/>
              <a:t> </a:t>
            </a:r>
            <a:r>
              <a:rPr lang="pl-PL" sz="2000" dirty="0" err="1"/>
              <a:t>between</a:t>
            </a:r>
            <a:r>
              <a:rPr lang="pl-PL" sz="2000" dirty="0"/>
              <a:t> Tango </a:t>
            </a:r>
            <a:r>
              <a:rPr lang="pl-PL" sz="2000" dirty="0" err="1"/>
              <a:t>Attributes</a:t>
            </a:r>
            <a:r>
              <a:rPr lang="pl-PL" sz="2000" dirty="0"/>
              <a:t> and </a:t>
            </a:r>
            <a:r>
              <a:rPr lang="pl-PL" sz="2000" dirty="0" err="1"/>
              <a:t>Commands</a:t>
            </a:r>
            <a:r>
              <a:rPr lang="pl-PL" sz="2000" dirty="0"/>
              <a:t>.</a:t>
            </a:r>
          </a:p>
          <a:p>
            <a:r>
              <a:rPr lang="pl-PL" sz="2000" dirty="0" err="1"/>
              <a:t>Implemented</a:t>
            </a:r>
            <a:r>
              <a:rPr lang="pl-PL" sz="2000" dirty="0"/>
              <a:t> </a:t>
            </a:r>
            <a:r>
              <a:rPr lang="pl-PL" sz="2000" dirty="0" err="1"/>
              <a:t>using</a:t>
            </a:r>
            <a:r>
              <a:rPr lang="pl-PL" sz="2000" dirty="0"/>
              <a:t> </a:t>
            </a:r>
            <a:r>
              <a:rPr lang="pl-PL" sz="2000" b="1" dirty="0" err="1"/>
              <a:t>pcaspy</a:t>
            </a:r>
            <a:r>
              <a:rPr lang="pl-PL" sz="2000" b="1" dirty="0"/>
              <a:t> (</a:t>
            </a:r>
            <a:r>
              <a:rPr lang="pl-PL" sz="2000" dirty="0">
                <a:hlinkClick r:id="rId2"/>
              </a:rPr>
              <a:t>https://pcaspy.readthedocs.io/en/latest/</a:t>
            </a:r>
            <a:r>
              <a:rPr lang="pl-PL" sz="2000" dirty="0"/>
              <a:t>)</a:t>
            </a:r>
          </a:p>
          <a:p>
            <a:r>
              <a:rPr lang="pl-PL" sz="2000" dirty="0" err="1"/>
              <a:t>Documentation</a:t>
            </a:r>
            <a:r>
              <a:rPr lang="pl-PL" sz="2000" dirty="0"/>
              <a:t>: </a:t>
            </a:r>
            <a:r>
              <a:rPr lang="pl-PL" sz="2000" dirty="0">
                <a:hlinkClick r:id="rId3"/>
              </a:rPr>
              <a:t>https://epics-tango-bridge.readthedocs.io/en/latest/</a:t>
            </a:r>
            <a:r>
              <a:rPr lang="pl-PL" sz="2000" dirty="0"/>
              <a:t> </a:t>
            </a:r>
          </a:p>
          <a:p>
            <a:endParaRPr lang="pl-PL" sz="2000" dirty="0"/>
          </a:p>
          <a:p>
            <a:pPr marL="0" indent="0">
              <a:buNone/>
            </a:pPr>
            <a:endParaRPr lang="pl-PL" sz="2000" dirty="0"/>
          </a:p>
          <a:p>
            <a:pPr marL="0" indent="0">
              <a:buNone/>
            </a:pPr>
            <a:endParaRPr lang="pl-PL" sz="2000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954D5D53-7735-9AE9-080F-8CBC14DE2E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80FB8E4A-5527-70E0-2AF2-6D3935F96E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5132" y="4100975"/>
            <a:ext cx="4313268" cy="257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31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1E63EB3-9276-B1CA-617D-87A999C23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How to </a:t>
            </a:r>
            <a:r>
              <a:rPr lang="pl-PL" dirty="0" err="1"/>
              <a:t>use</a:t>
            </a:r>
            <a:r>
              <a:rPr lang="pl-PL" dirty="0"/>
              <a:t> </a:t>
            </a:r>
            <a:r>
              <a:rPr lang="pl-PL" dirty="0" err="1"/>
              <a:t>it</a:t>
            </a:r>
            <a:r>
              <a:rPr lang="pl-PL" dirty="0"/>
              <a:t> </a:t>
            </a:r>
            <a:r>
              <a:rPr lang="pl-PL" dirty="0" err="1"/>
              <a:t>works</a:t>
            </a:r>
            <a:r>
              <a:rPr lang="pl-PL" dirty="0"/>
              <a:t>? - </a:t>
            </a:r>
            <a:r>
              <a:rPr lang="pl-PL" dirty="0" err="1"/>
              <a:t>read</a:t>
            </a:r>
            <a:r>
              <a:rPr lang="pl-PL" dirty="0"/>
              <a:t>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8F7FEA5-7AF6-ED0F-458E-8BE18D467C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684" y="1503364"/>
            <a:ext cx="6273478" cy="3721979"/>
          </a:xfrm>
        </p:spPr>
        <p:txBody>
          <a:bodyPr/>
          <a:lstStyle/>
          <a:p>
            <a:r>
              <a:rPr lang="pl-PL" dirty="0"/>
              <a:t>To start IOC </a:t>
            </a:r>
            <a:r>
              <a:rPr lang="pl-PL" dirty="0" err="1"/>
              <a:t>you</a:t>
            </a:r>
            <a:r>
              <a:rPr lang="pl-PL" dirty="0"/>
              <a:t> </a:t>
            </a:r>
            <a:r>
              <a:rPr lang="pl-PL" dirty="0" err="1"/>
              <a:t>need</a:t>
            </a:r>
            <a:r>
              <a:rPr lang="pl-PL" dirty="0"/>
              <a:t> to </a:t>
            </a:r>
            <a:r>
              <a:rPr lang="pl-PL" dirty="0" err="1"/>
              <a:t>provide</a:t>
            </a:r>
            <a:r>
              <a:rPr lang="pl-PL" dirty="0"/>
              <a:t> pvdb.py file </a:t>
            </a:r>
            <a:r>
              <a:rPr lang="pl-PL" dirty="0" err="1"/>
              <a:t>defining</a:t>
            </a:r>
            <a:r>
              <a:rPr lang="pl-PL" dirty="0"/>
              <a:t> </a:t>
            </a:r>
            <a:r>
              <a:rPr lang="pl-PL" dirty="0" err="1"/>
              <a:t>mapping</a:t>
            </a:r>
            <a:r>
              <a:rPr lang="pl-PL" dirty="0"/>
              <a:t> Tango devices</a:t>
            </a:r>
          </a:p>
          <a:p>
            <a:pPr marL="0" indent="0">
              <a:buNone/>
            </a:pPr>
            <a:r>
              <a:rPr kumimoji="0" lang="pl-PL" altLang="pl-PL" sz="1800" b="0" i="0" u="none" strike="noStrike" cap="none" normalizeH="0" baseline="0" dirty="0" err="1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</a:rPr>
              <a:t>epics</a:t>
            </a:r>
            <a:r>
              <a:rPr kumimoji="0" lang="pl-PL" altLang="pl-PL" sz="18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</a:rPr>
              <a:t>-tango-</a:t>
            </a:r>
            <a:r>
              <a:rPr kumimoji="0" lang="pl-PL" altLang="pl-PL" sz="1800" b="0" i="0" u="none" strike="noStrike" cap="none" normalizeH="0" baseline="0" dirty="0" err="1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</a:rPr>
              <a:t>bridge</a:t>
            </a:r>
            <a:r>
              <a:rPr kumimoji="0" lang="pl-PL" altLang="pl-PL" sz="18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</a:rPr>
              <a:t> ./path/to/pvdb.py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</a:t>
            </a:r>
            <a:endParaRPr kumimoji="0" lang="pl-PL" altLang="pl-PL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3895E31B-2C56-D82F-06AC-9C7582E450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006" y="2899407"/>
            <a:ext cx="4224221" cy="4056388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2DF3C1C4-E2E6-A869-252F-F267FBA710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2444" y="611951"/>
            <a:ext cx="3282650" cy="3906416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7A31F819-826C-39A8-9917-1FA2AC254484}"/>
              </a:ext>
            </a:extLst>
          </p:cNvPr>
          <p:cNvSpPr txBox="1"/>
          <p:nvPr/>
        </p:nvSpPr>
        <p:spPr>
          <a:xfrm>
            <a:off x="8476690" y="4653728"/>
            <a:ext cx="4050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Example</a:t>
            </a:r>
            <a:r>
              <a:rPr lang="pl-PL" dirty="0"/>
              <a:t> Tango </a:t>
            </a:r>
            <a:r>
              <a:rPr lang="pl-PL" dirty="0" err="1"/>
              <a:t>device</a:t>
            </a:r>
            <a:endParaRPr lang="pl-PL" dirty="0"/>
          </a:p>
        </p:txBody>
      </p:sp>
      <p:sp>
        <p:nvSpPr>
          <p:cNvPr id="14" name="Strzałka: w lewo 13">
            <a:extLst>
              <a:ext uri="{FF2B5EF4-FFF2-40B4-BE49-F238E27FC236}">
                <a16:creationId xmlns:a16="http://schemas.microsoft.com/office/drawing/2014/main" id="{13BB33D8-CC30-5D49-7E9B-599B49097645}"/>
              </a:ext>
            </a:extLst>
          </p:cNvPr>
          <p:cNvSpPr/>
          <p:nvPr/>
        </p:nvSpPr>
        <p:spPr>
          <a:xfrm rot="19551734">
            <a:off x="5217127" y="2556028"/>
            <a:ext cx="2720273" cy="48185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Strzałka: w lewo 3">
            <a:extLst>
              <a:ext uri="{FF2B5EF4-FFF2-40B4-BE49-F238E27FC236}">
                <a16:creationId xmlns:a16="http://schemas.microsoft.com/office/drawing/2014/main" id="{A5F28D8F-0B01-081B-7203-602073868CC4}"/>
              </a:ext>
            </a:extLst>
          </p:cNvPr>
          <p:cNvSpPr/>
          <p:nvPr/>
        </p:nvSpPr>
        <p:spPr>
          <a:xfrm rot="13210811">
            <a:off x="4866562" y="4580353"/>
            <a:ext cx="2720273" cy="48185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F71C2F5E-E6A4-4E53-4F2B-5825BC630F71}"/>
              </a:ext>
            </a:extLst>
          </p:cNvPr>
          <p:cNvSpPr txBox="1"/>
          <p:nvPr/>
        </p:nvSpPr>
        <p:spPr>
          <a:xfrm>
            <a:off x="5748946" y="5934670"/>
            <a:ext cx="64430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kumimoji="0" lang="pl-PL" altLang="pl-PL" sz="18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</a:rPr>
              <a:t>$ </a:t>
            </a:r>
            <a:r>
              <a:rPr kumimoji="0" lang="pl-PL" altLang="pl-PL" sz="1800" b="0" i="0" u="none" strike="noStrike" cap="none" normalizeH="0" baseline="0" dirty="0" err="1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</a:rPr>
              <a:t>caget</a:t>
            </a:r>
            <a:r>
              <a:rPr kumimoji="0" lang="pl-PL" altLang="pl-PL" sz="1800" b="0" i="0" u="none" strike="noStrike" cap="none" normalizeH="0" baseline="0" dirty="0">
                <a:ln>
                  <a:noFill/>
                </a:ln>
                <a:solidFill>
                  <a:srgbClr val="404040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pl-PL" altLang="pl-PL" dirty="0">
                <a:solidFill>
                  <a:srgbClr val="404040"/>
                </a:solidFill>
                <a:latin typeface="Consolas" panose="020B0609020204030204" pitchFamily="49" charset="0"/>
              </a:rPr>
              <a:t>–c „</a:t>
            </a:r>
            <a:r>
              <a:rPr lang="pl-PL" altLang="pl-PL" dirty="0" err="1">
                <a:solidFill>
                  <a:srgbClr val="404040"/>
                </a:solidFill>
                <a:latin typeface="Consolas" panose="020B0609020204030204" pitchFamily="49" charset="0"/>
              </a:rPr>
              <a:t>tango:test</a:t>
            </a:r>
            <a:r>
              <a:rPr lang="pl-PL" altLang="pl-PL" dirty="0">
                <a:solidFill>
                  <a:srgbClr val="404040"/>
                </a:solidFill>
                <a:latin typeface="Consolas" panose="020B0609020204030204" pitchFamily="49" charset="0"/>
              </a:rPr>
              <a:t>/</a:t>
            </a:r>
            <a:r>
              <a:rPr lang="pl-PL" altLang="pl-PL" dirty="0" err="1">
                <a:solidFill>
                  <a:srgbClr val="404040"/>
                </a:solidFill>
                <a:latin typeface="Consolas" panose="020B0609020204030204" pitchFamily="49" charset="0"/>
              </a:rPr>
              <a:t>epics_tango_bridge</a:t>
            </a:r>
            <a:r>
              <a:rPr lang="pl-PL" altLang="pl-PL" dirty="0">
                <a:solidFill>
                  <a:srgbClr val="404040"/>
                </a:solidFill>
                <a:latin typeface="Consolas" panose="020B0609020204030204" pitchFamily="49" charset="0"/>
              </a:rPr>
              <a:t>/1:atrr:DoubleScalar”  -&gt; Return 40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olas" panose="020B0609020204030204" pitchFamily="49" charset="0"/>
              </a:rPr>
              <a:t> </a:t>
            </a:r>
            <a:endParaRPr kumimoji="0" lang="pl-PL" altLang="pl-PL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2E901F24-84D0-1E19-27AB-ECC08BE3D6A5}"/>
              </a:ext>
            </a:extLst>
          </p:cNvPr>
          <p:cNvSpPr txBox="1"/>
          <p:nvPr/>
        </p:nvSpPr>
        <p:spPr>
          <a:xfrm>
            <a:off x="2093497" y="4927601"/>
            <a:ext cx="2806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>
                <a:solidFill>
                  <a:schemeClr val="bg1"/>
                </a:solidFill>
              </a:rPr>
              <a:t>Corresponding</a:t>
            </a:r>
            <a:r>
              <a:rPr lang="pl-PL" dirty="0">
                <a:solidFill>
                  <a:schemeClr val="bg1"/>
                </a:solidFill>
              </a:rPr>
              <a:t> </a:t>
            </a:r>
            <a:r>
              <a:rPr lang="pl-PL" dirty="0" err="1">
                <a:solidFill>
                  <a:schemeClr val="bg1"/>
                </a:solidFill>
              </a:rPr>
              <a:t>pvdb</a:t>
            </a:r>
            <a:r>
              <a:rPr lang="pl-PL" dirty="0">
                <a:solidFill>
                  <a:schemeClr val="bg1"/>
                </a:solidFill>
              </a:rPr>
              <a:t> file</a:t>
            </a:r>
          </a:p>
        </p:txBody>
      </p:sp>
    </p:spTree>
    <p:extLst>
      <p:ext uri="{BB962C8B-B14F-4D97-AF65-F5344CB8AC3E}">
        <p14:creationId xmlns:p14="http://schemas.microsoft.com/office/powerpoint/2010/main" val="2772578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  <p:bldP spid="4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6" descr="Tango Controls Core Projects · GitHub">
            <a:extLst>
              <a:ext uri="{FF2B5EF4-FFF2-40B4-BE49-F238E27FC236}">
                <a16:creationId xmlns:a16="http://schemas.microsoft.com/office/drawing/2014/main" id="{28266F6E-7A3A-8BB7-C4D3-59B3626C5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8378" y="2275745"/>
            <a:ext cx="1231365" cy="1231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1A4F010E-CA89-C9E7-5882-E1BF9B25C24F}"/>
              </a:ext>
            </a:extLst>
          </p:cNvPr>
          <p:cNvSpPr txBox="1"/>
          <p:nvPr/>
        </p:nvSpPr>
        <p:spPr>
          <a:xfrm>
            <a:off x="433167" y="5534185"/>
            <a:ext cx="18520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l-PL" altLang="pl-PL" dirty="0">
                <a:solidFill>
                  <a:srgbClr val="404040"/>
                </a:solidFill>
              </a:rPr>
              <a:t>Write </a:t>
            </a:r>
            <a:r>
              <a:rPr lang="pl-PL" altLang="pl-PL" dirty="0" err="1">
                <a:solidFill>
                  <a:srgbClr val="404040"/>
                </a:solidFill>
              </a:rPr>
              <a:t>eg</a:t>
            </a:r>
            <a:r>
              <a:rPr lang="pl-PL" altLang="pl-PL" dirty="0">
                <a:solidFill>
                  <a:srgbClr val="404040"/>
                </a:solidFill>
              </a:rPr>
              <a:t>. </a:t>
            </a:r>
            <a:r>
              <a:rPr lang="pl-PL" altLang="pl-PL" dirty="0" err="1">
                <a:solidFill>
                  <a:srgbClr val="404040"/>
                </a:solidFill>
              </a:rPr>
              <a:t>caput</a:t>
            </a:r>
            <a:endParaRPr kumimoji="0" lang="pl-PL" altLang="pl-PL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7199BF1E-F170-7F05-3E18-CB2FDDF96D2E}"/>
              </a:ext>
            </a:extLst>
          </p:cNvPr>
          <p:cNvSpPr txBox="1"/>
          <p:nvPr/>
        </p:nvSpPr>
        <p:spPr>
          <a:xfrm>
            <a:off x="7869909" y="3636545"/>
            <a:ext cx="38519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Example</a:t>
            </a:r>
            <a:r>
              <a:rPr lang="pl-PL" dirty="0"/>
              <a:t> Tango</a:t>
            </a:r>
          </a:p>
          <a:p>
            <a:r>
              <a:rPr lang="pl-PL" dirty="0"/>
              <a:t>Device Server</a:t>
            </a:r>
          </a:p>
          <a:p>
            <a:r>
              <a:rPr lang="pl-PL" dirty="0"/>
              <a:t>with </a:t>
            </a:r>
            <a:r>
              <a:rPr lang="pl-PL" dirty="0" err="1"/>
              <a:t>different</a:t>
            </a:r>
            <a:r>
              <a:rPr lang="pl-PL" dirty="0"/>
              <a:t> </a:t>
            </a:r>
            <a:r>
              <a:rPr lang="pl-PL" dirty="0" err="1"/>
              <a:t>attributes</a:t>
            </a:r>
            <a:endParaRPr lang="pl-PL" dirty="0"/>
          </a:p>
          <a:p>
            <a:r>
              <a:rPr lang="pl-PL" dirty="0"/>
              <a:t>and </a:t>
            </a:r>
            <a:r>
              <a:rPr lang="pl-PL" dirty="0" err="1"/>
              <a:t>commands</a:t>
            </a:r>
            <a:endParaRPr lang="pl-PL" dirty="0"/>
          </a:p>
        </p:txBody>
      </p:sp>
      <p:pic>
        <p:nvPicPr>
          <p:cNvPr id="2" name="Picture 18">
            <a:extLst>
              <a:ext uri="{FF2B5EF4-FFF2-40B4-BE49-F238E27FC236}">
                <a16:creationId xmlns:a16="http://schemas.microsoft.com/office/drawing/2014/main" id="{BD188293-94D7-CD13-01D6-A6983D827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671" y="3282871"/>
            <a:ext cx="1395605" cy="1395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a 4" descr="Apertura z wypełnieniem pełnym">
            <a:extLst>
              <a:ext uri="{FF2B5EF4-FFF2-40B4-BE49-F238E27FC236}">
                <a16:creationId xmlns:a16="http://schemas.microsoft.com/office/drawing/2014/main" id="{E956673F-C46B-2342-D477-FFDA5D9FCD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89506" y="2279144"/>
            <a:ext cx="914400" cy="914400"/>
          </a:xfrm>
          <a:prstGeom prst="rect">
            <a:avLst/>
          </a:prstGeom>
        </p:spPr>
      </p:pic>
      <p:pic>
        <p:nvPicPr>
          <p:cNvPr id="6" name="Grafika 5" descr="Apertura z wypełnieniem pełnym">
            <a:extLst>
              <a:ext uri="{FF2B5EF4-FFF2-40B4-BE49-F238E27FC236}">
                <a16:creationId xmlns:a16="http://schemas.microsoft.com/office/drawing/2014/main" id="{D5844D5F-152E-D5A7-781C-78AC0E7AC4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44765" y="3462207"/>
            <a:ext cx="914400" cy="914400"/>
          </a:xfrm>
          <a:prstGeom prst="rect">
            <a:avLst/>
          </a:prstGeom>
        </p:spPr>
      </p:pic>
      <p:pic>
        <p:nvPicPr>
          <p:cNvPr id="8" name="Grafika 7" descr="Apertura z wypełnieniem pełnym">
            <a:extLst>
              <a:ext uri="{FF2B5EF4-FFF2-40B4-BE49-F238E27FC236}">
                <a16:creationId xmlns:a16="http://schemas.microsoft.com/office/drawing/2014/main" id="{197F6759-9AEB-3ADE-8A9D-D4921EC522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297213" y="4648686"/>
            <a:ext cx="914400" cy="914400"/>
          </a:xfrm>
          <a:prstGeom prst="rect">
            <a:avLst/>
          </a:prstGeom>
        </p:spPr>
      </p:pic>
      <p:pic>
        <p:nvPicPr>
          <p:cNvPr id="19" name="Grafika 18" descr="Apertura z wypełnieniem pełnym">
            <a:extLst>
              <a:ext uri="{FF2B5EF4-FFF2-40B4-BE49-F238E27FC236}">
                <a16:creationId xmlns:a16="http://schemas.microsoft.com/office/drawing/2014/main" id="{3DF4BFFD-36AC-F739-8A25-84005E0EE6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26923" y="5985048"/>
            <a:ext cx="751338" cy="751338"/>
          </a:xfrm>
          <a:prstGeom prst="rect">
            <a:avLst/>
          </a:prstGeom>
        </p:spPr>
      </p:pic>
      <p:sp>
        <p:nvSpPr>
          <p:cNvPr id="21" name="pole tekstowe 20">
            <a:extLst>
              <a:ext uri="{FF2B5EF4-FFF2-40B4-BE49-F238E27FC236}">
                <a16:creationId xmlns:a16="http://schemas.microsoft.com/office/drawing/2014/main" id="{5EB65E19-4B00-F2A0-6C22-75BF89C0BED7}"/>
              </a:ext>
            </a:extLst>
          </p:cNvPr>
          <p:cNvSpPr txBox="1"/>
          <p:nvPr/>
        </p:nvSpPr>
        <p:spPr>
          <a:xfrm>
            <a:off x="7778261" y="6151416"/>
            <a:ext cx="2190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- manager</a:t>
            </a:r>
          </a:p>
        </p:txBody>
      </p:sp>
      <p:pic>
        <p:nvPicPr>
          <p:cNvPr id="29" name="Grafika 28" descr="Strzałka okrężna z wypełnieniem pełnym">
            <a:extLst>
              <a:ext uri="{FF2B5EF4-FFF2-40B4-BE49-F238E27FC236}">
                <a16:creationId xmlns:a16="http://schemas.microsoft.com/office/drawing/2014/main" id="{E74F975A-6826-763D-CC96-99CF74D529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78231" y="1614535"/>
            <a:ext cx="914400" cy="914400"/>
          </a:xfrm>
          <a:prstGeom prst="rect">
            <a:avLst/>
          </a:prstGeom>
        </p:spPr>
      </p:pic>
      <p:pic>
        <p:nvPicPr>
          <p:cNvPr id="30" name="Grafika 29" descr="Strzałka okrężna z wypełnieniem pełnym">
            <a:extLst>
              <a:ext uri="{FF2B5EF4-FFF2-40B4-BE49-F238E27FC236}">
                <a16:creationId xmlns:a16="http://schemas.microsoft.com/office/drawing/2014/main" id="{A7105BDD-3014-E777-7A1D-0FB113EE61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01965" y="2818814"/>
            <a:ext cx="914400" cy="914400"/>
          </a:xfrm>
          <a:prstGeom prst="rect">
            <a:avLst/>
          </a:prstGeom>
        </p:spPr>
      </p:pic>
      <p:pic>
        <p:nvPicPr>
          <p:cNvPr id="31" name="Grafika 30" descr="Strzałka okrężna z wypełnieniem pełnym">
            <a:extLst>
              <a:ext uri="{FF2B5EF4-FFF2-40B4-BE49-F238E27FC236}">
                <a16:creationId xmlns:a16="http://schemas.microsoft.com/office/drawing/2014/main" id="{375C5D44-3A13-8A10-7ED4-ABF0965B63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99729" y="4282430"/>
            <a:ext cx="914400" cy="914400"/>
          </a:xfrm>
          <a:prstGeom prst="rect">
            <a:avLst/>
          </a:prstGeom>
        </p:spPr>
      </p:pic>
      <p:pic>
        <p:nvPicPr>
          <p:cNvPr id="32" name="Grafika 31" descr="Strzałka okrężna z wypełnieniem pełnym">
            <a:extLst>
              <a:ext uri="{FF2B5EF4-FFF2-40B4-BE49-F238E27FC236}">
                <a16:creationId xmlns:a16="http://schemas.microsoft.com/office/drawing/2014/main" id="{5C3C7465-6F28-2D2E-8FF5-A59854CEE7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087175" y="5903517"/>
            <a:ext cx="914400" cy="914400"/>
          </a:xfrm>
          <a:prstGeom prst="rect">
            <a:avLst/>
          </a:prstGeom>
        </p:spPr>
      </p:pic>
      <p:sp>
        <p:nvSpPr>
          <p:cNvPr id="33" name="pole tekstowe 32">
            <a:extLst>
              <a:ext uri="{FF2B5EF4-FFF2-40B4-BE49-F238E27FC236}">
                <a16:creationId xmlns:a16="http://schemas.microsoft.com/office/drawing/2014/main" id="{CFD19186-BA9F-C473-9009-43B8E54894FA}"/>
              </a:ext>
            </a:extLst>
          </p:cNvPr>
          <p:cNvSpPr txBox="1"/>
          <p:nvPr/>
        </p:nvSpPr>
        <p:spPr>
          <a:xfrm>
            <a:off x="10001575" y="6065245"/>
            <a:ext cx="2190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- Read and </a:t>
            </a:r>
            <a:r>
              <a:rPr lang="pl-PL" dirty="0" err="1"/>
              <a:t>write</a:t>
            </a:r>
            <a:r>
              <a:rPr lang="pl-PL" dirty="0"/>
              <a:t> </a:t>
            </a:r>
            <a:r>
              <a:rPr lang="pl-PL" dirty="0" err="1"/>
              <a:t>threads</a:t>
            </a:r>
            <a:endParaRPr lang="pl-PL" dirty="0"/>
          </a:p>
        </p:txBody>
      </p:sp>
      <p:sp>
        <p:nvSpPr>
          <p:cNvPr id="35" name="pole tekstowe 34">
            <a:extLst>
              <a:ext uri="{FF2B5EF4-FFF2-40B4-BE49-F238E27FC236}">
                <a16:creationId xmlns:a16="http://schemas.microsoft.com/office/drawing/2014/main" id="{67489A0C-AD94-CDD3-9437-256588D9AE0F}"/>
              </a:ext>
            </a:extLst>
          </p:cNvPr>
          <p:cNvSpPr txBox="1"/>
          <p:nvPr/>
        </p:nvSpPr>
        <p:spPr>
          <a:xfrm>
            <a:off x="2396136" y="4398343"/>
            <a:ext cx="1504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Pcaspy</a:t>
            </a:r>
            <a:r>
              <a:rPr lang="pl-PL" dirty="0"/>
              <a:t> Driver</a:t>
            </a:r>
          </a:p>
        </p:txBody>
      </p:sp>
      <p:sp>
        <p:nvSpPr>
          <p:cNvPr id="36" name="Strzałka: w lewo i w prawo 35">
            <a:extLst>
              <a:ext uri="{FF2B5EF4-FFF2-40B4-BE49-F238E27FC236}">
                <a16:creationId xmlns:a16="http://schemas.microsoft.com/office/drawing/2014/main" id="{C4932A12-34AF-6E98-7AFC-0CD1F5B88A86}"/>
              </a:ext>
            </a:extLst>
          </p:cNvPr>
          <p:cNvSpPr/>
          <p:nvPr/>
        </p:nvSpPr>
        <p:spPr>
          <a:xfrm rot="424796">
            <a:off x="5052039" y="2484970"/>
            <a:ext cx="2832473" cy="31928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9" name="Strzałka: w lewo i w prawo 38">
            <a:extLst>
              <a:ext uri="{FF2B5EF4-FFF2-40B4-BE49-F238E27FC236}">
                <a16:creationId xmlns:a16="http://schemas.microsoft.com/office/drawing/2014/main" id="{B6EDDD49-E0AE-FCF2-28C3-9D6995100F5E}"/>
              </a:ext>
            </a:extLst>
          </p:cNvPr>
          <p:cNvSpPr/>
          <p:nvPr/>
        </p:nvSpPr>
        <p:spPr>
          <a:xfrm rot="20774658">
            <a:off x="5330000" y="3325684"/>
            <a:ext cx="2514848" cy="31074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0" name="Strzałka: w lewo i w prawo 39">
            <a:extLst>
              <a:ext uri="{FF2B5EF4-FFF2-40B4-BE49-F238E27FC236}">
                <a16:creationId xmlns:a16="http://schemas.microsoft.com/office/drawing/2014/main" id="{23B627F2-6398-512A-71CA-7ED60F6E9E02}"/>
              </a:ext>
            </a:extLst>
          </p:cNvPr>
          <p:cNvSpPr/>
          <p:nvPr/>
        </p:nvSpPr>
        <p:spPr>
          <a:xfrm rot="19731469">
            <a:off x="5598986" y="4005578"/>
            <a:ext cx="2514848" cy="31074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3" name="pole tekstowe 42">
            <a:extLst>
              <a:ext uri="{FF2B5EF4-FFF2-40B4-BE49-F238E27FC236}">
                <a16:creationId xmlns:a16="http://schemas.microsoft.com/office/drawing/2014/main" id="{47717DC6-86A7-88A3-2FBF-A875D1FEB469}"/>
              </a:ext>
            </a:extLst>
          </p:cNvPr>
          <p:cNvSpPr txBox="1"/>
          <p:nvPr/>
        </p:nvSpPr>
        <p:spPr>
          <a:xfrm>
            <a:off x="544061" y="706584"/>
            <a:ext cx="74970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3600" dirty="0">
                <a:solidFill>
                  <a:schemeClr val="accent1"/>
                </a:solidFill>
                <a:latin typeface="+mj-lt"/>
              </a:rPr>
              <a:t>Reading and </a:t>
            </a:r>
            <a:r>
              <a:rPr lang="pl-PL" sz="3600" dirty="0" err="1">
                <a:solidFill>
                  <a:schemeClr val="accent1"/>
                </a:solidFill>
                <a:latin typeface="+mj-lt"/>
              </a:rPr>
              <a:t>writing</a:t>
            </a:r>
            <a:r>
              <a:rPr lang="pl-PL" sz="360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pl-PL" sz="3600" dirty="0" err="1">
                <a:solidFill>
                  <a:schemeClr val="accent1"/>
                </a:solidFill>
                <a:latin typeface="+mj-lt"/>
              </a:rPr>
              <a:t>more</a:t>
            </a:r>
            <a:r>
              <a:rPr lang="pl-PL" sz="3600" dirty="0">
                <a:solidFill>
                  <a:schemeClr val="accent1"/>
                </a:solidFill>
                <a:latin typeface="+mj-lt"/>
              </a:rPr>
              <a:t> </a:t>
            </a:r>
            <a:r>
              <a:rPr lang="pl-PL" sz="3600" dirty="0" err="1">
                <a:solidFill>
                  <a:schemeClr val="accent1"/>
                </a:solidFill>
                <a:latin typeface="+mj-lt"/>
              </a:rPr>
              <a:t>detaied</a:t>
            </a:r>
            <a:endParaRPr lang="pl-PL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5" name="pole tekstowe 44">
            <a:extLst>
              <a:ext uri="{FF2B5EF4-FFF2-40B4-BE49-F238E27FC236}">
                <a16:creationId xmlns:a16="http://schemas.microsoft.com/office/drawing/2014/main" id="{CF7B26D4-B400-B04A-BAB2-2C9C8E73DCBF}"/>
              </a:ext>
            </a:extLst>
          </p:cNvPr>
          <p:cNvSpPr txBox="1"/>
          <p:nvPr/>
        </p:nvSpPr>
        <p:spPr>
          <a:xfrm>
            <a:off x="96801" y="1752996"/>
            <a:ext cx="61036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/>
              <a:t>Read </a:t>
            </a:r>
            <a:r>
              <a:rPr lang="pl-PL" dirty="0" err="1"/>
              <a:t>e.g</a:t>
            </a:r>
            <a:r>
              <a:rPr lang="pl-PL" dirty="0"/>
              <a:t>. </a:t>
            </a:r>
            <a:r>
              <a:rPr lang="pl-PL" dirty="0" err="1"/>
              <a:t>caget</a:t>
            </a:r>
            <a:endParaRPr lang="pl-PL" dirty="0"/>
          </a:p>
        </p:txBody>
      </p:sp>
      <p:sp>
        <p:nvSpPr>
          <p:cNvPr id="50" name="Strzałka: w prawo 49">
            <a:extLst>
              <a:ext uri="{FF2B5EF4-FFF2-40B4-BE49-F238E27FC236}">
                <a16:creationId xmlns:a16="http://schemas.microsoft.com/office/drawing/2014/main" id="{AEA31663-335B-2891-1829-A3F61B6ED772}"/>
              </a:ext>
            </a:extLst>
          </p:cNvPr>
          <p:cNvSpPr/>
          <p:nvPr/>
        </p:nvSpPr>
        <p:spPr>
          <a:xfrm rot="20663416">
            <a:off x="2277490" y="5393964"/>
            <a:ext cx="1970093" cy="2490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1" name="Strzałka: w prawo 50">
            <a:extLst>
              <a:ext uri="{FF2B5EF4-FFF2-40B4-BE49-F238E27FC236}">
                <a16:creationId xmlns:a16="http://schemas.microsoft.com/office/drawing/2014/main" id="{CD3C1747-7F29-4A3B-3752-8094313F5427}"/>
              </a:ext>
            </a:extLst>
          </p:cNvPr>
          <p:cNvSpPr/>
          <p:nvPr/>
        </p:nvSpPr>
        <p:spPr>
          <a:xfrm rot="11391054">
            <a:off x="1844881" y="2155348"/>
            <a:ext cx="1677581" cy="3125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52" name="Obraz 51">
            <a:extLst>
              <a:ext uri="{FF2B5EF4-FFF2-40B4-BE49-F238E27FC236}">
                <a16:creationId xmlns:a16="http://schemas.microsoft.com/office/drawing/2014/main" id="{C3E68772-68BB-729B-24AD-7DCF136BC6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08329" y="281571"/>
            <a:ext cx="2643946" cy="3146346"/>
          </a:xfrm>
          <a:prstGeom prst="rect">
            <a:avLst/>
          </a:prstGeom>
        </p:spPr>
      </p:pic>
      <p:sp>
        <p:nvSpPr>
          <p:cNvPr id="53" name="pole tekstowe 52">
            <a:extLst>
              <a:ext uri="{FF2B5EF4-FFF2-40B4-BE49-F238E27FC236}">
                <a16:creationId xmlns:a16="http://schemas.microsoft.com/office/drawing/2014/main" id="{2ECC8358-8347-AF16-4164-A3779152EB2D}"/>
              </a:ext>
            </a:extLst>
          </p:cNvPr>
          <p:cNvSpPr txBox="1"/>
          <p:nvPr/>
        </p:nvSpPr>
        <p:spPr>
          <a:xfrm>
            <a:off x="5914129" y="2122328"/>
            <a:ext cx="3268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value</a:t>
            </a:r>
            <a:endParaRPr lang="pl-PL" dirty="0"/>
          </a:p>
        </p:txBody>
      </p:sp>
      <p:sp>
        <p:nvSpPr>
          <p:cNvPr id="54" name="pole tekstowe 53">
            <a:extLst>
              <a:ext uri="{FF2B5EF4-FFF2-40B4-BE49-F238E27FC236}">
                <a16:creationId xmlns:a16="http://schemas.microsoft.com/office/drawing/2014/main" id="{CA5DB5F7-CD31-4D0B-97BC-DC951C2AEFA6}"/>
              </a:ext>
            </a:extLst>
          </p:cNvPr>
          <p:cNvSpPr txBox="1"/>
          <p:nvPr/>
        </p:nvSpPr>
        <p:spPr>
          <a:xfrm>
            <a:off x="2319929" y="1806089"/>
            <a:ext cx="3268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value</a:t>
            </a:r>
            <a:endParaRPr lang="pl-PL" dirty="0"/>
          </a:p>
        </p:txBody>
      </p:sp>
      <p:sp>
        <p:nvSpPr>
          <p:cNvPr id="55" name="pole tekstowe 54">
            <a:extLst>
              <a:ext uri="{FF2B5EF4-FFF2-40B4-BE49-F238E27FC236}">
                <a16:creationId xmlns:a16="http://schemas.microsoft.com/office/drawing/2014/main" id="{3901AFDA-AEAB-E0F6-5BF3-A1DAAF24A7AB}"/>
              </a:ext>
            </a:extLst>
          </p:cNvPr>
          <p:cNvSpPr txBox="1"/>
          <p:nvPr/>
        </p:nvSpPr>
        <p:spPr>
          <a:xfrm>
            <a:off x="2445004" y="5122215"/>
            <a:ext cx="3268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value</a:t>
            </a:r>
            <a:endParaRPr lang="pl-PL" dirty="0"/>
          </a:p>
        </p:txBody>
      </p:sp>
      <p:sp>
        <p:nvSpPr>
          <p:cNvPr id="56" name="pole tekstowe 55">
            <a:extLst>
              <a:ext uri="{FF2B5EF4-FFF2-40B4-BE49-F238E27FC236}">
                <a16:creationId xmlns:a16="http://schemas.microsoft.com/office/drawing/2014/main" id="{067CAA5F-C124-3336-4703-A44EBA10E2AB}"/>
              </a:ext>
            </a:extLst>
          </p:cNvPr>
          <p:cNvSpPr txBox="1"/>
          <p:nvPr/>
        </p:nvSpPr>
        <p:spPr>
          <a:xfrm>
            <a:off x="6527321" y="4443901"/>
            <a:ext cx="3268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err="1"/>
              <a:t>value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0806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5" grpId="0"/>
      <p:bldP spid="50" grpId="0" animBg="1"/>
      <p:bldP spid="51" grpId="0" animBg="1"/>
      <p:bldP spid="53" grpId="0"/>
      <p:bldP spid="54" grpId="0"/>
      <p:bldP spid="55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32AC0D4-91E8-4D90-E57E-F349A486D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Main</a:t>
            </a:r>
            <a:r>
              <a:rPr lang="pl-PL" dirty="0"/>
              <a:t> </a:t>
            </a:r>
            <a:r>
              <a:rPr lang="pl-PL" dirty="0" err="1"/>
              <a:t>advantages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5629CFB-E826-C563-6BE8-DFCF9B564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864" y="1488613"/>
            <a:ext cx="8596668" cy="3880773"/>
          </a:xfrm>
        </p:spPr>
        <p:txBody>
          <a:bodyPr/>
          <a:lstStyle/>
          <a:p>
            <a:r>
              <a:rPr lang="pl-PL" dirty="0"/>
              <a:t>Read and </a:t>
            </a:r>
            <a:r>
              <a:rPr lang="pl-PL" dirty="0" err="1"/>
              <a:t>write</a:t>
            </a:r>
            <a:r>
              <a:rPr lang="pl-PL" dirty="0"/>
              <a:t> suport </a:t>
            </a:r>
            <a:r>
              <a:rPr lang="pl-PL" dirty="0" err="1"/>
              <a:t>using</a:t>
            </a:r>
            <a:r>
              <a:rPr lang="pl-PL" dirty="0"/>
              <a:t> Channel Access </a:t>
            </a:r>
          </a:p>
          <a:p>
            <a:r>
              <a:rPr lang="pl-PL" dirty="0" err="1"/>
              <a:t>Support</a:t>
            </a:r>
            <a:r>
              <a:rPr lang="pl-PL" dirty="0"/>
              <a:t> for </a:t>
            </a:r>
            <a:r>
              <a:rPr lang="pl-PL" dirty="0" err="1"/>
              <a:t>scalar</a:t>
            </a:r>
            <a:r>
              <a:rPr lang="pl-PL" dirty="0"/>
              <a:t> </a:t>
            </a:r>
            <a:r>
              <a:rPr lang="pl-PL" dirty="0" err="1"/>
              <a:t>attributes</a:t>
            </a:r>
            <a:r>
              <a:rPr lang="pl-PL" dirty="0"/>
              <a:t> (</a:t>
            </a:r>
            <a:r>
              <a:rPr lang="pl-PL" dirty="0" err="1"/>
              <a:t>normal</a:t>
            </a:r>
            <a:r>
              <a:rPr lang="pl-PL" dirty="0"/>
              <a:t> and </a:t>
            </a:r>
            <a:r>
              <a:rPr lang="pl-PL" dirty="0" err="1"/>
              <a:t>polled</a:t>
            </a:r>
            <a:r>
              <a:rPr lang="pl-PL" dirty="0"/>
              <a:t>)</a:t>
            </a:r>
          </a:p>
          <a:p>
            <a:r>
              <a:rPr lang="pl-PL" dirty="0" err="1"/>
              <a:t>Support</a:t>
            </a:r>
            <a:r>
              <a:rPr lang="pl-PL" dirty="0"/>
              <a:t> for </a:t>
            </a:r>
            <a:r>
              <a:rPr lang="pl-PL" dirty="0" err="1"/>
              <a:t>commands</a:t>
            </a:r>
            <a:r>
              <a:rPr lang="pl-PL" dirty="0"/>
              <a:t> </a:t>
            </a:r>
          </a:p>
          <a:p>
            <a:r>
              <a:rPr lang="pl-PL" dirty="0" err="1"/>
              <a:t>Support</a:t>
            </a:r>
            <a:r>
              <a:rPr lang="pl-PL" dirty="0"/>
              <a:t> for spectrum (one </a:t>
            </a:r>
            <a:r>
              <a:rPr lang="pl-PL" dirty="0" err="1"/>
              <a:t>dimensional</a:t>
            </a:r>
            <a:r>
              <a:rPr lang="pl-PL" dirty="0"/>
              <a:t> </a:t>
            </a:r>
            <a:r>
              <a:rPr lang="pl-PL" dirty="0" err="1"/>
              <a:t>array</a:t>
            </a:r>
            <a:r>
              <a:rPr lang="pl-PL" dirty="0"/>
              <a:t>), and </a:t>
            </a:r>
            <a:r>
              <a:rPr lang="pl-PL" dirty="0" err="1"/>
              <a:t>images</a:t>
            </a:r>
            <a:r>
              <a:rPr lang="pl-PL" dirty="0"/>
              <a:t> (</a:t>
            </a:r>
            <a:r>
              <a:rPr lang="pl-PL" dirty="0" err="1"/>
              <a:t>two</a:t>
            </a:r>
            <a:r>
              <a:rPr lang="pl-PL" dirty="0"/>
              <a:t> </a:t>
            </a:r>
            <a:r>
              <a:rPr lang="pl-PL" dirty="0" err="1"/>
              <a:t>dimensional</a:t>
            </a:r>
            <a:r>
              <a:rPr lang="pl-PL" dirty="0"/>
              <a:t> </a:t>
            </a:r>
            <a:r>
              <a:rPr lang="pl-PL" dirty="0" err="1"/>
              <a:t>array</a:t>
            </a:r>
            <a:r>
              <a:rPr lang="pl-PL" dirty="0"/>
              <a:t>)</a:t>
            </a:r>
          </a:p>
          <a:p>
            <a:r>
              <a:rPr lang="pl-PL" dirty="0" err="1"/>
              <a:t>Mapping</a:t>
            </a:r>
            <a:r>
              <a:rPr lang="pl-PL" dirty="0"/>
              <a:t> </a:t>
            </a:r>
            <a:r>
              <a:rPr lang="pl-PL" dirty="0" err="1"/>
              <a:t>alarms</a:t>
            </a:r>
            <a:r>
              <a:rPr lang="pl-PL" dirty="0"/>
              <a:t> </a:t>
            </a:r>
            <a:r>
              <a:rPr lang="pl-PL" dirty="0" err="1"/>
              <a:t>betwen</a:t>
            </a:r>
            <a:r>
              <a:rPr lang="pl-PL" dirty="0"/>
              <a:t> Tango and EPICS</a:t>
            </a:r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9DD6EB32-FB28-64B0-1A2F-5D22B4235D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069" y="3849285"/>
            <a:ext cx="8458933" cy="283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40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2F4AA6-45D9-4137-07CA-910A2B28E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190753"/>
            <a:ext cx="8596668" cy="1320800"/>
          </a:xfrm>
        </p:spPr>
        <p:txBody>
          <a:bodyPr/>
          <a:lstStyle/>
          <a:p>
            <a:r>
              <a:rPr lang="pl-PL" dirty="0"/>
              <a:t>IC@MS</a:t>
            </a:r>
          </a:p>
        </p:txBody>
      </p:sp>
    </p:spTree>
    <p:extLst>
      <p:ext uri="{BB962C8B-B14F-4D97-AF65-F5344CB8AC3E}">
        <p14:creationId xmlns:p14="http://schemas.microsoft.com/office/powerpoint/2010/main" val="1882027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32474ED-7510-6F70-06E0-C6C3FFFA2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/>
              <a:t>What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IC@MS?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485C7F6-31A4-54F0-0A89-488F78D19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2160589"/>
            <a:ext cx="4750451" cy="42871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sz="2800" b="1" dirty="0"/>
              <a:t>Web </a:t>
            </a:r>
            <a:r>
              <a:rPr lang="pl-PL" sz="2800" b="1" dirty="0" err="1"/>
              <a:t>application</a:t>
            </a:r>
            <a:r>
              <a:rPr lang="pl-PL" sz="2800" b="1" dirty="0"/>
              <a:t> to </a:t>
            </a:r>
            <a:r>
              <a:rPr lang="pl-PL" sz="2800" b="1" dirty="0" err="1"/>
              <a:t>manage</a:t>
            </a:r>
            <a:r>
              <a:rPr lang="pl-PL" sz="2800" b="1" dirty="0"/>
              <a:t> </a:t>
            </a:r>
            <a:r>
              <a:rPr lang="pl-PL" sz="2800" b="1" dirty="0" err="1"/>
              <a:t>alarms</a:t>
            </a:r>
            <a:endParaRPr lang="pl-PL" sz="2800" b="1" dirty="0"/>
          </a:p>
          <a:p>
            <a:pPr marL="0" indent="0">
              <a:buNone/>
            </a:pPr>
            <a:endParaRPr lang="pl-PL" sz="2800" b="1" dirty="0"/>
          </a:p>
          <a:p>
            <a:r>
              <a:rPr lang="pl-PL" sz="2800" b="1" dirty="0" err="1"/>
              <a:t>Integrated</a:t>
            </a:r>
            <a:endParaRPr lang="pl-PL" sz="2800" b="1" dirty="0"/>
          </a:p>
          <a:p>
            <a:r>
              <a:rPr lang="pl-PL" sz="2800" b="1" dirty="0" err="1"/>
              <a:t>Cloud-ready</a:t>
            </a:r>
            <a:endParaRPr lang="pl-PL" sz="2800" b="1" dirty="0"/>
          </a:p>
          <a:p>
            <a:r>
              <a:rPr lang="pl-PL" sz="2800" b="1" dirty="0"/>
              <a:t>Alarm Management System</a:t>
            </a:r>
          </a:p>
          <a:p>
            <a:endParaRPr lang="pl-PL" sz="2800" b="1" dirty="0"/>
          </a:p>
          <a:p>
            <a:pPr marL="0" indent="0">
              <a:buNone/>
            </a:pPr>
            <a:r>
              <a:rPr lang="pl-PL" sz="2800" b="1" dirty="0" err="1"/>
              <a:t>Aim</a:t>
            </a:r>
            <a:r>
              <a:rPr lang="pl-PL" sz="2800" b="1" dirty="0"/>
              <a:t>: </a:t>
            </a:r>
            <a:r>
              <a:rPr lang="pl-PL" sz="2800" dirty="0" err="1"/>
              <a:t>increase</a:t>
            </a:r>
            <a:r>
              <a:rPr lang="pl-PL" sz="2800" dirty="0"/>
              <a:t> </a:t>
            </a:r>
            <a:r>
              <a:rPr lang="pl-PL" sz="2800" dirty="0" err="1"/>
              <a:t>effectivity</a:t>
            </a:r>
            <a:r>
              <a:rPr lang="pl-PL" sz="2800" dirty="0"/>
              <a:t> </a:t>
            </a:r>
            <a:r>
              <a:rPr lang="pl-PL" sz="2800" dirty="0" err="1"/>
              <a:t>during</a:t>
            </a:r>
            <a:r>
              <a:rPr lang="pl-PL" sz="2800" dirty="0"/>
              <a:t> </a:t>
            </a:r>
            <a:r>
              <a:rPr lang="pl-PL" sz="2800" dirty="0" err="1"/>
              <a:t>working</a:t>
            </a:r>
            <a:r>
              <a:rPr lang="pl-PL" sz="2800" dirty="0"/>
              <a:t> with </a:t>
            </a:r>
            <a:r>
              <a:rPr lang="pl-PL" sz="2800" dirty="0" err="1"/>
              <a:t>unexpected</a:t>
            </a:r>
            <a:r>
              <a:rPr lang="pl-PL" sz="2800" dirty="0"/>
              <a:t> </a:t>
            </a:r>
            <a:r>
              <a:rPr lang="pl-PL" sz="2800" dirty="0" err="1"/>
              <a:t>situations</a:t>
            </a:r>
            <a:endParaRPr lang="pl-PL" sz="2800" dirty="0"/>
          </a:p>
          <a:p>
            <a:endParaRPr lang="pl-PL" dirty="0"/>
          </a:p>
          <a:p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384CCD79-D749-C313-D5CD-B3B91DCD27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528" y="1609372"/>
            <a:ext cx="3207069" cy="3207069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A80BB239-55CA-5B7E-02A4-873AD5FD9E6E}"/>
              </a:ext>
            </a:extLst>
          </p:cNvPr>
          <p:cNvSpPr txBox="1"/>
          <p:nvPr/>
        </p:nvSpPr>
        <p:spPr>
          <a:xfrm>
            <a:off x="8039439" y="2439029"/>
            <a:ext cx="610564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8800" b="1" i="0" u="none" strike="noStrike" kern="1200" cap="none" spc="0" normalizeH="0" baseline="0" noProof="0" dirty="0">
                <a:ln>
                  <a:noFill/>
                </a:ln>
                <a:solidFill>
                  <a:srgbClr val="292130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C@MS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F25505EF-0D99-9281-675C-0F9DB3E3EB3E}"/>
              </a:ext>
            </a:extLst>
          </p:cNvPr>
          <p:cNvSpPr txBox="1"/>
          <p:nvPr/>
        </p:nvSpPr>
        <p:spPr>
          <a:xfrm>
            <a:off x="5434528" y="5325070"/>
            <a:ext cx="66865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l-PL" sz="1800" dirty="0"/>
              <a:t>IC@MS </a:t>
            </a:r>
            <a:r>
              <a:rPr lang="pl-PL" sz="1800" dirty="0" err="1"/>
              <a:t>based</a:t>
            </a:r>
            <a:r>
              <a:rPr lang="pl-PL" sz="1800" dirty="0"/>
              <a:t> on PANIC – Alarm System </a:t>
            </a:r>
            <a:r>
              <a:rPr lang="pl-PL" sz="1800" dirty="0" err="1"/>
              <a:t>developed</a:t>
            </a:r>
            <a:r>
              <a:rPr lang="pl-PL" sz="1800" dirty="0"/>
              <a:t> in ALBA </a:t>
            </a:r>
            <a:r>
              <a:rPr lang="pl-PL" sz="1800" dirty="0" err="1"/>
              <a:t>Synchotron</a:t>
            </a:r>
            <a:r>
              <a:rPr lang="pl-PL" sz="1800" dirty="0"/>
              <a:t> (Barcelona)</a:t>
            </a:r>
          </a:p>
          <a:p>
            <a:pPr marL="0" indent="0">
              <a:buNone/>
            </a:pPr>
            <a:r>
              <a:rPr lang="pl-PL" sz="1800" b="1" dirty="0">
                <a:hlinkClick r:id="rId3"/>
              </a:rPr>
              <a:t>https://panic-training-materials.readthedocs.io/</a:t>
            </a:r>
            <a:r>
              <a:rPr lang="pl-PL" sz="18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3017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F338CC-1C6D-3597-9A77-92BE8A04E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IC@MS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focused</a:t>
            </a:r>
            <a:r>
              <a:rPr lang="pl-PL" dirty="0"/>
              <a:t> on </a:t>
            </a:r>
            <a:r>
              <a:rPr lang="pl-PL" dirty="0" err="1"/>
              <a:t>daily</a:t>
            </a:r>
            <a:r>
              <a:rPr lang="pl-PL" dirty="0"/>
              <a:t> </a:t>
            </a:r>
            <a:r>
              <a:rPr lang="pl-PL" dirty="0" err="1"/>
              <a:t>operation</a:t>
            </a:r>
            <a:r>
              <a:rPr lang="pl-PL" dirty="0"/>
              <a:t> </a:t>
            </a:r>
          </a:p>
        </p:txBody>
      </p:sp>
      <p:sp>
        <p:nvSpPr>
          <p:cNvPr id="5" name="Strzałka: zakrzywiona w górę 4">
            <a:extLst>
              <a:ext uri="{FF2B5EF4-FFF2-40B4-BE49-F238E27FC236}">
                <a16:creationId xmlns:a16="http://schemas.microsoft.com/office/drawing/2014/main" id="{42AD9D1A-C28A-D160-40BF-E01F01F879E0}"/>
              </a:ext>
            </a:extLst>
          </p:cNvPr>
          <p:cNvSpPr/>
          <p:nvPr/>
        </p:nvSpPr>
        <p:spPr>
          <a:xfrm flipH="1">
            <a:off x="2213903" y="5119868"/>
            <a:ext cx="5656544" cy="105852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FD9608E7-5F98-8DED-83BD-9EFDC24D0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595" y="4979900"/>
            <a:ext cx="1058521" cy="1058521"/>
          </a:xfrm>
          <a:prstGeom prst="rect">
            <a:avLst/>
          </a:prstGeom>
        </p:spPr>
      </p:pic>
      <p:sp>
        <p:nvSpPr>
          <p:cNvPr id="10" name="pole tekstowe 9">
            <a:extLst>
              <a:ext uri="{FF2B5EF4-FFF2-40B4-BE49-F238E27FC236}">
                <a16:creationId xmlns:a16="http://schemas.microsoft.com/office/drawing/2014/main" id="{78FECB24-DAF0-EE3A-2318-D05E3CAFE513}"/>
              </a:ext>
            </a:extLst>
          </p:cNvPr>
          <p:cNvSpPr txBox="1"/>
          <p:nvPr/>
        </p:nvSpPr>
        <p:spPr>
          <a:xfrm>
            <a:off x="4894964" y="5187617"/>
            <a:ext cx="61073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200" b="1" i="0" u="none" strike="noStrike" kern="1200" cap="none" spc="0" normalizeH="0" baseline="0" noProof="0" dirty="0">
                <a:ln>
                  <a:noFill/>
                </a:ln>
                <a:solidFill>
                  <a:srgbClr val="292130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C@MS</a:t>
            </a:r>
          </a:p>
        </p:txBody>
      </p:sp>
      <p:sp>
        <p:nvSpPr>
          <p:cNvPr id="11" name="Okrąg: pusty 10">
            <a:extLst>
              <a:ext uri="{FF2B5EF4-FFF2-40B4-BE49-F238E27FC236}">
                <a16:creationId xmlns:a16="http://schemas.microsoft.com/office/drawing/2014/main" id="{5CF19198-2CED-0476-5251-AB5B0A5FE785}"/>
              </a:ext>
            </a:extLst>
          </p:cNvPr>
          <p:cNvSpPr/>
          <p:nvPr/>
        </p:nvSpPr>
        <p:spPr>
          <a:xfrm>
            <a:off x="1976318" y="2780627"/>
            <a:ext cx="1145074" cy="1145074"/>
          </a:xfrm>
          <a:prstGeom prst="donut">
            <a:avLst>
              <a:gd name="adj" fmla="val 2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Owal 11">
            <a:extLst>
              <a:ext uri="{FF2B5EF4-FFF2-40B4-BE49-F238E27FC236}">
                <a16:creationId xmlns:a16="http://schemas.microsoft.com/office/drawing/2014/main" id="{8B12F581-B9BB-F8BA-1AEA-C45A922FFA5B}"/>
              </a:ext>
            </a:extLst>
          </p:cNvPr>
          <p:cNvSpPr/>
          <p:nvPr/>
        </p:nvSpPr>
        <p:spPr>
          <a:xfrm>
            <a:off x="3121392" y="3078643"/>
            <a:ext cx="594365" cy="59436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Okrąg: pusty 12">
            <a:extLst>
              <a:ext uri="{FF2B5EF4-FFF2-40B4-BE49-F238E27FC236}">
                <a16:creationId xmlns:a16="http://schemas.microsoft.com/office/drawing/2014/main" id="{54D3B743-35B3-41B4-B3CC-FFD8FDE6E522}"/>
              </a:ext>
            </a:extLst>
          </p:cNvPr>
          <p:cNvSpPr/>
          <p:nvPr/>
        </p:nvSpPr>
        <p:spPr>
          <a:xfrm>
            <a:off x="3715757" y="2791460"/>
            <a:ext cx="1145074" cy="1145074"/>
          </a:xfrm>
          <a:prstGeom prst="donut">
            <a:avLst>
              <a:gd name="adj" fmla="val 20000"/>
            </a:avLst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Owal 13">
            <a:extLst>
              <a:ext uri="{FF2B5EF4-FFF2-40B4-BE49-F238E27FC236}">
                <a16:creationId xmlns:a16="http://schemas.microsoft.com/office/drawing/2014/main" id="{CA564C12-583D-B010-73B6-2B351D3DF3C6}"/>
              </a:ext>
            </a:extLst>
          </p:cNvPr>
          <p:cNvSpPr/>
          <p:nvPr/>
        </p:nvSpPr>
        <p:spPr>
          <a:xfrm>
            <a:off x="4894964" y="3065825"/>
            <a:ext cx="594365" cy="594365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F20B9F94-5DDE-5C7E-58B0-981A8681C8FD}"/>
              </a:ext>
            </a:extLst>
          </p:cNvPr>
          <p:cNvSpPr txBox="1"/>
          <p:nvPr/>
        </p:nvSpPr>
        <p:spPr>
          <a:xfrm rot="17580367">
            <a:off x="4247071" y="4058939"/>
            <a:ext cx="15395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pl-PL" sz="1200" dirty="0"/>
              <a:t>Personel </a:t>
            </a:r>
            <a:r>
              <a:rPr lang="pl-PL" sz="1200" dirty="0" err="1"/>
              <a:t>confirms</a:t>
            </a:r>
            <a:r>
              <a:rPr lang="pl-PL" sz="1200" dirty="0"/>
              <a:t> start of </a:t>
            </a:r>
            <a:r>
              <a:rPr lang="pl-PL" sz="1200" dirty="0" err="1"/>
              <a:t>solving</a:t>
            </a:r>
            <a:r>
              <a:rPr lang="pl-PL" sz="1200" dirty="0"/>
              <a:t> the problem</a:t>
            </a:r>
            <a:endParaRPr lang="en-US" sz="1200" dirty="0"/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A5319BEF-FB24-9DF0-C6F6-64565F6BDB0E}"/>
              </a:ext>
            </a:extLst>
          </p:cNvPr>
          <p:cNvSpPr txBox="1"/>
          <p:nvPr/>
        </p:nvSpPr>
        <p:spPr>
          <a:xfrm rot="17594823">
            <a:off x="2546790" y="4176351"/>
            <a:ext cx="13721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pl-PL" sz="1200" dirty="0" err="1"/>
              <a:t>Detection</a:t>
            </a:r>
            <a:r>
              <a:rPr lang="pl-PL" sz="1200" dirty="0"/>
              <a:t> of </a:t>
            </a:r>
            <a:r>
              <a:rPr lang="pl-PL" sz="1200" dirty="0" err="1"/>
              <a:t>unusual</a:t>
            </a:r>
            <a:r>
              <a:rPr lang="pl-PL" sz="1200" dirty="0"/>
              <a:t> </a:t>
            </a:r>
            <a:r>
              <a:rPr lang="pl-PL" sz="1200" dirty="0" err="1"/>
              <a:t>situation</a:t>
            </a:r>
            <a:endParaRPr lang="en-US" sz="1200" dirty="0"/>
          </a:p>
        </p:txBody>
      </p:sp>
      <p:sp>
        <p:nvSpPr>
          <p:cNvPr id="22" name="Okrąg: pusty 21">
            <a:extLst>
              <a:ext uri="{FF2B5EF4-FFF2-40B4-BE49-F238E27FC236}">
                <a16:creationId xmlns:a16="http://schemas.microsoft.com/office/drawing/2014/main" id="{92D95C3E-BA6E-22E4-A962-2BDD60B02CDD}"/>
              </a:ext>
            </a:extLst>
          </p:cNvPr>
          <p:cNvSpPr/>
          <p:nvPr/>
        </p:nvSpPr>
        <p:spPr>
          <a:xfrm>
            <a:off x="5523463" y="2774259"/>
            <a:ext cx="1145074" cy="1145074"/>
          </a:xfrm>
          <a:prstGeom prst="donut">
            <a:avLst>
              <a:gd name="adj" fmla="val 20000"/>
            </a:avLst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Owal 22">
            <a:extLst>
              <a:ext uri="{FF2B5EF4-FFF2-40B4-BE49-F238E27FC236}">
                <a16:creationId xmlns:a16="http://schemas.microsoft.com/office/drawing/2014/main" id="{0A4CA430-D497-AEC5-E157-10F04E6452BE}"/>
              </a:ext>
            </a:extLst>
          </p:cNvPr>
          <p:cNvSpPr/>
          <p:nvPr/>
        </p:nvSpPr>
        <p:spPr>
          <a:xfrm>
            <a:off x="6668537" y="3091330"/>
            <a:ext cx="594365" cy="594365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Okrąg: pusty 23">
            <a:extLst>
              <a:ext uri="{FF2B5EF4-FFF2-40B4-BE49-F238E27FC236}">
                <a16:creationId xmlns:a16="http://schemas.microsoft.com/office/drawing/2014/main" id="{08AB5591-C2AC-A5F4-5749-F2561E25BF4A}"/>
              </a:ext>
            </a:extLst>
          </p:cNvPr>
          <p:cNvSpPr/>
          <p:nvPr/>
        </p:nvSpPr>
        <p:spPr>
          <a:xfrm>
            <a:off x="7262902" y="2803288"/>
            <a:ext cx="1145074" cy="1145074"/>
          </a:xfrm>
          <a:prstGeom prst="donut">
            <a:avLst>
              <a:gd name="adj" fmla="val 20000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DAAB2734-0257-13F3-2112-C69327014275}"/>
              </a:ext>
            </a:extLst>
          </p:cNvPr>
          <p:cNvSpPr txBox="1"/>
          <p:nvPr/>
        </p:nvSpPr>
        <p:spPr>
          <a:xfrm rot="17582537">
            <a:off x="5891091" y="3984294"/>
            <a:ext cx="15548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pl-PL" sz="1200" dirty="0"/>
              <a:t>Problem </a:t>
            </a:r>
            <a:r>
              <a:rPr lang="pl-PL" sz="1200" dirty="0" err="1"/>
              <a:t>solved</a:t>
            </a:r>
            <a:endParaRPr lang="en-US" sz="1200" dirty="0"/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49609165-D7D6-BB5D-8BDC-8CB3BE89F6E7}"/>
              </a:ext>
            </a:extLst>
          </p:cNvPr>
          <p:cNvSpPr txBox="1"/>
          <p:nvPr/>
        </p:nvSpPr>
        <p:spPr>
          <a:xfrm>
            <a:off x="1920307" y="2092489"/>
            <a:ext cx="15585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pl-PL" b="1" dirty="0"/>
              <a:t>No </a:t>
            </a:r>
            <a:r>
              <a:rPr lang="pl-PL" b="1" dirty="0" err="1"/>
              <a:t>active</a:t>
            </a:r>
            <a:r>
              <a:rPr lang="pl-PL" b="1" dirty="0"/>
              <a:t> (NORM)</a:t>
            </a:r>
            <a:endParaRPr lang="en-US" b="1" dirty="0"/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D5BC53A7-0CC2-5FAA-7666-19CFB9D31DB2}"/>
              </a:ext>
            </a:extLst>
          </p:cNvPr>
          <p:cNvSpPr txBox="1"/>
          <p:nvPr/>
        </p:nvSpPr>
        <p:spPr>
          <a:xfrm>
            <a:off x="3768160" y="2119860"/>
            <a:ext cx="15585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pl-PL" b="1" dirty="0" err="1"/>
              <a:t>Activated</a:t>
            </a:r>
            <a:endParaRPr lang="pl-PL" b="1" dirty="0"/>
          </a:p>
          <a:p>
            <a:pPr lvl="0"/>
            <a:r>
              <a:rPr lang="pl-PL" b="1" dirty="0"/>
              <a:t>(NACK)</a:t>
            </a:r>
            <a:endParaRPr lang="en-US" b="1" dirty="0"/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id="{0CF90F26-282B-3AC0-F11C-F64551E7BE05}"/>
              </a:ext>
            </a:extLst>
          </p:cNvPr>
          <p:cNvSpPr txBox="1"/>
          <p:nvPr/>
        </p:nvSpPr>
        <p:spPr>
          <a:xfrm>
            <a:off x="5575025" y="2156092"/>
            <a:ext cx="14980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pl-PL" b="1" dirty="0" err="1"/>
              <a:t>Confirmed</a:t>
            </a:r>
            <a:endParaRPr lang="pl-PL" b="1" dirty="0"/>
          </a:p>
          <a:p>
            <a:pPr lvl="0"/>
            <a:r>
              <a:rPr lang="pl-PL" b="1" dirty="0"/>
              <a:t>(ACK)</a:t>
            </a:r>
            <a:endParaRPr lang="en-US" b="1" dirty="0"/>
          </a:p>
        </p:txBody>
      </p:sp>
      <p:sp>
        <p:nvSpPr>
          <p:cNvPr id="34" name="pole tekstowe 33">
            <a:extLst>
              <a:ext uri="{FF2B5EF4-FFF2-40B4-BE49-F238E27FC236}">
                <a16:creationId xmlns:a16="http://schemas.microsoft.com/office/drawing/2014/main" id="{C14DA64C-6228-7CB2-D386-C249FB459096}"/>
              </a:ext>
            </a:extLst>
          </p:cNvPr>
          <p:cNvSpPr txBox="1"/>
          <p:nvPr/>
        </p:nvSpPr>
        <p:spPr>
          <a:xfrm>
            <a:off x="7463866" y="2129621"/>
            <a:ext cx="1372163" cy="657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pl-PL" b="1" dirty="0" err="1"/>
              <a:t>Solved</a:t>
            </a:r>
            <a:endParaRPr lang="pl-PL" b="1" dirty="0"/>
          </a:p>
          <a:p>
            <a:pPr lvl="0"/>
            <a:r>
              <a:rPr lang="pl-PL" b="1" dirty="0"/>
              <a:t>(RTN)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2147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19" grpId="0"/>
      <p:bldP spid="21" grpId="0"/>
      <p:bldP spid="26" grpId="0"/>
      <p:bldP spid="28" grpId="0"/>
      <p:bldP spid="30" grpId="0"/>
      <p:bldP spid="32" grpId="0"/>
      <p:bldP spid="34" grpId="0"/>
    </p:bldLst>
  </p:timing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1_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3.xml><?xml version="1.0" encoding="utf-8"?>
<a:theme xmlns:a="http://schemas.openxmlformats.org/drawingml/2006/main" name="2_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4.xml><?xml version="1.0" encoding="utf-8"?>
<a:theme xmlns:a="http://schemas.openxmlformats.org/drawingml/2006/main" name="3_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319</TotalTime>
  <Words>612</Words>
  <Application>Microsoft Office PowerPoint</Application>
  <PresentationFormat>Panoramiczny</PresentationFormat>
  <Paragraphs>122</Paragraphs>
  <Slides>22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4</vt:i4>
      </vt:variant>
      <vt:variant>
        <vt:lpstr>Tytuły slajdów</vt:lpstr>
      </vt:variant>
      <vt:variant>
        <vt:i4>22</vt:i4>
      </vt:variant>
    </vt:vector>
  </HeadingPairs>
  <TitlesOfParts>
    <vt:vector size="33" baseType="lpstr">
      <vt:lpstr>Arial</vt:lpstr>
      <vt:lpstr>Calibri</vt:lpstr>
      <vt:lpstr>Consolas</vt:lpstr>
      <vt:lpstr>Courier New</vt:lpstr>
      <vt:lpstr>Helvetica</vt:lpstr>
      <vt:lpstr>Trebuchet MS</vt:lpstr>
      <vt:lpstr>Wingdings 3</vt:lpstr>
      <vt:lpstr>Faseta</vt:lpstr>
      <vt:lpstr>1_Faseta</vt:lpstr>
      <vt:lpstr>2_Faseta</vt:lpstr>
      <vt:lpstr>3_Faseta</vt:lpstr>
      <vt:lpstr>IC@MS with EPICS Tango Bridge</vt:lpstr>
      <vt:lpstr>EPICS vs Tango</vt:lpstr>
      <vt:lpstr>Solution: EPICS TANGO Bridge</vt:lpstr>
      <vt:lpstr>How to use it works? - read </vt:lpstr>
      <vt:lpstr>Prezentacja programu PowerPoint</vt:lpstr>
      <vt:lpstr>Main advantages</vt:lpstr>
      <vt:lpstr>IC@MS</vt:lpstr>
      <vt:lpstr>What is IC@MS?</vt:lpstr>
      <vt:lpstr>IC@MS is focused on daily operation </vt:lpstr>
      <vt:lpstr>How does it work?</vt:lpstr>
      <vt:lpstr>Why IC@MS?</vt:lpstr>
      <vt:lpstr>Main features</vt:lpstr>
      <vt:lpstr>Time for DEMO </vt:lpstr>
      <vt:lpstr>Scenario</vt:lpstr>
      <vt:lpstr>Log in</vt:lpstr>
      <vt:lpstr>Alarms list – all in one place</vt:lpstr>
      <vt:lpstr>Modification of existing alarm</vt:lpstr>
      <vt:lpstr>Monitoring values of PVs using EPICS Tango Bridge</vt:lpstr>
      <vt:lpstr>EPICS PV as a new data source</vt:lpstr>
      <vt:lpstr>Browsing history of one alarm…</vt:lpstr>
      <vt:lpstr>… and history of all alarms</vt:lpstr>
      <vt:lpstr> 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IC@MS with EPICS Tango Bridge</dc:title>
  <dc:creator>Mateusz  Nabywaniec</dc:creator>
  <cp:lastModifiedBy>Mateusz  Nabywaniec</cp:lastModifiedBy>
  <cp:revision>1</cp:revision>
  <dcterms:created xsi:type="dcterms:W3CDTF">2022-09-19T22:06:24Z</dcterms:created>
  <dcterms:modified xsi:type="dcterms:W3CDTF">2022-09-20T23:24:29Z</dcterms:modified>
</cp:coreProperties>
</file>