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11" r:id="rId1"/>
    <p:sldMasterId id="2147483829" r:id="rId2"/>
  </p:sldMasterIdLst>
  <p:notesMasterIdLst>
    <p:notesMasterId r:id="rId16"/>
  </p:notesMasterIdLst>
  <p:handoutMasterIdLst>
    <p:handoutMasterId r:id="rId17"/>
  </p:handoutMasterIdLst>
  <p:sldIdLst>
    <p:sldId id="270" r:id="rId3"/>
    <p:sldId id="259" r:id="rId4"/>
    <p:sldId id="271" r:id="rId5"/>
    <p:sldId id="272" r:id="rId6"/>
    <p:sldId id="280" r:id="rId7"/>
    <p:sldId id="273" r:id="rId8"/>
    <p:sldId id="275" r:id="rId9"/>
    <p:sldId id="276" r:id="rId10"/>
    <p:sldId id="277" r:id="rId11"/>
    <p:sldId id="274" r:id="rId12"/>
    <p:sldId id="278" r:id="rId13"/>
    <p:sldId id="279" r:id="rId14"/>
    <p:sldId id="267" r:id="rId15"/>
  </p:sldIdLst>
  <p:sldSz cx="18288000" cy="10287000"/>
  <p:notesSz cx="6858000" cy="9144000"/>
  <p:defaultTextStyle>
    <a:defPPr>
      <a:defRPr lang="sl-SI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69941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1398829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20982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2797659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3497074" algn="l" defTabSz="1398829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4196487" algn="l" defTabSz="1398829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4895902" algn="l" defTabSz="1398829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5595317" algn="l" defTabSz="1398829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rank Amand" initials="FA" lastIdx="1" clrIdx="0">
    <p:extLst>
      <p:ext uri="{19B8F6BF-5375-455C-9EA6-DF929625EA0E}">
        <p15:presenceInfo xmlns:p15="http://schemas.microsoft.com/office/powerpoint/2012/main" userId="S-1-5-21-657170302-1258432296-86014489-125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FBFB"/>
    <a:srgbClr val="EE2E24"/>
    <a:srgbClr val="BEBEBE"/>
    <a:srgbClr val="35363B"/>
    <a:srgbClr val="E8E8E8"/>
    <a:srgbClr val="DADBE0"/>
    <a:srgbClr val="F0F0F0"/>
    <a:srgbClr val="D9D9D9"/>
    <a:srgbClr val="A1A1A1"/>
    <a:srgbClr val="EDEE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78713" autoAdjust="0"/>
  </p:normalViewPr>
  <p:slideViewPr>
    <p:cSldViewPr>
      <p:cViewPr varScale="1">
        <p:scale>
          <a:sx n="60" d="100"/>
          <a:sy n="60" d="100"/>
        </p:scale>
        <p:origin x="1356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commentAuthors" Target="commentAuthors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3363A85-73DC-4258-9F10-09D4AC64CF23}" type="datetimeFigureOut">
              <a:rPr lang="en-GB"/>
              <a:pPr>
                <a:defRPr/>
              </a:pPr>
              <a:t>14/09/2022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B6A7E4E2-2E0C-4637-ABA1-E32739D4C9F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20486" name="Picture 2" descr="C:\Users\apodborsek\Desktop\CGP\LOGO\HORIZONTALNI\BREZ_PODNASLOVA\PANTONE\COSYLAB_HORIZONTAL_PANTONE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60800" y="8675688"/>
            <a:ext cx="208915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526874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EB4654C0-0BDA-4B40-87D1-8EC10333AF63}" type="datetimeFigureOut">
              <a:rPr lang="sl-SI"/>
              <a:pPr>
                <a:defRPr/>
              </a:pPr>
              <a:t>14. 09. 2022</a:t>
            </a:fld>
            <a:endParaRPr lang="sl-S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sl-SI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sl-SI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D6EC45FD-534E-4C84-B135-56AE2075E86F}" type="slidenum">
              <a:rPr lang="sl-SI"/>
              <a:pPr>
                <a:defRPr/>
              </a:pPr>
              <a:t>‹#›</a:t>
            </a:fld>
            <a:endParaRPr lang="sl-SI"/>
          </a:p>
        </p:txBody>
      </p:sp>
      <p:pic>
        <p:nvPicPr>
          <p:cNvPr id="18440" name="Picture 2" descr="C:\Users\apodborsek\Desktop\CGP\LOGO\HORIZONTALNI\BREZ_PODNASLOVA\PANTONE\COSYLAB_HORIZONTAL_PANTON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60800" y="8675688"/>
            <a:ext cx="208915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302034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836" kern="1200">
        <a:solidFill>
          <a:schemeClr val="tx1"/>
        </a:solidFill>
        <a:latin typeface="+mn-lt"/>
        <a:ea typeface="+mn-ea"/>
        <a:cs typeface="+mn-cs"/>
      </a:defRPr>
    </a:lvl1pPr>
    <a:lvl2pPr marL="699415" algn="l" rtl="0" fontAlgn="base">
      <a:spcBef>
        <a:spcPct val="30000"/>
      </a:spcBef>
      <a:spcAft>
        <a:spcPct val="0"/>
      </a:spcAft>
      <a:defRPr sz="1836" kern="1200">
        <a:solidFill>
          <a:schemeClr val="tx1"/>
        </a:solidFill>
        <a:latin typeface="+mn-lt"/>
        <a:ea typeface="+mn-ea"/>
        <a:cs typeface="+mn-cs"/>
      </a:defRPr>
    </a:lvl2pPr>
    <a:lvl3pPr marL="1398829" algn="l" rtl="0" fontAlgn="base">
      <a:spcBef>
        <a:spcPct val="30000"/>
      </a:spcBef>
      <a:spcAft>
        <a:spcPct val="0"/>
      </a:spcAft>
      <a:defRPr sz="1836" kern="1200">
        <a:solidFill>
          <a:schemeClr val="tx1"/>
        </a:solidFill>
        <a:latin typeface="+mn-lt"/>
        <a:ea typeface="+mn-ea"/>
        <a:cs typeface="+mn-cs"/>
      </a:defRPr>
    </a:lvl3pPr>
    <a:lvl4pPr marL="2098244" algn="l" rtl="0" fontAlgn="base">
      <a:spcBef>
        <a:spcPct val="30000"/>
      </a:spcBef>
      <a:spcAft>
        <a:spcPct val="0"/>
      </a:spcAft>
      <a:defRPr sz="1836" kern="1200">
        <a:solidFill>
          <a:schemeClr val="tx1"/>
        </a:solidFill>
        <a:latin typeface="+mn-lt"/>
        <a:ea typeface="+mn-ea"/>
        <a:cs typeface="+mn-cs"/>
      </a:defRPr>
    </a:lvl4pPr>
    <a:lvl5pPr marL="2797659" algn="l" rtl="0" fontAlgn="base">
      <a:spcBef>
        <a:spcPct val="30000"/>
      </a:spcBef>
      <a:spcAft>
        <a:spcPct val="0"/>
      </a:spcAft>
      <a:defRPr sz="1836" kern="1200">
        <a:solidFill>
          <a:schemeClr val="tx1"/>
        </a:solidFill>
        <a:latin typeface="+mn-lt"/>
        <a:ea typeface="+mn-ea"/>
        <a:cs typeface="+mn-cs"/>
      </a:defRPr>
    </a:lvl5pPr>
    <a:lvl6pPr marL="3497074" algn="l" defTabSz="1398829" rtl="0" eaLnBrk="1" latinLnBrk="0" hangingPunct="1">
      <a:defRPr sz="1836" kern="1200">
        <a:solidFill>
          <a:schemeClr val="tx1"/>
        </a:solidFill>
        <a:latin typeface="+mn-lt"/>
        <a:ea typeface="+mn-ea"/>
        <a:cs typeface="+mn-cs"/>
      </a:defRPr>
    </a:lvl6pPr>
    <a:lvl7pPr marL="4196487" algn="l" defTabSz="1398829" rtl="0" eaLnBrk="1" latinLnBrk="0" hangingPunct="1">
      <a:defRPr sz="1836" kern="1200">
        <a:solidFill>
          <a:schemeClr val="tx1"/>
        </a:solidFill>
        <a:latin typeface="+mn-lt"/>
        <a:ea typeface="+mn-ea"/>
        <a:cs typeface="+mn-cs"/>
      </a:defRPr>
    </a:lvl7pPr>
    <a:lvl8pPr marL="4895902" algn="l" defTabSz="1398829" rtl="0" eaLnBrk="1" latinLnBrk="0" hangingPunct="1">
      <a:defRPr sz="1836" kern="1200">
        <a:solidFill>
          <a:schemeClr val="tx1"/>
        </a:solidFill>
        <a:latin typeface="+mn-lt"/>
        <a:ea typeface="+mn-ea"/>
        <a:cs typeface="+mn-cs"/>
      </a:defRPr>
    </a:lvl8pPr>
    <a:lvl9pPr marL="5595317" algn="l" defTabSz="1398829" rtl="0" eaLnBrk="1" latinLnBrk="0" hangingPunct="1">
      <a:defRPr sz="183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sl-SI" altLang="ja-JP" dirty="0"/>
              <a:t>My name is Jernej Podlipnik and I will do a brief talk about how we integrated the MGCPlus DAQ system to EPICS.</a:t>
            </a:r>
          </a:p>
          <a:p>
            <a:endParaRPr kumimoji="1" lang="sl-SI" altLang="ja-JP" dirty="0"/>
          </a:p>
          <a:p>
            <a:r>
              <a:rPr kumimoji="1" lang="sl-SI" altLang="ja-JP" dirty="0"/>
              <a:t>I wanted to present it to you, since the approach is quite interesting with using two different interfaces for one device.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6EC45FD-534E-4C84-B135-56AE2075E86F}" type="slidenum">
              <a:rPr lang="sl-SI" smtClean="0"/>
              <a:pPr>
                <a:defRPr/>
              </a:pPr>
              <a:t>1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2956212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l-SI" dirty="0"/>
              <a:t>On the top we have the data we expect from the setup of ML30B, on the bottom the data we expect from ML801B. Each square is 4 bytes, timestamp is 8 bytes</a:t>
            </a:r>
          </a:p>
          <a:p>
            <a:endParaRPr lang="sl-SI" dirty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sl-SI" dirty="0"/>
              <a:t>You can also use a chassis that is not fully utilized, but channel number is full.</a:t>
            </a:r>
            <a:endParaRPr lang="en-GB" dirty="0"/>
          </a:p>
          <a:p>
            <a:r>
              <a:rPr lang="sl-SI" dirty="0"/>
              <a:t>In order to have an extendable setup, we always assume the subchannel number will always be full (1 in case of 30B, 8 in case of 801B).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6EC45FD-534E-4C84-B135-56AE2075E86F}" type="slidenum">
              <a:rPr lang="sl-SI" smtClean="0"/>
              <a:pPr>
                <a:defRPr/>
              </a:pPr>
              <a:t>10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6696125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l-SI" dirty="0"/>
              <a:t>This is how the record looks like to acquire the value for one subchannel</a:t>
            </a:r>
          </a:p>
          <a:p>
            <a:endParaRPr lang="sl-SI" dirty="0"/>
          </a:p>
          <a:p>
            <a:r>
              <a:rPr lang="sl-SI" dirty="0"/>
              <a:t>You can see the $(INDEX) macro, which has the actual offset and has to be set by the developer when creating the substitutions file. </a:t>
            </a:r>
          </a:p>
          <a:p>
            <a:endParaRPr lang="sl-SI" dirty="0"/>
          </a:p>
          <a:p>
            <a:r>
              <a:rPr lang="sl-SI" dirty="0"/>
              <a:t>Maybe skip?: Number of channels in the message is calculated from the first message received from the device.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6EC45FD-534E-4C84-B135-56AE2075E86F}" type="slidenum">
              <a:rPr lang="sl-SI" smtClean="0"/>
              <a:pPr>
                <a:defRPr/>
              </a:pPr>
              <a:t>11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2515044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l-SI" dirty="0"/>
              <a:t>From their datasheet</a:t>
            </a:r>
          </a:p>
          <a:p>
            <a:endParaRPr lang="sl-SI" dirty="0"/>
          </a:p>
          <a:p>
            <a:r>
              <a:rPr lang="sl-SI" dirty="0"/>
              <a:t>A desktop enclouse or 19“ rack frame. The biggest desktop enclosure and 19“ rack frame has up to 16 input slots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6EC45FD-534E-4C84-B135-56AE2075E86F}" type="slidenum">
              <a:rPr lang="sl-SI" smtClean="0"/>
              <a:pPr>
                <a:defRPr/>
              </a:pPr>
              <a:t>2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1130491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sl-SI" dirty="0"/>
              <a:t>The number of slots is actually 2x 16 </a:t>
            </a:r>
          </a:p>
          <a:p>
            <a:r>
              <a:rPr lang="sl-SI" dirty="0"/>
              <a:t>AP = Connection board</a:t>
            </a:r>
          </a:p>
          <a:p>
            <a:r>
              <a:rPr lang="sl-SI" dirty="0"/>
              <a:t>ML = Measurement card or digitizer card</a:t>
            </a:r>
          </a:p>
          <a:p>
            <a:r>
              <a:rPr lang="sl-SI" dirty="0"/>
              <a:t>CP52 = CPU unit</a:t>
            </a:r>
          </a:p>
          <a:p>
            <a:endParaRPr lang="sl-SI" dirty="0"/>
          </a:p>
          <a:p>
            <a:r>
              <a:rPr lang="sl-SI" dirty="0"/>
              <a:t>We counted each measurement card as a channel and each input as a subchannel.</a:t>
            </a:r>
          </a:p>
          <a:p>
            <a:r>
              <a:rPr lang="sl-SI" dirty="0"/>
              <a:t>For some setups there is 1 connection board (with 1 or multiple inputs) to 1 measurement card</a:t>
            </a:r>
          </a:p>
          <a:p>
            <a:r>
              <a:rPr lang="sl-SI" dirty="0"/>
              <a:t>For some setups there are 2 connection boards (with multiple inputs) to 1 measurement card</a:t>
            </a:r>
          </a:p>
          <a:p>
            <a:endParaRPr lang="sl-SI" dirty="0"/>
          </a:p>
          <a:p>
            <a:r>
              <a:rPr lang="sl-SI" dirty="0"/>
              <a:t>We had two setups. One with AP01i connection board and ML30B measurement card. (1 input to 1 card)</a:t>
            </a:r>
          </a:p>
          <a:p>
            <a:r>
              <a:rPr lang="sl-SI" dirty="0"/>
              <a:t>The other setup was with AP402i connection board and ML801B measurement card. (2 connection boards, 4 inputs each to 1 card)</a:t>
            </a:r>
          </a:p>
          <a:p>
            <a:r>
              <a:rPr lang="sl-SI" dirty="0"/>
              <a:t>The last setup is for temperature measurement - thermocouples with ML801B measurement card and AP809 connection board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6EC45FD-534E-4C84-B135-56AE2075E86F}" type="slidenum">
              <a:rPr lang="sl-SI" smtClean="0"/>
              <a:pPr>
                <a:defRPr/>
              </a:pPr>
              <a:t>3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2238617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l-SI" dirty="0"/>
              <a:t>Multiple options, we used ethernet.</a:t>
            </a:r>
          </a:p>
          <a:p>
            <a:endParaRPr lang="sl-SI" dirty="0"/>
          </a:p>
          <a:p>
            <a:r>
              <a:rPr lang="sl-SI" dirty="0"/>
              <a:t>The device hosts a SCPI interface server on port :7</a:t>
            </a:r>
          </a:p>
          <a:p>
            <a:endParaRPr lang="sl-SI" dirty="0"/>
          </a:p>
          <a:p>
            <a:r>
              <a:rPr lang="sl-SI" dirty="0"/>
              <a:t>(Skip if noboady asks) About SYNC on the left, this is for sychronization of multiple MGCPlus devices, with one master</a:t>
            </a:r>
          </a:p>
          <a:p>
            <a:r>
              <a:rPr lang="sl-SI" dirty="0"/>
              <a:t>(skip if nobody asks) about CTRL on the bottom, it could be trigger input. For the output it can be either disk is full or system is up and running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6EC45FD-534E-4C84-B135-56AE2075E86F}" type="slidenum">
              <a:rPr lang="sl-SI" smtClean="0"/>
              <a:pPr>
                <a:defRPr/>
              </a:pPr>
              <a:t>4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7127531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l-SI" dirty="0"/>
              <a:t>How the device looks in flesh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6EC45FD-534E-4C84-B135-56AE2075E86F}" type="slidenum">
              <a:rPr lang="sl-SI" smtClean="0"/>
              <a:pPr>
                <a:defRPr/>
              </a:pPr>
              <a:t>5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2244424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l-SI" dirty="0"/>
              <a:t>Request response is only good for debugging</a:t>
            </a:r>
          </a:p>
          <a:p>
            <a:r>
              <a:rPr lang="sl-SI" dirty="0"/>
              <a:t>Data publishing is good for fast data acquisition</a:t>
            </a:r>
          </a:p>
          <a:p>
            <a:r>
              <a:rPr lang="sl-SI" dirty="0"/>
              <a:t>Data publishing we used was done over UDP, we had a listener on our PC and then we had to split the data</a:t>
            </a:r>
          </a:p>
          <a:p>
            <a:endParaRPr lang="sl-SI" dirty="0"/>
          </a:p>
          <a:p>
            <a:r>
              <a:rPr lang="sl-SI" dirty="0"/>
              <a:t>We used two interfaces</a:t>
            </a:r>
          </a:p>
          <a:p>
            <a:pPr marL="342900" indent="-342900">
              <a:buFontTx/>
              <a:buChar char="-"/>
            </a:pPr>
            <a:r>
              <a:rPr lang="sl-SI" dirty="0"/>
              <a:t>For controlling the device using stream device</a:t>
            </a:r>
          </a:p>
          <a:p>
            <a:pPr marL="342900" indent="-342900">
              <a:buFontTx/>
              <a:buChar char="-"/>
            </a:pPr>
            <a:r>
              <a:rPr lang="sl-SI" dirty="0"/>
              <a:t>For readout using a custom asyn driver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6EC45FD-534E-4C84-B135-56AE2075E86F}" type="slidenum">
              <a:rPr lang="sl-SI" smtClean="0"/>
              <a:pPr>
                <a:defRPr/>
              </a:pPr>
              <a:t>6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3873416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l-SI" dirty="0"/>
              <a:t>With our setup, we had 2 types of packets:</a:t>
            </a:r>
          </a:p>
          <a:p>
            <a:pPr marL="0" indent="0">
              <a:buFontTx/>
              <a:buNone/>
            </a:pPr>
            <a:r>
              <a:rPr lang="sl-SI" dirty="0"/>
              <a:t>Each subchannel data is 4 bytes, timestamp is 8 bytes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6EC45FD-534E-4C84-B135-56AE2075E86F}" type="slidenum">
              <a:rPr lang="sl-SI" smtClean="0"/>
              <a:pPr>
                <a:defRPr/>
              </a:pPr>
              <a:t>7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3166544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l-SI" dirty="0"/>
              <a:t>Message format, we selected the default one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6EC45FD-534E-4C84-B135-56AE2075E86F}" type="slidenum">
              <a:rPr lang="sl-SI" smtClean="0"/>
              <a:pPr>
                <a:defRPr/>
              </a:pPr>
              <a:t>8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1682391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l-SI" dirty="0"/>
              <a:t>The 32 bits of the message are actually split to; 24 bits of value and 8 bits (actually only 4) with status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6EC45FD-534E-4C84-B135-56AE2075E86F}" type="slidenum">
              <a:rPr lang="sl-SI" smtClean="0"/>
              <a:pPr>
                <a:defRPr/>
              </a:pPr>
              <a:t>9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2446380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/First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91CB355-F980-4FFE-9051-D7F5B76B7F5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7" r="417" b="9160"/>
          <a:stretch/>
        </p:blipFill>
        <p:spPr>
          <a:xfrm>
            <a:off x="152400" y="0"/>
            <a:ext cx="18135600" cy="9258300"/>
          </a:xfrm>
          <a:prstGeom prst="rect">
            <a:avLst/>
          </a:prstGeom>
        </p:spPr>
      </p:pic>
      <p:sp>
        <p:nvSpPr>
          <p:cNvPr id="20" name="Title 8">
            <a:extLst>
              <a:ext uri="{FF2B5EF4-FFF2-40B4-BE49-F238E27FC236}">
                <a16:creationId xmlns:a16="http://schemas.microsoft.com/office/drawing/2014/main" id="{0507E9E4-1756-FB4A-AEC8-EC1A4C473C9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57302" y="2019300"/>
            <a:ext cx="10477498" cy="4814411"/>
          </a:xfrm>
        </p:spPr>
        <p:txBody>
          <a:bodyPr>
            <a:normAutofit/>
          </a:bodyPr>
          <a:lstStyle>
            <a:lvl1pPr>
              <a:defRPr sz="675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Click to edit Presentation Title</a:t>
            </a:r>
          </a:p>
        </p:txBody>
      </p:sp>
      <p:sp>
        <p:nvSpPr>
          <p:cNvPr id="18" name="Subtitle 2">
            <a:extLst>
              <a:ext uri="{FF2B5EF4-FFF2-40B4-BE49-F238E27FC236}">
                <a16:creationId xmlns:a16="http://schemas.microsoft.com/office/drawing/2014/main" id="{0935DD5A-6E53-456F-9363-49E5CAB3836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257302" y="7219837"/>
            <a:ext cx="4990170" cy="1888845"/>
          </a:xfrm>
        </p:spPr>
        <p:txBody>
          <a:bodyPr>
            <a:normAutofit/>
          </a:bodyPr>
          <a:lstStyle>
            <a:lvl1pPr marL="0" indent="0" algn="l">
              <a:buNone/>
              <a:defRPr sz="2700" b="1" i="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 dirty="0"/>
              <a:t>Click to edit Name, Surname, Telephone, Email</a:t>
            </a:r>
          </a:p>
        </p:txBody>
      </p:sp>
    </p:spTree>
    <p:extLst>
      <p:ext uri="{BB962C8B-B14F-4D97-AF65-F5344CB8AC3E}">
        <p14:creationId xmlns:p14="http://schemas.microsoft.com/office/powerpoint/2010/main" val="23848991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8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092400-3DC6-534D-BC1A-0AB0F8F5621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59683" y="547694"/>
            <a:ext cx="15773400" cy="198834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Heading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C7A99A-2230-014A-B6BC-4B63025F84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59684" y="2566993"/>
            <a:ext cx="5148000" cy="1190619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en-US" altLang="ja-JP"/>
              <a:t>Click to edit Master text styles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229CA4D-0473-0B41-8FD4-4545E7A6D26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544115" y="2566993"/>
            <a:ext cx="5148000" cy="1190619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en-US" altLang="ja-JP"/>
              <a:t>Click to edit Master text styles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6B905E1-3EB0-8446-905D-F9F0F58E6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FBA0A3-CDA0-4167-B15B-728A04BB33D7}" type="slidenum">
              <a:rPr lang="sl-SI" smtClean="0"/>
              <a:pPr>
                <a:defRPr/>
              </a:pPr>
              <a:t>‹#›</a:t>
            </a:fld>
            <a:endParaRPr lang="sl-SI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BC038EB-E554-F44F-A51C-2A7E943FD022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257300" y="3812083"/>
            <a:ext cx="5148000" cy="5459241"/>
          </a:xfrm>
        </p:spPr>
        <p:txBody>
          <a:bodyPr/>
          <a:lstStyle>
            <a:lvl1pPr>
              <a:buClr>
                <a:srgbClr val="EE2E24"/>
              </a:buClr>
              <a:defRPr sz="2475"/>
            </a:lvl1pPr>
            <a:lvl2pPr>
              <a:buClr>
                <a:srgbClr val="EE2E24"/>
              </a:buClr>
              <a:defRPr sz="2250"/>
            </a:lvl2pPr>
            <a:lvl3pPr>
              <a:buClr>
                <a:srgbClr val="EE2E24"/>
              </a:buClr>
              <a:defRPr sz="2025"/>
            </a:lvl3pPr>
            <a:lvl4pPr>
              <a:buClr>
                <a:srgbClr val="EE2E24"/>
              </a:buClr>
              <a:defRPr sz="1800"/>
            </a:lvl4pPr>
          </a:lstStyle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0E14DF4C-3EC4-AA4F-9ABD-B694FB86DE6D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6553050" y="3812083"/>
            <a:ext cx="5148000" cy="5446218"/>
          </a:xfrm>
        </p:spPr>
        <p:txBody>
          <a:bodyPr/>
          <a:lstStyle>
            <a:lvl1pPr>
              <a:buClr>
                <a:srgbClr val="EE2E24"/>
              </a:buClr>
              <a:defRPr sz="2475"/>
            </a:lvl1pPr>
            <a:lvl2pPr>
              <a:buClr>
                <a:srgbClr val="EE2E24"/>
              </a:buClr>
              <a:defRPr sz="2250"/>
            </a:lvl2pPr>
            <a:lvl3pPr>
              <a:buClr>
                <a:srgbClr val="EE2E24"/>
              </a:buClr>
              <a:defRPr sz="2025"/>
            </a:lvl3pPr>
            <a:lvl4pPr>
              <a:buClr>
                <a:srgbClr val="EE2E24"/>
              </a:buClr>
              <a:defRPr sz="1800"/>
            </a:lvl4pPr>
          </a:lstStyle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A229CA4D-0473-0B41-8FD4-4545E7A6D26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1828545" y="2597948"/>
            <a:ext cx="5148000" cy="1190619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en-US" altLang="ja-JP"/>
              <a:t>Click to edit Master text styles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0E14DF4C-3EC4-AA4F-9ABD-B694FB86DE6D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11848800" y="3843038"/>
            <a:ext cx="5148000" cy="5446218"/>
          </a:xfrm>
        </p:spPr>
        <p:txBody>
          <a:bodyPr/>
          <a:lstStyle>
            <a:lvl1pPr>
              <a:buClr>
                <a:srgbClr val="EE2E24"/>
              </a:buClr>
              <a:defRPr sz="2475"/>
            </a:lvl1pPr>
            <a:lvl2pPr>
              <a:buClr>
                <a:srgbClr val="EE2E24"/>
              </a:buClr>
              <a:defRPr sz="2250"/>
            </a:lvl2pPr>
            <a:lvl3pPr>
              <a:buClr>
                <a:srgbClr val="EE2E24"/>
              </a:buClr>
              <a:defRPr sz="2025"/>
            </a:lvl3pPr>
            <a:lvl4pPr>
              <a:buClr>
                <a:srgbClr val="EE2E24"/>
              </a:buClr>
              <a:defRPr sz="1800"/>
            </a:lvl4pPr>
          </a:lstStyle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3132632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7A2EB018-A9B7-C74D-A00C-4F397A5FD63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57303" y="547691"/>
            <a:ext cx="15793025" cy="1587842"/>
          </a:xfrm>
        </p:spPr>
        <p:txBody>
          <a:bodyPr anchor="ctr" anchorCtr="0"/>
          <a:lstStyle>
            <a:lvl1pPr>
              <a:defRPr/>
            </a:lvl1pPr>
          </a:lstStyle>
          <a:p>
            <a:r>
              <a:rPr lang="en-US" dirty="0"/>
              <a:t>Click to edit Heading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6B646A4F-7A71-324C-BFC9-AEC218BC82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257300" y="9491321"/>
            <a:ext cx="272034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D39A199-67BA-4B48-8818-2E8DE4CFCA43}" type="slidenum">
              <a:rPr lang="sl-SI" smtClean="0"/>
              <a:pPr>
                <a:defRPr/>
              </a:pPr>
              <a:t>‹#›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326427470"/>
      </p:ext>
    </p:extLst>
  </p:cSld>
  <p:clrMapOvr>
    <a:masterClrMapping/>
  </p:clrMapOvr>
  <p:hf hdr="0" ft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E46E78-6C4D-4946-BC5F-AC0E056B2D2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59685" y="685800"/>
            <a:ext cx="5898355" cy="2400300"/>
          </a:xfrm>
        </p:spPr>
        <p:txBody>
          <a:bodyPr anchor="t" anchorCtr="0"/>
          <a:lstStyle>
            <a:lvl1pPr>
              <a:defRPr sz="3600"/>
            </a:lvl1pPr>
          </a:lstStyle>
          <a:p>
            <a:r>
              <a:rPr lang="en-US" dirty="0"/>
              <a:t>Click to edit Heading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C31211-1A80-A347-9C7C-D1E0A36CF6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59685" y="3086100"/>
            <a:ext cx="5898355" cy="6172200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en-US" altLang="ja-JP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4E78FF-D9FF-C241-85E9-C81DBDEFF8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A9C0A4-0FBD-4E4F-AAD2-388A2042C0E0}" type="slidenum">
              <a:rPr lang="sl-SI" smtClean="0"/>
              <a:pPr>
                <a:defRPr/>
              </a:pPr>
              <a:t>‹#›</a:t>
            </a:fld>
            <a:endParaRPr lang="sl-SI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DAD0743-40E4-2B4B-8C8E-2BEEC6115C8D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7774782" y="697714"/>
            <a:ext cx="9275545" cy="8560586"/>
          </a:xfrm>
        </p:spPr>
        <p:txBody>
          <a:bodyPr/>
          <a:lstStyle>
            <a:lvl1pPr>
              <a:buClr>
                <a:srgbClr val="EE2E24"/>
              </a:buClr>
              <a:defRPr sz="2475"/>
            </a:lvl1pPr>
            <a:lvl2pPr>
              <a:buClr>
                <a:srgbClr val="EE2E24"/>
              </a:buClr>
              <a:defRPr sz="2250"/>
            </a:lvl2pPr>
            <a:lvl3pPr>
              <a:buClr>
                <a:srgbClr val="EE2E24"/>
              </a:buClr>
              <a:defRPr sz="2025"/>
            </a:lvl3pPr>
            <a:lvl4pPr>
              <a:buClr>
                <a:srgbClr val="EE2E24"/>
              </a:buClr>
              <a:defRPr sz="1800"/>
            </a:lvl4pPr>
          </a:lstStyle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4581527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KT 1 Picture (Sid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2" hasCustomPrompt="1"/>
          </p:nvPr>
        </p:nvSpPr>
        <p:spPr>
          <a:xfrm>
            <a:off x="120073" y="0"/>
            <a:ext cx="5985164" cy="10287000"/>
          </a:xfrm>
        </p:spPr>
        <p:txBody>
          <a:bodyPr anchor="ctr" anchorCtr="0"/>
          <a:lstStyle>
            <a:lvl1pPr marL="0" indent="0">
              <a:buNone/>
              <a:defRPr/>
            </a:lvl1pPr>
          </a:lstStyle>
          <a:p>
            <a:r>
              <a:rPr lang="en-US" dirty="0"/>
              <a:t>Drag and drop picture here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6F7A83C-B099-4B92-B032-3D34572E7C7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3381" y="547694"/>
            <a:ext cx="10177318" cy="1988345"/>
          </a:xfrm>
        </p:spPr>
        <p:txBody>
          <a:bodyPr/>
          <a:lstStyle>
            <a:lvl1pPr>
              <a:defRPr b="0">
                <a:solidFill>
                  <a:srgbClr val="EE2E24"/>
                </a:solidFill>
              </a:defRPr>
            </a:lvl1pPr>
          </a:lstStyle>
          <a:p>
            <a:r>
              <a:rPr lang="en-US" dirty="0"/>
              <a:t>Click to edit Heading</a:t>
            </a:r>
            <a:endParaRPr lang="aa-ET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009D0FA-CEC0-414A-A86A-EB2D720CD27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853382" y="9639300"/>
            <a:ext cx="2720340" cy="373851"/>
          </a:xfrm>
        </p:spPr>
        <p:txBody>
          <a:bodyPr/>
          <a:lstStyle/>
          <a:p>
            <a:pPr>
              <a:defRPr/>
            </a:pPr>
            <a:fld id="{3D39A199-67BA-4B48-8818-2E8DE4CFCA43}" type="slidenum">
              <a:rPr lang="sl-SI" smtClean="0"/>
              <a:pPr>
                <a:defRPr/>
              </a:pPr>
              <a:t>‹#›</a:t>
            </a:fld>
            <a:endParaRPr lang="sl-SI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EFA18BC-E100-484C-8787-B7FD83A5AD3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853382" y="2971800"/>
            <a:ext cx="10196946" cy="6286500"/>
          </a:xfrm>
        </p:spPr>
        <p:txBody>
          <a:bodyPr/>
          <a:lstStyle>
            <a:lvl1pPr marL="336550" indent="-336550">
              <a:lnSpc>
                <a:spcPct val="100000"/>
              </a:lnSpc>
              <a:buClr>
                <a:srgbClr val="F3716B"/>
              </a:buClr>
              <a:buSzPct val="100000"/>
              <a:buFont typeface="Wingdings 2" panose="05020102010507070707" pitchFamily="18" charset="2"/>
              <a:buChar char=""/>
              <a:defRPr/>
            </a:lvl1pPr>
            <a:lvl2pPr marL="577850" indent="-231775">
              <a:lnSpc>
                <a:spcPct val="100000"/>
              </a:lnSpc>
              <a:buClr>
                <a:srgbClr val="F37069"/>
              </a:buClr>
              <a:buFont typeface="Wingdings 2" panose="05020102010507070707" pitchFamily="18" charset="2"/>
              <a:buChar char=""/>
              <a:defRPr/>
            </a:lvl2pPr>
            <a:lvl3pPr marL="796925" indent="-222250" defTabSz="573088">
              <a:lnSpc>
                <a:spcPct val="100000"/>
              </a:lnSpc>
              <a:spcBef>
                <a:spcPts val="600"/>
              </a:spcBef>
              <a:buClr>
                <a:srgbClr val="F79C97"/>
              </a:buClr>
              <a:buFont typeface="Wingdings 2" panose="05020102010507070707" pitchFamily="18" charset="2"/>
              <a:buChar char=""/>
              <a:tabLst>
                <a:tab pos="287338" algn="l"/>
              </a:tabLst>
              <a:defRPr/>
            </a:lvl3pPr>
            <a:lvl4pPr marL="1031875" indent="-230188">
              <a:lnSpc>
                <a:spcPct val="100000"/>
              </a:lnSpc>
              <a:spcBef>
                <a:spcPts val="600"/>
              </a:spcBef>
              <a:buClr>
                <a:srgbClr val="F9B8B5"/>
              </a:buClr>
              <a:buFont typeface="Wingdings 2" panose="05020102010507070707" pitchFamily="18" charset="2"/>
              <a:buChar char=""/>
              <a:defRPr/>
            </a:lvl4pPr>
            <a:lvl5pPr marL="1254125" indent="-233363">
              <a:lnSpc>
                <a:spcPct val="100000"/>
              </a:lnSpc>
              <a:spcBef>
                <a:spcPts val="600"/>
              </a:spcBef>
              <a:buClr>
                <a:srgbClr val="FCD6D4"/>
              </a:buClr>
              <a:buFont typeface="Wingdings 2" panose="05020102010507070707" pitchFamily="18" charset="2"/>
              <a:buChar char=""/>
              <a:defRPr/>
            </a:lvl5pPr>
          </a:lstStyle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  <a:endParaRPr lang="aa-ET" dirty="0"/>
          </a:p>
        </p:txBody>
      </p:sp>
    </p:spTree>
    <p:extLst>
      <p:ext uri="{BB962C8B-B14F-4D97-AF65-F5344CB8AC3E}">
        <p14:creationId xmlns:p14="http://schemas.microsoft.com/office/powerpoint/2010/main" val="18643100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KT 3 Pictures (sid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2" hasCustomPrompt="1"/>
          </p:nvPr>
        </p:nvSpPr>
        <p:spPr>
          <a:xfrm>
            <a:off x="129309" y="0"/>
            <a:ext cx="5985164" cy="3416400"/>
          </a:xfrm>
        </p:spPr>
        <p:txBody>
          <a:bodyPr anchor="ctr" anchorCtr="0"/>
          <a:lstStyle>
            <a:lvl1pPr marL="0" indent="0">
              <a:buNone/>
              <a:defRPr/>
            </a:lvl1pPr>
          </a:lstStyle>
          <a:p>
            <a:r>
              <a:rPr lang="en-US" dirty="0"/>
              <a:t>Drag and drop picture here</a:t>
            </a:r>
            <a:endParaRPr lang="en-GB" dirty="0"/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3" hasCustomPrompt="1"/>
          </p:nvPr>
        </p:nvSpPr>
        <p:spPr>
          <a:xfrm>
            <a:off x="128588" y="3431700"/>
            <a:ext cx="5985164" cy="3409200"/>
          </a:xfrm>
        </p:spPr>
        <p:txBody>
          <a:bodyPr anchor="ctr" anchorCtr="0"/>
          <a:lstStyle>
            <a:lvl1pPr marL="0" indent="0">
              <a:buNone/>
              <a:defRPr/>
            </a:lvl1pPr>
          </a:lstStyle>
          <a:p>
            <a:r>
              <a:rPr lang="en-US" dirty="0"/>
              <a:t>Drag and drop picture here</a:t>
            </a:r>
            <a:endParaRPr lang="en-GB" dirty="0"/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4" hasCustomPrompt="1"/>
          </p:nvPr>
        </p:nvSpPr>
        <p:spPr>
          <a:xfrm>
            <a:off x="128588" y="6856200"/>
            <a:ext cx="5985164" cy="3416400"/>
          </a:xfrm>
        </p:spPr>
        <p:txBody>
          <a:bodyPr anchor="ctr" anchorCtr="0"/>
          <a:lstStyle>
            <a:lvl1pPr marL="0" indent="0">
              <a:buNone/>
              <a:defRPr/>
            </a:lvl1pPr>
          </a:lstStyle>
          <a:p>
            <a:r>
              <a:rPr lang="en-US" dirty="0"/>
              <a:t>Drag and drop picture here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6F7A83C-B099-4B92-B032-3D34572E7C7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3381" y="547694"/>
            <a:ext cx="10177318" cy="1988345"/>
          </a:xfrm>
        </p:spPr>
        <p:txBody>
          <a:bodyPr/>
          <a:lstStyle>
            <a:lvl1pPr>
              <a:defRPr b="0">
                <a:solidFill>
                  <a:srgbClr val="EE2E24"/>
                </a:solidFill>
              </a:defRPr>
            </a:lvl1pPr>
          </a:lstStyle>
          <a:p>
            <a:r>
              <a:rPr lang="en-US" dirty="0"/>
              <a:t>Click to edit Heading</a:t>
            </a:r>
            <a:endParaRPr lang="aa-ET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009D0FA-CEC0-414A-A86A-EB2D720CD27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853382" y="9639300"/>
            <a:ext cx="2720340" cy="373851"/>
          </a:xfrm>
        </p:spPr>
        <p:txBody>
          <a:bodyPr/>
          <a:lstStyle/>
          <a:p>
            <a:pPr>
              <a:defRPr/>
            </a:pPr>
            <a:fld id="{3D39A199-67BA-4B48-8818-2E8DE4CFCA43}" type="slidenum">
              <a:rPr lang="sl-SI" smtClean="0"/>
              <a:pPr>
                <a:defRPr/>
              </a:pPr>
              <a:t>‹#›</a:t>
            </a:fld>
            <a:endParaRPr lang="sl-SI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EFA18BC-E100-484C-8787-B7FD83A5AD3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853382" y="2971800"/>
            <a:ext cx="10196946" cy="6286500"/>
          </a:xfrm>
        </p:spPr>
        <p:txBody>
          <a:bodyPr/>
          <a:lstStyle>
            <a:lvl1pPr marL="336550" indent="-336550">
              <a:lnSpc>
                <a:spcPct val="100000"/>
              </a:lnSpc>
              <a:buClr>
                <a:srgbClr val="F3716B"/>
              </a:buClr>
              <a:buSzPct val="100000"/>
              <a:buFont typeface="Wingdings 2" panose="05020102010507070707" pitchFamily="18" charset="2"/>
              <a:buChar char=""/>
              <a:defRPr/>
            </a:lvl1pPr>
            <a:lvl2pPr marL="577850" indent="-231775">
              <a:lnSpc>
                <a:spcPct val="100000"/>
              </a:lnSpc>
              <a:buClr>
                <a:srgbClr val="F37069"/>
              </a:buClr>
              <a:buFont typeface="Wingdings 2" panose="05020102010507070707" pitchFamily="18" charset="2"/>
              <a:buChar char=""/>
              <a:defRPr/>
            </a:lvl2pPr>
            <a:lvl3pPr marL="796925" indent="-222250" defTabSz="573088">
              <a:lnSpc>
                <a:spcPct val="100000"/>
              </a:lnSpc>
              <a:spcBef>
                <a:spcPts val="600"/>
              </a:spcBef>
              <a:buClr>
                <a:srgbClr val="F79C97"/>
              </a:buClr>
              <a:buFont typeface="Wingdings 2" panose="05020102010507070707" pitchFamily="18" charset="2"/>
              <a:buChar char=""/>
              <a:tabLst>
                <a:tab pos="287338" algn="l"/>
              </a:tabLst>
              <a:defRPr/>
            </a:lvl3pPr>
            <a:lvl4pPr marL="1031875" indent="-230188">
              <a:lnSpc>
                <a:spcPct val="100000"/>
              </a:lnSpc>
              <a:spcBef>
                <a:spcPts val="600"/>
              </a:spcBef>
              <a:buClr>
                <a:srgbClr val="F9B8B5"/>
              </a:buClr>
              <a:buFont typeface="Wingdings 2" panose="05020102010507070707" pitchFamily="18" charset="2"/>
              <a:buChar char=""/>
              <a:defRPr/>
            </a:lvl4pPr>
            <a:lvl5pPr marL="1254125" indent="-233363">
              <a:lnSpc>
                <a:spcPct val="100000"/>
              </a:lnSpc>
              <a:spcBef>
                <a:spcPts val="600"/>
              </a:spcBef>
              <a:buClr>
                <a:srgbClr val="FCD6D4"/>
              </a:buClr>
              <a:buFont typeface="Wingdings 2" panose="05020102010507070707" pitchFamily="18" charset="2"/>
              <a:buChar char=""/>
              <a:defRPr/>
            </a:lvl5pPr>
          </a:lstStyle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  <a:endParaRPr lang="aa-ET" dirty="0"/>
          </a:p>
        </p:txBody>
      </p:sp>
    </p:spTree>
    <p:extLst>
      <p:ext uri="{BB962C8B-B14F-4D97-AF65-F5344CB8AC3E}">
        <p14:creationId xmlns:p14="http://schemas.microsoft.com/office/powerpoint/2010/main" val="21144257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KT 1 Picture (Bottom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4"/>
          <p:cNvSpPr>
            <a:spLocks noGrp="1"/>
          </p:cNvSpPr>
          <p:nvPr>
            <p:ph type="pic" sz="quarter" idx="13" hasCustomPrompt="1"/>
          </p:nvPr>
        </p:nvSpPr>
        <p:spPr>
          <a:xfrm>
            <a:off x="5370946" y="6714952"/>
            <a:ext cx="7546109" cy="3572048"/>
          </a:xfrm>
        </p:spPr>
        <p:txBody>
          <a:bodyPr anchor="ctr" anchorCtr="0"/>
          <a:lstStyle>
            <a:lvl1pPr marL="0" indent="0">
              <a:buNone/>
              <a:defRPr/>
            </a:lvl1pPr>
          </a:lstStyle>
          <a:p>
            <a:r>
              <a:rPr lang="en-US" dirty="0"/>
              <a:t>Drag and drop picture here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51F80CD-7CFB-5A4C-843E-E7CE7E8D48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anchor="ctr" anchorCtr="0">
            <a:normAutofit/>
          </a:bodyPr>
          <a:lstStyle>
            <a:lvl1pPr>
              <a:defRPr lang="en-US" dirty="0"/>
            </a:lvl1pPr>
          </a:lstStyle>
          <a:p>
            <a:r>
              <a:rPr lang="en-US" dirty="0"/>
              <a:t>Click to edit Heading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DC8950-D928-9248-BD81-FD72CB741C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37673" y="2735889"/>
            <a:ext cx="15811500" cy="3779212"/>
          </a:xfrm>
        </p:spPr>
        <p:txBody>
          <a:bodyPr/>
          <a:lstStyle>
            <a:lvl1pPr>
              <a:buClr>
                <a:srgbClr val="EE2E24"/>
              </a:buClr>
              <a:defRPr lang="en-US" dirty="0"/>
            </a:lvl1pPr>
            <a:lvl2pPr>
              <a:buClr>
                <a:srgbClr val="EE2E24"/>
              </a:buClr>
              <a:defRPr lang="en-US" dirty="0"/>
            </a:lvl2pPr>
            <a:lvl3pPr>
              <a:buClr>
                <a:srgbClr val="EE2E24"/>
              </a:buClr>
              <a:defRPr lang="en-US" dirty="0"/>
            </a:lvl3pPr>
            <a:lvl4pPr>
              <a:buClr>
                <a:srgbClr val="EE2E24"/>
              </a:buClr>
              <a:defRPr lang="en-US" dirty="0"/>
            </a:lvl4pPr>
          </a:lstStyle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EACB3A-5487-D849-9BCC-07197278AE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BB5C58-8ADB-4576-BBB3-07D8E3EC1112}" type="slidenum">
              <a:rPr lang="sl-SI" smtClean="0"/>
              <a:pPr>
                <a:defRPr/>
              </a:pPr>
              <a:t>‹#›</a:t>
            </a:fld>
            <a:endParaRPr lang="sl-SI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72FABE-2770-42C5-A9AC-6643748988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7" y="0"/>
            <a:ext cx="109728" cy="10287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972FABE-2770-42C5-A9AC-66437489889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57" y="0"/>
            <a:ext cx="109728" cy="10287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97FB091-08A3-184B-A434-C46C84882F3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77385" y="9391771"/>
            <a:ext cx="3453767" cy="833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25177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F9E556-15B8-402F-A2BE-0E95275866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86000" y="1684338"/>
            <a:ext cx="13716000" cy="35814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22F691C-B0F3-4559-8039-F94B99C6168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86000" y="5403850"/>
            <a:ext cx="13716000" cy="2482850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en-US" altLang="ja-JP"/>
              <a:t>Click to edit Master subtitle style</a:t>
            </a:r>
            <a:endParaRPr kumimoji="1" lang="ja-JP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424F01-B902-4DF2-8495-76E4B0BB42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B290A-07F5-4B6F-AA03-2C0BF73E09B4}" type="datetimeFigureOut">
              <a:rPr kumimoji="1" lang="ja-JP" altLang="en-US" smtClean="0"/>
              <a:t>2022/9/14</a:t>
            </a:fld>
            <a:endParaRPr kumimoji="1" lang="ja-JP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B6ECD8-2E7E-402D-831F-587AEE85BC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438720-ED38-4D30-B16B-9A01DB6DC2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B536F-2CCD-4E32-AFDD-899E238DF5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08733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94DA7E-5F73-455C-9709-B281D7F550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DB18D2-3126-4479-80D6-1169828610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en-US" altLang="ja-JP"/>
              <a:t>Click to 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7AEDDC-734D-4084-9556-2DB1C6A6C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B290A-07F5-4B6F-AA03-2C0BF73E09B4}" type="datetimeFigureOut">
              <a:rPr kumimoji="1" lang="ja-JP" altLang="en-US" smtClean="0"/>
              <a:t>2022/9/14</a:t>
            </a:fld>
            <a:endParaRPr kumimoji="1" lang="ja-JP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C7E317-9C6A-4EF9-A783-B17EF4D25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D75DFE-9215-41A2-8C09-94B475881E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B536F-2CCD-4E32-AFDD-899E238DF5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04064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6A755F-1C39-40F6-AE03-5528B2BEFA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7775" y="2565400"/>
            <a:ext cx="15773400" cy="427831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F49325-FD9B-4729-AB95-1AB4763B70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47775" y="6884988"/>
            <a:ext cx="15773400" cy="22494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en-US" altLang="ja-JP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F83F78-5C66-497F-B8BD-974EC627F0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B290A-07F5-4B6F-AA03-2C0BF73E09B4}" type="datetimeFigureOut">
              <a:rPr kumimoji="1" lang="ja-JP" altLang="en-US" smtClean="0"/>
              <a:t>2022/9/14</a:t>
            </a:fld>
            <a:endParaRPr kumimoji="1" lang="ja-JP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67C99C-06B1-4A89-943F-81352E2F10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468F1E-3709-4A87-80F0-2C17026C7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B536F-2CCD-4E32-AFDD-899E238DF5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71181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DC59CB-8E5B-4F78-9242-14F49920D2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6E4339-C803-49E7-908D-265AF06FB45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57300" y="2738438"/>
            <a:ext cx="7810500" cy="6527800"/>
          </a:xfrm>
        </p:spPr>
        <p:txBody>
          <a:bodyPr/>
          <a:lstStyle/>
          <a:p>
            <a:pPr lvl="0"/>
            <a:r>
              <a:rPr kumimoji="1" lang="en-US" altLang="ja-JP"/>
              <a:t>Click to 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F7CFAD-64F7-434E-BB0B-07408B4A82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220200" y="2738438"/>
            <a:ext cx="7810500" cy="6527800"/>
          </a:xfrm>
        </p:spPr>
        <p:txBody>
          <a:bodyPr/>
          <a:lstStyle/>
          <a:p>
            <a:pPr lvl="0"/>
            <a:r>
              <a:rPr kumimoji="1" lang="en-US" altLang="ja-JP"/>
              <a:t>Click to 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43AA83-89D4-4B88-BA51-9ED4DBFD8E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B290A-07F5-4B6F-AA03-2C0BF73E09B4}" type="datetimeFigureOut">
              <a:rPr kumimoji="1" lang="ja-JP" altLang="en-US" smtClean="0"/>
              <a:t>2022/9/14</a:t>
            </a:fld>
            <a:endParaRPr kumimoji="1" lang="ja-JP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9C3921-A3EB-4C26-B26C-570BA97748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47F7DE-67C4-4259-A4B9-1954C8E57D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B536F-2CCD-4E32-AFDD-899E238DF5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8105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/First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6A32961-C8A5-4FE7-9679-1CFF0997414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" t="1495" b="8758"/>
          <a:stretch/>
        </p:blipFill>
        <p:spPr>
          <a:xfrm>
            <a:off x="152400" y="-38100"/>
            <a:ext cx="18135600" cy="9146782"/>
          </a:xfrm>
          <a:prstGeom prst="rect">
            <a:avLst/>
          </a:prstGeom>
        </p:spPr>
      </p:pic>
      <p:sp>
        <p:nvSpPr>
          <p:cNvPr id="20" name="Title 8">
            <a:extLst>
              <a:ext uri="{FF2B5EF4-FFF2-40B4-BE49-F238E27FC236}">
                <a16:creationId xmlns:a16="http://schemas.microsoft.com/office/drawing/2014/main" id="{0507E9E4-1756-FB4A-AEC8-EC1A4C473C9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57302" y="2019300"/>
            <a:ext cx="10477498" cy="4814411"/>
          </a:xfrm>
        </p:spPr>
        <p:txBody>
          <a:bodyPr>
            <a:normAutofit/>
          </a:bodyPr>
          <a:lstStyle>
            <a:lvl1pPr>
              <a:defRPr sz="675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Click to edit Presentation Title</a:t>
            </a:r>
          </a:p>
        </p:txBody>
      </p:sp>
      <p:sp>
        <p:nvSpPr>
          <p:cNvPr id="18" name="Subtitle 2">
            <a:extLst>
              <a:ext uri="{FF2B5EF4-FFF2-40B4-BE49-F238E27FC236}">
                <a16:creationId xmlns:a16="http://schemas.microsoft.com/office/drawing/2014/main" id="{0935DD5A-6E53-456F-9363-49E5CAB3836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257302" y="7219837"/>
            <a:ext cx="4990170" cy="1888845"/>
          </a:xfrm>
        </p:spPr>
        <p:txBody>
          <a:bodyPr>
            <a:normAutofit/>
          </a:bodyPr>
          <a:lstStyle>
            <a:lvl1pPr marL="0" indent="0" algn="l">
              <a:buNone/>
              <a:defRPr sz="2700" b="1" i="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 dirty="0"/>
              <a:t>Click to edit Name, Surname, Telephone, Email</a:t>
            </a:r>
          </a:p>
        </p:txBody>
      </p:sp>
    </p:spTree>
    <p:extLst>
      <p:ext uri="{BB962C8B-B14F-4D97-AF65-F5344CB8AC3E}">
        <p14:creationId xmlns:p14="http://schemas.microsoft.com/office/powerpoint/2010/main" val="42815054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8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B06641-B391-4643-891A-2BEACA8A37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0475" y="547688"/>
            <a:ext cx="15773400" cy="1989137"/>
          </a:xfrm>
        </p:spPr>
        <p:txBody>
          <a:bodyPr/>
          <a:lstStyle/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9E75C2-1BD9-436F-B84D-2FA1CFE89E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60475" y="2522538"/>
            <a:ext cx="7735888" cy="1235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CB9A5EF-65EE-46A7-B769-94FC033306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60475" y="3757613"/>
            <a:ext cx="7735888" cy="5527675"/>
          </a:xfrm>
        </p:spPr>
        <p:txBody>
          <a:bodyPr/>
          <a:lstStyle/>
          <a:p>
            <a:pPr lvl="0"/>
            <a:r>
              <a:rPr kumimoji="1" lang="en-US" altLang="ja-JP"/>
              <a:t>Click to 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A0C2BC2-210A-40F3-82C5-E56E5A90827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9258300" y="2522538"/>
            <a:ext cx="7775575" cy="1235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40BF06D-078E-4C62-AF84-726CA41A3C4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9258300" y="3757613"/>
            <a:ext cx="7775575" cy="5527675"/>
          </a:xfrm>
        </p:spPr>
        <p:txBody>
          <a:bodyPr/>
          <a:lstStyle/>
          <a:p>
            <a:pPr lvl="0"/>
            <a:r>
              <a:rPr kumimoji="1" lang="en-US" altLang="ja-JP"/>
              <a:t>Click to 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F05817D-6285-4DFF-A1E7-16DFF3B21B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B290A-07F5-4B6F-AA03-2C0BF73E09B4}" type="datetimeFigureOut">
              <a:rPr kumimoji="1" lang="ja-JP" altLang="en-US" smtClean="0"/>
              <a:t>2022/9/14</a:t>
            </a:fld>
            <a:endParaRPr kumimoji="1" lang="ja-JP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B082ECA-9858-4BF2-AD1F-01559558A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A9FB196-21DB-44AA-A8E3-9C3BEADF32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B536F-2CCD-4E32-AFDD-899E238DF5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307336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22CDE0-6D47-46F4-992E-FA4D6E102D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9BF6551-FFD1-4343-91A0-3A42D7F7AA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B290A-07F5-4B6F-AA03-2C0BF73E09B4}" type="datetimeFigureOut">
              <a:rPr kumimoji="1" lang="ja-JP" altLang="en-US" smtClean="0"/>
              <a:t>2022/9/14</a:t>
            </a:fld>
            <a:endParaRPr kumimoji="1" lang="ja-JP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FFFB60-02D8-4C34-B95E-41E9CE2A8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2CFA83-0FD2-4274-AB86-A80512E6B5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B536F-2CCD-4E32-AFDD-899E238DF5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34482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02CF465-B239-49DF-9E83-39A227BFBB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B290A-07F5-4B6F-AA03-2C0BF73E09B4}" type="datetimeFigureOut">
              <a:rPr kumimoji="1" lang="ja-JP" altLang="en-US" smtClean="0"/>
              <a:t>2022/9/14</a:t>
            </a:fld>
            <a:endParaRPr kumimoji="1" lang="ja-JP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65A5634-E8E9-4FDF-BD65-9868BE4BB2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CC1387-64AA-47AF-8336-ADD48FADA9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B536F-2CCD-4E32-AFDD-899E238DF5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788604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04100D-05F8-4C7F-9096-763CCBAF84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0475" y="685800"/>
            <a:ext cx="5897563" cy="2400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DA2150-F9C5-4036-AB26-BCB4731F50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75575" y="1481138"/>
            <a:ext cx="9258300" cy="7310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en-US" altLang="ja-JP"/>
              <a:t>Click to 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793886-BCA1-4B5D-86D1-C837D1A944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60475" y="3086100"/>
            <a:ext cx="5897563" cy="5718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en-US" altLang="ja-JP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D09463-10C8-4378-B4FB-F3B531DF6B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B290A-07F5-4B6F-AA03-2C0BF73E09B4}" type="datetimeFigureOut">
              <a:rPr kumimoji="1" lang="ja-JP" altLang="en-US" smtClean="0"/>
              <a:t>2022/9/14</a:t>
            </a:fld>
            <a:endParaRPr kumimoji="1" lang="ja-JP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202ECC-0E24-4D70-879C-FC0F4F6E9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456E23-AEBA-489F-9A92-DB99273EBB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B536F-2CCD-4E32-AFDD-899E238DF5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105822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DCC856-F543-4C5B-94DF-31F8ABBAF5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0475" y="685800"/>
            <a:ext cx="5897563" cy="2400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15C61C9-14F7-439E-ACB1-2E56809E67C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7775575" y="1481138"/>
            <a:ext cx="9258300" cy="731043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C2CE56-3F3C-4B7C-A33B-BE94AE0146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60475" y="3086100"/>
            <a:ext cx="5897563" cy="5718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en-US" altLang="ja-JP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1DBBF2-3730-4E58-B882-177BB94683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B290A-07F5-4B6F-AA03-2C0BF73E09B4}" type="datetimeFigureOut">
              <a:rPr kumimoji="1" lang="ja-JP" altLang="en-US" smtClean="0"/>
              <a:t>2022/9/14</a:t>
            </a:fld>
            <a:endParaRPr kumimoji="1" lang="ja-JP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5925AF-019D-4DAB-ABA0-62A2D1404C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45F2DE-3B3F-4321-8905-4C2911AAD5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B536F-2CCD-4E32-AFDD-899E238DF5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414907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7729AB-2F7E-4906-A769-390F12392A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1910776-F162-4905-8473-4D60399C94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en-US" altLang="ja-JP"/>
              <a:t>Click to 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4CA57D-A83C-4663-9CC5-538CC92DEF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B290A-07F5-4B6F-AA03-2C0BF73E09B4}" type="datetimeFigureOut">
              <a:rPr kumimoji="1" lang="ja-JP" altLang="en-US" smtClean="0"/>
              <a:t>2022/9/14</a:t>
            </a:fld>
            <a:endParaRPr kumimoji="1" lang="ja-JP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26062D-D5AC-4CE3-9DB6-B3D9D1814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971BE3-93E4-47D6-9855-B9A49A7A4D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B536F-2CCD-4E32-AFDD-899E238DF5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899247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744DF32-4BE9-4682-B07F-148F68A293E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3087350" y="547688"/>
            <a:ext cx="3943350" cy="8718550"/>
          </a:xfrm>
        </p:spPr>
        <p:txBody>
          <a:bodyPr vert="eaVert"/>
          <a:lstStyle/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5BB4892-DBBF-40E1-AD5A-97B4E19D68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57300" y="547688"/>
            <a:ext cx="11677650" cy="8718550"/>
          </a:xfrm>
        </p:spPr>
        <p:txBody>
          <a:bodyPr vert="eaVert"/>
          <a:lstStyle/>
          <a:p>
            <a:pPr lvl="0"/>
            <a:r>
              <a:rPr kumimoji="1" lang="en-US" altLang="ja-JP"/>
              <a:t>Click to 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54581A-9DCA-4426-9E78-123B4D0C09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B290A-07F5-4B6F-AA03-2C0BF73E09B4}" type="datetimeFigureOut">
              <a:rPr kumimoji="1" lang="ja-JP" altLang="en-US" smtClean="0"/>
              <a:t>2022/9/14</a:t>
            </a:fld>
            <a:endParaRPr kumimoji="1" lang="ja-JP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B01E4A-83A5-450A-BF1F-75273B9278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01B083-5F62-4F7A-BBFD-E9FC13F739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B536F-2CCD-4E32-AFDD-899E238DF5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57753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D9FDF66-C888-4ACB-8B46-424E46C8BAE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3" t="4313" r="-20" b="2745"/>
          <a:stretch/>
        </p:blipFill>
        <p:spPr>
          <a:xfrm>
            <a:off x="152400" y="0"/>
            <a:ext cx="18135600" cy="9029700"/>
          </a:xfrm>
          <a:prstGeom prst="rect">
            <a:avLst/>
          </a:prstGeom>
        </p:spPr>
      </p:pic>
      <p:sp>
        <p:nvSpPr>
          <p:cNvPr id="18" name="Subtitle 2">
            <a:extLst>
              <a:ext uri="{FF2B5EF4-FFF2-40B4-BE49-F238E27FC236}">
                <a16:creationId xmlns:a16="http://schemas.microsoft.com/office/drawing/2014/main" id="{0935DD5A-6E53-456F-9363-49E5CAB3836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267538" y="2933700"/>
            <a:ext cx="4990170" cy="1888845"/>
          </a:xfrm>
        </p:spPr>
        <p:txBody>
          <a:bodyPr>
            <a:normAutofit/>
          </a:bodyPr>
          <a:lstStyle>
            <a:lvl1pPr marL="0" indent="0" algn="l">
              <a:buNone/>
              <a:defRPr sz="2700" b="1" i="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 dirty="0"/>
              <a:t>Click to edit Name, Surname, Telephone, Email</a:t>
            </a:r>
          </a:p>
        </p:txBody>
      </p:sp>
      <p:sp>
        <p:nvSpPr>
          <p:cNvPr id="2" name="TextBox 1"/>
          <p:cNvSpPr txBox="1"/>
          <p:nvPr userDrawn="1"/>
        </p:nvSpPr>
        <p:spPr>
          <a:xfrm>
            <a:off x="1217778" y="1257300"/>
            <a:ext cx="5039930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750" b="1" dirty="0">
                <a:solidFill>
                  <a:srgbClr val="FBFBFB"/>
                </a:solidFill>
                <a:latin typeface="+mn-lt"/>
              </a:rPr>
              <a:t>Thank you!</a:t>
            </a:r>
            <a:endParaRPr lang="en-GB" sz="6750" b="1" dirty="0">
              <a:solidFill>
                <a:srgbClr val="FBFBFB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321384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8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 Sli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734DDEA-B639-4ACB-83F8-918B22A875B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8" r="833" b="5882"/>
          <a:stretch/>
        </p:blipFill>
        <p:spPr>
          <a:xfrm>
            <a:off x="152400" y="0"/>
            <a:ext cx="18135600" cy="9029700"/>
          </a:xfrm>
          <a:prstGeom prst="rect">
            <a:avLst/>
          </a:prstGeom>
        </p:spPr>
      </p:pic>
      <p:sp>
        <p:nvSpPr>
          <p:cNvPr id="20" name="Title 8">
            <a:extLst>
              <a:ext uri="{FF2B5EF4-FFF2-40B4-BE49-F238E27FC236}">
                <a16:creationId xmlns:a16="http://schemas.microsoft.com/office/drawing/2014/main" id="{0507E9E4-1756-FB4A-AEC8-EC1A4C473C9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38250" y="3393463"/>
            <a:ext cx="14211298" cy="3500073"/>
          </a:xfrm>
        </p:spPr>
        <p:txBody>
          <a:bodyPr>
            <a:normAutofit/>
          </a:bodyPr>
          <a:lstStyle>
            <a:lvl1pPr>
              <a:defRPr sz="675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Click to edit Section Heading</a:t>
            </a:r>
          </a:p>
        </p:txBody>
      </p:sp>
    </p:spTree>
    <p:extLst>
      <p:ext uri="{BB962C8B-B14F-4D97-AF65-F5344CB8AC3E}">
        <p14:creationId xmlns:p14="http://schemas.microsoft.com/office/powerpoint/2010/main" val="39016833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81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1F80CD-7CFB-5A4C-843E-E7CE7E8D48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anchor="ctr" anchorCtr="0">
            <a:normAutofit/>
          </a:bodyPr>
          <a:lstStyle>
            <a:lvl1pPr>
              <a:defRPr lang="en-US" dirty="0"/>
            </a:lvl1pPr>
          </a:lstStyle>
          <a:p>
            <a:r>
              <a:rPr lang="en-US" dirty="0"/>
              <a:t>Click to edit Heading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DC8950-D928-9248-BD81-FD72CB741C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37673" y="2735889"/>
            <a:ext cx="15811500" cy="6527007"/>
          </a:xfrm>
        </p:spPr>
        <p:txBody>
          <a:bodyPr/>
          <a:lstStyle>
            <a:lvl1pPr>
              <a:buClr>
                <a:srgbClr val="EE2E24"/>
              </a:buClr>
              <a:defRPr lang="en-US" dirty="0"/>
            </a:lvl1pPr>
            <a:lvl2pPr>
              <a:buClr>
                <a:srgbClr val="EE2E24"/>
              </a:buClr>
              <a:defRPr lang="en-US" dirty="0"/>
            </a:lvl2pPr>
            <a:lvl3pPr>
              <a:buClr>
                <a:srgbClr val="EE2E24"/>
              </a:buClr>
              <a:defRPr lang="en-US" dirty="0"/>
            </a:lvl3pPr>
            <a:lvl4pPr>
              <a:buClr>
                <a:srgbClr val="EE2E24"/>
              </a:buClr>
              <a:defRPr lang="en-US" dirty="0"/>
            </a:lvl4pPr>
          </a:lstStyle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EACB3A-5487-D849-9BCC-07197278AE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BB5C58-8ADB-4576-BBB3-07D8E3EC1112}" type="slidenum">
              <a:rPr lang="sl-SI" smtClean="0"/>
              <a:pPr>
                <a:defRPr/>
              </a:pPr>
              <a:t>‹#›</a:t>
            </a:fld>
            <a:endParaRPr lang="sl-SI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72FABE-2770-42C5-A9AC-6643748988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7" y="0"/>
            <a:ext cx="109728" cy="10287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972FABE-2770-42C5-A9AC-66437489889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57" y="0"/>
            <a:ext cx="109728" cy="10287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97FB091-08A3-184B-A434-C46C84882F3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77385" y="9391771"/>
            <a:ext cx="3453767" cy="833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0635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6B646A4F-7A71-324C-BFC9-AEC218BC82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257300" y="9491321"/>
            <a:ext cx="272034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D39A199-67BA-4B48-8818-2E8DE4CFCA43}" type="slidenum">
              <a:rPr lang="sl-SI" smtClean="0"/>
              <a:pPr>
                <a:defRPr/>
              </a:pPr>
              <a:t>‹#›</a:t>
            </a:fld>
            <a:endParaRPr lang="sl-SI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4B3C9AB-EBB4-4D1E-95FD-112C4ACD9F4B}"/>
              </a:ext>
            </a:extLst>
          </p:cNvPr>
          <p:cNvSpPr/>
          <p:nvPr userDrawn="1"/>
        </p:nvSpPr>
        <p:spPr>
          <a:xfrm>
            <a:off x="0" y="0"/>
            <a:ext cx="150737" cy="10287000"/>
          </a:xfrm>
          <a:prstGeom prst="rect">
            <a:avLst/>
          </a:prstGeom>
          <a:solidFill>
            <a:srgbClr val="EE2E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160" tIns="68580" rIns="137160" bIns="685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aa-ET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97FB091-08A3-184B-A434-C46C84882F3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77385" y="9391771"/>
            <a:ext cx="3453767" cy="833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4745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EACB3A-5487-D849-9BCC-07197278AE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BB5C58-8ADB-4576-BBB3-07D8E3EC1112}" type="slidenum">
              <a:rPr lang="sl-SI" smtClean="0"/>
              <a:pPr>
                <a:defRPr/>
              </a:pPr>
              <a:t>‹#›</a:t>
            </a:fld>
            <a:endParaRPr lang="sl-SI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3163A3B-EBDD-42DB-8FC6-5A3C35BC0BF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57300" y="547694"/>
            <a:ext cx="15773402" cy="198834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Heading</a:t>
            </a:r>
            <a:endParaRPr lang="aa-ET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E551339-867F-4EF3-8E82-6CC76EF86F7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1212943" y="2781300"/>
            <a:ext cx="5817756" cy="6477000"/>
          </a:xfrm>
        </p:spPr>
        <p:txBody>
          <a:bodyPr/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  <a:endParaRPr lang="aa-ET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1C755D4-A153-47C1-8D3B-467E7DA2431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257299" y="2781300"/>
            <a:ext cx="9438410" cy="6477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altLang="ja-JP"/>
              <a:t>Click icon to add picture</a:t>
            </a:r>
            <a:endParaRPr lang="aa-ET" dirty="0"/>
          </a:p>
        </p:txBody>
      </p:sp>
    </p:spTree>
    <p:extLst>
      <p:ext uri="{BB962C8B-B14F-4D97-AF65-F5344CB8AC3E}">
        <p14:creationId xmlns:p14="http://schemas.microsoft.com/office/powerpoint/2010/main" val="19120185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20D5EE-8624-AE42-A32F-395087AF17D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anchor="ctr" anchorCtr="0"/>
          <a:lstStyle>
            <a:lvl1pPr>
              <a:defRPr/>
            </a:lvl1pPr>
          </a:lstStyle>
          <a:p>
            <a:r>
              <a:rPr lang="en-US" dirty="0"/>
              <a:t>Click to edit Heading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4F724A-8156-804B-9494-75F4A56102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39A199-67BA-4B48-8818-2E8DE4CFCA43}" type="slidenum">
              <a:rPr lang="sl-SI" smtClean="0"/>
              <a:pPr>
                <a:defRPr/>
              </a:pPr>
              <a:t>‹#›</a:t>
            </a:fld>
            <a:endParaRPr lang="sl-SI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52DE970-7EFC-1B48-8455-8FA1B262E055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257300" y="2738440"/>
            <a:ext cx="7772400" cy="6527007"/>
          </a:xfrm>
        </p:spPr>
        <p:txBody>
          <a:bodyPr/>
          <a:lstStyle>
            <a:lvl1pPr>
              <a:buClr>
                <a:srgbClr val="EE2E24"/>
              </a:buClr>
              <a:defRPr sz="2475"/>
            </a:lvl1pPr>
            <a:lvl2pPr>
              <a:buClr>
                <a:srgbClr val="EE2E24"/>
              </a:buClr>
              <a:defRPr sz="2250"/>
            </a:lvl2pPr>
            <a:lvl3pPr>
              <a:buClr>
                <a:srgbClr val="EE2E24"/>
              </a:buClr>
              <a:defRPr sz="2025"/>
            </a:lvl3pPr>
            <a:lvl4pPr>
              <a:buClr>
                <a:srgbClr val="EE2E24"/>
              </a:buClr>
              <a:defRPr sz="1800"/>
            </a:lvl4pPr>
          </a:lstStyle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2006139E-56A7-6248-B272-E0A86DACABCE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9278556" y="2738440"/>
            <a:ext cx="7772400" cy="6527007"/>
          </a:xfrm>
        </p:spPr>
        <p:txBody>
          <a:bodyPr/>
          <a:lstStyle>
            <a:lvl1pPr>
              <a:buClr>
                <a:srgbClr val="EE2E24"/>
              </a:buClr>
              <a:defRPr sz="2475"/>
            </a:lvl1pPr>
            <a:lvl2pPr>
              <a:buClr>
                <a:srgbClr val="EE2E24"/>
              </a:buClr>
              <a:defRPr sz="2250"/>
            </a:lvl2pPr>
            <a:lvl3pPr>
              <a:buClr>
                <a:srgbClr val="EE2E24"/>
              </a:buClr>
              <a:defRPr sz="2025"/>
            </a:lvl3pPr>
            <a:lvl4pPr>
              <a:buClr>
                <a:srgbClr val="EE2E24"/>
              </a:buClr>
              <a:defRPr sz="1800"/>
            </a:lvl4pPr>
          </a:lstStyle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9996190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092400-3DC6-534D-BC1A-0AB0F8F5621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59683" y="547694"/>
            <a:ext cx="15773400" cy="198834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Heading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C7A99A-2230-014A-B6BC-4B63025F84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59684" y="2521745"/>
            <a:ext cx="7736681" cy="1235868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en-US" altLang="ja-JP"/>
              <a:t>Click to edit Master text styles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229CA4D-0473-0B41-8FD4-4545E7A6D26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9258301" y="2521745"/>
            <a:ext cx="7774782" cy="1235868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en-US" altLang="ja-JP"/>
              <a:t>Click to edit Master text styles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6B905E1-3EB0-8446-905D-F9F0F58E6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FBA0A3-CDA0-4167-B15B-728A04BB33D7}" type="slidenum">
              <a:rPr lang="sl-SI" smtClean="0"/>
              <a:pPr>
                <a:defRPr/>
              </a:pPr>
              <a:t>‹#›</a:t>
            </a:fld>
            <a:endParaRPr lang="sl-SI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BC038EB-E554-F44F-A51C-2A7E943FD022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257300" y="3812083"/>
            <a:ext cx="7739065" cy="5459241"/>
          </a:xfrm>
        </p:spPr>
        <p:txBody>
          <a:bodyPr/>
          <a:lstStyle>
            <a:lvl1pPr>
              <a:buClr>
                <a:srgbClr val="EE2E24"/>
              </a:buClr>
              <a:defRPr sz="2475"/>
            </a:lvl1pPr>
            <a:lvl2pPr>
              <a:buClr>
                <a:srgbClr val="EE2E24"/>
              </a:buClr>
              <a:defRPr sz="2250"/>
            </a:lvl2pPr>
            <a:lvl3pPr>
              <a:buClr>
                <a:srgbClr val="EE2E24"/>
              </a:buClr>
              <a:defRPr sz="2025"/>
            </a:lvl3pPr>
            <a:lvl4pPr>
              <a:buClr>
                <a:srgbClr val="EE2E24"/>
              </a:buClr>
              <a:defRPr sz="1800"/>
            </a:lvl4pPr>
          </a:lstStyle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0E14DF4C-3EC4-AA4F-9ABD-B694FB86DE6D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9259492" y="3812083"/>
            <a:ext cx="7772400" cy="5446218"/>
          </a:xfrm>
        </p:spPr>
        <p:txBody>
          <a:bodyPr/>
          <a:lstStyle>
            <a:lvl1pPr>
              <a:buClr>
                <a:srgbClr val="EE2E24"/>
              </a:buClr>
              <a:defRPr sz="2475"/>
            </a:lvl1pPr>
            <a:lvl2pPr>
              <a:buClr>
                <a:srgbClr val="EE2E24"/>
              </a:buClr>
              <a:defRPr sz="2250"/>
            </a:lvl2pPr>
            <a:lvl3pPr>
              <a:buClr>
                <a:srgbClr val="EE2E24"/>
              </a:buClr>
              <a:defRPr sz="2025"/>
            </a:lvl3pPr>
            <a:lvl4pPr>
              <a:buClr>
                <a:srgbClr val="EE2E24"/>
              </a:buClr>
              <a:defRPr sz="1800"/>
            </a:lvl4pPr>
          </a:lstStyle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425929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723933D-0C75-BE44-A29B-3AB64C2D91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302" y="547694"/>
            <a:ext cx="15773400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Heading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63505D-A57C-294A-B409-885BAA4756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57302" y="2738440"/>
            <a:ext cx="15773400" cy="6527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646A4F-7A71-324C-BFC9-AEC218BC82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257300" y="9491321"/>
            <a:ext cx="272034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D39A199-67BA-4B48-8818-2E8DE4CFCA43}" type="slidenum">
              <a:rPr lang="sl-SI" smtClean="0"/>
              <a:pPr>
                <a:defRPr/>
              </a:pPr>
              <a:t>‹#›</a:t>
            </a:fld>
            <a:endParaRPr lang="sl-SI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97FB091-08A3-184B-A434-C46C84882F32}"/>
              </a:ext>
            </a:extLst>
          </p:cNvPr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77385" y="9391771"/>
            <a:ext cx="3453767" cy="833204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4B3C9AB-EBB4-4D1E-95FD-112C4ACD9F4B}"/>
              </a:ext>
            </a:extLst>
          </p:cNvPr>
          <p:cNvSpPr/>
          <p:nvPr/>
        </p:nvSpPr>
        <p:spPr>
          <a:xfrm>
            <a:off x="0" y="0"/>
            <a:ext cx="150737" cy="10287000"/>
          </a:xfrm>
          <a:prstGeom prst="rect">
            <a:avLst/>
          </a:prstGeom>
          <a:solidFill>
            <a:srgbClr val="EE2E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160" tIns="68580" rIns="137160" bIns="685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aa-E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4B3C9AB-EBB4-4D1E-95FD-112C4ACD9F4B}"/>
              </a:ext>
            </a:extLst>
          </p:cNvPr>
          <p:cNvSpPr/>
          <p:nvPr userDrawn="1"/>
        </p:nvSpPr>
        <p:spPr>
          <a:xfrm>
            <a:off x="0" y="0"/>
            <a:ext cx="150737" cy="10287000"/>
          </a:xfrm>
          <a:prstGeom prst="rect">
            <a:avLst/>
          </a:prstGeom>
          <a:solidFill>
            <a:srgbClr val="EE2E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160" tIns="68580" rIns="137160" bIns="685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aa-ET"/>
          </a:p>
        </p:txBody>
      </p:sp>
    </p:spTree>
    <p:extLst>
      <p:ext uri="{BB962C8B-B14F-4D97-AF65-F5344CB8AC3E}">
        <p14:creationId xmlns:p14="http://schemas.microsoft.com/office/powerpoint/2010/main" val="2126274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41" r:id="rId2"/>
    <p:sldLayoutId id="2147483827" r:id="rId3"/>
    <p:sldLayoutId id="2147483824" r:id="rId4"/>
    <p:sldLayoutId id="2147483817" r:id="rId5"/>
    <p:sldLayoutId id="2147483815" r:id="rId6"/>
    <p:sldLayoutId id="2147483816" r:id="rId7"/>
    <p:sldLayoutId id="2147483819" r:id="rId8"/>
    <p:sldLayoutId id="2147483820" r:id="rId9"/>
    <p:sldLayoutId id="2147483828" r:id="rId10"/>
    <p:sldLayoutId id="2147483821" r:id="rId11"/>
    <p:sldLayoutId id="2147483822" r:id="rId12"/>
    <p:sldLayoutId id="2147483812" r:id="rId13"/>
    <p:sldLayoutId id="2147483825" r:id="rId14"/>
    <p:sldLayoutId id="2147483826" r:id="rId15"/>
  </p:sldLayoutIdLst>
  <p:hf hdr="0" ftr="0"/>
  <p:txStyles>
    <p:titleStyle>
      <a:lvl1pPr algn="l" defTabSz="1028700" rtl="0" eaLnBrk="1" latinLnBrk="0" hangingPunct="1">
        <a:lnSpc>
          <a:spcPct val="90000"/>
        </a:lnSpc>
        <a:spcBef>
          <a:spcPct val="0"/>
        </a:spcBef>
        <a:buNone/>
        <a:defRPr kumimoji="1" lang="en-US" sz="4500" b="0" i="0" kern="1200" dirty="0">
          <a:solidFill>
            <a:srgbClr val="EE2E24"/>
          </a:solidFill>
          <a:latin typeface="+mj-lt"/>
          <a:ea typeface="Open Sans" panose="020B0606030504020204" pitchFamily="34" charset="0"/>
          <a:cs typeface="Open Sans" panose="020B0606030504020204" pitchFamily="34" charset="0"/>
        </a:defRPr>
      </a:lvl1pPr>
    </p:titleStyle>
    <p:bodyStyle>
      <a:lvl1pPr marL="339725" indent="-339725" algn="l" defTabSz="1028700" rtl="0" eaLnBrk="1" latinLnBrk="0" hangingPunct="1">
        <a:lnSpc>
          <a:spcPct val="100000"/>
        </a:lnSpc>
        <a:spcBef>
          <a:spcPts val="600"/>
        </a:spcBef>
        <a:buClr>
          <a:srgbClr val="F3716B"/>
        </a:buClr>
        <a:buFont typeface="Wingdings 2" panose="05020102010507070707" pitchFamily="18" charset="2"/>
        <a:buChar char=""/>
        <a:defRPr kumimoji="1" sz="3150" kern="1200">
          <a:solidFill>
            <a:schemeClr val="tx1">
              <a:lumMod val="65000"/>
              <a:lumOff val="35000"/>
            </a:schemeClr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574675" indent="-233363" algn="l" defTabSz="1028700" rtl="0" eaLnBrk="1" latinLnBrk="0" hangingPunct="1">
        <a:lnSpc>
          <a:spcPct val="100000"/>
        </a:lnSpc>
        <a:spcBef>
          <a:spcPts val="600"/>
        </a:spcBef>
        <a:buClr>
          <a:srgbClr val="F3716B"/>
        </a:buClr>
        <a:buFont typeface="Wingdings 2" panose="05020102010507070707" pitchFamily="18" charset="2"/>
        <a:buChar char=""/>
        <a:defRPr kumimoji="1" sz="2700" kern="1200">
          <a:solidFill>
            <a:schemeClr val="tx1">
              <a:lumMod val="65000"/>
              <a:lumOff val="35000"/>
            </a:schemeClr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914400" indent="-257175" algn="l" defTabSz="1028700" rtl="0" eaLnBrk="1" latinLnBrk="0" hangingPunct="1">
        <a:lnSpc>
          <a:spcPct val="100000"/>
        </a:lnSpc>
        <a:spcBef>
          <a:spcPts val="600"/>
        </a:spcBef>
        <a:buClr>
          <a:srgbClr val="F3716B"/>
        </a:buClr>
        <a:buFont typeface="Wingdings 2" panose="05020102010507070707" pitchFamily="18" charset="2"/>
        <a:buChar char=""/>
        <a:defRPr kumimoji="1" sz="2250" kern="1200">
          <a:solidFill>
            <a:schemeClr val="tx1">
              <a:lumMod val="65000"/>
              <a:lumOff val="35000"/>
            </a:schemeClr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147763" indent="-222250" algn="l" defTabSz="1028700" rtl="0" eaLnBrk="1" latinLnBrk="0" hangingPunct="1">
        <a:lnSpc>
          <a:spcPct val="100000"/>
        </a:lnSpc>
        <a:spcBef>
          <a:spcPts val="600"/>
        </a:spcBef>
        <a:buClr>
          <a:srgbClr val="F3716B"/>
        </a:buClr>
        <a:buFont typeface="Wingdings 2" panose="05020102010507070707" pitchFamily="18" charset="2"/>
        <a:buChar char=""/>
        <a:defRPr kumimoji="1" sz="2025" kern="1200">
          <a:solidFill>
            <a:schemeClr val="tx1">
              <a:lumMod val="65000"/>
              <a:lumOff val="35000"/>
            </a:schemeClr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1371600" indent="-223838" algn="l" defTabSz="1028700" rtl="0" eaLnBrk="1" latinLnBrk="0" hangingPunct="1">
        <a:lnSpc>
          <a:spcPct val="100000"/>
        </a:lnSpc>
        <a:spcBef>
          <a:spcPts val="600"/>
        </a:spcBef>
        <a:buClr>
          <a:srgbClr val="F3716B"/>
        </a:buClr>
        <a:buFont typeface="Wingdings 2" panose="05020102010507070707" pitchFamily="18" charset="2"/>
        <a:buChar char=""/>
        <a:defRPr kumimoji="1" sz="2025" kern="1200">
          <a:solidFill>
            <a:schemeClr val="tx1">
              <a:lumMod val="65000"/>
              <a:lumOff val="35000"/>
            </a:schemeClr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8289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kumimoji="1"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3432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kumimoji="1"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8576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kumimoji="1"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3719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kumimoji="1" sz="20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28700" rtl="0" eaLnBrk="1" latinLnBrk="0" hangingPunct="1">
        <a:defRPr kumimoji="1" sz="2025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algn="l" defTabSz="1028700" rtl="0" eaLnBrk="1" latinLnBrk="0" hangingPunct="1">
        <a:defRPr kumimoji="1" sz="2025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algn="l" defTabSz="1028700" rtl="0" eaLnBrk="1" latinLnBrk="0" hangingPunct="1">
        <a:defRPr kumimoji="1" sz="2025" kern="1200">
          <a:solidFill>
            <a:schemeClr val="tx1"/>
          </a:solidFill>
          <a:latin typeface="+mn-lt"/>
          <a:ea typeface="+mn-ea"/>
          <a:cs typeface="+mn-cs"/>
        </a:defRPr>
      </a:lvl3pPr>
      <a:lvl4pPr marL="1543050" algn="l" defTabSz="1028700" rtl="0" eaLnBrk="1" latinLnBrk="0" hangingPunct="1">
        <a:defRPr kumimoji="1"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algn="l" defTabSz="1028700" rtl="0" eaLnBrk="1" latinLnBrk="0" hangingPunct="1">
        <a:defRPr kumimoji="1"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571750" algn="l" defTabSz="1028700" rtl="0" eaLnBrk="1" latinLnBrk="0" hangingPunct="1">
        <a:defRPr kumimoji="1"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086100" algn="l" defTabSz="1028700" rtl="0" eaLnBrk="1" latinLnBrk="0" hangingPunct="1">
        <a:defRPr kumimoji="1"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algn="l" defTabSz="1028700" rtl="0" eaLnBrk="1" latinLnBrk="0" hangingPunct="1">
        <a:defRPr kumimoji="1"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114800" algn="l" defTabSz="1028700" rtl="0" eaLnBrk="1" latinLnBrk="0" hangingPunct="1">
        <a:defRPr kumimoji="1" sz="20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0" orient="horz" pos="3240" userDrawn="1">
          <p15:clr>
            <a:srgbClr val="F26B43"/>
          </p15:clr>
        </p15:guide>
        <p15:guide id="1" pos="81" userDrawn="1">
          <p15:clr>
            <a:srgbClr val="F26B43"/>
          </p15:clr>
        </p15:guide>
        <p15:guide id="2" pos="780" userDrawn="1">
          <p15:clr>
            <a:srgbClr val="F26B43"/>
          </p15:clr>
        </p15:guide>
        <p15:guide id="3" pos="1074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86C8AC6-B3EF-4005-8BBB-BF7B3F0521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300" y="547688"/>
            <a:ext cx="15773400" cy="19891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5AA467-3064-4D55-AC1B-D14A8AD486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57300" y="2738438"/>
            <a:ext cx="15773400" cy="652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en-US" altLang="ja-JP"/>
              <a:t>Click to 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82033E-D903-4032-B171-B34F63C6A4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57300" y="9534525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7B290A-07F5-4B6F-AA03-2C0BF73E09B4}" type="datetimeFigureOut">
              <a:rPr kumimoji="1" lang="ja-JP" altLang="en-US" smtClean="0"/>
              <a:t>2022/9/14</a:t>
            </a:fld>
            <a:endParaRPr kumimoji="1" lang="ja-JP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4C611F-E084-4955-B1A6-4824CC6A9B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57900" y="9534525"/>
            <a:ext cx="61722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A045D5-C7F4-4945-AA65-7171D03577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2915900" y="9534525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5B536F-2CCD-4E32-AFDD-899E238DF5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3226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37" r:id="rId8"/>
    <p:sldLayoutId id="2147483838" r:id="rId9"/>
    <p:sldLayoutId id="2147483839" r:id="rId10"/>
    <p:sldLayoutId id="214748384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FC9777-05B7-4ECB-A96D-A7981F9E5C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noProof="0" dirty="0"/>
              <a:t>EPICS driver development of HBM </a:t>
            </a:r>
            <a:r>
              <a:rPr lang="en-US" altLang="ja-JP" noProof="0" dirty="0" err="1"/>
              <a:t>MGCPlus</a:t>
            </a:r>
            <a:r>
              <a:rPr lang="en-US" altLang="ja-JP" noProof="0" dirty="0"/>
              <a:t> DAQ</a:t>
            </a:r>
            <a:endParaRPr kumimoji="1" lang="en-US" altLang="ja-JP" noProof="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D6156FA-E8A8-45EB-B817-B3BF23A772C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noProof="0" dirty="0"/>
              <a:t>Lange Ralph</a:t>
            </a:r>
          </a:p>
          <a:p>
            <a:r>
              <a:rPr kumimoji="1" lang="en-US" altLang="ja-JP" noProof="0" dirty="0"/>
              <a:t>Mohor Gartner</a:t>
            </a:r>
          </a:p>
          <a:p>
            <a:r>
              <a:rPr lang="en-US" altLang="ja-JP" noProof="0" dirty="0"/>
              <a:t>Jernej Podlipnik</a:t>
            </a:r>
            <a:endParaRPr kumimoji="1" lang="en-US" altLang="ja-JP" noProof="0" dirty="0"/>
          </a:p>
        </p:txBody>
      </p:sp>
    </p:spTree>
    <p:extLst>
      <p:ext uri="{BB962C8B-B14F-4D97-AF65-F5344CB8AC3E}">
        <p14:creationId xmlns:p14="http://schemas.microsoft.com/office/powerpoint/2010/main" val="6080254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78082B-1367-7D48-2A3D-3DD679D3AF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noProof="0" dirty="0"/>
              <a:t>How the received message looks like</a:t>
            </a:r>
            <a:endParaRPr lang="en-US" noProof="0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6BE5C14F-99F8-5169-E758-13B8590ECA1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2565" y="6079604"/>
            <a:ext cx="14887575" cy="1171575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07C9BB-5939-783F-8070-180379E247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BB5C58-8ADB-4576-BBB3-07D8E3EC1112}" type="slidenum">
              <a:rPr lang="sl-SI" smtClean="0"/>
              <a:pPr>
                <a:defRPr/>
              </a:pPr>
              <a:t>10</a:t>
            </a:fld>
            <a:endParaRPr lang="sl-SI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AD0D368-CD78-31A0-6902-EAB1965007A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3000" y="3359519"/>
            <a:ext cx="10315575" cy="117157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1487B2D-940C-B56C-32EE-94E48B32E664}"/>
              </a:ext>
            </a:extLst>
          </p:cNvPr>
          <p:cNvSpPr txBox="1"/>
          <p:nvPr/>
        </p:nvSpPr>
        <p:spPr>
          <a:xfrm>
            <a:off x="1257300" y="2733212"/>
            <a:ext cx="1483098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315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Arial" panose="020B0604020202020204" pitchFamily="34" charset="0"/>
              </a:rPr>
              <a:t>ML30B</a:t>
            </a:r>
            <a:endParaRPr lang="en-GB" sz="315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05AE0FF-4D57-E312-2BF5-521324880B65}"/>
              </a:ext>
            </a:extLst>
          </p:cNvPr>
          <p:cNvSpPr txBox="1"/>
          <p:nvPr/>
        </p:nvSpPr>
        <p:spPr>
          <a:xfrm>
            <a:off x="1134372" y="5550435"/>
            <a:ext cx="1713931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315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Arial" panose="020B0604020202020204" pitchFamily="34" charset="0"/>
              </a:rPr>
              <a:t>ML801B</a:t>
            </a:r>
            <a:endParaRPr lang="en-GB" sz="315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80435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C613D1-28DB-0BBB-87BB-891C9FD1BB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03A520-9D43-B8E4-1031-E467161EBD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847086-C5D0-2F23-BFF5-A2BE9FD549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BB5C58-8ADB-4576-BBB3-07D8E3EC1112}" type="slidenum">
              <a:rPr lang="sl-SI" smtClean="0"/>
              <a:pPr>
                <a:defRPr/>
              </a:pPr>
              <a:t>11</a:t>
            </a:fld>
            <a:endParaRPr lang="sl-SI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A60F409-D5B2-2AFA-CF24-67FDDB8AD4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8401" y="2496310"/>
            <a:ext cx="13190044" cy="5294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8680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9D24C9-B044-9687-CFD6-2282D51638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Device application at ITER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F7B814-87F0-62DF-25ED-8EBF84E248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/>
              <a:t>Strain measurement</a:t>
            </a:r>
          </a:p>
          <a:p>
            <a:pPr lvl="1"/>
            <a:r>
              <a:rPr lang="sl-SI" dirty="0"/>
              <a:t>Using up to 16 ML30B cards, up to 16 subchannels at 2400 Hz</a:t>
            </a:r>
          </a:p>
          <a:p>
            <a:r>
              <a:rPr lang="sl-SI" dirty="0"/>
              <a:t>Displacement measurement</a:t>
            </a:r>
          </a:p>
          <a:p>
            <a:pPr lvl="1"/>
            <a:r>
              <a:rPr lang="sl-SI" dirty="0"/>
              <a:t>Using up to 8 ML801B cards, up to 64 subchannels at 300 Hz</a:t>
            </a:r>
          </a:p>
          <a:p>
            <a:r>
              <a:rPr lang="sl-SI" dirty="0"/>
              <a:t>Temeprature measurement</a:t>
            </a:r>
          </a:p>
          <a:p>
            <a:pPr lvl="1"/>
            <a:r>
              <a:rPr lang="sl-SI" dirty="0"/>
              <a:t>Using up to 16 ML801B cards, up to 128 subchannels at 1 Hz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590F82-C8AC-9D0D-BE60-FA50822BA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BB5C58-8ADB-4576-BBB3-07D8E3EC1112}" type="slidenum">
              <a:rPr lang="sl-SI" smtClean="0"/>
              <a:pPr>
                <a:defRPr/>
              </a:pPr>
              <a:t>12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5007314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l-SI" dirty="0"/>
              <a:t>Ralph Lange</a:t>
            </a:r>
          </a:p>
          <a:p>
            <a:r>
              <a:rPr lang="sl-SI" dirty="0"/>
              <a:t>Mohor Gartner</a:t>
            </a:r>
          </a:p>
          <a:p>
            <a:r>
              <a:rPr lang="sl-SI" dirty="0"/>
              <a:t>Jernej Podlipnik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30518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The hardware setup (1/2)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A1EC17A8-32E9-2C37-E21A-22806A03E7C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884353" y="2559349"/>
            <a:ext cx="12519293" cy="6553628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B5C58-8ADB-4576-BBB3-07D8E3EC1112}" type="slidenum">
              <a:rPr lang="sl-SI" smtClean="0"/>
              <a:pPr/>
              <a:t>2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9107074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The hardware setup (2/2)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C49B38CB-8C8A-8B12-74A4-C035DD4F41C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753100" y="2561792"/>
            <a:ext cx="7567364" cy="6228196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B5C58-8ADB-4576-BBB3-07D8E3EC1112}" type="slidenum">
              <a:rPr lang="sl-SI" smtClean="0"/>
              <a:pPr/>
              <a:t>3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8876482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C9EC85-CA05-C43E-7F0C-CB1F87225D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About the interface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AACED8-2D6C-D60C-3A00-285E5677AA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noProof="0" dirty="0"/>
              <a:t>Ethernet interface</a:t>
            </a:r>
          </a:p>
          <a:p>
            <a:r>
              <a:rPr lang="en-US" noProof="0" dirty="0"/>
              <a:t>USB Host</a:t>
            </a:r>
          </a:p>
          <a:p>
            <a:r>
              <a:rPr lang="en-US" noProof="0" dirty="0"/>
              <a:t>USB Device (USB to RS232 converter)</a:t>
            </a:r>
          </a:p>
          <a:p>
            <a:r>
              <a:rPr lang="en-US" noProof="0" dirty="0"/>
              <a:t>RS232, RS485/422</a:t>
            </a:r>
          </a:p>
          <a:p>
            <a:r>
              <a:rPr lang="en-US" noProof="0" dirty="0"/>
              <a:t>Also supports PTP time synchronization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D465F4-B96A-24CE-FEF2-98712EFE4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BB5C58-8ADB-4576-BBB3-07D8E3EC1112}" type="slidenum">
              <a:rPr lang="sl-SI" smtClean="0"/>
              <a:pPr>
                <a:defRPr/>
              </a:pPr>
              <a:t>4</a:t>
            </a:fld>
            <a:endParaRPr lang="sl-SI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0F30026-1524-9B20-DE7A-C2E2EF305A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04040" y="99801"/>
            <a:ext cx="4896544" cy="1018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0852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5A7AF0-FCB9-79F4-D3D4-3CB25E1113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E4BE29E4-A412-8029-9653-47C84FB578F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1232" y="1121784"/>
            <a:ext cx="14299433" cy="8043432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836E7C-C4B3-B576-D942-D39570A99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BB5C58-8ADB-4576-BBB3-07D8E3EC1112}" type="slidenum">
              <a:rPr lang="sl-SI" smtClean="0"/>
              <a:pPr>
                <a:defRPr/>
              </a:pPr>
              <a:t>5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2064499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D5696A-C540-72FB-A560-5BC4E13463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Commands to the device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75AD19-2CAF-7944-6AFC-FC2B73B61E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noProof="0" dirty="0"/>
              <a:t>The device supports ASCII interface to configure it</a:t>
            </a:r>
          </a:p>
          <a:p>
            <a:r>
              <a:rPr lang="en-US" noProof="0" dirty="0"/>
              <a:t>We used the programmers manual and the HBM Assistant program in order to understand all commands and the order they shall be sent out</a:t>
            </a:r>
          </a:p>
          <a:p>
            <a:r>
              <a:rPr lang="en-US" noProof="0" dirty="0"/>
              <a:t>The device supports two ways of acquiring the data from the device</a:t>
            </a:r>
          </a:p>
          <a:p>
            <a:pPr lvl="1"/>
            <a:r>
              <a:rPr lang="en-US" noProof="0" dirty="0"/>
              <a:t>Via request – response</a:t>
            </a:r>
          </a:p>
          <a:p>
            <a:pPr lvl="1"/>
            <a:r>
              <a:rPr lang="en-US" noProof="0" dirty="0"/>
              <a:t>Via autonomous data publishing from the device (over UDP)</a:t>
            </a:r>
          </a:p>
          <a:p>
            <a:r>
              <a:rPr lang="en-US" noProof="0" dirty="0"/>
              <a:t>Configuration of the device</a:t>
            </a:r>
          </a:p>
          <a:p>
            <a:pPr lvl="1"/>
            <a:r>
              <a:rPr lang="en-US" noProof="0" dirty="0"/>
              <a:t>Part of the configuration is for the whole device</a:t>
            </a:r>
          </a:p>
          <a:p>
            <a:pPr lvl="1"/>
            <a:r>
              <a:rPr lang="en-US" noProof="0" dirty="0"/>
              <a:t>Part of the configuration is specific for each channel</a:t>
            </a:r>
          </a:p>
          <a:p>
            <a:pPr lvl="1"/>
            <a:r>
              <a:rPr lang="en-US" noProof="0" dirty="0"/>
              <a:t>Part of the configuration is specific for each subchannel</a:t>
            </a:r>
          </a:p>
          <a:p>
            <a:pPr lvl="1"/>
            <a:endParaRPr lang="en-US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DB5F57-D5BA-4E0F-2F31-15C60A6DF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BB5C58-8ADB-4576-BBB3-07D8E3EC1112}" type="slidenum">
              <a:rPr lang="sl-SI" smtClean="0"/>
              <a:pPr>
                <a:defRPr/>
              </a:pPr>
              <a:t>6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0563217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F270B6-E8F7-34B8-ED27-A864DCBF9C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Data received from the device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056D38-6BAE-D00D-C43E-357B5528EC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noProof="0" dirty="0"/>
              <a:t>Sending ASCII commands and queries is simple using the </a:t>
            </a:r>
            <a:r>
              <a:rPr lang="en-US" noProof="0" dirty="0" err="1"/>
              <a:t>StreamDevice</a:t>
            </a:r>
            <a:endParaRPr lang="en-US" noProof="0" dirty="0"/>
          </a:p>
          <a:p>
            <a:r>
              <a:rPr lang="en-US" noProof="0" dirty="0"/>
              <a:t>Parsing the measurement data from the device is a bit more complicated</a:t>
            </a:r>
          </a:p>
          <a:p>
            <a:pPr lvl="1"/>
            <a:r>
              <a:rPr lang="sl-SI" noProof="0" dirty="0"/>
              <a:t>We do the message parsing using the asyn port driver</a:t>
            </a:r>
          </a:p>
          <a:p>
            <a:pPr lvl="1"/>
            <a:r>
              <a:rPr lang="en-US" noProof="0" dirty="0"/>
              <a:t>Packet consists out of subchannel data from first channel to the last channel</a:t>
            </a:r>
          </a:p>
          <a:p>
            <a:pPr lvl="1"/>
            <a:r>
              <a:rPr lang="en-US" noProof="0" dirty="0"/>
              <a:t>If there is a card missing, this is not visible through the received data</a:t>
            </a:r>
          </a:p>
          <a:p>
            <a:pPr lvl="1"/>
            <a:r>
              <a:rPr lang="en-US" noProof="0" dirty="0"/>
              <a:t>At the end there is also the timestamp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1E5DF4-E446-3130-6F20-D06A9B9BD9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BB5C58-8ADB-4576-BBB3-07D8E3EC1112}" type="slidenum">
              <a:rPr lang="sl-SI" smtClean="0"/>
              <a:pPr>
                <a:defRPr/>
              </a:pPr>
              <a:t>7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6554207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BAD253-DC46-5E22-D7CF-54E9C000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20CB33-7A5F-5E19-F3E2-E942D6DD32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67E4C3-BB9C-6DA1-1A4C-1E5BA74A1C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BB5C58-8ADB-4576-BBB3-07D8E3EC1112}" type="slidenum">
              <a:rPr lang="sl-SI" smtClean="0"/>
              <a:pPr>
                <a:defRPr/>
              </a:pPr>
              <a:t>8</a:t>
            </a:fld>
            <a:endParaRPr lang="sl-SI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D275E22-87B1-7C1F-44FE-C657659D59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1342" y="1826502"/>
            <a:ext cx="13984162" cy="6633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7082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B893FF-3274-75C7-DF00-8A2DB43079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EDFE38-8042-5CF2-0296-00D79D3191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ADE47F-7A87-7DB5-554D-110611483C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BB5C58-8ADB-4576-BBB3-07D8E3EC1112}" type="slidenum">
              <a:rPr lang="sl-SI" smtClean="0"/>
              <a:pPr>
                <a:defRPr/>
              </a:pPr>
              <a:t>9</a:t>
            </a:fld>
            <a:endParaRPr lang="sl-SI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5844534-6EC2-E27C-0136-23F9C6D36D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7443" y="2536039"/>
            <a:ext cx="15654508" cy="5979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0160219"/>
      </p:ext>
    </p:extLst>
  </p:cSld>
  <p:clrMapOvr>
    <a:masterClrMapping/>
  </p:clrMapOvr>
</p:sld>
</file>

<file path=ppt/theme/theme1.xml><?xml version="1.0" encoding="utf-8"?>
<a:theme xmlns:a="http://schemas.openxmlformats.org/drawingml/2006/main" name="Cosylab">
  <a:themeElements>
    <a:clrScheme name="Cosylab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osylab">
      <a:majorFont>
        <a:latin typeface="Open Sans Light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SL-QM-PRES-T-00_General_Presentation" id="{03A2E869-572A-4916-B91D-9F6F70B2D6C7}" vid="{95F85B55-66A6-4B37-B714-D3267CA710F1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SL-QM-PRES-T-00_General_Presentation" id="{03A2E869-572A-4916-B91D-9F6F70B2D6C7}" vid="{3279852D-2389-4CE3-A1F9-999B47CF98B5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CSL-QM-PRES-T-00_General_Presentation</Template>
  <TotalTime>1861</TotalTime>
  <Words>854</Words>
  <Application>Microsoft Office PowerPoint</Application>
  <PresentationFormat>Custom</PresentationFormat>
  <Paragraphs>109</Paragraphs>
  <Slides>13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2" baseType="lpstr">
      <vt:lpstr>游ゴシック</vt:lpstr>
      <vt:lpstr>游ゴシック Light</vt:lpstr>
      <vt:lpstr>Arial</vt:lpstr>
      <vt:lpstr>Calibri</vt:lpstr>
      <vt:lpstr>Open Sans</vt:lpstr>
      <vt:lpstr>Open Sans Light</vt:lpstr>
      <vt:lpstr>Wingdings 2</vt:lpstr>
      <vt:lpstr>Cosylab</vt:lpstr>
      <vt:lpstr>Custom Design</vt:lpstr>
      <vt:lpstr>EPICS driver development of HBM MGCPlus DAQ</vt:lpstr>
      <vt:lpstr>The hardware setup (1/2)</vt:lpstr>
      <vt:lpstr>The hardware setup (2/2)</vt:lpstr>
      <vt:lpstr>About the interface</vt:lpstr>
      <vt:lpstr>PowerPoint Presentation</vt:lpstr>
      <vt:lpstr>Commands to the device</vt:lpstr>
      <vt:lpstr>Data received from the device</vt:lpstr>
      <vt:lpstr>PowerPoint Presentation</vt:lpstr>
      <vt:lpstr>PowerPoint Presentation</vt:lpstr>
      <vt:lpstr>How the received message looks like</vt:lpstr>
      <vt:lpstr>PowerPoint Presentation</vt:lpstr>
      <vt:lpstr>Device application at ITER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Jernej Podlipnik</dc:creator>
  <cp:lastModifiedBy>Jernej Podlipnik</cp:lastModifiedBy>
  <cp:revision>16</cp:revision>
  <dcterms:created xsi:type="dcterms:W3CDTF">2022-09-12T10:05:38Z</dcterms:created>
  <dcterms:modified xsi:type="dcterms:W3CDTF">2022-09-14T13:13:14Z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_Name">
    <vt:lpwstr>CSL-QM-PRES-T-00 General Presentation</vt:lpwstr>
  </property>
  <property fmtid="{D5CDD505-2E9C-101B-9397-08002B2CF9AE}" pid="3" name="Template_Version">
    <vt:lpwstr>1.0</vt:lpwstr>
  </property>
</Properties>
</file>