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63" r:id="rId5"/>
  </p:sldMasterIdLst>
  <p:notesMasterIdLst>
    <p:notesMasterId r:id="rId16"/>
  </p:notesMasterIdLst>
  <p:sldIdLst>
    <p:sldId id="256" r:id="rId6"/>
    <p:sldId id="257" r:id="rId7"/>
    <p:sldId id="263" r:id="rId8"/>
    <p:sldId id="259" r:id="rId9"/>
    <p:sldId id="278" r:id="rId10"/>
    <p:sldId id="279" r:id="rId11"/>
    <p:sldId id="277" r:id="rId12"/>
    <p:sldId id="280" r:id="rId13"/>
    <p:sldId id="281" r:id="rId14"/>
    <p:sldId id="276"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976" userDrawn="1">
          <p15:clr>
            <a:srgbClr val="A4A3A4"/>
          </p15:clr>
        </p15:guide>
        <p15:guide id="2" pos="688">
          <p15:clr>
            <a:srgbClr val="A4A3A4"/>
          </p15:clr>
        </p15:guide>
        <p15:guide id="3" orient="horz" pos="3997">
          <p15:clr>
            <a:srgbClr val="A4A3A4"/>
          </p15:clr>
        </p15:guide>
        <p15:guide id="4" pos="7355">
          <p15:clr>
            <a:srgbClr val="A4A3A4"/>
          </p15:clr>
        </p15:guide>
        <p15:guide id="5" pos="3840">
          <p15:clr>
            <a:srgbClr val="A4A3A4"/>
          </p15:clr>
        </p15:guide>
        <p15:guide id="6" orient="horz" pos="4065">
          <p15:clr>
            <a:srgbClr val="A4A3A4"/>
          </p15:clr>
        </p15:guide>
        <p15:guide id="7" pos="1980">
          <p15:clr>
            <a:srgbClr val="A4A3A4"/>
          </p15:clr>
        </p15:guide>
        <p15:guide id="8" orient="horz" pos="686">
          <p15:clr>
            <a:srgbClr val="A4A3A4"/>
          </p15:clr>
        </p15:guide>
        <p15:guide id="9" orient="horz" pos="232">
          <p15:clr>
            <a:srgbClr val="A4A3A4"/>
          </p15:clr>
        </p15:guide>
        <p15:guide id="10" pos="2275">
          <p15:clr>
            <a:srgbClr val="A4A3A4"/>
          </p15:clr>
        </p15:guide>
        <p15:guide id="11" pos="5790">
          <p15:clr>
            <a:srgbClr val="A4A3A4"/>
          </p15:clr>
        </p15:guide>
        <p15:guide id="12" orient="horz" pos="4156">
          <p15:clr>
            <a:srgbClr val="A4A3A4"/>
          </p15:clr>
        </p15:guide>
        <p15:guide id="13" orient="horz" pos="3657">
          <p15:clr>
            <a:srgbClr val="A4A3A4"/>
          </p15:clr>
        </p15:guide>
        <p15:guide id="14" pos="234">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9" roundtripDataSignature="AMtx7mhFeZ9bPB5pZ+vMpCVUqb0ZtJqUj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8" autoAdjust="0"/>
    <p:restoredTop sz="69601" autoAdjust="0"/>
  </p:normalViewPr>
  <p:slideViewPr>
    <p:cSldViewPr snapToGrid="0">
      <p:cViewPr varScale="1">
        <p:scale>
          <a:sx n="66" d="100"/>
          <a:sy n="66" d="100"/>
        </p:scale>
        <p:origin x="1042" y="26"/>
      </p:cViewPr>
      <p:guideLst>
        <p:guide orient="horz" pos="2976"/>
        <p:guide pos="688"/>
        <p:guide orient="horz" pos="3997"/>
        <p:guide pos="7355"/>
        <p:guide pos="3840"/>
        <p:guide orient="horz" pos="4065"/>
        <p:guide pos="1980"/>
        <p:guide orient="horz" pos="686"/>
        <p:guide orient="horz" pos="232"/>
        <p:guide pos="2275"/>
        <p:guide pos="5790"/>
        <p:guide orient="horz" pos="4156"/>
        <p:guide orient="horz" pos="3657"/>
        <p:guide pos="2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notesMaster" Target="notesMasters/notesMaster1.xml"/><Relationship Id="rId29"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To edit the background image, select ‘Format’ from the PowerPoint menu and ‘Slide Background’ from the drop-down menu. Within the new list of options that appears on the right of the screen, select the ‘File’ button under ‘Insert picture from’ and select your image from your file browser. </a:t>
            </a:r>
            <a:r>
              <a:rPr lang="en-GB" sz="1200" b="0" i="0">
                <a:solidFill>
                  <a:schemeClr val="dk1"/>
                </a:solidFill>
                <a:latin typeface="Arial"/>
                <a:ea typeface="Arial"/>
                <a:cs typeface="Arial"/>
                <a:sym typeface="Arial"/>
              </a:rPr>
              <a:t>Please remove or amend the image credit if you are using a different image to the one provided.</a:t>
            </a:r>
            <a:endParaRPr/>
          </a:p>
        </p:txBody>
      </p:sp>
      <p:sp>
        <p:nvSpPr>
          <p:cNvPr id="245" name="Google Shape;245;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7" name="Google Shape;407;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dirty="0" smtClean="0"/>
              <a:t>Continuous tracking of hidden states if we were to use adaptive feedback – this would require</a:t>
            </a:r>
            <a:r>
              <a:rPr lang="en-US" baseline="0" dirty="0" smtClean="0"/>
              <a:t> constant reading from the control system to continuously update our latent space </a:t>
            </a:r>
            <a:endParaRPr dirty="0"/>
          </a:p>
          <a:p>
            <a:pPr marL="0" lvl="0" indent="0" algn="l" rtl="0">
              <a:lnSpc>
                <a:spcPct val="100000"/>
              </a:lnSpc>
              <a:spcBef>
                <a:spcPts val="0"/>
              </a:spcBef>
              <a:spcAft>
                <a:spcPts val="0"/>
              </a:spcAft>
              <a:buSzPts val="1400"/>
              <a:buNone/>
            </a:pPr>
            <a:endParaRPr dirty="0"/>
          </a:p>
        </p:txBody>
      </p:sp>
      <p:sp>
        <p:nvSpPr>
          <p:cNvPr id="408" name="Google Shape;408;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dirty="0"/>
          </a:p>
        </p:txBody>
      </p:sp>
      <p:sp>
        <p:nvSpPr>
          <p:cNvPr id="252" name="Google Shape;25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5" name="Google Shape;30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dirty="0" smtClean="0"/>
              <a:t>If anyone who wasn’t at my last talk isn’t aware, the ISIS Accelerators</a:t>
            </a:r>
            <a:r>
              <a:rPr lang="en-GB" baseline="0" dirty="0" smtClean="0"/>
              <a:t> are being migrated from Vsystem to EPICS as their primary control system. This has presented us with more opportunities to integrate machine learning into our operation to improve performance of the accelerator. This is not only because EPICS on Linux is easier to interact with than anything on OpenVMS, but also because the host of python libraries available for interacting with EPICS PVs make it easy to combine live data from these PVs with python based machine learning </a:t>
            </a:r>
            <a:r>
              <a:rPr lang="en-GB" baseline="0" dirty="0" smtClean="0"/>
              <a:t>models because EPICS is much easier to use than Vsystem. </a:t>
            </a:r>
            <a:endParaRPr dirty="0"/>
          </a:p>
        </p:txBody>
      </p:sp>
      <p:sp>
        <p:nvSpPr>
          <p:cNvPr id="306" name="Google Shape;30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panose="020B0604020202020204" pitchFamily="34" charset="0"/>
              <a:buNone/>
            </a:pPr>
            <a:r>
              <a:rPr lang="en-US" dirty="0" smtClean="0"/>
              <a:t>While</a:t>
            </a:r>
            <a:r>
              <a:rPr lang="en-US" baseline="0" dirty="0" smtClean="0"/>
              <a:t> we’re</a:t>
            </a:r>
            <a:r>
              <a:rPr lang="en-US" dirty="0" smtClean="0"/>
              <a:t> still in very</a:t>
            </a:r>
            <a:r>
              <a:rPr lang="en-US" baseline="0" dirty="0" smtClean="0"/>
              <a:t> early days of our machine learning efforts, we do already have some ML projects underway. These include anomaly detection on the liquid methane moderator (prior to the current upgrade of our target station 1) where machine learning was being used to detect anomalies in the temperature stability that previously wouldn’t have been captured by the traditional rule-based detection methods. PVs are monitored and fed into an ML model that classifies the current state as normal or anomalous based on the last hour and a half of data.</a:t>
            </a:r>
            <a:endParaRPr dirty="0"/>
          </a:p>
        </p:txBody>
      </p:sp>
      <p:sp>
        <p:nvSpPr>
          <p:cNvPr id="273" name="Google Shape;27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panose="020B0604020202020204" pitchFamily="34" charset="0"/>
              <a:buNone/>
            </a:pPr>
            <a:r>
              <a:rPr lang="en-US" dirty="0" smtClean="0"/>
              <a:t>Other ML work has involved the development of virtual diagnostics</a:t>
            </a:r>
            <a:r>
              <a:rPr lang="en-US" baseline="0" dirty="0" smtClean="0"/>
              <a:t> for both longitudinal injection, which produces a waterfall plot of the evolution of team intensity from injection to extraction, and for estimates of the key beam parameters along the length of the new MEBT basic on input </a:t>
            </a:r>
            <a:r>
              <a:rPr lang="en-US" baseline="0" smtClean="0"/>
              <a:t>machine settings</a:t>
            </a:r>
            <a:endParaRPr dirty="0"/>
          </a:p>
        </p:txBody>
      </p:sp>
      <p:sp>
        <p:nvSpPr>
          <p:cNvPr id="273" name="Google Shape;27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5</a:t>
            </a:fld>
            <a:endParaRPr/>
          </a:p>
        </p:txBody>
      </p:sp>
    </p:spTree>
    <p:extLst>
      <p:ext uri="{BB962C8B-B14F-4D97-AF65-F5344CB8AC3E}">
        <p14:creationId xmlns:p14="http://schemas.microsoft.com/office/powerpoint/2010/main" val="2076611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dirty="0" smtClean="0"/>
              <a:t>We are also actively developing an optimization</a:t>
            </a:r>
            <a:r>
              <a:rPr lang="en-US" baseline="0" dirty="0" smtClean="0"/>
              <a:t> interface that we can use to automatically tune particular components of the accelerator</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The first case study we’ve used is the tuning of the energy difference between the final tank of the LINAC and the synchrotron main magnet at injection. </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Here we need to account for multiple losses around the machine while tracking and correcting for short term fluctuations in the desired energy level</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This requires continuous monitoring and setting of PVs throughout the </a:t>
            </a:r>
            <a:r>
              <a:rPr lang="en-US" baseline="0" dirty="0" err="1" smtClean="0"/>
              <a:t>optimisation</a:t>
            </a:r>
            <a:endParaRPr dirty="0"/>
          </a:p>
        </p:txBody>
      </p:sp>
      <p:sp>
        <p:nvSpPr>
          <p:cNvPr id="273" name="Google Shape;27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extLst>
      <p:ext uri="{BB962C8B-B14F-4D97-AF65-F5344CB8AC3E}">
        <p14:creationId xmlns:p14="http://schemas.microsoft.com/office/powerpoint/2010/main" val="3505325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en-US" dirty="0" smtClean="0"/>
              <a:t>Here I’ve presented a</a:t>
            </a:r>
            <a:r>
              <a:rPr lang="en-US" baseline="0" dirty="0" smtClean="0"/>
              <a:t> general overview of how our interfaces and GUIs will interact with EPICS. </a:t>
            </a:r>
          </a:p>
          <a:p>
            <a:pPr>
              <a:buFont typeface="Arial" panose="020B0604020202020204" pitchFamily="34" charset="0"/>
              <a:buChar char="•"/>
            </a:pPr>
            <a:r>
              <a:rPr lang="en-US" baseline="0" dirty="0" smtClean="0"/>
              <a:t>The IOCs hosting the EPICS PVs will sit within our Docker swarm. As mentioned in my previous talk about PVEcho, these may be newly migrated EPICS PVs or mirrored versions of our channels that are still connected to hardware through Vsystem. </a:t>
            </a:r>
          </a:p>
          <a:p>
            <a:pPr>
              <a:buFont typeface="Arial" panose="020B0604020202020204" pitchFamily="34" charset="0"/>
              <a:buChar char="•"/>
            </a:pPr>
            <a:r>
              <a:rPr lang="en-US" baseline="0" dirty="0" smtClean="0"/>
              <a:t>The ML models themselves will be hosted on a tensorflow server, also within the </a:t>
            </a:r>
            <a:r>
              <a:rPr lang="en-US" baseline="0" dirty="0" err="1" smtClean="0"/>
              <a:t>docker</a:t>
            </a:r>
            <a:r>
              <a:rPr lang="en-US" baseline="0" dirty="0" smtClean="0"/>
              <a:t> swarm, that allows communication with the models through HTTP requests, allowing our GUIs to be slimmed down</a:t>
            </a:r>
            <a:endParaRPr lang="en-GB" baseline="0" dirty="0" smtClean="0"/>
          </a:p>
          <a:p>
            <a:pPr>
              <a:buFont typeface="Arial" panose="020B0604020202020204" pitchFamily="34" charset="0"/>
              <a:buChar char="•"/>
            </a:pPr>
            <a:r>
              <a:rPr lang="en-US" baseline="0" dirty="0" smtClean="0"/>
              <a:t>The GUI code is responsible for reading the live values from EPICS using </a:t>
            </a:r>
            <a:r>
              <a:rPr lang="en-US" baseline="0" dirty="0" err="1" smtClean="0"/>
              <a:t>PvaPy</a:t>
            </a:r>
            <a:r>
              <a:rPr lang="en-US" baseline="0" dirty="0" smtClean="0"/>
              <a:t> because this is the library with which we have most experience</a:t>
            </a:r>
          </a:p>
          <a:p>
            <a:pPr>
              <a:buFont typeface="Arial" panose="020B0604020202020204" pitchFamily="34" charset="0"/>
              <a:buChar char="•"/>
            </a:pPr>
            <a:r>
              <a:rPr lang="en-US" baseline="0" dirty="0" smtClean="0"/>
              <a:t>Those live values are then processed into a format suitable for the ML model to use and the model generates an output </a:t>
            </a:r>
          </a:p>
          <a:p>
            <a:pPr>
              <a:buFont typeface="Arial" panose="020B0604020202020204" pitchFamily="34" charset="0"/>
              <a:buChar char="•"/>
            </a:pPr>
            <a:r>
              <a:rPr lang="en-US" baseline="0" dirty="0" smtClean="0"/>
              <a:t>This data is then visualized within the GUI and if the user is happy with the resulting values, for example after an offline optimization, they then have the option to set the calculated values back to the control system</a:t>
            </a:r>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7</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2984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en-US" strike="noStrike" baseline="0" dirty="0" smtClean="0"/>
              <a:t>Often when training surrogate models using simulation data, we include variable inputs that cannot be measured in real life, which we refer to as hidden states in this diagram</a:t>
            </a:r>
          </a:p>
          <a:p>
            <a:pPr lvl="0">
              <a:buFont typeface="Arial" panose="020B0604020202020204" pitchFamily="34" charset="0"/>
              <a:buChar char="•"/>
            </a:pPr>
            <a:r>
              <a:rPr lang="en-US" baseline="0" dirty="0" smtClean="0"/>
              <a:t>In theory, we can monitor some of the measurable outputs from the machine and compare these with the model’s prediction</a:t>
            </a:r>
          </a:p>
          <a:p>
            <a:pPr lvl="0">
              <a:buFont typeface="Arial" panose="020B0604020202020204" pitchFamily="34" charset="0"/>
              <a:buChar char="•"/>
            </a:pPr>
            <a:r>
              <a:rPr lang="en-US" baseline="0" dirty="0" smtClean="0"/>
              <a:t>The difference between the two can then be used to feed back into inputs that can’t be measured in real time using adaptive feedback</a:t>
            </a:r>
          </a:p>
          <a:p>
            <a:pPr lvl="0">
              <a:buFont typeface="Arial" panose="020B0604020202020204" pitchFamily="34" charset="0"/>
              <a:buChar char="•"/>
            </a:pPr>
            <a:r>
              <a:rPr lang="en-US" baseline="0" dirty="0" smtClean="0"/>
              <a:t>This will require continuous monitoring of the EPICS PVs and evaluation of the model, which should help to cope with the effect of long term drift in our models but isn’t something that we have implemented yet</a:t>
            </a:r>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8</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840540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dirty="0" smtClean="0"/>
              <a:t>One</a:t>
            </a:r>
            <a:r>
              <a:rPr lang="en-US" baseline="0" dirty="0" smtClean="0"/>
              <a:t> of the main decisions we need to make in the near future is how to actually deploy these models in a control room. </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This is where I would like </a:t>
            </a:r>
            <a:r>
              <a:rPr lang="en-US" baseline="0" dirty="0" err="1" smtClean="0"/>
              <a:t>ot</a:t>
            </a:r>
            <a:r>
              <a:rPr lang="en-US" baseline="0" dirty="0" smtClean="0"/>
              <a:t> appeal to others fro help and advice!</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Currently our development effort has involved individual </a:t>
            </a:r>
            <a:r>
              <a:rPr lang="en-US" baseline="0" dirty="0" err="1" smtClean="0"/>
              <a:t>PyQt</a:t>
            </a:r>
            <a:r>
              <a:rPr lang="en-US" baseline="0" dirty="0" smtClean="0"/>
              <a:t> GUIs that are completely separate to the control system (primarily because we don’t have anything integrated yet)</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However, we want to change that going forward and need to start thinking about how we want to manage these applications going forward</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This is only one option, others we are considering are:</a:t>
            </a:r>
          </a:p>
          <a:p>
            <a:pPr marL="628650" marR="0" lvl="1"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err="1" smtClean="0"/>
              <a:t>PyQt</a:t>
            </a:r>
            <a:r>
              <a:rPr lang="en-US" baseline="0" dirty="0" smtClean="0"/>
              <a:t> GUIs as I have mentioned</a:t>
            </a:r>
          </a:p>
          <a:p>
            <a:pPr marL="628650" marR="0" lvl="1"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Web based framework, although I don’t know how well this works with control systems and authentication for accessing and setting PVs </a:t>
            </a:r>
            <a:r>
              <a:rPr lang="en-US" baseline="0" dirty="0" err="1" smtClean="0"/>
              <a:t>etc</a:t>
            </a:r>
            <a:endParaRPr lang="en-US" baseline="0" dirty="0" smtClean="0"/>
          </a:p>
          <a:p>
            <a:pPr marL="628650" marR="0" lvl="1"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Phoebus screens but we would then need to work out the best way for integrating our models into the control system somehow through soft IOCs</a:t>
            </a:r>
          </a:p>
          <a:p>
            <a:pPr marL="171450" marR="0" lvl="0" indent="-171450" algn="l" rtl="0">
              <a:lnSpc>
                <a:spcPct val="100000"/>
              </a:lnSpc>
              <a:spcBef>
                <a:spcPts val="0"/>
              </a:spcBef>
              <a:spcAft>
                <a:spcPts val="0"/>
              </a:spcAft>
              <a:buClr>
                <a:schemeClr val="dk1"/>
              </a:buClr>
              <a:buSzPts val="1200"/>
              <a:buFont typeface="Arial" panose="020B0604020202020204" pitchFamily="34" charset="0"/>
              <a:buChar char="•"/>
            </a:pPr>
            <a:r>
              <a:rPr lang="en-US" baseline="0" dirty="0" smtClean="0"/>
              <a:t>I would therefore welcome any advice that anyone has for how might be best to do this!</a:t>
            </a:r>
          </a:p>
        </p:txBody>
      </p:sp>
      <p:sp>
        <p:nvSpPr>
          <p:cNvPr id="273" name="Google Shape;27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9</a:t>
            </a:fld>
            <a:endParaRPr/>
          </a:p>
        </p:txBody>
      </p:sp>
    </p:spTree>
    <p:extLst>
      <p:ext uri="{BB962C8B-B14F-4D97-AF65-F5344CB8AC3E}">
        <p14:creationId xmlns:p14="http://schemas.microsoft.com/office/powerpoint/2010/main" val="3949601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6"/>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3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500"/>
              </a:spcBef>
              <a:spcAft>
                <a:spcPts val="0"/>
              </a:spcAft>
              <a:buSzPts val="2800"/>
              <a:buChar char="▪"/>
              <a:defRPr sz="2800"/>
            </a:lvl2pPr>
            <a:lvl3pPr marL="1371600" lvl="2" indent="-381000" algn="l">
              <a:lnSpc>
                <a:spcPct val="90000"/>
              </a:lnSpc>
              <a:spcBef>
                <a:spcPts val="500"/>
              </a:spcBef>
              <a:spcAft>
                <a:spcPts val="0"/>
              </a:spcAft>
              <a:buSzPts val="2400"/>
              <a:buChar char="▪"/>
              <a:defRPr sz="2400"/>
            </a:lvl3pPr>
            <a:lvl4pPr marL="1828800" lvl="3" indent="-355600" algn="l">
              <a:lnSpc>
                <a:spcPct val="90000"/>
              </a:lnSpc>
              <a:spcBef>
                <a:spcPts val="500"/>
              </a:spcBef>
              <a:spcAft>
                <a:spcPts val="0"/>
              </a:spcAft>
              <a:buSzPts val="2000"/>
              <a:buChar char="▪"/>
              <a:defRPr sz="2000"/>
            </a:lvl4pPr>
            <a:lvl5pPr marL="2286000" lvl="4" indent="-355600" algn="l">
              <a:lnSpc>
                <a:spcPct val="90000"/>
              </a:lnSpc>
              <a:spcBef>
                <a:spcPts val="500"/>
              </a:spcBef>
              <a:spcAft>
                <a:spcPts val="0"/>
              </a:spcAft>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5" name="Google Shape;65;p3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3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Noto Sans Symbols"/>
              <a:buNone/>
              <a:defRPr sz="3200" b="0" i="0" u="none" strike="noStrike" cap="none">
                <a:solidFill>
                  <a:schemeClr val="accent4"/>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Noto Sans Symbols"/>
              <a:buNone/>
              <a:defRPr sz="2800" b="0" i="0" u="none" strike="noStrike" cap="none">
                <a:solidFill>
                  <a:schemeClr val="accent4"/>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Noto Sans Symbols"/>
              <a:buNone/>
              <a:defRPr sz="2400" b="0" i="0" u="none" strike="noStrike" cap="none">
                <a:solidFill>
                  <a:schemeClr val="accent4"/>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Noto Sans Symbols"/>
              <a:buNone/>
              <a:defRPr sz="2000" b="0" i="0" u="none" strike="noStrike" cap="none">
                <a:solidFill>
                  <a:schemeClr val="accent4"/>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Noto Sans Symbols"/>
              <a:buNone/>
              <a:defRPr sz="2000" b="0" i="0" u="none" strike="noStrike" cap="none">
                <a:solidFill>
                  <a:schemeClr val="accent4"/>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72" name="Google Shape;72;p3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Google Shape;83;p3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3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5"/>
        <p:cNvGrpSpPr/>
        <p:nvPr/>
      </p:nvGrpSpPr>
      <p:grpSpPr>
        <a:xfrm>
          <a:off x="0" y="0"/>
          <a:ext cx="0" cy="0"/>
          <a:chOff x="0" y="0"/>
          <a:chExt cx="0" cy="0"/>
        </a:xfrm>
      </p:grpSpPr>
      <p:sp>
        <p:nvSpPr>
          <p:cNvPr id="96" name="Google Shape;96;p2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2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8" name="Google Shape;98;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1"/>
        <p:cNvGrpSpPr/>
        <p:nvPr/>
      </p:nvGrpSpPr>
      <p:grpSpPr>
        <a:xfrm>
          <a:off x="0" y="0"/>
          <a:ext cx="0" cy="0"/>
          <a:chOff x="0" y="0"/>
          <a:chExt cx="0" cy="0"/>
        </a:xfrm>
      </p:grpSpPr>
      <p:sp>
        <p:nvSpPr>
          <p:cNvPr id="102" name="Google Shape;102;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7"/>
        <p:cNvGrpSpPr/>
        <p:nvPr/>
      </p:nvGrpSpPr>
      <p:grpSpPr>
        <a:xfrm>
          <a:off x="0" y="0"/>
          <a:ext cx="0" cy="0"/>
          <a:chOff x="0" y="0"/>
          <a:chExt cx="0" cy="0"/>
        </a:xfrm>
      </p:grpSpPr>
      <p:sp>
        <p:nvSpPr>
          <p:cNvPr id="108" name="Google Shape;108;p4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4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10" name="Google Shape;110;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3"/>
        <p:cNvGrpSpPr/>
        <p:nvPr/>
      </p:nvGrpSpPr>
      <p:grpSpPr>
        <a:xfrm>
          <a:off x="0" y="0"/>
          <a:ext cx="0" cy="0"/>
          <a:chOff x="0" y="0"/>
          <a:chExt cx="0" cy="0"/>
        </a:xfrm>
      </p:grpSpPr>
      <p:sp>
        <p:nvSpPr>
          <p:cNvPr id="114" name="Google Shape;114;p4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4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4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0"/>
        <p:cNvGrpSpPr/>
        <p:nvPr/>
      </p:nvGrpSpPr>
      <p:grpSpPr>
        <a:xfrm>
          <a:off x="0" y="0"/>
          <a:ext cx="0" cy="0"/>
          <a:chOff x="0" y="0"/>
          <a:chExt cx="0" cy="0"/>
        </a:xfrm>
      </p:grpSpPr>
      <p:sp>
        <p:nvSpPr>
          <p:cNvPr id="121" name="Google Shape;121;p4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4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3" name="Google Shape;123;p4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4" name="Google Shape;124;p4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5" name="Google Shape;125;p4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9"/>
        <p:cNvGrpSpPr/>
        <p:nvPr/>
      </p:nvGrpSpPr>
      <p:grpSpPr>
        <a:xfrm>
          <a:off x="0" y="0"/>
          <a:ext cx="0" cy="0"/>
          <a:chOff x="0" y="0"/>
          <a:chExt cx="0" cy="0"/>
        </a:xfrm>
      </p:grpSpPr>
      <p:sp>
        <p:nvSpPr>
          <p:cNvPr id="130" name="Google Shape;130;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 name="Google Shape;131;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solidFill>
          <a:srgbClr val="FFFFFF"/>
        </a:solidFill>
        <a:effectLst/>
      </p:bgPr>
    </p:bg>
    <p:spTree>
      <p:nvGrpSpPr>
        <p:cNvPr id="1" name="Shape 17"/>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4"/>
        <p:cNvGrpSpPr/>
        <p:nvPr/>
      </p:nvGrpSpPr>
      <p:grpSpPr>
        <a:xfrm>
          <a:off x="0" y="0"/>
          <a:ext cx="0" cy="0"/>
          <a:chOff x="0" y="0"/>
          <a:chExt cx="0" cy="0"/>
        </a:xfrm>
      </p:grpSpPr>
      <p:sp>
        <p:nvSpPr>
          <p:cNvPr id="135" name="Google Shape;135;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38"/>
        <p:cNvGrpSpPr/>
        <p:nvPr/>
      </p:nvGrpSpPr>
      <p:grpSpPr>
        <a:xfrm>
          <a:off x="0" y="0"/>
          <a:ext cx="0" cy="0"/>
          <a:chOff x="0" y="0"/>
          <a:chExt cx="0" cy="0"/>
        </a:xfrm>
      </p:grpSpPr>
      <p:sp>
        <p:nvSpPr>
          <p:cNvPr id="139" name="Google Shape;139;p4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p4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41" name="Google Shape;141;p4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42" name="Google Shape;142;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4" name="Google Shape;144;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45"/>
        <p:cNvGrpSpPr/>
        <p:nvPr/>
      </p:nvGrpSpPr>
      <p:grpSpPr>
        <a:xfrm>
          <a:off x="0" y="0"/>
          <a:ext cx="0" cy="0"/>
          <a:chOff x="0" y="0"/>
          <a:chExt cx="0" cy="0"/>
        </a:xfrm>
      </p:grpSpPr>
      <p:sp>
        <p:nvSpPr>
          <p:cNvPr id="146" name="Google Shape;146;p4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4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48" name="Google Shape;148;p4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49" name="Google Shape;149;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52"/>
        <p:cNvGrpSpPr/>
        <p:nvPr/>
      </p:nvGrpSpPr>
      <p:grpSpPr>
        <a:xfrm>
          <a:off x="0" y="0"/>
          <a:ext cx="0" cy="0"/>
          <a:chOff x="0" y="0"/>
          <a:chExt cx="0" cy="0"/>
        </a:xfrm>
      </p:grpSpPr>
      <p:sp>
        <p:nvSpPr>
          <p:cNvPr id="153" name="Google Shape;153;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4" name="Google Shape;154;p4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5" name="Google Shape;155;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58"/>
        <p:cNvGrpSpPr/>
        <p:nvPr/>
      </p:nvGrpSpPr>
      <p:grpSpPr>
        <a:xfrm>
          <a:off x="0" y="0"/>
          <a:ext cx="0" cy="0"/>
          <a:chOff x="0" y="0"/>
          <a:chExt cx="0" cy="0"/>
        </a:xfrm>
      </p:grpSpPr>
      <p:sp>
        <p:nvSpPr>
          <p:cNvPr id="159" name="Google Shape;159;p4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p4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1" name="Google Shape;161;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2" name="Google Shape;162;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
        <p:cNvGrpSpPr/>
        <p:nvPr/>
      </p:nvGrpSpPr>
      <p:grpSpPr>
        <a:xfrm>
          <a:off x="0" y="0"/>
          <a:ext cx="0" cy="0"/>
          <a:chOff x="0" y="0"/>
          <a:chExt cx="0" cy="0"/>
        </a:xfrm>
      </p:grpSpPr>
      <p:sp>
        <p:nvSpPr>
          <p:cNvPr id="19" name="Google Shape;19;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3"/>
        <p:cNvGrpSpPr/>
        <p:nvPr/>
      </p:nvGrpSpPr>
      <p:grpSpPr>
        <a:xfrm>
          <a:off x="0" y="0"/>
          <a:ext cx="0" cy="0"/>
          <a:chOff x="0" y="0"/>
          <a:chExt cx="0" cy="0"/>
        </a:xfrm>
      </p:grpSpPr>
      <p:sp>
        <p:nvSpPr>
          <p:cNvPr id="24" name="Google Shape;24;p2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SzPts val="2400"/>
              <a:buNone/>
              <a:defRPr sz="2400"/>
            </a:lvl1pPr>
            <a:lvl2pPr lvl="1" algn="ctr">
              <a:lnSpc>
                <a:spcPct val="90000"/>
              </a:lnSpc>
              <a:spcBef>
                <a:spcPts val="500"/>
              </a:spcBef>
              <a:spcAft>
                <a:spcPts val="0"/>
              </a:spcAft>
              <a:buSzPts val="2000"/>
              <a:buNone/>
              <a:defRPr sz="2000"/>
            </a:lvl2pPr>
            <a:lvl3pPr lvl="2" algn="ctr">
              <a:lnSpc>
                <a:spcPct val="90000"/>
              </a:lnSpc>
              <a:spcBef>
                <a:spcPts val="500"/>
              </a:spcBef>
              <a:spcAft>
                <a:spcPts val="0"/>
              </a:spcAft>
              <a:buSzPts val="1800"/>
              <a:buNone/>
              <a:defRPr sz="1800"/>
            </a:lvl3pPr>
            <a:lvl4pPr lvl="3" algn="ctr">
              <a:lnSpc>
                <a:spcPct val="90000"/>
              </a:lnSpc>
              <a:spcBef>
                <a:spcPts val="500"/>
              </a:spcBef>
              <a:spcAft>
                <a:spcPts val="0"/>
              </a:spcAft>
              <a:buSzPts val="1600"/>
              <a:buNone/>
              <a:defRPr sz="1600"/>
            </a:lvl4pPr>
            <a:lvl5pPr lvl="4" algn="ctr">
              <a:lnSpc>
                <a:spcPct val="9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6" name="Google Shape;26;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
        <p:cNvGrpSpPr/>
        <p:nvPr/>
      </p:nvGrpSpPr>
      <p:grpSpPr>
        <a:xfrm>
          <a:off x="0" y="0"/>
          <a:ext cx="0" cy="0"/>
          <a:chOff x="0" y="0"/>
          <a:chExt cx="0" cy="0"/>
        </a:xfrm>
      </p:grpSpPr>
      <p:sp>
        <p:nvSpPr>
          <p:cNvPr id="30" name="Google Shape;30;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5"/>
        <p:cNvGrpSpPr/>
        <p:nvPr/>
      </p:nvGrpSpPr>
      <p:grpSpPr>
        <a:xfrm>
          <a:off x="0" y="0"/>
          <a:ext cx="0" cy="0"/>
          <a:chOff x="0" y="0"/>
          <a:chExt cx="0" cy="0"/>
        </a:xfrm>
      </p:grpSpPr>
      <p:sp>
        <p:nvSpPr>
          <p:cNvPr id="36" name="Google Shape;36;p3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sz="2400">
                <a:solidFill>
                  <a:srgbClr val="8C8C9C"/>
                </a:solidFill>
              </a:defRPr>
            </a:lvl1pPr>
            <a:lvl2pPr marL="914400" lvl="1" indent="-228600" algn="l">
              <a:lnSpc>
                <a:spcPct val="90000"/>
              </a:lnSpc>
              <a:spcBef>
                <a:spcPts val="500"/>
              </a:spcBef>
              <a:spcAft>
                <a:spcPts val="0"/>
              </a:spcAft>
              <a:buSzPts val="2000"/>
              <a:buNone/>
              <a:defRPr sz="2000">
                <a:solidFill>
                  <a:srgbClr val="8C8C9C"/>
                </a:solidFill>
              </a:defRPr>
            </a:lvl2pPr>
            <a:lvl3pPr marL="1371600" lvl="2" indent="-228600" algn="l">
              <a:lnSpc>
                <a:spcPct val="90000"/>
              </a:lnSpc>
              <a:spcBef>
                <a:spcPts val="500"/>
              </a:spcBef>
              <a:spcAft>
                <a:spcPts val="0"/>
              </a:spcAft>
              <a:buSzPts val="1800"/>
              <a:buNone/>
              <a:defRPr sz="1800">
                <a:solidFill>
                  <a:srgbClr val="8C8C9C"/>
                </a:solidFill>
              </a:defRPr>
            </a:lvl3pPr>
            <a:lvl4pPr marL="1828800" lvl="3" indent="-228600" algn="l">
              <a:lnSpc>
                <a:spcPct val="90000"/>
              </a:lnSpc>
              <a:spcBef>
                <a:spcPts val="500"/>
              </a:spcBef>
              <a:spcAft>
                <a:spcPts val="0"/>
              </a:spcAft>
              <a:buSzPts val="1600"/>
              <a:buNone/>
              <a:defRPr sz="1600">
                <a:solidFill>
                  <a:srgbClr val="8C8C9C"/>
                </a:solidFill>
              </a:defRPr>
            </a:lvl4pPr>
            <a:lvl5pPr marL="2286000" lvl="4" indent="-228600" algn="l">
              <a:lnSpc>
                <a:spcPct val="90000"/>
              </a:lnSpc>
              <a:spcBef>
                <a:spcPts val="500"/>
              </a:spcBef>
              <a:spcAft>
                <a:spcPts val="0"/>
              </a:spcAft>
              <a:buSzPts val="1600"/>
              <a:buNone/>
              <a:defRPr sz="1600">
                <a:solidFill>
                  <a:srgbClr val="8C8C9C"/>
                </a:solidFill>
              </a:defRPr>
            </a:lvl5pPr>
            <a:lvl6pPr marL="2743200" lvl="5" indent="-228600" algn="l">
              <a:lnSpc>
                <a:spcPct val="90000"/>
              </a:lnSpc>
              <a:spcBef>
                <a:spcPts val="500"/>
              </a:spcBef>
              <a:spcAft>
                <a:spcPts val="0"/>
              </a:spcAft>
              <a:buClr>
                <a:srgbClr val="8C8C9C"/>
              </a:buClr>
              <a:buSzPts val="1600"/>
              <a:buNone/>
              <a:defRPr sz="1600">
                <a:solidFill>
                  <a:srgbClr val="8C8C9C"/>
                </a:solidFill>
              </a:defRPr>
            </a:lvl6pPr>
            <a:lvl7pPr marL="3200400" lvl="6" indent="-228600" algn="l">
              <a:lnSpc>
                <a:spcPct val="90000"/>
              </a:lnSpc>
              <a:spcBef>
                <a:spcPts val="500"/>
              </a:spcBef>
              <a:spcAft>
                <a:spcPts val="0"/>
              </a:spcAft>
              <a:buClr>
                <a:srgbClr val="8C8C9C"/>
              </a:buClr>
              <a:buSzPts val="1600"/>
              <a:buNone/>
              <a:defRPr sz="1600">
                <a:solidFill>
                  <a:srgbClr val="8C8C9C"/>
                </a:solidFill>
              </a:defRPr>
            </a:lvl7pPr>
            <a:lvl8pPr marL="3657600" lvl="7" indent="-228600" algn="l">
              <a:lnSpc>
                <a:spcPct val="90000"/>
              </a:lnSpc>
              <a:spcBef>
                <a:spcPts val="500"/>
              </a:spcBef>
              <a:spcAft>
                <a:spcPts val="0"/>
              </a:spcAft>
              <a:buClr>
                <a:srgbClr val="8C8C9C"/>
              </a:buClr>
              <a:buSzPts val="1600"/>
              <a:buNone/>
              <a:defRPr sz="1600">
                <a:solidFill>
                  <a:srgbClr val="8C8C9C"/>
                </a:solidFill>
              </a:defRPr>
            </a:lvl8pPr>
            <a:lvl9pPr marL="4114800" lvl="8" indent="-228600" algn="l">
              <a:lnSpc>
                <a:spcPct val="90000"/>
              </a:lnSpc>
              <a:spcBef>
                <a:spcPts val="500"/>
              </a:spcBef>
              <a:spcAft>
                <a:spcPts val="0"/>
              </a:spcAft>
              <a:buClr>
                <a:srgbClr val="8C8C9C"/>
              </a:buClr>
              <a:buSzPts val="1600"/>
              <a:buNone/>
              <a:defRPr sz="1600">
                <a:solidFill>
                  <a:srgbClr val="8C8C9C"/>
                </a:solidFill>
              </a:defRPr>
            </a:lvl9pPr>
          </a:lstStyle>
          <a:p>
            <a:endParaRPr/>
          </a:p>
        </p:txBody>
      </p:sp>
      <p:sp>
        <p:nvSpPr>
          <p:cNvPr id="38" name="Google Shape;38;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1"/>
        <p:cNvGrpSpPr/>
        <p:nvPr/>
      </p:nvGrpSpPr>
      <p:grpSpPr>
        <a:xfrm>
          <a:off x="0" y="0"/>
          <a:ext cx="0" cy="0"/>
          <a:chOff x="0" y="0"/>
          <a:chExt cx="0" cy="0"/>
        </a:xfrm>
      </p:grpSpPr>
      <p:sp>
        <p:nvSpPr>
          <p:cNvPr id="42" name="Google Shape;42;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3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8"/>
        <p:cNvGrpSpPr/>
        <p:nvPr/>
      </p:nvGrpSpPr>
      <p:grpSpPr>
        <a:xfrm>
          <a:off x="0" y="0"/>
          <a:ext cx="0" cy="0"/>
          <a:chOff x="0" y="0"/>
          <a:chExt cx="0" cy="0"/>
        </a:xfrm>
      </p:grpSpPr>
      <p:sp>
        <p:nvSpPr>
          <p:cNvPr id="49" name="Google Shape;49;p3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3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1" name="Google Shape;51;p3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3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3" name="Google Shape;53;p3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Noto Sans Symbols"/>
              <a:buChar char="▪"/>
              <a:defRPr sz="2800" b="0" i="0" u="none" strike="noStrike" cap="none">
                <a:solidFill>
                  <a:schemeClr val="accent4"/>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Noto Sans Symbols"/>
              <a:buChar char="▪"/>
              <a:defRPr sz="2400" b="0" i="0" u="none" strike="noStrike" cap="none">
                <a:solidFill>
                  <a:schemeClr val="accent4"/>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Noto Sans Symbols"/>
              <a:buChar char="▪"/>
              <a:defRPr sz="2000" b="0" i="0" u="none" strike="noStrike" cap="none">
                <a:solidFill>
                  <a:schemeClr val="accent4"/>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C8C9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C8C9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15" name="Google Shape;15;p22"/>
          <p:cNvPicPr preferRelativeResize="0"/>
          <p:nvPr/>
        </p:nvPicPr>
        <p:blipFill rotWithShape="1">
          <a:blip r:embed="rId15">
            <a:alphaModFix/>
          </a:blip>
          <a:srcRect/>
          <a:stretch/>
        </p:blipFill>
        <p:spPr>
          <a:xfrm>
            <a:off x="97200" y="5558400"/>
            <a:ext cx="2352675" cy="12134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3657">
          <p15:clr>
            <a:srgbClr val="F26B43"/>
          </p15:clr>
        </p15:guide>
        <p15:guide id="4" orient="horz" pos="3997">
          <p15:clr>
            <a:srgbClr val="F26B43"/>
          </p15:clr>
        </p15:guide>
        <p15:guide id="5" orient="horz" pos="4156">
          <p15:clr>
            <a:srgbClr val="F26B43"/>
          </p15:clr>
        </p15:guide>
        <p15:guide id="6" pos="166">
          <p15:clr>
            <a:srgbClr val="F26B43"/>
          </p15:clr>
        </p15:guide>
        <p15:guide id="7" pos="778">
          <p15:clr>
            <a:srgbClr val="F26B43"/>
          </p15:clr>
        </p15:guide>
        <p15:guide id="8" pos="1504">
          <p15:clr>
            <a:srgbClr val="F26B43"/>
          </p15:clr>
        </p15:guide>
        <p15:guide id="9" orient="horz" pos="406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13">
            <a:alphaModFix amt="0"/>
          </a:blip>
          <a:tile tx="0" ty="0" sx="100000" sy="100000" flip="none" algn="tl"/>
        </a:blipFill>
        <a:effectLst/>
      </p:bgPr>
    </p:bg>
    <p:spTree>
      <p:nvGrpSpPr>
        <p:cNvPr id="1" name="Shape 88"/>
        <p:cNvGrpSpPr/>
        <p:nvPr/>
      </p:nvGrpSpPr>
      <p:grpSpPr>
        <a:xfrm>
          <a:off x="0" y="0"/>
          <a:ext cx="0" cy="0"/>
          <a:chOff x="0" y="0"/>
          <a:chExt cx="0" cy="0"/>
        </a:xfrm>
      </p:grpSpPr>
      <p:sp>
        <p:nvSpPr>
          <p:cNvPr id="89" name="Google Shape;8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 name="Google Shape;90;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2" name="Google Shape;9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3" name="Google Shape;9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pic>
        <p:nvPicPr>
          <p:cNvPr id="94" name="Google Shape;94;p27"/>
          <p:cNvPicPr preferRelativeResize="0"/>
          <p:nvPr/>
        </p:nvPicPr>
        <p:blipFill rotWithShape="1">
          <a:blip r:embed="rId14">
            <a:alphaModFix/>
          </a:blip>
          <a:srcRect/>
          <a:stretch/>
        </p:blipFill>
        <p:spPr>
          <a:xfrm>
            <a:off x="97200" y="5558400"/>
            <a:ext cx="2352675" cy="12134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861">
          <p15:clr>
            <a:srgbClr val="F26B43"/>
          </p15:clr>
        </p15:guide>
        <p15:guide id="2" pos="3840">
          <p15:clr>
            <a:srgbClr val="F26B43"/>
          </p15:clr>
        </p15:guide>
        <p15:guide id="3" pos="166">
          <p15:clr>
            <a:srgbClr val="F26B43"/>
          </p15:clr>
        </p15:guide>
        <p15:guide id="4" pos="1481">
          <p15:clr>
            <a:srgbClr val="F26B43"/>
          </p15:clr>
        </p15:guide>
        <p15:guide id="5" pos="756">
          <p15:clr>
            <a:srgbClr val="F26B43"/>
          </p15:clr>
        </p15:guide>
        <p15:guide id="6" orient="horz" pos="3657">
          <p15:clr>
            <a:srgbClr val="F26B43"/>
          </p15:clr>
        </p15:guide>
        <p15:guide id="7" orient="horz" pos="4156">
          <p15:clr>
            <a:srgbClr val="F26B43"/>
          </p15:clr>
        </p15:guide>
        <p15:guide id="8" orient="horz" pos="3997">
          <p15:clr>
            <a:srgbClr val="F26B43"/>
          </p15:clr>
        </p15:guide>
        <p15:guide id="9" orient="horz" pos="22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46"/>
        <p:cNvGrpSpPr/>
        <p:nvPr/>
      </p:nvGrpSpPr>
      <p:grpSpPr>
        <a:xfrm>
          <a:off x="0" y="0"/>
          <a:ext cx="0" cy="0"/>
          <a:chOff x="0" y="0"/>
          <a:chExt cx="0" cy="0"/>
        </a:xfrm>
      </p:grpSpPr>
      <p:pic>
        <p:nvPicPr>
          <p:cNvPr id="247" name="Google Shape;247;p1"/>
          <p:cNvPicPr preferRelativeResize="0"/>
          <p:nvPr/>
        </p:nvPicPr>
        <p:blipFill rotWithShape="1">
          <a:blip r:embed="rId4">
            <a:alphaModFix/>
          </a:blip>
          <a:srcRect/>
          <a:stretch/>
        </p:blipFill>
        <p:spPr>
          <a:xfrm>
            <a:off x="924458" y="4827600"/>
            <a:ext cx="6489700" cy="977900"/>
          </a:xfrm>
          <a:prstGeom prst="rect">
            <a:avLst/>
          </a:prstGeom>
          <a:noFill/>
          <a:ln>
            <a:noFill/>
          </a:ln>
        </p:spPr>
      </p:pic>
      <p:pic>
        <p:nvPicPr>
          <p:cNvPr id="248" name="Google Shape;248;p1"/>
          <p:cNvPicPr preferRelativeResize="0"/>
          <p:nvPr/>
        </p:nvPicPr>
        <p:blipFill rotWithShape="1">
          <a:blip r:embed="rId5">
            <a:alphaModFix/>
          </a:blip>
          <a:srcRect/>
          <a:stretch/>
        </p:blipFill>
        <p:spPr>
          <a:xfrm>
            <a:off x="177275" y="155575"/>
            <a:ext cx="3619500" cy="186690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409"/>
        <p:cNvGrpSpPr/>
        <p:nvPr/>
      </p:nvGrpSpPr>
      <p:grpSpPr>
        <a:xfrm>
          <a:off x="0" y="0"/>
          <a:ext cx="0" cy="0"/>
          <a:chOff x="0" y="0"/>
          <a:chExt cx="0" cy="0"/>
        </a:xfrm>
      </p:grpSpPr>
      <p:pic>
        <p:nvPicPr>
          <p:cNvPr id="410" name="Google Shape;410;p21"/>
          <p:cNvPicPr preferRelativeResize="0"/>
          <p:nvPr/>
        </p:nvPicPr>
        <p:blipFill rotWithShape="1">
          <a:blip r:embed="rId4">
            <a:alphaModFix/>
          </a:blip>
          <a:srcRect/>
          <a:stretch/>
        </p:blipFill>
        <p:spPr>
          <a:xfrm>
            <a:off x="4963800" y="5912400"/>
            <a:ext cx="394693" cy="316800"/>
          </a:xfrm>
          <a:prstGeom prst="rect">
            <a:avLst/>
          </a:prstGeom>
          <a:noFill/>
          <a:ln>
            <a:noFill/>
          </a:ln>
        </p:spPr>
      </p:pic>
      <p:pic>
        <p:nvPicPr>
          <p:cNvPr id="411" name="Google Shape;411;p21"/>
          <p:cNvPicPr preferRelativeResize="0"/>
          <p:nvPr/>
        </p:nvPicPr>
        <p:blipFill rotWithShape="1">
          <a:blip r:embed="rId5">
            <a:alphaModFix/>
          </a:blip>
          <a:srcRect/>
          <a:stretch/>
        </p:blipFill>
        <p:spPr>
          <a:xfrm>
            <a:off x="-23446" y="1750741"/>
            <a:ext cx="12192000" cy="5107259"/>
          </a:xfrm>
          <a:prstGeom prst="rect">
            <a:avLst/>
          </a:prstGeom>
          <a:noFill/>
          <a:ln>
            <a:noFill/>
          </a:ln>
        </p:spPr>
      </p:pic>
      <p:pic>
        <p:nvPicPr>
          <p:cNvPr id="412" name="Google Shape;412;p21"/>
          <p:cNvPicPr preferRelativeResize="0"/>
          <p:nvPr/>
        </p:nvPicPr>
        <p:blipFill rotWithShape="1">
          <a:blip r:embed="rId6">
            <a:alphaModFix/>
          </a:blip>
          <a:srcRect/>
          <a:stretch/>
        </p:blipFill>
        <p:spPr>
          <a:xfrm>
            <a:off x="1094356" y="2813050"/>
            <a:ext cx="7442200" cy="1231900"/>
          </a:xfrm>
          <a:prstGeom prst="rect">
            <a:avLst/>
          </a:prstGeom>
          <a:noFill/>
          <a:ln>
            <a:noFill/>
          </a:ln>
        </p:spPr>
      </p:pic>
      <p:sp>
        <p:nvSpPr>
          <p:cNvPr id="413" name="Google Shape;413;p21"/>
          <p:cNvSpPr/>
          <p:nvPr/>
        </p:nvSpPr>
        <p:spPr>
          <a:xfrm>
            <a:off x="2448506" y="5904254"/>
            <a:ext cx="2075328"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@ISISNeutronMuon</a:t>
            </a:r>
            <a:endParaRPr sz="1600" b="0" i="0" u="none" strike="noStrike" cap="none">
              <a:solidFill>
                <a:schemeClr val="lt1"/>
              </a:solidFill>
              <a:latin typeface="Arial"/>
              <a:ea typeface="Arial"/>
              <a:cs typeface="Arial"/>
              <a:sym typeface="Arial"/>
            </a:endParaRPr>
          </a:p>
        </p:txBody>
      </p:sp>
      <p:sp>
        <p:nvSpPr>
          <p:cNvPr id="414" name="Google Shape;414;p21"/>
          <p:cNvSpPr/>
          <p:nvPr/>
        </p:nvSpPr>
        <p:spPr>
          <a:xfrm>
            <a:off x="278393" y="5904254"/>
            <a:ext cx="1469453"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isis.stfc.ac.uk</a:t>
            </a:r>
            <a:endParaRPr sz="1600" b="0" i="0" u="none" strike="noStrike" cap="none">
              <a:solidFill>
                <a:schemeClr val="lt1"/>
              </a:solidFill>
              <a:latin typeface="Arial"/>
              <a:ea typeface="Arial"/>
              <a:cs typeface="Arial"/>
              <a:sym typeface="Arial"/>
            </a:endParaRPr>
          </a:p>
        </p:txBody>
      </p:sp>
      <p:sp>
        <p:nvSpPr>
          <p:cNvPr id="415" name="Google Shape;415;p21"/>
          <p:cNvSpPr/>
          <p:nvPr/>
        </p:nvSpPr>
        <p:spPr>
          <a:xfrm>
            <a:off x="5263239" y="5904000"/>
            <a:ext cx="2533393"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STFC</a:t>
            </a:r>
            <a:endParaRPr sz="1400" b="0" i="0" u="none" strike="noStrike" cap="none">
              <a:solidFill>
                <a:srgbClr val="000000"/>
              </a:solidFill>
              <a:latin typeface="Arial"/>
              <a:ea typeface="Arial"/>
              <a:cs typeface="Arial"/>
              <a:sym typeface="Arial"/>
            </a:endParaRPr>
          </a:p>
        </p:txBody>
      </p:sp>
      <p:pic>
        <p:nvPicPr>
          <p:cNvPr id="416" name="Google Shape;416;p21" descr="A close-up of a person's face&#10;&#10;Description automatically generated with low confidence"/>
          <p:cNvPicPr preferRelativeResize="0"/>
          <p:nvPr/>
        </p:nvPicPr>
        <p:blipFill rotWithShape="1">
          <a:blip r:embed="rId7">
            <a:alphaModFix/>
          </a:blip>
          <a:srcRect/>
          <a:stretch/>
        </p:blipFill>
        <p:spPr>
          <a:xfrm>
            <a:off x="2275166" y="5994000"/>
            <a:ext cx="236330" cy="194400"/>
          </a:xfrm>
          <a:prstGeom prst="rect">
            <a:avLst/>
          </a:prstGeom>
          <a:noFill/>
          <a:ln>
            <a:noFill/>
          </a:ln>
        </p:spPr>
      </p:pic>
      <p:pic>
        <p:nvPicPr>
          <p:cNvPr id="417" name="Google Shape;417;p21"/>
          <p:cNvPicPr preferRelativeResize="0"/>
          <p:nvPr/>
        </p:nvPicPr>
        <p:blipFill rotWithShape="1">
          <a:blip r:embed="rId8">
            <a:alphaModFix/>
          </a:blip>
          <a:srcRect/>
          <a:stretch/>
        </p:blipFill>
        <p:spPr>
          <a:xfrm>
            <a:off x="151200" y="140400"/>
            <a:ext cx="3619500" cy="18669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53"/>
        <p:cNvGrpSpPr/>
        <p:nvPr/>
      </p:nvGrpSpPr>
      <p:grpSpPr>
        <a:xfrm>
          <a:off x="0" y="0"/>
          <a:ext cx="0" cy="0"/>
          <a:chOff x="0" y="0"/>
          <a:chExt cx="0" cy="0"/>
        </a:xfrm>
      </p:grpSpPr>
      <p:sp>
        <p:nvSpPr>
          <p:cNvPr id="254" name="Google Shape;254;p2"/>
          <p:cNvSpPr txBox="1"/>
          <p:nvPr/>
        </p:nvSpPr>
        <p:spPr>
          <a:xfrm>
            <a:off x="1021392" y="2964600"/>
            <a:ext cx="5865408" cy="2123618"/>
          </a:xfrm>
          <a:prstGeom prst="rect">
            <a:avLst/>
          </a:prstGeom>
          <a:noFill/>
          <a:ln>
            <a:noFill/>
          </a:ln>
        </p:spPr>
        <p:txBody>
          <a:bodyPr spcFirstLastPara="1" wrap="square" lIns="91425" tIns="45700" rIns="91425" bIns="45700" anchor="t" anchorCtr="0">
            <a:spAutoFit/>
          </a:bodyPr>
          <a:lstStyle/>
          <a:p>
            <a:pPr lvl="0">
              <a:buSzPts val="4800"/>
            </a:pPr>
            <a:r>
              <a:rPr lang="en-US" sz="4400" b="1" dirty="0">
                <a:solidFill>
                  <a:srgbClr val="002060"/>
                </a:solidFill>
              </a:rPr>
              <a:t>Using EPICS to facilitate Machine </a:t>
            </a:r>
            <a:r>
              <a:rPr lang="en-US" sz="4400" b="1" dirty="0" smtClean="0">
                <a:solidFill>
                  <a:srgbClr val="002060"/>
                </a:solidFill>
              </a:rPr>
              <a:t>Learning (ML) </a:t>
            </a:r>
            <a:r>
              <a:rPr lang="en-US" sz="4400" b="1" dirty="0">
                <a:solidFill>
                  <a:srgbClr val="002060"/>
                </a:solidFill>
              </a:rPr>
              <a:t>at ISIS</a:t>
            </a:r>
            <a:endParaRPr lang="en-US" sz="4400" b="1" dirty="0" smtClean="0">
              <a:solidFill>
                <a:srgbClr val="002060"/>
              </a:solidFill>
            </a:endParaRPr>
          </a:p>
        </p:txBody>
      </p:sp>
      <p:sp>
        <p:nvSpPr>
          <p:cNvPr id="255" name="Google Shape;255;p2"/>
          <p:cNvSpPr/>
          <p:nvPr/>
        </p:nvSpPr>
        <p:spPr>
          <a:xfrm>
            <a:off x="1021392" y="5262241"/>
            <a:ext cx="5745669" cy="923289"/>
          </a:xfrm>
          <a:prstGeom prst="rect">
            <a:avLst/>
          </a:prstGeom>
          <a:noFill/>
          <a:ln>
            <a:noFill/>
          </a:ln>
        </p:spPr>
        <p:txBody>
          <a:bodyPr spcFirstLastPara="1" wrap="square" lIns="91425" tIns="45700" rIns="91425" bIns="45700" anchor="t" anchorCtr="0">
            <a:spAutoFit/>
          </a:bodyPr>
          <a:lstStyle/>
          <a:p>
            <a:pPr>
              <a:buSzPts val="2400"/>
            </a:pPr>
            <a:r>
              <a:rPr lang="en-US" sz="2000" dirty="0" smtClean="0">
                <a:solidFill>
                  <a:srgbClr val="626262"/>
                </a:solidFill>
              </a:rPr>
              <a:t>EPICS Collaboration Meeting September 2022</a:t>
            </a:r>
          </a:p>
          <a:p>
            <a:pPr>
              <a:buSzPts val="2400"/>
            </a:pPr>
            <a:r>
              <a:rPr lang="en-GB" sz="2000" i="1" dirty="0" smtClean="0">
                <a:solidFill>
                  <a:srgbClr val="626262"/>
                </a:solidFill>
              </a:rPr>
              <a:t>Kathryn </a:t>
            </a:r>
            <a:r>
              <a:rPr lang="en-GB" sz="2000" i="1" dirty="0">
                <a:solidFill>
                  <a:srgbClr val="626262"/>
                </a:solidFill>
              </a:rPr>
              <a:t>Baker</a:t>
            </a:r>
          </a:p>
          <a:p>
            <a:pPr marL="0" marR="0" lvl="0" indent="0" algn="l" rtl="0">
              <a:lnSpc>
                <a:spcPct val="100000"/>
              </a:lnSpc>
              <a:spcBef>
                <a:spcPts val="0"/>
              </a:spcBef>
              <a:spcAft>
                <a:spcPts val="0"/>
              </a:spcAft>
              <a:buClr>
                <a:srgbClr val="000000"/>
              </a:buClr>
              <a:buSzPts val="2400"/>
              <a:buFont typeface="Arial"/>
              <a:buNone/>
            </a:pPr>
            <a:endParaRPr sz="1200" b="0" i="0" u="none" strike="noStrike" cap="none" dirty="0">
              <a:solidFill>
                <a:srgbClr val="000000"/>
              </a:solidFill>
              <a:latin typeface="Arial"/>
              <a:ea typeface="Arial"/>
              <a:cs typeface="Arial"/>
              <a:sym typeface="Arial"/>
            </a:endParaRPr>
          </a:p>
        </p:txBody>
      </p:sp>
      <p:pic>
        <p:nvPicPr>
          <p:cNvPr id="256" name="Google Shape;256;p2"/>
          <p:cNvPicPr preferRelativeResize="0"/>
          <p:nvPr/>
        </p:nvPicPr>
        <p:blipFill rotWithShape="1">
          <a:blip r:embed="rId4">
            <a:alphaModFix/>
          </a:blip>
          <a:srcRect/>
          <a:stretch/>
        </p:blipFill>
        <p:spPr>
          <a:xfrm>
            <a:off x="8905460" y="0"/>
            <a:ext cx="3286539" cy="6858000"/>
          </a:xfrm>
          <a:prstGeom prst="rect">
            <a:avLst/>
          </a:prstGeom>
          <a:noFill/>
          <a:ln>
            <a:noFill/>
          </a:ln>
        </p:spPr>
      </p:pic>
      <p:pic>
        <p:nvPicPr>
          <p:cNvPr id="257" name="Google Shape;257;p2"/>
          <p:cNvPicPr preferRelativeResize="0"/>
          <p:nvPr/>
        </p:nvPicPr>
        <p:blipFill rotWithShape="1">
          <a:blip r:embed="rId5">
            <a:alphaModFix/>
          </a:blip>
          <a:srcRect/>
          <a:stretch/>
        </p:blipFill>
        <p:spPr>
          <a:xfrm>
            <a:off x="151200" y="140400"/>
            <a:ext cx="3619500" cy="186690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307"/>
        <p:cNvGrpSpPr/>
        <p:nvPr/>
      </p:nvGrpSpPr>
      <p:grpSpPr>
        <a:xfrm>
          <a:off x="0" y="0"/>
          <a:ext cx="0" cy="0"/>
          <a:chOff x="0" y="0"/>
          <a:chExt cx="0" cy="0"/>
        </a:xfrm>
      </p:grpSpPr>
      <p:pic>
        <p:nvPicPr>
          <p:cNvPr id="308" name="Google Shape;308;p8"/>
          <p:cNvPicPr preferRelativeResize="0"/>
          <p:nvPr/>
        </p:nvPicPr>
        <p:blipFill rotWithShape="1">
          <a:blip r:embed="rId4">
            <a:alphaModFix/>
          </a:blip>
          <a:srcRect/>
          <a:stretch/>
        </p:blipFill>
        <p:spPr>
          <a:xfrm>
            <a:off x="0" y="0"/>
            <a:ext cx="12192000" cy="6858000"/>
          </a:xfrm>
          <a:prstGeom prst="rect">
            <a:avLst/>
          </a:prstGeom>
          <a:noFill/>
          <a:ln>
            <a:noFill/>
          </a:ln>
        </p:spPr>
      </p:pic>
      <p:sp>
        <p:nvSpPr>
          <p:cNvPr id="309" name="Google Shape;309;p8"/>
          <p:cNvSpPr/>
          <p:nvPr/>
        </p:nvSpPr>
        <p:spPr>
          <a:xfrm>
            <a:off x="371475" y="1775917"/>
            <a:ext cx="5167203" cy="203128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dirty="0" smtClean="0">
                <a:solidFill>
                  <a:schemeClr val="bg1"/>
                </a:solidFill>
              </a:rPr>
              <a:t>The transition to EPICS to control the ISIS accelerators presents an opportunity for us to integrate Machine Learning into our operations for a variety of reasons:</a:t>
            </a:r>
            <a:endParaRPr lang="en-US" dirty="0">
              <a:solidFill>
                <a:schemeClr val="bg1"/>
              </a:solidFill>
            </a:endParaRPr>
          </a:p>
          <a:p>
            <a:pPr marR="0" lvl="0" algn="l" rtl="0">
              <a:lnSpc>
                <a:spcPct val="100000"/>
              </a:lnSpc>
              <a:spcBef>
                <a:spcPts val="0"/>
              </a:spcBef>
              <a:spcAft>
                <a:spcPts val="0"/>
              </a:spcAft>
              <a:buClr>
                <a:srgbClr val="000000"/>
              </a:buClr>
              <a:buSzPts val="1800"/>
            </a:pPr>
            <a:r>
              <a:rPr lang="en-US" sz="1800" dirty="0" smtClean="0">
                <a:solidFill>
                  <a:schemeClr val="bg1"/>
                </a:solidFill>
              </a:rPr>
              <a:t> -  Linux is easier to interact with than OpenVMS</a:t>
            </a:r>
          </a:p>
          <a:p>
            <a:pPr marR="0" lvl="0" algn="l" rtl="0">
              <a:lnSpc>
                <a:spcPct val="100000"/>
              </a:lnSpc>
              <a:spcBef>
                <a:spcPts val="0"/>
              </a:spcBef>
              <a:spcAft>
                <a:spcPts val="0"/>
              </a:spcAft>
              <a:buClr>
                <a:srgbClr val="000000"/>
              </a:buClr>
              <a:buSzPts val="1800"/>
            </a:pPr>
            <a:r>
              <a:rPr lang="en-US" sz="1800" dirty="0" smtClean="0">
                <a:solidFill>
                  <a:schemeClr val="bg1"/>
                </a:solidFill>
              </a:rPr>
              <a:t> -  Extensive Python libraries make it easy to get    and set values in EPICS</a:t>
            </a:r>
          </a:p>
        </p:txBody>
      </p:sp>
      <p:sp>
        <p:nvSpPr>
          <p:cNvPr id="310" name="Google Shape;310;p8"/>
          <p:cNvSpPr txBox="1"/>
          <p:nvPr/>
        </p:nvSpPr>
        <p:spPr>
          <a:xfrm>
            <a:off x="403340" y="345182"/>
            <a:ext cx="10423685"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000" b="1" i="0" u="none" strike="noStrike" cap="none" dirty="0" smtClean="0">
                <a:solidFill>
                  <a:srgbClr val="FFFFFF"/>
                </a:solidFill>
                <a:latin typeface="Arial"/>
                <a:ea typeface="Arial"/>
                <a:cs typeface="Arial"/>
                <a:sym typeface="Arial"/>
              </a:rPr>
              <a:t>ML in the ISIS </a:t>
            </a:r>
          </a:p>
          <a:p>
            <a:pPr marL="0" marR="0" lvl="0" indent="0" algn="l" rtl="0">
              <a:lnSpc>
                <a:spcPct val="100000"/>
              </a:lnSpc>
              <a:spcBef>
                <a:spcPts val="0"/>
              </a:spcBef>
              <a:spcAft>
                <a:spcPts val="0"/>
              </a:spcAft>
              <a:buClr>
                <a:srgbClr val="000000"/>
              </a:buClr>
              <a:buSzPts val="4400"/>
              <a:buFont typeface="Arial"/>
              <a:buNone/>
            </a:pPr>
            <a:r>
              <a:rPr lang="en-GB" sz="4000" b="1" i="0" u="none" strike="noStrike" cap="none" dirty="0" smtClean="0">
                <a:solidFill>
                  <a:srgbClr val="FFFFFF"/>
                </a:solidFill>
                <a:latin typeface="Arial"/>
                <a:ea typeface="Arial"/>
                <a:cs typeface="Arial"/>
                <a:sym typeface="Arial"/>
              </a:rPr>
              <a:t>Accelerators</a:t>
            </a:r>
            <a:endParaRPr sz="1200" b="0" i="0" u="none" strike="noStrike" cap="none" dirty="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4"/>
        <p:cNvGrpSpPr/>
        <p:nvPr/>
      </p:nvGrpSpPr>
      <p:grpSpPr>
        <a:xfrm>
          <a:off x="0" y="0"/>
          <a:ext cx="0" cy="0"/>
          <a:chOff x="0" y="0"/>
          <a:chExt cx="0" cy="0"/>
        </a:xfrm>
      </p:grpSpPr>
      <p:sp>
        <p:nvSpPr>
          <p:cNvPr id="276" name="Google Shape;276;p4"/>
          <p:cNvSpPr txBox="1"/>
          <p:nvPr/>
        </p:nvSpPr>
        <p:spPr>
          <a:xfrm>
            <a:off x="403341" y="345182"/>
            <a:ext cx="11272722"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dirty="0" smtClean="0">
                <a:solidFill>
                  <a:srgbClr val="2E2D62"/>
                </a:solidFill>
              </a:rPr>
              <a:t>Current Projects – Anomaly Detection</a:t>
            </a:r>
            <a:endParaRPr sz="1400" b="0" i="0" u="none" strike="noStrike" cap="none" dirty="0">
              <a:solidFill>
                <a:srgbClr val="000000"/>
              </a:solidFill>
              <a:latin typeface="Arial"/>
              <a:ea typeface="Arial"/>
              <a:cs typeface="Arial"/>
              <a:sym typeface="Arial"/>
            </a:endParaRPr>
          </a:p>
        </p:txBody>
      </p:sp>
      <p:sp>
        <p:nvSpPr>
          <p:cNvPr id="277" name="Google Shape;277;p4"/>
          <p:cNvSpPr/>
          <p:nvPr/>
        </p:nvSpPr>
        <p:spPr>
          <a:xfrm>
            <a:off x="420797" y="1393952"/>
            <a:ext cx="11445621"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smtClean="0">
                <a:solidFill>
                  <a:srgbClr val="626262"/>
                </a:solidFill>
                <a:latin typeface="Arial"/>
                <a:ea typeface="Arial"/>
                <a:cs typeface="Arial"/>
                <a:sym typeface="Arial"/>
              </a:rPr>
              <a:t>Although in early days, we have a number of projects currently ongoing at ISIS that make use of Machine Learning and </a:t>
            </a:r>
            <a:r>
              <a:rPr lang="en-US" sz="1800" b="0" i="0" u="none" strike="noStrike" cap="none" dirty="0" err="1" smtClean="0">
                <a:solidFill>
                  <a:srgbClr val="626262"/>
                </a:solidFill>
                <a:latin typeface="Arial"/>
                <a:ea typeface="Arial"/>
                <a:cs typeface="Arial"/>
                <a:sym typeface="Arial"/>
              </a:rPr>
              <a:t>optimisation</a:t>
            </a:r>
            <a:r>
              <a:rPr lang="en-US" sz="1800" b="0" i="0" u="none" strike="noStrike" cap="none" dirty="0" smtClean="0">
                <a:solidFill>
                  <a:srgbClr val="626262"/>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p:txBody>
      </p:sp>
      <p:sp>
        <p:nvSpPr>
          <p:cNvPr id="2" name="AutoShape 2" descr="data:image/png;base64,iVBORw0KGgoAAAANSUhEUgAADMAAAAhMCAYAAAACW2QEAAAAAXNSR0IArs4c6QAAMXF0RVh0bXhmaWxlACUzQ214R3JhcGhNb2RlbCUzRSUzQ3Jvb3QlM0UlM0NteENlbGwlMjBpZCUzRCUyMjAlMjIlMkYlM0UlM0NteENlbGwlMjBpZCUzRCUyMjElMjIlMjBwYXJlbnQlM0QlMjIwJTIyJTJGJTNFJTNDbXhDZWxsJTIwaWQlM0QlMjIyJTIyJTIwdmFsdWUlM0QlMjJWc3lzdGVtJTIwKE9wZW5WTVMpJTIyJTIwc3R5bGUlM0QlMjJzd2ltbGFuZSUzQmZvbnRTaXplJTNEMTQlM0IlMjIlMjB2ZXJ0ZXglM0QlMjIxJTIyJTIwcGFyZW50JTNEJTIyMSUyMiUzRSUzQ214R2VvbWV0cnklMjB4JTNEJTIyMTAlMjIlMjB5JTNEJTIyNTgwJTIyJTIwd2lkdGglM0QlMjIxNjAlMjIlMjBoZWlnaHQlM0QlMjIyMzAlMjIlMjBhcyUzRCUyMmdlb21ldHJ5JTIyJTJGJTNFJTNDJTJGbXhDZWxsJTNFJTNDbXhDZWxsJTIwaWQlM0QlMjIzJTIyJTIwdmFsdWUlM0QlMjIlMjZsdCUzQmRpdiUyNmd0JTNCJTI2bHQlM0Jmb250JTIwc3R5bGUlM0QlMjZxdW90JTNCZm9udC1zaXplJTNBJTIwMTJweCUyNnF1b3QlM0IlMjZndCUzQidTb2Z0JyUyNmFtcCUzQm5ic3AlM0IlMjZsdCUzQiUyRmZvbnQlMjZndCUzQiUyNmx0JTNCJTJGZGl2JTI2Z3QlM0IlMjZsdCUzQmRpdiUyNmd0JTNCZGF0YWJhc2VzJTI2bHQlM0IlMkZkaXYlMjZndCUzQiUyMiUyMHN0eWxlJTNEJTIyc3Ryb2tlV2lkdGglM0QxJTNCaHRtbCUzRDElM0JzaGFwZSUzRG14Z3JhcGguZmxvd2NoYXJ0Lm11bHRpLWRvY3VtZW50JTNCd2hpdGVTcGFjZSUzRHdyYXAlM0JhbGlnbiUzRGNlbnRlciUzQnN0cm9rZUNvbG9yJTNEJTIzMDA3RkZGJTNCJTIyJTIwdmVydGV4JTNEJTIyMSUyMiUyMHBhcmVudCUzRCUyMjIlMjIlM0UlM0NteEdlb21ldHJ5JTIweCUzRCUyMjM1JTIyJTIweSUzRCUyMjUwJTIyJTIwd2lkdGglM0QlMjI5MCUyMiUyMGhlaWdodCUzRCUyMjYwJTIyJTIwYXMlM0QlMjJnZW9tZXRyeSUyMiUyRiUzRSUzQyUyRm14Q2VsbCUzRSUzQ214Q2VsbCUyMGlkJTNEJTIyNCUyMiUyMHZhbHVlJTNEJTIyJTI2bHQlM0JkaXYlMjZndCUzQiUyNmx0JTNCc3BhbiUyNmd0JTNCJTI2bHQlM0Jmb250JTIwc3R5bGUlM0QlMjZxdW90JTNCZm9udC1zaXplJTNBJTIwMTJweCUyNnF1b3QlM0IlMjZndCUzQkV4aXN0aW5nJTI2YW1wJTNCbmJzcCUzQiUyNmx0JTNCJTJGZm9udCUyNmd0JTNCJTI2bHQlM0IlMkZzcGFuJTI2Z3QlM0IlMjZsdCUzQiUyRmRpdiUyNmd0JTNCJTI2bHQlM0JkaXYlMjZndCUzQiUyNmx0JTNCc3BhbiUyNmd0JTNCJTI2bHQlM0Jmb250JTIwc3R5bGUlM0QlMjZxdW90JTNCZm9udC1zaXplJTNBJTIwMTJweCUyNnF1b3QlM0IlMjZndCUzQmRhdGFiYXNlcyUyNmx0JTNCJTJGZm9udCUyNmd0JTNCJTI2bHQlM0IlMkZzcGFuJTI2Z3QlM0IlMjZsdCUzQiUyRmRpdiUyNmd0JTNCJTIyJTIwc3R5bGUlM0QlMjJzdHJva2VXaWR0aCUzRDElM0JodG1sJTNEMSUzQnNoYXBlJTNEbXhncmFwaC5mbG93Y2hhcnQubXVsdGktZG9jdW1lbnQlM0J3aGl0ZVNwYWNlJTNEd3JhcCUzQmFsaWduJTNEY2VudGVyJTNCc3Ryb2tlQ29sb3IlM0QlMjMwMENDMDAlM0IlMjIlMjB2ZXJ0ZXglM0QlMjIxJTIyJTIwcGFyZW50JTNEJTIyMiUyMiUzRSUzQ214R2VvbWV0cnklMjB4JTNEJTIyMzUlMjIlMjB5JTNEJTIyMTQ1JTIyJTIwd2lkdGglM0QlMjI5MCUyMiUyMGhlaWdodCUzRCUyMjYwJTIyJTIwYXMlM0QlMjJnZW9tZXRyeSUyMiUyRiUzRSUzQyUyRm14Q2VsbCUzRSUzQ214Q2VsbCUyMGlkJTNEJTIyNSUyMiUyMHZhbHVlJTNEJTIyRG9ja2VyJTIwU3dhcm0lMjAoTGludXgpJTIyJTIwc3R5bGUlM0QlMjJzd2ltbGFuZSUzQnN0YXJ0U2l6ZSUzRDIwJTNCZm9udFNpemUlM0QxNCUzQiUyMiUyMHZlcnRleCUzRCUyMjElMjIlMjBwYXJlbnQlM0QlMjIxJTIyJTNFJTNDbXhHZW9tZXRyeSUyMHglM0QlMjIyMTAlMjIlMjB5JTNEJTIyNTEwJTIyJTIwd2lkdGglM0QlMjI0NDAlMjIlMjBoZWlnaHQlM0QlMjI1MTAlMjIlMjBhcyUzRCUyMmdlb21ldHJ5JTIyJTJGJTNFJTNDJTJGbXhDZWxsJTNFJTNDbXhDZWxsJTIwaWQlM0QlMjI2JTIyJTIwdmFsdWUlM0QlMjJQVkVjaG8lMjIlMjBzdHlsZSUzRCUyMnN3aW1sYW5lJTNCZm9udFN0eWxlJTNEMSUzQmNoaWxkTGF5b3V0JTNEc3RhY2tMYXlvdXQlM0Job3Jpem9udGFsJTNEMSUzQnN0YXJ0U2l6ZSUzRDIwJTNCZmlsbENvbG9yJTNEJTIzZmZmZmZmJTNCaG9yaXpvbnRhbFN0YWNrJTNEMCUzQnJlc2l6ZVBhcmVudCUzRDElM0JyZXNpemVQYXJlbnRNYXglM0QwJTNCcmVzaXplTGFzdCUzRDAlM0Jjb2xsYXBzaWJsZSUzRDAlM0JtYXJnaW5Cb3R0b20lM0QwJTNCc3dpbWxhbmVGaWxsQ29sb3IlM0QlMjNmZmZmZmYlM0Jmb250U2l6ZSUzRDEzJTNCc3Ryb2tlQ29sb3IlM0QlMjMwMDAwMDAlM0JzdHJva2VXaWR0aCUzRDIlM0JodG1sJTNEMCUzQmRhc2hlZCUzRDElM0IlMjIlMjB2ZXJ0ZXglM0QlMjIxJTIyJTIwcGFyZW50JTNEJTIyNSUyMiUzRSUzQ214R2VvbWV0cnklMjB4JTNEJTIyMTcwJTIyJTIweSUzRCUyMjE1MCUyMiUyMHdpZHRoJTNEJTIyMjUwJTIyJTIwaGVpZ2h0JTNEJTIyMzUwJTIyJTIwYXMlM0QlMjJnZW9tZXRyeSUyMiUyRiUzRSUzQyUyRm14Q2VsbCUzRSUzQ214Q2VsbCUyMGlkJTNEJTIyNyUyMiUyMHN0eWxlJTNEJTIyZWRnZVN0eWxlJTNEb3J0aG9nb25hbEVkZ2VTdHlsZSUzQm9ydGhvZ29uYWxMb29wJTNEMSUzQmpldHR5U2l6ZSUzRGF1dG8lM0JodG1sJTNEMSUzQmV4aXRYJTNEMSUzQmV4aXRZJTNEMC41JTNCZXhpdER4JTNEMCUzQmV4aXREeSUzRDAlM0JleGl0UGVyaW1ldGVyJTNEMCUzQmVudHJ5WCUzRDAlM0JlbnRyeVklM0QwLjUlM0JlbnRyeUR4JTNEMCUzQmVudHJ5RHklM0QwJTNCZm9udFNpemUlM0QxMyUzQnN0YXJ0QXJyb3clM0Rub25lJTNCc3RhcnRGaWxsJTNEMCUzQnN0cm9rZUNvbG9yJTNEJTIzMDBDQzAwJTNCJTIyJTIwZWRnZSUzRCUyMjElMjIlMjBwYXJlbnQlM0QlMjI1JTIyJTIwc291cmNlJTNEJTIyOCUyMiUyMHRhcmdldCUzRCUyMjE4JTIyJTNFJTNDbXhHZW9tZXRyeSUyMHJlbGF0aXZlJTNEJTIyMSUyMiUyMGFzJTNEJTIyZ2VvbWV0cnklMjIlM0UlM0NBcnJheSUyMGFzJTNEJTIycG9pbnRzJTIyJTNFJTNDbXhQb2ludCUyMHglM0QlMjIxNDAlMjIlMjB5JTNEJTIyNDMwJTIyJTJGJTNFJTNDbXhQb2ludCUyMHglM0QlMjIxNDAlMjIlMjB5JTNEJTIyMzc1JTIyJTJGJTNFJTNDJTJGQXJyYXklM0UlM0MlMkZteEdlb21ldHJ5JTNFJTNDJTJGbXhDZWxsJTNFJTNDbXhDZWxsJTIwaWQlM0QlMjI4JTIyJTIwdmFsdWUlM0QlMjJDb3VjaERCJTIyJTIwc3R5bGUlM0QlMjJzdHJva2VXaWR0aCUzRDIlM0JodG1sJTNEMSUzQnNoYXBlJTNEbXhncmFwaC5mbG93Y2hhcnQuZGF0YWJhc2UlM0J3aGl0ZVNwYWNlJTNEd3JhcCUzQiUyMiUyMHZlcnRleCUzRCUyMjElMjIlMjBwYXJlbnQlM0QlMjI1JTIyJTNFJTNDbXhHZW9tZXRyeSUyMHglM0QlMjIzNSUyMiUyMHklM0QlMjIzOTAlMjIlMjB3aWR0aCUzRCUyMjcwJTIyJTIwaGVpZ2h0JTNEJTIyODAlMjIlMjBhcyUzRCUyMmdlb21ldHJ5JTIyJTJGJTNFJTNDJTJGbXhDZWxsJTNFJTNDbXhDZWxsJTIwaWQlM0QlMjI5JTIyJTIwc3R5bGUlM0QlMjJlZGdlU3R5bGUlM0RvcnRob2dvbmFsRWRnZVN0eWxlJTNCb3J0aG9nb25hbExvb3AlM0QxJTNCamV0dHlTaXplJTNEYXV0byUzQmh0bWwlM0QxJTNCZXhpdFglM0QxJTNCZXhpdFklM0QwLjUlM0JleGl0RHglM0QwJTNCZXhpdER5JTNEMCUzQmV4aXRQZXJpbWV0ZXIlM0QwJTNCZW50cnlYJTNEMCUzQmVudHJ5WSUzRDAuNSUzQmVudHJ5RHglM0QwJTNCZW50cnlEeSUzRDAlM0Jmb250U2l6ZSUzRDEzJTNCc3RhcnRBcnJvdyUzRGNsYXNzaWMlM0JzdGFydEZpbGwlM0QxJTNCc3Ryb2tlQ29sb3IlM0QlMjMwMDdGRkYlM0IlMjIlMjBlZGdlJTNEJTIyMSUyMiUyMHBhcmVudCUzRCUyMjUlMjIlMjBzb3VyY2UlM0QlMjIxMCUyMiUyMHRhcmdldCUzRCUyMjE0JTIyJTNFJTNDbXhHZW9tZXRyeSUyMHJlbGF0aXZlJTNEJTIyMSUyMiUyMGFzJTNEJTIyZ2VvbWV0cnklMjIlMkYlM0UlM0MlMkZteENlbGwlM0UlM0NteENlbGwlMjBpZCUzRCUyMjEwJTIyJTIwdmFsdWUlM0QlMjJNUVRUJTIwJTI2bHQlM0JiciUyNmd0JTNCQnJva2VyJTIyJTIwc3R5bGUlM0QlMjJzdHJva2VXaWR0aCUzRDIlM0JodG1sJTNEMSUzQnNoYXBlJTNEbXhncmFwaC5mbG93Y2hhcnQuZGlyZWN0X2RhdGElM0J3aGl0ZVNwYWNlJTNEd3JhcCUzQmFsaWduJTNEY2VudGVyJTNCJTIyJTIwdmVydGV4JTNEJTIyMSUyMiUyMHBhcmVudCUzRCUyMjUlMjIlM0UlM0NteEdlb21ldHJ5JTIweCUzRCUyMjIwJTIyJTIweSUzRCUyMjE4NSUyMiUyMHdpZHRoJTNEJTIyMTAwJTIyJTIwaGVpZ2h0JTNEJTIyNjAlMjIlMjBhcyUzRCUyMmdlb21ldHJ5JTIyJTJGJTNFJTNDJTJGbXhDZWxsJTNFJTNDbXhDZWxsJTIwaWQlM0QlMjIxMSUyMiUyMHN0eWxlJTNEJTIyZWRnZVN0eWxlJTNEb3J0aG9nb25hbEVkZ2VTdHlsZSUzQm9ydGhvZ29uYWxMb29wJTNEMSUzQmpldHR5U2l6ZSUzRGF1dG8lM0JodG1sJTNEMSUzQmV4aXRYJTNEMC41JTNCZXhpdFklM0QxJTNCZXhpdER4JTNEMCUzQmV4aXREeSUzRDAlM0JlbnRyeVglM0QxJTNCZW50cnlZJTNEMC41JTNCZW50cnlEeCUzRDAlM0JlbnRyeUR5JTNEMCUzQmZvbnRTaXplJTNEMTMlM0JzdGFydEFycm93JTNEY2xhc3NpYyUzQnN0YXJ0RmlsbCUzRDElM0JzdHJva2VDb2xvciUzRCUyMzAwN0ZGRiUzQiUyMiUyMGVkZ2UlM0QlMjIxJTIyJTIwcGFyZW50JTNEJTIyNSUyMiUyMHNvdXJjZSUzRCUyMjEyJTIyJTIwdGFyZ2V0JTNEJTIyMTQlMjIlM0UlM0NteEdlb21ldHJ5JTIwcmVsYXRpdmUlM0QlMjIxJTIyJTIwYXMlM0QlMjJnZW9tZXRyeSUyMiUzRSUzQ0FycmF5JTIwYXMlM0QlMjJwb2ludHMlMjIlM0UlM0NteFBvaW50JTIweCUzRCUyMjM0MCUyMiUyMHklM0QlMjIxMzAlMjIlMkYlM0UlM0NteFBvaW50JTIweCUzRCUyMjM5MCUyMiUyMHklM0QlMjIxMzAlMjIlMkYlM0UlM0NteFBvaW50JTIweCUzRCUyMjM5MCUyMiUyMHklM0QlMjIyNTUlMjIlMkYlM0UlM0MlMkZBcnJheSUzRSUzQyUyRm14R2VvbWV0cnklM0UlM0MlMkZteENlbGwlM0UlM0NteENlbGwlMjBpZCUzRCUyMjEyJTIyJTIwdmFsdWUlM0QlMjJFUElDUyUyMElPQ3MlMjIlMjBzdHlsZSUzRCUyMnNoYXBlJTNEcHJvY2VzcyUzQndoaXRlU3BhY2UlM0R3cmFwJTNCaHRtbCUzRDElM0JiYWNrZ3JvdW5kT3V0bGluZSUzRDElM0JzdHJva2VDb2xvciUzRCUyMzAwMDAwMCUzQnN0cm9rZVdpZHRoJTNEMiUzQiUyMiUyMHZlcnRleCUzRCUyMjElMjIlMjBwYXJlbnQlM0QlMjI1JTIyJTNFJTNDbXhHZW9tZXRyeSUyMHglM0QlMjIyODAlMjIlMjB5JTNEJTIyNDUlMjIlMjB3aWR0aCUzRCUyMjEyMCUyMiUyMGhlaWdodCUzRCUyMjYwJTIyJTIwYXMlM0QlMjJnZW9tZXRyeSUyMiUyRiUzRSUzQyUyRm14Q2VsbCUzRSUzQ214Q2VsbCUyMGlkJTNEJTIyMTMlMjIlMjB2YWx1ZSUzRCUyMkUyViUyMiUyMHN0eWxlJTNEJTIyc3dpbWxhbmUlM0Jmb250U2l6ZSUzRDEzJTNCc3Ryb2tlQ29sb3IlM0QlMjMwMDdGRkYlM0JzdHJva2VXaWR0aCUzRDIlM0JmaWxsQ29sb3IlM0Rub25lJTNCaHRtbCUzRDAlM0IlMjIlMjB2ZXJ0ZXglM0QlMjIxJTIyJTIwcGFyZW50JTNEJTIyNSUyMiUzRSUzQ214R2VvbWV0cnklMjB4JTNEJTIyMjIwJTIyJTIweSUzRCUyMjE4MCUyMiUyMHdpZHRoJTNEJTIyMTQwJTIyJTIwaGVpZ2h0JTNEJTIyMTIwJTIyJTIwYXMlM0QlMjJnZW9tZXRyeSUyMiUyRiUzRSUzQyUyRm14Q2VsbCUzRSUzQ214Q2VsbCUyMGlkJTNEJTIyMTQlMjIlMjB2YWx1ZSUzRCUyMkUyViUyME1lZGlhdG9yJTIyJTIwc3R5bGUlM0QlMjJodG1sJTNEMSUzQmRhc2hlZCUzRDAlM0J3aGl0ZXNwYWNlJTNEd3JhcCUzQmZvbnRTaXplJTNEMTMlM0JzdHJva2VDb2xvciUzRCUyMzAwN0ZGRiUzQnN0cm9rZVdpZHRoJTNEMSUzQmZpbGxDb2xvciUzRG5vbmUlM0IlMjIlMjB2ZXJ0ZXglM0QlMjIxJTIyJTIwcGFyZW50JTNEJTIyMTMlMjIlM0UlM0NteEdlb21ldHJ5JTIweCUzRCUyMjIwJTIyJTIweSUzRCUyMjUwJTIyJTIwd2lkdGglM0QlMjIxMDAlMjIlMjBoZWlnaHQlM0QlMjI1MCUyMiUyMGFzJTNEJTIyZ2VvbWV0cnklMjIlMkYlM0UlM0MlMkZteENlbGwlM0UlM0NteENlbGwlMjBpZCUzRCUyMjE1JTIyJTIwdmFsdWUlM0QlMjJWMkUlMjIlMjBzdHlsZSUzRCUyMnN3aW1sYW5lJTNCZm9udFNpemUlM0QxMyUzQnN0cm9rZUNvbG9yJTNEJTIzMDBDQzAwJTNCc3Ryb2tlV2lkdGglM0QyJTNCZmlsbENvbG9yJTNEbm9uZSUzQmh0bWwlM0QwJTNCJTIyJTIwdmVydGV4JTNEJTIyMSUyMiUyMHBhcmVudCUzRCUyMjUlMjIlM0UlM0NteEdlb21ldHJ5JTIweCUzRCUyMjIyMCUyMiUyMHklM0QlMjIzMTAlMjIlMjB3aWR0aCUzRCUyMjE0MCUyMiUyMGhlaWdodCUzRCUyMjE4MCUyMiUyMGFzJTNEJTIyZ2VvbWV0cnklMjIlMkYlM0UlM0MlMkZteENlbGwlM0UlM0NteENlbGwlMjBpZCUzRCUyMjE2JTIyJTIwdmFsdWUlM0QlMjJQVkFTZXJ2ZX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MTE0LjUlMjIlMjB3aWR0aCUzRCUyMjEwMCUyMiUyMGhlaWdodCUzRCUyMjUwJTIyJTIwYXMlM0QlMjJnZW9tZXRyeSUyMiUyRiUzRSUzQyUyRm14Q2VsbCUzRSUzQ214Q2VsbCUyMGlkJTNEJTIyMTclMjIlMjBzdHlsZSUzRCUyMmVkZ2VTdHlsZSUzRG9ydGhvZ29uYWxFZGdlU3R5bGUlM0JvcnRob2dvbmFsTG9vcCUzRDElM0JqZXR0eVNpemUlM0RhdXRvJTNCaHRtbCUzRDElM0JleGl0WCUzRDAuNSUzQmV4aXRZJTNEMSUzQmV4aXREeCUzRDAlM0JleGl0RHklM0QwJTNCZW50cnlYJTNEMC41JTNCZW50cnlZJTNEMCUzQmVudHJ5RHglM0QwJTNCZW50cnlEeSUzRDAlM0Jmb250U2l6ZSUzRDEzJTNCc3RhcnRBcnJvdyUzRGNsYXNzaWMlM0JzdGFydEZpbGwlM0QxJTNCc3Ryb2tlQ29sb3IlM0QlMjMwMENDMDAlM0IlMjIlMjBlZGdlJTNEJTIyMSUyMiUyMHBhcmVudCUzRCUyMjE1JTIyJTIwc291cmNlJTNEJTIyMTglMjIlMjB0YXJnZXQlM0QlMjIxNiUyMiUzRSUzQ214R2VvbWV0cnklMjByZWxhdGl2ZSUzRCUyMjElMjIlMjBhcyUzRCUyMmdlb21ldHJ5JTIyJTJGJTNFJTNDJTJGbXhDZWxsJTNFJTNDbXhDZWxsJTIwaWQlM0QlMjIxOCUyMiUyMHZhbHVlJTNEJTIyVjJFJTIwTWVkaWF0b3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NDAlMjIlMjB3aWR0aCUzRCUyMjEwMCUyMiUyMGhlaWdodCUzRCUyMjUwJTIyJTIwYXMlM0QlMjJnZW9tZXRyeSUyMiUyRiUzRSUzQyUyRm14Q2VsbCUzRSUzQ214Q2VsbCUyMGlkJTNEJTIyMTklMjIlMjBzdHlsZSUzRCUyMmVkZ2VTdHlsZSUzRG9ydGhvZ29uYWxFZGdlU3R5bGUlM0JvcnRob2dvbmFsTG9vcCUzRDElM0JqZXR0eVNpemUlM0RhdXRvJTNCaHRtbCUzRDElM0JleGl0WCUzRDAlM0JleGl0WSUzRDAuNSUzQmV4aXREeCUzRDAlM0JleGl0RHklM0QwJTNCZW50cnlYJTNEMSUzQmVudHJ5WSUzRDAuNSUzQmVudHJ5RHglM0QwJTNCZW50cnlEeSUzRDAlM0JlbnRyeVBlcmltZXRlciUzRDAlM0Jmb250U2l6ZSUzRDEzJTNCc3RhcnRBcnJvdyUzRGNsYXNzaWMlM0JzdGFydEZpbGwlM0QxJTNCc3Ryb2tlQ29sb3IlM0QlMjMwMENDMDAlM0IlMjIlMjBlZGdlJTNEJTIyMSUyMiUyMHBhcmVudCUzRCUyMjUlMjIlMjBzb3VyY2UlM0QlMjIxOCUyMiUyMHRhcmdldCUzRCUyMjEwJTIyJTNFJTNDbXhHZW9tZXRyeSUyMHJlbGF0aXZlJTNEJTIyMSUyMiUyMGFzJTNEJTIyZ2VvbWV0cnklMjIlM0UlM0NBcnJheSUyMGFzJTNEJTIycG9pbnRzJTIyJTNFJTNDbXhQb2ludCUyMHglM0QlMjIxNDAlMjIlMjB5JTNEJTIyMzc1JTIyJTJGJTNFJTNDbXhQb2ludCUyMHglM0QlMjIxNDAlMjIlMjB5JTNEJTIyMjE1JTIyJTJGJTNFJTNDJTJGQXJyYXklM0UlM0MlMkZteEdlb21ldHJ5JTNFJTNDJTJGbXhDZWxsJTNFJTNDbXhDZWxsJTIwaWQlM0QlMjIyMCUyMiUyMHZhbHVlJTNEJTIyJTIyJTIwc3R5bGUlM0QlMjJlZGdlU3R5bGUlM0RvcnRob2dvbmFsRWRnZVN0eWxlJTNCb3J0aG9nb25hbExvb3AlM0QxJTNCamV0dHlTaXplJTNEYXV0byUzQmh0bWwlM0QxJTNCc3RhcnRBcnJvdyUzRGNsYXNzaWMlM0JzdGFydEZpbGwlM0QxJTNCZW50cnlYJTNEMCUzQmVudHJ5WSUzRDAuNSUzQmVudHJ5RHglM0QwJTNCZW50cnlEeSUzRDAlM0JlbnRyeVBlcmltZXRlciUzRDAlM0JleGl0WCUzRDElM0JleGl0WSUzRDAuNSUzQmV4aXREeCUzRDAlM0JleGl0RHklM0QwJTNCZXhpdFBlcmltZXRlciUzRDAlM0JzdHJva2VDb2xvciUzRCUyMzAwN0ZGRiUzQiUyMiUyMGVkZ2UlM0QlMjIxJTIyJTIwc291cmNlJTNEJTIyMyUyMiUyMHRhcmdldCUzRCUyMjEwJTIyJTIwcGFyZW50JTNEJTIyMSUyMiUzRSUzQ214R2VvbWV0cnklMjByZWxhdGl2ZSUzRCUyMjElMjIlMjBhcyUzRCUyMmdlb21ldHJ5JTIyJTNFJTNDbXhQb2ludCUyMHglM0QlMjIxOTAlMjIlMjB5JTNEJTIyODA1JTIyJTIwYXMlM0QlMjJzb3VyY2VQb2ludCUyMiUyRiUzRSUzQ0FycmF5JTIwYXMlM0QlMjJwb2ludHMlMjIlM0UlM0NteFBvaW50JTIweCUzRCUyMjE4MCUyMiUyMHklM0QlMjI2NjAlMjIlMkYlM0UlM0NteFBvaW50JTIweCUzRCUyMjE4MCUyMiUyMHklM0QlMjI3MjUlMjIlMkYlM0UlM0MlMkZBcnJheSUzRSUzQyUyRm14R2VvbWV0cnklM0UlM0MlMkZteENlbGwlM0UlM0NteENlbGwlMjBpZCUzRCUyMjIxJTIyJTIwc3R5bGUlM0QlMjJlZGdlU3R5bGUlM0RvcnRob2dvbmFsRWRnZVN0eWxlJTNCb3J0aG9nb25hbExvb3AlM0QxJTNCamV0dHlTaXplJTNEYXV0byUzQmh0bWwlM0QxJTNCZXhpdFglM0QwJTNCZXhpdFklM0QwLjUlM0JleGl0RHglM0QwJTNCZXhpdER5JTNEMCUzQmV4aXRQZXJpbWV0ZXIlM0QwJTNCZW50cnlYJTNEMSUzQmVudHJ5WSUzRDAuNSUzQmVudHJ5RHglM0QwJTNCZW50cnlEeSUzRDAlM0JlbnRyeVBlcmltZXRlciUzRDAlM0Jmb250U2l6ZSUzRDEyJTNCc3RhcnRBcnJvdyUzRGNsYXNzaWMlM0JzdGFydEZpbGwlM0QxJTNCc3Ryb2tlQ29sb3IlM0QlMjMwMENDMDAlM0IlMjIlMjBlZGdlJTNEJTIyMSUyMiUyMHNvdXJjZSUzRCUyMjEwJTIyJTIwdGFyZ2V0JTNEJTIyNCUyMiUyMHBhcmVudCUzRCUyMjElMjIlM0UlM0NteEdlb21ldHJ5JTIwcmVsYXRpdmUlM0QlMjIxJTIyJTIwYXMlM0QlMjJnZW9tZXRyeSUyMiUzRSUzQ0FycmF5JTIwYXMlM0QlMjJwb2ludHMlMjIlM0UlM0NteFBvaW50JTIweCUzRCUyMjE4MCUyMiUyMHklM0QlMjI3MjUlMjIlMkYlM0UlM0NteFBvaW50JTIweCUzRCUyMjE4MCUyMiUyMHklM0QlMjI3NTUlMjIlMkYlM0UlM0MlMkZBcnJheSUzRSUzQyUyRm14R2VvbWV0cnklM0UlM0MlMkZteENlbGwlM0UlM0NteENlbGwlMjBpZCUzRCUyMjIyJTIyJTIwdmFsdWUlM0QlMjIlMjIlMjBzdHlsZSUzRCUyMmZvbnRDb2xvciUzRCUyMzAwNjZDQyUzQnZlcnRpY2FsQWxpZ24lM0R0b3AlM0J2ZXJ0aWNhbExhYmVsUG9zaXRpb24lM0Rib3R0b20lM0JsYWJlbFBvc2l0aW9uJTNEY2VudGVyJTNCYWxpZ24lM0RjZW50ZXIlM0JodG1sJTNEMSUzQm91dGxpbmVDb25uZWN0JTNEMCUzQmZpbGxDb2xvciUzRCUyM0NDQ0NDQyUzQnN0cm9rZUNvbG9yJTNEJTIzNjg4MUIzJTNCZ3JhZGllbnRDb2xvciUzRG5vbmUlM0JncmFkaWVudERpcmVjdGlvbiUzRG5vcnRoJTNCc3Ryb2tlV2lkdGglM0QyJTNCc2hhcGUlM0RteGdyYXBoLm5ldHdvcmtzLnBjJTNCZm9udFNpemUlM0QxMiUzQiUyMiUyMHZlcnRleCUzRCUyMjElMjIlMjBwYXJlbnQlM0QlMjIxJTIyJTNFJTNDbXhHZW9tZXRyeSUyMHglM0QlMjI2OTAlMjIlMjB5JTNEJTIyNjg1JTIyJTIwd2lkdGglM0QlMjIxMDAlMjIlMjBoZWlnaHQlM0QlMjI3MCUyMiUyMGFzJTNEJTIyZ2VvbWV0cnklMjIlMkYlM0UlM0MlMkZteENlbGwlM0UlM0NteENlbGwlMjBpZCUzRCUyMjIzJTIyJTIwc3R5bGUlM0QlMjJlZGdlU3R5bGUlM0RvcnRob2dvbmFsRWRnZVN0eWxlJTNCb3J0aG9nb25hbExvb3AlM0QxJTNCamV0dHlTaXplJTNEYXV0byUzQmh0bWwlM0QxJTNCZXhpdFglM0QxJTNCZXhpdFklM0QwLjUlM0JleGl0RHglM0QwJTNCZXhpdER5JTNEMCUzQmVudHJ5WCUzRDAlM0JlbnRyeVklM0QwLjUlM0JlbnRyeUR4JTNEMCUzQmVudHJ5RHklM0QwJTNCZW50cnlQZXJpbWV0ZXIlM0QwJTNCZm9udFNpemUlM0QxMiUzQnN0YXJ0QXJyb3clM0RjbGFzc2ljJTNCc3RhcnRGaWxsJTNEMSUzQnN0cm9rZUNvbG9yJTNEJTIzMDA3RkZGJTNCJTIyJTIwZWRnZSUzRCUyMjElMjIlMjBzb3VyY2UlM0QlMjIxMiUyMiUyMHRhcmdldCUzRCUyMjIyJTIyJTIwcGFyZW50JTNEJTIyMSUyMiUzRSUzQ214R2VvbWV0cnklMjByZWxhdGl2ZSUzRCUyMjElMjIlMjBhcyUzRCUyMmdlb21ldHJ5JTIyJTNFJTNDQXJyYXklMjBhcyUzRCUyMnBvaW50cyUyMiUzRSUzQ214UG9pbnQlMjB4JTNEJTIyNjYwJTIyJTIweSUzRCUyMjU4NSUyMiUyRiUzRSUzQ214UG9pbnQlMjB4JTNEJTIyNjYwJTIyJTIweSUzRCUyMjcyMCUyMiUyRiUzRSUzQyUyRkFycmF5JTNFJTNDJTJGbXhHZW9tZXRyeSUzRSUzQyUyRm14Q2VsbCUzRSUzQ214Q2VsbCUyMGlkJTNEJTIyMjQlMjIlMjB2YWx1ZSUzRCUyMlBob2VidXMlMjBTY3JlZW5zJTI2bHQlM0JiciUyNmd0JTNCQWxhcm0lMjBWaWV3ZXIlMjIlMjBzdHlsZSUzRCUyMnRleHQlM0JodG1sJTNEMSUzQmFsaWduJTNEY2VudGVyJTNCdmVydGljYWxBbGlnbiUzRG1pZGRsZSUzQnJlc2l6YWJsZSUzRDAlM0Jwb2ludHMlM0QlNUIlNUQlM0JhdXRvc2l6ZSUzRDElM0JzdHJva2VDb2xvciUzRG5vbmUlM0JmaWxsQ29sb3IlM0Rub25lJTNCZm9udFNpemUlM0QxNCUzQiUyMiUyMHZlcnRleCUzRCUyMjElMjIlMjBwYXJlbnQlM0QlMjIxJTIyJTNFJTNDbXhHZW9tZXRyeSUyMHglM0QlMjI2NzUlMjIlMjB5JTNEJTIyNzYwJTIyJTIwd2lkdGglM0QlMjIxMzAlMjIlMjBoZWlnaHQlM0QlMjI0MCUyMiUyMGFzJTNEJTIyZ2VvbWV0cnklMjIlMkYlM0UlM0MlMkZteENlbGwlM0UlM0NteENlbGwlMjBpZCUzRCUyMjI1JTIyJTIwc3R5bGUlM0QlMjJlZGdlU3R5bGUlM0RvcnRob2dvbmFsRWRnZVN0eWxlJTNCb3J0aG9nb25hbExvb3AlM0QxJTNCamV0dHlTaXplJTNEYXV0byUzQmh0bWwlM0QxJTNCZXhpdFglM0QwLjUlM0JleGl0WSUzRDAuODglM0JleGl0RHglM0QwJTNCZXhpdER5JTNEMCUzQmV4aXRQZXJpbWV0ZXIlM0QwJTNCZW50cnlYJTNEMCUzQmVudHJ5WSUzRDAuNSUzQmVudHJ5RHglM0QwJTNCZW50cnlEeSUzRDAlM0JlbnRyeVBlcmltZXRlciUzRDAlM0Jmb250U2l6ZSUzRDEzJTNCc3RhcnRBcnJvdyUzRG5vbmUlM0JzdGFydEZpbGwlM0QwJTNCc3Ryb2tlQ29sb3IlM0QlMjMwMDAwMDAlM0IlMjIlMjBlZGdlJTNEJTIyMSUyMiUyMHNvdXJjZSUzRCUyMjQlMjIlMjB0YXJnZXQlM0QlMjI4JTIyJTIwcGFyZW50JTNEJTIyMSUyMiUzRSUzQ214R2VvbWV0cnklMjByZWxhdGl2ZSUzRCUyMjElMjIlMjBhcyUzRCUyMmdlb21ldHJ5JTIyJTNFJTNDQXJyYXklMjBhcyUzRCUyMnBvaW50cyUyMiUzRSUzQ214UG9pbnQlMjB4JTNEJTIyOTAlMjIlMjB5JTNEJTIyOTQwJTIyJTJGJTNFJTNDJTJGQXJyYXklM0UlM0MlMkZteEdlb21ldHJ5JTNFJTNDJTJGbXhDZWxsJTNFJTNDbXhDZWxsJTIwaWQlM0QlMjIyNiUyMiUyMHN0eWxlJTNEJTIyZWRnZVN0eWxlJTNEb3J0aG9nb25hbEVkZ2VTdHlsZSUzQm9ydGhvZ29uYWxMb29wJTNEMSUzQmpldHR5U2l6ZSUzRGF1dG8lM0JodG1sJTNEMSUzQmV4aXRYJTNEMSUzQmV4aXRZJTNEMC41JTNCZXhpdER4JTNEMCUzQmV4aXREeSUzRDAlM0JlbnRyeVglM0QwJTNCZW50cnlZJTNEMC41JTNCZW50cnlEeCUzRDAlM0JlbnRyeUR5JTNEMCUzQmVudHJ5UGVyaW1ldGVyJTNEMCUzQmZvbnRTaXplJTNEMTMlM0JzdGFydEFycm93JTNEY2xhc3NpYyUzQnN0YXJ0RmlsbCUzRDElM0JzdHJva2VDb2xvciUzRCUyMzAwQ0MwMCUzQiUyMiUyMGVkZ2UlM0QlMjIxJTIyJTIwc291cmNlJTNEJTIyMTYlMjIlMjB0YXJnZXQlM0QlMjIyMiUyMiUyMHBhcmVudCUzRCUyMjElMjIlM0UlM0NteEdlb21ldHJ5JTIwcmVsYXRpdmUlM0QlMjIxJTIyJTIwYXMlM0QlMjJnZW9tZXRyeSUyMiUzRSUzQ0FycmF5JTIwYXMlM0QlMjJwb2ludHMlMjIlM0UlM0NteFBvaW50JTIweCUzRCUyMjY2MCUyMiUyMHklM0QlMjI5NjAlMjIlMkYlM0UlM0NteFBvaW50JTIweCUzRCUyMjY2MCUyMiUyMHklM0QlMjI3MjAlMjIlMkYlM0UlM0MlMkZBcnJheSUzRSUzQyUyRm14R2VvbWV0cnklM0UlM0MlMkZteENlbGwlM0UlM0MlMkZyb290JTNFJTNDJTJGbXhHcmFwaE1vZGVsJTNFXrPxgAAAIABJREFUeF7s3QvUXfOdP/7vkEWN0axUUXQWpixSRVWJuhSlKaNCSFoR96BKlMg0dWkmZeraElWXEuoSdSdE1aVupVVxaYkx6TTtiLYENSyXtMMKfuuz//9HnsvZZ+/zZD/Pc855Xnstq/P/P3t/9/f7+n7PPvmd832fzz8kBwECBAgQIECAAAECBAgQIECAAAECBAgQIECAAAECBAgQIECAAAECBAgQIECAAAECBAgQIECAAIEmFviHJu6brhEgQIAAAQIECBAgQIAAAQIECBAgQIAAAQIECBAgQIAAAQIECBAgQIAAAQIECBAgQIAAAQIECBBIAjAWAQ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WCLwPgwCBAgQIECAAAECBAgQIECAAAECBAgQIECAAAECBPpMwJ7FPqPVMAECBAgQIECg/QX8Y7L959gICRAgQIAAAQIECBAoLyAAU97KmQQIECBAgAABAgQIECBAgAABAgQIECBAgAABAgQaFbBnsVEx5xMgQIAAAQIECHwg4B+TFgMBAgQIECBAgAABAgSWCAjAWA0ECBAgQIAAAQIECBAgQIAAAQIECBAgQIAAAQIE+k7AnsW+s9UyAQIECBAgQKDtBfxjsu2n2AAJECBAgAABAgQIEGhAQACmASynEiBAgAABAgQIECBAgAABAgQIECBAgAABAgQIEGhQwJ7FBsGcToAAAQIECBAgsETAPyatBgIECBAgQIAAAQIECCwR6BKAef99eRiLgwABAgQIECBAgAABAgQIECBAgAABAgQIECBAgEBvBf7hH3psUbRnsbeYriNAgAABAgQIEEj+MWkR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BAgQIAAAQIECBAgQIAAAQIEKhIQgKkIUjMECBAgQIAAAQKZgACMhUCAAAECBAgQIECAAIElAgIwVgMBAgQIECBAgAABAgQIECBAgAABAgQIECBAgACBigQEYCqC1AwBAgQIECBAgEAmIABjIRAgQIAAAQIECBAgQGCJgACM1UCAAAECBAgQIECAAAECBAgQIECAAAECBAgQIECgIgEBmIogNUOAAAECBAgQIJAJCMBYCAQIECBAgAABAgQIEFgiIABjNRAgQIAAAQIECBAgQIAAAQIECBAgQIAAAQIECBCoSEAApiJIzRAgQIAAAQIECGQCAjAWAgECBAgQIECAAAECBJYICMBYDQQIECBAgAABAgQIECBAgAABAgQIECBAgAABAgQqEhCAqQhSMwQIECBAgAABApmAAIyFQIAAAQIECBAgQIAAgSUCAjBWAwECBAgQIECAAAECBAgQIECAAAECBAgQIECAAIGKBARgKoLUDAECBAgQIECAQCYgAGMh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PSbwKJFi9KTTz6ZfvWrX6Vf//rX6cUXX0yPPPJIl/tvueWW6WMf+1j63Oc+l7beeuv06U9/Oq244or91kc3IkCAAAECBAgQIECAAAECSyMgALM0eq4lQIAAAQIECBDoLiAAY00QIECAAAECBAgQIEBgiYAAjNVAgAABAgQIEKgj8B//8R/p3//935faaNNNN02rrLJKWnfdddNnPvOZtM0226RPfOITaciQIUvd9mBvIIIU4Zl3XHXVVWn8+PGDnWlAx//ee+9loZcf/OAHadasWenNN99sqD8rrbRSGj16dDr66KOzMMwyyyzT0PVOJtDsAosXL07Tpk1Lp556apeunnXWWWnSpEmp++a5//7v/05f/epX01NPPVVzaF/60pfST37yk7Tyyiv36dCL+nHyySenqVOn9mkfNL50Aq+99lqaMGFC9mzuOOKZO3PmzLT77rsvXeOuJkCAAAECBAgMYgEBmEE8+YZOgAABAgQIEOgDAQGYPkDVJAECBAgQIECAAAECLSsgANOyU6fjBAgQIECAQH8IVBWAqdXXtdZaKx111FHpwAMP7PNNyv1hNVD3EIAZKPly940KLyeeeGL68Y9/XO6CgrMOPvjgdMopp2QVYhwE2kXg7rvvTmPGjOkSDhs+fHi64YYb0oYbbthjmEXBEwGYdlkZ/TOOCEvtu+++XW4W1bciQLr22mv3TyfchQABAgQIECDQZgICMG02oYZDgAABAgQIEBhgAQGYAZ4AtydAgAABAgQIECBAoKkEBGCaajp0hgABAgQIEGg2gb4MwHSMdf3118+qzOy1115p+eWXbzaCpu+PAEzzTtEzzzyTvva1r6WYoyqP2Jh90UUX1QwGVHkfbRHoD4Hnn38+7bfffun+++/vcrsTTjghnXTSSTUrhQnA9MfMDJ57LFy4MO2///7pnnvu6TLoyZMnZ4FD/zYZPGvBSAkQIECAAIHqBARgqrPUEgECBAgQIECAQEoCMFYBAQIECBAgQIAAAQIElggIwFgNBAgQIECAAIE6Av0RgOm4fVSDiY2mK620kjlpQEAApgGsfjx13rx56aCDDkpz5szpk7uOGDEiXXbZZSmqZDgItKrA4sWL0+mnn56mTp3aZQirr756uuWWW9IWW2xRc2gCMK06483Z7/fffz9Nnz49ReCl8xH/HrnxxhvTyJEjm7PjekWAAAECBAgQaGIBAZgmnhxdI0CAAAECBAi0oIAATAtOmi4TIECAAAECBAgQINBnAgIwfUarYQIECBAgQKAdBPozABNeRxxxRDrzzDPTiiuu2A58/TIGAZh+YW7oJosWLUqTJk1KM2bMaOi6Rk8eO3ZsVglm2LBhjV7qfAJNIfD444+nMWPGpOeee65Lfw488MB03nnn5b4XCMA0xfS1VSeiYlc8UyO82PnwnG2raTYYAgQIECBAoB8FBGD6EdutCBAgQIAAAQKDQEAAZhBMsiESIECAAAECBAgQIFBaQACmNJUTCRAgQIAAgcEo0N8BmDCOagDxK+xDhgwZjOQNj1kApmGyPr/g1ltvTfvtt1968803+/xeF198cTrkkENSjc1FfX5vNyCwNAJ///vfs6BYhLi6HzfddFPac889c5sXgFkaedfWEnj77bfTlClT0rnnntvjz1dddVUaP348OAIECBAgQIAAgQYEBGAawHIqAQIECBAgQIBAoYAATCGREwgQIECAAAECBAgQGEQCAjCDaLINlQABAgQIEGhcYCACMCuttFKKTf1777134x0ehFcIwDTXpEf1l4kTJ6bLL7+8bse+/OUvp0MPPTSNGDEirbzyyh8EviIU8OKLL6ZbbrklCwbERv96x0477ZSuvPLKtPrqqzcXhN4QKBB48MEHs+f8woULu5xZZk0LwFhefSFw7733ptGjR/cIL+6www5p5syZac011+yL22qTAAECBAgQINCWAgIwbTmtBkWAAAECBAgQGDABAZgBo3djAgQIECBAgAABAgSaUEAApgknRZcIECBAgACB5hEoCsAU/Sr6W2+9leJX1RcsWJBiY2mc//TTTxcOcOutt87OXXvttQvPHewnCMA01wqYO3duGjNmTJo/f37Njq211lrp/PPPT7vssktaZpll6nb++eefT0ceeWSKijL1jvj7qFGjmgtCbwjUEahX/WXq1Klp2rRpadlll81toVkCMCa5vQReeeWVrHrXnXfe2WNgl1xySZowYUJ7DdhoCBAgQIAAAQJ9KCAA04e4miZAgAABAgQIDEIBAZhBOOmGTIAAAQIECBAgQIBAroAAjMVBgAABAgQIEKgjsLQBmO5NRxjmpptuSieffHJhZYuzzjorTZo0KdXYNGHOOgkIwDTXcpg9e3bafffdczsVVQTGjx9fel3PmzcvHXTQQWnOnDm5bR5//PEpXqv1AgPNpaQ3g13g0UcfTXvssUeP6i9RAeyOO+5IEYKsdwjADPYV1Dfjf//999P06dPT5MmTe9ygTGWivumVVgkQIECAAAECrSkgANOa86bXBAgQIECAAIFmFRCAadaZ0S8CBAgQIECAAAECBAZCQABmINTdkwABAgQIEGgZgaoDMB0D//Wvf52+/vWvp6eeeirXYsSIEemaa65J66yzTst4DURHBWAGQj3/nhdddFE6/PDDa56w0UYbpeuvvz5tsMEGpTtdb0N2RyNRcSaqEwwdOrR0u04kMFAC7777bjrppJOy0Fb3Y/To0enSSy9Nw4YNq9s9AZiBmr32v+8TTzyRdttttx7hrBh5BHj33HPP9kcwQgIECBAgQIBABQICMBUgaoIAAQIECBAgQOADAQEYi4EAAQIECBAgQIAAAQJLBARgrAYCBAgQIECAQB2BvgrAxC2vvfbadNhhh6U333wztwdXXXVVVi2jt8eiRYvSY489lh544IHsf5955pn03HPPZc195CMfSZtssknacsst08iRI9Pmm2+eVlxxxd7eKve6xYsXp9///vfp7rvvTr/4xS+y+//2t7/94PxNN900rb/++mn77bdPO++8c/rnf/7ntMwyy5TuR7MGYN5444300EMPpZ/97GfpN7/5TXrkkUc+GFOYRwjkS1/6UvrCF76QVl111dLj7c2JUXno/vvvTxFOuffee7Mmtthii6wCxVe+8pVK71/vNdObAEz0td6G7Pj7Vlttla6++uq01lpr9YanJa6JINBf/vKXbE39/Oc/T3/84x/Tk08+2eX5EeNfb7310sc//vG0zTbbpKjY0OjrqSxG9Od3v/tdmjFjRrr55puz13W8lnfYYYesYs8nP/nJhl7Hne8bz4yo+HP77bdn67bjtRPPibhHVBj613/91/ThD384t7vvvfdeVmXrtttuy549UXElnrVhFM+96Ges//j/7u8qW88++2waN25czapGZSt/DdYATLynxfvZjTfemAVIO95LOtZGBDdi3ff1M7Xs66QVz3v99dfTIYcckhl3Pw488MB03nnn9cm/FVrRSp8JECBAgAABAvUEBGCsDwIECBAgQIAAgSoFBGCq1NQWAQIECBAgQIAAAQKtLiAA0+ozqP8ECBAgQIBAnwr0ZQAmNvJOnDgxXX755blj+NrXvpamT5+eVlhhhYbG+ac//SldcMEF2eb0V199tdS1EYjZb7/90jHHHJPWXnvtUtfUOylCFz/96U/TGWeckYVvyh7bbrtt+vd///csGFImCLO0AZjwOe644zKrvGOllVbKPPfZZ5/CPv31r3/NgiYxb2Xso+2oYBJjbsT973//e5o0aVJ2r1rHL3/5y7T11ltnm/5PPPHE9MMf/rDmeTHvce+o2rL88suXnabc837yk5+kfffdN/fvF198cba5upHQQZiG/T333FOz3Qg0XHfddVmQquOIKhpxn1pH2YoxYXfkkUemmTNn1mwn/E8//fS03HLL1XWLcEj0/+GHH655Xr2qChE0iU3+3/3ud9OsWbManp9GX0/15u/kk09OU6dOTREuiQDfUUcdlbvG999//3TaaaelNdZYI/3v//5vFuS76667evQ/QmBxz5VXXjl1jHXatGnZs6PeEXMd540dOzYNGTKky6kLFizI/nbllVfWbSNee7GhP8a0yiqrNGzb2wvy1mb054477shet0VHswRgivrRsWbyxlPvPbZzADTeT+J1Eu3FPesd8UyL59nkyZOzoGeZo+i51fE8LWqr3lqPa2t5vPTSSyne62+99dbc5qMi3GWXXZaGDx9etwsRvIzXZb21H+GveKatueaauW3F+9exxx7b4++rr756FirbbLPNiij8nQABAgQIECAw6AUEYAb9EgBAgAABAgQIEKhUQACmUk6NESBAgAABAgQIECDQ4gICMC0+gbpPgAABAgQI9K1AXwZgoudROWGvvfbKHUSjlS0iFPGjH/0o2yxfJnxR68axYTg26UZ4oLeBiKgM8c1vfrNwE3u92TviiCNS+BdtYF6aAEyEkKZMmZKFW/KO2JQeG+Qj7NB9o33na2Lz/q9//essQNRI4KejjUbdywRgPv3pTxeOL+5//PHHZ9bLLrvsUr+gojpJVBTKO6Lixvnnn5922WWXwjDR0nRm7ty5WbBo/vz5PZqJKilR3WDjjTeue4uizf1RaSIqzxSFJ+qZxMb2a665Jq2zzjo9+hKb/n/wgx9kr+d6laLKOJ1wwgkp/iuq8lQUgPn2t7+d9TcCBvX6FBWdoq2yAZh/+qd/ShGOirBWI2PtPK54DUZIKDbud1S6KmMTgZMIpXQOUJW5rjfn1Kuu0dmsqO2itdk5WFTU1tL8vagfVQRgXnzxxew5lhdEy+t/I/M6kAGY6H9URzvggAPqrtt4TzzzzDNzX8Ox/i+55JKssly95+8VV1yRtttuu7rTHu+r8Yyu9Vo8++yzs/dDBwECBAgQIECAQH0BARgrhAABAgQIECBAoEoBAZgqNbVFgAABAgQIECBAgECrCwjAtPoM6j8BAgQIECDQpwJ9HYApqgwRg4uNsZ///OcLxxlVMuIX7xvdJJzX8KGHHppVtygKoHS//sEHH8w24Bb9Sn/hgFLKqjtE5ZLVVlst9/TeBmAWL16czjrrrKz6S70jDMK1KPzSm433te5bNqhQJgDz+OOPZ4GcoiMqD4waNarotFJ/L9oQ39HIuHHjsuoqEQCpZ1vqpjVOKqre0rm6RN49Zs+enXbffffcLpSphvDuu+9mAaqohlLryKvyVHZ9NuITa/073/lO3WBbUQAmNsVHsKgoYNK5Ok5RBZjYtB8BlOhbb44IBcT9rr/++sJgTl77o0ePzqopFYWZetO/ztc88cQTabfddksLFy7s0VTZikJxYdHrrF0CMNtss032nLj99tt7RR+v35jXeu8h0fCAiFP8AAAgAElEQVRAB2AivHLuuefWfV5HGDMCrvHsrFVBK0J/e++9d5o3b16uVZn3s7j4hRdeyKo2PfDAAz3aKltBq1cT5iICBAgQIECAQBsJCMC00WQaCgECBAgQIECgCQQEYJpgEnSBAAECBAgQIECAAIGmERCAaZqp0BECBAgQIECgGQX6OgDzt7/9LR199NHZr7bnHfFr7fvvv39dnpdeeikdddRR6YYbbqiUsUwApfMNo/JJBGeeeuqpyvoxceLE7FfvV1hhhZpt9iYAE5uNy1SxiA35UXkg794dHSrz6/2NgJTZpFwUgDnjjDOyyjZFQYVGqwwVjSOqloRZbOYuc0RFmAjf7LnnnmnTTTdNQ4cOLXNZqXNi43tUKql1FIUNYo2cdNJJ2X/1jqLX5yuvvJL222+/dOedd9ZsJi+IE6GkuK6RaihFKLGBPoJaO+64Y+6p9YIAUYEignZlnjOdQ1X1AjDbbrttNu9l10utjsca+vrXv54uvPDCwvVez+icc85J3/jGN2qGC4psy/693posWkud7zEYAjDxHIyqWrGWluYoM68DHYCJ8b3xxhvZ+/iVV16ZO9wIDF522WVp+PDhXc4pc20jIa967y9lK2gtzZy5lgABAgQIECDQDgICMO0wi8ZAgAABAgQIEGgeAQGY5pkLPSFAgAABAgQIECBAYOAFBGAGfg70gAABAgQIEGhigb4OwMTQi+5x8sknZxUk8o7YqBqBg/POO69PJGPTewRQVlxxxbrtRwgnqlks7Wbl7jeJTftR1SavEkejAZiy4Zey454/f34WVJgzZ05l/kVjjhsVBWDKdqYoCFK2nc7nReWZMlVCarUdYYidd945bb/99mnzzTdPw4YN600XsmvqVduI9mPT+xprrFGz/ddffz0dcsgh6cYbb6x7/yK/en3YZJNN0nXXXZfWX3/9LveI6iARervnnnt6Pfa8C4v6WxQEKNOh7qGqegGYMu311zk77bRTFj6Iyj59cdR7zcZr/u67705bbrllqVsPhgBMKYgSJ5WZ16J1/8tf/jJtvfXWhXcrWutF7+dRveWggw6q+37S/b0p3tMiRBuV1/KOCMxce+21aeONNy4cQ8cJ06dPT8cee2zN88tU0Cp9IycSIECAAAECBNpUQACmTSfWsAgQIECAAAECAyQgADNA8G5LgAABAgQIECBAgEBTCgjANOW06BQBAgQIECDQLAJF4ZQqNoHWqwgQDrHZ9ayzzkof+tCHarKUqRQRQYJjjjkmfelLX0of+chHsgoHscE/NvVGpZCHHnqoLnkEUMaPH59bGeHdd99NZ599dhbEyTtig3cEZKIiR1RsGDJkSHrnnXfSI488kr73ve+ln/70p7nXRoWQGTNmpFVXXbXHOY0GYMpUaykbfolqJyeeeGI2P3lHh/0uu+yShTkWL16cYpNzVKuI//KOok3bVQVgbrrppqz6SpVHjDFMjjvuuKVuNioejBs3Luvjxz/+8Yaqc9QLscR6vOOOO3I3tc+dOzcL8UTAqd5RFKSp9/o+8MADs+Ba93DZpZdemoVv8o4Ix0yePDltsMEGabnllstOe+utt9KTTz6ZVVKpV6Fl1113zQJlecGioiBAmQmNKioRmlt++eWz04tCAZ3b/PKXv5y++c1vZuGnqLwUz4j77rsvW0tlK0vFMy6CPgcccEBac801s+b/67/+K5166qlZ5ad6z6hGQihlLDqf88ILL2TP0QceeKDHpY1WYhpsAZha7x+vvfZauuWWW7L3sPCoN6/1XutxXdG6768ATJmAZlhcfPHFae+9986GHM+q+L/jfaXWEef/6Ec/yp6jNTZh5rrNnj07N3haFKRr9LXhfAIECBAgQIBAOwoIwLTjrBoTAQIECBAgQGDgBARgBs7enQkQIECAAAECBAgQaD4BAZjmmxM9IkCAAAECBJpIoD8CMEUbbyM0Er/EHpvBux9lKkUceuih6fTTT8+CL7WORYsWZQGUk046KVc+fvk+wj5rr712zXOeffbZbHNtXhWUCLz8+Mc/TjvssEPNDbjRhwjPXHDBBbl9yAtqNBKAKfPr+lHNJcIbq6yySuFKLKp0ElVrzj///A824Xdu8L333ktXX311FnB68803a94rftV/woQJNf9WRQAmrwJJ4cBLnFBmTks00+WUCEcceeSR2TrqCFfUayM2k8drJ8IitY54fUeAqdam8KLXZUd7US3ktttuS5tttlmPW8S8Rn8jcFLrqDW/RdcUhbMiFBDPjLwQTNGclx13PffuwcCyAZgIqETFiVpzWya4Fn2q96wpU6UqqmR89atfbXRpljq/XjWgCFvFehg6dGiptgZTACbWbDxHIyRU67VaZm0UhVWL1n1/BWBi8ssEKyMYGM+V1VZbLR111FFZ5aK8o+iZkXddvRBgUZCu1CJ2EgECBAgQIECgzQUEYNp8gg2PAAECBAgQINDPAgIw/QzudgQIECBAgAABAgQINLWAAExTT4/OESBAgAABAgMt0AwBmHobo4s27Zbd+Bphim9/+9tZFZe8I0Ih8avvtTYg16tYUfbX559//vkU4ZP777+/ZhfyqmWUDcDEhvEIk8T5eUcEVqJiR2wqLjqi6k2EhmKN1Dpi03ZUmxg+fHhuU1EpJcJJU6dOrXlOeMTG7zDsfjQSgIl5mzhx4gcBpgULFmSBpggEfP/7368Zrioaf5m/v/rqq9nY6gWbyrTT/ZyoDnLOOeekz33uc4UVDR599NG0xx57pAiLdT/yXlsxt9Hv0047rVT3orpChE66H/VCCrEuIqSy4YYbdrms3qbzvGu637fec2G99dZLN954Y9p4441rjq3omdJx0ciRI7Pw0JZbbplVoYngTVTZiOvjObL++ut/0H6ZAExUtfnhD3+YPvzhD9fsV9n1HpUxonpOXqWLovFF3+P10hfHdddd90HVju7tF1X6amRtxblR7SvGuvLKK/fFUD5osyiIc/LJJ+c+36KRovfYePbFeo31lncUBd3iuqJ+FK2L/gzARH9ffPHFbB3ffvvtueOONbPuuutmobG8oyMoE6/7Ro/nnnsu7bPPPunhhx/ucWlRkK7RezmfAAECBAgQINCOAgIw7TirxkSAAAECBAgQGDgBAZiBs3dnAgQIECBAgAABAgSaT0AApvnmRI8IECBAgACBJhIo2pxb9KvyZYZStPE2byNzUaWIMgGMzv0rCqDstNNO2a/MR8WLzkdRP0aPHp0iIDNs2LC6HEWbmPM23JYJwETfI6Bw66235vahXrWWWhe98sorWWDnzjvvrNlmvcBQ5wueeeaZNHbs2BTVabof9cIKZQMBsYaPO+64NGTIkB7tv/POO1l4oS+PqGYQ1XtiA3pslq/qiI3xUTHk8MMPrzm2jvvUm6c836K57T6GCExEkKm75ezZs1Osq1pHvXDTW2+9lf7617+m//mf/8nMYo08/fTTaYsttsjGXDRnRa+Jepv5i55HMZao/hDVSj72sY/1GFqEupZZZpnsv46jTADm7rvvTl/84hfrLo+i5/H222+fhT7WWGON3HYeeeSRLEyRV3WpKCixNOs3AlUnnHBCzSYavW9R8KRdAjB5wcfuiEs7r0Xrvr8DMDG+MpVt6q3HMuGhetcXvW7LmizNa8a1BAgQIECAAIFWFhCAaeXZ03cCBAgQIECAQPMJCMA035zoEQECBAgQIECAAAECAycgADNw9u5MgAABAgQItIBA0YbrgQzA1KsUEbRRwWLatGlp2WWXLS1dVMll1qxZaccdd+zS3h/+8IesqsETTzxR8z6NVFR48MEH0zHHHJPWWmut9JnPfCZ94hOfyP7v+JX7qAyxwgor9LhH0Wb/Cy+8MAsP1KtCsvXWW2chnc5VK4rQYry77bZbzcoisfE4qmFEu0XH3/72t3T00UdngYJaR94aKxOAiV//jyo066yzTlE3+vzvb7zxRhZO6JiPqm4YwZPJkyfnhmAiWHXKKafkVqGo5Vtvbmv1u1bwIsJFETyaPn16zaHmVY2pwqXoNbG0AZgINO25556lu1q0kX6rrbZKV199dfZar3cUhRTygkid2ywKjjQaRCmLULQerrjiihRVcMoeReNolwBMWZcij6K1UbS2yoY9itZ6I+srKlHF++eUKVPKLosu5xU9G4saLXqPqeLfP0V98HcCBAgQIECAQCsLCMC08uzpOwECBAgQIECg+QQEYJpvTvSIAAECBAgQIECAAIGBExCAGTh7dyZAgAABAgRaQKCZAzD1Nuw2EsDoPA1FoZpaYZYIrWy33Xa5sxm/Yv/5z3++z2a7aLN/VKxZuHBh7v032mijbPP9pz71qYb6WM9/s802S9dee20W3Clz1Ftnxx9/fIq/dw8yFW1OjvvmXVumT311TlQI+e1vf5uiOsoNN9yw1FVhYq3PnDkzt9JKjOPee+9NUYmoVtWPWhvjL7rooqyyTPcjAkWvvvpqmj9/fpc/RR+igsmWW275wf//F154IY0fPz498MADPdqpV9mnt+7vvfde+vOf/5x+9rOfZaGnhx56KLeppQnAlKmy0v3GRaGAMWPGZAGwoUOH1h1+UUihTKioKCjRSEChkbkqer02GiYoGke7BGDKBk/qvd5inqICWITRaoUo4+9Fa6tsP4rWeqPrK4KDRx11VFZ9rZEjKk/Fc2y11VZr5LIu5xat2TKvt17f3IUECBAgQIAAgTYQEIBpg0k0BAIECBAgQIBAEwkIwDTRZOgKAQIECBAgQIAAAQIDLiAAM+BToAMECBAgQIBAMws0QwDmkEMOST/4wQ/SP/7jP35AFVUtTjrppOy/WkfZigrdr33ttdfSfvvtl26//faa7R5xxBHprLPOSh/60Ic++Hu9jcMRLrn++uvTBhts0GfTXBSAKXPjRjefR5v11kajm89jc/MBBxxQs6sxH+eff36KkEXno2hzcpx76623plGjRpUhGJBzIrTx4osvpscffzzdddddWVAlNvY3euy0007ZBvEIO9U66m2O7x7oqFep47TTTksvv/xyzaou3TeDx7rcZZddaoZuygY+6jnE/C9YsCA9/PDDWdglgjbPPfdcKbqlCcAUVdKo1YGiUEBROKGjzaKQQpnXcVFfGg0olAJPKRXdt9Gg4GAIwDQSFCvyLVpjRWtroAIwsb7mzZuXDjrooDRnzpxSyy0qKcV4ylQgK2qw3vtcX71Wivrk7wQIECBAgACBVhEQgGmVmdJPAgQIECBAgEBrCAjAtMY86SUBAgQIECBAgAABAv0jIADTP87uQoAAAQIECLSoQH8EYOqFH4Kt1sbdovDDrrvumlXFGDZsWEPyRe3W2rgfoYATTjih5n022WSTdN1116X111+/oX40cnIVAZgddtgh81pzzTVL3bpeSKJUAw2clBemKZqrWlVJGrjtgJzaORBz4403ZkGsqLhS5ogKIhMmTKh56rvvvpumTp2aYq12P7pXS8oLy3ScF6GTfffdt0c73V+nUW3i2GOPrdmfWpWUisYY4bTHHnssM4nAS1TR6e2xNAGYU089Nass1MhRFE4oW6moipBCUV/6alN/0X3LBiw63AdDAKaR948i31YOwETgNao6RVWqWlWsur8WL7744hTB2RobLht52WbnCsA0TOYCAgQIECBAgMAHAgIwFgMBAgQIECBAgECVAgIwVWpqiwABAgQIECBAgACBVhcQgGn1GdR/AgQIECBAoE8F+iMAU3SPadOmpfiv8+aJovBD0WbfPLSiYEetMEaVlVB6M5lVBGDivrGxf8qUKWnZZZct7EaRf2EDDZyw2WabpWuvvTatu+66Xa4q6kMjm8cb6E6/nhpjvO+++7JKRxH+qHcceOCB6bzzzksrrrhizdN+/vOfp5EjR9b8W6zhE088MXuN5VVu6agUs3DhwrTbbrul+N/OR+dKMq+//nq2AT1CPN2PqFJz2223pZjXoiMCQVH1IarLzJo1q9Tm96I24+9LE4ApU2Wlex+KwgllQycCMEtkBWC6rrKiNVb0nljF2ooeFfWj7Frv/hp6++23s2dUVGCrdxx88MHpnHPO6VExrMxzodY5AjC9lXMdAQIECBAgQCDVCiTbs2hhECBAgAABAgQI9FrAPyZ7TedCAgQIECBAgAABAgTaUEAApg0n1ZAIECBAgACB6gSKwim92QzeuXdFIYY4Nza/x+bdRq4r2uxbT6jRQEuj51c3O/9fS1UFYIYPH54FTTbeeOPCLpaZt8JGSp6QF2Qp6sNWW22Vrr766rTWWmuVvFPznhZVYI477rg0Y8aM3E4Wjfe5555L++yzT3r44Yd7tNG5slFe5ZYjjjgi23z+1ltvpf322y/deeedXdrpXElm7ty5KdqcP39+3XvVE3/xxRezDe8//vGPK5+YpQnA3HrrrWnUqFEN9amqUEAVIYWq+tIQQIlghAowPUUbCfEVzWvRe2IVaytGkFdBqmN0vQ3ALF68OHv+xHOw3tHI+1iZNSwAU0bJOQQIECBAgACB2gIqwFgZBAgQIECAAAECVQoIwFSpqS0CBAgQIECAAAECBFpdQACm1WdQ/wkQIECAAIE+FejrAEzRZtkY3N13352++MUvdhlnUfihaLNvHlrVFWDyqpdUOWlVBWCiTxMnTkxnnnlmWmGFFep2sci/yvH1NgBTq1pPlf2q1Vasn6h+smDBgvTyyy+nefPmpWeeeSb98Y9/TNtuu22Kzd9lKuzUavvZZ59N48aNyyqi1DqKKqvUW9vrrbdeVq0lquwcffTR6ZJLLulxi44g2rvvvpumTp2aTjvttNxz6m2mj03skyZNqvVrwB+099JLL2Whtwib9MWxNAGYRoMa0f+icELZUEAVIYWq+tLovBTdt1FXFWC6zkCRb9F7YhVrK3pUNC9l13r39RWVsPbdd98eladqrcOxY8emiy66KA0bNqzRZdrjfAGYpSbUAAECBAgQIDCIBQRgBvHkGzoBAgQIECBAoA8EBGD6AFWTBAgQIECAAAECBAi0rIAATMtOnY4TIECAAAEC/SHQ1wGYCG/ssssu6c0336w5nLwASVEAY9ddd00zZ85seANsUbtR+eL8889PUe2i44ggwAknnFCz/438gn9v57NsACb6fNJJJ2XW06ZNq3m7OCeCECNHjqzbnSKn3o6l1nWtEoD561//mlVYueeee2oOf+edd87W5Ec/+tFe8fzf//1fmjx5crrgggtyry8KEdx8881pr732qnl9VHPaZpttalaJ6R6umT17dtp99917tBOb7M8444xsnUUlme5HtHPLLbekLbbYIncMsbamTJmSzjvvvNJOUeVnxIgR6Qtf+EL6/Oc/n6J6TPzftY6OsE9epaOqggCd710UTigbCqiib1X1pfTk/P8nFt23aO12v19R0KK/AnBF/Sia23rvsY28fxT5tnIA5vnnn8+qTt1///2ll93pp5+ePS+HDBlS+ppaJwrALBWfiwkQIECAAIFBLiAAM8gXgOETIECAAAECBCoWEICpGFRzBAgQIECAAAECBAi0tIAATEtPn84TIECAAAECfS3QlwGYqCQRG+XjHnlHvU279fq21VZbpauvvjrFxvhGjqJNxFG5IjbWLrfcch80W29TegRKooLNlltu2Ug3Gjq3TAAm+hFVO6L/f/nLX7Jf0o/rah1lfz2/nv+YMWOyKiJDhw5taCyNnFwUwumvDfAdfY5g0ZFHHpmFXGodZcIf9cb//vvvZ6+X+C/vKAoR1KsiE2sjQiO77bZbj+a7h3fyNv3H6+6UU05JJ554Ynr44YcL26k1jnvvvTeNHj06NxQX16y//vop1mn061Of+lSPdVbvNVEUKqgiZNJ9XEXPlaKQREd7VfStqr408lqNc6My0iGHHJIF7Godv/jFL7LwUtmjKHjSX6//on4Uza0ATP0Zf/vtt7PnSVSOauSI9/4rrrgibbfddo1c1uPcevNz9tlnZ++pDgIECBAgQIAAgdoCAjBWBgECBAgQIECAQJUCAjBVamqLAAECBAgQIECAAIFWFxCAafUZ1H8CBAgQIECgTwX6MgAzb968NG7cuPTUU0/ljiFCFBMmTKj59yuvvDIdcMABNf8WgY877rgjbb311g35zJ07N0V4Y/78+TWv+9GPfpQilNP5ePDBB+tusr311lvTqFGjSvXjtddeyzaJv/HGG2nTTTdNa6+9drbZf4011kgf+9jHso3+yyyzTJe2ygRgOv8afgQpwvWwww7L7dPFF1+c9aPGhpUPrrnooovS4YcfXrONnXbaKQsgrbLKKqXG3ZuTmi0AE64R/oigUd4Rf4vqO8suu2zDQy4K2ESDRQGYembbbrtt+pd/+Zds03j34/jjj8+Cah39zutLvO5iXeVtVo82YjN73rp655130nHHHVezekz0KdoP47jH8ssvn2soAJO/vAYqAFP0eo0KROPHjy/9uigKngjAdKXsrwowRe9HRYGgzr2OZ+o111yTvc/kVYmrt2CiEly818V7Z2+Ooqpbja7Z3vTBNQQIECBAgACBVhYQgGnl2dN3AgQIECBAgEDzCQjANN+c6BEBAgQIECBAgAABAgMnIAAzcPbuTIAAAQIECLSAQF8FYGIz67e+9a104YUX5iqMGDEi2/y6zjrr1DzniSeeyKpVLFy4sObfGw0bxGbbCLgcccQRNdvLC9UUbcTuHh6oN+29CeCU2XA8ZcqULoGBl19+OR166KFp9uzZNbsTwaHY3BsBnLyjXvBnvfXWyyo9bLzxxn22yos21PfXBvjOAwzP3XffPXfMw4cPT9dee22vXGJt7L333imCY7WOsuZFVURqtd19o3eZsE/3dsqE0orCGUWb+DvuWW9tqgDzv1nQ5K677qq5jhoJKDTy4i6qYFQrXFiv/aLnbn+9/ov6UeTZKhVgygY5i56BRR6d5zyedQcddFCaM2dOI0uty7knnHBCVjVryJAhDbdR9B5TFDhs+IYuIECAAAECBAi0mYAATJtNqOEQIECAAAECBAZYQABmgCfA7QkQIECAAAECBAgQaCoBAZimmg6dIUCAAAECBJpNoC8CMAsWLEixKTXCLfWOqCIxadKk3GoRUS0lqsPMmjWrZjOx0T3uEaGDMsfzzz+f9ttvv3T//ffXPH306NHp0ksvTcOGDevy96LKHDvssEOaOXNmWnPNNQu7Ee1H5ZVax+qrr55uueWWtMUWW3T5c1EAJu9X6mNDc4w375f1Y+6jGkfexuHnnnsu7bPPPunhhx+u2d+i+eu46NFHH81+4T+q3Hz605/O/jeq3kQ1ko985CPpwx/+cM01ULQ5ub82wHcefJFJnBsBmaies9pqqxWuh44TXn311TR58uR0+eWX516z8847Z+vsox/9aN12n3nmmTR27NjcIE33i/OCNT//+c/TyJEjS48hqgJF1aZYx3nH0oYJOtqtV51IAGZgAjAxN/XmpZFgRLRVtFb66/Vf1I+icTVLAOa6667LAnZ5R5mA0rvvvpuFTWJMeUeRR8d1ixYtyt7/Z8yYkdtWhFXXXXfddOyxx+aeE8G7qGhWb2x5F9cL5G200Ubp+uuvTxtssEHpZ6ATCRAgQIAAAQKDTUAAZrDNuPESIECAAAECBPpWQACmb321ToAAAQIECBAgQIBAawkIwLTWfOktAQIECBAg0M8CVQRgIqjwxhtvpKeeeioLq0QFirzQRcfwylQgiYoC06dPz4IBeUdskD3zzDPTiiuuWFcuNttGlZQLLrgg97xLLrkkC9zUOuoFV+L8008/PetnvV+hL6rKkhfA6W0AJubkqKOOykIJtY611lorq+Ly2c9+tubf33777czs3HPPrfn3MgGkxYsXp2nTpqVTTz011/2mm25Ke+65Z4+/N2MApswG8BhIzOX3v//9LORTdLz44ouZc4Rb6h1lKx7FWp84cWLdME3n+4wZMybF2h86dGiX25cJ+3S+oEz/isIEZaophVeEyG6//faaXEUb14sq5PSm6kNRZZuyoYAq+lZVX4rWba2/1wtNla3u09Fu0VoRgOk6A0W+Re8jBx54YDrvvPPqvpc+/vjjKZ4X8WzIO8qs9Xhvj2fOYYcdlttOVIiLZ2IEJouCMnHuZZddVjoM23HTP/zhD1lwJqrNdT8i0Hf11VenVVZZpTcvBdcQIECAAAECBAaFgADMoJhmgyRAgAABAgQI9JuAAEy/UbsRAQIECBAgQIAAAQItICAA0wKTpIsECBAgQIDAwAkUBWD6omeN/GJ70Sbo6N+hhx6aBVCimkitIwIB3/ve97Jfrs87iqq4PPvss2ncuHFpzpw5NZuIMUW4JiqmLLPMMj3OiTBHBHW+853v5PbhnHPOSd/4xjd6VEMp2ricVwEmbvTggw9mG3wXLlxY875Fm6bvvffeLMyRF2jadddd0/nnn58iTNP9iE3OUW3n4IMPzt0wXa9qSDMGYGKMZTaBx3mxHqMCT6yJqHjTUekmXCKcFGs7qvRE5YWoAFPvyKsOlHdNvUoc3a+JZ8CJJ57YY90V+XduJ9Z/hN923HHHuuMoCtXEOrriiivSdtttV7OdsmGheiGWKkIm3TtXVeikir5V1ZfePPt/97vfpa985Svp6aef7nF5PCsi0NC9wlbefco8+3vTx7xr8gI1Rf0oCnw0SwWYenMTJvEajmdRvM/V2MiY/vM//zMLnuW9B3a4FnmUeYZ2/zfCvHnzsn5FyDbvKBuG7Xx9BF922223mu+P0V5UOfvQhz5U5TLTFgECBAgQIECgrQQEYNpqOg2GAAECBAgQIDDgAgIwAz4FOkCAAAECBAgQIECAQBMJCMA00WToCgECBAgQINB8AgMRgIlKKaecckpafvnlC0EiLBAVSI455pi6526++ebZObGJOYIHsRHj9ddfT7ERPoIvjz32WO71sdk2NmbvvvvuuedE5Y+zzz47q9RR79h///2zSjAbbL4SfH8AACAASURBVLBBWm655dI777yT5s6dm117zTXX5F5aryLO0gRgoopLhBtiI2+to2jsRVVkos0Idxx55JFp7NixabXVVstu89JLL2WmEUyqF+7IC/1EG0UBjP6qANHdLaraxLii4kl/HY28ZqJPseaiUsP8+fMLuxghnFGjRtU8r2yQZvvtt88qP0W1hnpHBKlirdSrdhPr6Vvf+lbaY489srDEe++9l/785z+nm2++OUV/IpBQdAjAjE933XVXTaYyAYUi37y/xzM3QhJRWar7sdlmm6Vrr702rbvuuqWaLwqelGqkgZPaPQDzyiuvZIG8O++8M1cl3juPO+647Lx4lsf7b4TO4rVd9CzvaLRofcV7QwQv47mTd0QFqwiMrrDCCtkp0Y/oQ/Sr3nHxxRdn669WgKfWdbNnz859348wUPTTQYAAAQIECBAgkC8gAGN1ECBAgAABAgQIVCkgAFOlprYIECBAgAABAgQIEGh1AQGYVp9B/SdAgAABAgT6VKC/AzBf//rX0xlnnJH92nzZ47XXXss2ot5www1lL2novNjYGwGDIUOG1L2uzMbdhm7c6eQIBIwfP77mxt2lCcDELSIMEVVg4lf0ax0RfpgxY0ZaddVVa/497h99i+odVR4ROIpAQ0dopnvbzRqAiX725Vro7jBixIh02WWXpeHDh5fmrxdE6NzIJptskq677rosxFTriLnfZZddcisAdVxz/PHHp3iWLLvssoV9nD59ejr22GMLz1uaE+pVRaqiykr3vlVVdaWKvlXVl974R1AwgmGnnXZazcvrBZO6XyAA01WkaF6LqnnF3EQYNF6nS3tERaq8qmL1AjARHowwZoRs8o543sX74XrrrdfllKjkFgHUqLSWd0QFqQhfffazny01xFinJ5xwQo9z498nd9xxR4pgqoMAAQIECBAgQCBfQADG6iBAgAABAgQIEKhSQACmSk1tESBAgAABAgQIECDQ6gICMK0+g/pPgAABAgQI9KlAfwZgYtNrbDZtJPzSMfioZBG/Cn/33XdX6nHEEUdkvzS/4oorlmr3wQcfTIcddlipKhSlGkwpFfVhaQMwsfE5xlhro29HH+v9cn78+v7555+fXR8VPKo4YqPyFVdckbbbbrvc5po5ABOdjkDRQQcdlObMmVMFSc02yjjl3bxM0CQqKsTc5r0mX3jhhSz89MADD9QdY7wuv/jFL5ZyqCLYEJUq4jUblWFqHfFci8pHtSpBVBEy6X7PonBCUVWMjvaq6FtVfSk1mTVOqldVI17zUSWrzFHFOilzn45z2r0CTIzz8ccfzypDLU2YcfTo0WmrrbZK3/zmN2vy1lvr9913X9p3331zwzPxHIrKK+PGjav52i3zzI3+RbBylVVWqTv9f/vb39LRRx+dLrnkkh7nla1o1cj6ci4BAgQIECBAoB0FBGDacVaNiQABAgQIECAwcAICMANn784ECBAgQIAAAQIECDSfgABM882JHhEgQIAAAQJNJNAfAZiNNtoofec730l77LFHWmaZZXo9+ti0O2nSpDRr1qxet9H5wgh0xH9lwy8d11YZghk7dmz64Q9/mFsFJe65tAGYaGPBggXZxuNoq9ZRVAmkzC/3l52UCHWcffbZKTYq1woodLTT7AGY6Ofvfve7bBN11cGsaDuqspxzzjkpNubXc8pzf/TRR7PXXF6lhrgu5iFeU3nHO++8k1VriDBN3hGb4a+++uoU81rmiEDVNddckw4//PBeBariPhdeeGH605/+lLVR64hN/rGxfejQoT3+XEXIpHujVYVOquhbVX0pM5e1zonn9D777JMefvjhHn+OtRYVt5ZbbrnC5gVguhIVzWtRBZhoLcKQ8ZqPSiq9OaJqVwTmIhAX7ye1jrwAzPPPP58icHf//ffn3rooDFr22VGmqlu9cF8j67Q3jq4hQIAAAQIECLSLgABMu8ykcRAgQIAAAQIEmkNAAKY55kEvCBAgQIAAAQIECBBoDgEBmOaYB70gQIAAAQIEmlSgLwMw2267bbZBPTbNNhoyyeNatGhRimol3/3ud9Orr77aK9UIFkybNi1F+GTIkCG9aiOCD/EL+D/96U97dX1c9G//9m/p+OOPT1HNot5RRQAmNg5HICCq1+QdEQY66aSTck0iBHP99ddnoaHeVhDYfPPNs1DH5z73ucJQRysEYMIy1mFU2Lngggt6FeioNR9RJSPmYu211+71+nrttdfShAkT6gbGylRuKQpl9GazeKylqPTQaFWhzuvnN7/5Tdptt91qBnxWX331dMstt6Qtttiih1/ReH75y1+mrbfeuiH3onDCYKoA8/bbb2cBi3PPPbeH4c4775xmzpyZPvrRjxb6CsB0JSpaY2UCMNFivIeeeuqp2X+NHBFOiX8vxPtVvddQrbUeayIqMp111lm5txwxYkS67LLL0vDhw+t2K/of6yuet3lHvP6vuuqq9IUvfCH3nHhf3WWXXWo+s2+66aa05557NsLjXAIECBAgQIDAoBQQgBmU027QBAgQIECAAIE+ExCA6TNaDRMgQIAAAQIECBAg0IICAjAtOGm6TIAAAQIECPSfQFUBmE033TStssoqKSqJbLPNNtnG89VWW60w5NDbkUZVi9gsG2GYsmGM2LgbgZxjjjkm6+vSHrGp9+abb06nnXZaevrpp0s39+Uvfzkde+yxabvttitVEaeKAEx07uWXX06HHnpomj17ds2+RmWN2NhctPk/Km/E5uMZM2aUDiGFfVQSOfjgg9PKK69cyqpVAjAxmAgYPfvss9mm/9jg35tw1korrZRVxYk1GpvBl6ZaUkefTjnllDR16tSa3mUrt8ydOzdFRZX58+fXbOfWW29No0aNKjWnnU9677330n333ZeFYB577LG619d67RYFfGLcEXRbdtllu7QtAHNy7ppoeBJzLojn4l577dXjrxFMuO2229Jmm21WeCsBmK5EVQVgotUIoN1www1ZyC6c6x0ROovX0q677vrBM6mRAEyZqi3x7ItA3Lhx40r9myGeRVFNZs6cObld32GHHbJn8ZprrlnznIsuuqhmBal49kaFqnXWWadwjTqBAAECBAgQIDDYBQRgBvsKMH4CBAgQIECAQLUCAjDVemqNAAECBAgQIECAAIHWFhCAae3503sCBAgQIECAQF2Bd955Jz355JPpgQceSBEUeeqppz4IxMSm+QjkbLnllmnkyJEpNvJWVYmmc6diM/Hvf//7FNU0fvGLX6R58+Z12VQc999ggw2yYFD04+Mf/3ipTb7NPvVvvPFGeuSRRzL7+N+w7wh+9Jd9MxrFmoxAVGzOjmBHBLQ620SfO3widBTrMjZdf/KTn0wrrLBCMw6pT/sUQaewmjVrVnr00UeztRRH2IRLvGai0suqq67ap/3QeHUCEVCMKkb33HNPj0Yj6BDVShwDLxCvvYceeigLfMQz6re//W3WqQi0RgW3COTFa7DdnktRRWbixInp8ssv7zEJvaloNfAzqQcECBAgQIAAgYEREIAZGHd3JUCAAAECBAi0q4AATLvOrHERIECAAAECBAgQINAbAQGY3qi5hgABAgQIECBAgAABAgQI9ELg3XffzaqLRIWx7seBBx6YzjvvvD4JI/aiqy4ZhAJ51YWiEk0E8XbcccdBqGLIBAgQIECAAIHGBQRgGjdzBQECBAgQIECAQL6AAIzVQYAAAQIECBAgQIAAgSUCAjBWAwECBAgQIECAAAECBAgQ6EeBuXPnpr333juriNX5GD58eLrhhhvShhtu2I+9cSsCSwRuvvnmtNdee/UgiYo3l156aRo2bBguAgQIECBAgACBEgICMCWQnEKAAAECBAgQIFBaQACmNJUTCRAgQIAAAQIECBAYBAICMINgkg2RAAECBAgQIECAAAECBJpH4O23305TpkxJ5557bo9OXXLJJWnChAnN01k9GTQC9dblTTfdlPbcc89BY2GgBAgQIECAAIGlFRCAWVpB1xMgQIAAAQIECHQWEICxHggQIECAAAECBAgQILBEQADGaiBAgAABAgQIECBAgAABAv0s8Oijj6Y99tgjLVy4sMudx4wZkyIEM3To0H7ukdsNdoFnnnkmjR07tkdlolGjRqUZM2akVVdddbATGT8BAgQIECBAoLSAAExpKicSIECAAAECBAiUEBCAKYHkFAIECBAgQIAAAQIEBo2AAMygmWoDJUCAAAECBAgQIECAAIFmEcirtrH66qunW265JW2xxRbN0lX9GAQC77//fpo+fXqaPHlyj9FeddVVafz48YNAwRAJECBAgAABAtUJCMBUZ6klAgQIECBAgACBlARgrAICBAgQIECAAAECBAgsERCAsRoIECBAgAABAgQIECBAgMAACDz++OMpKr4899xzXe4eIYRTTjklLb/88gPQK7ccjAJRiWj//fdP99xzT5fhR0WYiy66KA0bNmwwshgzAQIECBAgQKDXAgIwvaZzIQECBAgQIECAQA0BARjLggABAgQIECBAgAABAksEBGCsBgIECBAgQIAAAQIECBAgMAACixcvTtOmTUunnnpql7sPHz483XDDDWnDDTccgF655WAUuPnmm9Nee+3VZegrrbRSuvHGG9PIkSMHI4kxEyBAgAABAgSWSkAAZqn4XEyAAAECBAgQINBNQADGkiBAgAABAgQIECBAgMASAQEYq4EAAQIECBAgQIAAAQIECAyQwIIFC9K+++6bfvWrX3XpwVlnnZUmTZqUamycG6Ceum27Crz22mtpwoQJadasWV2GOHHixHTmmWemFVZYoV2HblwECBAgQIAAgT4TEIDpM1oNEyBAgAABAgQGpYAAzKCcdoMmQIAAAQIECBAgQCBHQADG0iBAgAABAgQIECBAgAABAgMocO2116bDDjssvfnmmx/0YsSIEemaa65J66yzzgD2zK0Hg8Ddd9+dxowZ02X9bbLJJtn6i2pEDgIECBAgQIAAgcYFBGAaN3MFAQIECBAgQIBAvoAAjNVBgAABAgQIECBAgACBJQICMFYDAQIECBAgQIAAAQIECBAYQIFFixalKVOmpAsuuKBLLy6++OJ0yCGHqAIzgHPT7reOtReVXi6//PIuQ505c2YaP368tdfuC8D4CBAgQIAAgT4TEIDpM1oNEyBAgAABAgQGpYAAzKCcdoMmQIAAAQIECBAgQCBHQADG0iBAgAABAgQIECBAgAABAgQIECBAgAABAgQIECBQkYAATEWQmiFAgAABAgQIEMgEBGAsBAIECBAgQIAAAQIECCwREICxGggQIECAAAECBAgQIECAAAECBAgQIECAAAECBAhUJCAAUxGkZggQIECAAAECBDIBARgLgQABAgQIECBAgAABAksEBGCsBgIECBAgQIAAAQIECBAgQIAAAQIECBAgQIAAAQIVCQjAVASpGQIECBAgQIAAgUxAAMZCIECAAAECBAgQIECAwBIBARirgQABAgQIECBAgAABAgQIECBAgAABAgQIECBAgEBFAgIwFUFqhgABAgQIECBAIBMQgLEQCBAgQIAAAQIECBAgsERAAMZqIECAAAECBAgQIECAAAECBAgQIECAAAECBAgQIFCRgABMRZCaIUCAAAECBAgQyAQEYCwEAgQIECBAgAABAgQILBHoEoABQ4AAAQIECBAgQIAAAQIECBAgQIAAAQIECBAgQIBApQL2LFbKqTECBAgQIECAwOAS8I/JwTXfRkuAAAECBAgQIECAQH0BARgrhAABAgQIECBAgAABAgQIECBAgAABAgQIECBAgEDfCdiz2He2WiZAgAABAgQItL2Af0y2/RQbIAECBAgQIECAAAECDQgIwDSA5VQCBAgQIECAAAECBAgQIECAAAECBAgQIECAAAECDQrYs9ggmNMJECBAgAABAgSWCPjHpNVAgAABAgQIECBAgACBJQICMFYDAQIECBAgQIAAAQIECBAgQIAAAQIECBAgQIAAgb4TsGex72y1TIAAAQIECBBoewH/mGz7KTZAAgQIECBAgAABAgQaEOgegPH/ZmoAz6kECBAgQIAAAQIECBAgQIAAAQIECBAgQIAAAQIEugn4/s2SIECAAAECBAgQqEzAZq7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egNPbwAAIABJREFU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4P+xdydQdlVl3rjfAho+GoEPEAWUDrZgSCNTI8g8CCItg6IgwTCoDAFBZJI5ZJDBRgGRGUmLgMyjqAzCkqlDEBACf1aM6YWwFAMCoSHmY0ED9V/7lHW7qlK37lDnVN1z73PWcqmpc/fZ+3l3Be7e93c3AQIECOQmIACTG6WGCBAgQIAAAQIECBBoAwEL8G1QREMgQIAAAQIECBAgQIAAAQIECBAgQIAAAQIECBBoGQH7by1TCh0hQIAAAQIECJRfQACm/DU0AgIECBAgQIAAAQIE8hOwAJ+fpZYIECBAgAABAgQIECBAgAABAgQIECBAgAABAgQI2H8zBwgQIECAAAECBHITEIDJjVJDBAgQIECAAAECBAi0gYAF+DYooiEQIECAAAECBAgQIECAAAECBAgQIECAAAECBAi0jID9t5YphY4QIECAAAECBMovIABT/hoaAQECBAgQIECAAAEC+QlYgM/PUksECBAgQIAAAQIECBAgQIAAAQIECBAgQIAAAQIE7L+ZAwQIECBAgAABArkJCMDkRqkhAgQIECBAgAABAgTaQMACfBsU0RAIECBAgAABAgQIECBAgAABAgQIECBAgAABAgRaRsD+W8uUQkcIECBAgAABAuUXEIApfw2NgAABAgQIECBAgACB/AQswOdnqSUCBAgQIECAAAECBAgQIECAAAECBAgQIECAAAEC9t/MAQIECBAgQIAAgdwEBGByo9QQAQIECBAgQIAAAQJtIGABvg2KaAgECBAgQIAAAQIECBAgQIAAAQIECBAgQIAAAQItI2D/rWVKoSMECBAgQIAAgfILCMCUv4ZGQIAAAQIECBAgQIBAfgIW4POz1BIBAgQIECBAgAABAgQIECBAgAABAgQIECBAgAAB+2/mAAECBAgQIECAQG4CAjC5UWqIAAECBAgQIECAAIE2ELAA3wZFNAQCBAgQIECAAAECBAgQIECAAAECBAgQIECAAIGWEbD/1jKl0BECBAgQIECAQPkFBGDKX0MjIECAAAECBAgQIEAgPwEL8PlZaokAAQIECBAgQIAAAQIECBAgQIAAAQIECBAgQICA/TdzgAABAgQIECBAIDcBAZjcKDVEgAABAgQIECBAgEAbCFiAb4MiGgIBAgQIECBAgAABAgQIECBAgAABAgQIECBAgEDLCNh/a5lS6AgBAgQIECBAoPwCAjDlr6ERECBAgAABAgQIECCQn4AF+PwstUSAAAECBAgQIECAAAECBAgQIECAAAECBAgQIEDA/ps5QIAAAQIECBAgkJuAAExulBoiQIAAAQIECBAgQKANBCzAt0ERDYEAAQIECBAgQIAAAQIECBAgQIAAAQIECBAgQKBlBOy/tUwpdIQAAQIECBAgUH4BAZjy19AICBAgQIAAAQIECBDIT8ACfH6WWiJAgAABAgQIECBAgAABAgQIECBAgAABAgQIECBg/80cIECAAAECBAgQyE1AACY3Sg0RIECAAAECBAgQINAGAhbg26CIhkCAAAECBAgQIECAAAECBAgQIECAAAECBAgQINAyAvbfWqYUOkKAAAECBAgQKL+AAEz5a2gEBAgQIECAAAECBAjkJ2ABPj9LLREgQIAAAQIECBAgQIAAAQIECBAgQIAAAQIECBCw/2YOECBAgAABAgQI5CYgAJMbpYYIECBAgAABAgQIEGgDAQvwbVBEQyBAgAABAgQIECBAgAABAgQIECBAgAABAgQIEGgZAftvLVMKHSFAgAABAgQIlF9AAKb8NTQCAgQIECBAgAABAgTyE7AAn5+llggQIECAAAECBAgQIECAAAECBAgQIECAAAECBAjYfzMHCBAgQIAAAQIEchMQgMmNUkMECBAgQIAAAQIECLSBgAX4NiiiIRAgQIAAAQIECBAgQIAAAQIECBAgQIAAAQIECLSMgP23limFjhAgQIAAAQIEyi8gAFP+GhoBAQIECBAgQIAAAQL5CViAz89SSwQIECBAgAABAgQIECBAgAABAgQIECBAgAABAgTsv5kDBAgQIECAAAECuQkIwORGqSECBAgQIECAAAECBNpAwAJ8GxTREAgQIECAAAECBAgQIECAAAECBAgQIECAAAECBFpGwP5by5RCRwgQIECAAAEC5RcQgCl/DY2AAAECBAgQIECAAIH8BCzA52epJQIECBAgQIAAAQIECBAgQIAAAQIECBAgQIAAAQL238wBAgQIECBAgACB3AQEYHKj1BABAgQIECBAgAABAm0gYAG+DYpoCAQIECBAgAABAgQIECBAgAABAgQIECBAgAABAi0jYP+tZUqhIwQIECBAgACB8gsIwJS/hkZAgAABAgQIECBAgEB+Ahbg87PUEgECBAgQIECAAAECBAgQIECAAAECBAgQIECAAAH7b+YAAQIECBAgQIBAbgICMLlRaogAAQIECBAgQIAAgTYQsADfBkU0BAIECBAgQIAAAQIECBAgQIAAAQIECBAgQIAAgZYRsP/WMqXQEQIECBAgQIBA+QUEYMpfQyMgQIAAAQIECBAgQCA/AQvw+VlqiQABAgQIECBAgAABAgQIECBAgAABAgQIECBAgID9N3OAAAECBAgQIEAgNwEBmNwoNUSAAAECBAgQIECAQBsIWIBvgyIaAgECBAgQIECAAAECBAgQIECAAAECBAgQIECAQMsI2H9rmVLoCAECBAgQIECg/AICMOWvoREQIECAAAECBAgQIJCfgAX4/Cy1RIAAAQIECBAgQIAAAQIECBAgQIAAAQIECBAgQMD+mzlAgAABAgQIECCQm4AATG6UGiJAgAABAgQIECBAoA0ELMC3QRENgQABAgQIECBAgAABAgQIECBAgAABAgQIECBAoGUE7L+1TCl0hAABAgQIECBQfgEBmPLX0AgIECBAgAABAgQIEMhPwAJ8fpZaIkCAAAECBAgQIECAAAECBAgQIECAAAECBAgQIGD/zRwgQIAAAQIECBDITUAAJjdKDREgQIAAAQIECBAg0AYCFuDboIiGQIAAAQIECBAgQIAAAQIECBAgQIAAAQIECBAg0DIC9t9aphQ6QoAAAQIECBAov4AATPlraAQECBAgQIAAAQIECOQnYAE+P0stESBAgAABAgQIECBAgAABAgQIECBAgAABAgQIELD/Zg4QIECAAAECBAjkJiAAkxulhggQIECAAAECBAgQaAMBC/BtUERDIECAAAECBAgQIECAAAECBAgQIECAAAECBAgQaBkB+28tUwodIUCAAAECBAiUX0AApvw1NAICBAgQIECAAAECBPITsACfn6WWCBAgQIAAAQIECBAgQIAAAQIECBAgQIAAAQIECNh/MwcIECBAgAABAgRyExCAyY1SQwQIECBAgAABAgQItIGABfg2KKIhECBAgAABAgQIECBAgAABAgQIECBAgAABAgQItIyA/beWKYWOECBAgAABAgTKLyAAU/4aGgEBAgQIECBAgAABAvkJWIDPz1JLBAgQIECAAAECBAgQIECAAAECBAgQIECAAAECBOy/mQMECBAgQIAAAQK5CQjA5EapIQIECBAgQIAAAQIE2kDAAnwbFNEQCBAgQIAAAQIECBAgQIAAAQIECBAgQIAAAQIEWkbA/lvLlEJHCBAgQIAAAQLlFxCAKX8NjYAAAQIECBAgQIAAgfwELMDnZ6klAgQIECBAgAABAgQIECBAgAABAgQIECBAgAABAvbfzAECBAgQIECAAIHcBARgcqPUEAECBAgQIECAAAECbSBgAb4NimgIBAgQIECAAAECBAgQIECAAAECBAgQIECAAAECLSNg/61lSqEjBAgQIECAAIHyCwjAlL+GRkCAAAECBAgQIECAQH4CFuDzs9QSAQIECBAgQIAAAQIECBAgQKCvwMB1FzoECBAgQIDA6Av47Njo16ATemD/rROqbIwECBAgQIAAgRES8CZmhKA9hgABAgQIECBAgACBUghYgC9FmXSSAAECBAgQIECAAAECBAgQKKGAAEwJi6bLBAgQIND2Aj471vYlbokB2n9riTLoBAECBAgQIECgPQS8iWmPOhoFAQIECBAgQIAAAQL5CFiAz8dRKwQIECBAgAABAgQIECBAgACBgQICMOYEAQIECBBoPQGfHWu9mrRjj+y/tWNVjYkAAQIECBAgMEoC3sSMErzHEiBAgAABAgQIECDQkgIW4FuyLDpFgAABAgQIECBAgAABAgQItIGAAEwbFNEQCBAgQKDtBHx2rO1K2pIDsv/WkmXRKQIECBAgQIBAOQW8iSln3fSaAAECBAgQIECAAIFiBCzAF+OqVQIECBAgQIAAAQIECBAgQICAAIw5QIAAAQIEWk/AZ8darybt2CP7b+1YVWMiQIAAAQIECIySgDcxowTvsQQIECBAgAABAgQItKSABfiWLItOESBAgAABAgQIECBAgAABAm0gIADTBkU0BAIECBBoOwGfHWu7krbkgOy/tWRZdIoAAQIECBAgUE4Bb2LKWTe9JkCAAAECBAgQIECgGAEL8MW4apUAAQIECBAgQIAAAQIECBAgIABjDhAgQIAAgdYT8Nmx1qtJO/bI/ls7VtWYCBAgQIAAAQKjJOBNzCjBeywBAgQIECBAgAABAi0pYAG+JcuiUwQIECBAgAABAgQIECBAgEAbCAjAtEERDYEAAQIE2k7AZ8farqQtOSD7by1ZFp0iQIAAAQIECJRTwJuYctZNrwkQIECAAAECBAgQKEbAAnwxrlolQIAAAQIECBAgQIAAAQIECAwZgOnubu18TFfX0Fvrrd5/048AAQIEmhMo+9//tfofET471tzU8KrGBOy/NeblbgIECBAgQIAAgSEEvIkxPQgQIECAAAECBAgQIPC/AhbgzQYCBAgQIECAAAECBAgQIECAQDECAjDFuGqVAAECBAoUqBUgafUAZK3+C8AUOHk03VfA/pv5QIAAAQIECBAgkJuAAExulBoiQIAAAQIECBAgQKANBCzAt0ERDYEAAQIECBAgQIAAAQIECBBoSQEBmJYsi04RIECAwFACtQIkAjDmD4G6BOy/1cXkJgIECBAgQIAAgXoEBGDqUXIPAQIECBAgQIAAAQKdImABvlMqbZwECBAgQIAAAQIECBAgQIDASAsIwIy0uOcRIECAwLAFBGCGTagBAknA/pt5QIAAAQIECBAgkJuAAExulBoiQIAAAQIECBAgQKANBCzAt0ERDYEAAQIECBAgQIAAAQIECBBoSQEBmJYsi04RIECAwFACAjDmB4FcBOy/5cKoEQIECBAgQIAAgSQgAGMeECBAgAABAgQIECBA4H8FLMCbDQ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ckbR9AAAgAElEQV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EAZAjBDLoQW7KN5AgQIECBAgACB0Rcow7+zjr6SHuQlYAE+L0ntECBAgAABAgQIECBAgAABAgT6CwjAmBEECBAgUDoBAZjSlUyHW1PA/ltr1kWvCBAgQIAAAQKlFCjDhwkFYEo5tXSaAAECBAgQIJCbQBn+nTW3wWpo1AUswI96CXSAAAECBAgQIECAAAECBAgQaFMBAZgSF/Y///M/Y8sttyx0BFdffXVMmDBh0Gf87Gc/i3322afp548dOzbGjBkTa665ZmyxxRax1VZbxUc/+tGo9cH2vg/87ne/G6eeemrljyZOnBjnnntuLL300k336/3334+5c+fG/fffn/3n+eefj5kzZ1ba23DDDSP1ffPNN4/tt98+PvGJT8QSSyzR9PMGvvDdd9+Np59+Oh588MF44IEHYvbs2TFnzpx+z09um222Wea2wQYbxDLLLJPb82s1NLDun/vc5yL92UorrVTrpUP+/PXXX48ZM2ZkY3788cdj1qxZMX/+/Ow1K664Yqy//voxbty4SM/bZJNN4sMf/nBDc6WZzg2sxQsvvBBPPvlkpalNN9001l577ez3cIcddojVV189FltssWYe5TUNCtT6e6K7u7U/1lSr/xFhH67BOeH2pgTsvzXF5kUECBAgQIAAAQKDCZThTUxrv1M0rwgQIECAAAECBIoWKMO/sxZtoP2RE7AAP3LWnkSAAAECBAgQIECAAAECBAh0loAATInrXfYAzGD0u+++e5xyyimRQiZ1fEA88gzAvPnmm1mQ4+KLL45nnnmm7pmx8cYbx/HHHx+77LJLLLXUUnW/buCNCxcujCuuuCLOP//8foGXWg2mcMhBBx0U3/zmN+Of/umfat0+7J/nGYBJYaNHH300Lrnkkrj11ltjwYIFdfcveR955JGxzTbb5BpASh2YN29e/OQnP4nLLrssUuil3iuFc9JcSH0ShKlXrbn7av39IADTnKtXdZyA/beOK7kBEyBAgAABAgSKEyjDhwkFYIqrv5YJECBAgAABAmUQKMO/s5bBUR/rE7AAX5+TuwgQIECAAAECBAgQIECAAAECjQoIwDQq1kL3t2MAJvEuu+yyccYZZ8QhhxxSM9iQRwDm7bffjptvvjmmTZvWUPBk4FRIgYzvf//72YkgjVzpg/qPPPJIFuZ47LHHGnlpv3tTEOYHP/hBfPWrXx1WEKdWB/IKwKSTdSZPnhxXXnllrUcO+fPknuZBOglnuFcKIaXQy2mnnVY5faaZNr/xjW/E6aefHqusskozL/eaOgQEYOpAGs4tU7o3iCldTw2nCa8thYD9t1KUSScJECBAgAABAuUQKMOHCfv9C3Crf3NCOcqulwQIECBAgACB1hUYZCOhDP/O2rqgetaogAX4RsXcT4AAAQIECBAgQIAAAQIECBCoT0AApj6nlryrXQMwCTuFYNKpIHvvvfeQJ8EMNwAzf/78mDRpUlx00UVVazxmzJhYa621shM90oklc+fOrXoqyNixY7N+pxNAan1APz0wfdbirrvuikMPPbShk0aGmpApPHT00UcXFoIZbgAmjfnuu+/OAj9z5sypOpR0CtDKK6+c/TydzjNz5syq96bwzznnnBMTJkyoGZqq1kg66eWoo47KTqKpdqX6pvmQrv/5n/+JWbNmVQ3KbLHFFnHppZfGOuus05J/f5S9U7V+v1r9c0y1+h8Ro7MPN6V72+iOydEVD8SUrillnyf6X1PA/ltNIjcQIECAAAECBAjUKzA6b2Lq7V3PfQIwjXm5mwABAgQIECBQagEBmFKXrx06bwG+HapoDAQIECBAgAABAgQIECBAgEArCgjAtGJV6uzTwADM+uuvH9dff32kD+mPxDUwCNHo89955514/fXXY8aMGXHmmWcucvrJuHHj4rrrrov11luv6nCGE4B5+eWXY+LEiXH77bf3az+Fb3bffff4+te/HhtvvHEss8wy/X6ePlifgjO/+MUv4uyzz45nnnmm389TQOKnP/1pFoKpdc2ePTt7zqOPPtrv1q222ioOOOCA2HrrrbMQyAc+8IHKz99666146aWX4sEHH4zp06fHQw89tMhjrrrqqiwMUseH7Gt1cZGfDycAk+zSHD3ssMMWCY6kEMu+++4b6fSUdIrOkksu2e/Z7777bhYSuuaaa7Jxp//d90p1S2GmFGJZYoklGhpXtTr09imdqpNOmBnYpxSISrW49tpr4/zzz1+kT5/+9KfjJz/5SaS57MpXoNbcFoBp0Ls3+BKxbUS8EV2xRkzp+u8GW3F7+QTsv5WvZnpMgAABAgQIEGhZAQGYli2NjhEgQIAAAQIEOlNAAKYz695Co7YA30LF0BUCBAgQIECAAAECBAgQIECgrQQEYEpczrIHYPrSL1iwII4//vi4+OKL+1XkmGOOidNPP73qaSbNBmAWLlwYxx133CInv+y4445ZGCedPlLrA/apo6nf6cSV733ve/36nU7/uPrqq2ONNdaoOsPefvvtOPnkk7MQTe+VQhznnntu7LPPPnWd4JICGDfffHN85zvf6Re+aDSM1MivwXACMA888EDsv//+iwRFjj322OzUmlVXXbWurqQTYc4777z4/ve/n9Wgr189Jwf1fUi1IFQ6fSjVdqga9m0nBWHSnErho77XnnvumZ0Es8IKK9Q1NjfVJ1Dr91MApj7H6B986XlRV0x1+kudfuW/zf5b+WtoBAQIECBAgACBlhEQgGmZUugIAQIECBAgQIBAttbdtci/opbh31kVr30ELMC3Ty2NhAABAgQIECBAgAABAgQIEGgtAQGY1qpHQ71ppwBMGvhgQYRaQY5mAjDvvfdenHPOOVlYoe910EEHZUGWdOpHI1c6mSSFWE444YR+LzvppJNi6tSpVU8jefbZZyOFI9LpI73XZZddFgceeGBd4Zve16QP+t91112x11579QuDpD6l01BqBQUaGWu6t9kAzGCnrKTTclKI5ctf/nIstthiDXWld9yHHnpov0BNIyfwpNN00jy44IIL+j17ypQp2Z8vvfTSDfWpWrCqmbo29OAOvLnWvBaAqTEpBgu+9LzE6S+d9ftk/62z6m20BAgQIECAAIFCBcrwYcJ+/wLc6m8cC62WxgkQIECAAAECHSAgANMBRW7tIVqAb+366B0BAgQIECBAgAABAgQIECBQXgEBmPLWLtotAJNKccstt2RhiL7X7bffHrvtttuglWomAPP444/HHnvs0S80MX78+PjRj34UK6+8clMzIp1I8q1vfSuuvPLKyutTEOOmm26KT33qU4O2ef3110d6bu+1++67x/Tp05s6KWSw02R22mmn7DSSD37wg02NqdqLmgnADBY0ST7pxJ/Uz1phhqEGMNipMskynbpSq55pbu277779gkPpJJrTTjut4fBLbx9ffPHFrM3f/OY3lW7XcyJQrkXqgMZqzZlW/xxTrf5n57AUcVUPvvQ8zekvRai3cpv231q5OvpGgAABAgQIECiZQDFvYvJFEIDJ11NrBAgQIECAAIGWFhCAaenydELnLMB3QpWNkQABAgQIECBAgAABAgQIEBgNAQGY0VDP6ZntGIB54YUX4qtf/WrMmDGjojRt2rSYNGnSoGqNBmBSUCSd7JHCLr1XOmXm2muvjXHjxg2rMg8++GAWaJk3b16lndTvyZMnx+KLL75I2wP7fuKJJ0b6s8Huradj9913X6Tgx4IFC7Lb11133bjhhhti7bXXrufldd/TTABmYN/Sw84666xIYZNmx9vb4RR0SPU88sgj+43h8ssvjwMOOKDquF5//fXs57feemvlnp133jnS61ZZZZW6PQa7caBRuqdWf4b1wA58ca0AiQDMgElRK/jSc7vTXzrvd8n+W+fV3IgJECBAgAABAoUJCMAURqthAgQIECBAgACBZgQEYJpR85ocBSzA54ipKQIECBAgQIAAAQIECBAgQIBAHwEBmBJPh3YMwLz22msxYcKEuPvuuyuVGSoY0mgA5tlnn40999wzZs+eXWn/7LPPjqOOOmpYp5CkxhYuXBiHH354XHHFFZW2d9hhh+xUmFVXXXWRmTaw7ykok/5T64P91aZsb3jo/fffj+WWWy7+4R/+Ic4444xYb731cp3ljQZgBgsdpRN9fvzjH8eHPvShXPr217/+NQ466KD4+c9/Xmmv1ok6g4Vybr755vjSl7407D6lENR+++0X9957b6Wtr33ta3HBBRfEMsssU7X9d999N5ubt912W3bC02OPPRbz58/P7t9www1j7Nixse2228bnP//5+OhHP9r0XBn2AFuggVq/JwIwfy9SfcGXnpud/tICM3vEu2D/bcTJPZAAAQIECBAg0L4CAjDtW1sjI0CAAAECBAiUUkAAppRla6dOW4Bvp2oaCwECBAgQIECAAAECBAgQINBKAgIwrVSNBvvSKQGYiRMnxrnnnhtLL730IkKNBmBSO+nUkd5rrbXWiptuuim3kEg6TeSyyy6Lz33uc7HVVlvFv/zLvwza7/T8M888M0466aRKX2oFNhqcHoXd3mgAZrDQURGnoQzs17LLLpud7rL99tsvYvHOO+/ECSeckM2r3isFS1Ibq6222rDtUvjivPPOy04ySs/feuut4+Mf/3gsueSSg7ad7v/Nb34TU6ZMiYceeqiu56eAzdSpU2ONNdao6/52u0kApkZFGwm+9DTl9Jd2+yWpbzz23+pzchcBAgQIECBAgEAdAgIwdSC5hQABAgQIECBAYOQEBGBGztqTBhWwAG9iECBAgAABAgQIECBAgAABAgSKERCAKcZ1RFrtlADMtGnTYtKkSYOaNhKAWbBgQRx22GFx1VVXVdrad99948ILL4wUlhjp69e//nXsuOOOlcemPlxyySWx9957t/TJHo0GYKZPnx4HHnhgZZzjxo2LG2+8MdZZZ51cyXtPwEmhk94rzZt0qs7iiy/e71l/+ctfspOG7r///sqfD3XSUK4dHdBYOrHnmmuuiW9+85uR5mgj15gxY+Liiy+OnXbaqaXnTCNjqvdeAZgqUo0HX3oacvpLvVOv3e6z/9ZuFTUeAgQIECBAgMAoCgjAjCK+RxMgQIAAAQIECCwqIABjVoyygAX4US6AxxMgQIAAAQIECBAgQIAAAQJtKyAAU+LStmMAZs6cObHXXnvFrFmzKpVJoZB0CsxgVyMBmP/6r/+K8ePHxxNPPFFp6owzzogUfBiNa968eZFO8bj33nsrj19xxRXjlFNOiQMOOCCWW2650ehWzWc2EoAZ7KSVPfbYI9IJMMsvv3zNZzVyQyPPmjlzZhY+6hs4ue6667K5N9LXAw88EPvvv3+kAE/vlcJQm2yySWy66aaVcNbs2bOzwE7f+9L966+/flx77bWRgkWddAnADKh2s8GXnmac/tJJvzz9x2r/rXNrb+QECBAgQIAAgdwFBGByJ9UgAQIECBAgQIDAcAQEYIaj57U5CFiAzwFREwQIECBAgAABAgQIECBAgACBQQQEYEo8LdoxADPwtJAUBLjzzjtjiy22GLRSjQRgBnqlBm+//fbYbbfdRmUWdHd3RwqTpFNoBl4pCJNOgklhkY033jiWWWaZUenjYA9tJADz+uuvZ+P75S9/WWmqyJNWLr300jjkkEMqz0rhkOuvvz7Gjh3bbygDx7DqqqvGHXfcERtttNGIOr/55ptx8MEHZ33svQ466KCYOnVqpD4NvN56660s7PKd73wn5s+fX/lxtZNuRnQwI/wwAZi/gw8v+NLTiNNfRnj2ttTj7L+1VDl0hgABAgQIECBQbgEBmHLXT+8JECBAgAABAm0nIADTdiUt24AswJetYvpLgAABAgQIECBAgAABAgQIlEVAAKYslRqkn+0WgHn++edjn332iTSu3muHHXaIK6+8ctAwQLqnkQBMq4Qe+pZy4cKFcfLJJ8d555035EzcZpttYvvtt4/PfOYz8clPfjL301Ma+TVoJAAz2Kk7Q53o00g/Brv3wQcfjGTV93r44YcXCVANnDebb755XHPNNTFmzJjhdqGh16fTiHbddddIpwGla/fdd48UAlthhRWqtjNYcGq0+t/QYHO+ueMDMHkEX3pq4vSXnOdmyZqz/1aygukuAQIECBAgQKCVBQRgWrk6+kaAAAECBAgQ6EABAZgOLHprDdkCfGvVQ28IECBAgAABAgQIECBAgACB9hEQgClxLQc70SSv4VQ7OaNv+wODEPW8plr/nnvuuTjiiCP6nRSS7v3hD3+Y/Xm1D7sPJwAznP7m5ZzaSad6nH322XHWWWfFggUL6mp6ww03jJ122il23HHHET8hppEAzNNPP52dYjN37tzKuK6++uqYMGFCXeNs9KaBgZL0+sFO+Rk4bz73uc9lp/GstNJKjT5yWPenk1/Gjx9faWPatGmRTnOpdaWTdQ444IC49dZbK7fec8898dnPfrbWS9vm5x0bgMkv+NIzF5z+0ja/E00OxP5bk3BeRoAAAQIECBAgsKiAAIxZQYAAAQIECBAg0FICAjAtVY5O7IwF+E6sujETIECAAAECBAgQIECAAAECIyEgADMSygU9o8wBmPfffz/Sh/h///vfx4033hhXXXVVzJ8/v5/UzjvvHJdffnmsssoqVQUbCcAMvHejjTaK6667LtZcc82CKlR/s+lUjyeffDJOO+20fqGGelpYdtlls5NDDjnkkPj0pz8diy22WD0va/qeRgIwg83RwU5kabozA144Z86c2GuvvWLWrFmVnwwM3KTA0VFHHRWXXnpp5Z4019IcHOrklbz62LedgZYnnnhidqrR4osvPuTj0nxJ9917773x8Y9/PNZZZ51IYxg3blwR3WzJNjsuAJN38KWnqk5/acnZPaKdsv82otweRoAAAQIECBBobwEBmPaur9ERIECAAAECBEonIABTupK1W4ctwJMcYrcAACAASURBVLdbRY2HAAECBAgQIECAAAECBAgQaBUBAZhWqUQT/Wi1AEwTQ6j6kjFjxsRPf/rT2GabbYZsdjgBmNE69WOoAaVgUApx3HzzzZGCG+l/N3LtsssuWTBigw02aORlDd3bjgGYiRMnxrnnnhtLL710QxbDvfnBBx/sN8fTvL/44ouz031qBTyG++yyv76WTwoJtfJVq//Z2SzpKib40kPj9JdWniIj1Tf7byMl7TkECBAgQIAAgQ4QEIDpgCIbIgECBAgQIECgTAICMGWqVlv21QJ8W5bVoAgQIECAAAECBAgQIECAAIEWEBCAaYEiNNuFdg3AjB07Ni655JIsGFDrQ+KNBGBSwOHoo4+ucK+//vpx/fXXR3peK14pDPPSSy9FCkncddddcf/998cLL7xQs6srrrhinH/++TF+/PhCToMpewDmnXfeiRNOOCELvPReoxWGmjdvXuy3337ZSS69VzrRJwWZJkyYEJtvvvmIn0pTc4K1yA21/m4ofQBmSvd20R2TI2Lbgsid/lIQbMmatf9WsoLpLgECBAgQIECglQUEYFq5OvpGgAABAgQIEOhAAQGYDix6aw3ZAnxr1UNvCBAgQIAAAQIECBAgQIAAgfYREIApcS0HBmBGOtAxMAgxXMoU3DjkkEPiyCOPjJVXXrmu5hoJwAzs70h71TWgIW7qDcQ8/vjjccsttwwZiEkhihQi2nvvvWuGiBrtVyMBmJkzZ8aOO+4YCxYsqDzmgQceiK233rrRx9Z1/9NPPx177LFHzJ07t3L/ddddF3vttVe/1w+cN6MVgEkhjcsvvzwOPvjgquNLQbDPf/7zsf3228e6664bSy65ZF0W7X5T2wZg1tg2YpvJEem/XQRGSuB//l/E/3stYvnVn4yueDW647WIv//3YvFq9r/fj9fi/8Tv4qSu9DMXAQIECBAgQIAAgUUEBGBMCgIECBAgQIAAgZYSEIBpqXJ0YmcEYDqx6sZMgAABAgQIECBAgAABAgQIjISAAMxIKBf0jLIHYDbddNNYZZVVYrPNNostttgiNthgg1hmmWUa0mokAPPrX/86C2P0Xikkcs8990TqRxmvd999N2bPnh3Tp0+Pq666KubPn99vGCngc+2118a4ceNyHV4jAZg5c+Zk4ZNZs2ZV+nD11Vdnp5sUcaXTclJgpO/18MMPZ/Or73XppZdmYavea6ONNooUlFlzzTWL6NaQbS5cuDBOPvnkOO+882o+O4XEdt5558x0q622iuWWW67ma9r1hrYLwAi+tOtUbb9xdcfsWCwejogZ8V48Ed/teqb9BmlEBAgQIECAAAECzQgIwDSj5jUECBAgQIAAAQKFCQjAFEar4foEBGDqc3IXAQIECBAgQIAAAQIECBAgQKBRAQGYRsVa6P5WC8CMxokqjQRgBjsd5Pbbb4/ddtutharaXFeee+65OPbYY+PWW2/t18CkSZNi8uTJsfjiizfX8CCvaiQA89prr2Vhl7vvvrvS0hlnnBEnnnhibv3p29CVV14Z+++/f+WP0okpN9xwQ6y99tr9njcwDLXqqqvGHXfcESkIMxrX22+/HTfffHNMmzYtUmionisFuNJpN9/5zney8dUKhNTTZpnuqTXedLpOK1+L9D8FYLadEjGmf4CrlcegbwT+LvCXiHgkuuOJ6IonYmrXPWQIECBAgAABAgQ6U0AApjPrbtQECBAgQIAAgZYVEIBp2dJ0SscEYDql0sZJgAABAgQIECBAgAABAgQIjLSAAMxIi+f4PAGYiEYCMH/5y1+yMMb9999fqUKRYYwcS11XUy+//HJMnDgxUqin99p2220jBVZWW221utqo56ZGAjDvvPNOnHDCCXHuuedWmt53333jwgsvjBTgyPMa7FnptJR0Os4KK6zQ71GDhaHSCTDpZJXRvN56661sfl522WVx3333xYIFC2p2J50Kc84552Rze4kllqh5f7vc0HYBmN7CCMK0yxTt5HHcG91xRUzr+lknIxg7AQIECBAgQKATBQRgOrHqxkyAAAECBAgQaGEBAZgWLk5ndE0ApjPqbJQECBAgQIAAAQIECBAgQIDAyAsIwIy8eW5PFIBpLAAzEmGMFFhIJ7GstNJKkcIn6USRFFDou8b+t7/9LS655JIs6JBO/pg7d26kk0u23nrrYc+NFJrYfffdK8GJIk42aSQAkwY08P5x48bFjTfeGOuss86wx9u3gcECTumkmRSSGngCzhtvvBEHHnhg3HTTTZUmqt3bbCdTf4466qj45Cc/GZ/5zGey/15++eXrbm7hwoXx1FNPxV133RW//OUv48knn6z62hQmSqGZ8ePH191+2W9s2wBMb2GmdG8XEVOiO4o6Eua/oys+FlO6/rvsc0H/hyXQ8++BSywVsdRyESf8dc14L9JfVMv1+0939v/HRsS2EbFGnU/8bRaE+b9xRRzd9Vadr3EbAQIECBAgQIBAiQUEYEpcPF0nQIAAAQIECLSjgABMO1a1VGMSgClVuXSWAAECBAgQIECAAAECBAgQKJGAAEyJijWwqwIwjQVgkt/AMMZaa62VhSDWW2+9XGbCs88+G3vuuWfMnj270t7AU2YGC1+kQEw6vWW41wsvvBBf/epXY8aMGZWmHn744dhiiy2G23Tl9Y0GYAYzSWGNFECpFWJopNO33HJLfPnLX668JIVCbr311th+++0Xaaa7uztOP/30mDRpUuVneZ+WMzCMlB7U7Ckzqb/z58+PmTNnxvXXX58FYtL/73ul4NP06dMXOe2mEcMy3Vtr7iSzVr5q9T8iej47NqU7BQ6KCcJ0xdSY0jWllZ30rXCBxvffvtu9VrwfW8b7kVKbtQMxXTEnC8J0xRUxpeulwkfkAQQIECBAgAABAqMmIAAzavQeTIAAAQIECBAgMJiAAIx5McoCjS/Aj3KHPZ4AAQIECBAgQIAAAQIECBAgUBIBAZiSFGqwbgrANB6A+eMf/xh77713PProoxXSFFA57rjjFjklpNGpkT5wf+6558YxxxxTeelgIYzBTqJJ4Zf02qWXXrrRx/a7/5VXXskCMPfee2/lz0c7AJNOuUm+P/rRjyp92m677eKqq66Kj3zkI8Mab++LX3/99SxAlE6W6b122223+PGPfxwf+tCHBn3Gb3/72/jiF78Y8+bNq/z86quvjgkTJgy7T4ONOc+Tb1KdTz755Gx8vVeaa/fcc09suummw+5/GRqoFSBpmwBMbzGKCcI4BaYMk73YPg5//21K96ciYsuI+FJ0x1ZVu9sdf4zF4qSY0nVdsUPSOgECBAgQIECAwGgJCMCMlrznEiBAgAABAgQIDCogAGNijLLA8BfgR3kAHk+AAAECBAgQIECAAAECBAgQaFEBAZgWLUw93RKAaTwA895778XUqVPju9/9boU4BRPSyRzDPQXm+eefj3322SdSXXqvaqdypJM60gkovdeYMWOyk2g+9an0OeLmr6effjr22GOPmDt3btbIuuuuGzfccEOsvfbazTc64JWNngCTXj5Y2CTV4IQTToglllhiWH1LQYfLL788Dj744H7tpD874IADqra9cOHCOPzww+OKK66o3JNXMOfxxx/P6pBO5Om9jjjiiDjrrLNiqaWWyv5owYIF2Vz53e9+F4899li8++67cemll8Zqq61Wl8ef//znLOz00EMPVe7PK8BTVwdG+aaOC8D0eucdhHEKzCjP5FF/fL77b6d2/1ssFntHd+wdEdX+cv9hTO06atRHrgMECBAgQIAAAQK5CwjA5E6qQQIECBAgQIAAgeEICMAMR89rcxDIdwE+hw5pggABAgQIECBAgAABAgQIECDQJgICMCUupABM4wGYVO4UEhk/fnzMnj27Uv399tsvzj///FhuueWamhEpTJFOObnooov6vb5aIOHZZ5+NPffcs18fDjrooOwUmGWWWaapPqQgSDpl5cgjj6y8PoUwUhBk+eWXb6rNwV7UTAAmnYiSTiw5++yzK02mE0suueSS7ESeWmGGoTr/wAMPxP77798vbFLr9Jfe9tKJKckohVF6r5NOOikLSTUbzHn55Zez02huv/32SpurrrpqFrLaeuutK3/26quvxr777ht33XVX9mfJ484774wtttiirlq99dZbcdRRR2Whmd5LAOZ/6druBJiBsyK/IIxTYOr6jWvbm4rZf5vSnVKXX/17EGbNRfS64pF4I7aPc7vealtZAyNAgAABAgQIdKCAAEwHFt2QCRAor8D7778ff/rTn7Jv6Hnqqadi1qxZ2QLrnDlzKoNaccUVY/3114/0DVL/+q//GltuuWV8/OMfb3rhtLxaek4gX4G0oZR+79Lv3yOPPBIvvfRSzJw5s99D0lHvq6yySmy22WbZpsEGG2zQ9OZRvr0vV2sCMOWqVxv2tpgF+DaEMiQCBAgQIECAAAECBAgQIECAQIMCAjANgrXS7QIwzQVg0ikw55xzThZY6Xsdeuih8e///u9ZEKGRK53ckYId6TSTvlcKuKRwwgorrLBIc+k1kydPjjPOOKPfz1IbKYDRaB9SI4MFQWqdgtLIOHvvbSYAk16bTqVJgY9HH3208tg0zhT6SQGWRgMnKeCQwiOpbn1PWkmn6fz0pz+NbbbZpubwUogkzYMLLrig372pLkcffXTltJaaDf39hmpBqGOOOSZOP/30fu2leThp0qQ488wzK803Er4ZGKDpnQN9Qzb19ruM99UKTbV9AKa3aHkEYZwCU8Zfgbz6XOz+25Tu/xPvx1HRFf3/YdfT+/ejKz4XU7ruzWsw2iFAgAABAgQIEBhdAQGYgvwHLsQMfEz61o077rgjNtpoo1x6kBZZ0pGzM2bMqNrezTffHF/60pdyeZ5G8hVIoYb0DSvpQ9N5zYl8e6i1RgSqLSKnxej0zTi1FsgGe9Zf//rX7Mjwyy67LJ555plGupPdmxZf07HbaaE3/e9m+tDwQ70gd4HBFpcHPiTNse9973ux5JJL5vL8tBGQFt2rXbvvvntMnz6934ZKOkb+1FNPrfv5aeMn9bvR6/e//3185Stfqft3IgXDrr/++hg7dmzdj0p/P6fQy3nnnRe33nprv2/lqqeRtJmSjL797W9nYZjFFlusnpdFWihP9mmTou812KZFXQ2W7CYBmJIVrP26W+wCfPt5GREBAgQIECBAgAABAgQIECBAoF4BAZh6pVrwPgGY5gIwqZSDndKR/nyXXXbJTv/YcMMN69q7e+WVV2LKlCmLnPyS9v7S5xOGOs1jsEBIbx+OP/742Hzzzevaw0inq9x4441xyimn9AuCbLfddnHVVVfFRz7ykVxnb7MBmNSJwUI66c+PPfbYLIiy8sor19XXFDS5+OKLY9q0aYvsE6U9ubR3U2+gJp0E9PWvf71fMCd1Ip0KlObCGmusUVefnnvuuWwcae+q7/XpT386q8Naa621SDv33XdftmfVewJNvafipD2rVIe0z9x7bbvtttmfrbbaanX1t+w31dpb75gATG8hhxeEcQpM2X8hmu//yOy/Ten+WnRHOq5q0Q9MdMeUmNY1tfkheCUBAgQIECBAgECrCAjAFFSJP/7xj9nxuX2/UWTgo4bzYfiBbf385z+PL3zhC1VHkxY6rr322vjYxz5W0Ig126xAOs0jLRBeeeWV8fDDD9d9zHCzz/O64gUGO746ncaSFoPXWWedhjqQFlRT6OW0006L+fPnN/TawW5OC5npaO0UTqh3AXXYD9VAbgLVQhF9H5Dn3/dvvPFGHHjggXHTTTdVHcNg/yxrNACTnpECJv/4j//YkFWtf/YNbKzRAEw64eXkk0+O//iP/2ioX9Vu/sY3vpF941YKO9ZzpZOd9tprr+ykp94r/Q6njYuh/plfT9utfo8ATKtXqO37NzIL8G3PaIAECBAgQIAAAQIECBAgQIAAgUUEBGBKPCkEYJoPwKSyVws+9H6RVgpFbLzxxoucKp++eC99GeY111yTfSFZ39NHUrv1hhjSvekLOr/2ta8Nuue41VZbZZ9vSMGG1VdfPT7wgQ9kszXtTb355puR9rR/9atfxdVXX73IF5M1cgpKo78CwwnApL6ngEj6oreBbiuuuGL25WXpC0Q/8YlPLPLFcsn9z3/+c/b6dLJO2rMZeDV7cku1YE7qUwqZpC8+TV+qNvDL7t55551IXw6X9q3SXtHAveNadUh1/Na3vpV9LqH3Ss9Mn1VIX6S43HLLLTLGauGfH/7wh3HEEUfUFdxqtOateL8ATJWqNBuEcQpMK07zkejTyO2/TepeNxaLn0fEoqnCrlg3pnT9fyMxYM8gQIAAAQIECBAoTkAApiDb9M0n6VtDfvSjH1V9wmDfmt9Md9JCRzqeOH1TfLUr7xMBmumn1/QXSHMkncqTvimmd8FMAKb8s+TFF1/MFiZ/85vf9BtMI0dI977wd7/7XbZwmDYU8r7SCRjpqPN0HHq930iUdx+015zAb3/72/jiF78Y8+bNq9pAXid+PfHEE7HrrrtWfVa108waDcCkbxVLGzdpYb7ea7Cj2mu9tpEAzLPPPhsTJ07M/fcvffta2iipJwyXxpi+7St59r1SG2mDqZ1DbAIwtWaznxcsMHIL8AUPRPMECBAgQIAAAQIECBAgQIAAgRYTEIBpsYI00p2BAZhGXtvIvdX2SwcGIRpZ82/k+UPdO3D/I+0jpD36pZdeuq5H1LP3kE6D6T2Z5K233spOqe89sWPgQ1J44fzzz4/x48fXdXpLCoRcf/31cdhhh+XyxXupP6kPF154YfaFXrVCAnUhDbhpOAGY1FQa84wZM7Ix9/3CsYF9adT9nHPOiQkTJjS1z5r6lEIwhxxyyKDBmt6+bbrpppVQSgqvzJw5syph2vu95JJLYpttthmyDo8//nj2ZYmDBYLSft0mm2ySBW/SZ1DSnmSyGxi0SV/Slva6PvzhDzdT0lK+ptbc7rgTYAZWsfEgjFNgSvmbMOxOj/z+25Tuh6M7tujX8+54LxaLf4wpXe8Me0QaIECAAAECBAgQGDUBAZgC6Wt9M3364PBtt92WLSIM50qLE+lbQNLiQ7UrnUjx2c9+djiP8docBZ5//vlIgYh0Kk/fSwAmR+RRaCp9E1A65nrSpEn9nt7o73paILvrrrvi0EMPXWTxMe9hpWPSU1iv3oX5vJ+vvcYF6jmVJQWnzjrrrFhqqaUaf0CfV6RNm/StWNWuFPZKmxrp28X6Xo0GYNJrG/3n1KuvvpqFzdLvSr1XvZth1b6Frd7n1LovndLzk5/8JNLJULWuaoGnZkJ1tZ7VSj8XgGmlanRkX0Z+Ab4jmQ2aAAECBAgQIECAAAECBAgQ6EABAZgSF10AZngnwPSW/pVXXom0P3fRRRcNazakL8tKp3BstNFGDQVP0j5k+gK0I488cthfApZOrEl7o9ttt11DfWhk4MMNwPR1P/vsszP3aoGievq1yy67ZF9elgIztUIRtdp77rnn4thjj81OmRnOlb549Qc/+EH88z//c81mhrsPnZ6V9g8b+VK7mp0qwQ21at3xAZjeGjYShHEKTAlmfu5dHJ39t1O7J0dXTBkwmmtiateE3EeoQQIECBAgQIAAgRETEIApkLqeYEpaZEmns9R6wzxUN2sFbXbYYYfsGNv0IXzX6AqkU18uv/zyOPXUUwf9Vh0BmNGtz3CfXu0bc9JR4hdccMEiR5ZXe161Y6+H279qr08fpE//WWaZZYp6hHZzFqgVTEkBixSw+9jHPtb0k+sJ2qS/z9KR6AOvZgIw6TUnn3xy3f88fPrpp7NvqJo7d27dY6wnAJOOck//XP7xj39cd7vN3JhOX0rfjrXCCisM+fLUn8MPPzyuuOKKfveljYWbbropPvWpTzXz+JZ/jQBMy5eo3Ts4Ogvw7a5qfAQIECBAgAABAgQIECBAgACBCAGYEs8CAZh8AjBpCrz//vvZyS7nnXdeFn5oJJCx7rrrxjHHHJPtkQxnby+dLvOLX/wiO0HmoYceamhmpj6kL/Lbb7/9htWHeh6aVwAmPSuFFH7/+9/H97///WyPpRH3FPxIXxqXTklZbLHF6ul6XfekL1hMe8MpzJTq0ci11VZbxfHHHx/p8yCNfileckj7w/WGb9K+1Le//e04+OCDC695IwYjdW+tz/MIwAyoRH1BGKfAjNQEbp3njN7+2+Tu9O3E4/tRdMVRMaXrh63DoycECBAgQIAAAQKNCAjANKLV4L3vvfdedhLEmWeeWfWVaaFk+vTpNT8AW62BdPTsCSeckH3LRrUr9WHy5Mmx+OKLNzgCt+ctUGthWAAmb/GRay8tEqcPzacPtA+8br755vjSl75UV2eqhWjqevEwbkrfzpQWy5dYYolhtOKlIyVQT/ijkXk3WL/Tt3/tuuuuMW/evEGHlU4vufHGG2OdddZZ5OfNBGDSRk0K1Cy//PJ1MQ7c8KjnRfUEYG6//fbsZJlGNj3qefZg91x22WVx4IEH1gz93HLLLfHlL395kSYmTpyY/fO/HU9wEoBpdlZ5XU4Co7cAn9MANEOAAAECBAgQIECAAAECBAgQaFEBAZgWLUw93aq1z1lPG/XcU22/dOC+QD1r/vU8r5F7Bu5/5LFO//rrr8eMGTOyEMSsWbMifcnmnDlzKt1KJ42MHTs2C15sv/328YlPfCLX/bwUxvnTn/6UnQaTQjlPPvlk9uVjqR+9V3p+2hfaZpttYuutt4711lsv1z4MVYM8AzB9n/Pmm2/GzJkz4/7774/HHnus35hXXHHFSPMrfQlZGnOyr/WFZo3Mo8HuTQGKl19+OetPCiT94Q9/WKQOm266aay99tqx5ZZbZqGX1VdffVhhnPTMP//5z/GrX/0qe26ad6n+6Vp22WVjgw02iBR2+sIXvhDpxKHhBK6G6zParxeAabICtYIwToFpEra0Lxvd/bfJ3b+LiA376XXFzjGl61elFdVxAgQIECBAgEAHCwjAFFz8++67L1LIpdoHadOpLLfddltssskmTfWk1ikzaWHizjvvzBYkXKMvUGthWABm9GvUbA8efPDBGD9+/CJhgUZOYEqLmmmhPH0Av9aVfrfT3y0TJkzIFmBXWmmlykLz3/72t2yh+p577skCds8880yt5rJFzKuuuipbwHS1vkC1U0H69vyII46Is846q+FvfOpto9YpM0Nt6jQTgEkL6DfccEO2cF/rqif8OVgbtTbD6nFN7abj7Q866KBIJ+30/d1LQbiXXnop++d6CsP13aAarD/1/v2QQkjpW9Tuvffefs2k39v0DWU77rhjLbLS/VwApnQla7cOj+4CfLtpGg8BAgQIECBAgAABAgQIECBA4H8FBGDMBgIECBAonYAAzDBLVj0I4xSYYdKW7OWju/92cvfqsUT8PiL+sY/bf8X/xNZxRtfg3wpaMmDdJUCAAAECBAh0koAATMHVrvah1b6PPfvss7OTI2q9aR6sqz//+c+H/MD6cE+YKZin45oXgGnPkg91+ku9JzClE6POOeecOO6442oi7b333nHaaafFxz72sZp/b7z99tvZKR2nnHJKv29qGuwh2223XRaC+chHPlKzD24YfYEUbkqnh1S7Ujjj2muvzeZJo9cbb7yRtZ3CFdWuoU6YaSYAk56Twl+77bZbze7+5S9/ycJf6duoGrlqBWBqnayTjne/8MIL49/+7d9qfqPWiy++GIcddljNQFs9Y07fwHX66adnp8oNvL72ta/FBRdc0HbfuiUA08jMdm8BAqO7AF/AgDRJgAABAgQIECBAgAABAgQIEGgRAQGYFimEbhAgQIBA/QK1PsuT9vJa+arV/4gYmc+ODRaEcQpMK0+dvPs2+vtvp3b/W3RF/xNfumJSTOk6Le/Bao8AAQIECBAgQKBYgZF5EzO8MfT7F+BWf+M4cKjpQ+1Tp06N9GHgalezIZXUdvow7Jlnnlm17eGEa4ZXNq8eTEAApj3nxW9/+9v44he/uMjpL42cwJQ+eJ9OkJk9e/aQSGeccUYcffTRDZ/q8eyzz2any6Q5ONTl74zyzNFU0z333HPIOTNUSGWokdYKgtQK19QKwKTTz1JAdOB14oknZv+8XHzxxYcsxBNPPBG77rrrIm2kdpdbbrmqJ6/UCsDUCpWmgFgK3tSxSJz1P/0+f/3rX49HH3206njqHfNQf8/ceuutsf3225dn8tbRUwGYOpDcUqTA6C/AFzk6bRMgQIAAAQIECBAgQIAAAQIERk9AAGb07D2ZAAECBJoUqLU32OqfY6rV/xELwPT69w/COAWmyXlZwpe1xv7bqd3fia44q4/f89EVG8WUrvklNNVlAgQIECBAgEDHCgjAjEDp0wfO07fFL1iwYNCnpQ/s3nbbbbHJJps01Jta34Cf2r3jjjtio402aqhdNxcnIABTnO1otTxUyK3ecFs6peXkk0+OFD4Z6vre974XxxxzTCyxxBJNDbeeD+PXCjY09WAvKkRgqJOHeh94xBFHxFlnndVwYOrSSy+NQw45pGq/06llaT4uueSSg95TKwCT2r7kkksWee1OO+2UnUL0wQ9+cEizav1LgaC0gHvDDTcM+vpaAZihxr3uuutm7a699tp11zMtdp977rnZ7221a4899ojLL788ll9++SHbHepUnmbrXPdARuFGAZhRQPfIvgKtsQCvJgQIECBAgAABAgQIECBAgACB9hMQgGm/mhoRAQIE2l6gVoBEAKbJKdAbhIm4P6Z0TWmyFS8rj0Br7L9N6V4yuuOpiBhXoeuO42Ja1/fLQ6mnBAgQIECAAAECAjAjMAdeffXV2HfffeOuu+6q+rRmTl349a9/HTvuuGPVNuv9UG1vA++++2784Q9/iPvuuy9mzJgRzz//fMycObNf+xtuuGGMGTMmNttss9h2221jgw02qPoB6BGgzeURaTHi5Zdfjvvvvz8eeuih7Bv7Z82aFfPn/2+4P415rbXWLW81lwAAIABJREFUijT+bbbZJjbffPNYYYUVGn7+SARg0ofi02kD99xzTzz88MPx1FNPVcJXqf9jx47Navf5z38+PvrRj9Z9kkHDg/37C5LvCy+8kIW8eudWsl1xxRVj4403js985jPxla98JZtXQy0c/fWvf4177703br/99mx8qc10wkqag1tuuWXsvPPOkcIbzYZDmh3fH//4x9h7770HPeGh3t/rek7ySB/sTx/Ob2be9R1b8kt/H1UL5KV704fxDzjggGZJFnndiy++GOlkjV/96lfZ3y299U+/R+nUinR6Tq36N9KZVvsdSH1PIadHHnkk0kkd6SSP3r9b07hTKCMFP3bZZZeGfyd/9rOfxT777FOVp5lAU5obhx12WBZEqXalebTbbrtV/XmtAEwKv1x44YXxzDPP9GujnuDmUMGfadOmRZpv6XdlsKtWAGaofjcTgEl9qHZaTW//0u/BNddck/0O1LpSmCadADXwGjduXNx4442xzjrr1GqiND8XgClNqdq1o62xAN+uusZFgAABAgQIECBAgAABAgQIdLKAAEwnV9/YCRAgUFIBAZiCCzele4OY0pUCCa72Fmid/bfJ3SdFxOkV7q6YE3+LjeIHXQvbuwRGR4AAAQIECBBoHwEBmBGoZT3fAF/vSRG93U2nTkyaNCnOPPPMqiNIHzCeOHFizRGmD2bfcsstWVsDP4xc68XpA7vf+ta34sADDxzy2+uffvrpSIGcuXPnDtpko2Gd3kbSB8nTh+fnzZs3aLvJaPLkybH44osv8vNUlyeffDJOO+207EPpjVwpeJH6fPzxx2eBkmrXa6+9FhMmTIi77767keb73Zs+0J3GUetauHBhXHHFFXH++efHnDlzat2e/TzNu1NOOSUL9tRatOnb4FAfEk+hmy222CK7/ZVXXslONbnooouGDFwkz29+85tx3HHHZcGYvlca12WXXZbVqW8oabABpjBFOpUinXrUyHjqwqpy0/Tp07P5P/BKY7rzzjsrFkM9o1obva9JoYDrrrsutt566+F0NXtt8jz88MOzuVLtSgGZFE5IYxh41Tp1pJn6p2fst99+MXXq1P+fvTuBsqSq7wd+GziDiIoiKCIKk0CQ4BpkEQygsqisgoQZFgUHEUEG0QRlMdNDwhISEAmgbMpiWGQVMKisEkVQ3FACBhVIFFzhD1EPeID+n1vmjT3d772q97rq9a2qT53DiSdd79a9n3vfez1V99u/sNZaaw09xlG+B/oFTya/Z5955plw0003hSOOOCJ885vf7Du2zudKdHjZy15WyKFfAKvTwOWXXx522WWXQu3Fk/I+r2OALo5/9dVX79lmXgDm2muvzdbgZZddNq2N8847L1sPvY4Yfttjjz2yMNXUI36Wx7DpsAGYvEBR/CyK7/dBPl/i52DsbwzwdTvyQjmTX9MvTHPSSSeFWJmnKYcATFNmsrbjSOcGfG0JdZwAAQIECBAgQIAAAQIECBAg0FVAAMbCIECAAIHaCeQ9G1QBpnZTqsOzI5DO87cjJ14Wlg3fC2PhT3/5eCwcEsbHTpkdGlclQIAAAQIECBAYVEAAZlCxIc/PC2rEDe6xQsZGG21U6AoPPfRQFqyIVUu6HUX/GnzcSBw3zA4aAJl6zRh4OOWUU8Jf/dVfde1P3qb7QccfL5IXLOrXZtzEH4MZJ5xwQt9gRt5kxLBG3HQc56Jb5ZFRBWDuvffe8Hd/93chbiof9Iib7mOI6aMf/WjXwEO39vICMLGiQdycHqtIxGo6RY9Y0ejUU0/Nqu3EIwamYlgjVrMpesQ5ieGN3XfffaBN6kXbn3zeY489lm2G77aJv0hIILaVFyiJ5+yzzz6Zy4orrjhMN6e9Jq96VPSPY3r1q1897bV5/e0EYL797W+HhQsXhlj1qOgRw2Qnn3xy2HbbbQeeu1G/B4oEYGIllWOPPTYLZQ1yRIcYtCgSeIoBxhgci5+/vY44D/Gzbvnlly/UjRgeOeCAA3qe2y9Y2HlRXgDmK1/5ShZU6RbijN9J0WzOnDld+3DrrbdmlbimHjH49ulPfzoL3A0bgMl7b8TQZ/x8edvb3haWWWaZQp5lntSvotywQdIy+1dmWwIwZWpqawiBdG7AD9F5LyFAgAABAgQIECBAgAABAgQIJCwgAJPw5OgaAQIECHQXEICxMgiUIpDW87dFE58IISycNLK7wljYIIyPPVXKaDVCgAABAgQIECBQqYAATKW8f2q830b5zlkxkBE3/ub94zmen7dJt8iG+WHCBf24Nt544/CZz3wmxPBNtyNWmdl11117NjHI+GMjjz76aFiwYEHP8E6vqjoxjBM3pcf/yjhigCRW25k/f/60uRtFAObrX/96eP/73z9Q0KTbuGPVjzgHq666ai5LXgDm8ccfz/oUA1aDHnHe4ub1uNF73333DXfcccegTYS4ST0GFDqVaAZuoOAL+lVjyNvE37lEXpgtnvfZz342C1mVdRS55uc///mw4447TrtkkQBMrFC1//77F65ENPkiwwSYZuM9kBeAieGvGCo766yzhpq2vM/TyY1effXVYaeddup5ndjWRRddFObOnZvblxjaiX2/4IILup4bP+9iYDJWW+p39PuMiG3EUFv8fJg3b960ZvLCYx//+MfDhz70oWmvi59h//Iv/xL+/u//fugATKyeFcNzecG9+HkfnaJtt/BjLvSQJ/Sr/hZDn9dcc01WAasJhwBME2ax1mNI6wZ8rSl1ngABAgQIECBAgAABAgQIECCwlIAAjAVBgAABArUTyNvDowJM7aZUh2dHIK3nb+MTrw8T4ZtTflM9IBw9dsbs8LgqAQIECBAgQIDAIAICMINozfDcXpt2O832CmxMvWy/DbCdc/M2zMcQSNygP+zm7F4UcRN2DC+8+MUvnnbKww8/HN71rneFG264oevLi46/8+K8qjoxlPK+971v6X+rTExkwYi4UbrMIwYuzjvvvGlVCaoOwNxzzz1Dh0S6jf/AAw/MKkXkVRrpt7n9qKOOyjbPDxN+6fTpb//2b7PqLzGEMeyx2267ZWvxBS/4U8XSYdvq9bp+lTLieojrPe/oF6KJr+1XjSWv7V4//8Mf/pCFM+JnUq/j6KOPDrHSx9QjLwDzyU9+Mpx77rlDBZc61+r1furW19l6D/QLwMRwxhNPPJFVIpnJ8eEPfzgcc8wxuZVb4nttjz32yKou9Touv/zysMsuu+R256677gqxkkh8/3U73vrWt2bv71VWWaVvW/0+I17zmteESy65JPz2t78NO+ywQ4jfDZOPGJC57rrrugbY+gV04jXj91p0G7YCTJGKOpP7GtdqDIpF29e97nVhpZVWyjWe6Qn91l63772ZXm+2Xi8AM1vyrvt/AmndgDctBAgQIECAAAECBAgQIECAAIHmCAjANGcujYQAAQKtERCAac1UG2i1Auk9fxufuDhMhN2XDHss/FsYH9urWgatEyBAgAABAgQIlCEgAFOGYsE28jYWx7/eftVVV4WNNtqob4t51RuK/LX/GCyIIZC4mbjs4+STTw4LFy6cVg0lBncWL14c4iblbke/Tc9Tz49/QSNu3o8bnbsdsQrNpZdeGtZff/2lfvzAAw+EvfbaK3zta18re9ihW+CiygDMr371qyzgE6sxlHn0mr/J1+i3ub3MvsykraKVKoa9Rr8gSKfCxSabbJLbfF71jq222ipceOGFhSrz5F5s0gn9wjvxtLi24ntshRVWWKrZvABM/BybGmgYpF+dc9/0pjdlQYuXvvSlPV8+m++BfiGEYcY7yOfY1HOLhCLjZ3IMty2//PJ9u5e3LopW6ioSgInVfmJwp1so8qSTTsrCLFOPfhVaYlWZN77xjdnrhg3AxOvdeeedWQhomBBfDMHEkFCsYrPhhhtWEsDrF5rr9b4ta02Osh0BmFFqu1YXgfRuwJsmAgQIECBAgAABAgQIECBAgEAzBARgmjGPRkGAAIFWCQjAtGq6DbY6gfSevy2e2C48E66dNOT/DIvHlt5oVp2HlgkQIECAAAECBGYgIAAzA7xBXxqrrnzgAx/IqiP0OopsLr7xxhtDrJbSK7ySt9E57y/cx027Bx98cIgb0F/0oheFOXPmZN2NVSPuvffeEP/CfKzy0OvoF8DJq9oSK04sWrQoLLvssn15H3300bBgwYKe4Y9em4CvuOKKsOuuu3ZtO27GPuSQQ7K/5L/WWmuF5zznOdl5zzzzTPj5z3+eBWpiIKDfpuipVRaqCsDEANApp5wSPvjBD/Z0WnfddcNBBx2UBXNiRZ74mhgAiusvhlx6rZ9e4aHJFyoagIl9+MhHPpJVSIi+sQ8//vGPszm+6KKLCr+F5s+fH2JVjVe/+tXZevzlL38ZPvOZz2TVMfqFuI499thw+OGHF77OICf2C6JtuummWWglVofIO/KCFPvtt1/4xCc+EZ797GfnNTXQz/OCN9ttt10WQJlaQScvADO5EzEIFN+L++67b/iLv/iLsNxyy4X4OXjrrbdmYYxbbrmlb5/j/B122GFdPw9m+z2QN2+TBxYrAcWw3ite8Yps/UaDOPYYCPzmN5euqDsVJK+aV+f8vO+FIsHIvO+ooiHN2KciAZi5c+f2rETUa91ff/31YZtttpm2bjpVZV7+8pfPOADz1FNPhfhdHKskzfSI7vHzK36vrLHGGtOCocO036/izyCfPcNce5SvEYAZpbZrdRFI7wa8aSJAgAABAgQIECBAgAABAgQINENAAKYZ82gUBAgQaJWAAEyrpttgqxNI7/nb+MTK4ZnwUBgLf/pLonPC6uHIsYerY9AyAQIECBAgQIBAGQICMGUoDtDGOeecE+LG3l5H/MvxcdP5Kqus0vWUvCoq8UWxuksMHPQ6+m3cj5uIYzAhhiB6HXFz8HnnnZdtMu4VPui1aTtvg3WsdnH++eeHuNG635EXpJkaRIlt5VVJiO577rln3w3K8S/vx1DJHXfc0bV7eX99P1aeiRUKeh1f/epXw2abbZa7ovIq2cRN12effXZ45StfOa2tGBy4+eabw3ve856eYZ68IFKRAMxOO+0UTjvttK4VPH7xi19kwYi4VvOOGIKI4ZeplSuKbFI/8MADs43sz3rWs/IuM/DP+1VhiNUjov9KK62U226eZXyfHX/88UuCaLkNFjwhby1uu+22IYY8XvjCFy7VYtEATAz/xKBc/EzrdkMwfnbEcNSwYbrZfg8UCcBEg3/+53/OQnfLLLPMtJm55557snBQr8+T+IKjjz46xPdj3hGr7sSgTbdqKp3X5oVp7r777iwwF/vV7ShrXXfCKjEg16viTLcgR/zsiqG3bh6dvsWA0UwrwMSxx++qGL46/fTT8+gL/3z77bfPvj9iuDSvEk+/RuN7J7YTv7OmHoNUnyrc8Vk6UQBmluBdtiOQ3g14c0OAAAECBAgQIECAAAECBAgQaIaAAEwz5tEoCBAg0CoBAZhWTbfBVieQ5vO38Ymvhonwp41aY2GHMD42uSpMdSJaJkCAAAECBAgQGFpAAGZouuFemLfBOG5eve6663qGIPI2OW+55ZbZpvXVV1+9Zwd/+MMfht133z1873vfm3ZOr03vU098/PHHsyoxMazS7egXPOgXAorjv/LKK8Nb3vKWnv2Pm6BjJZZYUaHb0esv4Odt3C8SPonXjsGG/fffv+u1N9hgg3DxxReHtddeu+vP80IHRfoQG+5nGMNDcaP7m9/85r6GcZ3svffeXc/JW0d5oY0YoIoOsWJLr6NIgCBu6P/Xf/3X8LznPa9rM/3WcnzBIBv2B31HX3LJJWHevHkDr/+pL8izLBqAGLT/t99+e1ZJo1eIbXJIYXLbee+jeG58H8dKUbHyRb+bgbGSUwxCxepKvY5eoY3Zfg8UWb9nnnlmFnjsZ9CvKlU0yQvVddyKhCPz2soLaMY5jW0UOYpUgIkBmH7r8Mtf/nLYeuutl1zuscceyzwvu+yyaV2IVaXif0888UQpAZh4gUceeSQL25QZgontxiprsQrXG97whqEqwsRqbLE6Tfwe7HbkBZ2KzF8K5wjApDALre5DmjfgWz0lBk+AAAECBAgQIECAAAECBAg0REAApiETaRgECBBok4AATJtm21grFEjz+dv4xMlhIhyyZNwTYXE4emy8QgdNEyBAgAABAgQIlCAgAFMC4iBNFNk8HjcOH3nkkV03xt54443hHe94R89N63mVO2Jf+4UGYngibqqNVQC6VSyYPNa4cTtWN1hrrbXCq171qqxqzBprrBHmzp0bnv/854fllluuK83999+fbYzvVfXg8MMPD9Fg2WWX7fr6X//611lw44tf/GLXn/cyyLOPgZq4gTpu3u93xP7HAEz8C/6vfe1rs/H+xV/8RfZ/Y7WMFVZYoefLywjA5I1j4cKF4YQTTsitMJAXppq6+XzyoPJCG3lzGNvKs4jn9OtD/HkMUMS18IUvfKGredFA1yDv4c65xx13XDjiiCO6vnSQ0Eqe5SBtDTKOvPDQTAIw++yzTzj11FPDiiuumNulW2+9NQsSxfXY7egW2kjhPZAXgClazepHP/pRNv5YUajo+HuhxvfU2972toFDTbG9vOpc8fM9BpXWX3/93DmNJxQNwPSrSDb1u/Cuu+7KQm333XfftD5MrnxW9NpFBvLkk0+GWFEsvg/je6asI37PxOpWBxxwQM/vyn7X6jfGqj4zyhp70XYEYIpKOa8igTRvwFc0WM0SIECAAAECBAgQIECAAAECBEYoIAAzQmyXIkCAAIFyBARgynHUSusF0nz+Nj4xL0yEi5bMzli4JoyP7dj62QJAgAABAgQIEEhcQABmFiYo7y/+v/Wtbw0XXHBBWGWVVZbqXd5f+C9SPSU22G/DceeC22+/fRZSiVVEXvziFw/1V+p70eaNo1cFl057/TZ59zOI143hmBhc6HXEIM9ee+0V4vhjqKVXiGfYZZMX+ihSAebBBx8Me+yxR7jtttu6dqPoX/+P1WwWL16c/dft6BfEygttTN6M3ssqL4CRtw5iu3lBiKoCMHkVGM4777wQq9cUOfIsq9rMnuc/kwBMkfnv2MQKNAcddFD2mdft6FaNKIX3QF4AplORJO9m6G9+85uw5557hi996Utdxz9IFaMYCFuwYEFWRavX0evzIa862SChpnjtoiGUfu/hqWPvVXVpnXXWyarCdCpOFb12kfdn55xY9SzO+Sc/+cnw/e9/f5CX9j33+OOPz6qZDfpd02/95VX6Ka3zFTckAFMxsObzBNK8AZ/Xaz8nQIAAAQIECBAgQIAAAQIECKQvIACT/hzpIQECBAhMEch75hv3XqR85PU/hFCHvWMpE+tbMYE0n7+NT6weJsLPJg3hp2Hx2MuKDclZBAgQIECAAAECsyVQh3/ELPULcOr/cCwykXkVUGKI47rrrgubbbbZUs3lVezoFZyZ2qe8v/Q/9fx11103vOUtbwkxTPD6178+rLbaarnVYfIc8ioV9NpAH+f/mGOOyYIs3Y5YHeecc84JL3jBC7r+PP5sv/32y+te9vOVV145G3f8b/PNNw9//ud/HubMmVPotb1OKiMA06+NuHZi1ZRNNtmkUD/7baKOlVVOO+20rhVx+m0wj1WErrnmmrDBBhv07UNeAKPf9TsNz1YAJu+6RUNIcRyzFYDJW4vDBmDivF988cVh7bXXLrQG40mx6tSHPvShrudPDTfEk1J4D+QFYIqugbwA0CAhrvj5GC1joKLX0SsckffZWHQ8nesOEkLpNf8xkPi5z30uvOIVrwj9AozbbbddFqDqfO4Pcu3Ci/T/TnzqqafCd77znXD11VdnFXFmWhUmfmbHvu+0004DdWXYz+6BLjLLJwvAzPIEuHyaN+DNCwECBAgQIECAAAECBAgQIECg/gICMPWfQyMgQIBA6wTyAiSp72PK678ATOuW9GwNON3nb+MT/xUmwjpLYOaE1cORYw/PFpTrEiBAgAABAgQI5AsIwOQblX7Gk08+GQ477LBwyimn9Gy7W/WNG2+8McSAR9ww3e3oV7Fj6vl5m7f7DXrNNdcMsSrDbrvtFmKVjl5hk35t5FUqWLhwYTjhhBPC8ssvv1Qzv/71r0MMRnzxi1/s2vyJJ54YDj300J4Va/JCF/36HDcqx1DSjjvuGN7+9reHl73sZQMHgfJCB0UqwPSbu16hhV7juvXWW8MWW2zR9cfdKm90Tixjg3neXBStYtCvL4OEBwZ5o+dV7fjKV76ShaaKHHkBmLieY5WImYavpvYlby1utdVW4cILLwyrrrrqUi/NC/8MUrGk03AME/QLAEx9X6TwHsj7DI1BtK233jp3CeR5DrqGv/GNb4Sdd945xMBkt6PbZ0ReKHLQz5V43UE+I/p9DnXCkP0++w8//PDsessuu2w25EGunTtBfU545plnws9//vNw5513ZhV84nf0MIGY+F47//zzQwwPFj36vX8HXTNFrznq8wRgRi3uelME0r0Bb6oIECBAgAABAgQIECBAgAABAvUWEICp9/zpPQECBFopkBcgEYBp5bIw6MEF0n3+Nj7x6TAR9l0ypImwTTh67PrBh+gVBAgQIECAAAECoxIQgBmV9JTr5G34nlrNJa/ySdw4e9VVV4WNNtqo0IhiACUGDOJfsJ/psf3224eDDjoovOlNb5oWWOnXdr+KAxtvvHG46KKLwty5c5dqol/lmG6VIqZePzrG4NEHP/jBmQ47xOoE+++/f5g/f3544QtfWKi9vNBBkQBMv2oZhTpR8KR+m977bTDvF5yZfOm8AMzRRx/ds9LP5HZSDMAUmcfOGM4444xwwAEH9JyVWLHoE5/4RHj2s59dcOaKnXbJJZeEefPm9Ty51yb6vMBG0eDS5AvnvS+mVh9J4T2QF4ApugbyPAcNMzz22GNZlavLLrus59xO9cx7L/YKJPZbaYOEUB588MGwxx57hNtuu21ak51wy3e/+92www47dA32TB3PINcu9m4pdtbkQEz0/8IXvhAeeeSRQi8+++yzw4IFCwqdG08SgClM5UQCwwqkewN+2BF5HQECBAgQIECAAAECBAgQIEAgDQEBmDTmQS8IECBAYAABAZgBsJxKoLdAus/fFk18NIRw3JKuj4X5YXzsYpNJgAABAgQIECCQroAAzCzNzUMPPRT23HPPcMstt3TtQaw2ct1112UVR+KRV/kkVoaJgZJBqrHcc889Yd999w133HFHKQobbrhhOPbYY8Ob3/zmQpVR8jZdT93UnBcC2meffcKpp54aVlxxxb7jidUOYgWe008/vZRxr7zyyuGoo47KwjB5187b6F9k03xexZBSBhVCiGswVrHYZJNNpjVZRugkb/7bEoDJC6IUDRQNOu/HHXdcOOKII3q+rFeQJS+wMUwA5q677gqxcsx9993XtT+DBBwGdeh3fr/3QKoBmDievFDV1DnKG8vll18edtlll4Fo+31GTK0uFKuaxRDlBRdcMO0anTDov//7v4d3v/vd034ew5/XXHNN2GCDDZb8bLYCMFM7F98rN910U1i8eHH45je/2dev6PdXpxEBmIGWo5MJDCOQ7g34YUbjNQQIECBAgAABAgQIECBAgACBdAQEYNKZCz0hQIAAgYICAjAFoZxGoL9Aus/fxicODBPhtCXdHwsHh/GxU00oAQIECBAgQIBAugICMLM0N08//XRW3SJuQu91xE28Rx55ZIj/mO5X+SS+/qSTTgqHHnrowKOJf3k/vu7KK68c+LW9XjA+Pp4FTFZYYYW+bT755JPZebEiS7dj6obgvBDQ1E3y/S4eNyafeOKJ4YQTTghx83UZx3bbbRdOO+20sOaaa/Zsrk4BmDiIXoEcAZjfZAG2L33pS13nukiQqfPC22+/PWyzzTY912G3Df4zXa+///3vwyGHHBJi1Ylex6JFi0L8b+rNvCoCMHlhqNkKwPR7D+SFRoqugTzPQSvAxD7nBYomV3fKu/6mm24aLrzwwr6fa93W0KCfEb0CWXH9x2oq8b9Y+WfqMTVME3+eSgCm09dYBeajH/1oOOuss3q+3wZ1FoCZ6aeg1xPIFUj3Bnxu151AgAABAgQIECBAgAABAgQIEEhaQAAm6enROQIECBDoJiAAY10QKEUg3edv4xN7hYnwp7/YOREWh6PHxksZtUYIECBAgAABAgQqERCAqYS1WKM33nhjiJVbegUwOn/5/oUvfGE45phjssBMt2OdddbJNge/+tWvLnbhKWfFIMrNN9+chTeuvfbaodqY+qKTTz45LFy4cNrm+ann9TNYb731wqWXXhrWX3/97GX9QkAbb7xxuOiii8LcuXML9z9WlLn33nuzagmx8kDcpDzTY7fddsva61WJRwDmT8J5oYe2VICJIbQ99tgj3HbbbT2X36c+9akQq3aUddx///1h/vz5fas/XXzxxWH33Xefdsm8wMQwFWC+9a1vhR122CE8/PDDXYcoAPNvIX4PFD1ilasPfOAD4dxzz+35ko5p3vvw8MMPzwIlyy67bNHLZ+cNGoC5/vrrsyBYtyOGR2JQrFvFtBjgPP7448OcOXOWvHTYAMwf/vCH8Nhjj4UHHngg/PKXvwyxStrdd98dfvzjH4e//uu/DvEzaVCHTqfy3nODBt0EYAZajk4mMIxAujfghxmN1xAgQIAAAQIECBAgQIAAAQIE0hEQgElnLvSEAAECBAoKCMAUhHIagf4C6T5/G5/YMUyEz0/q/qlh8djBJpQAAQIECBAgQCBdAQGYWZybuNn7Xe96V7jhhhu69uK5z31uuO6668K6664b9t577/DFL36x63lTK6UMO6QYCPnFL34Rrr766vC5z30uxHDKsMfU8Eqvdh599NGwYMGCnhVoYoWK+PPYt34hoG6boAfpe9wwHjcUx03hX/jCF2YUhun0udv1BWD+pJK38b4tAZi8QEkUi0G5c845p2ewapBKs81oAAAgAElEQVS1Hs+Nbe233349X9YvVJfX3/hZFcN08fOr6JH3vpgaxukXcCh6zaLn9arkknIFmCJz3AkqXXHFFWGvvfbq+R0Uq4O95S1vKcq15LxBAzD9Pg9e9KIXhbjuuoVFu4XDhgnA/OpXv8qCaL2+jzuB1FVWWWVgi/iCJ554Inz4wx8Op59+es/XF60aFBsQgBlqGryIwCAC6d6AH2QUziVAgAABAgQIECBAgAABAgQIpCcgAJPenOgRAQIECOQICMBYIgRKEUj3+dv4xJZhItw8aZQXh8Vj80sZtUYIECBAgAABAgQqERCAqYS1WKNPP/10WLx4cfaX8nsd8WdbbLFF2G677XpWiukXuCjWk+5nxb+E/53vfCd8+ctfzsI38X8PchSpWhGDLR//+MezjcHdjs5m+lilplcIKG60H3aTdrdrxioA//Vf/5VthP7Sl76UbTTuVaWnX5+7BQDyNvoX2QDdb+P9pptuGi688MKw5pprDjJVA5876Ob2bheocwAmvjdigCRWXup2fOUrXwmbb755Yde8QEpcS7FK0U477VS4zV4nxsoW733ve7OgW6/jne98Z4ifKyuttNK0U/ICMFtuuWWIa3T11Vcv3NfYl35jm/q+SOE9kHoAJlYuiRWpYhWTbsdrXvOarEJM/JyOVau6HVtttVU4//zzQ6xOMugx6GdE3nuq2/Xj+yJ+P22yySZL/XiYAEz8jD/ooIOy91m3IxpcddVVYaONNhqUIjs/ftfF7/v4X6+jyOd/57X9vkv6vX+H6vwsvajLg4Q6/M46S1ouW4FAujfgKxisJgkQIECAAAECBAgQIECAAAECIxQQgBkhtksRIECAQDkCAjDlOGql9QLpPn8bn/irMBG+tWSGxsL1YXxsm9bPGAACBAgQIECAQMICddhMuNQvwHETaZOOuIn1bW97W8+AxbbbbhvWWmutnhuU4ybmSy65JKsSU/Xx29/+NsTQwn/8x3+Ea6+9NrdCzIEHHhhOPPHE8KxnPatv1/pt1I6bjq+55prsr+f3cprJJu0iZjEQ87Of/Sx8/etfz4JAeRViNthggxArVqy99trTmi8jAHP99deHbbbp/u+sV73qVVn1nle84hVFhjb0OYNubu92oToHYPJCILGS0J577lnYNy+sEBt605velG3Of+lLX1q43aknxs/PGGzZf//9+7bRL7yWN/bOeza+D4oeMQT3oQ99qOvp3dZ0Cu+B1AMwefMUsf/u7/4uC5B873vf62of3+dHHnlkyLuh2+3Fg35GFAmITL1Or7BVv/XU6zszr8pYvPbHPvaxsGjRorDssssWXdpLzssL2MQTBwnAxO/9efPmde1Hp7rPCiusMHA/U3qBAExKs9HKvqR7A76V02HQBAgQIECAAAECBAgQIECAQIMEBGAaNJmGQoAAgbYI5D0vTX0fU17/Qwh12DvWluXW5HGm+/ztHyb+PDwVfjQJ/zth8dhfNXkyjI0AAQIECBAgUHeBOvwjptEBmEcffTQsWLAgq2AyzLFw4cJwwgknhOWXX77wy2OgI/61/QceeCD89Kc/zSoEfP/7389CHjFwc8QRR+RueH7mmWfCTTfdlFXBePDBB7teu+hfoY/VXQ477LBwyimndG0nji9uHu5VKSeGbA499NBCfY7j/vnPf56N+wc/+EH40Y9+lFV7ec5znhPOOuussMoqq+Q6/vd//3eI7p///Oe7ntsvAFBGAObee+8Nf/M3f5PNWbcjbmjfeuutc8cxkxMG3dze7Vp1DsDkbdYvUv1osknee6BzbgyVxffDiiuuONT0xco07373u3u+Z2OjeaG6IsGKou/JeL28YMBb3/rWLPgz+b2Zwnsg9QBMtL3iiivCrrvuOtRamWnFk2E+I/IqAU0dSK+gR7+56be+866/3nrrZeHGV7/61QOb3nXXXVlgpVdFnnXWWSerKFW07X5jPProo7OwTt0PAZi6z2Dt+5/uDfja0xoAAQIECBAgQIAAAQIECBAg0HIBAZiWLwDDJ0CAQB0F8gIkAjB1nFV9ngWBdJ+/HTuxangy/HKJyUT4n3D02MtnwcglCRAgQIAAAQIECgoIwBSEquq0+A/h+NfqP/zhDw91icsvvzzssssuhV/70EMPZZUpbrnllq6v6bbZvFfjv//978MhhxySVZTodmy33XbZxvUXvOAFuf3rt1F7/fXXDzG0c999901rp+gm7aeffjrbEHzcccd17ctzn/vccN1114XNNtsst6/xhPPPPz8LEnQ7YlsxhLLJJptM+3EZAZgY4onBo7hZuttRNBR1//33h/e85z1hueWWC6973etCtHzlK18Z1lhjjbDaaquFlVZaKSyzzDJdrzHM5vapDdU5ABPHcsYZZ4QDDjigq88wG9C/8Y1vhJ133jk8/PDDfdfgwQcfHI455pgQ11nRI37OxOpF73//+/uGX2J7xx57bBZI61XlokgAZpBqNXfeeWeIYbleQboYbjv++OPDnDlzlgw3hfdAHQIw8T0+f/78cMcddxRdKkvOe8c73hHOOeecQp/f3Rof5jMihkTiWuj2Wd/tGieddFIWfpx6DBuAiWtwjz32CLfddltPr5122il777/4xS8ubPrII49k3/Hnnntuz9cM8t0bG+nne95554V3vetdhfuX6okCMKnOTGv6le4N+NZMgYESIECAAAECBAgQIECAAAECDRUQgGnoxBoWAQIEmiwgANPk2TW2EQqk+/ztlInlw2/CE5Msfh8Wjw33l2lHCOpSBAgQIECAAIE2CwjAJDD7RTe+T+3qpptuGi688MKw5pprFh5FDJJ89KMfzUI3vY4YWokhmbx/xOdVbuj11/m7XTdu+o8bdm+44YbCY4kn7rPPPuHUU08tVBEj76/7v/e9781cilTX6Bd+6FdhIC8AE6vK7Ljjjn0N8kJTMcjy2c9+Nrz5zW/u2U5sIwaX9t9//57n9KviMczm9qkXqnsA5vrrrw/bbLNNV79B1n6ngaeeeiosWrQoC6DkHfG6McwVg0t579Pf/e534ZOf/GSIoZz4nu13xABYXDtrrbVWz9OKBGDii2NoJW76jwGrXkfsWwzbnH766T3P6faeSOE9UIcATNHKQt3we4VL8tZm5+fDfEb8+te/DnvvvXcW1ipyxIpGm2+++bRThw3AxKDk4sWLe1Yb61wohoP+5V/+JfzZn/1ZbjdjxbG4xuP3ar8jBjTj+79X8Gzya5944onsvdXrfdPLJbeziZ0gAJPYhLSvO+negG/fXBgxAQIECBAgQIAAAQIECBAg0CwBAZhmzafRECBAoBUCec/kVYBpxTIwyJkLpP38bdHE0v1bPFaHPZUznxUtECBAgAABAgRqKlCHX9aW+gUz9X84DrMO8qoZ9GqzW2WEIte/8cYbQ9zA22szfAzUfPrTnw6xikOvf8jHeYjtxNBKr4oVg2ygztvQ3mtcMcSxYMGCIsPO+pkXsonhgw996ENh+eWX79nmT3/606zyxxe+8IWu58QKBrFfsYLK1CMvAFP0L/fffffdYbfddgv33HNP1z5svPHG4bTTTgsbbLBB15//4Ac/yKrI9KoMsd5664VLL700xOo73Y5hNrdPbafuAZh77703/M3f/E34/ve/P41okOpHk1/8s5/9LAsA3HzzzYXW9Pbbb59V8dlwww2zqj2dsMlvf/vb8MADD4Qrr7wyq+LRq7rK5IvEijJnnnlmmDdvXt9rFw3AxPZipZoYsur2fortnHDCCWF8fLzn9bbaaqus2lIMdU09Zvs9UIcATDTLC/51w4/e11xzTc/PjyKLc5jPiCIBzc61+wVAhw3AxLbzKhJ1rr/yyitn79VYMWbdddcNz3ve87Lvy/hd9vjjj4f4+RbDW5/61KdCrADT7yhayazTRr/fGeJn/sUXXxzWXnvtItOU9DkCMElPTxs6l/YN+DbMgDESIECAAAECBAgQIECAAAECTRUQgGnqzBoXAQIEGiwgANPgyTW0UQqk/fxNAGaUa8G1CBAgQIAAAQIzFhCAmTFhOQ30qyjS6wpf/vKXw9Zbbz1wB+Lm3IMPPjjbWN7riJt7DznkkGxz78tf/vIwZ86c7NS4sf4nP/lJOOuss0IMa/QK0Qy6oTe2/a1vfSvssMMOPQM1U/saQx4XXXRRmDt3biGDIlVPYkPz588PBx54YHjta18bnvOc52Rtx43Zv/zlL7NAQQyWxM3NvY5+lVPuuuuuEAMy9913X9eXx8oesQpNDKDEv/IfwxWxgsDUqjBFqoV05nCvvfbKKnoss8wy4dFHHw1XXXVV+Kd/+qe+Y4jVBWJ4oVcQaJjN7VMHXPcATFWb0GP1hne/+92FQiuFFn7Bk4pUbIlNFQ3AdC7beT9ttNFG2edIfC/dfvvt4Z//+Z/Dtdde27d3MZATg1rdbijO9nugLgGYhx56KKvodcsttxRcCSELdsTPuRhiGvbo9xnRLyAWv5fi+s87+vVxJgGYuK7ieyFWZBnVkfd5O7UfMdAWv5tvu+22aV0sY+5GNe686wjA5An5ecUCad+Ar3jwmidAgAABAgQIECBAgAABAgQIVCggAFMhrqYJECBAoBoBAZhqXLXaOoG0n78JwLRuQRowAQIECBAgUG8BAZhE5i8vGDG1m/0qIxQZUqxEEjdFF6kMUaS9qecMuqE3vv53v/td+MAHPhDOPffcQpdcuHBhVkGiX7WWqQ396le/Cu973/uyIEsVx2abbRY++9nPZoGTbke/jcu9+hPDODFU86xnPWupU2KIJm527lXFZdjxxWDRZz7zmSyE0+sQgAnh6aefzjbJH3fccV2ZvvrVr4a4HgY9YlArrs9Yiaiq9+fUPsU1Ft9LK664Ym53Bw3A5DbY44RYpSoGA1ddddWeTczme6AuAZi8ddoNd5DKWsN8RsTP4Bj0W2GFFaa9vGgQMlbrOvzww7tefiYBmNjgL37xi+x7IlZwqfoo8nk7tQ8xQBbDkt0CqPGz+cgjj+xZva3q8ZTZvgBMmZraGkIg7RvwQwzISwgQIECAAAECBAgQIECAAAECiQgIwCQyEbpBgAABAsUFBGCKWzmTQB+BtJ+/CcBYvAQIECBAgACBWgkIwCQyXYOGP+LG+0WLFoVll112qBHETfaxesoBBxzQs4rLUA2HEOKG3gsuuCCss846AzdxxRVXhF133bXQ64atgHPPPfeEfffdt/TgSKyWECtWzJs3r2f/44blgw46KPMpevTbLH7NNdeEffbZJzzyyCNFm+t7XhzDpz71qawKTr+bOAIwf2S8+uqrw0477dTVNFZIete73jXUvMT35xe/+MXw/ve/v/IQzBFHHBHif0XCL3EweQGYF73oRdk5vapDFQFZc801swpTW2yxRe7ps/UeqEsAJgLeeOONIQaKisxJDL5deumlYf3118+173dCv8+Ifp9pRSvW9Pv8n2kAJo6rqu+JyWaDrPPJr+tXJWfY78UZTXZFLxaAqQhWs0UF0r4BX3QUziNAgAABAgQIECBAgAABAgQIpCcgAJPenOgRAQIECOQICMBYIgRKEUj7+ZsATCmTrBECBAgQIECAwKgEBGBGJV3gOuecc07Yb7/9cs+MIYXrrrtuqOoSkxt/6qmnsrBD3PxeZGN0bsf+L/xy2mmnhQ022KDI6dPOKVohZaYVcL7+9a9n4YLvfe97Q/Vz6ovinMSKBu9+97vDcsst17fNovPcaWTbbbcNcUP3C1/4wmntlhlkimOIVRViKCpvDAIwf5yKfuv10EMPDccff3yYM2fO0Gvsu9/9bvjIRz4S4qb2so+VV145nHTSSVklqLz5nnztvADMe9/73qw6xd/+7d8OFd6JoYBPfvKT4a1vfWuhKhaz9R6oUwDm4YcfzsJYN9xwQ+4y6hdOyX3xpBOGDcA88cQTIVYQO/3003te7jWveU245JJLwrrrrtv1nDICMLHhe++9NxxyyCGVvP9i308++eQQP9/zbphPHmS/ij6bbrppuPDCC0N8DzXhEIBpwizWegxp34CvNa3OEyBAgAABAgQIECBAgAABAi0XEIBp+QIwfAIECNRRIO95XnxmnfKR1/8QQh32jqVMrG/FBNJ+/iYAU2wWnUWAAAECBAgQSESgDv+IWeoX4NT/4TiTef3hD38Ydt9999xQRvxL/jFE8YIXvGAml8te+8wzz2RhmrjhOF5/Jsf222+fbagfpvJL57pxc+/ixYtD3Dzd74g/P/LIIwfaODy1vZ/85CfZJv0rr7xyJsPONmEfd9xxYeeddy7Un1/84hchbjL//Oc/X+i6MewTNzWvuuqqXc+P74mbbropm8NhAz1xDP/4j/8Ydtlll7DMMsvk9ksA5o9ETz75ZDjssMPCKaecMs0sBjhipZ9VVlkl17PfCbE6VKws9IlPfGKoQEm3tmMYIr7P1lprrYH7lheA6QQoYnhn0JBZDDbEAF3cyF/gJtySvs/Ge6BOAZjoc8wxx4RYOSzvuPzyy7PPgZkewwZg4nXPOOOMLIjX63jnO98Zzj777LDSSit1PaWsAExsPFbXOuGEE7JATllB0Zm8/37961+HvffeO6sQNfVYuHBh1tfll19+ptOXxOsFYJKYhjZ3Iu0b8G2eGWMnQIAAAQIECBAgQIAAAQIE6i4gAFP3GdR/AgQItFAg79l16vuY8vovANPCRT07Q077+ZsAzOysClclQIAAAQIECAwpIAAzJFwVL8vbWN655oknnhhidYkC/0gt3M1f/epX4ayzzso22seqFoMcf/3Xf539lfwYgClj4+03vvGNLEwSqxZ0O17ykpeEq666Kmy00UaDdLPruTHAcO2112bhgv/4j/8YqL34V/b333//ECte9Aqn9Grwf/7nf8JRRx0Vzj///Nxr5lU76DTwm9/8Jpx77rnhX//1XwvPYaz6EgMLBx98cHj5y1+e25fOCQIwf6K64oorwq677jrNLq7Ta665ZuhqSFMbfPzxx7O1Gqs2DbpWY1ux4kvcOB/n+xWveMXQnx95n1OTK4j8/Oc/z4Jqn/70p/uurbgOFyxYkFW7WW211Qqvw6knjvI9UKcATHT62te+Ft72trf1DXFsvPHG4aKLLgpz584deg6KfEbkVZnJ6+uiRYtC/K/Xd2CZAZg4nnjD+v7778+CbjHUFkMxgx5xjcfwagz2ROciQcNu17jrrrtCDADdd999035cVnhp0LFVdb4ATFWy2i0okPYN+IKDcBoBAgQIECBAgAABAgQIECBAIEEBAZgEJ0WXCBAgQKC/QN7eHAEYK4hAIYG0n78JwBSaRCcRIECAAAECBFIREIBJZSYS6ccf/vCHECs33HLLLeHrX/96FqT4zne+s6R3cRN9DGTE8Mcb3/jGEKuTvOxlLxt6M2+3Yffb4BvPL7MCTuf6sRJODKXccMMN4atf/Wr48Y9/nDlM/ov/m2yySbY5/w1veEPYcsstw2tf+9owZ86coWcuXvM///M/wyWXXJJd9/bbb8/aihulY9uvetWrwrbbbhvidV/0ohcVvk4MKHz729/OqsLENu++++4lgZjJbb/97W/PKm2UUUmocOcaeGIMasWKDnEOpx4xrBI3+5d5xJtnsYpQDIrF/+I6feihh/q+TzfYYIPwl3/5lzNar50xDBKAia+J/Y2fI5/73OfCl7/85azP8X0VP0PiZ0mslBPDc2usscbQoZypvt4DZa44bU0WiN+R3//+98Mdd9wRvvnNb2ZrO1bemhyKmfw9ueGGG2aBl/j+W2GFFWaMGau/7bffftPaiZ/lsVJYfF815RCAacpM1nYcad+Ary2rjhMgQIAAAQIECBAgQIAAAQIEggCMRUCAAAECtRMQgKndlOlwmgJpP38TgElz1egVAQIECBAgQKCHgACMpZGcwBlnnJH9lfxeRxWhguQQdKg2Ak8//XRYvHhxiFVxph777LNPOPXUU8OKK65Ym/HkdXTQAExee35OgEAxgX7vvY997GNZVZxll122WGM1OEsApgaT1Owupn0Dvtn2RkeAAAECBAgQIECAAAECBAg0W0AAptnza3QECBBopIAATCOn1aBGL5D28zcBmNGvCFckQIAAAQIECMxAQABmBnheWr7Ao48+GhYsWBCuvPLKro2vt9564dJLLw3rr79++RfXIoEhBWLVonnz5oV77rlnqRaauF4FYIZcJF5GYIYC999/f5g/f35WfWby8ZKXvCRcddVVYaONNprhFdJ6uQBMWvPRwt6kfQO+hRNiyAQIECBAgAABAgQIECBAgEBjBARgGjOVBkKAAIH2CAjAtGeujbRSgbSfvwnAVDr5GidAgAABAgQIlC0gAFO2qPaGFpiYmAj/9m//Fvbee++ebTSxosbQYF6YjMCTTz4ZDjvssHDKKadM69PZZ5+dhbqacgjANGUmjaNuAldccUXYddddp3V74cKF4YQTTgjLL7983YbUt78CMI2azjoOJu0b8HUU1WcCBAgQIECAAAECBAgQIECAwB8FBGCsBAIECBConYAATO2mTIfTFEj7+ZsATJqrRq8IECBAgAABAj0EBGAsjWQEfvCDH4T99ttv2l+3n9zByy+/POyyyy7J9FlHCHQEvvGNb4Sdd945PPzww0uhvPOd7wwxBLPSSis1AksAphHTaBA1E/jd734XPvCBD4Rzzz13qZ7H6i8XX3xx2HzzzWs2ovzuCsDkGzmjUoG0b8BXOnSNEyBAgAABAgQIECBAgAABAgQqFRCAqZRX4wQIECBQhYAATBWq2myhQNrP3wRgWrgkDZkAAQIECBCos4AATJ1nr4Z9j5t4H3/88fD85z8/rLDCCiFWfXnkkUfC1VdfHf7pn/4p/PCHP+w5qq222iqcf/75IW74dRBITaBXFZi4Xq+66qqw0UYbpdblofojADMUmxcRmJFAr4Dd+973vvDxj388+z5t2iEA07QZrd140r4BXztOHSZAgAABAgQIECBAgAABAgQILBEQgLEYCBAgQKB2AgIwtZsyHU5TIO3nbwIwaa4avSJAgAABAgQI9BAQgLE0Rirwox/9KMybNy9861vfGvi6Z555ZlYhJu/mwsANewGBkgTuvPPOECu+PPjgg0u1+OEPfzgcc8wxYfnlly/pSrPXjADM7Nm7cjsFnn766bB48eLwD//wD0sBrLnmmuGyyy4Lr3/96xsJIwDTyGmt06DSvgFfJ0l9JUCAAAECBAgQIECAAAECBAgsLSAAY0UQIECAQO0E8vaoxD/8mvKR1/8QQh32jqVMrG/FBNJ+/iYAU2wWnUWAAAECBAgQSESgDv+IWeoX4NT/4ZjIvCbbjd/85jdhzz33DF/60pcG6uN2220Xzj777LDaaqsN9DonExilwFNPPRUWLVoUjj322KUuu95664VLL700rL/++qPsTiXXEoCphFWjBHoK3H///WH+/PnhjjvuWOqcI444IgvGLLfcco3UE4Bp5LTWaVBp34Cvk6S+EiBAgAABAgQIECBAgAABAgSWFhCAsSIIECBAoHYCeQGS1Pcx5fVfAKZ2S7KuHU77+ZsATF3XlX4TIECAAAECLRUQgGnpxM/WsP/3f/83HHTQQeGCCy4o3IX4V+7PO++8sMUWWxR+jRMJzJbAAw88EPbaa6/wta99bakunHjiieHQQw+tfQUjAZjZWlmu20aBeLP84x//eIhVpCYfG2+8cfY9us466zSWRQCmsVNbl4GlfQO+Lor6SYAAAQIECBAgQIAAAQIECBCYLiAAY1UQIECAQO0E8gIkAjC1m1Idnh2BtJ+/CcDMzqpwVQIECBAgQIDAkAICMEPCedlwAnmb56e2uvLKK4fTTjst7L777rUPDgwn5lV1FLj44ovD/vvvH2Lgq3PEDesXXXRRmDt3bh2HtKTPee/h973vfdmG/RVWWKHW49R5AikI/OxnPwt77713uPnmm5fqTgy/xGpqeTfbUxjDsH0QgBlWzutKEkj7BnxJg9QMAQIECBAgQIAAAQIECBAgQGAWBARgZgHdJQkQIEBgZgJ5z+QEYGbm69WtEUj7+ZsATGsWooESIECAAAECzRAQgGnGPNZmFPEf/osXL87+yzve8Y53hKOOOiq87nWva/Qm3zwHP6+fwO9+97tw2GGHhdNPP32pzp955plhv/32q/V6FoCp33rU4/oKnHPOOdlnxuTjve99bxYyW3HFFes7sAI9F4ApgOSUKgXSvgFf5ci1TYAAAQIECBAgQIAAAQIECBCoVkAAplpfrRMgQIBABQICMBWgarKNAmk/fxOAaeOaNGYCBAgQIECgxgICMDWevLp2/eqrr84qYTzwwAPh9ttvXzKMddddN6y33nphiy22CDvuuGNYa621wjLLLFPXYeo3AQIECBAgMKSAAMyQcF5WlkDaN+DLGqV2CBAgQIAAAQIECBAgQIAAAQKjFxCAGb25KxIgQIDADAUEYGYI6OUE/iiQ9vM3ARjrlAABAgQIECBQKwEBmFpNl84SIECAAAECBJovIADT/DlOfIRp34BPHE/3CBAgQIAAAQIECBAgQIAAAQJ9BARgLA8CBAgQqJ2AAEztpkyH0xRI+/mbAEyaq0avCBAgQIAAAQI9BARgLA0CBAgQIECAAIGkBARgkpqONnYm7RvwbZwRYyZAgAABAgQIECBAgAABAgSaIiAA05SZNA4CBAi0SEAApkWTbahVCqT9/E0Apsq51zYBAgQIECBAoHQBAZjSSTVIgAABAgQIECAwEwEBmJnoeW0JAmnfgC9hgJogQIAAAQIECBAgQIAAAQIECMySgADMLMG7LAECBAgMLyAAM7ydVxKYJJD28zcBGIuVAAECBAgQIFArAQGYWk2XzhIgQIAAAQIEmi8gANP8OU58hGnfgE8cT/cIECBAgAABAgQIECBAgAABAn0EBGAsDwIECBConYAATO2mTIfTFEj7+ZsATJqrRq8IECBAgLrS5HQAACAASURBVAABAj0EBGAsDQIECBAgQIAAgaQEBGCSmo42dibtG/BtnBFjJkCAAAECBAgQIECAAAECBJoiIADTlJk0DgIECLRIQACmRZNtqFUKpP38TQCmyrnXNgECBAgQIECgdAEBmNJJNUiAAAECBAgQIDATAQGYmeh5bQkCad+AL2GAmiBAgAABAgQIECBAgAABAgQIzJKAAMwswbssAQIECAwvIAAzvJ1XEpgkkPbzNwEYi5UAAQIECBAgUCsBAZhaTZfOEiBAgAABAgSaLyAA0/w5TnyEad+ATxxP9wgQIECAAAECBAgQIECAAAECfQQEYCwPAgQIEKidgABM7aZMh9MUSPv5mwBMmqtGrwgQIECAAAECPQQEYCwNAgQIECBAgACBpAQEYJKajjZ2Ju0b8G2cEWMmQIAAAQIECBAgQIAAAQIEmiIgANOUmTQOAgQItEhAAKZFk22oVQqk/fxNAKbKudc2AQIECBAgQKB0AQGY0kk1SIAAAQIECBAgMBMBAZiZ6HltCQJp34AvYYCaIECAAAECBAgQIECAAAECBAjMkoAAzCzBuywBAgQIDC8gADO8nVcSmCSQ9vM3ARiLlQABAgQIECBQKwEBmFpNl84SIECAAAECBJovIADT/DlOfIRp34BPHE/3CBAgQIAAAQIECBAgQIAAAQJ9BARgLA8CBAgQqJ2AAEztpkyH0xRI+/mbAEyaq0avCBAgQIAAAQI9BGoXgDGTBAgQIECAAAECrROow++srZuUBg847RvwDYY3NAIECBAgQIAAAQIECBAgQKDxAgIwjZ9iAyRAgEDzBARgmjenRjQrAmk/fxOAmZVF4aIECBAgQIAAgWEF6rCZsO+N0GEH7nUECBAgQIAAAQK1EajD76y1wdTRXIG0b8Dndt8JBAgQIECAAAECBAgQIECAAIFkBQRgkp0aHSNAgACBXgICMNYGgVIE0n7+JgBTyiRrhAABAgQIECAwKoE6bCYUgBnVanAdAgQIECBAgECaAnX4nTVNOb0aRiDtG/DDjMhrCBAgQIAAAQIECBAgQIAAAQJpCAjApDEPekGAAAECAwgIwAyA5VQCvQXSfv4mAGPtEiBAgAABAgRqJVCHzYQCMLVaUjpLgAABAgQIEChdoA6/s5Y+aA3OmkDaN+BnjcWFCRAgQIAAAQIECBAgQIAAAQIzFhCAmTGhBggQIEBg1AICMKMWd72GCqT9/E0ApqHLzrAIECBAgACBpgrUYTNh2r8AN3VlGBcBAgQIECBAYPYE/P43e/auHIL1ZxU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6BuAqeaSWiVAgAABAgRyBOqwd8wk1l8g7edvAjD1X2FGQIAAAQIECLRKoA7/iEn7F+BWLReDJUCAAAECBAiMRMDvfyNhdpEeAtafpUGAAAECBAgQIECAAAECBAgQqEZAAKYaV60SIECAAIGZCNRh79hMxue1aQik/fxNACaNVaIXBAgQIECAAIGCAnX4R0zavwAXhHYaAQIECBAgQIBAYQG//xWmcmIFAtZfBaiaJECAAAECBAgQIECAAAECBAiEEARgLAMCBAgQIJCeQB32jqWnpkeDCqT9/E0AZtD5dD4BAgQIECBAYFYF6vCPmLR/AZ7V6XNxAgQIECBAgEAjBfz+18hprc2grL/aTJWOEiBAgAABAgQIECBAgAABAjUTEICp2YTpLgECBAi0QqAOe8daMRENH2Taz98EYBq+/AyPAAECBAgQaJpAHf4Rk/YvwE1bEcZDgAABAgQIEJh9Ab//zf4ctLkH1l+bZ9/YCRAgQIAAAQIECBAgQIAAgSoFBGCq1NU2AQIECBAYTqAOe8eGG5lXpSSQ9vM3AZiU1oq+ECBAgAABAgRyBerwj5i0fwHOJXYCAQIECBAgQIDAgAJ+/xsQzOmlClh/pXJqjAABAgQIECBAgAABAgQIECCwREAAxmIgQIAAAQLpCdRh71h6ano0qEDaz98EYAadT+cTIECAAAECBGZVoA7/iEn7F+BZnT4XJ0CAAAECBAg0UsDvf42c1toMyvqrzVTpKAECBAgQIECAAAECBAgQIFAzAQGYmk2Y7hIgQIBAKwTqsHesFRPR8EGm/fxNAKbhy8/wCBAgQIAAgaYJ1OEfMWn/Aty0FWE8BAgQIECAAIHZF/D73+zPQZt7YP21efaNnQABAgQIECBAgAABAgQIEKhSQACmSl1tEyBAgACB4QTqsHdsuJF5VUoCaT9/E4BJaa3oCwECBAgQIEAgV6AO/4hJ+xfgXGInECBAgAABAgQIDCjg978BwZxeqoD1VyqnxggQIECAAAECBAgQIECAAAECBAgQaITA+MSWYSLcvNRYxsKbwvjYLY0Yn0EQIECAQJUCaT9/E4Cpcu61TYAAAQIECBAoXUAApnRSDRIgQIAAAQIECMxQIO0boDMcnJcnL2D9JT9FOkiAAAECBAgQIECAAAECBAgQIECAwMgFFk3E8MuWU657S1g89qaR98UFCRAgQKBuAmk/fxOAqdt60l8CBAgQIECg5QICMC1fAIZPgAABAgQIEEhQIO0boAmC6VKpAtZfqZwaI0CAAAECBAgQIECAAAECBAgQIECg9gLdqr90BqUKTO2n1wAIECAwAoG0n78JwIxgCbgEAQIECBAgQKA8AQGY8iy1RIAAAQIECBAgUI5A2jdAyxmjVtIVsP7SnRs9I0CAAAECBAgQIECAAAECBAgQIEBgNgS6V3/p9EQVmNmYE9ckQIBAvQTSfv4mAFOv1aS3BAgQIECAQOsFBGBavwQAECBAgAABAgSSE0j7BmhyXDpUsoD1VzKo5ggQIECAAAECBAgQIECAAAECBAgQqLFAv+ovnWGpAlPjCdZ1AgQIjEQg7edvAjAjWQQuQoAAAQIECBAoS0AApixJ7RAgQIAAAQIECJQlkPYN0LJGqZ1UBay/VGdGvwgQIECAAAECBAgQIECAAAECBAgQGL1A/+ovnf6oAjP6mXFFAgQI1Ekg7edvAjB1Wkv6SoAAAQIECBAIAjAWAQECBAgQIECAQGoCad8ATU1Lf8oWsP7KFtUeAQIECBAgQIAAAQIECBAgQIAAAQL1FChS/aUzMlVg6jnHek2AAIHRCKT9/E0AZjSrwFUIECBAgAABAiUJCMCUBKkZAgQIECBAgACB0gTSvgFa2jA1lKiA9ZfoxOgWAQIECBAgQIAAAQIECBAgQIAAAQIjFihW/aXTKVVgRjw9LkeAAIEaCaT9/E0ApkZLSVcJECBAgAABAkEFGIuAAAECBAgQIEAgOYG0b4Amx6VDJQtYfyWDao4AAQIECBAgQIAAAQIECBAgQIAAgRoKDFL9pTM8VWBqONG6TIAAgZEIpP38TQBmJIvARQgQIECAAAECZQmoAFOWpHYIECBAgAABAgTKEkj7BmhZo9ROqgLWX6ozo18ECBAgQIAAAQIECBAgQIAAAQIECIxOYLDqL51+qQIzuhlyJQIECNRJIO3nbwIwdVpL+kqAAAECBAgQUAHGGiBAgAABAgQIEEhOIO0boMlx6VDJAtZfyaCaI0CAAAECBAgQIECAAAECBAgQIECgZgLDVH/pDFEVmJpNtu4SIEBgJAJpP38TgBnJInARAgQIECBAgEBZAirAlCWpHQIECBAgQIAAgbIE0r4BWtYotZOqgPWX6szoFwECBAgQIECAAAECBAgQIECAAAECoxEYrvpLp2+qwIxmllyFAAECdRJI+/mbAEyd1pK+EiBAgAABAgRUgLEGCBAgQIAAAQIEkhNI+wZoclw6VLKA9VcyqOYIECBAgAABAgQIECBAgAABAgQIEKiRwEyqv3SGqQpMjSZcVwkQIDASgbSfvwnAjGQRuAgBAgQIECBAoCwBFWDKktQOAQIECBAgQIBAWQJp3wAta5TaSVXA+kt1ZvSLAAECBAgQIECAAAECBAgQIECAAIHqBWZW/aXTP1Vgqp8pVyBAgECdBNJ+/iYAU6e1pK8ECBAgQIAAARVgrAECBAgQIECAAIHkBNK+AZoclw6VLGD9lQyqOQIECBAgQIAAAQIECBAgQIAAAQIEaiJQRvWXzlBVganJpOsmAQIERiKQ9vM3AZiRLAIXIUCAAAECBAiUJaACTFmS2iFAgAABAgQIEChLIO0boGWNUjupClh/qc6MfhEgQIAAAQIECBAgQIAAAQIECBAgUK1AOdVfOn1UBaba2dI6AQIE6iSQ9vM3AZg6rSV9JUCAAAECBAioAGMNECBAgAABAgQIJCeQ9g3Q5Lh0qGQB669kUM0RIECAAAECBAgQIECAAAECBAgQIFADgTKrv3SGqwpMDSZeFwkQIDASgbSfvwnAjGQRuAgBAgQIECBAoCwBFWDKktQOAQIECBAgQIBAWQJp3wAta5TaSVXA+kt1ZvSLAAECBAgQIECAAAECBAgQIECAAIHqBMqt/tLppyow1c2YlgkQIFAngbSfvwnA1Gkt6SsBAgQIECBAQAUYa4AAAQIECBAgQCA5gbRvgCbHpUMlC1h/JYNqjgABAgQIECBAgAABAgQIECBAgACBxAWqqP7SGbIqMIlPvu4RIEBgJAJpP38TgBnJInARAgQIECBAgEBZAirAlCWpHQIECBAgQIAAgbIE0r4BWtYotZOqgPWX6szoFwECBAgQIECAAAECBAgQIECAAAEC1QhUU/2l01dVYKqZNa0SIECgTgJpP38TgKnTWtJXAgQIECBAgIAKMNYAAQIECBAgQIBAcgJp3wBNjkuHShaw/koG1RwBAgQIECBAgAABAgQIECBAgAABAgkLVFn9pTNsVWASXgC6RoAAgZEIpP38TQBmJIvARQgQIECAAAECZQmoAFOWpHYIECBAgAABAgTKEkj7BmhZo9ROqgLWX6ozo18ECBAgQIAAAQIECBAgQIAAAQIECJQvUG31l05/VYEpf+a0SIAAgToJpP38TQCmTmtJXwkQIECAAAECKsBYAwQIECBAgAABAskJpH0DNDkuHSpZwPorGVRzBAgQIECAAAECBAgQIECAAAECBAgkKjCK6i+doasCk+gi0C0CBAiMRCDt528CMCNZBC5CgAABAgQIEChLQAWYsiS1Q4AAAQIECBAgUJZA2jdAyxqldlIVsP5SnRn9IkCAAAECBAgQIECAAAECBAgQIECgXIHRVH/p9FkVmHJnT2sECBCok0Daz98EYOq0lvSVAAECBAgQIKACjDVAgAABAgQIECCQnEDaN0CT49KhkgWsv5JBNUeAAAECBAgQIECAAAECBAgQIECAQIICg1d/eSyEsNKUkXT7//UerCowCS4EXSJAgMBIBNJ+/iYAM5JF4CIECBAgQIAAgbIEVIApS1I7BAgQIECAAAECZQmkfQO0rFFqJ1UB6y/VmdEvAgQIECBAgAABAgQIECBAgAABAgTKEyhe/eWxMBZODiGcHCbCo0t1YCy8IITwwTARPtglHNOtr6rAlDeDWiJAgECdBNJ+/iYAU6e1pK8ECBAgQIAAARVgrAECBAgQIECAAIHkBNK+AZoclw6VLGD9lQyqOQIECBAgQIAAAQIECBAgQIAAAQIEEhMoVv3lT8GX8bH/l42g1wbh8YnnFw7CqAKT2GLQHQIECIxEIO3nbwIwI1kELkKAAAECBAgQKEtABZiyJLVDgAABAgQIECBQlkDaN0DLGqV2UhWw/lKdGf0iQIAAAQIECBAgQIAAAQIECBAgQKAcgf7VX6YHXzpXzdsgXCwIowpMObOoFQIECNRJIO3nb3nfb3WS1lcCBAgQIECAQAsEBGBaMMmGSIAAAQIECBComUDaN0Brhqm7AwtYfwOTeQEBAgQIECBAgAABAgQIECBAgAABArUR6F39pXfwpTO4ohuE84IwqsDUZrnoKAECBEoSSPv5W9Hvt5IwNEOAAAECBAgQIDAzAQGYmfl5NQECBAgQIECAQPkCad8ALX+8WkxLwPpLaz70hgABAgQIECBAgAABAgQIECBAgACBMgWmV3/JD750rj/oBuHeT6MbAAAAIABJREFUQRhVYMqcU20RIEAgfYG0n78N+v2WvrceEiBAgAABAgQaLSAA0+jpNTgCBAgQIECAQC0F0r4BWktSnR5AwPobAMupBAgQIECAAAECBAgQIECAAAECBAjUSGDp6i/Fgy+dIQ67QbhbEEYVmBotHF0lQIDAjAXSfv427PfbjFk0QIAAAQIECBAgMIyAAMwwal5DgAABAgQIECBQpUDaN0CrHLm2UxCw/lKYBX0gQIAAAQIECBAgQIAAAQIECBAgQKB8gT9Wf3ldGAsnhxBODuNj/2+gi8x0g/DSQZjvhMVjbxro+k4mQIAAgboKpP38babfb3WdFf0mQIAAAQIECNRUQACmphOn2wQIECBAgACBBgukfQO0wfCGlglYfxYCAQIECBAgQIAAAQIECBAgQIAAAQLNExifeG0IYeehgi8djbI2CHeCMCFcFcbHvts8bCMiQIAAgSkCaT9/K+v7zbQTIECAAAECBAiMREAAZiTMLkKAAAECBAgQIDCAQNo3QAcYiFNrKWD91XLadJoAAQIECBAgQIAAAQIECBAgQIAAgcoFbBCunNgFCBAg0FCBtJ+/+X5r6LIzLAIECBAgQKCpAgIwTZ1Z4yJAgAABAgQI1Fcg7Rug9XXV82IC1l8xJ2cRIECAAAECBAgQIECAAAECBAgQINA2ARuE2zbjxkuAAIGyBNJ+/ub7rax51g4BAgQIECBAYCQCAjAjYXYRAgQIECBAgACBAQTSvgE6wECcWksB66+W06bTBAgQIECAAAECBAgQIECAAAECBAhULmCDcOXELkCAAIGGCqT9/M33W0OXnWERIECAAAECTRUQgGnqzBoXAQIECBAgQKC+AmnfAK2vq54XE7D+ijk5iwABAgQIECBAgAABAgQIECBAgACBtgnYINy2GTdeAgQIlCWQ9vM3329lzbN2CBAgQIAAAQIjERCAGQmzixAgQIAAAQIECAwgkPYN0AEG4tRaClh/tZw2nSZAgAABAgQIECBAgAABAgQIECBAoHIBG4QrJ3YBAgQINFQg7edvvt8auuwMiwABAgQIEGiqgABMU2fWuAgQIECAAAEC9RVI+wZofV31vJiA9VfMyVkECBAgQIAAAQIECBAgQIAAAQIECLRNwAbhts248RIgQKAsgbSfv/l+K2uetUOAAAECBAgQGImAAMxImF2EAAECBAgQIEBgAIG0b4AOMBCn1lLA+qvltOk0AQIECBAgQIAAAQIECBAgQIAAAQKVC9ggXDmxCxAgQKChAmk/f/P91tBlZ1gECBAgQIBAUwUEYJo6s8ZFgAABAgQIEKivQNo3QOvrqufFBKy/Yk7OIkCAAAECBAgQIECAAAECBAgQIECgbQI2CLdtxo2XAAECZQmk/fzN91tZ86wdAgQIECBAgMBIBARgRsLsIgQIECBAgAABAgMIpH0DdICBOLWWAtZfLadNpwkQIECAAAECBAgQIECAAAECBAgQqFzABuHKiV2AAAECDRVI+/mb77eGLjvDIkCAAAECBJoqIADT1Jk1LgIECBAgQIBAfQXSvgFaX1c9LyZg/RVzchYBAgQIECBAgAABAgQIECBAgAABAm0TsEG4bTNuvAQIEChLIO3nb77fyppn7RAgQIAAAQIERiIgADMSZhchQIAAAQIECBAYQCDtG6ADDMSptRSw/mo5bTpNgAABAgQIECBAgAABAgQIECBAgEDlAjYIV07sAgQIEGioQNrP33y/NXTZGRYBAgQIECDQVAEBmKbOrHERIECAAAECBOorkPYN0Pq66nkxAeuvmJOzCBAgQIAAAQIECBAgQIAAAQIECBBom4ANwm2bceMlQIBAWQJpP3/z/VbWPGuHAAECBAgQIDASAQGYkTC7CAECBAgQIECAwAACad8AHWAgTq2lgPVXy2nTaQIECBAgQIAAAQIECBAgQIAAAQIEKhewQbhyYhcgQIBAQwXSfv7m+62hy86wCBAgQIAAgaYKCMA0dWaNiwABAgQIECBQX4G0b4DW11XPiwlYf8WcnEWAAAECBAgQIECAAAECBAgQIECAQNsEbBBu24wbLwECBMoSSPv5m++3suZZOwQIECBAgACBkQgIwIyE2UUIECBAgAABAgQGEEj7BugAA3FqLQWsv1pOm04TIECAAAECBAgQIECAAAECBAgQIFC5gA3ClRO7AAECBBoqkPbzN99vDV12hkWAAAECBAg0VUAApqkza1wECBAgQIAAgfoKpH0DtL6uel5MwPor5uQsAgQIECBAgAABAgQIECBAgAABAgTaJmCDcNtm3HgJECBQlkDaz998v5U1z9ohQIAAAQIECIxEQABmJMwuQoAAAQIECBAgMIBA2jdABxiIU2spYP3Vctp0mgABAgQIECBAgAABAgQIECBAgACBygVsEK6c2AUIECDQUIG0n7/5fmvosjMsAgQIECBAoKkCAjBNnVnjIkCAAAECBAjUVyDtG6D1ddXzYgLWXzEnZxEgQIAAAQIECBAgQIAAAQIECBAg0DYBG4TbNuPGS4AAgbIE0n7+5vutrHnWDgECBAgQIEBgJAICMCNhdhECBAgQIECAAIEBBNK+ATrAQJxaSwHrr5bTptMECBAgQIAAAQIECBAgQIAAAQIECFQuYINw5cQuQIAAgYYKpP38zfdbQ5edYREgQIAAAQJNFRCAaerMGhcBAgQIECBAoL4Cad8Ara+rnhcTsP6KOTmLAAECBAgQIECAAAECBAgQIECAAIG2Cdgg3LYZN14CBAiUJZD28zffb2XNs3YIECBAgAABAiMREIAZCbOLECBAgAABAgQIDCCQ9g3QAQbi1FoKWH+1nDadJkCAAAECBAgQIECAAAECBAgQIECgcgEbhCsndgECBAg0VCDt52++3xq67AyLAAECBAgQaKqAAExTZ9a4miswPrFleCbMDcuEueGZ8GdhLMzN/psIL2nuoI2MAIFZFHgghPDH/ybCA2GZ8GD2v8fHbpnFPrl08wXSvgHafP+2j9D6a/sKMH4CBAgQIECAAAECBAgQIECAAAECBLoL2CBsZRAgQIDAcAJpP3/z/TbcrHoVAQIECBAgQGCWBARgZgneZQkMJHDUxHph2bBXCGGPEMJaA73WyQQIEKhG4L/CRDgzLBOuDONjP6nmElptsUDaN0BbPDEtGbr115KJNkwCBAgQIECAAAECBAgQIECAAAECBAYUsEF4QDCnEyBAgMD/CaT9/M33m4VKgAABAgQIEKiVgABMraZLZ1snMD6xT5gIu4UQ3t66sRswAQL1EZgIl4cQPh+OHrugPp3W08QF0r4Bmjie7s1YwPqbMaEGCBAgQIAAAQIECBAgQIAAAQIECBBopIANwo2cVoMiQIDACATSfv7m+20ES8AlCBAgQIAAAQLlCQjAlGepJQLlCiyaOC2EcGC5jWqNAAECFQqMhX8L42OxWpWDwEwF0r4BOtPReX3qAtZf6jOkfwQIECBAgAABAgQIECBAgAABAgQIzI6ADcKz4+6qBAgQqL9A2s/ffL/Vf4UZAQECBAgQINAqAQGYVk23wdZCYHxi9TARYhWFN3fr72rPCeGA14ew+nNDeOnzQnjp//3fVZ5di9HpJAECNRN46H9DeDj+99sQOv/77G+H8NPHew7kP8NY2DWMj91bs6HqbloCad8ATctKb8oXsP7KN9UiAQIECBAgQIAAAQIECBAgQIAAAQJNELBBuAmzaAwECBCYDYG0n7/5fpuNNeGaBAgQIECAAIGhBQRghqbzQgIVCIxPbBQmwh3dWt527RDmvTKEfV5bwXU1SYAAgQEFrv5hCJ+9K4RL7+7xwrGwWxgfu2zAZp1OoCOQ9g1Q89R0Aeuv6TNsfAQIECBAgAABAgQIECBAgAABAgQIDCewaOLREMLzl7x4LDw3jI/9drjGvIoAAQIEWiSQ9vM3AZgWLUVDJUCAAAECBJogIADThFk0hmYI/P3EeBgLi6YOZod1Q/jY5iFs+NJmDNMoCBBolsCdD4Vw8L+HcPtPu4xrIiwOR4+NN2vERjMigbRvgI4IwWVmTcD6mzV6FyZAgAABAgQIECBAgAABAgQIECBAIGmBRRP3hRDWXtLHp8Ia4ZixnyXdZ50jQIAAgRQE0n7+JgCTwhrRBwIECBAgQIBAYQEBmMJUTiRQocDiiX3DM+HTU69w/FYhfOSNFV5X0wQIEChJ4B0Xh3DVvV0aGwsbhvGxO0u6jGbaI5D2DdD2zENbR2r9tXXmjZsAAQIECBAgQIAAAQIECBAgQIAAgf4C4xO3hYnwhiUnjYX1w/jYf2IjQIAAAQI5Amk/fxOAsYAJECBAgAABArUSEICp1XTpbCMFFk+8JTwTbpg6tq++J4TNXt7IERsUAQINFTjqphCOubXL4MbCi8P42C8bOmzDqkYg7Rug1YxZq+kIWH/pzIWeECBAgAABAgQIECBAgAABAgQIECCQksCiic+HEHZc0qWxsFkYH7stpS7qCwECBAgkKZD28zcBmCQXjU4RIECAAAECBHoJCMBYGwRmU+AfJtYJT4V4Q3CVyd2YGJ/NTrk2AQIEhhe44SchbP3/2bsXOKuquv/j3z0QiD6AYFZiiqUEpoCIqE+gQCoWeEnFRPBSJkJqKXgJIZgzgwKJgJc0UUwRECzUvGSJmJiAt0xF/aeJT9qToBl44SGEhP1/rY3nMGfmzMy57Mvae3/O6+XLYvZea/3ea51x2Ot8Z93Z4P4HVOOcWH6r3JlCAbsfgKZwQlJWMusvZRNOuQgggAACCCCAAAIIIIAAAggggAACCCBQpEC1e5ukc3JXV2mwqp3fFXk3lyGAAAIIpFfA7v03AjDpXZlUjgACCCCAAAKxFCAAE8tpY9CJELjeba31elSujqhbz/2nSyd0TUSFFIEAAikV+MVz0vm/rVe8o1nKOGNTSkLZpQvY/QC09Hq4I14CrL94zRejRQABBBBAAAEEEEAAAQQQQAABBBBAAIGwBDLuNLn6Sa47V8NV6ywMq3v6QQABBBCIrYDd+28EYGK7sBg4AggggAACCKRTgABMOuedqm0QmOSOkaOZdYfyk37StKNtGBxjQAABBCoT+PHvpBueqddGlY5WtfNYZS1zd0oE7H4AmpJJSHGZrL8UTz6lI4AAAggggAACCCCAAAIIIIAAAggggEATApPcS+TomtwVjn6ojHMzZggggAACCDQjYPf+GwEYFjACCCCAAAIIIBArAQIwsZouBpsogWr3cUkDsjWdfZB0x3cSVSHFIIBAigU2/Uc6Zp604u95CL9UjfODFLNQevECdj8ALb4OroynAOsvnvPGqBFAAAEEEEAAAQQQQAABBBBAAAEEEEAgaIFJ7tlydEedbq5QjTMt6G5pHwEEEEAg9gJ2778RgIn9AqMABBBAAAEEEEiXAAGYdM031doikHEPlavc2Qi7fE76y4XSXu1tGSDjQAABBCoXuP816TuL8tr5RC3VQxOdNypvnRYSLmD3A9CE41OeWH8sAgQQQAABBBBAAAEEEEAAAQQQQAABBBBAoJBAxh0sV7+t86U7VeOcDRYCCCCAAALNCNi9/0YAhgWMAAIIIIAAAgjESoAATKymi8EmRqDaNcdCX5Kt58JDpRsGJ6Y6CkEAAQRyAkffKT32P3VAXNWo1slAhECsH4AyfUkXsPsBfNL1qQ8BBBBAAAEEEEAAAQQQQAABBBBAAAEE7BWY4HZWS71VZ4BrVOPsae+AGRkCCCCAgCUCdu+/EYCxZJkwDAQQQAABBBBAoDgBAjDFOXEVAv4KZNyP5aptttGnzpUO/7K/XdAaAgggYIPAglXSGffmjeSv2k099GNnsw3jYwzWCtj9ANRaNgbmkwDrzydImkEAAQQQQAABBBBAAAEEEEAAAQQQQACBBApk3NVytW+uMke9lHFeTGCllIQAAggg4J+A3ftvBGD8m2laQgABBBBAAAEEQhAgABMCMl0gkCeQcb8lV7/L/lmfPaVnR2KEAAIIJFfg8FulZ96pU5+j45VxHkpuxVTmg4DdD0B9KJAmrBZg/Vk9PQwOAQQQQAABBBBAAAEEEEAAAQQQQAABBCIVyLi3yNWOHW5HY5Rxro10THSOAAIIIGC7gN37bwRgbF8/jA8BBBBAAAEEEMgTIADDgkAgbIFJ7g/l6KZst1OOkq44IuxB0B8CCCAQnsDUJ6Xxj9Xpz9WPVevcEN4I6CmGAnY/AI0hKEMuSYD1VxIXFyOAAAIIIIAAAggggAACCCCAAAIIIIBAqgQmuSPkaH6uZkcPKuOckCoDikUAAQQQKFXA7v03AjClzifXI4AAAggggAACkQoQgImUn85TKVDtTpd0abb2uSdJZ/VMpQRFI4BASgRuf0E65/68YmeqxrkkJeVTZnkCdj8ALa8m7oqPAOsvPnPFSBFAAAEEEEAAAQQQQAABBBBAAAEEEEAgbIGMu59cvVGn201y1EkZ58Owh0J/CCCAAAKxEbB7/40ATGwWEgNFAAEEEEAAAQSMAAEY1gECYQtUu4slnZLtdulZ0lFfDXsQ9IcAAgiEJ/DIaulbO34PmOTqPtU6J4c3AnqKoYDdD0BjCMqQSxJg/ZXExcUIIIAAAggggAACCCCAAAIIIIAAAgggkDqBSe4rcnRArm5HJynj/CZ1DhSMAAIIIFCsgN37bwRgip1HrkMAAQQQQAABBKwQIABjxTQwiMQKTHU7aLP6S9pHrjp/9u9j5ahNYmumMAQQiExg152kfXbd8U/nz/73wK9I7VtHNiy9+r504I15/b+gGufg6EZEzzEQsPsBaAwAGWJFAqy/ivi4GQEEEEAAAQQQQAABBBBAAAEEEEAAAQQSL1DtzpZ0Xp06b1aN88PE102BCCCAAALlCti9/0YAptx55T4EEEAAAQQQQCASAQIwkbDTaeIFJrmnSTpTjoYkvlYKRACBWAic3l06o4c0uEv4w/14s9R+al6/H6rG6RD+SOgxRgJ2PwCNESRDLUuA9VcWGzchgAACCCCAAAIIIIAAAggggAACCCCAQGoEMu45cnVbnXo3aat66Urn9dQYUCgCCCCAQCkCdu+/EYApZS65FgEEEEAAAQQQiFyAAEzkU8AAEiOQcXtIOkOuTvVOeuGFAAIIWCjwtd2kUw+Qhn5dOuhL4Q3QydTrq8aJw88g4QHRU30Bux+AMl9JF2D9JX2GqQ8BBBBAAAEEEEAAAQQQQAABBBBAAAEEKhOY4O6pz+l5ufpiriFHU5VxxlfWMHcjgAACCCRUwO79NwIwCV12lIUAAggggAACSRWIw4dP7f4BOKkrg7pKE8i4Q+XqOkmdSruRqxFAAIFoBDq2kWoGShceGk7/BGDCcU5QL/z8l6DJjGEprL8YThpDRgABBBBAAAEEEEAAAQQQQAABBBBAAIGQBardqyTVDbyskaNeyjj/DHkkdIcAAgggYL+A3ftvBGDsX0GMEAEEEEAAAQQQqCNAAIblgEClApPcCXJ0ZWPNfGs/6eivSp3aSnu03fHvtq0q7Zj7EUAAgXyBDVuktRukNRt2/PuPb0sPNHHY/LADpYVDg5ckABO8ccJ6sPsBaMKwKaeBAOuPRYEAAggggAACCCCAAAIIIIAAAggggAACCDQnkHG/qm36sxy1z13q6nLVOtObu5WvI4AAAgikTsDu/TcCMKlbkBSMAAIIIIAAAvEWIAAT7/lj9FEKjHM7qLX+KOnA+sPYu710ytel83pL3T4f5SDpGwEEEJD+9qG0YJV0x4vSm+sbiny5nfTMyO0BvaBeBGCCkk1su3Y/AE0sO4V9JsD6YykggAACCCCAAAIIIIAAAggggAACCCCAAALFCFS7MySNzV3q6lVV6SBlnE+LuZ1rEEAAAQRSI2D3/hsBmNQsRApFAAEEEEAAgWQIEIBJxjxSRdgCtW5PbdWLhbqdeaz0wz7STi3DHhT9IYAAAk0LbN4qXfuUNG5p4ev+d6xkwjBBvAjABKGa6DbtfgCaaHqKk8T6YxkggAACCCCAAAIIIIAAAggggAACCCCAAALFCGTcr8vV85J2yl3u6qeqda4q5nauQQABBBBIjYDd+28EYFKzECkUAQQQQAABBJIhQAAmGfNIFWEKZNyWcrVZUlXdbvftKC08ReqzZ5iDoS8EEECgdIFfvyr96GHpvY35935+Z+n9y0tvr5g7CMAUo8Q1dQTsfgDKVCVdgPWX9BmmPgQQQAABBBBAAAEEEEAAAQQQQAABBBDwTyDj/lyuLshr0NEFyjg3+dcJLSGAAAIIxFzA7v03AjAxX14MHwEEEEAAAQTSJkAAJm0zTr2VC0xy/yRHves2NOxAaeHQypumBQQQQCBMgW/MkZ76R36Pl35Dmj7I/1EQgPHfNOEt2v0ANOH4lMcJMKwBBBBAAAEEEEAAAQQQQAABBBBAAAEEEECgaIFat5e26s8Nrnf1LdU6jxTdDhcigAACCCRZwO79XwIwSV571IYAAggggAACCRQgAJPASaWkAAUy7i1yNbJuDxceKt0wOMA+aRoBBBAIUOAnj0pXr8jvYO5J0lk9/e2UAIy/niloze4HoCmYgJSXyPpL+QKgfAQQQAABBBBAAAEEEEAAAQQQQAABBBAoUWCSO0aOZta7a5McfUkZ5+MSW+NyBBBAAIHkCdi9/0YAJnkrjooQQAABBBBAINECBGASPb0U56tAjftDbVPeMc199pSezYvD+NojjSGAAAKhCJxyt3TvX3Z01bJKWn6OdNiX/eueAIx/lilpye4HoCmZhBSXyfpL8eRTOgIIIIAAAggggAACCCCAAAIIIIAAAgiUKVDt3irp3Hp3r1GNs2eZLXIbAggggEByBOzefyMAk5yVRiUIIIAAAgggkAoBAjCpmGaKrFjgUncX7aJXJO2TbWvv9tJfLpR2/lzFrdMAAgggEKnAlq1Sn1ukVe/tGMZJ3aR7h/k3LAIw/lmmpCW7H4CmZBJSXCbrL8WTT+kIIIAAAggggAACCCCAAAIIIIAAAgggUIFAxl0uV33zWnD0jDLO4RW0yq0IIIAAAvEXsHv/jQBM/FcYFSCAAAIIIIBAqgQIwKRquim2bIGM+z25uj17f6sW0gOnS8fuV3aL3IgAAghYJfD0P6RvzpU2/WfHsJ48R+q3tz/DJADjj2OKWrH7AWiKJiKlpbL+UjrxlI0AAggggAACCCCAAAIIIIAAAggggAACPghk3PVy1aFBS44GKuMs86EHmkAAAQQQiJ+A3ftvBGDit6IYMQIIIIAAAgikWoAATKqnn+KLFqh2fytpcPb6K46QphxV9N1ciAACCMRCYPxj0tQndwx1ZG/pluP9GToBGH8cU9SK3Q9AUzQRKS2V9ZfSiadsBBBAAAEEEEAAAQQQQAABBBBAAAEEEPBBYILbWS31VsGWXNWotsGukQ+d0gQCCCCAgOUCdu+/EYCxfPkwPAQQQAABBBBAIF+AAAwrAoHmBCa6fVSlZ7OXtaiSXvqhdMDuzd3I1xFAAIF4Cbz6vtTzF9LWbdvHvVNL6cXRUtfPV14HAZjKDVPWgt0PQFM2GSksl/WXwkmnZAQQQAABBBBAAAEEEEAAAQQQQAABBBDwUWCi21tV+lMjLS6ToxpOg/HRm6YQQAAB+wXs3n8jAGP/CmKECCCAAAIIIIBAHQECMCwHBJoTyLhXy9Vl2cvOPki64zvN3cTXEUAAgXgKfO830twXd4x9/BHSVT6ceEUAJp7rIcJR2/0ANEIYug5FgPUXCjOdIIAAAggggAACCCCAAAIIIIAAAggggEDiBard2ZLOa6TOX8nR3co49ybegQIRQAABBOzefyMAwwpFAAEEEEAAAQRiJUAAJlbTxWAjEah2zekvfbJ9LzlLOuarkYyEThFAAIHABR79H2nQnTu6OaST9Fxj2xIljIYATAlYXGoE7H4AyhwlXYD1l/QZpj4EEEAAAQQQQAABBBBAAAEEEEAAAQQQCE9gknuSHDUecnH0klz9Si11tyY6b4Y3MHpCAAEEEAhRwO79NwIwIS4FukIAAQQQQAABBCoXIABTuSEtJF2g2n1f0udNmbvtLP3r8qQXTH0IIJB2gd1+Jq3ftF3Br+97BGDSvqpKrt/uB6All8MNMRNg/cVswhguAggggAACCCCAAAIIIIAAAggggAACCFgu8FN3X7XUdLk6qYmRfiLpV14YpkpPKeOst7wqhocAAgggULyA3ftvBGCKn0muRAABBBBAAAEELBAgAGPBJDAEiwUy7hfk6r3sCLt/QVp1vsXjZWgIIICADwIH3ii9aqJ/n73WXip96b8qa5gATGV+Kbzb7gegKZyQlJXM+kvZhFMuAggggAACCCCAAAIIIIAAAggggAACCIQkMMmtlqNhkro12aOrzarSnyTvn6cl/VEZZ01Io6QbBBBAAAH/BezefyMA4/+M0yICCCCAAAIIIBCgAAGYAHFpOgECGfdQuXomW8khnaTpgxJQFyUggIAVAp3aSnu3l3ZqacVwcoM4+k7psf/ZMaanzpUO/3JlYyQAU5lfCu+2+wFoCickZSWz/lI24ZSLAAIIIIAAAggggAACCCCAAAIIIIAAAiEKZNyW2qbTVKXT5Or4ont29Iak5XL1Vzn6WKr3Twt9pBb6WP+lj/VjZ3PR7XIhAggggEAYAnbvvxGACWMN0AcCCCCAAAIIIOCbAAEY3yhpKPYCk90u+o9GyFFnKffPPpKqYl8bBSCAgNUC++wq7dtB6rzr9kDM6d2lr+0W3ZDPvFeav2pH/wuHSsMOrGw8BGAq80vh3XY/AE3hhKSsZNZfyiacchFAAAEEEEAAAQQQQAABBBBAAAEEEEAgIoGJ7mFq4QVhTpPUKaJR0G38BP4tV+vk6F/eP+Z/67N/V+lf3v/epnXaSX/WeMd8jRcCCEQvYPf+GwGY6FcII0AAAQQQQAABBEoQIABTAhaXJlSgxj1K2zRc8v7ZKaFVUhYCCMQem/moAAAgAElEQVRIwJwIM7z79iDM0V8Nf+BXLJWmLd/R79SjpXH9KhsHAZjK/FJ4t90PQFM4ISkrmfWXsgmnXAQQQAABBBBAAAEEEEAAAQQQQAABBBCIWCDjdpQ0TK76y9Fhcr1fWMkLgcoFXP1FVTI7nyu1Vc9rsvNy5Y3SAgIIlCFg9/4bAZgyppRbEEAAAQQQQACB6AQIwERnT89RC9S43/8s+HJ01EOhfwQQQKAxAROAMUGYc3qFZ1SzTMos29FfZoBUPaCy/gnAVOaXwrvtfgCawglJWcmsv5RNOOUigAACCCCAAAIIIIAAAggggAACCCCAgGUCtW5PbVNfSYfL1WGSvmbZCBlOfAXWSHpKrp6Xo+dV4yyJbymMHIFYCdi9/0YAJlaLicEigAACCCCAAAIEYFgD6RPIuP8l6Vq5+kExxXdqK31tt2Ku5BoEEECgNIH//Vh6c31x95yyvzT7BGm3NsVdX8lVBGAq0eNenwTsfgDqU5E0Y60A68/aqWFgCCCAAAIIIIAAAggggAACCCCAAAIIIJBKgavcPfQf9ZWrnnLUVq7aSp/9k/3/+f9unUonii5HYKlc3aFaZ0E5N3MPAggULWD3/hsBmKInkgsRQAABBBBAAAEbBAjA2DALjCE8gYlub1VpkaT9CnXa7fPSsAOlr3SQunSUuu0uddgpvOHREwIIpE/g3/+RXv+X9Pq67f9e9Ir02r8KO3xxF2n28dKJ3YJ1IgATrC+tFyVg9wPQokrgohgLsP5iPHkMHQEEEEAAAQQQQAABBBBAAAEEEEAAAQQQQCDhAte7rfV/aqet3j/tJbXL+8f1/n9XSQMk7VOkxrNeEGZX3aGxzqYi7+EyBBAoXsDu/TcCMMXPJFcigAACCCCAAAIWCBCAsWASGEJIAhn3Qrm6oVBvJ3SVTjtQOu0AqUVVSOOhGwQQQKCAwNZt0t2vSne/Ij3wemGiS78hTR8UHB8BmOBsabloAbsfgBZdBhfGVID1F9OJY9gIIIAAAggggAACCCCAAAIIIIAAAggggAACCOQJTHa7aJv6aZuOLCoQ4+h1Lwjj6A5lnHfRRAAB3wTs3n8jAOPbRNMQAggggAACCCAQhgABmDCU6SN6gWr3EUkNPi7+nW7S+COkPntGP0RGgAACCNQXeO4d6ad/kJa82dDmW/tJvzsjGDMCMMG40mpJAnY/AC2pFC6OoQDrL4aTxpARQAABBBBAAAEEEEAAAQQQQAABBBBAAAEEEGhWIOMeIqmfpJPl6ohGr3f1N1VpvDLOombb5AIEEChGwO79NwIwxcwh1yCAAAIIIIAAAtYIEICxZioYSGAC1e50SZfWb3/Wt6SLDw+sVxpGAAEEfBO4bIl0zcqGzU09WhpnHs/6/CIA4zMozZUjYPcD0HIq4p44CbD+4jRbjBUBBBBAAAEEEEAAAQQQQAABBBBAAAEEEEAAgXIEJrnfVpVOl6vTJbVspIlrVeOMKad57kEAgTwBu/ffCMCwXBFAAAEEEEAAgVgJEICJ1XQx2JIFJrlnytGd9e97YbR00JdKbo0bEEAAgcgEXv+X1P8O6b3/yx/C4u9Kp3zd32ERgPHXk9bKErD7AWhZJXFTjARYfzGaLIaKAAIIIIAAAggggAACCCCAAAIIIIAAAggggEBFAhm3m6ThnwVh9mvQlqOn9JGO0ixnU0X9cDMC6Rawe/+NAEy6VyfVI4AAAggggEDsBAjAxG7KGHDRAhm3h1w9IWnXuve8f7n0+Z2LboULEUAAAasEvn6j9Jf384f0+PekAfv4N0wCMP5Z0lLZAnY/AC27LG6MiQDrLyYTxTARQAABBBBAAAEEEEAAAQQQQAABBBBAAAEEEPBNIOPupG0aI0dTCrS5TY6OVcZZ6lt/NIRAugTs3n8jAJOu1Ui1CCCAAAIIIBB7AQIwsZ9CCmhUoNp9VNLRdb9+24nSOb0wQwABBOIr8OEn0heulv6zbUcNX+0g3X+6dOAX/KmLAIw/jrRSkYDdD0ArKo2bYyDA+ovBJDFEBBBAAAEEEEAAAQQQQAABBBBAAAEEEEAAAQQCEci435Or2ZJaNWjfVUa1Tk0g/dIoAskWsHv/jQBMslcf1SGAAAIIIIBA4gQIwCRuSinIE8i45njaBXU1xvy3NPNYfBBAAIH4Czz+N+mbc/PruKyvdPUx/tRGAMYfR1qpSMDuB6AVlcbNMRBg/cVgkhgiAggggAACCCCAAAIIIIAAAggggAACCCCAAAKBCUx0u6tKD0jap0Efjror47wSWN80jEAyBezefyMAk8xVR1UIIIAAAgggkFgBAjCJndqUF5ZxH5KrIVmF07tLd52SchPKRwCBRAnMWCldumRHSfvsKv3tYn9KJADjjyOtVCRg9wPQikrj5hgIsP5iMEkMEQEEEEAAAQQQQAABBBBAAAEEEEAAAQQQQACBwAUy7nK56pvXj6utqtLOyjhbAu+fDhBIjoDd+28EYJKz0qgEAQQQQAABBFIhQAAmFdOcsiKr3X6Snqxb9dMjpcP2TJkD5SKAQKIFPvlU6nqD9PePdpS5aKh02oGVl00ApnJDWqhYwO4HoBWXRwOWC7D+LJ8ghocAAggggAACCCCAAAIIIIAAAggggAACCCCAQGgCk9xqOcrU6+8u1TgjQhsDHSEQfwG7998IwMR/hVEBAggggAACCKRKgABMqqY7JcVm3Jvk6ofZakf0kOafnJLaKRMBBFIlMPYRadZTO0oe8jXpoeGVExCAqdyQFioWsPsBaMXl0YDlAqw/yyeI4SGAAAIIIIAAAggggAACCCCAAAIIIIAAAgggEKpAtbtQ0rC8Ph2NUca5NtRx0BkC8RWwe/+NAEx8VxYjRwABBBBAAIFUChCASeW0J7joandvSasktc9WufQs6aivJrhmSkMAgdQKvPYvaf+f55e//idShzaVkRCAqcyPu30RsPsBqC8l0ojFAqw/iyeHoSGAAAIIIIAAAggggAACCCCAAAIIIIAAAgggEIlAtftnSb3y+nY0RBnn4UjGQ6cIxEvA7v03AjDxWk2MFgEEEEAAAQRSL0AAJvVLIGEAGfdkubonW9WJ3aTf5P8OjoQVTDkIIJB2gW/Pl36/eofCfcOk73SrTIUATGV+3O2LgN0PQH0pkUYsFmD9WTw5DA0BBBBAAAEEEEAAAQQQQAABBBBAAAEEEEAAgUgEJrh7qaVek7Rznf5X6z86UlOctZGMiU4RiI+A3ftvBGDis5IYKQIIIIAAAgggIIkADMsgWQIZ92K5mpUtasax0tj/TlaJVIMAAgjUFZj5lHTJIzv+xI/vewRgWGMWCNj9ANQCIIYQqADrL1BeGkcAAQQQQAABBBBAAAEEEEAAAQQQQAABBBBAIKYCk9xvy1H+iS+OJirjXBnTihg2AmEJ2L3/RgAmrHVAPwgggAACCCCAgC8CBGB8YaQRawQy7ky5GpMdz6Kh0mkHWjM6BoIAAgj4LnD3K9KwxTuavfBQ6YbBlXVDAKYyP+72RcDuB6C+lEgjFguw/iyeHIaGAAIIIIAAAggggAACCCCAAAIIIIAAAggggECkApPcy+To6jpjeEuOeivjrI90XHSOgN0Cdu+/EYCxe/UwOgQQQAABBBBAoJ4AARiWRLIEqt37JZ2QLerJc6R+eyerRKpBAAEE6gos/7t0xC93/MmQr0kPDa/MiABMZX7c7YuA3Q9AfSmRRiwWYP1ZPDkMDQEEEEAAAQQQQAABBBBAAAEEEEAAAQQQQACBSAUybiu5elHS/rlxuLpctc70SMdF5wjYLWD3/hsBGLtXD6NDAAEEEEAAAQTqCRCAYUkkS2CS+4ocHZAt6s2LpK92SFaJVIMAAgjUFfifD6R9r9vxJ1/fXXr1gsqMCMBU5sfdvgjY/QDUlxJpxGIB1p/Fk8PQEEAAAQQQQAABBBBAAAEEEEAAAQQQQAABBBCIXKDaHS/pqtw4HL2u/1NvXeNsjHxsDAABOwXs3n8jAGPnqmFUCCCAAAIIIIBAIwIEYFgayRKodv8tqU22qE8mSq1bJKtEqkEAAQTqCmzeKu00ecef7NRS2vTTyowIwFTmx92+CNj9ANSXEmnEYgHWn8WTw9AQQAABBBBAAAEEEEAAAQQQQAABBBBAAAEEEIhcYIK7l1roJTna8StZHV2kjHN95GNjAAjYKWD3/hsBGDtXDaNCAAEEEEAAAQQaESAAw9JIlkC9v5C4mWSVRzUIIIBAIQGn3ve6Sr/3EYBhnVkgYPcDUAuAGEKgAqy/QHlpHAEEEEAAAQQQQAABBBBAAAEEEEAAAQQQQACBBAhUu9dJ+nGdSlbJUW9lnE8TUB0lIOC3gN37bwRg/J5v2kMAAQQQQAABBAIVIAATKC+Nhy5AACZ0cjpEAIHoBQjARD8HjMB3AbsfgPpeLg1aJsD6s2xCGA4CCCCAAAIIIIAAAggggAACCCCAAAIIIIAAAtYJZNxD5Oq5vHG5Gq1aZ7Z1Y2VACEQvYPf+GwGY6FcII0AAAQQQQAABBEoQIABTAhaXxkCAAEwMJokhIoCA3wIEYPwWpT0LBOx+AGoBEEMIVID1FygvjSOAAAIIIIAAAggggAACCCCAAAIIIIAAAgggkBCBjLtIrk7LVeNogTLOGQmpjjIQ8FPA7v03AjB+zjVtIYAAAggggAACgQsQgAmcmA5CFSAAEyo3nSGAgB0CBGDsmAdG4auA3Q9AfS2VxiwUYP1ZOCkMCQEEEEAAAQQQQAABBBBAAAEEEEAAAQQQQAAB6wRq3CHapofqjOv/qcY5wLpxMiAEohewe/+NAEz0K4QRIIAAAggggAACJQgQgCkBi0tjIEAAJgaTxBARQMBvAQIwfovSngUCdj8AtQCIIQQqwPoLlJfGEUAAAQQQQAABBBBAAAEEEEAAAQQQQAABBBBIiEDG7ahtWiNHrXMVtVInTXDWJqRCykDALwG7998IwPg1z7SDAAIIIIAAAgiEIkAAJhRmOglNgABMaNR0hAAC9ggQgLFnLhiJbwJ2PwD1rUwaslSA9WfpxDAsBBBAAAEEEEAAAQQQQAABBBBAAAEEEEAAAQSsE8i4y+Wqb25cjo5Xxql7Kox1Q2ZACEQgYPf+GwGYCJYEXSKAAAIIIIAAAuULEIAp3447bRQgAGPjrDAmBBAIWIAATMDANB+FgN0PQKMQoc8wBVh/YWrTFwIIIIAAAggggAACCCCAAAIIIIAAAggggAACcRbIuNfK1UW5ElzVqLb+Dm6cC2TsCPgiYPf+GwEYXyaZRhBAAAEEEEAAgbAECMCEJU0/4QgQgAnHmV4QQMAqAQIwVk0Hg/FHwO4HoP7USCv2CrD+7J0bRoYAAggggAACCCCAAAIIIIAAAggggAACCCCAgF0CGXeYXC3MDcrRg8o4J9g1SEaDQOQCdu+/EYCJfIEwAAQQQAABBBBAoBQBAjClaHGt/QIEYOyfI0aIAAK+CxCA8Z2UBqMXsPsBaPQ+jCBYAdZfsL60jgACCCCAAAIIIIAAAggggAACCCCAAAIIIIBAcgQybie5eqdOQf9QjbNXcgqkEgR8EbB7/40AjC+TTCMIIIAAAggggEBYAgRgwpKmn3AECMCE40wvCCBglQABGKumg8H4I2D3A1B/aqQVewVYf/bODSNDAAEEEEAAAQQQQAABBBBAAAEEEEAAAQQQQMA+gYz7V7nqkhtYK3XSBGetfQNlRAhEJmD3/hsBmMgWBh0jgAACCCCAAALlCBCAKUeNe+wVIABj79wwMgQQCEyAAExgtDQcnYDdD0Cjc6HncARYf+E40wsCCCCAAAIIIIAAAggggAACCCCAAAIIIIAAAskQyLi/lKvv54pxNUi1zqPJKI4qEPBFwO79NwIwvkwyjSCAAAIIIIAAAmEJEIAJS5p+whEgABOOswW9rFixQv369csbyfz58zVixIiiR/fxxx/r6aef1rJly7x/v/TSS1q/fr13f9u2bXXQQQdp33339fox/5j/3bJly6Lbj/JC13X12muv6a677tLSpUu9+urXNX78eHXpsuOX0BQz3k2bNmnMmDGaPXt27vJjjz1WCxYs0G677VZME1wTgAABmABQaTJqAbsfgEatQ/9BC7D+ghamfQQQQAABBBBAAAEEEEAAAQQQQAABBBBAAAEEkiRQ7Y6TNDVXkqPTlXEWJalEakGgQgG7998IwFQ4vdyOAAIIIIAAAgiEK0AAJlxvegtagABM0MLWtF9JAOatt97SjBkzNHfuXG3YsKHomrp3765LLrlEQ4cO1S677FL0fWFfaEIqpr6rr7660fp69+6tRYsWab/99ssbnrFZuHChRo8erQ4dOjQYOgGYsGezuP4IwBTnxFWxErD7AWisKBlsGQKsvzLQuAUBBBBAAAEEEEAAAQQQQAABBBBAAAEEEEAAgdQKZNzz5erGXP2OfqSM8/PUelA4Ag0F7N5/IwDDmkUAAQQQQAABBGIlQAAmVtPFYJsVIADTLFFSLignALN582bNmTNHkyZNyp30Uo5H3759de2118qESBzHrm+j5uSX66+/XhdffHGTpQ0ZMkTz5s3LhVzWrVunX/7yl5o2bZr69OnT6IkuBGDKWTHB30MAJnhjeghdwO4HoKFz0GHIAqy/kMHpDgEEEEAAAQQQQAABBBBAAAEEEEAAAQQQQACBWAtk3DPkal6uBlc1qq2/ixvrChk8ApUK2L3/RgCm0vnlfgQQQAABBBBAIFQBuz65Xbh0u38ADnW66KxZAQIwzRIl5YJSAzAmuGFORMlkMr4QdO7c2QuMDBw40KoQzNtvv63hw4dr5cqVeXWa8Xbp0kVVVVUyFj179tT06dO100476c0339QZZ5yhp59+2rvn2GOPJQDjyyoJrxECMOFZ01NoAvz8Fxo1HRUQYP2xLBBAAAEEEEAAAQQQQAABBBBAAAEEEEAAAQQQQKB4gYx7glzdX+eGn6vG+VHxDXAlAokXsHv/jQBM4hcgBSKAAAIIIIBAsgQIwCRrPqmGAExq1kApARhzKsrChQs1evRobdiwIWfUtm1bnXTSSRoxYoQXCOnQoYNatWrlfd3c8/HHH2v16tV6+OGHddttt8mES+q+zD2m3f33398a9/oupsZZs2Z5AZfWrVsXHOfrr7+u0047TS+99JL3dQIw1kxn0QMhAFM0FRfGR8DuB6DxcWSk5Qmw/spz4y4EEEAAAQQQQAABBBBAAAEEEEAAAQQQQAABBNIpkHEHyNXjdYpfpBrn9HRiUDUCBQXs3n8jAMOyRQABBBBAAAEEYiVAACZW08VgmxUgANMsUVIuKBSAWbRokRfkqP966623vACIuSf7Ouyww3TDDTfokEMOKeoEFxOcmTJliqZNm5bX/KhRo7yASZs2baygXbBggVdr9nXmmWfqxhtvlAnCNPaqNAAzZMgQzZs3zwsQ8YpGgABMNO70GqiA3Q9AAy2dxi0QYP1ZMAkMAQEEEEAAAQQQQAABBBBAAAEEEEAAAQQQQACB2Ahk3IPl6vnceB09qowzKDbjZ6AIBC9g9/4bAZjgVwA9IIAAAggggAACPgoQgPERk6YsECAAY8EkhDOEVatWaejQoXrjjTe8DvfYYw89+OCD6t27d4MBmNNbzj333NyfmxNbTFimR48eJQ128+bNqqmp0dSpU3P3mX5/85vf6NBDDy2praAurh+Aqa6ulvnHcRr/dl9KAGbr1q2aOHFinsGYMWO8YFD29JygaqPdxgUIwLA6Eihg9wPQBIJTUp4A648FgQACCCCAAAIIIIAAAggggAACCCCAAAIIIIAAAsULTHb31adaXeeGF1TjHFx8A1yJQOIF7N5/IwCT+AVIgQgggAACCCCQLAECMMmaT6ohAJOaNbBmzRqNGDFCy5Yt82r+xje+obvuukudO3fOM/jkk090ySWX6Kabbsr9+YwZM2RCG02FQhqDLHSazOTJkzVhwoSy2vN7wuoHYGpra73ASlOvUgIwpp3Zs2dr9OjRuSZnzpzpefKKToAATHT29ByYgN0PQAMrm4YtEWD9WTIRDAMBBBBAAAEEEEAAAQQQQAABBBBAAAEEEEAAgVgITHF312b9MzdWV/+rWmfvWIydQSIQjoDd+28EYMJZBfSCAAIIIIAAAgj4JEAAxidImrFEgACMJRMR/DA2bNigCy64QPPmzfM6M6fBzJkzR+3bt8/rfN26dV5Q5pFHHsn9+ZIlS3TMMceUNUhzAoo5BcaEXrIvc7rMddddp5133rmsNv28KYwAzKOPPqpBg3ac1nz//ffrhBNO8LMM2ipRgABMiWBcHgcBux+AxkGQMVYiwPqrRI97EUAAAQQQQAABBBBAAAEEEEAAAQQQQAABBBBIm8D1bmut0yd1yv63apxd0sZAvQg0IWD3/hsBGBYvAggggAACCCAQKwECMLGaLgbbrAABmGaJknKBCaKYk02mTp3qlXTFFVd4oZQWLVrklVgoAPPEE0/oyCOPLJvigQce0Pe//3317NlTn/vc59SlSxdNmTJF7dq1K6rNbdu2yZy68uCDD+oPf/iDnnvuOa1fv967t1evXl67gwcP1tFHH60OHTo02Wb901uKGcD8+fO1zz77qF+/fsVc7o3n7rvvVteuXb3rV61a5QWO3njjDa/2xYsXq0ePHkW1xUXBCBCACcaVViMVsPsBaKQ0dB6CAOsvBGS6QAABBBBAAAEEEEAAAQQQQAABBBBAAAEEEEAgUQJ8gD5R00kxvgvYvf/G+9f3CadBBBBAAAEEEEAgSAECMEHq0nb4AgRgwjePsMfZs2dr9OjR3ghuvvlmjRo1qsFoPvjgA5155pn67W9/m/vajBkzNGbMGDlOuN8CTfDFhG9+9rOf5Z1I0xhhx44dvfouvvhi7b777gUviyIAs2bNGu9UnWXLlmnAgAEyp8506tQpwpVA1wRgWAMJFLD7AWgCwSkpT4D1x4JAAAEEEEAAAQQQQAABBBBAAAEEEEAAAQQQQACB0gT4AH1pXlydNgG79994/6ZtPVIvAggggAACCMRcINxPf5eHZfcPwOXVxF1BCRCACUrWynYfffRRDRo0yBvbkiVLdMwxxzQYZ/2TYswFhx12mG6//Xbtv//+odW1adMmmeDN1VdfrQ0bNpTUb9++fXX99dfr4IMPbnBfFAEYM/4LLrhA8+bN88JFN954o9q2bVtSTVzsrwABGH89ac0KAX7+s2IaUjsI1l9qp57CEUAAAQQQQAABBBBAAAEEEEAAAQQQQAABBBAoU4AP0JcJx20pEbB7/433b0qWIWUigAACCCCAQFIECMAkZSapY7sAARhWQgGBxx57TCeddFJe8KRPnz666qqrNHDgQLVs2TJQt40bN+ryyy/XTTfd1KCfrl276qijjtLee++tLVu2aOXKlVqxYkWDkIy57pZbbtGRRx6Z18a7776rRYsWafPmzd6fv/LKK5o/f37umsGDBze4p3///tptt9107733etetX7/eC7OsXbvW+/8mGPTd735Xbdq08f5/69atNWzYMH3pS18K1InGyxcgAFO+HXdaK2D3A1Br2RiYTwKsP58gaQYBBBBAAAEEEEAAAQQQQAABBBBAAAEEEEAAgdQI8AH61Ew1hZYlYPf+G+/fsiaVmxBAAAEEEEAAgagECMBEJU+/wQgQgAnGNeatmgDKmDFjdOuttzaopHv37jrjjDN03HHH6Wtf+5rvYRhzAs3MmTO9AEzdlznVZcqUKerXr5+qqqryvvb+++97p8WYwEzd02LMyTUmqNKlS5dGZ2TBggVePdlXbW2tJk6c2OQM1j9F5thjj5Vpx4RkeMVDgABMPOaJUZYkYPcD0JJK4eIYCrD+YjhpDBkBBBBAAAEEEEAAAQQQQAABBBBAAAEEEEAAgUgF+AB9pPx0br2A3ftvvH+tX0AMEAEEEEAAAQQQqCtAAIb1kCwBAjDJmk8fqzEhjx/84Afe6SqNvTp27OidxmL+MSet7LvvvmrVqlVFo/jTn/6koUOH6u233861c+aZZ3oBl913373Rtl3X1X333aexY8fm3XvJJZd4J9eYU1kKvQjAVDRdsb2ZAExsp46BNy5g9wNQZi7pAqy/pM8w9SGAAAIIIIAAAggggAACCCCAAAIIIIAAAggg4LcAH6D3W5T2kiVg9/4b799krTaqQQABBBBAAIHECxCASfwUp6xAAjApm/DSyjUhFHMSjAmWFPNq27atzEkt5kSUQYMGlXxCjDn9paamRpMnT851N3DgQO8Ulz333LPZIZgQzJw5c3Teeeflru3cubMWL16sQw45pOD9BGCaZU3kBQRgEjmtaS/K7gegaZ+d5NfP+kv+HFMhAggggAACCCCAAAIIIIAAAggggAACCCCAAAL+CvABen89aS1pAnbvv/H+Tdp6ox4EEEAAAQQQSLgAAZiET3DqyiMAk7opL7XgzZs3695779XUqVP18ssvl3S7CZ+YU2TOPvts7b333s3eawI3w4cP18qVK3PX3nPPPTr55JObvTd7wQcffOD1WTe0YwI1EyZMkOM0/BZOAKZo2kRdSAAmUdNJMdsF7H4AyiwlXYD1l/QZpj4EEEAAAQQQQAABBBBAAAEEEEAAAQQQQAABBPwW4AP0fovSXrIE7N5/4/2brNVGNQgggAACCCCQeAECMImf4pQVSAAmZRNefrmbNm3SM888ozvvvFP333+/1q9fX3Rj5mSY888/X5dffrk6duzY6H2PPvqod3JM9jVgwACZgEqnTp2K7stcOHv2bI0ePTp3z9ChQ72TYdq3b9+gHQIwJdEm5mICMImZSgrZIWD3A1BmKukCrL+kzzD1IYAAAggggAACCCCAAAIIIIAAAggggAACCCDgtwAfoPdblPaSJWD3/hvv32StNqpBAAEEEEAAgcQLEIBJ/BSnrEACMCmbcH/K3bJli/76179q6dKleuSRR7RixQpt2LCh2cb79vNzAc4AACAASURBVO3rhVMOOOCAgteaU2bGjx+f+9qYMWM0bdo0tWrVqtm2617w/PPP6/jjj9fatWu9P+7Zs6fuvvtude3atUE7BGBKok3MxQRgEjOVFLJDwO4HoMxU0gVYf0mfYepDAAEEEEAAAQQQQAABBBBAAAEEEEAAAQQQQMBvAT5A77co7SVLwO79N96/yVptVIMAAggggAACiRcgAJP4KU5ZgQRgUjbhwZRrAjFvvvmmli1bpgceeKDJQMxhhx2m22+/Xfvvv3/eYEwb48aN06xZs3J/PnPmTJkQTKmvNWvWaMSIEd54sq/ly5fLBHDqvwjAlKqbjOsJwCRjHqkiT8DuB6BMVtIFWH9Jn2HqQwABBBBAAAEEEEAAAQQQQAABBBBAAAEEEEDAbwE+QO+3KO0lS8Du/Tfev8labVSDAAIIIIAAAokXIACT+ClOWYEEYFI24eGUu3HjRv3xj3/UTTfdpIceeqhBpyNHjvSCLrvsskvua5s2bfLCLuaEmOxr/vz5XpCl1Ne6deu8+8zpNNkXAZhSFZN9PQGYZM9vSquz+wFoSiclRWWz/lI02ZSKAAIIIIAAAggggAACCCCAAAIIIIAAAggggIAvAnyA3hdGGkmsgN37b7x/E7vwKAwBBBBAAAEEkilAACaZ85reqgjApHfuQ6h827Zt+t3vfqdLLrlEr7/+eq7Htm3b6r777tNRRx2V+7OgAzCNhWk4ASaEhWBhFwRgLJwUhlSpgN0PQCutjvttF2D92T5DjA8BBBBAAAEEEEAAAQQQQAABBBBAAAEEEEAAAdsE+AC9bTPCeOwSsHv/jfevXauF0SCAAAIIIIAAAs0IEIBhiSRLgABMsubT0mqeeOIJnX322Xr77bdzI7ziiis0efJktWjRwvuzoAMwS5Ys0THHHNNAiACMpYsm4GERgAkYmOajELD7AWgUIvQZpgDrL0xt+kIAAQQQQAABBBBAAAEEEEAAAQQQQAABBBBAIAkCfIA+CbNIDcEJ2L3/xvs3uJmnZQQQQAABBBBAIAABAjABoNJkhAIEYCLEt6/rN954Q9dee61Wr17tBVJ23nlnzZs3T7vvvntFg926datqamq8wEv2NXToUM2ZM0ft27f3/ijoAMzy5cvVt2/fBnUQgKloamN7MwGY2E4dA29cwO4HoMxc0gVYf0mfYepDAAEEEEAAAQQQQAABBBBAAAEEEEAAAQQQQMBvAT5A77co7SVLwO79N96/yVptVIMAAggggAACiRcgAJP4KU5ZgQRgUjbhTZf7/PPP6/jjj9fatWu9C7t06aLFixerR48eFTs98MADOvHEE3PtHHvssTLhk9122837sy1btmjcuHGaNWtW7pqZM2dqzJgxJfdtTpoZPny4Vq5c6d3btm1bmRNgDj/88AZtEYApmTcRNxCAScQ0UkS+gN0PQJmtpAuw/pI+w9SHAAIIIIAAAggggAACCCCAAAIIIIAAAggggIDfAnyA3m9R2kuWgN37b7x/k7XaqAYBBBBAAAEEEi9AACbxU5yyAgnApGzCmy63fnDEXD1//nyNGDGiYqc//vGP6t+/f66d+gEY8wUTfhk7dmzumvPPP18zZszQTjvtVFL/Tz/9tAYNGqQNGzZ49/Xu3VuLFi3Sfvvt16AdAjAl0SbmYgIwiZlKCtkhYPcDUGYq6QKsv6TPMPUhgAACCCCAAAIIIIAAAggggAACCCCAAAIIIOC3AB+g91uU9pIlYPf+G+/fZK02qkEAAQQQQACBxAsQgEn8FKesQAIwKZvwpsvduHGjLrzwQt1xxx25C0899VTNnj1bHTp0qMjKtDF69OhcG+eee66uu+467bzzzrk/e/TRR73gSvY1YMAA75SYTp06ldR3/b6GDh2qOXPmqH379g3aIQBTEm1iLiYAk5ippJAdAnY/AGWmki7A+kv6DFMfAggggAACCCCAAAIIIIAAAggggAACCCCAAAJ+C/ABer9FaS9ZAnbvv/H+TdZqoxoEEEAAAQQQSLwAAZjET3HKCiQAk7IJb77c2267TSacUvc1b9487xQYxynvW+AHH3ygUaNG6de//nWu2ZkzZ2rMmDF5/fhxAs0///lPjRw5Ug888ECu7cmTJ2vChAkFx08Apvk1kcQrCMAkcVZTX5PdD0BTPz2JB2D9JX6KKRABBBBAAAEEEEAAAQQQQAABBBBAAAEEEEAAAZ8F+AC9z6A0lzABu/ffeP8mbLlRDgIIIIAAAggkXaC8T3+Hq2L3D8DhWtBbcwIEYJoTSt3X33nnHZ155pl6/PHHc7V37txZ06dP1ymnnKKqqqqSTD799FPNmDFD48aNy923//77e2GYAw44IK+trVu3qqamRiawkn0NHDhQJoCz5557Ntuv67reSS/nnXde7to99thDv/nNb3TooYcWvJ8ATLOsibyAAEwipzXtRfHzX9pXQLT1s/6i9ad3BBBAAAEEEEAAAQQQQAABBBBAAAEEEEAAAQTiJ8AH6OM3Z4w4TAG79994/4a5FugLAQQQQAABBBCoWIAATMWENGCVAAEYq6bDlsEsWrTIC5Fs2LAhN6S2bdt6p7j86Ec/0t57713UUN9//31dffXVuuaaa/KuHz9+vBd0admyZYN2/vSnP2no0KEyp8FkX6eeeqpuuOEGffGLX2y0XxN+ue+++zR27Ni8ey+88EJvDG3atCl4rx8BmAEDBsi006lTp6JcuCh6AQIw0c8BI/BdwO4HoL6XS4OWCbD+LJsQhoMAAggggAACCCCAAAIIIIAAAggggAACCCCAgPUCfIDe+iligJEK2L3/xvs30sVB5wgggAACCCCAQKkCBGBKFeN6uwUIwNg9PxGNbvPmzcpkMpo2bVqDEZggzHHHHadhw4bp4IMP1he+8AW1atXKu86c9vLhhx/qlVde0eLFi7Vw4UKtX78+r40TTzxRs2fPbjTMYk6BmTlzpi6//PK8+/r06aMpU6bom9/8ZoNTaNatW6frr79es2bNygvtHHbYYbr99ttlTpxp7FVOAMaEc4YPH66VK1d6zRqTm266yfuzUk/IiWiKU98tAZgKlkDGPUgZ58UKWuDWYATsfgAaTM20ao8A68+euWAkCCCAAAIIIIAAAggggAACCCCAAAIIIIAAAgjEQ4AP0MdjnhhlVAJ277/x/o1qXdAvAggggAACCCBQlgABmLLYuMlaAQIw1k5N1APbuHGjJkyYoOuuu863ofTt21e33Xabunbt2mSbpm8TgDGhkvovc+9RRx3lnUKzZcsWL4SyYsWKvOCLuadz586aO3eu+vfv32Rf5QRgPvroI5177rleyKfuq1evXtp99931uc99zgvr9OjRwzc7GvJXgABMGZ4Zd4BcVcvRE8rUFyyjPW7xW8DuB6B+V0t7tgmw/mybEcaDAAIIIIAAAggggAACCCCAAAIIIIAAAggggIDtAnyA3vYZYnzRCti9/8b7N9rVQe8IIIAAAggggECJAgRgSgTjcssFCMBYPkHRDs+cBHPXXXfp0ksvbXCSS6kjO+uss3TllVdqr732KupWE4IxJ9CYAM6GDRuKuid7kTktxpwIc/jhhzd7XzkBGNd1vfYvvvjiRttfsmSJjjnmmGb754JoBAjAlOCeDb5IAyR9JEf7KON8WEILXBqOgN0PQMMxoJfoBFh/0dnTMwIIIIAAAggggAACCCCAAAIIIIAAAggggAAC8RTgA/TxnDdGHZaA3ftvvH/DWgf0gwACCCCAAAII+CJAAMYXRhqxRoAAjDVTYfNA1q5dq9tvv1233HKL3n777ZKGetxxx2ns2LHeSSxVVVUl3btt2zb94Q9/UG1trZ588slm7+3YsaPGjRun8847T+3bt2/2enNBOQEYc9/69eu9vm699daC/dx8880aNWpUUWPgovAFCMAUYZ4ffNl+g6MaTn8pwi6aS+x+ABqNCb2GJ8D6C8+anhBAAAEEEEAAAQQQQAABBBBAAAEEEEAAAQQQSIYAH6BPxjxSRVACdu+/8f4Nat5pFwEEEEAAAQQQCESAAEwgrDQamQABmMjo49jxli1b9PLLL+uZZ57Rc889pzfffFMvvvhi3gkt5tSVbt26eaefHHHEEfryl78sx6nsW+enn36qF154Qb///e+1YsUKr28TQDEv09/BBx+swYMHe/21a9euJNpyAzCmE3NCzsMPP6xFixZ5JnXDQVdccYUmT56sFi1alDQeLg5HgABME86Fgi/bL+f0l3CWZ7m92P0AtNyquC8uAqy/uMwU40QAAQQQQAABBBBAAAEEEEAAAQQQQAABBBBAwBYBPkBvy0wwDjsF7N5/4/1r56phVAgggAACCCCAQCMClX2KOxxWu38ADseAXooVIABTrBTXIYBAggQIwBSYzMaDL9sv5vQX298B/Pxn+wwle3ysv2TPL9UhgAACCCCAAAIIIIAAAggggAACCCCAAAIIIOC/AB+g99+UFpMkYPf+G+/fJK01akEAAQQQQACBFAgQgEnBJKeqRAIwqZpuikUAge0CBGDqrITmgi/bL+X0F/vfPHY/ALXfjxFWJsD6q8yPuxFAAAEEEEAAAQQQQAABBBBAAAEEEEAAAQQQSJ8AH6BP35xTcSkCdu+/8f4tZS65FgEEEEAAAQQQiFyAAEzkU8AAfBUgAOMrJ40hgEA8BAjASCou+LJ9Qjn9JQ4L2+4HoHEQZIyVCLD+KtHjXgQQQAABBBBAAAEEEEAAAQQQQAABBBBAAAEE0ijAB+jTOOvUXLyA3ftvvH+Ln0muRAABBBBAAAEELBAgAGPBJDAEHwUIwPiISVMIIBAXgVQHYEoJvmyfUE5/icfCtvsBaDwMGWX5Aqy/8u24EwEEEEAAAQQQQAABBBBAAAEEEEAAAQQQQACBdArwAfp0zjtVFytg9/4b799i55HrEEAAAQQQQAABKwQIwFgxDQzCNwECML5R0hACCMRHIJUBmNKDL9snlNNf4rKw7X4AGhdFxlmuAOuvXDnuQwABBBBAAAEEEEAAAQQQQAABBBBAAAEEEEAgrQJ8gD6tM0/dxQnYvf/G+7e4WeQqBBBAAAEEEEDAEgECMJZMBMPwSYAAjE+QNIMAAnESSFUAptzgy/YJ5fSX+Cxsux+AxseRkZYnwPorz427EEAAAQQQQAABBBBAAAEEEEAAAQQQQAABBBBIrwAfoE/v3FN5MQJ277/x/i1mDrkGAQQQQAABBBCwRoAAjDVTwUB8ESAA4wsjjSCAQLwEUhGAqSz4sn1COf0lTgvb7gegcZJkrOUIsP7KUeMeBBBAAAEEEEAAAQQQQAABBBBAAAEEEEAAAQTSLMAH6NM8+9TevIDd+2+8f5ufQa5AAAEEEEAAAQQsEiAAY9FkMBQfBAjA+IBIEwggEDeBRAdg/Ai+bJ9QTn+J18K2+wFovCwZbekCrL/SzbgDAQQQQAABBBBAAAEEEEAAAQQQQAABBBBAAIF0C/AB+nTPP9U3J2D3/hvv3+bmj68jgAACCCCAAAJWCRCAsWo6GEzFAgRgKiakAQQQiJ9AIgMw/gVftk8op7/EbWHb/QA0bpqMt1QB1l+pYlyPAAIIIIAAAggggAACCCCAAAIIIIAAAggggEDaBfgAfdpXAPU3LWD3/hvvX9YvAggggAACCCAQKwECMLGaLgbbrAABmGaJuAABBJInkKgAjN/Bl+3Tzekv8Vv2dj8AjZ8nIy5NgPVXmhdXI4AAAggggAACCCCAAAIIIIAAAggggAACCCCAAB+gZw0g0JSA3ftvvH9ZvQgggAACCCCAQKwECMDEaroYbLMCBGCaJeICBBBInkAiAjDBBF+2Tzanv8Rx0dv9ADSOooy5FAHWXylaXIsAAggggAACCCAQF4H6P+f6Pe6g9xoYf9Mzhn/TPqwf1k8l3/NYP6wf1k8lAqyfSvT4/sP6Yf1UIhDF+mn4AfqgKuDn/2T//B/Uuom6Xbv33wjARL0+6B8BBBBAAAEEEChJIOi/FJU0mEYutvsHYD8qpA3/BAjA+GdJSwggEBuBWAdgggy+bJ9BTn+JzUrOGyg//8Vz3pIyatZfUmaSOhBAAAEEEEAAAQTqCvAByqbXQ9B7JfjjX8l3JNYP64f1U4kA66cSPb7/sH5YP5UIsH4q0Yvn9x8CMMXOOX//KlYqWdfZvf9GACZZq41qEEAAAQQQQCDxAkH/pcIPQLt/APajQtrwT4AAjH+WtIQAArERiGUAxtFAuaqWNCA20Aw0fIH//Fv69zqp/V4vyNG/5Gqd9Nm/q/Qv739v0zrtpD9rvGO+xgsBPwT4+4cfirSBAAIIIIAAAgggYJtAPD9AtkOR8Te9ooLe68Ef/0q+p7F+WD+sn0oEWD+V6PH9h/XD+qlEgPVTuh4BmGLN+PtLsVLJus7u/TcCMMlabVSDAAIIIIAAAokXCPovFX4A2v0DsB8V0oZ/AgRg/LOkJQQQiI1ALAMwsdFloLERcPUXVWm5pJXaquc12Xk5NmNnoLYJ8PcP22aE8SCAAAIIIIAAAgj4IcAHQJtWDHqvBH/8K3kfs35YP6yfSgRYP5Xo8f2H9cP6qUSA9VOJXjy//xCAKXbO+ftXsVLJus7u/TcCMMlabVSDAAIIIIAAAokXCPovFX4A2v0DsB8V0oZ/AgRg/LOkJQQQiI0AAZjYTBUDDVdgjaSn5Op5OXpeNc6ScLuntxgL8PePGE8eQ0cAAQQQQAABBJIq4LpuRR8Ac5xgtwIqHF6z08b4mybCv2kf1g/rp9lvMk1cwPph/bB+KhFg/VSix/cf1g/rpxKBaNZP/T1b1QTz9zB+/o/2539JwUxscEvelpbt3n8jAGPLOmEcCCCAAAIIIIBAUQJx+KHc7h+Ai2LmotAECMCERk1HCCBgj0AsAzCOBkrKyFV/eyQZScIFlsrVHap1FiS8TsqrXIC/f1RuSAsIIIAAAggggAACPgsQgAl2K4MPkDW9YPkAbtM+rB/WTyXf8lk/rB/WTyUCrJ9K9Pj+w/ph/VQiUPheAjDFmcb9+w8BmOLmucBVdu+/EYApe2K5EQEEEEAAAQQQiEIg2F0jfyqy+wdgf2qkFb8ECMD4JUk7CCAQI4FYBmBqPvvVsxl3QMBBmA/l6CvKOB/GaEoZqrT957+WraXW7aRx/9xPW9VeUru8f1zv/3eVZNbRPkXCPesFYXbVHRrrbCryHi5LlwB//0jXfFMtAggggAACCCAQCwECMMFuZcT9A1iMv+m3MQGepn1YP6yfSv5DyPph/bB+KhFg/VSix/cf1o+N64cATHGzEvf3LwGY4ua5wFV2778RgCl7YrkRAQQQQAABBBCIQiDYXSN/KrL7B2B/aqQVvwQIwPglSTsIIBAjgVgHYLLOQQZhHNUo0+CRc4xmOJVDLf3nv8luF21TP23TkUUFYhy97gVhHN2hjPNuKpUpujGB0tcflggggAACCCCAAAIIBCxAACbYrYy4fwCL8Tf9BiQA07QP64f1U8l/wlg/rB/WTyUCrJ9K9Pj+w/qxcf0QgCluVuL+/iUAU9w8F7jK7v03AjBlTyw3IoAAAggggAACUQgEu2vkT0V2/wDsT4204pcAARi/JGkHAQRiJJCIAEzWO5ggDKfAxGg9fzbUyn/+y7iHSOon6WS5OqJRAld/U5XGK+Msih8TIw5IoPL1F9DAaBYBBBBAAAEEEEAgvQKVBmDSK0flCCCAAAIIIIAAAggggEA4An7v2YYzanopVcAJOmFf6oDic73d+28EYOKzkhgpAggggAACCCAQk1S63T8As4zsEiAAY9d8MBoEEAhFwO+HqTXLpMyyHUPPDJCqB1RWSoHfeNR0CNfvIAynwFQ2geHf7e/Pf5Pcb6tKp8vV6ZJaNlLOtapxxoRfKj1aKODv+rOwQIaEAAIIIIAAAgggED8BAjDxmzNGjAACCCCAAAIIIIAAAukS8HvPNl168amWAEzZc2X3/hsBmLInlhsRQAABBBBAAIEoBDgBJgp1+gxOgABMcLa0jAAC1gr4/TDVigBMVtu/IAynwFi7ggsOLJgHoBm3m6ThnwVh9mvQs6On9JGO0ixnU7y4GK3PAsGsP58HSXMIIIAAAggggAAC6RIgAJOu+aZaBBBAAAEEEEAAAQQQiJ+A33u28RNIx4gJwJQ9z3bvvxGAKXtiuREBBBBAAAEEEIhCgABMFOr0GZwAAZjgbGkZAQSsFfD7YapVAZisuh9BGE6BsXYNFxhYsA9AM+5O2qYxcjSlQN/b5OhYZZylcQJjrL4KBLv+fB0qjSGAAAIIIIAAAgikRYAATFpmmjoRQAABBBBAAAEEEEAgrgJ+79nG1SHp4yYAU/YM273/RgCm7InlRgQQQAABBBBAIAoBAjBRqNNncAIEYIKzpWUEELBWwO+HqVYGYLL6lQVhOAXG2lXcYGDhPADNuN+Tq9mSWhUYQUa1Tk18yBipjwLhrD8fB0xTCCCAAAIIIIAAAokUqP9zaV6RrtvklxMJQlEIIIAAAggggAACCCCAgM0Cfu/Z2lxrmsdGAKbs2bd7/40ATNkTy40IIIAAAggggEAUAgRgolCnz+AECMAEZ0vLCCBgrYDfD1OtDsBkZ6HcIAynwFi7jusNLLwHoBPd7qrSA5L2aYDjqLsyzitxQWOcvgmEt/58GzINIYAAAggggAACCCRQgABMAieVkhBAAAEEEEAAAQQQQCC5An7v2SZXKt6VEYApe/7s3n8jAFP2xHIjAggggAACCCAQhQABmCjU6TM4AQIwwdnSMgIIWCvg98PUWARgsrNRehCGU2CsXcl5Awv/AWjGXS5XfeuNYquqtLMyzpZ4sDFKnwTCX38+DZxmEEAAAQQQQAABBBIlQAAmUdNJMQgggAACCCCAAAIIIJB0Ab/3bJPuFdf6CMCUPXN2778RgCl7YrkRAQQQQAABBBCIQoAATBTq9BmcAAGY4GwlTZ48WZMmTcr1MX/+fI0YMSLQPuPe+IoVK9SvX79cGaNGjdKsWbPUpk2buJfG+C0S8PthaqwCMNl5KCUIwykwFq3eRocSzQPQSW61HGXqjeou1Tj8xy4Oq8a/MUaz/vwbPy0hgAACCCCAAAIIJEOAAEwy5pEqEEAAAQQQQAABBBBAICUCfu/ZpoQtdmUSgCl7yuzefyMAU/bEciMCCCCAAAIIIBCFAAGYKNTpMzgBAjDB2cYgALNt2zY98cQTWr16tUaOHBmoRbGNE4ApVorrKhHw+2FqLAMwWcDigjCcAlPJggvn3ugegFa7CyUNyyvT0RhlnGvDKZ1eLBCIbv1ZUDxDQAABBBBAAAEEELBGgACMNVPBQBBAAAEEEEAAAQQQQACB5gX83rNtvkeuiEKAAEzZ6nbvvxGAKXtiuREBBBBAAAEEEIhCgABMFOr0GZwAAZjgbC0OwLiuq9dee03Tpk3TnXfeqdraWk2cODFQi2IbJwBTrBTXVSLg98PUWAdgspDNBWE4BaaSJRfGvdE+AK12/yypV16hjoYo4zwcRvH0EblAtOsv8vIZAAIIIIAAAggggIAlAgRgLJkIhoEAAggggAACCCCAAAIIFCPg955tMX1yTfgCBGDKNrd7/40ATNkTy40IIIAAAggggEAUAgRgolCnz+AECMAEZ2txAGbx4sU655xztGHDBq9+AjCBLgMat1DA74epiQjAZOep8SAMp8BYuJbrDCnaB6AT3L3UUq9J2rnOmFbrPzpSU5y1dtMxOh8Eol1/PhRAEwgggAACCCCAAAKJECAAk4hppAgEEEAAAQQQQAABBBBIi4Dfe7ZpcYtbnQRgyp4xu/ffCMCUPbHciAACCCCAAAIIRCFAACYKdfoMToAATHC2FgdgFixYoDPOOCNXOwGYQJcBjVso4PfD1EQFYLLzVSgIwykwFq7m3JCifwA6yf22HOWf+OJoojLOlTbDMTZfBKJff76UQSMIIIAAAggggAACMRcgABPzCWT4CCCAAAIIIIAAAgggkC4Bv/ds06UXn2oJwJQ9V3bvvxGAKXtiuREBBBBAAAEEEIhCgABMFOr0GZwAAZjgbAnAlGW7YsUK9evXL3fvqFGjNGvWLLVp06as9rgJgUICfj9MTWQAJguXH4ThFBh731J2PACd5F4mR1fXYXpLjnor46y3l46R+SBgx/rzoRCaQAABBBBAAAEEEIi1AAGYWE8fg0cAAQQQQAABBBBAAIG0Cfi9Z5s2v7jUSwCm7Jmye/+NAEzZE8uNCCCAAAIIIIBAFAIEYKJQp8/gBAjABGdLAKYsWwIwZbFxU4kCfj9MTXQAJmubDcJIy5SpL1jiBHB5EAJ2PADNuK3k6kVJ++eKdHW5ap3pQRRNm9YI2LH+rOFgIAgggAACCCCAAAIRCRCAiQiebhFAAAEEEEAAAQQQQACBcgT83rMtZwzcE7wAAZiyje3efyMAU/bEciMCCCCAAAIIIBCFAAGYKNTpMzgBAjDB2RKAKcuWAExZbNxUooDfD1NTEYDJGmfcg5RxTMCBl10C9jwArXbHS7oqx+Podf2feusaZ6NdZIzGRwF71p+PRdEUAggggAACCCCAQOwECMDEbsoYMAIIIIAAAggggAACCKRZwO892zRb2lw7AZiyZ8fu/TcCMGVPLDcigAACCCCAAAJRCBCAiUKdPoMTIAATnC0BmLJsCcCUxcZNJQr4/TA1VQGYEq25PDQBex6ATnD3Ugu9JEcdctU7ukgZ5/rQNOgobAF71l/YldMfAggggAACCCCAgE0CBGBsmg3GggACCCCAAAIIIIAAAgg0I+D3ni3gdgoQgCl7XuzefyMAU/bEciMCCCCAAAIIIBCFAAGYKNTpMzgBAjAl2bquq3/84x966KGH9PDDD2vlypVav369OnfurAEDBmjEiBE68sgj1bp1a6/dyZMna9KkSbk+5s+f711TzOvTTz/VX//6Vz322GNeP6+//rpeeOGF3K2mzwMOOECHH364vvWtJJ/oRAAAIABJREFUb6lXr15q2bJlo03XH0tTYxg1apRmzZqlNm3aNHqZ3+PLdtRUAMb0uXz5cs2dO1dPPfWUZ9K2bVsdeuih6t+/v0466SR9/etfV1VVVTHEDa4x8/vee+9p2bJlevLJJ/Xyyy/rxRdf1IYNG7xrTV8HHXSQunfvrsGDB+uII45Qu3btSu5r48aNMnXef//9+vOf/6ynn37a1/azA9q0aZOeeeYZ3XfffXr22Wdz/XTs2FF9+vRR3759Kzb74IMPtHTpUu/98NJLL+XWqOmjZ8+e3vocNGiQDjvssCbXU8mIFd7g98NUAjAVTgi3+yFg1wPQavc6ST+uU9gqOeqtjPOpH8XShnUCdq0/63gYEAIIIIAAAggggEBIAgRgQoKmGwQQQAABBBBAAAEEEEDADwG/92z9GBNt+C9AAKZsU7v33wjAlD2x3IgAAggggAACCEQhQAAmCnX6DE6AAEzRtu+//75mzJihm266KReIKHTzcccdp+nTp6tbt25lBWA2b97sBWx+9rOf6bnnnit6fCbQMGXKFH3zm98sGADxKwAT1PiyhTYWgHn77bd12WWXeTZNvUwIxoSOTFCl2JcJvqxatcozX7hwYbG3yYQ8fvrTn+q8887TLrvs0ux9JpByyy23eOEiU09zr1Lbz7Zn5uiee+5RbW2tFxJq7mXWbE1NjReicpzi/jNngl/m/XDzzTd7IbDmXl27dvXm5ZRTTskFxJq7J8iv+/0wlQBMkLNF20UK2PUANOMeIlf5/xFzNVq1zuwi6+GyeAnYtf7iZcdoEUAAAQQQQAABBPwTIADjnyUtIYAAAggggAACCCCAAAKBC/i9Zxv4gOmgLAECMGWxmZvs3n8jAFP2xHIjAggggAACCCAQhUBxnwyOYmQ7+rT7B+Bobei9vgABmKLWhDml48c//rF3akcxL3PaxZw5c7yTN0o5AcaEbC655BLNmzevmG4aXGNOKJk4caLGjBnT4DQYPwIwQY4vW0yhAMx3vvMdXXzxxUWFOUw75nScmTNneqebNBfoMKfKmBDH+PHjmww2NTUhp556qm644QZ98YtfbPQyc4rMT37yE/3iF78oeW6HDBmiG2+80aurude7776ryy+/vOQ1ZNaOCVCNHj26yZOETP/vvPOOLrjgAu8Em1JfI0eO1LRp07zwUJQvvx+mEoCJcjbp+zMB+37+y7iL5Oq03Aw5WqCMcwYzlkgB+9ZfIpkpCgEEEEAAAQQQQKAZAQIwLBEEEEAAAQQQQAABBBBAIEYCfu/Zxqj0VA2VAEzZ0233/hsBmLInlhsRQAABBBBAAIEoBAjARKFOn8EJEIBp1vYvf/mLvv/97+uZZ57Ju9Z8gN8EEw444ABt2bJFK1eu9AIyJuhgXuZrn//85zV37tzcffPnz9eIESMK9rlx40YvuGBOmKn7MsEEc5rJ4Ycfrt1228370rp16/Tkk0/q6aefbtDWHnvsoUWLFunII4/M+9pvf/tbvfLKK96fmX+bsWRfgwcPzrt+77339k7qaNWqVe6aoMeX7ah+ACbr+8Ybb+TGYgJGRx99tIyNOUnl4YcfbnCiigmLGPv+/fs3Osfm5Bdz4osJfWTnLXuxOQ2lZ8+e3kk+5mXm+Nlnn/XmudCJJyY8YuavRYsWDfozIRtzWsq4cePyvmbGaGox/Zj7Cq2j7A0mOGJOjmnqpJn33ntPo0aNahBMMU6HHnqot4bM/za1Ll++XE888USDsZpwiglhtWzZsqR1ak54+e///u+cV1N9mDCWsWisj2bflD5c4PfDVAIwPkwKTVQqYN8D0Bp3iLap7rFd/081zgGVFsr9VgrYt/6sZGJQCCCAAAIIIIAAAgELEIAJGJjmEUAAgbQJ1N+vKKd+8+w8+8utzF7AwQcfrAEDBni/UKupX+Bl9iPMLwdbu3ZtwW7NXoDZM2jTpk05w8rdY9o/66yztHTp0oLtmF80dtttt6lDhw7e182p86eddppeeumlivot9mazl9G3b99iLw/8ugULFuiMMwr/jh+/5iTwIugAAQQQsEjA7z1bi0pjKHUECMCUvRzs3n8jAFP2xHIjAggggAACCCAQhQABmCjU6TM4AQIwTdp+/PHH+tGPfqQ777wzd50JEFx22WW66KKL1K5du7z7zUaBOXnkmmuuKdhuUwGYQg/NL730Uo0dO1Ym1FLo9fe//11XXXWVbrnllrwvm9Nqrr76arVu3brgffX7qq2t9U6OaeoV1via2lAaNGiQpk6dKhNOqbsxtGnTJi/IYualbjjFbIoY83322adgaYU2akwfxtRsQlVVVTW4zwSBzAk9EyZMyOvLBFnMGL7yla80uOfFF1/0NqpMWMe8zBoygRizSVJoc8qsoyuvvDIvDGXuMScKHXXUUQVrKRRQMvecf/753lqtv4ZM+Odvf/ubfvrTn3rjzr7MPWY9DRs2rGA/Jkh1+umn5wJDZuPOnH7z7W9/u0GgxfSxevVq7+QbM/bsa//999evf/1rLzwW1cvvh6kEYKKaSfqtI2DfA9CM21HbtEaOdvzHqJU6aYJTeNee6YyzgH3rL86ajB0BBBBAAAEEEECgXAECMOXKcR8CCCCAQEEBPwIwjdGa0ElNTU2j+xcffPCBfvCDH+Q9W6/bll/P2R977DGZkEv9XxKW7evmm2/2fvFW9kUAhgAM3y4QQAABPwX83rP1c2y0Vb5AUyHfz1qNw2fvygfw7067998IwPg307SEAAIIIIAAAgiEIBCHH8Lt/gE4hEmiixIECMA0iXX//ffrzDPPzD34N+EAc0LL8OHDC4YjTGONnfZhvtZYAKbQRsb48eO9zY/mTsnYvHmzd50JhmRf5reHmcBKp06dCtZXagAmzPE1tqF04oknavbs2d5vRSv0MmGLxx9/XOecc07eaTCNncxirje/Hc2cdpJ9DRw40Au37Lnnnk2uC3Pv73//e++3nNXdFFqyZImOOeaYBveafkyQKfsy4ZcxY8Y0+dvdTKDFXHPrrbfm7jP/35zQUvdknuwX689pMWvV3GvCQyYslclkmnUwJ9SYk1tMPdnXPffco5NPPrlJr3fffVfnnnuuTHgm+zJBMVNPVC+/H6YSgIlqJum3joCdP/9l3OVyteNXNDo6Xhmn7qkwTGIyBOxcf8mwpQoEEEAAAQQQQACB4gUIwBRvxZUIIIAAAkUIBBmAMd2bXzA1ffp0nXLKKQX3nOrvLdQf8pw5c7yQTLmvrVu3evtL5tT2Qq9CIRsCMARgyl1v3IcAAggUEvB7zxZlOwQIwPg2D3bvvxGA8W2iaQgBBBBAAAEEEAhDgABMGMr0EZ4AAZhGrU0A4cILL9Qdd9yRu6bYUEqh8IJppLEAzPPPP6/jjz8+d5R9U6eJFBrwqlWrNHToUL3xxhvel7t3765f/epX6tatW8H6Sg3AhDm+QhtKxuP222+X2Wxp6mWCKWbD57zzzstd1pjlRx995IUyFi9enLu2mDBH9mITfLngggu8wEz2NXfuXJnf2lb39cknn3ghGxOcyr6WL18uczpNc69nn33WOznGnAhjXo0FmwoFlExQxvTbXIDKtFvopKNCG2emHxMIywZZevbsqbvvvltdu3ZtrhTde++93iZe9mXaufHGG73TcKJ4+f0wlQBMFLNIn/UE7HwAmnGvlauLcmN1VaPa+u9A5jIBAnauvwTAUgICCCCAAAIIIIBASQIEYEri4mIEEEAAgeYEgg7AmP7NM3Jzyoo5eb3+h0Xr7/3UH+/3vvc9/fznP9cuu+zSXCkFv272HsyextKlSwt+vVD7BGAIwJS12LgJAQQQaETA7z1boO0QIADj2zzYvf9GAMa3iaYhBBBAAAEEEEAgDAECMGEo00d4AgRgGrWuv7FQ6nHy9cMLpqPGAjCrV6/Wgw8+KNPnm2++qSOOOEK1tbVq0aJFUWth3bp1GjFihB555JHc9U2FLEoNwIQ5vkIbSqX8FrNCGzaFgi0mwGJCGa+++qpeeOEFLyhy2223NXpqTqGJML8VbdKkSbkvmTmbOHFi3qXmhBVz0ok5vSb7auykmPp9vP/++96JNiZE06tXL+2333767ne/q1133TXv0scee0wnnXRS7jSaYk+yqdtI/TZMoMq4t2/fPndZ/XXWpUsXL0DUo0ePZtfpa6+95gWT2rVrp4MOOsgLZ5166qlq3bp1s/cGcYHfD1MJwAQxS7RZooCdD0Az7jC5WpirxdGDyjgnlFgbl9svYOf6s9+NESKAAAIIIIAAAgj4K0AAxl9PWkMAAQRSLxBGAMYgm5NgzC/Y6t+/f555oV/UVveCUp7RF5rM+vsC9a8ptLdCAIYATOq/MQCAAAK+Cvi9Z+vr4GisbAECMGXT1b/R7v03AjC+TTQNIYAAAggggAACYQgQgAlDmT7CEyAA06h1/ZBIqSdWFDohpLEATKUTHnQAJszx1d9QKvU0HHMKzFVXXZUXRLniiitkwirFBoqKrbeYAIwZT01NjfdP9jVkyBDv9BOzqVXpq1C9ZlwTJkxo8NvimuprzZo1Xohq2bJl3mWFNs7+/e9/66KLLvKCMdnXyJEjZU6b6dixY6WlhHq/3w9TCcCEOn10VljAzgegGbeTXL1TZ8j/UI2zF5OYOAE711/imCkIAQQQQAABBBBAoBkBAjAsEQQQQAABXwXCCsCYQZtfGGV+kVaHDh3yaqi/V1W/QHN6zKhRo0que+vWrd6+hdlPKPRqbG+GAAwBmJIXGzcggAACTQj4vWcLth0CBGB8mwe7998IwPg20TT0/9m7F3g7xnv/47+1E4kI0gQltMQ1Im4VTZBq3O+RhCiR1OXErYcScaoOkuwkdamWVFBB1K09qGhEokgoQRERiuNSoaRF9LjkTwRB9vq/frMv2XvtWWvNmnlmzW/WfOb1yiuaPfPM87x/j3SZZ33nQQABBBBAAAEEqiFAAKYaytyjegIEYHyt9cG/7uRxySWXtPz8iiuu8HbyqOTQ688///yWSwjAlN+hpnBB6aSTTpIrr7xS1lprrcD08+bNkwMOOKDlfA2c3Hbbbe0WjgI3WOTEIAEYvdTvLWoafhk1apQcfvjh3o4onTp1CtUdv6DVHXfcIUcffXRF7fmFW2bNmuX1r/Whu+RoTVofO+ywgzeWww47TLbZZhtvNx3rh+uHqQRgrFc8E/2z+wC0Pv+65GXrlip0ko3lgtzSTFQlO4O0O/+yUwNGigACCCCAAAIIICBCAIZZgAACCCDgVKBUAGannXaSO++8U3r37u17z2+++cbbtf3dd9/1dqPXdY6PP/64ZP/8nsm/9dZbMmLECFmwYIHvtX67uQdBKHwpVuE1uh6mL78qXLsoF4B54oknZODAgUG6kMpzSgWSNIg0ZcoU6dKlSyrHRqcRQACBJARcr9kmMQbu2V6AAIyzWWF7/Y0AjLNC0xACCCCAAAIIIFANAQIw1VDmHtUTIADja+0XBggTKtDFj2OOOablHi4DMLp48s4778jjjz/uLZ5oyEIXU5qPUosMhQ/oJ02a1GbHFBcTMGz/CheUwvTtxRdfFF30Wbx4sTeUfv36idZvq622ijQ03W1FF6gWLVokc+bMkXvvvVeWLFnS0maxvn766afy05/+VG699Vbf++vuKfvuu68MHjxYfvjDH8p3v/tdqaurC9RXv0WqM844Q77zne8Eur75pK+//loeeOABUf/mw+/NcbpYp7shPfLII77ta7Bnr732kiOOOEL69+8vG264YUU70VTU6Qgnu36YSgAmQjG41JWA3Qeg9fnfSV5ObBloXg6QSbl5rgZOOyYE7M4/Ezx0AgEEEEAAAQQQQKBKAgRgqgTNbRBAAIGsCEQJwBQa/e///q/3cqliQRY93y90snLlSjn33HNl6tSpvuw9e/aU2bNne+sglRyFLxJrfe0666wjM2fO9NYtCg8CMOwAU8k841wEEECgnIDrNdty9+Pn1REgAOPM2fb6GwEYZ4WmIQQQQAABBBBAoBoCBGCqocw9qidAAMbX+qOPPpKRI0fKgw+W37GkVLEKF0cqDcBo4ELDExpy0F+6sPDyyy/Lc889J08//XTJeVKNAEwc/Ss0u+WWW+S4446r6N+JwgWYcm9iK2z8iy++EJ0D+ma1f/3rX/LKK6/Is88+KwsXLiz5hrZSYR3t0+jRo9sETIoNSt8Yd9RRR3m7r3zve98ruaNKucWmiuAKTi42nscee0xOOeUUbz6WOwYMGOCFYTTco+MKGuwp127Un7t+mEoAJmpFuN6BgN0HoBPy54nI6i3VcjJC6nN3OBgzTdgRsDv/7BjREwQQQAABBBBAAIH4BQjAxG/MHRBAAIFMCbgMwCictqdrT61frNUa9MADDxR9gdl6663XxrlUWEVPvPzyy73wTIAvm3rtrlq1ynsp2iWXrH5k1/qG++23n/dCLw3XFB7l1iTYAYYdYDL1lwSDRQCByAKu12wjd4gGnAgE+EyShu/eObGI2Ijt9TcCMBHLy+UIIIAAAggggEB1BdLwIdz2B+Dq1ou7lRMgAOMrlGQARndO0TeA3XTTTfLQQw8VXQgpV9q4AjBx9y9qaEhdPvjgAzn22GM9Pz3KBWA0yKMLThpQ0t10nn/++XK8vj8vt1uN9ksXon7729+22a2n1M10RxXdPeaEE05ot+il15VbbAo1kKaLSo3n7bfflgkTJhTd1cbvvjvssIOcc8453u48Xbt2jdK1yNe6fphKACZySWgguoDdz3/1+f+UvFzTMsSc/FTqc1dHHzItGBKwO/8MIdEVBBBAAAEEEEAAgeoK5PWBDwcCCCCAAAIRBFwHYMrt5lJsLWPp0qXei8Ka1zwKhzRs2DC58cYbpXv37oFG67ezfOsLJ0+eLBdccIFvoKbcmoSFAIy+5EzX2ebOneu9TO6FF15oebmZ7m6z8847i65X7Lnnnt6O9pXsZK8BpVGjRvk6n3rqqTJlyuoAjL7g7vHHH5cZM2Z4fWhee9IXn2mtR4wY4fWhS5cugepW6qSGhgbvhW4PPPCAPProo97aUfP9Wo9ZQ1a77babfPvb3458TxpAAAEEXAi4XrN10SfaiC5AACa6YVMLttffCMA4KzQNIYAAAggggAAC1RAgAFMNZe5RPQECML7WSQRgdE1eH0ZrqGDOnDmB54A+uO7fv7+88cYbbcIyrgMw1eqfiwBM4eJNqQBMmFCKFkd3NtEFBd0VpvkoF4BpPu///u//5I9//KMXuNFFmCDHwIEDZerUqbLLLru0Ob3cYlOQtoudU248rYNDOpYgO8LovXQxTheBNNyT1OH6YSoBmKQqyX1bCdh9AFqfHyV5ua2lr3mZKJMK/y2klikXsDv/Ug5L9xFAAAEEEEAAAQTCCxCACW/HlQgggAACjQKuAzDapu6scvzxx/sSb7311l5YYscdd2zzc92xZeLEiaLBFL9Dd2q55557vLWiIEepHWXKtVVuTSLJAMyKFSvk+uuvlyuvvLKil8tpEOXnP/+5517uC7tBAjBaA+2HroMU2+2nuU4axKmvr5ehQ4dKXV1dkPK1OUdfWvfII494c0PDNkEOXVfUF5VdeOGFsvnmm5cdc5A2OQcBBBAIK+B6zTZsP7jOrUC5/z8VkTR8984tSrjWbK+/EYAJV1WuQgABBBBAAAEEEhJIw4dw2x+AEyocty0iQADGF6baARgNEsycOVPGjh1b8mF4jx49vLdC7brrrt4bqvQtUVtuuaW3m8jIkSPlwQcfbBmPywBMNftXuKB0yy23eG82q+QoXIApFoBZvHixnHHGGd5bwEod+jasbbfdVr7//e97AZQ+ffpIt27dvAWF8ePHt1xaLjBSeA91/fe//y3PPPOMt/OMvpWr1GKIhm5uu+020UWw5iPoWCvxC3Nu89vFHnvsMZk9e7Y8/PDDLW9U82tPQzDXXXedbLDBBmFuF/ka1w9TCcBELgkNRBew+/mvPn+45GVWqyFeLRNzP40+ZFowJGB3/hlCoisIIIAAAggggAAC1RUgAFNdb+6GAAII1KJAHAGYUgEKNSy2tqN9Ofjgg4vuLl9q15bWtdEwzbhx4+SSSy7xLVm53WQsBmB0reWpp56SMWPGtHlpWSVzUtffrrjiCm+trWPHjkUvLReAOeuss7zdc3TNr5Lj0ksvlXPOOafkvQvb0x1fNLhz++23V3KrlnN1zBqCOe2005zsQhOqE1yEAAKZF3C9Zpt5UCMABGCcFcL2+hsBGGeFpiEEEEAAAQQQQKAaAgRgqqHMPaonQADG11q3Rz/77LO9L+g3H7rDhT74ruQofItWsTZeffVVb6tz3QK9+dA3MB122GFy1FFHeWGXjTbaqOgD6EoDO4UP6MsFN6rZv8IFpXJ986vHiy++6L29SgMueugW9jrmjTfeuOV0fROY1viGG25o04RuN6+12H333b03X6277rpF334VNQBT2Hd9U9c777wj999/v9x9991eiKTwuPzyy71+Nz800p1/jjnmGFm0aJF3qs4bDfRoaCfJ46uvvpLXX39d/vznP3vhHr+dbnSMRxxxRCLddP0wlQBMImXkpm0F7D4Arc/vJXl5pFV375CJuREUsKYE7M6/mmJmMAgggAACCCCAAAKVCBCAqUSLcxFAAAEE/ATiCMDoupMGDvwO3Q1Ed4/XF3IVHsuWLZPRo0cXDVYcdNBB3gu01l9//ZLFfO+997y1Ln0hl98xbdo0OfXUU4u2YS0AE/QFbkFmuK6vaDhI12CKhWBKBWD0ZWy6zvPyyy8HuV2bc/TeumuMrvcEOTTw85Of/KTNumKQ6/zOOfnkk0UDOBqI4UAAAQSqLeB6zbba/ed+/gIEYJzNDNvrbwRgnBWahhBAAAEEEEAAgWoIEICphjL3qJ4AARhfa31grtvJ66/mI+jbs1o3WLiQ4ReA8du6vnfv3qKLDIMGDQq09XicAZhq969wQek///M/RUMfa665ZuB/L+69914ZMmRIy/k//vGP5ZprrvHCIc2Hhkv0TWa6e44e+jN905W+natz586B7uU6ANP6pjoHn332WfnpT3/aJjxy6KGHeotY3bt3907XRS8d33333ddyeZiwVqABhzxJd4fRUM/pp5/eZoebMLUN2YV2l7l+mEoAxlVlaCeCgN0HoPX5XSQvjSk9PXIyT+pzB0QYK5faE7A7/+xZ0SMEEEAAAQQQQACBKgkQgKkSNLdBAAEEaljAdQDG7+Vrrfn69esnd9xxh2y11Va+qlOmTJGxY8f6/kzXOHTXkX333bdkRQpf3Nb65D59+shdd90lffv2LdqGtQDM/Pnz5fjjj2+z9hBlSqrjjBkz5IAD/B9fltvBJ8q999tvP7n11lulZ8+eJZvRl9adeOKJvi8eC3t/Xa+57LLLpGvXrmGb4DoEEEAglIDrNdtQneAi5wIEYJyR2l5/IwDjrNA0hAACCCCAAAIIVEOAAEw1lLlH9QQIwBS1vvPOO9u8aUl3FJk+fbp069YtUH2C7iLj97YtfcvTSSedFCj8op157bXX5Ec/+pG89NJLLX174oknZODAgb59rWQHmGr3r3BByW/3llIF8AvsFIaX9Bx9i9cll1zS0tRxxx0nV111lbfjS5Dj888/98IyOieaD7/dapYsWSI6pr/97W9eoGWPPfbwglUdOnQIchsvOHLIIYe0nKtvENO5qSEpPXSnlfPOO0904av5OPPMM72FiqBBHr1OgzT6VrcPP/xQdJFLF9gGDx7cZqFNF1WefPJJee6557y5psEbfTNYkEMDPRrq0kWU5uPAAw/0duZZb731gjTh9BzXD1MJwDgtD42FE7D7AHRyfkv5Rt5oNaznZWJul3DD5CqjAnbnn1EwuoUAAggggAACCCAQvwABmPiNuQMCCCBQ6wKuAzB/+ctfZNSoUbJ06VJfunLrUC+++KLoOYsXL/a9Xtc9JkyYUHT9wW89oXVDJ5xwglx99dUlQxDlAjCu5kSQ9YP333/fW0tr/YKw1vfXdZSf/exnoi8W23DDDb01N10L0fN//etfF909pVQQJWgAZsSIEd56SP/+/aVTp06ia4aPP/649yK2hQsXFmWaNWuWHH744UV//sEHH3hrORp28js0wKOBIF270Z2Emu+t9/zVr34lc+bMKdq27gJzzjnnFN39xlVtaQcBBBBoLeB6zRZdGwIEYJzVwfb6GwEYZ4WmIQQQQAABBBBAoBoCBGCqocw9qidAAKaodeFDfH3jkr5564c//GGg+ugW50cddZRoaKD58NuZo3DBQu8ze/Zs0Td9BT3+9Kc/yZFHHtnmdFcBmGr3r3BBKehby5oH/9Zbb4kuLCxYsMD7I7/rddcX3Y1Ed1JpPq644gpvW/ugR+F99Dq/AIyO5+CDD27Zaeaggw7y7rv++usHulXhPCwMwGgjhfXXAIvO1R133DHQPfSkuXPnegtnzTvi+M3DwoUdXWTR4E2XLl0C3aewtkEWsAI1HOIk1w9TCcCEKAKXuBaw+wD04vwGslL+r2XAefmXTMpt6hqA9hIVsDv/EmXh5ggggAACCCCAAAJJChCASVKfeyOAAAK1IeAqAFNsx/dCpcKXeRX+fMWKFXLGGWfIzTff7AtcbgcRfWHXscce673oyu+4++675YgjjihZPCsBGDWdOnWqjBkzxre/AwYM8F5gtv322/v+vNwuKnrt6NGj210bJABz8cUXezv1+L2krNx9//u//1t0Hvi9RK3cmDfbbDMv5KLrhXV1de36vnLlStG1sPPPP9/XpNJ10Nr4t5xRIIBA0gKu12yTHg/3bxQgAONsJthefyMA46zQNIQAAggggAACCFRDgABMNZS5R/UECMAUtdYHweeee673AL35CLpLyDfffOO9ZUsfcrc+/AIwixYt8nbaaH7jlwY2NIyw2267BZoH7777rrcTxyOPPNLmfFcBmGr3z29BSYNE1113nXR8fwMtAAAgAElEQVTv3r2kibrrG6r0LWfNx7Bhw+TGG29sc+0nn3zivRVMt7FvPrRWurAQ5ChWX78ATOEOOlpfve8BBxwQ5Fbe7jGtAzS6gPU///M/ssEGG7Rc//bbb3tvjdNzm49Ktqv3e2PY0UcfLboTUesdcQrDUJUGbQoXhrQGV155pay11lqBLFye5PphKgEYl9WhrZACdh+ATs13lo/ky1bj+lwm5rqGHCeX2RSwO/9setErBBBAAAEEEEAAgSoIEICpAjK3QAABBGpcIEoARnf8+Oyzz+T111/3Xlh1yy23tLyAyo9Nwwf33HOPt2NIqaNcAEPXl/bff3/fJu69914ZMmSI7880MHL77bfL5ptvXvL+VgIwuqama3YPPfRQu/6qpa7H7bPPPiXH4vdyueYLdN3tmmuu8V6y1voo519uHVFDLPpiMd1pxe8otW7itxbU3Ib2c9q0ad4L4kp96bjY+lZzO0F2Aarxf+0ZHgIIVFnA9ZptlbvP7YoIEIBxNjVsr78RgHFWaBpCAAEEEEAAAQSqIUAAphrK3KN6AgRgSlo/++yz3q4Y+las5qO+vt4LxhTb9aKhocELKGgAoXk3jeZr/QIwb7zxhhxzzDGiQZPmQ9/udN5555XdZlzDL7pryV133dVuHPPnzy+6W03hA/pSb5Sqdv+KLSiVemOWDr6Yu5/5l19+6S0u/Pa3v21xO/TQQ723gW200UYl54QGozS08Ytf/KJdfTX0pL9aP9BZtWqVTJw40XtjV/OhC0k33XSTaICk1KFvc9P63nDDDS2n+dWq2Fu/ys1VbdTvjV+6UKK71BQuhPm9XU7P0XDShhtuWHIs77//vhc6uu+++1rO08UY3UUmicP1w1QCMElUkXsWCPAAlCmRpIDt+ZekDPdGAAEEEEAAAQQQSEyAAExi9NwYAQQQqBmBUgEY14PUNYuLLrrId9eQ1vfy252+9c+Lrfd89dVX3rqThi/8Dl2L0BeMderUqeTQrARg5s2bV/RFY0F3r9e1Pz23Y8eOsvPOO8t2220nuovKVltt5b1Uzc+iXAAmyC46jz32mAwaNMjX+cADDxS9x3rrrdfu5/qyN11n8TvKBW+CzqGgQSzX85/2EEAguwKu12yzK2lr5ARgnNXD9vobARhnhaYhBBBAAAEEEECgGgIEYKqhzD2qJ0AApqS1vgnp8ssv9xYFWh/6IFlDDb169Wrz559++qkXjtAtxgvDL3qiXxjDL1SgAYTx48fLT37yE+natf1L8vU++hD9l7/8pehig9/hd6/m8wrf8lVqK/hq96/UgpKGii688ELRB/Ctj2LuJ598sreY42fot1Cgb8bSoE1hXfVeOheeeuopueyyy2TOnDm+5sUWVXTnFA056db2zcf3v/99bzFr77339g066Zu8dBt6feNa86ELL7p7zK677tru/n67uOhJOibdEWfbbbdt99YvvYcGdm699dY27ZXaPUbfHqehsNbz+7DDDvPa2WWXXaSurq5NWxrOef75573ddfTa5mPgwIHevw9+1tX4C9D1w1QCMNWoGvcoI8ADUKZIkgK251+SMtwbAQQQQAABBBBAIDEBAjCJ0XNjBBBAoGYEqhWA0TUafSnV1ltvXdZOX2qlL2mbOnWq77l77LGH95I2XU9ofWjY49hjj5Unn3yy3XW6JjVz5kzZd999y97fQgBG1x10fUXXPvwO3W1H1/HiOEoFYHbaaSe58847pXfv3iVv/fTTT3vhHb91xGIBGD339NNP9+aJ3xEkeNN8nd+L21q3qS90u+CCC0ruJBOHLW0igEA2BVyv2WZT0d6oCcA4q4nt9TcCMM4KTUMIIIAAAggggEA1BAjAVEOZe1RPgABMWWsNgOhiQuvdQvQiXRDQL/HrYkKHDh3kb3/7mzz88MPy8ccfF22zWCjFL1SgjegChS586ENzvYc+4NYH488880ybB+P6MF23pX/ggQda7l3qAb/uNjN48GDRLeKbDx2PvuFKd7bRRRYNgqy77rrej6vZv8IFpTFjxsgjjzwiL7zwgtcX7acuwmiARE1efvllb1eRQnddPLj66quLLhjp7jm6hb223frQ9vv37y+77babdy9dCNB7L1iwoM1OQPozDa8sXLiwxbHY1vTFdmjR+2rtdt99dy+gosdHH30kjz/+uFfnwkPfvqZvgdO3kfkdGrA58cQTvb4WHt/73vdkv/32894apm960x2CdL4WHup27bXXyhZbbOF7D11c04UPDYb53UPHsummm3o/+uc//+mFhjQAU2isu79oOCfAw6+y/46GOcH1w1QCMGGqwDWOBXgA6hiU5ioSsD3/KhoKJyOAAAIIIIAAAgjUigABmFqpJONAAAEEkhOoRgBG13/0mbw+Ww96FL7krPC6WbNmyeGHH97mj0tdo2sH+qKswpeP+fXHQgDm888/l7POOkumT5/erou6dqNrWrrGE8dRKgBTaveW1n0pZVisjTfeeMN70Zqu7xUe/fr1kzvuuMPbuSboUWoHHV07u+aaa7w1Mg4EEEAgbgHXa7Zx95f2gwkE+A5AGr57F2yw8Z5le/2NAEy81ad1BBBAAAEEEEDAsUAaPoTb/gDsuCA0F1GAAEwgQA1X6C4wN9xwQ6Dz9SQNx+hD4tNOO63lmmIBGN1dRHcq0bcq+b3xqdRNdfcN3XFGQxr68Lv50B059Jffw4Vly5Z527rfddddvk3vtdde3hbrG2+8sffzavavcEFJ32a11lprydixY9sEUEqZDBs2zPMsfMNZ4TW6zfwpp5xSdBedYvfQ0MovfvEL2XHHHb03pjUvOOgikb5ZbYMNNmh36RdffOHtHlNfXx94DjWfqIsMGsLS8IsGlEodixcvljPOOKPNbitBb1guNNTcTph/H5qv7dGjh1xxxRUycuTIokGeoP2Ncp7rh6kEYKJUg2sdCdj+/McDUEdlNtuM7flnlo2OIYAAAggggAACCMQpQAAmTl3aRgABBLIhEHcApnl9p/kFWUFV9eVmusPJQw895HvJmWee6a1HdO7c2fu5vhRL17h03cTvqGTHj3IBmCeeeMJbH4vz0BeJ6RrDgw8+2O42QXdhCdu/UgEYXXdT43LrOGECMKXm4vDhw70wULdu3QIPq1QfCtcIAzfKiQgggEAIAddrtiG6wCUxCBCAcYZqe/2N9V9nhaYhBBBAAAEEEECgGgIEYKqhzD2qJ0AAJrC17nyhW4hPmjSpbGDiP/7jP7zt19988035wQ9+0HKPYgEYPUFDJhpImThxYtn29XzdAeXnP/+56AKJLmIU7upy0EEHeVuhr7/++r5j1PN1u3S/3UJ0B5gZM2Z4AY/mo1r9K3yIr2YaMtGdRHQ3GN1xpdih4YoLL7zQC7V07do1UG11555x48bJnDlzyp6v7Z999tleeEhDLp988onori9qpYcGVe6///6iizsNDQ1yzz33eCGYl156qez99IQ999xTxo8fL/vss4/U1dUFukZ3Lbr++uvlyiuvDBQaCuOm/z787ne/k1/+8peB7qEd12CS1kd3ownw0CvQWMOe5PphKgGYsJXgOocCPAB1iElTFQvYnn8VD4cLEEAAAQQQQAABBGpBgABMLVSRMSCAAALJCsQVgNlhhx28F15pcCHoWkZrCd25XteSNLjidwwYMEBuv/122Xzzzb0fL1myxFtnefLJJ9udrru+6LpF//79A2FbCMCU6kPaAzDF+u8ieNO6wB988IE3J/xCVHEbBpponIQAApkRcL1mmxk44wMN8F2ANHz3zoKy7fU3AjAW5gh9QAABBBBAAAEEAguk4UO47Q/Agak5sSoCBGAqZv7000/lz3/+s+gW8s8//3xLWEW3U9cdQI4++mjZbrvtvLCCX5hD30pV6tD29a1Veg/d1UXvoYeGFDT0om/O0nCLhgg6duzY0pTu6jJ69GiZOXOm92caxtBghu7qUezQB9y6rb2GNp555pk2u8/oFvH7779/u0vj7l8pMw12zJ492xujBnd00UZd9thjDxk8eLAMHTpUvv3tb1dcUw33aHv33Xef6NvJNBTTvBOP1nWXXXaRQw45xAujrLvuui3t5/N5721eulDVfJx//vnewlPr2hR2SO+ndX3ggQfk6aeflpdffrklRKK71vTt21f0vjqePn36hN4pRb3UU+eqBm4Kx6VvldMFtsJxVQKoO9uonc4XHYvOWd0hRg/dKUf7P2jQIDn88MOlV69egUM8lfQhzLmuH6YSgAlTBa5xLGD78x8PQB2X21xztuefOS46hAACCCCAAAIIIFANAQIw1VDmHggggEBtC0QNwOj6hYYJ1lhjDdlqq628tYZdd93VWwMotYYQRFX7dvDBB7dZ12l9nb7Q7YgjjvD+6E9/+pMceeSRvs1WunsIAZg/yKhRo3wtXewAU60ATJK76ASZ35yDAALZEXC9ZpsdOdsjJQDjrD62199Y/3VWaBpCAAEEEEAAAQSqIUAAphrK3KN6AgRgqmfNnRBAwIyA64epBGDMlDbLHeEBaJarn/zYbc+/5H3oAQIIIIAAAggggEACAgRgEkDnlggggECNCZQKwCS9S0bhS9EK6c8880y57LLLvD8+99xzZerUqb7VmTZtmrfrfdCDAAwBmKBzhfMQQACBIAKu12yD3JNz4hcgAOPM2Pb6GwEYZ4WmIQQQQAABBBBAoBoCBGCqocw9qidAAKZ61twJAQTMCLh+mEoAxkxps9wRHoBmufrJj932/Evehx4ggAACCCCAAAIIJCBAACYBdG6JAAII1JiA5QCMUusO9WPHjvVVbw7odOrUSUaMGOHt5F546A7ud911l7cjTdCDAEwyAZh7771XhgwZ4lumoDvPtL74vffek5EjR8qjjz7ars2kw11B5yLnIYBAbQi4XrOtDZX0j4IAjLMa2l5/IwDjrNA0hAACCCCAAAIIVEOAAEw1lLlH9QQIwFTPmjshgIAZAdcPUwnAmCltljvCA9AsVz/5sduef8n70AMEEEAAAQQQQACBBAQIwCSAzi0RQACBGhOwHoB58cUXZfjw4bJ48WJf+d///vfSpUsXOfLII31/HiY4YSEA89FHH3nhjQcffLDduLbeemuZMWOG7LjjjrHMxj/8IZkATKm5qHNg+vTp0q1bt8Bjfu211+RHP/qRvPTSS+2u2WuvvUTHufHGGwdujxMRQACBsAKu12zD9oPr4hXIBUjExNuD1LZue/2NAExqJxYdRwABBBBAAIFsChCAyWbda3fUBGBqt7aMDAEEigq4fphKAIbJZkCAB6AGipDhLtiefxkuDENHAAEEEEAAAQSyLEAAJsvVZ+wIIICAGwHrAZgVK1bIGWecITfffLPvgDUYseaaa4oGYfyOu+++W4444oiKsCwEYJYvXy6nn3663Hbbbb59nzt3ruy///4VjSvoyUkFYN544w055phjZNGiRe262q9fP7njjjtkq622CjoMmTdvnhxwwAG+55900kly5ZVXylprrRW4PU5EAAEEwgq4XrMN2w+ui1eAAExoX9vrbwRgQheWCxFAAAEEEEAAgSQECMAkoc494xMgABOfLS0jgIBZAdcPUwsDMPtsLjJukMjA74qs0SEcQ2EfZWIuDZ9Bwg2Wq1wI8ADUhSJthBWwPf/CjorrEEAAAQQQQAABBFItQAAm1eWj8wgggIAJAesBGEW68cYbRQMLlR4DBgyQ22+/XTbffPOKLrUQgMnn83LRRRfJuHHjfPt+xRVXyNlnn112XNrOxRdf7O0ks8MOO3gBku233977vUePHrLuuutK4QvrkwrAlAv9VBJmWrVqlUycOFEmT54cya8sMCcggAACAQRcr9kGuCWnJCBAACY0uu31NwIwoQvLhQgggAACCCCAQBICafjyqe0PwElUjXsWFyAAw+xAAIEMCrh+mFoYgGkm3WhtkYGbiuzVS2TotiLfWTc4NgGY4Fac6QnY/vzHA9Ban6a251+t6zM+BBBAAAEEEEAAAV8BAjBMDAQQQACBqAJpCMC89dZbMmLECFmwYEFFw9WAyKWXXiqdOnWq6DoLARjtcKkdTIYNG+YFg7p3715ybMuWLZPRo0fLzJkz2523zjrryP333y8DBw5s87OkAjDaiSlTpsjYsWN9x3TcccfJVVdd5YV2yh2l5kzPnj1l9uzZorvKcCCAAALVEHC9ZluNPnOPygUIwFRu1nSF7fU31n9DF5YLEUAAAQQQQACBJAQIwCShzj3jEyAAE58tLSOAgFkB1w9TiwVgWgOs3akxBDNkW5Hh25WnIQBT3ogz2gjwAJQJkaSA7fmXpAz3RgABBBBAAAEEEEhMgABMYvTcGAEEEKgZgTQEYFauXCnnnnuuTJ06NbC7hjs09LHvvvsGvqb5RCsBmKVLl4qGPh566KF2Y9DxTZs2zQsGFe7g0vrkuXPnyvDhw0V3Vyk8DjroILnttttk/fXXb/OjJAMwL7/8shx11FHy6quvhh7zF198IRdccIEXpvE7zjzzTLnsssukc+fOFc8NLkAAAQTCCLhesw3TB66JX4AATGhj2+tvBGBCF5YLEUAAAQQQQACBJAQIwCShzj3jEyAAE58tLSOAgFkB1w9TgwRgWmNs1aMxDHPEdiK7f8efiQCM2eljtWM8ALVamWz0y/b8y0YNGCUCCCCAAAIIIIBAgQABGKYEAggggEBUgTQEYHSM9957rwwZMiTwcPfbbz+59dZbRXf7qPSwEoDJ5/Ne6GfMmDG+Q9hss83kd7/7ney9996+IZh3331XTj/9dJk1a5bv9ZdffrnoLjmFAZokAzDffPONTJgwQS6++OKiY/7Vr34lRx55pNTV1bU7R8NSV1xxhZx//vlFr58xY4bsuuuulU4LzkcAAQRCC7hesw3dES6MVYAATGhe2+tvBGBCF5YLEUAAAQQQQACBJAQIwCShzj3jEyAAE58tLSOAgFkB1w9TfQIw/xCRLYIA/GBTkSP6iBzVV+Q7666+ggBMED3OaSXAA1CmQ5ICtudfkjLcGwEEEEAAAQQQQCAxAQIwidFzYwQQQKBmBNISgCm1G4pfMSZPnuztAlJqd5RiRSwXgHFd/AMPPFA0dLLeeuu1a/r999+Xk046Se677z7f2/bo0UPOO+88GTlypGy00UZeKOSTTz6RJ554QiZOnCgLFy70vW7gwIHy+9//Xnr16tXu50kGYLQzb7/9towaNUp0bvoduvvN8ccfLyeffLJsu+220qlTJ9FdX3SsGo6ZM2dO0RL95je/Ed0BJsy8cF132kMAgewIuF6zzY5cukZKACZ0vWyvvxGACV1YLkQAAQQQQAABBJIQIACThDr3jE+AAEx8trSMAAJmBVw/TG0XgMnLRKmTP0mDDJacHCYiu5XD6FgnMkyDMNs1hmEIwJQT4+cFAjwAZUokKWB7/iUpw70RQAABBBBAAAEEEhMgAJMYPTdGAAEEakYgLQGYVatWeYEODbaUO3TXl3vuuUf69+9f7lTfn1sKwGgH58+f7wU+lixZEmo8hRdpgOT666+XY445xre9pAMwcYxZ2zzrrLPkoosukq5duzpxpBEEEEAgqIDrNdug9+W86goQgAntbXv9jQBM6MJyIQIIIIAAAgggkIQAAZgk1LlnfAIEYOKzpWUEEDAr4Pphqm8AZlKru9Tn9xDxgjCHSV52KAejO8G882nBWRNzafgMUm5o/Dw+AR6AxmdLy+UFbM+/8v3nDAQQQAABBBBAAIHaECj8XNpmVPl8yR/XhgCjQAABBBBwKpCWAIwOWvt68MEHy/Lly0saDB8+XKZPny7dunULZWUtAKP//z5z5kwZO3Zs5BCMhl/GjRsnZ599tnTs2NHXx0IARsf84IMPypgxY0TrEfU4//zzRX8RfokqyfUIIBBGwPWabZg+cE38AgRgQhvbXn8jABO6sFyIAAIIIIAAAggkIZCGL5/a/gCcRNW4Z3EBAjDMDgQQyKCA64epZQMwrY3H5/dv2hVGAzFbBOYnABOYKqMn2v78xwPQWp+WtudfreszPgQQQAABBBBAAIFmAQIwzAUEEEAAAacCaQrALFu2TEaPHu2FQUod06ZNk1NPPTW0k7UAjA5EAyFPPfWUFwhZuHBhqLH16NFDrrjiChk5cmTR8Is2bCEA0zzA1157TX72s5/JnDlzQo/517/+tRx77LHSuXPnUG1wEQIIIBBVwPWabdT+cH08AgRgQrvaXn9j/Td0YbkQAQQQQAABBBBIQoAATBLq3DM+AQIw8dnSMgIImBVw/TC1ogBMs0p9Xl8h17grTOPOMBuWBCMAY3Y+GekYD0CNFCKj3bA9/zJaFIaNAAIIIIAAAghkUIAATAaLzpARQACBOAXSFIDREMiUKVPknHPOKUrSp08fueuuu6Rv376h2SwGYJoH89FHH8nNN98sV111VeDdYHTXF90VZ/z48dKrV6+yLpYCMNrZb775RubPny+/+c1vAgdhdMzHH3+8N1eCjLksCicggAACEQRcr9lG6AqXxihAACY0ru31NwIwoQvLhQgggAACCCCAQBICBGCSUOee8QkQgInPlpYRQMCsgOuHqaECMK11Ls13ky9lsDQ0hWFy0rUdHgEYs/PJSMd4AGqkEBnthu35l9GiMGwEEEAAAQQQQCCDAgRgMlh0howAAgjEKZCmAIw6vPjii16YY/Hixb4suvOLhmS6dOkSms1yAKZ5UF988YUsWLBA5s6dK08//bS88MIL8vHHH3s/1p1edtppJ9l1111l0KBBsscee0j37t0De1gLwDR3XANQ77zzjjz++OMyb9480d1hdOx6aOBl5513lh122EEOOeSQisccGIcTEUAAgRACrtdsQ3SBS6ogQAAmNLLt9TcCMKELy4UIIIAAAggggEASAgRgklDnnvEJEICJz5aWEUDArIDrh6mRAzCtpS7IbyId5DDJtewO0/hTAjBm55ORjvEA1EghMtoN2/Mvo0Vh2AgggAACCCCAQAYFCMBksOgMGQEEEEAAAQQQQAABBNIr4HrNNr0Std1zAjCh62t7/Y0ATOjCciECCCCAAAIIIJCEAAGYJNS5Z3wCBGDis6VlBBAwK+D6YarTAExrtXH5flInp4jIKQRgzE4nKx3jAaiVSmSzH7bnXzZrwqgRQAABBBBAAIEsChCAyWLVGTMCCCCAAAIIIIAAAgikVsD1mm1qIWq84wRgQhfY9vobAZjQheVCBBBAAAEEEEAgCQECMEmoc8/4BAjAxGdLywggYFbA9cPU2AIwzYLn5bvLpbllZkHpmAUBHoBaqEJ2+2B7/mW3LowcAQQQQAABBBDImgABmKxVnPEigAACCCCAAAIIIIBAqgVcr9mmGqOGO08AJnRxba+/EYAJXVguRAABBBBAAAEEkhAgAJOEOveMT4AATHy2tIwAAmYFXD9MjT0AY1aSjhkS4AGooWJksCu2518GC8KQEUAAAQQQQACBjAoQgMlo4Rk2AggggAACCCCAAAIIpFPA9ZptOhVqv9cEYELX2Pb6GwGY0IXlQgQQQAABBBBAIAkBAjBJqHPP+AQIwMRnS8sIIGBWwPXDVAIwZkudpY7xADRL1bY3Vtvzz54XPUIAAQQQQAABBBCIR4AATDyutIoAAggggAACCCCAAAIIxCLges02lk7SaGQBAjChCW2vvxGACV1YLkQAAQQQQAABBJIQIACThDr3jE+AAEx8trSMAAJmBVw/TCUAY7bUWeoYD0CzVG17Y7U9/+x50SMEEEAAAQQQQACBeAQIwMTjSqsIIIAAAggggAACCCCAQCwCrtdsY+kkjUYWIAATmtD2+hsBmNCF5UIEEEAAAQQQQCAJAQIwSahzz/gECMDEZ0vLCCBgVsD1w1QCMGZLnaWO8QA0S9W2N1bb88+eFz1CAAEEEEAAAQQQiEeAAEw8rrSKAAIIIIAAAggggAACCMQi4HrNNpZO0mhkAQIwoQltr78RgAldWC5EAAEEEEAAAQSSECAAk4Q694xPgABMfLa0jAACZgVcP0wlAGO21FnqGA9As1Rte2O1Pf/sedEjBBBAAAEEEEAAgXgECMDE40qrCCCAAAIIIIAAAggggEAsAq7XbGPpJI1GFiAAE5rQ9vobAZjQheVCBBBAAAEEEEAgCQECMEmoc8/4BAjAxGdLywggYFbA9cNUAjBmS52ljvEANEvVtjdW2/PPnhc9QgABBBBAAAEEEIhHgABMPK60igACCCCAAAIIIIAAAgjEIuB6zTaWTtJoZAECMKEJba+/EYAJXVguRAABBBBAAAEEkhAgAJOEOveMT4AATHy2tIwAAmYFXD9MJQBjttRZ6hgPQLNUbXtjtT3/7HnRIwQQQAABBBBAAIF4BAjAxONKqwgggAACCCCAAAIIIIBALAKu12xj6SSNRhYgABOa0Pb6GwGY0IXlQgQQQAABBBBAIAkBAjBJqHPP+AQIwMRnS8sIIGBWoPBh6lWHiAzaTGSHDcN1mQBMODeucirAA1CnnDRWoYDt+VfhYDgdAQQQQAABBBBAILUCBGBSWzo6jgACCCCAAAIIIIAAAlkUIACTjaoTgAldZ9vrbwRgQheWCxFAAAEEEEAAgSQECMAkoc494xMgABOfLS0jgIBZgcKHqc0d/V7PxiDModuI7LdF8O4TgAluxZmxCfAANDZaGg4gYHv+BRgApyCAAAIIIIAAAgjUhAABmJooI4NAAAEEEEAAAQQQQACBrAgQgMlGpQnAhK6z7fU3AjChC8uFCCCAAAIIIIBAEgIEYJJQ557xCRCAic+WlhFAwKxAsQBM6w7vurHIkG1FhvUR6btB6aEQgDFb6ix1jAegWaq2vbHann/2vOgRAggggAACCCCAQDwCBGDicaVVBBBAAAEEEEAAAQQQQCAWAQIwsbAm3mguV/ardWVPSHwQNjpge/2NAIyNWUIvEEAAAQQQQACBgAJp+BBu+wNwQCNOUvUAACAASURBVGhOq5IAAZgqQXMbBBCwJBAkANO6v4dtIzJ0W5Gj+oqs27n9SAjAWKpuZvti+/MfD0BrfWLann+1rs/4EEAAAQQQQAABBJoFCMAwFxBAAAEEEEAAAQQQQACBFAkQgElRsSroKgGYCrBKn2p7/Y31X2eFpiEEEEAAAQQQQKAaAgRgqqHMPaonQACmetbcCQEEzAj4BGBulpwMkbx0L9XJ9ddqDMIM307kwK1Wn0kAxkxps9wRHoBmufrJj932/Evehx4ggAACCCCAAAIIVEeAAEx1nLkLAggggAACCCCAAAIIIOBEgACME0ZzjRCAcVYS2+tvBGCcFZqGEEAAAQQQQACBaggQgKmGMveongABmOpZcycEEDAj0C4AMzGXk/PzG0onLwQzREQOKdfZ7b/dGIQZ3ldkxssi9Y+2uiIvE2VSpfvMlLsjP0egpAAPQJkgSQrYnn9JynBvBBBAAAEEEEAAgWoKEICppjb3QgABBBBAAAEEEEAAAQQiChCAiQho9HICMM4KY3v9jQCMs0LTEAIIIIAAAgggUA0BAjDVUOYe1RMgAFM9a+6EAAJmBHwDMK17Nym/g3wjQ6XOC8T0K9dx3Q3mwTdanUUAphwZP3cvwANQ96a0GFzA9vwLPg7ORAABBBBAAAEEEEi3QMkAjOuh5fPx3i7AF4YiDYn+l+bDv7QP84f5E+UvIOYP84f5E0WA+RNFj79/mD/MnygCMc2fCQX/XTXR/ytZ/Psbk3/AKVGpf4D/nkrDd+8C6sR6mu31NwIwsRafxhFAAAEEEEAAAdcCafgQbvsDsOuK0F40AQIw0fy4GgEEUilQNgDTelT1+f2adoUZKiLfCTRgAjCBmDjJqYDtz388AHVabION2Z5/BsHoEgIIIIAAAggggEAsAvEmUgq6XOkXgCodcYAvDFXaZJvz6X9pPvxL+zB/mD9R/gJi/jB/mD9RBJg/UfT4+4f5w/yJIhDT/CEA46Qo1v77JUB/0vDdOye1idiI7fU31n8jlpfLEUAAAQQQQACB6gqk4UO47Q/A1a0XdysnQACmnBA/RwCBGhSoKADTPP5f5bvKchkqORki4v3qVJSGAEwNzhrzQ7L9+Y8HoOYnUMQO2p5/EQfH5QgggAACCCCAAAKpESAAU0Gp+AJoaawAX9iqQLv9qfjjH2UCMX+YP8yfKALMnyh6/P3D/GH+RBFg/vgKEIBxMqms/fdLgP6k4bt3TmoTsRHb62+s/0YsL5cjgAACCCCAAALVFUjDh3DbH4CrWy/uVk6AAEw5IX6OAAI1KBAqANPaoT6/hTTIEMmJ7grzw3ZEBGBqcNaYH5Ltz388ADU/gSJ20Pb8izg4LkcAAQQQQAABBBBIjQABmApKxRdYS2MF+MJWBdrtT8Uf/ygTiPnD/GH+RBFg/kTR4+8f5g/zJ4oA88dXgACMk0ll7b9fAvQnDd+9c1KbiI3YXn9j/TdiebkcAQQQQAABBBCorkAaPoTb/gBc3Xpxt3ICBGDKCfFzBBCoQYHIAZjWJuPyu0sHGSJ5b1eYbb0fEYCpwVljfki2P//xANT8BIrYQdvzL+LguBwBBBBAAAEEEEAgNQIEYCooFV9gLY0V4AtbFWi3PxV//KNMIOYP84f5E0WA+RNFj79/mD/MnygCzB9fAQIwTiaV9f9+ycXdQSeKJhuxvf7G+q/JSUOnEEAAAQQQQACBYgIEYJgbtSVAAKa26sloUiOwdLnIkk9EPl0psvIbkS+bfq1ctfqf9c9a/8z7361+rj/7pkGkc0eRNTuKdO7Q+Lv3z02/t/7zYn+2/loim31LpPuaqeGL3FGnAZjWvanPD/WCMHlZIpPa3SVyv2kAgRICPABleiQpYHv+JSnDvRFAAAEEEEAAAQSqKUAApgJtvsBaGivu72fhj38F/7q2O5X5w/xh/kQRYP5E0ePvH+YP8yeKAPPHV4AAjJNJZf2/XwjAhC6z7fU3AjChC8uFCCCAAAIIIIBAEgIEYJJQ557xCRCAic+WljMr0JBvDLcs+X9Nvz4R+af+c/OffSLy1Sp7PN06NwZh9Fcv/b1b0+9Nf7bBWvb6HLZHsQVgmjtUn/+W1Of+X9j+cR0CIQR4ABoCjUucCdief86GSUMIIIAAAggggAACxgUIwFRQIL7AWhrL+hfIypWa/pcWYv4z/8v9O1Tq58wf5g/zJ4oA8yeKHn//MH9qcv4QgIlS1pZrrX/+JwATusy2198IwIQuLBcigAACCCCAAAJJCBCASUKde8YnQAAmPltarmmBpZ+JvPh+21CLF3j5RORfn9Tm0Luu0Soc0yogs1UPkX4bp2vMsQdg0sVBb2tDgAegtVHHtI7C9vxLqyr9RgABBBBAAAEEEKhUgABMBWJ8gbI0lvUvkJUrNf0vLcT8Z/6X+3eo1M+ZP8wf5k8UAeZPFD3+/mH+1OT8IQATpawt11r//E8AJnSZba+/EYAJXVguRAABBBBAAAEEkhAgAJOEOveMT4AATHy2tFwzAh98LvLseyLPviuyaGnj7+8ur5nhORuIhmD69WwMwzT/7qxxxw0RgHEMSnMWBHgAaqEK2e2D7fmX3bowcgQQQAABBBBAIGsCJQMwcX9hMGvYjBcBBBBAAAEEEEAAAQQQiCpQuGabr4/aItdbFCAAE7oqttffCMCELiwXIoAAAggggAACSQgQgElCnXvGJ0AAJj5bWk6lwLIvGwMuzy4VWdT0u+7sEvPxlYh8JjlZLg1Nvzf/77xo1KbxZ/p7gyyXOlkueflMGn+m164tdbKO93uDrCM5Wdv751zTn+Vb/V4na0vz/9ZzROriHJvVUAwBmDirTtsJCfAANCF4busJ2J5/FAkBBBBAAAEEEEAgKwIEYLJSacaJAAIIIIAAAggggAACNSFAAKYmylh2EARgyhIVO8H2+hsBmNCF5UIEEEAAAQQQQCAJAQIwSahzz/gECMDEZ0vL5gWWf9V+Z5c3lznsdl7ekjp5Q/LypuTkTWmQN6WjvC9fy2fSoSnQ0kOWy5m5lQ7vWllT/5XvKt1lbfm6KSSzStaRDvJdaZAtpU62lLxsKTnv956VNVz8bAuhGAIwrqpJO4YEeABqqBgZ7Irt+ZfBgjBkBBBAAAEEEEAgowIEYDJaeIaNAAIIIIAAAggggAAC6RQgAJPOulXaawIwlYq1nG97/Y0ATOjCciECCCCAAAIIIJCEAAGYJNS5Z3wCBGDis6VlkwKPLxGZ+6bIg2+KLHw3che/9IItrQMudfKmfOMFXd6U+lxD5DtYaaA+v5YXiNFgjMhWXjCmORwjskXUbh6ytYj+OmgrkS17RG2t/PUEYMobcUbqBHgAmrqS1VSHbc+/mqJmMAgggAACCCCAAAIlBAjAMD0QQAABBBBAAAEEEEAAgRQJEIBJUbEidJUATGg82+tvBGBCF5YLEUAAAQQQQACBJAQIwCShzj3jEyAAE58tLZsQeGtZY9jlwTdEHn1b5P99WXG3PhaRN71fzbu4aMjla3lTLspFj9BU3B2LF+RzUt8Ujmm7a4yGZfRXl0p63WeDxjDMAVuKDNpMpHPHSq4Odi4BmGBOnJUqAR6ApqpcNddZ2/Ov5rgZEAIIIIAAAggggEARAQIwTA0EEEAAAQQQQAABBBBAIEUCBGBSVKwIXSUAExrP9vobAZjQheVCBBBAAAEEEEAgCQECMEmoc8/4BAjAxGdLy4kIfLWqcYeXh//RGHj52/sVd+M9yct8EXlYGuQv8ovcWxW3wAVtBerzO0uD7C0ie0ud7CV5WSco0ZodG8Mw+20hMqiXyHYbBL2y9HkEYNw40oopAR6AmipH5jpje/5lrhwMGAEEEEAAAQQQyKwAAZjMlp6BI4AAAggggAACCCCAQBoFCMCksWqV95kATOVmTVfYXn8jABO6sFyIAAIIIIAAAggkIUAAJgl17hmfAAGY+GxpuWoCGnLRsMv8t0Ps8pKTf0tenpK8/MX7NTn3ctU6ntUbjct/XzrIIMl7oZi9RGStoBTf6ymyz+aNO8NoIGbdzkGvbHseAZhwblxlWoAHoKbLU/Odsz3/ap6fASKAAAIIIIAAAgg0CRCAYSoggAACCCCAAAIIIIAAAikSIACTomJF6CoBmNB4ttffCMCELiwXIoAAAggggAACSQgQgElCnXvGJ0AAJj5bWo5VQHd5uX9xqF1ePvQCLyJ/bQq8LIy1ozReWuCofAfpKwMlL3tIztsdRkMxnYKwfWtNkb16iey7hchh24j0+laQqxrPIQAT3IozUyPAA9DUlKomO2p7/tUkOYNCAAEEEEAAAQQQ8BEgAMO0QAABBBBAAAEEEEAAAQRSJEAAJkXFitBVAjCh8WyvvxGACV1YLkQAAQQQQAABBJIQIACThDr3jE+AAEx8trTsXODpd0Rm/11k9usiL/07YPN5WSY5b4eXJyUvT8jk3PyAV3JaEgL1+bW9MIx4oZiB3g4xOelQriudOjSGYAb3bvy1XpfSVxCAKSfKz1MowAPQFBathrpse/7VEDRDQQABBBBAAAEEECgpQACGCYIAAggggAACCCCAAAIIpEiAAEyKihWhqwRgQuPZXn8jABO6sFyIAAIIIIAAAggkIUAAJgl17hmfAAGY+Gxp2YnAKx+sDr389Z+BmvxURJ70Qi8N8pQsk8fkqtzKQFdykj2B/85vIGvIHlLnhWH2aArFlOxnjy6NYZjDe4scvq3IGnXtTycAY6/U9CiyAA9AIxPSQAQB2/MvwsC4FAEEEEAAAQQQQCBVAgRgUlUuOosAAggggAACCCCAAAJZFyAAk40ZQAAmdJ1tr78RgAldWC5EAAEEEEAAAQSSECAAk4Q694xPgABMfLa0HFrgnU9Xh17uXxyomS9FZI7kZY58LXPkktxHga7ipPQJ1Oe3kQYZLHUyWPIyqNwANu3WuCOMhmEO2HL12QRgysnx8xQK8AA0hUWroS7bnn81BM1QEEAAAQQQQAABBEoKEIBhgiCAAAIIIIAAAggggAACKRIgAJOiYkXoKgGY0Hi2198IwIQuLBcigAACCCCAAAJJCBCASUKde8YnQAAmPltarkjg05WrQy+z/y7y+dcBLs/J/S3Bl4m5YPvDBGiWU1IiMC7/fengBWEGi8jO5Xq93QYiQ7ZtDMPsPr3g7Im5NPz/e7kh8vNsC/AANNv1T3r0tudf0jrcHwEEEEAAAQQQQKBaAgRgqiXNfRBAAAEEEEAAAQQQQAABBwIEYBwgpqAJAjChi2R7/Y0ATOjCciECCCCAAAIIIJCEQBq+IGv7A3ASVeOexQUIwDA7EhbQsMvs1xvDL+9/FqAzeXlccjLH+1WfeyXAFZySBYHx+X2bdoXRMMwWFQ+ZAEzFZFxgTsD25z8egJqbMI47ZHv+OR4szSGAAAIIIIAAAgiYFSAAY7Y0dAwBBBBAAAEEEEAAAQQQaC9AAKY2Z0Wu/Lsn0/DdOwvFsb3+xvqvhTlS1T6cXn/fNg11+eH5hvzeksv1lVz+25KXDlXtBDerTCAnqySf+z/J51/O1eUeqWvIzbim/tDXK2uEsxFAAAEEakUgDR/CbX8ArpWZUCvjKPgPkssPFBm+ncim3WplgIzDosBT74jMeq3x12sfBurhc95OLw0yRybnFga6gpOyKVCf7ygNMrhVGGb9QBAEYAIxcZJpAduf/3gAanryOOic7fnnYIA0gQACCCCAAAIIIJAKAQIwqSgTnUQAAQQQQAABBBBAAAEEGgUIwNTmTCAA46yuttffWP91VmjrDWnwZZU0TJCcHGu9r/QvgEBe/qeD1E0kCBPAilMQQACBGhMgAFNjBc38cAr/g6QJ5Ig+jUGYYX1E1uyYeSUAHAj8Y1lj4OWe10QeWxKgwZz8XfItO708GuAKTkGgrcB/59eTNeUwLxAj3q9ORYkIwDB70i/AA9D01zDNI7A9/9IsS98RQAABBBBAAAEEKhEgAFOJFucigAACCCCAAAIIIIAAAgkLEIBJuAAx3Z4AjDNY2+tvBGCcFdpyQ6dNnH2y5ORadnqxXKUQffN2hpGfTJsw+IYQV3MJAggggEBKBQjApLRwdLuIQJEATPPZG3YVGd5X5Mg+IntvjiIClQms+Kox8DLr743hl69Wlbk+L+9KTmZLncyRCbn7KrsbZyNQQuDC/ObSUQZL3gvC7NfuTAIwTJ/0C/AANP01TPMIbM+/NMvSdwQQQAABBBBAAIFKBAjAVKLFuQgggAACCCCAAAIIIIBAwgIEYBIuQEy3JwDjDNb2+hsBGGeFttrQTybNOT+fz19ktX/0K7pALpe74Nrxh10cvSVaQAABBBBIgwABmDRUiT4GF6jPnyJ5GS0i/ctdtPNGjbvCDNlWZPtvlzubn2dZ4KF/rN7t5Z1Py0roGfd6u718LnPk17kVZa/gBASiCIzL7yQdvCDMUMlLP68pAjBRRLnWhgAPQG3UIau9sD3/sloVxo0AAggggAACCGRPgABM9mrOiBFAAAEEEEAAAQQQQCDFAgRgUly8El0nAOOsrrbX3wjAOCu0xYa8nV9ErrfYN/rkXOAUdoJxbkqDCCCAgEkBAjAmy0KnIgvU5/fxvgzeIEMlJ98t197BW4kM7dMYhtFdYjgQeOnfq3d7WfReAI+8zJM6uUdE7pH6XJArAjTKKQhUKDAx/2NpkFNkYm7PCq/kdASsCfAA1FpFstUf2/MvW7VgtAgggAACCCCAQJYFCMBkufqMHQEEEEAAAQQQQAABBFInQAAmdSUL1GECMIGYgpxke/2NAEyQGqbynNPr79tmVV3DK5KXDqkcAJ2uTCAnqzo01G13Tf2hr1d2IWcjgAACCKRNgABM2ipGfysTqM+v1bQrgu6MoGGYNUo1sE5nkSObgjCH9xapS8O/IZWJcHYJgX+vaNzpRX/9eXEAqpy85AVeGkMvzwW4glMQQAABBIIJ8AA0mBNnxSNge/7FM2ZaRQABBBBAAAEEELAnQADGXk3oEQIIIIAAAggggAACCCBQVIAATG1ODgIwzupqe/2NAIyzQltr6LT62X+QnBxrrV/0J0aBvPzPtPrBI2O8A00jgAACCBgQSMPX+21/ADZQRLoQUODC/JbSUYY0BWLK7o6wzXqNO8IM6S0ycNOA9+C0VApo4OUeDb78XWTZF2WGkJMPvMBLg8ySSbn7UjlgOo0AAgjYF7D9+Y8HoPZnULQe2p5/0cbG1QgggAACCCCAAALpESAAk55a0VMEEEAAAQQQQAABBBBAQAjA1OYkIADjrK62199Y/3VWaEsNebu/5Br+bqlP9KU6Ah3ydb3ZBaY61twFAQQQSEqAAExS8tw3WYFx+YFSJ0O9MIzIVuU602cDkQGbiAz4jkj/TUR26VnuCn5uVeCrVSIL3hF5+h2RBe82/vM7nwbq7RzJyz2yptwj5+c+CnQFJyGAAAIIhBXgAWhYOa5zIWB7/rkYIW0ggAACCCCAAAIIpE4gn8+XDMSkbkB0GAEEEEAAAQQQQAABBBCoMQECMDVW0KbhEIBxVlfb628EYJwV2lJDP5k05/x8Pn9RqT6t320N+d7Wa8sm63eWjh3S8FVaS8LV7cs3q/Ly7ocr5fnFn8mHn3xd8ua5XO6Ca8cfdnF1e8jdEEAAAQSqKZCG/9e2/QG4mtXiXu4F/pjvIP8rQyXXEoZZO8hNen2rMQyjoRjdHUZDMRw2BT77qjHkomEXDb389Z8iH5fb5WX1UJ71Qi8d5R4Zn3vZ5gjpFQIIIFCTArY///EAtCYnXatB2Z5/ta7P+BBAAAEEEEAAAQR8BQjAMDEQQAABBBBAAAEEEEAAAdsCBGBs1yds7wjAhJVrd53t9TfWf50V2lJDp9XPnic52a9YnzT8ctju6xF8sVS0AH3RIMycpz4qHYLJy0PT6gfvH6A5TkEAAQQQSKkAAZiUFo5uxyBQn/+OtyNMXvYVkb1E5FtB77LR2o1hmN2+KzJoM5Hdvxv0Ss5zLbDsi8agi/56/J8iTywR+bqhors8LyLzJSf3SX3uoYqu5GQEEEAAAVcCPAB1JUk7YQRsz78wI+IaBBBAAAEEEEAAgdQLEIBJfQkZAAIIIIAAAggggAACCNS4AAGY2iwwARhndbW9/kYAxlmhLTV02sQ574nkexbr0/67dpfNNlzTUpfpS0CBJf/+UuY9u6zE2bml0yYctnHA5jgNAQQQQCCFAgRgUlg0ulwFgfr8uiKyj+RlUFMYZudK7tptzcZAzA83ExnUS+QHm1ZyNedWIvDvz0Se/NfqsMvC9yq52jv3MxF5QHIyX+pkvozPvVRxC1yAAAIIIOBagAegrkVprxIB2/OvkpFwLgIIIIAAAggggEDNCBCAqZlSMhAEEEAAAQQQQAABBBCoUQECMLVZWAIwzupqe/2NAIyzQltq6LRJs7+RvHQo1qcTDtqI3V8sFayCvuguMDc/8H7xK3Kyatr4wR0raJJTEUAAAQRSJkAAJmUFo7sJCUzO95FVcmCrQEzg3WG0x506iAzctHF3GA3EbLOeyMbrJDSWFN/2q1Uir38k8txSkceXiDzxT5HXPgwxoLy8JHXyZy/0kpf5Up/7PEQrXIIAAgggEJ8AD0Djs6Xl8gK251/5/nMGAggggAACCCCAQA0KEICpwaIyJAQQQAABBBBAAAEEEKgpAQIwNVXOlsEQgHFWV9vrbwRgnBXaUkOnTZxdOO/adO+kQ4tuDmNpGPSliMD0+5aWtJk2YXAavhtNfRFAAAEEQgqk4S952x+AQ8JzWcoFxuf3l5wcICL7iUhFu8M0j3ydTiLbrN8Yhum9XuPv3q/1RfRnWT7e+VTk7x+K/P0jkdebftd/fqvUzoWlwb4RkT9LXv4sdfKI1Odez7IvY0cAAQRSIGD78x8PQFMwhSJ10fb8izQ0LkYAAQQQQAABBBBIqwABmLRWjn4jgAACCCCAAAIIIIBAVgQIwNRmpQnAOKur7fU31n+dFdpSQwRgLFXDfV8IwLg3pUUEEEAgTQIEYNJULfpqU+CifE/52tsd5kARLxTTI2pHdXeYlkCMBmSagjL6Z7VyfPZVq5DLR6v/WYMvn3/tYJQ5WdwSeukrD8uPcqsctEoTCCCAAALVEeABaHWcuYu/gO35R9UQQAABBBBAAAEEMilAACaTZWfQCCCAAAIIIIAAAgggkCIBAjApKlYFXSUAUwFW6VNtr78RgHFWaEsNEYCxVA33fSEA496UFhFAAIE0CRCASVO16Gs6BC7M95Y62VXqpJ+I7Cp52VVEurjqfMuOMa1CMbpjzNqdG3eOaf7npP7l/rpB5LOVIsu/EtGQi/766PPG3Vxa7+ry7nJXIl4770lOFkmDLJI6WSRryCK5IFd6n0Ont6cxBBBAAAHHAjwAdQxKcxUJ2J5/FQ2FkxFAAAEEEEAAAQRqRYAATK1UknEggAACCCCAAAIIIIBArQoQgKnNyhKAcVZX2+tvBGCcFdpSQwRgLFXDfV8IwLg3pUUEEEAgTQJJfUe+EiPbH4ArGQnnZldgXL6v5FqFYhqDMWvECbK2hmI0ENMUjGn+Z+/3VkEZLzBTcN5Xq9oGWJavbAyyNIdamv93y5+1Crx8+U2co/LaJuwSOzE3QAABBBIXsP35jwegiU+QmDtge/7FPHiaRwABBBBAAAEEELApQADGZl3oFQIIIIAAAggggAACCCDQLEAApjbnAgEYZ3W1vf7G+q+zQltqiACMpWq47wsBGPemtIgAAgikSYAATJqqRV9rS2BcfqeWUIzuEqMBmbyk4d/JatahOezynNTJs+zsUk167oUAAggkKsAD0ET5M39z2/Mv8+UBAAEEEEAAAQQQyKYAAZhs1p1RI4AAAggggAACCCCAQHoECMCkp1aV9JQATCVaJc+1vf5GAMZZoS01RADGUjXc94UAjHtTWkQAAQTSJJCGL9vb/gCcpmrTV/sC4/L9pINsLg2yidTJJpKXTSTX9LvIJiLSxf4gKurhh5KTd0XkHcnLuy3/3CDvSmd5US7ILa2oNU5GAAEEEKgVAduf/3gAWivzrNg4bM+/WtdnfAgggAACCCCAAAK+AgRgmBgIIIAAAggggAACCCCAgG0BAjC26xO2dwRgwsq1u872+hvrv84KbakhAjCWquG+LwRg3JvSIgIIIJAmAQIwaaoWfUWgPt/DC8ZoQEaDMavkO6LBmOaQjP4usr4JKA201DUFWzTgIl7A5R1ZJe9Kp6bf63NfmugrnUAAAQQQsCbAA1BrFclWf2zPv2zVgtEigAACCCCAAAIINAkQgGEqIIAAAggggAACCCCAAAK2BQjA2K5P2N4RgAkr1+462+tvBGCcFdpSQwRgLFXDfV8IwLg3pUUEEEAgTQIEYNJULfqKQBCBo/IdpK90FZG1vV910lW+lrWlQ6s/a2j6Z/2ZntMga0uu6Z/197x8LSKfSU5WeL/nZUXLPzc0/VmdrBD957x8Jh2a/uwrWSHd5TP5WU6v40AAAQQQQCCsAA9Aw8pxnQsB2/PPxQhpAwEEEEAAAQQQQCB1AgRgUlcyOhyjQOEXC2O8FU0jgAACCCCAAAJVEcjXV+U23CRmAQIwMQMn1DwBGGfwttffCMA4K7SlhgjARKtGuYBJtNa5GgEEEEivwLQJg9OQvUgvcMCep6EItj8AB4TmNAQQQAABBBBAAIHAArY///EANHAhU3qi7fmXUlS6jQACCCCAAAIIIBBNgABMND+uri0BAjC1VU9GgwACCCCAAAIiBGBqYxYQgKmNOhaOggCMs7raXn9j/ddZoS01RAAmWjUIwETz42oEEKhdAQIwNmpLAMZGHegFAggggAACCCCAwGoBHoAyG5IUsD3/kpTh3ggggAACCCCAAAKJCRCASYyeGxsUIABjsCh0CQEEEEAAAQQiCRCAicRn5mICMGZK4bQjBGCccdpefyMA46zQlhoiABOtGgRgovlxNQII1K4AARgbO8WFkgAAIABJREFUtSUAY6MO9AIBBBBAAAEEEEBgtQAPQJkNSQrYnn9JynBvBBBAAAEEEEAAgcQECMAkRs+NDQoQgDFYFLqEAAIIIIAAApEECMBE4jNzMQEYM6Vw2hECMM44ba+/EYBxVmhLDRGAiVYNAjDR/LgaAQRqV4AAjI3aEoCxUQd6gQACCCCAAAIIILBagAegzIYkBWzPvyRluDcCCCCAAAIIIIBAYgIEYBKj58YGBQjAGCwKXUIAAQQQQACBSAIEYCLxmbmYAIyZUsTakVyAREysHUhv47bX3wjApHdmleg5AZhoZSUAE82PqxFAoHYFCMDYqC0BGBt1oBcIIIAAAggggAACqwV4AMpsSFLA9vxLUoZ7I4AAAggggAACCCQmQAAmMXpubFCAAIzBotAlBBBAAAEEEIgkQAAmEp+ZiwnAmClFrB0hABOa1/b6GwGY0IW1fCEBmGjVIQATzY+rEUCgdgUIwNioLQEYG3WgFwgggAACCCCAAAKrBXgAymxIUsD2/EtShnsjgAACCCCAAAIIJCZAACYxem5sUIAAjMGi0CUEEEAAAQQQiCRAACYSn5mLCcCYKUWsHSEAE5rX9vobAZjQhbV8IQGYaNUhABPNj6sRQKB2BQjA2KgtARgbdaAXCCCAAAIIIIAAAqsFeADKbEhSwPb8S1KGeyOAAAIIIIAAAggkJkAAJjF6bmxQgACMwaLQJQQQQAABBBCIJEAAJhKfmYsJwJgpRawdIQATmtf2+hsBmNCFtXwhAZho1SEAE82PqxFAoHYFCMDYqC0BGBt1oBcIIIAAAggggAACqwV4AMpsSFLA9vxLUoZ7I4AAAggggAACCCQmQAAmMXpubFCgXACGL5AaLBpdQgABBBBAIOMCfH7JxgQgAJOROudyafiuncVi2F5/IwBjcc5E7hMBmGiE5QIwJx3aM9oNuBoBBBAwKlDu7z8CMDYKl4YP5bY/ANuoI71AAAEEEEAAAQRqScD25z8egNbSXPMbi+35V+v6jA8BBBBAAAEEEEDAV4AADBMDgdUCfIGU2YAAAggggAACaRPg80vaKhauvwRgwrml7Sp2gAldMdvrb6z/hi6s5QsJwESrTrkvgBOAiebL1QggYFeg3N9/BGBs1I4AjI060AsEEEAAAQQQQACB1QI8AGU2JClge/4lKcO9EUAAAQQQQAABBBITIACTGD03NijAF0gNFoUuIYAAAggggEBJAT6/ZGOCEIDJSJ3ZASZsoW2vvxGACVtX09cRgIlWnnJfACcAE82XqxFAwK5Aub//CMDYqB0BGBt1oBcIIIAAAggggAACqwV4AMpsSFLA9vxLUoZ7I4AAAggggAACCCQmQAAmMXpubFCAL5AaLApdQgABBBBAAIGSAnx+ycYEIQCTkToTgAlbaNvrbwRgwtbV9HUEYKKVp9wXwAnARPPlagQQsCtQ7u8/AjA2akcAxkYd6AUCCCCAAAIIIIDAagEegDIbkhSwPf+SlOHeCCCAAAIIIIAAAtUUKPxc2ube+XzJH1ezn9wLgaoL8AXSqpNzQwQQQAABBBCIKMDnl4iAKbmcAExKChWxmzkCMGEFba+/EYAJW1fT1xGAiVaecl8AJwATzZerEUDArkC5v/8IwNioHQEYG3WgFwgggAACCCCAAAKrBXgAymxIUsD2/EtShnsjgAACCCCAAAIIVFOAAEw1tblXqgT4AmmqykVnEUAAAQQQQEBE+PySjWlAACYjdSYAE7bQttffCMCEravp6wjARCtPuS+AE4CJ5svVCCBgV6Dc338EYGzUjgCMjTrQCwQQQAABBBBAAIHVAjwAZTYkKWB7/iUpw70RQAABBBBAAAEEqilAAKaa2twrVQJ8gTRV5aKzCCCAAAIIIEAAJjNzgABMNkrNDjCh62x7/Y0ATOjCWr6QAEy06pT7AjgBmGi+XI0AAnYFyv39RwDGRu0IwNioA71AAAEEEEAAAQQQWC3AA1BmQ5ICtudfkjLcGwEEEEAAAQQQQKCaAgRgqqnNvVIlQAAmVeWiswgggAACCCBAACYzc4AATDZKTQAmdJ1tr78RgAldWMsXEoCJVp1yXwAnABPNl6sRQMCuQLm//wjA2KgdARgbdaAXCCCAAAIIIIAAAqsFeADKbEhSwPb8S1KGeyOAAAIIIIAAAghUU4AATDW1uVeqBAjApKpcdBYBBBBAAAEECMBkZg4QgMlGqQnAhK6z7fU3AjChC2v5QgIw0apT7gvg5QIw/fr1i9YBrkYAAQQcCSxatKiilsr9/UcApiLO2E4mABMbLQ0jgAACCCCAAAIIhBTgAWhIOC5zImB7/jkZIo0ggAACCCCAAAIIpECAAEwKikQXkxEgAJOMO3dFAAEEEEAAgfACfH4Jb5emKwnApKla4ftKACa0ne31NwIwoQtr+UICMNGqU+4L4ARgovlyNQIIVE+AAEz1rKt5JwIw1dTmXggggAACCCCAAAJBBHgAGkSJc+ISsD3/4ho17SKAAAIIIIAAAghYEyAAY60i9MeMAF8gNVMKOoIAAggggAACAQX4/BIQKuWnEYBJeQEDdp8ATECo9qfZXn8jABO6sJYvJAATrToEYKL5cTUCCNgRIABjpxYue0IAxqUmbSGAAAIIIIAAAgi4EOABqAtF2ggrYHv+hR0V1yGAAAIIIIAAAgikTYAATNoqRn+rJsAXSKtGzY0QQAABBBBAwJEAn18cQRpvhgCM8QI56h4BmNCQttffCMCELqzlCwnARKsOAZhoflyNAAJ2BAjA2KmFy54QgHGpSVsIIIAAAggggAACLgR4AOpCkTbCCtief2FHla3rNhSR/UWkj4hs1/R772wRMFoEEEAgsMDfReRVEXml6fd5IvLvwFdzIgIIxClAACZOXdpOtQBfIE11+eg8AggggAACmRTg80s2yk4AJiN1zuXS8F07i8Wwvf5GAMbinIncp3IBmMg3yHgDJx3as6RAv379Mi7E8BFAwIoAARgrlXDbjzR8KLf9AdhtPWgNAQQQQAABBBBAQMT25z8egNb6HLU9/2pdP9r4NPAyVkROitYMVyOAAAKZF5guIlc0BWIyjwEAAgkKEIBJEJ9b2xbgC6S260PvEEAAAQQQQKC9AJ9fsjErCMBkpM4EYMIW2vb6G+u/Yetq+joCMPGWhwBMvL60jgAC7gQIwLiztNQSARhL1aAvCCCAAAIIIIAAAirAA1DmQZICtudfkjJ27627vGjwZbTdLtIzBBBAIJUCNzYFYXR3GA4EEKi+AAGY6ptzx5QI8AXSlBSKbiKAAAIIIIBAiwCfX7IxGQjAZKTOBGDCFtr2+hsBmLB1NX0dAZh4y0MAJl5fWkcAAXcCBGDcWVpqiQCMpWrQFwQQQAABBBBAAAEV4AEo8yBJAdvzL0kZm/c+S0R+Y7Nr9AoBBBCoGYGz+bu2ZmrJQNIlQAAmXfWit1UU4AukVcTmVggggAACCCDgRIDPL04YzTdCAMZ8iZx0MEcAJqyj7fU3AjBh62r6OgIw8ZaHAEy8vrSOAALuBAjAuLO01BIBGEvVoC8IIIAAAggggAACKsADUOZBkgK251+SMvbuPUVExtjrFj1CAAEEalJAw4YahOFAAIHqCRCAqZ41d0qZAF8gTVnB6C4CCCCAAAIICJ9fsjEJCMBkpM4EYMIW2vb6GwGYsHU1fR0BmHjLQwAmXl9aRwABdwIEYNxZWmqJAIylatAXBBBAAAEEEEAAARXgASjzIEkB2/MvSRk7915LRH4vIsPsdImeIIAAApkQmCkio0Tk80yMlkEikLwAAZjka0APjArwBVKjhaFbCCCAAAIIIFBUgM8v2ZgcBGAyUmcCMGELbXv9jQBM2Lqavo4ATLzlIQATry+tI4CAOwECMO4sLbVEAMZSNegLAggggAACCCCAgArwAJR5kKSA7fmXpIyNe28iIveKyC42ukMvEEAAgcwJPCcih4vIu5kbOQNGoPoCBGCqb84dUyLAF0hTUii6iQACCCCAAAItAnx+ycZkIACTkToTgAlbaNvrbwRgwtbV9HUEYOItDwGYeH1pHQEE3AkQgHFnaaklAjCWqkFfEEAAAQQQQAABBFSAB6DMgyQFbM+/JGVs3PtRERlkoyv0AgEEEMiswHwR2Suzo2fgCFRPgABM9ay5U8oE+AJpygpGdxFAAAEEEEBA+PySjUlAACYjdSYAE7bQttffCMCEravp6wjAxFseAjDx+tI6Agi4EyAA487SUksEYCxVg74ggAACCCCAAAIIqAAPQJkHSQrYnn9JyiR/75tF5Pig3ejfv7/8+Mc/lu2220769OkjPXv2DHop5yGAAAKpEJg1a5Ycc8wx8uWXXwbqr67Njxw5UnbZZRfZc889ZZNNNpFXX31VXnnlFbntttvkmWeeCdRO00m3iMgJlVzAuQggULEAAZiKybggKwJ8gTQrlWacCCCAAAII1I4An19qp5alRkIApjbrHCDvkobv3lkoju31NwIwFuaI8z6UC8CUC3A471DKGpx+39KSPS7n169fv5SNmO4igECtChCAqc3KpuFDuO0PwLU5LxgVAggggAACCCCQpIDtz388AE1yblTj3rbnXzUEbN6jXkQmBOnagAED5Oyzz5ajjz46yOmcgwACCKRS4Nlnn/X+nvvHP/5Rtv+dOnWSI488Uk455RQZOHCgrLHGGr7X3HnnnTJlyhRZsGBB2TabTpgoIvr3MwcCCMQjQAAmHldarQEBvkBaA0VkCAgggAACCGRMgM8v2Sg4AZjarDMBGGd1tb3+xvqvs0JbaogATLRqEICJ5sfVCCBgR4AAjJ1auOwJARiXmrSFAAIIIIAAAggg4EKAB6AuFGkjrIDt+Rd2VOm+TncYuCnIEI477ji55RbdlIADAQQQqF2BfD7v7eDy17/+tewg1157bbnuuutk+PDhokGYIMfxxx8vt956a5BT9ZwTRUR36OJAAAH3AgRg3JvSYo0I8AXSGikkw0AAAQQQQCBDAnx+yUaxCcDUZp0JwDirq+31NwIwzgptqSECMNGqQQAmmh9XI4CAHQECMHZq4bInBGBcatIWAggggAACCCCAgAsBHoC6UKSNsAK251/YUaX3ut4i8oqI1JUbwrhx42TSpEnlTuPnCCCAQOoFJkyYEOjvuy233FLuvvtu2WmnnSoe8/jx42Xy5MlBrmsQke1E5O9BTuYcBBCoSIAATEVcnJwlAb5AmqVqM1YEEEAAAQRqQ4DPL7VRx3KjIABTTiidPycA46xuttffCMA4K7SlhgjARKsGAZhoflyNAAJ2BAjA2KmFy54QgHGpSVsIIIAAAggggAACLgR4AOpCkTbCCtief2FHld7rZorI0HLdnzJliowZM6bcafwcAQQQSL3AzJkzZcSIEbJy5cqSY9lss83kgQcekG233Tb0mH/zm9/I2WefHeT6e0RkWJATOQcBBCoSIABTERcnZ0mAL5BmqdqMFQEEEEAAgdoQ4PNLbdSx3CgIwJQTSufPCcA4q5vt9TcCMM4KbakhAjDRqkEAJpofVyOAgB0BAjB2auGyJwRgXGrSFgIIIIAAAggggIALAR6AulCkjbACtudf2FGl87oTReR35bp+1llniX5JmwMBBBCodYEPP/xQDjzwQHnuuedKDrV79+7y17/+Vfr06ROZRAMwAf+O/Q8RuSnyDWkAAQRaCxCAYT4gUESAL5AyNRBIj4B+Lv3BD35QlQ7rzod33nmn9O6tm8kGO7744gtZsGCBPProo/L000/LwoUL5eOPP/Yu7tGjh7eb4m677SYHHHCADBgwQLp06VKy4WeeeUaGDh0qS5cu9T3v1FNPFX2JR7l2yvVe2z/uuOPkoYce8j112LBhcuONN4r+twEHAgjYEODzi406xN0LAjBxCyfTPgEYZ+62198IwDgrtKWGCMBEqwYBmGh+XI0AAnYECMDYqYXLnhCAcalJWwgggAACCCCAAAIuBHgA6kKRNsIK2J5/YUeVvut6iMhrIrJBqa4PGTJE7rlHNx7gQAABBGpfYNSoUfKHP/yh5EA7dOggs2bNkkMPPdQZiH55LsDftR+IiG430/htQQ4EEHAhQADGhSJt1KQAXyCtybIyqBoVsBqAWbFihVx//fVy5ZVXypIlSwLp6y6L+hKOU045Rbp27ep7zbJly2T06NGiOzf6HRpSv+uuu6Rv376B7lnspIcfflj0c/ry5ct9T5k2bZpo2IYDAQTsCPD5xU4t4uwJAZg4dZNrmwCMM3vb628EYJwV2lJDBGCiVYMATDQ/rkYAATsCBGDs1MJlTwjAuNSkLQQQQAABBBBAAAEXAjwAdaFIG2EFbM+/sKNK33U3iMhJpbqtb2F94oknZO21107f6OgxAgggUKHAU089JXvuuaesWrWq5JW/+tWv5L/+678qbL306Z999pn31u4XXnihXLvTReTkcifxcwQQCCxAACYwFSdmTYAvkGat4ow3zQLWAjD5fF70s/WYMWO83V7CHAMHDpSpU6fKLrvs4nu57vAyduzYok1Pnz7dC8mEPfS/CSZOnCiTJ0/2bcJVyCZs/7gOAQT8Bfj8ko2ZQQCmNutMAMZZXW2vvxGAcVZoSw0RgIlWDQIw0fy4GgEE7AgQgLFTC5c9IQDjUpO2EEAAAQQQQAABBFwI8ADUhSJthBWwPf/Cjipd1x0kIveX67K+7XSfffYpdxo/RwABBFIv8Omnn8pRRx0lc+fOLTmWQYMGybx582SNNdZwPua//OUvsu+++wZp92AReSDIiZyDAAKVCeT1G7scCCDgCfAFUiYCAukRsBaAmT9/vhx//PGBd30pJq0v5bj22mtl9913b3fKiy++KMOHD5fFixf7Xn7CCSfI1VdfXXQXmXLVXbp0qRx33HHy0EMPxdJ+ufvzcwQQCCfA55dwbmm7igBM2ioWrL8EYII5BTjL9vobAZgAJUzfKQRgotWMAEw0P65GAAE7AgRg7NTCZU8IwLjUpC0EEEAAAQQQQAABFwI8AHWhSBthBWzPv7CjStd1D4tIyWTLmWeeKVdeeWW6RkVvEUAAgZACf/zjH2XEiBHS0NBQtIUuXbrIggULZIcddgh5l/KXnXXWWd6brsscfxGRQEmZcg3xcwQQaCtAAIYZgcBqAb5AymxAID0ClgIwr776qpx44one52YXx9577y233XabbLLJJm2aW7FihZxxxhly8803+95m6623lhkzZsiOO+4Yqhv6QpBhw4bJ8uXLfa+/++675YgjjgjVNhchgEB8Anx+ic/WUssEYCxVw11fCMA4s7S9/kYAxlmhLTVEACZaNQjARPPjagQQsCNAAMZOLVz2hACMS03aQgABBBBAAAEEEHAhwANQF4q0EVbA9vwLO6r0XHeoiMwp1d1evXqJfmllzTXXTM+o6CkCCCAQUkA3fNAv1umbqksdY8aMkSlTpoS8S7DLvvzyS+nTp4+8/fbb5S44TETuK3cSP0cAgcoECMBU5sXZtS3AF0hru76MrrYErARgvvjiCzn77LPluuuucwo8btw4mTBhgnTo0KFNu3/4wx9k1KhRRe81bdo0OfXUUyvuy6pVq2TixIkyefJk32sHDBggt99+u2y++eYVt80FCCAQrwCfX+L1tdI6ARgrlXDbDwIwzjxtr78RgHFWaEsNEYCJVg0CMNH8uBoBBOwIEICxUwuXPSEA41KTthBAAAEEEEAAAQRcCPAA1IUibYQVsD3/wo4qPdfpzgF7l+ruHXfcIUcffXR6RkRPEUAAgQgCN910k5x00kkld3/ZfffdZfbs2bLeeutFuFOwS++880455phjyp38SLmdvMo1wM8RQKC9AAEYZgUCqwX4AimzAYH0CJQKwOy0006iny979+4d+4CeeeYZGTp0qCxdutT3XtqHn//859453bt39z5/a/D72muv9UIzxXZbKTaGt956y9vFsdhuM8OHD5fp06dLt27dKhr7e++9JyNHjpRHH33U9zoN+Vx66aXSqVOnitrlZAQQiF+Azy/xG1u4AwEYC1Vw3wcCMM5Mba+/EYBxVmhLDRGAiVYNAjDR/LgaAQTsCBCAsVMLlz0hAONSk7YQQAABBBBAAAEEXAjwANSFIm2EFbA9/8KOKh3XDRaRe0t19Uc/+pH35RgOBBBAIAsCuuOKfqHu9ddfLzncuXPnyv777181Eg0h/vGPfyx3v8NFZHa5k/g5AggEFyAAE9yKM2tfgC+Q1n6NGWHtCFgIwOiuihdddJHobi1+h+6aomGU7bffvt2P9VrdUeW0004rGoL5/e9/74VSWh8rV66Uc889V6ZOnep7z549e3oh9n79+lVU7Hnz5skBBxzge80666wjM2fOlH333beiNjkZAQSqI8Dnl+o4J30XAjBJVyCe+xOAceZqe/2NAIyzQltqiABMtGoQgInmx9UIIGBHgACMnVq47AkBGJeatIUAAggggAACCCDgQoAHoC4UaSOsgO35F3ZU6bhOX186qFRX9c2p/fv3T8do6CUCCCAQUWDOnDkyeLBmA4sfe+yxh8yfP186duwY8W7BL9e3Z+uXBMsc80Vkr3In8XMEEAguQAAmuBVn1r4AXyCt/RozwtoRsBCA+eSTT7xdFWfMmOELe/3113s/L/bl1hUrVsgZZ5whN998s+/1kyZN8g3XlAqraEOXX3656I4tAb5U69131apV3n0uueQS337st99+cuutt4qGa/4/e/cCd1OZ93/8u2kcEk2ZlJqSJiFhilLMTEzSqERSoRgNZWbI32FGqsF9M2JqogOlRpOKJIRMhymVTjrwVENJmXnS0YQI6UFl/1/XnnG73fbah7Wuvde19v7s12tezzzd67qu3/X+rViz1/reiw8CCLgnwPWLez3JRUUEYHKhGv6cGfxdHYVn78KHlNy+/0YAxoVzxHoNBGCCkRKACebHaAQQcEeAAIw7vbBZSRQuwt2+ALbZDeZCAAEEEEAAAQQQMAJuX//xBWihn6Vun3+Fq99Z0oJU2+vevXvit67yQQABBIpB4KuvvlKPHj1kQjBen2rVqmnevHk699xz805ianvooYfSrdtF0sJ0B/FzBBDITIAATGZOHFUcAjxAWhx9ZpeFIeBCAOa9996TeYvhP/7xj/1QGzRokAjGNGvWLCX4XXfdlXgLTLJP//79NWnSJFWvXn2fH69bt069e/fW4sWLk4678MILdc899+iQQw7JqNmfffZZ4k0zS5aY3x+y/2fs2LG6/vrrMw7UZLQoByGAgDUBrl+sUTo9EQEYp9vjuzgCML7pKg50+/4b93+tNdqliQjABOsGAZhgfoxGAAF3BAjAuNMLm5UQgLGpyVwIIIAAAggggAACNgT4AtSGInP4FXD7/PO7K/fHPSYp5RPcy5YtU8uWLd3fCRUigAACFgSeffbZxNtfvv76a8/ZunbtmnhYL4Ob8BYq2neK5cuX69RTT0037+OSzkt3ED9HAIHMBAjAZObEUcUhwAOkxdFndlkYAi4EYFLVcM4552jmzJmqXbt2SnBzzOWXX570GK8AjHljS2lpqUwwJdnHvKllwYIFGb/pNtUbZbKdqzDOLnaBQLQEuH6JVr/8VksAxq+c2+My+O4tCs/euYDs9v03AjAunCPWayAAE4yUAEwwP0YjgIA7AgRg3OmFzUqicBHu9gWwzW4wFwIIIIAAAggggIARcPv6jy9AC/0sdfv8K0z9EyW9k2prPXv2TDyQwgcBBBAoFoErr7xS06ZN89yuefvL/Pnz9Ytf/CI0EvPbpx988MF065s/499NdxA/RwCB9AIEYNIbcUTxCPAAafH0mp1GX8CFAMwXX3yhVatWaevWrXr33Xf15Zdf6q233kr8/02aNNHEiRP3e3tLRflUAZhrr702EXKpXLnyfg0z++/YsaO2bduWtJmZvrXFhGlGjhyp8ePHJ50n27fJRP/MYgcIRE+A65fo9cxPxQRg/Ki5P4YAjLUeuX3/jfu/1hrt0kQEYIJ1gwBMMD9GI4CAOwIEYNzphc1KCMDY1GQuBBBAAAEEEEAAARsCfAFqQ5E5/Aq4ff753ZXb426U9PtUJZovJE455RS3d0F1CCCAgCWBdevWqXnz5tqwYYPnjOa3T0+fPj3pQ3aWykg7zRtvvKEWLVqkO+4mScPTHcTPEUAgvQABmPRGHFE8AjxAWjy9ZqfRF3AhABNUMR6Pa9y4cYkASrKPCdAMGTIk6c82b96svn37JsLryT4m0P7AAw/oBz/4QcoyP/vsM5kA+pIlS5IeN3XqVJk30fBBAAF3Bbh+cbc3NisjAGNT0525CMBY64Xb998IwFhrtEsTEYAJ1g0CMMH8GI0AAu4IEIBxpxc2KyEAY1OTuRBAAAEEEEAAAQRsCPAFqA1F5vAr4Pb553dXbo8zT3h7Pulx0UUXae7cuW7vgOoQQAABiwLmAbrf/e53Mg/aJfuYm+7Lli3LJHxisarkU3Xr1k3z5s1Ltc5GSYflvBAWQKAIBAjAFEGT2WLGAjxAmjEVByIQukAhBGBShVhq1qypJ554Qm3atPG0njRpkoYOHZr052a8CcecddZZKXv19NNPq0OHDkmPady4sebMmZN4mw0fBBBwV4DrF3d7Y7MyAjA2Nd2ZiwCMtV64ff+NAIy1Rrs0EQGYYN0gABPMj9EIIOCOAAEYd3phsxICMDY1mQsBBBBAAAEEEEDAhgBfgNpQZA6/Am6ff3535e64X0qanqq8RYsW6fzzz3d3B1SGAAIIWBTYuXNn4u0v7733nueszZo1k3n7SuXKlS2u7G+qv/3tb+rUqVO6wX0k3ZfuIH6OAAKpBQjAcIYgsFeAB0g5GxCIjkCqAIzNXZi3n5igSfXq1W1Om5hr5syZMm9gTPZp37697r//ftWtW9dz3RUrVsgEx9esWZP0GPNmmdGjR3te3+/atUsjRoxI7C/Zp0+fPpo8ebJq1Khhfe9QmKw1AAAgAElEQVRMiAAC9gS4frFn6fJMBGBc7o7/2gjA+LerMNLt+28EYKw12qWJCMAE6wYBmGB+jEYAAXcECMC40wublRCAsanJXAgggAACCCCAAAI2BPgC1IYic/gVcPv887srd8ctkXSmV3mNGjXSu+++6271VIYAAghYFli6dGnK3x5dqVIl3XTTTZ6/QdpyORlNZ37j9OrVq1Md+7ykthlNxkEIIOApQACGkwOBvQI8QMrZgEB0BKIegDHfSVxxxRV67bXXkqLfcsstGjRokFI9GLt9+3YNHDhQ06cn//0f6UI0H374oXr27CnzvxWSfcwbGbt27Rqdk4JKEShSAa5fiqPxBGAKs88EYKz11e37bwRgrDXapYkIwATrBgGYYH6MRgABdwQIwLjTC5uVEICxqclcCCCAAAIIIIAAAjYE+ALUhiJz+BVw+/zzuys3x7WUtCxVaRMmTNA111zjZvVUhQACCORAYPDgwbr11ls9Zz7uuOP04osv6sgjj8zB6v6mvPHGGzP5s/pUScv9rcAoBBAwAgRgOA8Q2CvAA6ScDQhERyDKAZjPP/9c5s0yCxcuTArerl07PfDAAzrqqKPSNiTVW2TM4Keeekpnn3120nkeffRRde7cOenPWrVqpVmzZql+/fppa+AABBAIV4Drl3D987U6AZh8Sed3HQIw1rzdvv9GAMZao12aiABMsG4QgAnmx2gEEHBHgACMO72wWQkBGJuazIUAAggggAACCCBgQ4AvQG0oModfAbfPP7+7cnPczZKGpirNPGxSp04dN6unKgQQQMCywPvvv68LLrhA7733nufMAwYM0OTJky2vHGy69evX6/DDD083ifkz/3fpDuLnCCDgLUAAhrMDgb0CPEDK2YBAdASiGoDZsGGDhg0blgi4JPvUrFlTd999t7p3755RMz744AP16NHD800y1157rcaOHavKlSvvM9+uXbs0YsQITZo0Kek6Q4YMkfnlIVWqVMmoDg5CAIHwBLh+Cc8+nysTgMmndv7WIgBjzdrt+28EYKw12qWJCMAE6wYBmGB+jEYAAXcECMC40wublRCAsanJXAgggAACCCCAAAI2BPgC1IYic/gVcPv887srN8f9ryTPX1Hau3dv3XfffW5WTlUIIIBADgTMb4X+5S9/qe+++y7p7OahthdeeEHmtzy79jF133///anK+kDSca7VTT0IREmAAEyUukWtuRbgAdJcCzM/AvYEohiASRd+MToDBw6UeRNi9erVM8LauXOnhg8frttuuy3p8a1bt9aDDz6oevXq7fPzDz/8UD179tTSpUv3G2dCOPPnz9dZZ52VUQ0chAAC4Qpw/RKuf75WJwCTL+n8rkMAxpq32/ffCMBYa7RLExGACdYNAjDB/BiNAALuCBCAcacXNishAGNTk7kQQAABBBBAAAEEbAjwBagNRebwK+D2+ed3V+6N+5mk51OV9eyzz6pdu3buVU5FCCCAQI4EzjvvPD3++OOes7dv317z5s1TrVq1clSB/2mfe+45/fznP083wZmSXkh3ED9HAIHkAgRgODMQ2CvAA6ScDQhERyBqARjzJtqrr75ac+bM8UTu3Lmz7rrrrkzegrjPHI8++qjMWK/PwoULE2+ELP9JNcb87wMTQq9bt250TggqRaCIBbh+KY7mE4Apkj5nkIgpDomsd+n2/TcCMFk3NAoDCMAE6xIBmGB+jEYAAXcECMC40wublRCAsanJXAgggAACCCCAAAI2BPgC1IYic/gVcPv887sr98ZNkjTYq6wGDRro/fffd69qKkIAAQRyJLBjxw4dffTR2rhxo+cK9957r/r06ZOjCoJPe8IJJ2jNmjWpJrpF0pDgKzEDAsUpQACmOPvOrpML8AApZwYC0RFIFYBp3ry5Zs+erYYNGzqxIfO2lQEDBuixxx7zrKdDhw6aPHmyzPcW2X7WrVsn87bbxYsXJx06aNCgxFtlqlatmvj5rl27NGLECE2aZL5C2f8zduxYXX/99eIZ3Gw7wfEIhCPA9Us47vlelQBMvsXDWS/GX75+4d2+/0YAxm9fnR5HACZYewjABPNjNAIIuCNAAMadXtishACMTU3mQgABBBBAAAEEELAhwBegNhSZw6+A2+ef3125N+5DScd4lTV8+HD96U9/cq9qKkIAAQRyJDB37lxdeuml2r17d9IVqlSpok8++USHHXZYjioIPu0111yTeGAvxcf82X9s8JWYAYHiFCAAU5x9Z9fJBXiAlDMDgegIRCUAY4LcAwcO1FNPPeWJa97YOGXKFNWrV89XA7777juVlpbKBFeSfVq1aqVZs2apfv36iR+bQE7Pnj21dOnS/Q43b31ZsGCBTjvtNF+1MAgBBPIvwPVL/s3DWJEATBjq+V+TAIxvc7fvvxGA8d1YlwcSgAnWHQIwwfwYjQAC7ggQgHGnFzYrIQBjU5O5EEAAAQQQQAABBGwI8AWoDUXm8Cvg9vnnd1dujWsr6blUJb3yyis6/fTT3aqaahBAAIEcCcTjcXXq1Cnlb5o2fyaaPxtd/rz66qs644wz0pXYTtKSdAfxcwQQ2F+AAAxnBQJ7BXiAlLMBgegIRCEA8/bbb6tfv3567bXXPGF79eqlm2++OXAg3Xh07NhR27ZtS7rWvHnz1LVr18TPHnnkEV100UVJj+vWrZumTZumgw8+ODonA5UiUOQCXL8UxwlAAKZI+swbYPw22u37bwRg/PbV6XEEYIK1hwBMMD9GI4CAOwIEYNzphc1KCMDY1GQuBBBAAAEEEEAAARsCfAFqQ5E5/Aq4ff753ZVb426TdLVXSQ0bNtTq1avdqphqEEAAgRwKfP755zr22GO1Y8eOpKtUqlRJ48ePl3k7luufRo0a6b333ktV5u2SBrm+D+pDwEUBAjAudoWawhLgAdKw5FkXgewFXA/AmAcgBgwYkDL8MmLECF133XWqWbNm9gAVRmzevFl9+/bV/Pnzk841aNCgsrcqmuv/224zX6Hs/5k6dar69+8fuB4mQACB/Alw/ZI/6zBXIgATpn7+1uYNML6t3b7/RgDGd2NdHkgAJlh3CMAE82M0Agi4I0AAxp1e2KyEAIxNTeZCAAEEEEAAAQQQsCHAF6A2FJnDr4Db55/fXbk17mNJP/QqyTxYYh705oMAAggUi8Ds2bPVvXt3z+3Wq1dPTzzxhBo3buw8ybXXXqsJEyakqvMTSUc7vxEKRMBBAQIwDjaFkkIT4AHS0OhZGIGsBVwOwKR784sJvIwbN05XXXWVqlatmvXevQZMmjRJQ4cOTfrj5s2by/zvgypVqqhHjx5JgznmfxfMmTNHTZo0sVYTEyGAQO4FuH7JvbELKxCAcaELua+BAIxvY7fvvxGA8d1YlwcSgAnWHQIwwfwYjQAC7ggQgHGnFzYrIQBjU5O5EEAAAQQQQAABBGwI8AWoDUXm8Cvg9vnnd1fujGsj6aVU5bz++us69dRT3amYShBAAIEcCwwcOFBTpkzxXKVnz56aOXNmjquwM/2yZct02mmnpZvM/F2wNN1B/BwBBPYVIADDGYHAXgEeIOVsQCA6Aq4GYN59911dccUVnm9+MSH0iRMn6sILL1QsZvd2+ooVK9StWzetWbMmaSNnzJih6tWr66KLLkr6c/PmFxOiMcfwQQCB6Ahw/RKdXgWplABMEL3ojCUA47tXbt9/IwDju7EuDyQAE6w7BGCC+TEaAQTcESAA404vbFZi9xs7m5XtncvtC+Dc7JlZEUAAAQQQQACBYhZw+/qPL0AL/dx0+/yLvv5oSSVe2zjxxBP1zjvvRH+X7AABBBDIUOCjjz7SxRdfLBP+8/rcc889+tWvfpXhjOEfZn4T9apVq1IVYv4uGBN+pVSAQLQECMBEq19Um1sBHiDNrS+zI2BTwMUAjAmemBD6U089lXSr5i0sd955p8444wybFGVzbd++PbH+9OnTk85vwjHVqlWTCcIk+8ybN09du3bNSW1MigACuRPg+iV3ti7NTADGpW7krhYCML5t3b7/xv1f3411eSABmGDdIQATzI/RCCDgjgABGHd6YbMSAjA2NZkLAQQQQAABBBBAwIYAX4DaUGQOvwJun39+d+XOuBcl/cSrnBEjRmj8+PHuVEslCCCAQI4FHn/8cV1++eXavHlz0pVq1KihpUuXqlmzZjmuxN701157rSZMmJBqQvMmsJ/aW5GZEChYgYrXpftsNB5P+eOCRWFjCBgBHiDlPEAgOgKuBWA+//xzmTeoLFy4MCliq1atNG3aNJ100kk5RTYh9379+mW9hqlv1qxZql+/ftZjGYAAAuEKcP0Srn++VicAky/pcNchAOPb3+37bwRgfDfW5YEEYIJ1hwBMMD9GI4CAOwIEYNzphc1KCMDY1GQuBBBAAAEEEEAAARsCfAFqQ5E5/Aq4ff753ZUb4w6V9EWqUhYvXqyzzjrLjWqpAgEEEMiDQGlpqUpKPF+MpZ/97GdasGCBDjnkkDxUY2eJZ555Ru3bt083mfk7IXnqJ91Ifo5A8QgQgCmeXrPTLAV4gDRLMA5HIEQBlwIw3377rUaPHq0bbrghqYh588sDDzygpk2b5lzsgw8+UI8ePfTaa69ltdaQIUMSYfMqVapkNY6DEUAgfAGuX8LvQT4qIACTD+Xw1yAA47sHbt9/IwDju7EuDyQAE6w7BGCC+TEaAQTcESAA404vbFZCAMamJnMhgAACCCCAAAII2BDgC1AbiszhV8Dt88/vrtwYd4mk2V6lmLccfPXVV25UShUIIIBAngTOPfdcPfHEE56rjRo1SiYkE7XPQQcdpO3bt6cq+1JJD0dtX9SLQJ4FCMDkGZzloiPAA6TR6RWVIuBSAOahhx7SVVddpW3btu3XmJo1a2rq1KmJUEoslvvb5zt37tTw4cN12223ZXySmBrnz5/PLw7JWIwDEXBLgOsXt/qRq2oIwORK1q15CcD47ofb998IwPhurMsDCcAE6w4BmGB+jEYAAXcECMC40wubleT+G7zg1bp9ARx8f8yAAAIIIIAAAgggsK+A29d/fAFa6Oer2+dftPXvlnSl1xa6dOmSeJCDDwIIIFAsAt98843q16+vTz/9NOmWzYN35m0q7dq1ixyJ+TN94cKFqer+i6SrIrcxCkYgvwIEYPLrzWoREuAB0gg1i1KLXsCVAIy55u7Vq5eee+456z3p37+/Jk2apOrVq2c196OPPqrOnTtnPMa8ZfH+++9X3bp1Mx7DgQgg4I4A1y/u9CKXlRCAyaWuO3MTgPHdC7fvv3H/13djXR5IACZYdwjABPNjNAIIuCNAAMadXtishACMTU3mQgABBBBAAAEEELAhwBegNhSZw6+A2+ef3125Me4DScd6lTJ58mQNGDDAjUqpAgEEEMiDwJtvvqkzzjhD5rc/J/uY3/BsHtQz/zdqnylTpmjgwIGpyjZ/JxwXtX1RLwJ5FiAAk2dwlouOAA+QRqdXVIpAqgBMLnSShVHi8XjiTSuDBw/OxZLyG4BZt26devfurcWLF2dU19ixY3X99dfn5Q01GRXEQQggkJUA1y9ZcUX2YAIwkW1dVoUTgMmKq/zBbt9/IwDju7EuDyQAE6w7BGCC+TEaAQTcESAA404vbFZCAMamJnMhgAACCCCAAAII2BDgC1AbiszhV8Dt88/vrsIf11TSilRlrF69Wg0bNgy/UipAAAEE8iRw0003afjw4Z6rNWvWTP/4xz/yVI3dZd577z01atQo3aTNJK1MdxA/R6CIBQjAFHHz2XpqAR4g5QxBIDoCLgRgsg2aZKvrNwDz3XffqbS0VCbYku5j3vqyYMECnXbaaekO5ecIIOCoANcvjjbGclkEYCyDOjodARjfjXH7/hsBGN+NdXkgAZhg3SEAE8yP0Qgg4I4AARh3emGzEgIwNjWZCwEEEEAAAQQQQMCGAF+A2lBkDr8Cbp9/fncV/rihkm72KsMEX0wAhg8CCCBQLAI7duxQp06dUv6259/85je64447IktiAjAmCJPiY/5umBTZDVI4ArkXIACTe2NWiKgAD5BGtHGUXZQCLgRgnn76aXXo0CFn/n4DMKYg49OxY0dt27YtZX3dunXTtGnTdPDBB+dsH0yMAAK5FeD6Jbe+rsxOAMaVTuS2DgIwvn3dvv9GAMZ3Y10eSAAmWHcIwATzYzQCCLgjQADGnV7YrIQAjE1N5kIAAQQQQAABBBCwIcAXoDYUmcOvgNvnn99dhT9urqSLvMoYMGCAJk+eHH6VVIAAAgjkScD8FuoGDRpo+/btSVc86KCDdNddd6lnz555qsj+MgMHDtSUKVNSTTxPUjf7KzMjAgUjQACmYFrJRmwL8ACpbVHmQyB3AmEHYMxbVkaOHKnx48fnbJNBAjCbN29W3759NX/+/JT1TZ06VWYdPgggEF0Brl+i27tsKicAk41WdI8lAOO7d27ffyMA47uxLg8kABOsOwRggvkxGgEE3BEgAONOL2xWQgDGpiZzIYAAAggggAACCNgQ4AtQG4rM4VfA7fPP767CH/eppCO9yjAPenTp0iX8KqkAAQQQyJPAsmXLdNppp3mu1rhxYy1atEg/+tGP8lSR/WUWLFigCy+8MNXEn0k6yv7KzIhAwQgQgCmYVrIR2wI8QGpblPkQyJ1A2AGYLVu2qF+/fpo71/xejtx8ggRg4vG4Jk2apGHDhqX83wZz5sxRkyZNcrMBZkUAgbwIcP2SF+bQFyEAE3oL8lIAARjfzG7ffyMA47uxLg8kABOsOwRggvkxGgEE3BEgAONOL2xWQgDGpiZzIYAAAggggAACCNgQ4AtQG4rM4VfA7fPP767CHddA0vupSli/fr0OO+ywcKtkdQQQQCCPArfffrsGDRrkuaIJjjzyyCN5rMj+Uhs2bFCdOnXSTdww3d8R6Sbg5wgUsAABmAJuLlsLJsADpMH8GI1APgXCDsD885//VPfu3ZXtgw7ZGAUJwJh1VqxYoW7dumnNmjVJlw06fzZ74VgEEMidANcvubN1aWYCMC51I3e1EIDxbev2/TcCML4b6/JAAjDBukMAJpgfoxFAwB2BbL8XSvfn39TRnaKQvXCnATmqJApNcPsCOEeNYVoEEEAAAQQQQKCIBdy+/uML0EI/Nd0+/6Kp31vSfV6lm99g+vbbb0dzZ1SNAAII+BTo0aOHHnroIc/Rf/7zn1P+Fmify+Z92EknnaR33nkn1bp9Uv0dkfeCWRABtwQIwLjVD6pxSIAHSB1qBqUggAACCCCAQEYCXL9kxBT5gwjARL6FGW2AAExGTMkOcvv+G/d/fTfW5YEEYIJ1J90D4P3Oq5tygRYtWgQrgNEIIICAJQECMJYgHZuGAIxjDaEcBBBAAAEEEEAAAfEFKCdBmAJun39hyvhf+05Jv/Ya3q9fP/3lL3/xPzsjEUAAgYgJrFy5UpdccolWr17tWfmrr76qVq1aRWxn+5d75ZVXatq0aan2MVXSbyK/UTaAQG4ECMDkxpVZC0CAB0gLoIlsAQEEEEAAgSIT4PqlOBpOAKZI+hyLReFZOxeb4fb9NwIwLp4zgWsiABOMkABMMD9GI4CAOwIEYNzphc1KonBR7vYFsM1uMBcCCCCAAAIIIICAEXD7+o8vQAv9LHX7/Ium/luSmnuVbh6M7tu3bzR3RtUIIICAD4H7779fv/nNb/T1118nHV2zZk2ZkEy9evV8zO7WkL/+9a/p/oz/h6Qfu1U11SDgjAABGGdaQSGuCfAAqWsdoR4EEEAAAQQQSCfA9Us6ocL4OQGYwuhjul3wBph0Qp4/d/v+G/d/fTfW5YEEYIJ1hwBMMD9GI4CAOwIEYNzphc1KCMDY1GQuBBBAAAEEEEAAARsCfAFqQ5E5/Aq4ff753VV4474vaXOq5d955x2deOKJ4VXIyggggECeBUz4ZepU8+KT5J/27dtr/vz5Ouigg/Jcmf3lVq1apSZNmqSb+NB0f1ekm4CfI1CgAgRgCrSxbCu4AA+QBjdkBgQQQAABBBDIrwDXL/n1Dms1AjBhyed3XQIwvr3dvv9GAMZ3Y10eSAAmWHcIwATzYzQCCLgjQADGnV7YrIQAjE1N5kIAAQQQQAABBBCwIcAXoDYUmcOvgNvnn99dhTeuo6THvZavU6eOPv/88/CqY2UEEEAgBIFTTjlFb775pufKN9xwg0aMGKFYLApf26UHPPzww7V+/fpUB56X6u+K9CtwBAIFK0AApmBby8aCCvAAaVBBxiOAAAIIIIBAvgW4fsm3eDjrEYAJxz3fqxKA8S3u9v03AjC+G+vyQAIwwbpDACaYH6MRQMAdAQIw7vTCZiVRuJPu9gWwzW4wFwIIIIAAAggggIARcPv6jy9AC/0sdfv8i57+GEkjvcru3LmzFixYEL1dUTECCCDgU2Dbtm069thjtWnTpqQzVK5cWS+99JJOP/10nyu4N6xLly5auHBhqsLGShrlXuVUhEDoAgRgQm8BBbgqwAOkrnaGuhBAAAEEEEDAS4Drl+I4NwjAFEmfC+W31uS/XW7ff+P+b/7PiDysSAAmGDIBmGB+jEYAAXcECMC40wublRCAsanJXAgggAACCCCAAAI2BPgC1IYic/gVcPv887ur8MY9IekXXstPmDBB11xzTXjVsTICCCCQZ4HXX39dP/nJT/TNN98kXbl27dr65JNPVK1atTxXlrvl/vSnPyXeaJPi86Qk88YwPgggsK8AARjOCAQ8BHiAlFMDAQQQQAABBKImwPVL1Drmr14CMP7cXB+VQd4lCs/eucDs9v03AjAunCPWayAAE4yUAEwwP0YjgIA7AgRg3OmFzUqicBHu9gWwzW4wFwIIIIAAAggggIARcPv6jy9AC/0sdfv8i57+p5KO9Cp7yZIlOvPMM6O3KypGAAEEfArceuutGjJkiOLx5M+1m3DMiy++6HN2N4c9//zzatu2bari1qX6u8LNXVEVAnkRIACTF2YWiaIAD5BGsWvUjAACCCCAQHELcP1SHP0nAFOYfSYAY62vbt9/4/6vtUa7NBEBmGDdIAATzI/RCCDgjgABGHd6YbMSAjA2NZkLAQQQQAABBBBAwIYAX4DaUGQOvwJun39+dxXOOBN8MQEYz8/WrVtVs2bNcKpjVQQQQCDPAjt37tTAgQM1bdo0z5UHDBigyZMn57my3C63bds21apVK90iR0n6LN1B/ByBIhMgAFNkDWe7mQvwAGnmVhyJAAIIIIAAAm4IcP3iRh9yXQUBmFwLhzM/ARhr7m7ffyMAY63RLk1EACZYNwjABPNjNAIIuCNAAMadXtishACMTU3mQgABBBBAAAEEELAhwBegNhSZw6+A2+ef312FM+4Xkp7wWvqEE07Qe++9F05lrIoAAgiEIPDFF1/o/PPP16uvvuq5+p133qlf//rXIVSX2yUbNmyo999/P9UiHSU9mdsqmB2ByAkQgIlcyyg4XwI8QJovadZBAAEEEEAAAVsCXL/YknR7HgIwbvfHb3UEYPzK7TfO7ftvBGCsNdqliQjABOsGAZhgfoxGAAF3BAjAuNMLm5UQgLGpyVwIIIAAAggggAACNgT4AtSGInP4FXD7/PO7q3DGXSNpgtfS3bp105w5c8KpjFURQACBEAQ++ugjnXzyydq0aVPS1Q8//HDdf//96tChQwjV5XbJSy65JN2f+SMk/Sm3VTA7ApETIAATuZZRcL4EeIA0X9KsgwACCCCAAAK2BLh+sSXp9jwEYNzuj9/qCMD4ldtvnNv33wjAWGu0SxMRgAnWDQIwwfwYjQAC7ggQgHGnFzYrIQBjU5O5EEAAAQQQQAABBGwI8AWoDUXm8Cvg9vnnd1fhjJspqafX0mPHjtUf/vCHcCpjVQQQQCAEgbfeeisRgPH6tGzZUg888IAaNWoUQnW5XfKPf/yjRo4cmWqRWan+zshtdcyOgLMCBGCcbQ2FhS3AA6Rhd4D1EUAAAQQQQCBbAa5fshWL5vEEYKLZt3RVE4BJJ5Txz92+/0YAJuNGRulAAjDBukUAJpgfoxFAwB0BAjDu9MJmJQRgbGoyFwIIIIAAAggggIANAb4AtaHIHH4F3D7//O4qnHFvS2ritfTChQt1wQUXhFMZqyKAAAIhCDz++OM677zzPFfu3LmzHnroIVWrVi2E6nK75KJFi9L9mf+OpJNyWwWzIxA5AQIwkWsZBedLgAdI8yXNOggggAACCCBgS4DrF1uSbs9DAMbt/vitjgCMX7n9xrl9/40AjLVGuzQRAZhg3SAAE8yP0Qgg4I4AARh3emGzEgIwNjWZCwEEEEAAAQQQQMCGAF+A2lBkDr8Cbp9/fneV/3Hm6e3/S7Xs2rVrVa9evfxXxooIIIBASAK33nqrBg8e7Ln6gAEDNHny5JCqy+2yH374oY499th0i1SXtCPdQfwcgSISIABTRM1mq9kJ8ABpdl4cjQACCCCAAALhC3D9En4P8lEBAZh8KOd/DQIw1szdvv9GAMZao12aiABMsG4QgAnmx2gEEHBHgACMO72wWQkBGJuazIUAAggggAACCCBgQ4AvQG0oModfAbfPP7+7yv+4VpJe9Vr2Bz/4gTZs2JD/qlgRAQQQCFFg2LBhmjhxomcFf/7zn2WOKdRPnTp10v3Zf7qk1wp1/+wLgaAC8Xg8ZSAm6PyMRyBKAjxAGqVuUSsCCCCAAAIIGAGuX4rjPCAAU5h9JgBjra9u338bHd8u6cCy3dZWNQ2K7bS2eyYKRYAATDB2AjDB/BiNAALuCBCAcacXNishAGNTk7kQQAABBBBAAAEEbAi4/gXovvWVxqJwTW2jL8Uyh9vnX3S6cKWku73K/fnPf65nnnkmOruhUgQQQMCCwCWXXKI5c+Z4zjR//nx16dLFwkpuTtG+fft0f/ZfJekvblZPVQiEL0AAJvweUIE7AjxA6k4vqAQBBBBAAAEEMhPg+iUzp6gfRQAm6h1MXj8BGJz0kqcAACAASURBVGt9dfv+26j4R4rp6LLdVlUdXRfjN7lZa384ExGACeZOACaYH6MRQMAdAQIw7vTCZiVReFjP7Qtgm91gLgQQQAABBBBAAAEj4Pb1H6/ALvSz1O3zLzr6t0oa5FXukCFDUr4FITrbpFIEEEAgM4GPP/5YF198sV57zfsFJ2+99ZaaN2+e2YQRPCrdG3Akmb87Bkdwa5SMQF4ECMDkhZlFIiLAA6QRaRRlIoAAAggggECZANcvxXEyEIApzD4TgLHWV7fvv42OvyHp5LLdHqDjNTL2L2u7Z6JQBAjABGMnABPMj9EIIOCOAAEYd3phsxICMDY1mQsBBBBAAAEEEEDAhoDrX4DyBhgbXXZ3DrfPP3fdKlb2uKSOXuVOnz5dv/zlL6OzGypFAAEEAgosXrxY/fr104cffph0pgMPPFCrVq1SvXr1Aq7k7vD77rtPffr0SVXgE5LOdXcHVIZAuAIEYML1Z3W3BHiA1K1+UA0CCCCAAAIIpBfg+iW9USEcQQCmELq4/x4IwFjrq9v330riTymus8t2G1MLlcRMKIZPhAUIwARrHgGYYH6MRgABdwQIwLjTC5uVEICxqclcCCCAAAIIIIAAAjYE3P4ClDfA2Oixy3O4ff65LLdvbWskHe9V7ssvv6zWrVtHZzdUigACCAQUuOuuuzRo0CDt2rUr6UwnnHCCli5dqtq1awdcyd3hZn9t2rRJVeA/JTVwdwdUhkC4AgRgwvVndbcEeIDUrX5QDQIIIIAAAgikF+D6Jb1RIRxBAKYQurj/HgjAWOur2/ffRsdnSepettuY2qkktsTa7pkoFAECMMHYCcAE82M0Agi4I0AAxp1e2KyEAIxNTeZCAAEEEEAAAQQQsCHg+hegvAHGRpfdncPt889dt/KVHSDpm1Slrl+/Xocddlg0dkOVCCCAgAWBa665RjfeeKPnTD169NC9996rqlWrWljNzSk2bNigOnXqpCvO/B3yXbqD+DkCxShAAKYYu86evQR4gJRzAwEEEEAAAQSiJsD1S9Q65q9eAjD+3FwfRQDGWofcvv82On67pIFlu42ps0pij1rbPROFIkAAJhg7AZhgfoxGAAF3BAjAuNMLm5UQgLGpyVwIIIAAAggggAACNgRc/wKUAIyNLrs7h9vnn7tu5StrLGmVV6nm7QYbN26Mxk6oEgEEELAkcOGFF2rBggVJZ6tUqZImTJigYcOGyfz3Qv6Y8GOavwNOlPRuIRuwNwT8ChCA8SvHuEIU4AHSQuwqe0IAAQQQQKCwBbh+Kez+7tkdAZjC7DMBGGt9dfv+26h4iWIaXbbbmHqpJDbD2u6ZKBQBAjDB2AnABPNjNAIIuCNAAMadXtishACMTU3mQgABBBBAAAEEELAh4PYXoKPjBGBsdNndOdw+/9x1K1/ZBZIWepV6+umn65VXXonGTqgSAQQQsCTQrFkzrVy5Muls1apV07x583TuuedaWs3daVq3bp3u74DOkvjNiu62kMpCFCAAEyI+SzsnwAOkzrWEghBAAAEEEEAgjQDXL8VxihCAKcw+E4Cx1le377+VxAcqLvMWmP98Yhqgktgd1nbPRKEIEIAJxk4AJpgfoxFAwB0BAjDu9MJmJQRgbGoyFwIIIIAAAggggIANAbe/ACUAY6PHLs/h9vnnstze2n4n6SavUnv37q377rsvGjuhSgQQQMCCwDfffKMjjjhCmzZtSjpbrVq1tHz5cjVo0MDCam5P8ctf/lL3339/qiLN3yE3u70LqkMgHAECMOG4s6qbAukeIHWzaqpCAAEEEEAAAQS8BeIl6BSCAAGYQuji/nsgAGOtr27ffyuJd1dcs8rt9lqVxiZY2z0ThSJAACYYOwGYYH6MRgABdwQIwLjTC5uVEICxqclcCCCAAAIIIIAAAjYE3P4ClACMjR67PIfb55/Lcntru0vSVV6ljh07Vn/4wx+isROqRAABBCwIfPbZZ/rRj36kHTt2JJ3t8MMP19q1a2XeBFPonz/+8Y8aOXJkqm3eLal/oTuwPwT8CBCA8aPGmEIVIABTqJ1lXwgggAACCBSvAAGYwug9AZjC6GPFXRCAsdZXt++/jYqfrZieKrfb6SqNXWFt90wUigABmGDsBGCC+TEaAQTcESAA404vbFZCAMamJnMhgAACCCCAAAII2BBw+wtQAjA2euzyHG6ffy7L7a3tWUntvEp96KGHdOmll0ZjJ1SJAAIIWBB45ZVX9LOf/Uzffvtt0tnMm1/ef/99Cyu5P8Xs2bPVvXv3VIU+J+nn7u+EChHIvwABmPybs6K7AgRg3O0NlSGAAAIIIICAPwECMP7cXBtFAMa1jtiphwCMHUdJbt9/uyFeWzu1sdxu16o0Vt/a7pkoFAECMMHYCcAE82M0Agi4I0AAxp1e2KyEAIxNTeZCAAEEEEAAAQQQsCHg9hegBGBs9NjlOdw+/1yW21vbx5J+6FWq+XLhlFNOicZOqDIrgffeey8RbvrHP/6x37hevXppypQpqlmzZlZzeh08adIkDR06dL8fjxkzJt3bJVKuH4/H9fnnn2vJkiV68cUXtXLlSr311lvatm1bYly9evXUpEkTnXrqqWrbtm3i/9aoUSPrPX3xxRe67LLL9Pe//z3rsdkOaN68uUzo4JhjjtGQIUN0113mJU25/7z00ktq06ZN7heKwArTp09X3759tXv37qTVnn/++Vq0aFEEdhK8xDfeeEMtWrRINdEnko4OvhIzIFB4AgRgCq+n7Mi/AAEY/3aMRAABBBBAAAE3BQjAuNmXbKsiAJOtWDSOJwBjrU/u338bFV+lmBqX7fgAnaCRsTXWBJgo7wIEYIKRE4AJ5sdoBBBwR4AAjDu9sFkJARibmsyFAAIIIIAAAgggYEPA7S9ACcDY6LHLc7h9/rks95/aDpL0n6SAx8cECQ46yBzGp9AEUgVgzBsu5s6dq2bNmgXe9pYtW9SvX7/EfBU/fgMwO3fu1OLFi/WnP/0pEXzJ9HPooYfKhHv69++vRo0aKYOboYmpCcBkKhz943bt2iVzXo4bN85zM4MHD5YJdRXD56uvvsokCGeScl8Vgwd7RCAbAQIw2WhxbKELEIAp9A6zPwQQQAABBIpPgABMYfScAExh9LHiLjL4zjcKz9650Bz377+VxO9WXFeWYVXSrzQ6dq8LeNTgT4AAjD+3PaMIwATzYzQCCLgjQADGnV7YrCQKF+HuXwDb7AhzIYAAAggggAACCLh9/UcAptDPULfPP/f1T5T0jleZP/zhD/Xxx+YFMXwKUSBVAMbsd+rUqYmgSNCP+YKqU6dOWrdu3X5TZRuAMW98eeWVVzRixIisgi8VFzZvtvntb3+rYcOG6bDDDku7RQIwaYkK5gAT2DLnxoMPPui5JxN+MSGYYvkcffTR+uQT86IXz08TSauKxYN9IpCpAAGYTKU4rhgECMAUQ5fZIwIIIIAAAsUlQACmMPpNAKYw+lhxFwRgrPXV/ftvJfE+iqt84GW6SmNXWBNgorwLEIAJRk4AJpgfoxFAwB0BAjDu9MJmJQRgbGoyFwIIIIAAAggggIANAbe/ACUAY6PHLs/h9vnnstx/ausg6e9eZbZu3Vovv/yy+7ugQl8C6QIw5k0pU6ZMyeTtDynXN2GBoUOHJj0mmwCMeevL3Xffreuvv17mzUTJPibY8uMf/1jVq1dP/Hjr1q169dVXPetr3rx5Yo/mXE91Y5QAjK9TLJKDTFCrc+fOWrZsWdL6q1Spovvuu0/du3eP5P78FN2mTRstXbo01dBfpPq7xM+ajEGgEAQIwBRCF9mDLQECMLYkmQcBBBBAAAEEXBEgAONKJ4LVQQAmmJ+rownAWOuM+/ffRsabqpJWlNvxWpXG6lsTYKK8CxCACUZOACaYH6MRQMAdAQIw7vTCZiUEYGxqMhcCCCCAAAIIIICADQG3vwAlAGOjxy7P4fb557Lcf2rrK2maV5mXXHKJZs+e7f4uqNCXQLoATOPGjTVnzhw1aWJe7uDvY96m0a9fP82dOzfpBJkGYLZv364bbrgh8Z+Kn6ZNm+qqq65S165ddcQRR6hSpUr7HLJr1y699dZbiTd6PPDAA9q0adM+P69Xr54mTpyoCy+8MGUIJhuBsWPHatSoUWVDzJt0TBBoTzAnm7kyPXbmzJm6/PLLyw4/55xzZP5Z7dq1M52C4yT961//Utu2bT3feHLcccfprrvuUvv27YvG69JLL9XDDz+car/9JN1TNCBsFIEMBQjAZAjFYUUhQACmKNrMJhFAAAEEECgqAQIwhdFuAjCF0ceKuyAAY62v0bj/Njr+qaQjy3Yd06kqiS23psBEeRUgABOMmwBMMD9GI4CAOwIEYNzphc1KCMDY1GQuBBBAAAEEEEAAARsCbn8BSgDGRo9dnsPt889luf/UNlpSiVeZw4YN05///Gf3d0GFvgSSBWBOPvlkvfnmm2XzTZs2TX37mpyUv8/rr7+uLl26yLxVw7ydxQRA1q9fXzZZJgGYb7/9VjfffLNGjBixTxGHHnqobrrpJvXo0SPjYMnatWs1evRo3X///fvMZUIw5q0eZ555pr+NVhhFAMYKYyiTvP322zrjjDP01VdfJV3fvGHI/HvRokWLUOoLY9Hf/e53iX8HU3zM3yOlYdTGmgi4LEAAxuXuUFu+BdIFYHiANN8dYT0EEEAAAQQQSCfA9Us6ocL4OQGYwuhjul3EMkjEpJujSH8ejftvo+Pmt29dVNajmIaoJHZLkfYs8ttOF4CJ/AZD3kC/8+qmrKCY7nuE3AqWRwCBNAIEYArzFCEAU5h9ZVcIIIAAAggggECUBdz+ApQATJTPrUxqd/v8y2QH4R5j3v7imW4wb6wYPHhwuBWyes4EkgVgbrzxxsSbSkxgxXz69OmjyZMnq0aNGlnXEY/HE3OZIJX5/OIXv9DRRx+tv/zlL2VzZRKAWbhwoXr16qVt27aVjWvVqpWmTJniK4Swc+dO3X333br++uv3mbNNmzaaMWOGjj322Kz3WnEAAZjAhKFNYEJbrVu31nfffZe0hp///Of629/+lnHoKrSNWFz4lltu0ZAhQ1LNaN7+Yt4CwwcBBMoJEIDhdEBgrwAPkHI2IIAAAggggEDUBLh+iVrH/NVLAMafW9RGEYDx3bFo3H8bFb9WMe19dXxML6ok9jPfu2ZgqAIEYHLLTwAmt77MjgAC9gQIwNizdGkmAjAudYNaEEAAAQQQQAABBIyA21+AEoAp9LPU7fPPff0nJZ3jVeacOXPUrVs393dBhb4EkgVgzIP906dP19y55pemSY0bN5Y5D5o0aZL1Gps3b068PWb+/PmJsSYUsnv37sQbWPZ80gVgPv3000T45bnnnisbY8Iv9957b6I2vx+vt8pcd911Ki0t1QEHHOB36rK9jho1qmyO/v37J8JA5g04ufrMnDlTl19+edn055xzjsw/q127dq6WLMh5lyxZonbt2nnuzfyZaP6dKKaP+fPg4osvTrXlv5uMWzGZsFcEMhEgAJOJEscUiwAPkBZLp9knAggggAAChSPA9Uvh9DLVTgjAFEmfeQOM30ZH4/7b6HgHSeb7yb2fuM7VmNgTfjfOuPAECMDk1p4ATG59mR0BBOwJEICxZ+nSTARgXOoGtSCAAAIIIIAAAggYAbe/ACUAU+hnqdvnn/v670g60avMV199VSZswKcwBZIFYF566SWZN2AMHTq0bNPTpk1LBFmy/Zh5unTpknibTN26dbVgwQL9/e9/V/lgSKoAjHmDzG233bbPW4hq1qyZCOd06GDuaQX7bN++XcOHD9cdd9xRNlG9evUS87ds2TLQ5LwBJhBfqIMfe+wxnX/++Z41XHXVVbrrrrtCrTHfi7/22ms6/fTTUy27SlL2Kbl8b4T1EMizAAGYPIOznNMCPEDqdHsoDgEEEEAAAQSSCHD9UhynBQGYIukzARi/jY7O/bfR8acltS/baEwPqCTW2+/GGReeAAGY3NoTgMmtL7MjgIA9AQIw9ixdmokAjEvdoBYEEEAAAQQQQAABI+D2F6Cj49slHVjWqtqqpkGxnbSuYATcPv/cZ94iqZZXmZ988omOOuoo93dBhb4EvAIw1apVU6dOnRLBFfPp06ePJk+erBo1amS8jgmvmDeeDBs2LDHmwgsv1D333JOYJ9MAjFm/d+/eWrx4cdm6Zr5x48apatWqGdeS6sAVK1aoe/fuevfdd8sOGzlyZOItNZUrV/a9BgEY33ShD6z4Jp2KBY0YMULjx48Pvc58FmDexPTDH/4w1ZJbJR2cz5pYC4EoCBCAiUKXqDFfAjxAmi9p1kEAAQQQQAABWwJcv9iSdHseAjBu98dWdTECMH4po3P/bVT8MsU0o9xGv1VMTVUSW+1384wLR4AATG7dCcDk1pfZEUDAngABGHuWLs1EAMalblALAggggAACCCCAgBFw+wvQUfGPFNPRZa2qqjq6LraB1hWMgNvnn9vM35e02atE8/D/t99+6/YOqC6QgFcA5qSTTlK/fv0Sb0Ixn+bNm2v27Nlq2LBhxutt3rw58daY+fPnJ8bcfPPNGjJkiP74xz9mHIB59NFH1blz57I197xF5rTTTsu4jnQHmnPchF1uuOGGskPNW49mzZql+vXrpxvu+XMCML7pQh94++23a9CgQZ513Hjjjfr9738fep35LuCAAw7Qd999l2rZQyR9me+6WA8BlwUIwLjcHWrLtwAPkOZbnPUQQAABBBBAIKgA1y9BBaMxngBMNPoUtEoCML4Fo3X/bXT8NUl7bx7ENFYlsVG+d1+MAx8eeqkumTg7zK0TgMmtPgGY3PoyOwII2BMgAGPP0qWZCMC41A1qQQABBBBAAAEEEDACbn8BOjr+hqSTy1p1gI7XyNi/aF3BCLh9/rnNfJKklV4l1qtXT2vXrnV7B1QXSMArANOmTZvE21uGDh1aNv+MGTN02WWXZbze66+/ri5duiTeIlM+uFIxGDJmzBiZN65U/OzatUvmTRumjj2fbt26adq0aTr4YLsvmnjmmWcSb6jZtm1b2VoLFy7UBRdckPF+Kx5IAMY3XegDS0pKVFpa6lmHOQdNuKvYPscee6w+/PDDVNtuKuntYnNhvwikEiAAw/mBwF4BHiDlbEAAAQQQQACBqAlw/RK1jvmrlwCMP7eojSIA47tj0br/Nir+G8V0R7nd/vO/b4HZ4Vug2AY+evES1fjf5trUulQX335LGNsnAJNbdQIwufVldgQQsCdAAMaepUszEYBxqRvUggACCCCAAAIIIGAE3P4CtCT+lOI6u6xVMbVQScyEYvgUhoDb55/bxh0lPe5V4k9+8hO9+OKLbu+A6gIJpArAmC+VOnXqlAiwmE///v0TYZTq1aunXTMejyeOHTZsWOJYEy655557dMghhyjTAMyGDRvUs2dPLV68uGw985aWa6+9Nu362R7w2WefJcI9S5YsKRtq3gpj/hOL+fsahgBMtl1w5/jBgwfr1ltv9SzokUceSZzTxfb56U9/qpdeeinVts3fKU8Wmwv7RSCVAAEYzg8E9grwAClnAwIIIIAAAghETYDrl6h1zF+9BGD8uUVtFAEY3x2L1v23ifHq2qo3FdfeV9nHdZ3GxMb7Fii2gTOvr6cf3f6BDtga05YWX4YRhCEAk9uTjgBMbn2ZHQEE7AkQgLFn6dJM/p68yO8OonUBnF8bVkMAAQQQQAABBApRwO3rv9HxWZK6l8HH1E4lsb1PORdiR4prT26ff273oo+ke71K7N69u2bNMv/68ClUgVQBmC1btqhfv36aO3duYvvNmzfX7Nmz1bDh3ntHXi6bN29OvCFj/vz5iUNuvvlmDRkyJBEmyTQAs2LFCpk3vqxZs6ZsmaBvZfGqd8eOHYmwzh137P3lcL169dKUKVNUs2ZNX+0nAOOLzYlBV1xxhaZPn+5ZiwlKnXnmmU7Ums8ievTooYceeijVkldI8obLZ7GshUB4AhWvS/epxARE+SBQrAI8QFqsnWffCCCAAAIIRFeA65fo9i6bygnAZKMV3WMJwPjuXfTuv42Oj5C0b+AlpitUEuN7y0xPA/MWmCPn7P0CPM9BmHQBmHQBjky3WajHTXvsP7/UzuuTzq9FixaFSsO+EEAgYgIEYCLWsAzLJQCTIRSHIYAAAggggAACCORNwO0vQEfHb5c0sEwjps4qiT2aNx0WyrWA2+dfrncfbP7fSbrJa4qrr75at912W7AVGO20QKoAjCncvMVl6NChZXuYMWNG4k0p6T6vv/66unTpknh7TN26dbVo0SLt+dI80wDM008/rQ4dOpQtVXGedDVk+/Px48fruuuuKxvWtm1bzZw5U0ceeWS2UyWOJwDji82JQV27di0LbyUryISzmjZt6kSt+Sxi0KBBuv12c0nl+fm9pD/nsybWQsBBAQIwDjaFktwQ4AFSN/pAFQgggAACCCCQuQDXL5lbRflIAjBR7l7mtROAydyqwpHRu/9WEj9Cu7VUMdUvt5dd2q2WGhtb6VuimAaWfwtM+X3nKQhDACbYyUYAJpgfoxFAwB0BAjDu9MJmJQRgbGoyFwIIIIAAAggggIANAbe/AB0VL1FMo8s2GlMvlcRm2Ng4czgh4Pb55wSRZxETJF3j9dPS0lKNGjXK7R1QXSCBdAEY88VSp06dEkEW8+nfv38iFFO9enXPdc1vtzfHmDeqmI95i8u0adN08MEHJ/7/TAMwJnxy+eWXl62TzRto/KDYXo8AjJ8uhD9m9+7dieDVM888k7SYSpUqafXq1WrQoEH4xea5gjFjxmj06L2XU0mW/5Mk8xsW+SBQzAIEYIq5++w9pQAPkHKCIIAAAggggEDUBLh+iVrH/NVLAMafW9RGEYDx3bFo3n8riXdXXLMq7HqtSmPlQzG+UYpiYMW3wJTfdI6DMARggp1hBGCC+TEaAQTcESAA404vbFZCAMamJnMhgAACCCCAAAII2BBw+wvQkvhAxbX3V5bHNEAlsTtsbJw5nBBw+/xzgsiziGmS+nr99I477tBvfvMbt3dAdYEE0gVgtmzZon79+mnu3LmJdVq1aqVZs2apfn3v+0QbN25Ur1699OSTTybGTJw4UUOGDCmrM9MAzF133aVf//rXZeMIwKRvdcUQzznnnJN4i03t2rXTD+aIhMC2bdt01llnadmyZUlFatSooVWrVumYY44pOjHzd8KAAQNS7fseSf2KDoYNI7CvAAEYzggEPAR4gJRTAwEEEEAAAQSiJsD1S9Q65q9eAjD+3KI2igCM745F9/7b6PgkSYP32XlML6sk9hPfGsU00OstMOUNchSEIQAT7EQjABPMj9EIIOCOAAEYd3phsxICMDY1mQsBBBBAAAEEEEDAhoDbX4Du/5t+rlVpzLz5gk9hCLh9/rltvEBSZ68SH374YV188cVu74DqAgmkC8CYyc3bXIYOHVq2zrx589S1a1fPdV9++WV17NgxESSoW7euFi1apBYtWpQdn2kApuJx+Q7AJKs9G2zeAJONljvHLl++XD179tSaNWuSFnXkkUfKfOF6xBFHuFN0nioxfydceumlqVZbKKlLnsphGQRcFSAA42pnqCt0AR4gDb0FFIAAAggggAACWQpw/ZIlWEQPJwAT0cZlWTYBmCzB9h4e7ftvJfGliuuMfXYfV4nGxEp9ixTTwFRvgSnvYDkIQwAm2ElGACaYH6MRQMAdAQIw7vTCZiUEYGxqMhcCCCCAAAIIIICADQG3vwAdFT9bMT1VbqPTVRq7wsbGmcMJAbfPPyeIPIt4SVIbr58+++yzateunds7oLpAApkEYMyXS506ddK6desSaw0aNEg33nijqlatut/a8Xhc48aN08iRIxM/69atm6ZNm6aDDz647NhMAzAVgzf5DsA0bdpU5oH/Ro0a+TImAOOLLfRBc+bMSZzj//73v5PWYs6L5557rijfqmP+TjBvx0nxeVkSv0Ex9LOYAkIWIAATcgNY3l0BHiB1tzdUhgACCCCAAALJBbh+KY4zgwBMkfQ5FovCs3YuNiPa99+GxKurlr6SVKkC7kMqjfVwEdypmjJ5C0z5gi0FYQjABDsLCMAE82M0Agi4I0AAxp1e2KwkChfl0b4Attkt5kIAAQQQQAABBIpDwO3rvxvitbVTG8u1Yq1KY/WLozVFsUu3zz+3W7BaUkOvElesWCHzsDefwhXIJACzZcsW9evXT3Pnzk1AtGrVSrNmzVL9+vv/Mbpx40b16tVLTz75ZOLYqVOnqn///vsAZhqAmTlzpi6//PKysfkOwARdjwBMNP+9mThxoq699lrt2rUr6Qbat28v8xakWrVqRXODAapeuXKlmjVrlmqG9yT5S4wFqIuhCDgmQADGsYZQjjsCPEDqTi+oBAEEEEAAAQQyE+D6JTOnqB9FACbqHcysft4Ak5lTkqOif/+tJN5ecT2dZG9v6lt11rjYx751imFgpm+BKW8RMAhDACbYiUUAJpgfoxFAwB0BAjDu9MJmJQRgbGoyFwIIIIAAAggggIANAfe/AB0VX6WYGpdt9gCdoJGxNTY2zxyhC7h//oVO5FmACYbV9vrpZ599prp167pbPZUFFsgkAGMWqfg2FhMA6Nq1637rv/zyy+rYsaO2bdumBg0aJEIzFR+YzzQA8/TTT6tDhw5la5hzcdGiRWrRokXgfSebYPz48bruuuvKftS2bVuZEM6RRx7paz0CML7YQh9kwi8TJkzwrKN379668847deCBB4Zea74LMG+BSvPvwxeSfpDvulgPAccECMA41hDKcUeAB0jd6QWVIIAAAggggEBmAly/ZOYU9aMIwES9g5nVTwAmM6ckRxXG/bdR8dGKqSTJ/r5WXN00JvaEb6FCH5jtW2DKe/gMwhCACXZSEYAJ5sdoBBBwR4AAjDu9sFkJARibmsyFAAIIIIAAAgggYEPA/S9AS+J3vIrjSAAAIABJREFUK64ryzZbSb/S6Ni9NjbPHKELuH/+hU6UtADzyvfvUpVm3oDwve99z83qqcqKQKYBGPMFU6dOnWQegDefIUOGJEICVapUKasjHo9r3LhxGjlyZOKfmTfBTJkyRTVr1tyn1kwDMBXXNJMsXLhQF1xwgZW9l59kx44dGjZsmO64446yf9ytWzdNmzZNBx98sK/1CMD4Ygt9UN++ffXXv/41aR2VK1fW8OHDVVpaWpR/Nn7zzTf7/Dvv0azKknaH3kgKQCA8AQIw4dmzsuMCPEDqeIMoDwEEEEAAAQT2E+D6pThOCgIwRdLnWCwKz9q52IzCuf9WEj9Ju/WWYjLfX+77iWu4KulWlcSSvxbcxc7ksyY/b4EpX1+WQRjbAZgaNWqodu3aiXtVVatWTVS2c+fOxC9y++KLL7R9+/Z8auZ8LQIwOSdmAQQQyJMAAZg8Qed5mShclBfOBXCem8tyCCCAAAIIIIBARAXcv/4rifdRXOUDL9NVGrsiot6UXfGr6X3//yj8byYXelhH0udehXz/+9/X5s2bXaiTGnIokGkAZsuWLerXr1/ijS7m07p1az344IOqV69eWXUbN25MhF6efPLJxD+bOnWq+vfvv1/1mQZgzBuILrvsMi1ZsqRsDjP2+uuvl+37lRs2bFDPnj21ePHisrXMm0DMeib04OdDAMaPWvhjOnfurEcffTRpISbwNXHiRA0YMCD8QkOq4JBDDtGXX36ZavXDJa0PqTyWRcAFAQIwLnSBGpwU4AFSJ9tCUQgggAACCCCQQoDrl+I4PQjAFEmfbX+hXBxsZpfu3//Nphcl8Sr/vVfcM8mwdyXN0Ld6QONiH2czbcEfG+QtMOVxMgzC2AzAHHPMMTrssMNStsjcH/roo48Kpo0EYAqmlWwEgaIXIABTmKdAFB7mKqwL4MI8j9gVAggggAACCCBgU8D967+R8aaqpBXlNr1WpbH6NhGYKzQB98+/0GhSLnyipHe8jjj++OO1Zs0aNyunKmsCmQZgzIKTJk3S0KFDy9au+DaWl19+WR07dkz81qwGDRokwjLNmjXbr9ZMAzDmDUQjRoxIrLvnc+GFF+qee+6ReQjf5qd87XvmDfq2GQIwNjuUv7natGmjpUuXJl3Q/Ia4GTNm5OQtRPnbYbCVzL/b//znP1NN0kTSqmCrMBqBSAsQgIl0+yg+lwI8QJpLXeZGAAEEEEAAgVwIcP2SC1X35iQA415PclFRjACMX9bCvP9WEh+suPbeeCivE9dmxfRA4j8lseV+4QpuXNC3wJQHSROEsRWAMd9l16pVK6NWbN26tWDuiRKAyajlHIQAAhEQIAATgSb5KJEAjA80hiCAAAIIIIAAAgjkVCAaX4COjn8q6cgyiZhO5cvLnJ4X+Zo8GudfvjQyX+dnkp73Ovz000/XK6+8kvlsHBlJgWwCMOZLpk6dOmndunWJvQ4ZMkQTJkyQeStGPB7XuHHjNHLkyMTP+vTpo8mTJ8u8Wr7iJ9MAjBln3sRh3six52MCCPPnz9dZZ51lzfu7775TaWlp4m0vez6tWrXSrFmzVL++/5wkARhrLcrbROY8btq0qd55J3k28NBDD9WiRYsSb0Aq1s8ZZ5yhV199NdX2z5T0QrH6sG8Ekvxm1H1QzJ8zfBAoVgEeIC3WzrNvBBBAAAEEoivA9Ut0e5dN5QRgstGK7rEEYHz3rnDvv5XEz1Vct0o63lMnptmJIExcr6gktsm3YiEMtPUWmPIWHkEYGwGYTN78UrEthfImGAIwhfAvHHtAAAEjQACmMM8DAjCF2Vd2hQACCCCAAAIIRFkgGl+Ajo7PlXRRGXRMQ1QSuyXK8NSeEIjG+edes86V9JhXWb/4xS/0xBNPuFc1FVkVyCYAs2XLFvXr1y/xZhfzMSGABx98UPXq1dPGjRvVq1cvPfnkk4mfTZs2TX379k1aazYBGBO26d27txYvXlw2V//+/RNvhalevXpaiw8++EDXX3+92rZtqy5duqhOnTr7jVmxYoW6d++ud999t+xngwYN0o033qiqVaumXcPrAAIwvulCG7h792796Ec/0tq1a5PWYM6fZ555RieddFJoNYa9sHnL055/zz1qOU/S42HXyfoIhCjAG2BCxGdptwV4gNTt/lAdAggggAACCOwvwPVLcZwVBGCKpM+8AcZvowv7/tt18bqqor6Ky9zMONYTKa6dqiTzNhjzH/PbgV5QSewzv6iRHWfzLTDlESoEYYIGYMwvZmvUqJEv5tWrV2v79u2+xroyiACMK52gDgQQCCpAACaooJvjCcC42ReqQgABBBBAAAEEilkgGl+Ajopfq5huKGtUTC+qJGbegsEn2gLROP/cM75E0myvsrp166Y5c+a4VzUVWRXIJgBjFjbBk6FDh5bV8NRTT+nss8/Wyy+/LPNg/LZt29S4cePEudOkSZOktWYTgDG/Kd+Eaa666qqyucxbYKZOnaoePXoo3X3LRx55RBdd9J/co3l7x5VXXqnf/va3Mr/9y3zMjYzhw4frjjvuKJvfBHpMyKdly5aBrAnABOILZXC6AMwPf/hDPfvss2rQoEEo9bmw6MUXX1wWgvOo51JJD7tQKzUgEJIAAZiQ4FnWfQEeIHW/R1SIAAIIIIAAAvsKcP1SHGcEAZgi6XO6L5KLg8HPLovj/ltJ/FDtVl9VSoRhGmYEFdMaSS8prvcV01apwn8qa4sqa6sO0lYNiu3MaE7XD8rFW2DK7/m/QZhfr+owKRVFv/PqppTy8/aXPRMWwltgCMC4/i8S9SGAQKYCBGAylYrWcQRgotUvqkUAAQQQQAABBIpBIBpfgI6Od5D0930aEte5GhPjNRfRPkujcf65Z/wrSfd4ldWnTx/de++97lVNRVYFsg3AmC+aOnXqJPNmFvO59tprNWbMGE2YMEEjR45M/DNz7kyePFnmt2wl+2QTgDHj//3vfyfePPPYY3tfWNS8eXPdeeedOuOMMzw9TLhl4MCBmj59+j7HmIDLDTfcoAsvvFC33XabRowYsc/Pr7vuOpWWluqAAw4IZE0AJhBfKIO/++471a9fXx9//HHS9Y899lg9//zzZQGqUIoMedErrrhiv3+nKpRkflviX0Muk+URCFOAAEyY+qzttAAPkDrdHopDAAEEEEAAgSQCXL8Ux2lBAKZI+kwAxm+ji+v+2+/iNXRQ2RthmqVE+94m6fv/I1X5QqqyUfref/+v+e97/tme/175a7/+RTmu6hdt1OL9Hmq2qV7S/acLwJhfzlatWjVfdjt27NA777zja6wrgwjAuNIJ6kAAgaACBGCCCro5ngCMm32hKgQQQAABBBBAoJgFovMF6Oj405LalzUrpgdUEutdzM0rgL1H5/xzC3uQpFu9SjLBgdtvv92tiqnGukC2AZgtW7YkwijmDSnm07ZtW91666265ppr9OSTTyb+mXljS9++5hn45J9sAzBmFvPWjcsvv7wseGP+mQnBTJkyRa1bt/Z8E8z69es1e/bsxHFmr+U/TZs21dq1axNvrdnzadeunR544AEdddRRga0JwAQmzPsEJgBz9NFH73OelS/iuOOOS7zt6Igjjsh7ba4sePXVVycCbik+/0/Sba7USx0IhCBAACYEdJaMhgAPkEajT1SJAAIIIIAAAnsFuH4pjrOBAEyR9JkAjN9GF+f9t5L4Af99I8xPFdfJkk5Ujfel7y+XDn1Zqv2CVPNtv6aMy1DAKwiTLgBzyimneN4zSrd0PB7XG2+8ke4wp39OAMbp9lAcAghkIUAAJgusCB1KACZCzaJUBBBAAAEEEECgSASi8wXoqPhlimlGub58q5iaqiS2ukh6VYjbjM7555b+dZLGeZVk3ooxfvx4tyqmGusC2QZgTAGTJk3S0KFDE7XUrFkz8d8nTpyYCJI0btxYc+bMkfkNW14fPwGYb7/9VjfffPN+b2s59NBD9Yc//EFXXXWV5xtnTB3mbTB33323/vjHP2rTpk1JSzNvhrnvvvt05plnWnEmAGOFMa+TmACMCbds3Lgx6brHH3+8Xn31VdWuXTuvdbm0mHnrk3njU4rP9ZJucKlmakEgzwIEYPIMznLREeAB0uj0ikoRQAABBBBA4D8CXL8Ux5lAAKYw+5xB3iUKz9650Jzivf/2hlpqt1orrpbS936i2Df1XWhIMdVQ5YvWavl+z/3eBEMAJvVZQACmmP4tYa8IFLYAAZjC7G8ULsKL9wK4MM85doUAAggggAACCKQTiNb13+j4a5JOK9tUTGNVEhuVbpP83FmBaJ1/hvHhoZfqkomzQxY14RcTgkn6MQ/vm2ABn8IW8BOAMV82derUKelbMvr3758IyFSvXt0Tzk8AxkzmFYIxPzNvczEhmK5duyYCDJUqVdpn/V27dunNN99MvAnGvOGl4qdu3bq6//77ddZZZ/n+zWAV5yQAE71/d8w5dvjhh3uGpBo2bKjXX39dtWrVit7mLFU8bty4dH83mPCLCcGE93Hj79jw9s/KYQsQgAm7A6zvrAAPkDrbGgpDAAEEEEAAAQ8Brl+K49QgAFOYfSYAY62v0bv/FnTry3SuKqmX4uoedCrG+xPwCr7smS1dAMb8grZq1ar5WnzHjh165513fI11ZRABGFc6QR0IIBBUgABMUEE3xxOAcbMvVIUAAggggAACCBSzQLS+AB0V/41iuqNcw/7537fA7CjmJkZ479E6/wz0oxcvUY3/ba5NrUt18e23hGR/q6RBXmubEMPgwYNDKo1l8yXgJwCzZcsW9evXT3Pnzt2vzBkzZuiyyy5LWb7fAIyZ1AQUZs6cmXjrjNebXMxbaX784x+XhXA2bNiQCL+k+5x//vkqLS3VySefbCUEQwAmnbh7P9+5c6dMGGrz5s1JizNvOFq+fLkOPPBA94rPU0W33HKLhgwZkmq12yT9vzyVs+8yc64erEOXjtb24/6hC+a0DaUGFkVAIgDDWYCAhwAPkHJqIIAAAggggEDUBLh+iVrH/NVLAMafm+ujCMBY61D07r/52XqJKul89ZLUW9LPM5ziY0nPSlotaati2qrd2lr236UtqqStqqmtaqCdGc7p9mEzr6+nH03+QAdsyc2zq1tO+VKb2pT+elWHSakg0gVgjjnmGB122GG+LM39pI8++sjXWFcGEYBxpRPUgQACQQUIwAQVdHN8bi4i7O61OC6A7ZoxGwIIIIAAAgggEGWBaF3/TYxX11a9qbgalqHHdZ3GxMZHuQlFXHu0zj/TqMSXxLd/oAO2xrSlxZchBWHukfQrr/PmL3/5SyLkwKewBfwEYIyICUiZEEr5T/PmzTV79myZt2Sk+gQJwJh54/F4ItAyevRo/e1vf7PaIBOe+e1vf6thw4b5vkGypyACMFZbk5fJvv76ax111FH68ssvk6530kknyXzZWqVKlbzU4+Ii06ZN05VXXpmqtL9K6pvX2vcEXw7+n+/r21px/evq+rps3Id5rYHFENgrQACGswEBDwEeIOXUQAABBBBAAIGoCXD9ErWO+auXAIw/N9dHEYCx1qHo3X/LZusrdbh2qLdiifBL05RDY9qguJ6T9Jwq6QWdolXZLFUQx5pf7nfknDOt7+W/wZc9vzDw16WLUn6/li4AU6NGDTVq1MhXmatXr9b27dt9jXVlEAEYVzpBHQggEFSAAExQQTfHE4Bxsy9UhQACCCCAAAIIFLNA9L4AHR0fIWnfwEtMV6gkNr2YGxnRvUfv/DPQFb8ozn8QZrakS7x6PmvWLHXvzhveI/rvRMZl+w3AmC+cOnXqpHXr1pWt1b9//0Qwpnr16inXDxqA2TO5eRvM888/L/NGimyCMIceeqguuuiixFssvve972n48OGaP3/+PjXXq1dPV199tXr16qU6depk7Fn+QAIwvthCHbR161aZ3w5n3nKU7NOsWbNEAOaAAw4Itc4wF3/ooYfUo0ePVCU8LOnSvNRYPviyZ8HPLn6et7/kRZ9FvAUIwHB2IOAhwAOknBoIIIAAAgggEDUBrl+i1jF/9RKA8efm+igCMNY6FM37b5ls/w1113e6QTHVT3H4u4rr4UTgZateUDt9m8nUBXlMLt7+UiH4ssctaADGzOPnLTCF8PYXs3cCMAX5byCbQqAoBQjAFGbbCcAUZl/ZFQIIIIAAAgggEGWB6H0BWhI/Qru1tMIXm7u0Wy01NrYyys0owtqjd/6ZJpV/C0z5puUvCPOYpHO9zpdFixbp/PPPL8LTqbi27DcAYwIC5g1Bc+fOLQObMWOGLrvssrSAtgIwexYyb4T5/PPPtWTJEr344otauXKl3nrrLW3bti1xiHkjzfHHH6+WLVuqbdu2OvXUU2V+A9iez86dOzVv3jyNGTNGxqP8Z+TIkYk3zVSuXDntvioeQAAma7LQB2zatEn169eXCcIk+5x88slavny5KlWqFHqtYRVgwmYm/Jbi87ik83JaX7Lgi1mQt7/klJ3JMxYgAJMxFQcWmwAPkBZbx9kvAggggAAC0Rfg+iX6PcxkBwRgMlGK3jEEYKz1LJr339Jt/380SXENTnHYAlXSbJ2shxXT7nTTFcXPbb79xSP4ssfRRgDGzNWgQQPVqlUro/aYewJr1qzJ6FjXDyIA43qHqA8BBDIVIACTqVS0jiMAE61+US0CCCCAAAIIIFAMAtH8ArQk3l1xzarQoLUqjaX6bT/F0M+o7TGa559RTvWFce6DMM9L+plXs5977rlEWIAPAsUiYH67l3mbzNSpU2WCEI0bN5Z524V56wef4hBYv359Iiy1JzxVcdcmAGO+bM3gBnrBgpmgWbt27VLt7wVJZ+YEwCv4smcx3v6SE3YmzVqAAEzWZAwoFgEeIC2WTrNPBBBAAAEECkeA65fC6WWqnRCAKcw+Z/D9XRSevXOhOdG9/5ZMb6mq63t6RjGdsd+P4/pAMc1OvPHlVL3pAr4zNdh6+0ua4Mue/doKwJj5MnkTTKG8+WWPHwEYZ/7NoRAEEAgoQAAmIKCjw6NwEV5YF8COngiUhQACCCCAAAIIOCQQ3eu/0fFJUoXf8hPTyyqJ/cQhX0pJLRDd88/rLTDl95u7IMxySS28aJctW5Z4YwYfBIpNwIQgHn74Ya1bt06jRo1S1apVi42gaPf76aefqlGjRvrqq6+SGpxyyimJN8BkcAO9YA3N/s1blFJ83kj1d4svmHTBFzMpb3/xRcugnAgQgMkJK5MWggAPkBZCF9kDAggggAACxSXA9Utx9JsATGH2OYPv76Lw7J0LzYnu/beKem+ovXbr75KSvd77Okm3qqW+dgHduRqCvv0lw+DLnn3bDMCYOWvUqKHatWurZs2aZfd7du7cmfhFWF988YW2b9/uHHmQggjABNFjLAIIuCRAAMalbtirJQoX4YVzAWyvb8yEAAIIIIAAAggUskC0r/9K4ksVr/DbfuIq0ZhYaSE3rYD2Fu3zL9Mvju0HYf4hyfPVFitWrFDTpk0L6DRhKwgggEBqgQ8++CDx557XDS8T/Hj99deLmnHlypXp3oq0QlJzK0iZBF/2LMTbX6yQM4l9gXg8njIQY39FZkTAXQEeIHW3N1SGAAIIIIAAAskFuH4pjjODAExh9pkAjLW+Rvv+2x6GZSpRTKOTqOzSbvXXaZpuTazQJgry9pcsgy976GwHYAqtJen2QwAmnRA/RwCBqAgQgIlKp7KrkwBMdl4cjQACCCCAAAIIIJB7gWh/ATokXl21ZH7de8Xf+vOQSmM9cs/HCgEFon3+ZfIWmPJA9oIw70g60ct+1apVaty4ccDWMBwBBBCIjsD777+vk08+WV9/nfwX/Z1++ul65ZVXorOhHFT67rvv6sQTPf/qMCuuktQk0NLZBF/MQrz9JRA3g3MrQAAmt77MHi0BHiCNVr+oFgEEEEAAAQQkrl+K4ywgAFOYfSYAY62v0b7/ZhiW6STFtDKJyFpJF6hl0p9ZA4z8RJn+Er/yG/UZfNkzBQGYYGcNAZhgfoxGAAF3BAjAuNMLm5UQgLGpyVwIIIAAAggggAACNgSi/wVoSby94no6Ccab+ladNS72sQ0o5siJQPTPP19fILf4Uptal+ri22/xqfqepBO8xpoHwRs0aOBzaoYhgAAC0RN4++23ddppp+n//u//khbfpk0bvfTSS9HbmMWK16xZoxNO8Pyrw6z0vqSGvpbMNviyZxHe/uKLm0H5ESAAkx9nVomGAA+QRqNPVIkAAggggAACewW4fimOs4EATGH2mQCMtb5G+/7bO6qi/5P5bUeVK4i8rJb6iTWlQp0o27e/BAy+7GEkABPshCIAE8yP0Qgg4I4AARh3emGzEgIwNjWZCwEEEEAAAQQQQMCGQLS/AN0jMCo+WjGVJAH5WnF105jYEzawmMO6QPTPv2zfAlOe0P8bYf4l6TivbvzrX//Sccd5/th6E5kQAQQQCFvAfJH605/+1DMAY372wgsvhF1mqOt/8MEH6f5u+F9JP8qqSL/BF7MIb3/JipqD8y9AACb/5qzorgAPkLrbGypDAAEEEEAAgeQCXL8Ux5lBAKYw+0wAxlpfo33/bblmSuq5j0ZcpTo16b1ga2gFM1Gmv7zPUvBljxsBmGBnEAGYYH6MRgABdwQIwLjTC5uVEICxqclcCCCAAAIIIIAAAjYEov0FaHmBkvhJ2q23FNvvtwFJcQ1XJd2qktguG2jMYU2gMM6/TL9I9mLLPgjzoaRjvKb78MMPdcwxnj+21jwmQgABBFwRWL58eSIAs2PHjqQltW3bVs8995wr5YZSx0cffaR69eqlWvsjSSkPKBscJPiyZxLe/hLKecCimQsQgMnciiMLX4AHSAu/x+wQAQQQQACBQhPg+qXQOpp8PwRgCrPPBGCs9TW699/+R4MV16R9JOJ6SKeqhzWdQp4ok7e/WA6+7OEkABPsxCIAE8yP0Qgg4I4AARh3emGzEgIwNjWZCwEEEEAAAQQQQMCGQHS/AE22+5J4FcV1736/Feg/x74raYa+1QMaF/vYBh5zBBYojPMvyFtgyhNmHoT5VNKRXvqffvqpjjzS88eBm8YECCCAgGsCr7/+us4880zPAEz79u319NNPu1Z2Xuv57LPPdNRRR6Va8zNJKQ+QjeCLqYC3v+S19yzmT4AAjD83RhWmAA+QFmZf2RUCCCCAAAKFLMD1SyF3d+/eCMAUZp8JwFjrazTvvy3TuYrpsQoKb6qlTrEmU+gTpfqlfTkKvuwhJQAT7OQiABPMj9EIIOCOAAEYd3phsxICMDY1mQsBBBBAAAEEEEDAhkA0vwBNt/OS+P6/HWjPmLg2K6YHEv8piS1PNxU/z6lA4Zx/Qd8CU545fRDmc0l1vDrz+eefq04dzx/ntKFMjgACCIQh8OKLL+rss8/Wzp07ky7fsWNHPf7442GU5sya69ev1+GHH56qnvWSkh9gK/iyZ3Xe/uLMeUEh3gIEYDg7ENgrwAOknA0IIIAAAgggEDUBrl+i1jF/9RKA8efm+igCMNY6FL37byt1uHbqJUnHl1P4WrvVSKeJX2yYyanh9faXHAdf9pRGACaTJnkfQwAmmB+jEUDAHQECMO70wmYlBGBsajIXAggggAACCCCAgA2B6H0BmumuS+LnKq5bK3xRuu/omGYngjBxvaKS2KZMp+Y4awKFc/7ZegtMeVrvIMwXkg716sIXX3yhQw/1/LG15jERAggg4IrA4sWLdf7553sGYDp37qwFCxa4Um4odWzatEm1a9dOtba5Dtr3ANvBF7M6b38Jpf8smr0AAZjszRhRuAI8QFq4vWVnCCCAAAIIFKoA1y+F2tkKt3dK9v3/4xX+/+JQKLxdEoCx1tPo3X9bpt8rphv3EYjrXJ2qJ6ypFPpEFX9ZX56CL3tYCcAEO8EIwATzYzQCCLgjQADGnV7YrIQAjE1N5kIAAQQQQAABBBCwIRC9L0Cz2fV18bqqor6Kq6+kYz2HxrVTlWTeBmP+86qkF1QS+yybpTjWl0BhnX823wJTnnP/IMwWSbW8xLds2aJatTx/7KtRDEIAAQRcFnjsscfUtWtX7dq1K2mZ3bp105w5c1zeQs5r27p1qw4++OBU62yV9J8DchF82bMyb3/Jea9ZwI4AARg7jsxSGAI8QFoYfWQXCCCAAAIIFJMA1y/F0W3eAFOYfSYAY62v0br/VqJKOl9vSWpaJhDXcJ2qm6yJFPpE5d/+kufgyx5aAjDBTjICMMH8GI0AAu4IEIBxpxc2KyEAY1OTuRBAAAEEEEAAAQRsCETrC1C/Oy6JH6rd6qtKiTBMw4ymiWmNpJcU1/uKyTwUuu9/KmuLKmurDtJWDYrtzGhODqooUFjnXy7eAlNebG8QZpykA71Op+3bt+vAAz1/zFmIAAIIFJzAI488ou7du+ubb75JureePXtq5syZBbfvbDb09ddf6/+zdx5QUlRbF949QxTJOQmSkyAwIwhmUZCoT6Ik8aHwEFTEp4DyE1REfAKKAVSCghKfSDKgPFFBwJlBFAEFA6BkQYLk0P+6rdPTM9Ohpup296mqXWu5DHPPuft85zZdVt09t0CBAuFCTmLBoMdR7MuRKJxWJCe5DY/l6S+GUXFg/AnQABP/HlCBHALcQCqnF1RCAiRAAiRAAiRgjADvX4xxsvsoGmDs3sHg+mmA0dZXe71/S0VvADP91XvxCzyohySc1EbE6YnUL+kr8FMDHG4+Gp0mT4pHuTTAWKNOA4w1fowmARKQQ4AGGDm90KmEBhidNJmLBGJBIAU3IAGXw4vLAVTx/d3j++eysZiec5AACbiOwA4AO+DBX3+/gJ2+f07GKteRYMGxJGCvB6BWyTziLYBL/SfC1A+bLs/vQOGvgTyHAPXPuf/+u/rn9P+W/s+JfP5qtTWMzwGB3VcCrwFYrn4ZVvbrzJkzyJMnTw4ScigJkAAJ2JvAO++8g7vvvjukAaZ3796YOTPj/anoHGx5AAAgAElEQVS9qzWnXp2Okzdv3uDBjQHc5wEaZ70tNDdXXKPOlgROVQROVQBOV/jrn31/rwAcuiGu0ji5vQhckhsofglQQv2VP+CfL8n4Z/XzRmX++ndeJOBkAtxA6uTusjYSIAESIAEScCYB3r84s69Zq6IBxpl9pgFGW1/t9f43FSsB3BRQ/TgkYZg2Gm5INP/hLug8YV48S6UBxhp9GmCs8WM0CZCAHAI0wMjphU4lNMDopMlcJBAtAmtRG3nQA17cBaBytKZhXhIgARIwTOCv0ydegxeLkIyfDcdxIAkYI2CvB6DGaoo8apQ3198nwlwLLxoCqIOCW4CiXwLFvgSKrgUu/T5yHo4ggXgSCGGEuXDhAhISEuKpjHOTAAmQQEwJzJgxA/fddx/Onz8fdN6+ffvi9ddfj6kmaZNdvHgRiYmJmWX5jC8A1N/dcJ0uC+zpBuxrRzOMG/odwxprlwSuuQxoVhFoXA64olQMJ+dUJBADAtxAGgPInIIESIAESIAESEArAd6/aMUpNhkNMGJbY0kYDTCW8AUG2+f9bwpaw4PlmSr3ohGS8bU2GkwUEwI0wFjDTAOMNX6MJgESkEOABhg5vdCphAYYnTSZiwR0E/gKd8ODTvCgte7UzEcCJEAC2gh48V8kYjEaYZa2nEzkdgL2eQCqu1MbkAQvrgHQBBcTm8Fz4TLdUzAfCUSVwO4GwGuebCfB0AATVepMTgIkIJAADTCRmxLSANMPQKPI8Y4bcaIasL8tcPBW4MBtjiuPBcWXQLmCwNXKDFP2L0PMrVXjq4ezk4BVAtxAapUg40mABEiABEiABGJNgPcvsSYen/logIkP92jPSgOMNsL2ef+bhjnwomtA5e8hCXdoI8FEMSNAA4w11DTAWOPHaBIgATkEaICR0wudSmiA0UmTuUhAJ4FUvAxggM6UzEUCJEACUSbwNpLQI8pzML07CNjnAaiufqjfJJSAnlkepurKzjwkEH0CIYwv6ROfOXMGefLkib4OzkACJEACQgjMnj0b99xzD86dOxdUUZ8+fTB9+nQhauMj4+zZs8ibN2/wydUJMP08QKOst4Xx0RrzWX8ZCGwfAZzhsR0xZ++SCVtUAe5uCHS/wiUFs0zHEeAGUse1lAWRAAmQAAmQgOMJ8P7F8S32FUgDjDP7TAOMtr7a4/2v+mWFF5GSqeoEdEMjzNVGgoliRoAGGGuoaYCxxo/RJEACcgjQACOnFzqV0ACjkyZzkYAOAhtQDhd9pyjcFCxdmdxl0L9Ef5TLUw7lc5dH+TzlfX8vkauEjtmZgwRIgAQyEdhzbg/2ntvr+8v3z2f34o1Db+C3s78FJ+XBFnhxJ5LwPVGSgAUC9ngAaqFAX+goJKAtegLoFep7P9sUHuzBRfwPHmwGcAweHMNFHPP/M3AUCTiGgjiG6jhjVaJL4521/t5+vBKqvvQLch2Nzv/7HW10BIebj0anyU8DuCTUmjlx4gQuuSTkj1261Fg2CZCAkwksWLAA3bt3D2mAUT9TJhk3XydPnkSBAgXCITiJBYMeR7E1I1F4Q5GosDpf2IufBl6O7k/vjEp+lXQDSuIiKsKLCvCgApDpn28IM+9WePEkkjEnatqY2FYETp/zeo+dAdRfR//+e/q/p//9h9+BVTuAHUeMlXZVeeDuK//6K39uYzEcRQISCHADqYQuUAMJkAAJkAAJkEBOCPD+JSe07DuWBhj79i6cchpgtPXVHu/f0vAQvJgYUPVWNEY9eHBRGwkmihkBGmCsoaYBxho/RpMACcghQAOMnF7oVBKdTVA6FQL2uAHWWzOzuZVACq6CB+uDld+yUEt0LdYVdxe/2610WDcJkIAgAkuOLMHsw7Ox4I8FwVV50QnJWChIMqXYi4Cz7/82oTROoxc8PvNL+N+57MVhJGANvFiDRHyEhthor1baUq2z1t+STqtQbsH12juRYXyZ9HfuowAKhZrn6NGjKFQo5I+1y2NCEiABEog3gaVLl6Jjx45Qp5wEuzp37ox58+bFW2Zc5z927BgKFy4cToMy+f41YMGgh6JmhNnT6TO0XxDOiBI9Tl+jOi7gn/CiLzwoHmKiaUjAk2iE6Jl0olchM2sk4PV6DR+JtO0QsHoX8MVOY4aYmsX/OhFGGWHKXKpRNFORQJQIcANplMAyLQmQAAmQAAmQQNQI8P4lamhFJaYBRlQ7tImhAUYbSnu8f0vDHHjR1V+1F6ORjFHaKDBRTAnQAGMNNw0w1vgxmgRIQA4BGmDk9EKnEhpgdNJkLhKwQiAFo+DByKwp2hVuhxFlRyC5QLKV7IwlARIggagQSD2ZikG7BmHdiXXZ8/NhUFSYuySpPR6AmmlGClrDgxcAVAsTrn7b93wAa5CET+HBeTNTMcY0Aeesv2ic/pLd+JIO+hCAYqGoHzp0CMWKhfyx6WYxkARIgASkElixYgXat2+PM2eCH8h2++23Y9GiRVLlx0TX4cOHUbx4KM+HT8JhIIspJBpGmFicAhOJ6HbkxTHcBeAueNEiyPDv4EUHJOPnSKn4c+cSyIkBJiuFlD3Aml3Au1uAL3aFZnR5UWDszUDXes7lyMqcQYAbSJ3RR1ZBAiRAAiRAAm4iwPsXd3SbBhiX9NmAI8YdJHJcpT3ev6X6nr9d7q/Oi1uRjI9zXC0DRBCgAcZaG2iAscaP0SRAAnII0AAjpxc6ldAAo5Mmc5GAWQJp6AMvpmcNH1d+HB4r85jZrIwjARIggZgRuOOnO/Dekfeyz5eAZDRCasyEcCKnELDHA9Cc0s5+ZHbWDO8hAfPQEPN5jHZO4Wod75z1p/P0l9DGl3T4+wGUCtWJ/fv3o1SpkD/W2kAmIwESIAEJBD777DO0bNkypAGmTZs2WLZsmQSpcdNw4MABlC5dOtz8BwAEH6DbCBPPU2CyEkjFwwCeDwJGnRh8B5KwN25N48RxJWDFABMo/IPtwJzvgDmbgPMXg5f0UFNgYqu4lsvJSSAsAW4g5QIhARIgARIgARKwGwHev9itY+b00gBjjpvdojw0wJhtmfz3bxtQBxex2V+gF4eRhNL8ZYVmWx7/OBpgrPWABhhr/BhNAiQghwANMHJ6oVMJDTA6aTIXCZghsAE34yI+yRq6uuZqNL+0uZmMjCEBEiCBuBB4Ys8TeHrv09nnzo3SaAC1eY0XCRglIP8BqNFK1LjNyINTmOH7jd5ZLy9+gQfzfCe+JOPrnKTl2KgRcMb603X6S2TjS3ojdgMoF6oru3fvRrlyIX8ctWYyMQmQAAnEi8C6detw44034vTp00El3HLLLVCnxLj52rNnD8qXLx8OwR4AYQdAlxFGwikwgSTS0AVeTAFQJAugT5GIf6Ahjrh57bi1dl0GmHR+3/8OvLPpLyPMj+q8pSzX1RWBlb2B/LncSpx1SybADaSSu0NtJEACJEACJEACwQjw/sUd64IGGJf0mQYYs42W//4tFX0BvO4v0IOlaIz2ZgtmXPwJ0ABjrQc0wFjjx2gSIAE5BGiAkdMLnUpogNFJk7lIIKcEvkZ1XMCXAEoEhnobZ/3/vpwm5ngSIAESiA+BT459glu235J5ci+WIBkd4qOIs9qUgPwHoEbBpqAePNgIIDFbiBePwoOXkYSTRtNxXEwIOGP9WT39xbjxJb0pOwFcFqpDO3fuxGWXhfxxTBrLSUiABEgglgRSU1Nx7bXXhjTAKHPM//73v1hKEjfXrl27UKlSpXC6dgEIO8AfrMMII+kUGFVYGprCizcA1M0CaTkO4E60xhlxTaWgqBLQbYBJF3v6PDBxLTB8ZXb5CR7go55AiypRLY3JSSDHBLiBNMfIGEACJEACJEACJBBnArx/iXMDYjQ9DTAxAh3naXgCjOkGyH//lobp8KJPQIVDkYRnTVfMwLgToAHGWgtogLHGj9EkQAJyCNAAI6cXOpXQAKOTJnORQE4IbEdeHMXHAK4NDFtcdTHaF+EvEMgJSo4lARKQReDVg69iwK4BmUV5MBGN8bAspVQjmID8B6BG4KVgFDwYGWToSXjREcn4wEgajok5AfuvPyunv+Tc+JLeoJ8AhNwa+fPPP+Pyyy+PeTM5IQmQAAnEi0AkA8x1112Hzz77LF7yRMyrvhuqVq0aTsvPAMIOyBZsxQgj7RQYVdxXKINEzIAXrbLUuhBJ6CSikRQRMwLRMsCkFzBzI9BvKXD2QvaSRt0AjLwhZqVyIhKISIAbSCMi4gASIAESIAESIAFhBHj/IqwhUZJDA0yUwApLSwOM6YbIf/+Wiq0AavkrTERDNPT9okNeNiVAA4y1xtEAY40fo0mABOQQoAFGTi90KqEBRidN5iKBnBBIwWB4MCEw5LEyj2Fc+XE5ycKxJEACJCCSwAO/PoDJByZn1paAFmiEIL9TVmQJFBVfAvIfgEbiswEtcNFndM16fY2L6ICr8GukFPx53AjYf/2ZOf3FvPElvVE/AKgRqmvbtm1D9erV49ZUTkwCJEACsSbw7bffomnTpjh16lTQqZs3b47Vq1fHWpao+bZv344aNUJ+dSit2wDUNCXarBFG2ikwqvgvUQx5oNxS9TKx8KALGmO+KT4MsiWBaBtgFJRNB4D27wA7jmRHtGkAUK+ULdFRtAMJcAOpA5vKkkiABEiABEjA4QR4/+LwBv9dHg0wLumzx2OHvXYSmyH7/VsqSgA46AfnwR40RnmJIKnJOAEaYIyzCjaSBhhr/BhNAiQghwANMHJ6oVOJHW7KZd8A6+wGc7mLQCo+BeD/3Ym9i/fGzMoz3cWA1ZIACTiWwKmLp3DL9luw5s81GTV6MB2N8U/HFs3CdBKw9/3fl8iPPPgTQEImKF7MRTK66QTFXFEhYO/1l9PTX6wbX9KbsBlAnVAd2bJlC2rXrh2VhjEpCZAACUgk8P3336Nx48Y4efJkUHnNmjXDmjUB98oSi4iypq1bt6JOnZBfHWr2LQDqWpKRUyOMxFNgFIAUdIUHczKx8OALNMZ1lvgw2FYEYmGASQdyzTRgTRbLfmICcPJxIE+irbBRrEMJcAOpQxvLskiABEiABEjAwQR4/+Lg5gaURgOMS/pMA4zZRst+/5aCW+DBCn9xXsxGMnqaLZZxMgjQAGOtDzTAWOPHaBIgATkEaICR0wudSmiA0UmTuUjAKIEUXAUP1qcPL5BQAFvrbkXFPBWNZuA4EiABEhBPYPGRxbj9p9sDdZ5GIuqjIbaLF0+B8SYg+wFoJDop+BIeXJ1pmBejkYxRkUL5cxEE7L3+jJ7+os/4kt60bwDUD9VBdRLCFVdcIaLBFBE7Aj/88AO6dOmCb75RyyNnV7FixdCgQQOfcap169ZQZoGiRYvmLIlNRqsTQgYPHoypU6f6FauTQdQJIbzsS+Dnn39G/fr1ceLEiaBF0AADbNq0yccozPUtgAZaVkFOjDAST4FRENIwHV70ycTDg35ojNe0MGIS8QRiaYBRMEavAkatyozlriuAt+8Uj4oCXUCAG0hd0GSWSAIkQAIkQAIOI8D7F4c1NEQ5NMC4pM80wJhttOz3bxvQFRcz/QKaYUjCOLPFMk4GARpgrPWBBhhr/BhNAiQghwANMHJ6oVMJDTA6aTIXCRglkIr/ABiSPnxgqYGYXHGy0WiOIwESIAHbEGixrQVWHl+ZoZcmANv0Ls5CZT8ADQcnDRPhxUNZhqxBEq6JM1NOb5yAfdefkdNf9Btf0smmAWgUCnNKSgqSkpKMd4EjHUHAigEmK4CCBQtiwIABGDJkCEqWLOkIPulF0ADjqHb6i/n11199p5v8+ac6FC771aRJE6xbt86ZxRusKjU1FcnJyeHvrAC9Xx5GjDBST4FJRVUAnwMoFwDtOwBNkITgRw0Z7AWHiSWQ9b40k1CvN+yPtRTVbSEwV62ygGtiK+ChplrSMwkJmCbADaSm0TGQBEiABEiABEggTgR4/xIn8DGelgaYGAOP03QeGmDMkpf9/i0FA+FB4Mat+5GEV8wWyzgZBGiAsdYHGmCs8WM0CZCAHAI0wMjphU4lNMDopMlcJGCUQCqOASiYPnxtrbVoWoBvjo3i4zgSIAH7EHj78Nvo8UuPQMHbUBj1UR1n7FMFlcaBgOwHoKGAZP/NQGrkDiTh8jgw5JTmCdhz/al6w53+Ej3jSzrpzwBcFwr7p59+ihtuuMF8VxhpSwI6DTDpAJRp4OWXX0bjxo1tySSYaBpgHNPKTIXs27cPNWrUwPHjx4MWqEyByhzo5mvVqlW48cYbwyFQZo/ro8IokhFG6ikwX2EAEvByFiZDkYRno8KJSeNNIO4GGAWg0VTg672ZUSzvDrSuHm88nN/NBLiB1M3dZ+0kQAIkQAIkYE8CvH+xZ99yqpoGmJwSs+d4GmBM9032+7cUjIIHI/3VedATjTHbdLUMFEGABhhrbaABxho/RpMACcghQAOMnF7oVEIDjE6azEUCRgikoRW8+CB9aHKBZHxV6ysjkRxDAiRAArYk0PT7plh/Yn2Gdg/aoTGW2bIYio4VAdkPQINR2ITSOI218GQyu5yF+q3lSdgUK3CcRwsB+60/VXao01+ib3xJh74cQOtQHVi6dCnatm2rpUFMYh8C0TDAqOqVCWbGjBmoXbu2fWCEUUoDjCPamK2IQ4cOoUqVKjh2TP3+i+xXo0aNoE5AcfMvjFy2bBnatWsXbgG8D6BNVFdIKCOM1FNgFIxUZP3O3Y2zqI9mOBxVVkweDwIiDDC/HgNqTQZOnstAUK0Y8Pk9QNlL44GFc5IAwA2kXAUkQAIkQAIkQAJ2I8D7F7t1zJxeGmDMcbNbFA0wpjsm+/1bGibDi4H+6rzogGQsMV0tA0UQoAHGWhtogLHGj9EkQAJyCNAAI6cXOpXQAKOTJnORgBECqfgXkHFM5tjyYzGszDAjkRxDAiRAArYk8My+ZzB89/BA7Q8gKdPxwbasi6KjSkD2A9Bgpafg3/BgfKYfXUQfXIWZUSXF5NEgYL/1pyhkPf0ldsaX9B7MA9A5VEPmzJmDrl27RqNfzCmYQDADzOrVq9G8efOwqr1er880cPjwYXz++ee+E1+ynpTRr18/TJw4Efnz5xdMwJg0GmCMcbLbqKNHj+Kyyy4LaYBp0KAB1MPWxMREu5WmTe/cuXPRrVu3cPnmA+iibcJwiYIZYaSeApOGPvBieqZyEtANjTA3Jqw4SSwJiDDAqII/+BFoneV3nj55E/BEyPP/YomJc7mRADeQurHrrJkESIAESIAE7E2A9y/27p9R9TTAGCVl73E0wJjun+z3bymYAw8yXmR5cSOSscp0tQwUQYAGGGttoAHGGj9GkwAJyCFAA4ycXuhUQgOMTprMRQJGCKTiOQCPpA99s/Kb6FW8l5FIjiEBEiABWxKYcWgG7tlxT6D2CUjCEFsWQ9GxIiD7AWhWCqOQgLbYCOCKgB8NRxKeiRUwzqOVgL3Wnyo98PSX2Btf0uFPA5DpD/vArrz++uvo27ev1kYxmXwCZg0wWSs7fvw4HnvsMbz66qv+HxUsWBCLFi3CzTffLB9EBIU0wNi+hUELOHHiBMqXLw9lhAl2XXHFFb4TYPLkyeNMAAaqeuONN3DvvfeGG6lMHv80kErfkEAjjNRTYL5HQfyJzQAqBhQ+E0noow8EMwkhIMYAo3g89yXw6IoMMpWLAGn9gGL296IKaTdl5IQAN5DmhBbHkgAJkAAJkAAJSCDA+xcJXYi+Bhpgos9Ywgw0wJjuguz3b6lQTz1uCaiuMZKwwXS1DBRBgAYYa22gAcYaP0aTAAnIIUADjJxe6FRCA4xOmsxFAkYIpGAhPLgzfegnNT7BzQXtv2nLSOkcQwIk4E4CHx37CK22twosfhGS8A930mDVBgnIfgCatYhU9AYCTnrx4hd4UA9JOGmwXg6TRcBe60+xU6e/FPipAQ43H41OkyfFCecLAB4INbc6qeOhhx6KkzROGy8CugwwSv+OHTvQo0cPrFmzxl/OsGHD8OSTT9r+BA0aYOK1QqM77+nTp1G2bFkcOXIk6ER16tTxGWCccIqRWZKTJk3C4MGDw4W/COBBs/ktxaUbYU5U/QbtF9xgKVc0glMwER5kfLF6sAeNUT4aUzFnXAmIMsCcvQBc+Sqw9fcMJuNvAf4d/mC3uALk5M4lwA2kzu0tKyMBEiABEiABpxLg/YtTO5u5LhpgXNJnj8cOe+0kNkP2+7dUn9mlYQC4akjCTxJBUpNxAjTAGGcVbCQNMNb4MZoESEAOARpg5PRCpxI73JTLvgHW2Q3mch6Bb1EUZ3E9vKiMBFTy/R1oCYC/G9F53WZFJBB3AkUSi6By3sqonOevvyrlreT7+40Fb0ThxMJx07f51GbU21IvcP6vkYRGcRPEie1AwF73f6lYCeCmALDjkIRhdgBNjUEJ2Gv9qRLmP9wFnSfMi3M/nwYwPJSGp556Co8//nicJXL6WBPQaYDxer14+umnMWLECH8Zbdq0waxZs1C0aNFYl6Z1PhpgtOIUk+zcuXMoU6YMDh8+HFRTzZo1kZKSAnWakVsv9d0Q+JkOwmEsgPh+ecj4js2OJgXN4cHqLD9oiSTfb6rk5RwCogwwCuvYL4DH1f/9/H3VLPHXKTAFcjsHOiuxBwFuILVHn6iSBEiABEiABEgggwDvX9yxGmiAcUmfaYAx22jZ799SsAuegBOXE1AKjXDQbLGMk0GABhhrfaABxho/RpMACcghQAOMnF7oVEIDjE6azEUC6QTS0AVe9ATQhlBIgARIQAKBbsW6oUexHmhduHXM5Ry7cAyFN2Yy4BxBEuy9UzXmFF03oewHoIHtSEFreLA8U4e8aIRkfO26rjmnYPusP1nMlflFmWCCXkOHDsUzzzwjSzHVRJ2ATgOMErtkyRJ06NDBr7tx48aYO3cuqlWrFvVaojkBDTDRpBu/3BcuXEDp0qVx6NChoCKqV6+OdevWoVixYvETGeeZ1SlO48aNC6dCmV+UCYZXMAJp+AReZBwp7MVLSMYgwnIUAXEGmF+PAg2mAH+cyuD8wm3AA00cxZ3F2IAAN5DaoEmUSAIkQAIkQAIkkIkA71/csSBogHFJn2mAMdto2e/fUnECwCX+4gojH6rjjNliGSeDAA0w1vpAA4w1fowmARKQQ4AGGDm90KmEBhidNJnL3QTSUB8X0QMedAJ8J73wIgESIAFxBGrkq4FORTuhY5GOuPKSK2Omz5OW5ZYjCXa4B4kZH06UjYDsB6CBctMwB150DfhP7yEJd7CntiZgn/UnC/MDAF4IJWngwIGYPHmyLMVUE3UCug0wa9aswTXXXOPX3aBBA8ybNw/qJI1g19tvv40ePXr4f7R69Wo0b94cJ06cwFtvvYU333wT69evR6VKldCkSRPccccdaN26NQoVKhSSzfnz5/H111/7zDifffYZNm7ciOPHj/vGN23aFI0aNfKZdNQ8BQoUMMTYrAFm586duP/++7F8eYYPU9Uyffp03HjjjYj0HlbNq+pftGgRvvrqK58ZQ13KkJGcnOyrQTGpU6cOEhISDNWizB7du3fHRx995Bvfr18/TJw4Efny5cO3336LF154AYsXL/adiqJ4tWjRAl26dMnRHIaECBikDDDly5fH/v37g6qpWrUq1JpWJhm3XoMGDcJLL70UrvwHAbzoVj4R607FvwC84h/nxS9IRpWIcRxgJwLiDDAK3oMfAC+uz8BYv/Rfp8DkMvZVYSf+1CqYADeQCm4OpZEACZAACZAACQQlwPsXdywMGmBc0udID17dgcFMlbLfv6Uisz7uZzDTY3ExNMBYawkNMNb4MZoESEAOARpg5PRCpxI7bD6VfQOssxvMZV8CKegIj2/DXzn7FkHlJEACbiJQLLEYRpcbjYGlBsakbBpgYoLZSZPY4/5vA5JwESmZwCegGxphrpOa4cJa7LH+5DXmHgDTQsm6++67MWPGDHmqqSiqBHQbYD7++GPceuutfs0tW7aEMrkUL148aB3BDDClSpWCMmStWLEiaMzgwYN9J1LkyZMn08/PnDmDZcuW4dlnn0VKSuY/+oMlUkaUBx98EPfdd19EI4wZA4wyVShziTKTpF9GzS+qlv/+978YM2YMVI8iXW3btsXo0aPRsGHDiKaaYAaY8ePH+wxHw4cP95uFAucsW7Ysli5dCnWij5MuZYCpWLEi9u7dG7Ssyy67DMqUpca49erTpw9mzpwZrvx/ApjuVj4R696AkriIHZl+MyVQH0nYFDGWA+xCQKQBJnUPkPxaZoRT2gL9kuyClTqdQIAbSJ3QRdZAAiRAAiRAAu4iwPsXd/SbBhiX9JkGGLONlv3+jQYYs30VHUcDjLX20ABjjR+jSYAE5BCgAUZOL3QqoQFGJ03mcieBFDwOD54KVXyrQq3QolALlMtdDmVzl/X/vWBiQXfyYtUkQAJRI3D8wnHsPbcXe87t8f/98z8/x5IjS0LO2bVoV8ypMidqmtIT0wATdcROm0D2A9B02qnIeuLFVjRGPXhw0WkNcVk99lh/8prSGcC8ULI6duyIBQsWyFNNRVEloNMA4/V6fSeJDBkyxK85lFklfUBWA8z8+fN9hplA00gggIIFC/pOQ7n55pszcVGnlYwYMQKvvJJx0IJRcOoEFaVbmVNCXTk1wIQyv7z66qto1apVWJPKvn378Oijj2LWrFlGS/CNU2zGjh2L/v37I1euXCFjsxpg7r33XiQlJeGRRx4Jan5RiZRBTp0CYvTEnBwJj+NgZYBRJpc9e/YEVVGmTBmfAUadBOPWq1OnTli4cGG48rsAmO9WPobqTkUagEb+sRfRE1dhtqFYDrIDAZEGGAWu60Jg3ncZCLvXB2b/ww5IqdEpBLiB1CmdZB0kQAIkQAIk4B4CvH9xR69pgHFJn2mAMdto2e/faIAx21fRcTTAWGsPDTDW+DGaBEhADgEaYOT0QqcSGmB00mQudxH4AkWRH58DqJe18MvyXIY7i96J+xAMv0gAACAASURBVErch1r5armLC6slARIQR+CXM7/g7cNvY+ahmfjpzE/Z9FXIXQHra6/3GfSiddEAEy2yjs0r+wFoOvYUvAUPevq74MVoJGOUY7vinsLssf7k9aM1gOWhZKlN+R988IE81VQUVQI6DTC7d+9Gz5498emnn/o0hzKrBBaU1QCjTjD5+uuvfUOUIaV169a+v+/cuRPvv/8+GjVqhGnTpqFo0aL+NMHMJuk/VPlatGjhO4Hm+PHjPjPDZ599lo1p8+bNfXlr1qwZlHdODDDKjDN06FC8/vrr/lyqBiPml1C1KJZXXXUVmjZt6uMarhZ1Oo4yIYUywWQ1wKiajx075j8FRZmLrr/+ep92xWrlypW+02j+8Q/n7ZpWBpgqVapg165dQfuuTiNS67lOnTpR/RxKTn7bbbfhww8/DCexDYD3JdcQd21pmA0vugfoGIMkjIy7LgrQRUCsAWb5NqDtOxll1ikJbL5fV9nMQwKRCXADaWRGHEECJEACJEACJCCLAO9fZPUjWmpogIkWWVl5PTTAmG2I7PdvNMCY7avoOBpgrLWHBhhr/BhNAiQghwANMHJ6oVMJDTA6aTKXewhsQANcxMZgBU+oMAH/Kvkv5EvI5x4erJQESMAWBM54z2DS/kkYuntoUL2/XvErKuSpEJVaaICJClYnJ5X9ADSdfBq2wYvq/kZ4cDMa439OboxLarPH+pPXjGsBnzk86KU21q9du1aeaiqKKgFdBphgpg91sog6WSXcqSFZDTDpxSojzfjx46FO4Ei/lAlFGUQqV66c6b+p01LU6SSBlzrVZcyYMahbt26201Z27NiBkSNH4q233soWM3XqVJQsWTIbc6MGmBMnTvhObwk8iUaZXyZMmAClKdx712CxyuwyYMAAPPjggyhbtmwmXerEnV9++QVPPPEE5szJOC1Qxbz22mvo2rVr0LWT1QCTPkjpfO6553DnnXciISHB95/VHHv37vWZbtRfTrtUfbVr14b6HAS7ihUrhiVLlkAZpNx6XX311Vi3bl248pVbKuR3i1u5Zao7FU8AeNL/37yYi2R0IxvHEBBrgDl8Cij3PHDmfAbr3UOAcs7749wxi8lphXADqdM6ynpIgARIgARIwPkEeP/i/B6rCmmAcUmfaYAx22jZ799ogDHbV9FxNMBYaw8NMNb4MZoESEAOARpg5PRCpxIaYHTSZC53EPgUuVAQZwD8tWvn76tq3qqYc/kcJBdIdgcHVkkCJGBbAgv+WIBBvw7C/nP7M9VQIlcJHGxwMCp10QATFaxOTir7Aagivx41kIiMHa0eHMQxlMONCNgC5uQWObo2+etPJv7aALaEklatWjVs375dpnKqihoBKwaYP//8EwcPHvQZBNTpKZs2bfLrbNKkCWbMmOEzF4S7ghlg2rRpgzfeeCOT+SVUjsWLF/tOnVEnoqRfw4cPh/ornPHm/PnzmDJlim9cYOykSZPwwAMPZDOqGDHAWDG/KO1ZWSjDiTLS3HXXXX5DSjAOSpsyC40alXHA2Y033ohZs2ahfPny2UJCGWDU+O7du4c16URtIcYxsTpZJyUlJagC1QO1Fjt37hxHhfGdunr16vjxxx/Diagb7rslvuqFzJ6GO+DFuwFq0pCEJCHqKMM6AbEGGFXaNdOBNQGHXC29C2hbw3rRzEACRghwA6kRShxDAiRAAiRAAiQgiQDvXyR1I3paaICJHltJmXkCjOluyH7/RgOM6cZKDqQBxlp3aICxxo/RJEACcgjQACOnFzqV0ACjkyZzuYNAKlIBNA4stmuxrj7zCy8SIAESsBOBZt83w9oTmX8b/yOlH8FzFZ7TXgYNMNqROj2h7Aegin4q7lL7iQMaMR9J6OL0xrikPvnrT2Yj1LEWB0JJK1KkCP744w+ZyqkqagSCGWCsTqZOOlEnv6gTRSJdwQwwynDwz3/+M1IolOFk4MCBmDlzpn9sr169MHnyZBQqVChivDLBqJNgxo4d6x+rTvqYPXt2plNm1A8jGWCCmVCMnvyi8qvPnqp50aJFfi3jxo3DkCFDkCtXroi1HDt2DIMGDcp0qk0ojsEMMC1atPDFZj1lJuLEDhhw22234cMPPwxaSZ48eaD6oE7gST8VxwEl56iEokWL4siRI+FiSof7bsnRZE4dnIqqADJcRF4cRzIi/yHlVB7Oq0u0AeahD4EXAg5xGnUDMPIG5zWBFckkwA2kMvtCVSRAAiRAAiRAAqEJ8P7FHauDBhiX9JknwJhttOz3bzTAmO2r6DgaYKy1hwYYa/wYTQIkIIcADTByeqFTCQ0wOmkyl/MJpOE1eHFvYKEDSw3E5IqTnV87KyQBEnAkgcd2P4bx+8Znqu3Nym+iV/FeWuulAUYrTjckk/0AVHUgFS8DGBDQjH8hCVPc0BwX1Ch//clsgvp/y4vhpJ09exa5c+eWqZ6qokJAtwHm8ccfx2OPPQZ1coaRK6sBRp02sXDhQtSvXz9iuHoI1q5dO+zdu9c3Vpk33nvvPagTPYxev/zyC7p164b169f7Q5QBRp2EEniFM8AoI83zzz+PoUOH+kOKFSuGl19+GV26dDF0osrKlSuhjEPpp9GEO8ElVG1Zc3Ts2NF3eknhwoUzhQQzwAwbNgxPPvkkEhMTjaJzzDh1gpDqeahLmZCeeeYZV/7ZeO7cOSgTUIRLLZqw3y2RErji52k4DC+K+mu9iLK4CvtcUbvzixRtgJn7HdBtYUYT2tUElnRzflNYoQwC3EAqow9UQQIkQAIkQAIkYJwA71+Ms7LzSBpg7Nw949p5AoxxVllGyn7/RgOM6cZKDqQBxlp3aICxxo/RJEACcgjQACOnFzqV0ACjkyZzOZtAKv4F4JXAIpMLJOOrWl85u25WRwIk4HgCd/50J9498q6/zlyeXFhdczWaFGiirXYaYLShdEsi2Q9AVRdSsAke1PM3JAF10Qhb3NIgh9cpf/3JbcDvAIqHkrdnzx5XngAht13RV6bbAKMUJycn+0wwbdu2Rd68ecMWkdUAo04ieeedd1CypDqwKPw1depU9O/f3z9IGRmU6cSo+UYFXrhwASNGjPAZHNKvwYMH+079CNz4H8oA06RJE8vmF6/Xi6efftqnI/1SZhRlJsrJLypUn19l3Fm1apUvTSgzUTADzJtvvgl1eo4br4cffth3YlGoq2vXrj4jUYECBVyHR5nLypUrF67uQwBKuA6MmYLTsAZeNPOHXsT1uAqfm0nFGHEERBtg9hwHyj+fwaxCIeDXh8UxpCCHEuAGUoc2lmWRAAmQAAmQgIMJ8P7Fwc0NKI0GGGf22cBzVDvsvZPQHNnv32iAkbBGtGugAcYaUqsGGGuzM5oESIAE4kcg0p9/U0a24/1f/Nrjn9kOTZB9AyygiZQQAwIfoQCK4zsAldNnuyzPZdhadysuSbgkBgI4BQmQAAlEj8BZ71kkb03Gt6e+9U9yR5E78G7VDFOM1dlpgLFK0HXxsu//vkQx5IHalJl+/YokXOa6Ljm3YNnrTzb37wHUDCXx22+/xRVXXCG7AqrTSiAaBph0gcqQok5GCWdmyWqA6devn8+MkD9//rB1nj59Gupkjldeyfj9BxMmTIAyr+T0WrJkCTp06OAPa9myJZSu4sUzvGLBDDDKaPLjjz/65kw/uUUlmTFjBnr37m3YvKJi77//fsyaNcuvYe7cub7TY3JynTx5Eg8++KDPrJF+LV68GO3bt8+UJpgBZvXq1WjevHlOpnPMWGV2UifghLquv/56KI5ZT9JxDIAwhWzatCnSaUw/AKjlBhaWa0zFqwAyHHte9EUyplnOywQSCIg2wChANSYD2wP+z2j3EKCcsYPaJPClBhsT4AZSGzeP0kmABEiABEjApQR4/+KOxtMA48w+0wCjra+y37/RAKOt0ZIS0QBjrRuRNoD3bVPW2gSMJgESIAGhBCL9+UcDjIzG0QAjow9UIZ3AV7gbCZiRLjOPJw+WVFuCloVaSldOfSRAAiRgiMC6E+tw07abcOriKf/4L2p+gWsuvcZQfKRBNMBEIsSfZyEg+wFoCm6BBysCNL+JJNzNLjqGgOz1JxvzagAhd7mvXLkSN910k+wKqE4rgWAGGKNmiPPnz/uMHz///DPef/99TJs2DTt37syk75577vEZWgoVKhRUd1YDjDIiqNNPEhMTw9Z59OhR9O3bFwsXLvSPC2b2MAJLGb86duyI7du3+4Y3aNAA8+bNQ82aGV6xYAaYHj16+IwRgeYXFa9OUpk8eXLImrNqynpyi/r5wIEDUaFCBSPy/WPOnTuHDz/8EGvWrPH/tylTpkCZigKvrAaYUCfF5GhyGw+ePn06Hn30USguwa7atWvj888/R4kS7jvo5NNPP430naAWm57/GbHxGjIkPRXKZTU2YOxTSELGsU+GknCQUALiDTD3LAZmfJ1Bb0Uv4JYqQmlSlqMIcAOpo9rJYkiABEiABEjAFQR4/+KKNoMGGGf2mQYYbX2V/f6NBhhtjZaUiAYYa92ItAGcBhhrfBlNAiQgl0CkP/9ogJHROxpgZPSBKqQTSMFyeNA6XeawMsMwtnzg3gLpBVAfCZAACUQmMHz3cDyz7xn/wHtL3IvXKr0WOdDACBpgDEDikEACsh+AbkBXXMScAMHDkIRxbKFjCMhef7Ixvwcg46iLLFrVpv/OnTvLroDqtBKwYoDJKmTfvn0+I0HgSSZqzKRJk/DAAw8EPRElqwFmzJgxGDEi8p5wnaeYZGVg1AATrhGKQffu3Q2dAhPNU3iC8czKLli9WheZ8GTLly9H//798dtvvwVVWqpUKWzcuBFly7rvt6QtWLAg0nfCYgC3C2+xDHlpGAgvJgeIeQFJeEiGOKqwSEC8AWbcamDYJxlVzukIdK1nsWqGk4ABAtxAagASh5AACZAACZAACYgiwPsXUe2ImhgaYKKGNq6JaYDRhl/2+zcaYLQ1WlIiGmCsdSPSBnAaYKzxZTQJkIBcApH+/KMBRkbvaICR0QeqkEzgKyQjAV+lS0z0JOKb2t+gbv66klVTGwmQAAnkmMDmU5vRYGsDXPBe8MXmS8iHjbU3oma+jN9QnuOkfwfQAGOWnGvjZD8ATcFAeDJtMrwfSXjFtd1yXuGy159s3m8A+GcoiS+//DIGDBgguwKq00pApwFGCdu/f7/vxBF1Mkr61aRJE8yZMweXX355Nu0SDTBKZNZTcIKdAJNeTMGCBVGyZEnfSTjplzKVqJrV6SGRLhpgIhGK7s/VqUWtW7fGli1bgk6UP39+bN26FZUqVYquEIHZX3311UjfCdMA9BUoXZ6kLKcWw4PpaBz6+1heAVQUhoB4A8wrKcD9yzMqmNwaGHgVe0oC0SfADaTRZ8wZSIAESIAESIAE9BLg/YtenlKz0QAjtTPWdNEAY41fQLTs9280wGhrtKRENMBY60akDeA0wFjjy2gSIAG5BCL9+UcDjIze0QAjow9UIZlACsbDg3+nS+xdvDdmVp4pWTG1kQAJkIBpAnfvuBtvHnrTHz+8zHA8Xf5p0/nSA2mAsYzQbQlkPwBNw0h4McrfFA96ojFmu61JDq5X9vqTDV6dhPRYKImjR4/G//3f/8mugOq0EtBtgFHiVqxYgY4dO+L48eN+rXPnzkWXLl2yaZdogKlevToWLlyI+vXr+/WGMsAo88vYsWPRsmVL9OnTB2vWrPHHDBw4EOPHj4cyUIS7aIDRuqRznOz06dO48cYbsW7duqCxCQkJ+P7776HWhdsudYLQyJEjw5X9LIChbuNiqt4U3AkPFgbELkASeOSaKZjigsQbYGZ/C/R8N4PbqBuAkTeI40hBDiTADaQObCpLIgESIAESIAGHE+D9i8Mb/Hd5NMA4s880wGjrq+z3bzTAaGu0pEQ0wFjrRqQN4DTAWOPLaBIgAbkEIv35RwOMjN7RACOjD1QhmUAavoIXyekSV1RfgVsK3SJZMbWRAAmQgGkCHx/7GLduv9Ufn3RJElJqp5jOlx5IA4xlhG5LIPsBaBomw4uB/qZ40QHJWOK2Jjm4XtnrTzb4RwA8F0rioEGD8OKLL8qugOq0EoiGAWbPnj3o3r07Vq1a5deqNtKPGDEim3aJBhh1esu8efNQs2bGCXvBDDDp5pf+/fsjV65cyFqL+vmsWbPQoUOHsD3L2oNg8+ts+qFDh3z9+eijj3xpoz2fTu3RyOX1etGqVSufcSvUtXnzZtSpUyca04vO+cADD2Dy5MnhNKpfRPIf0UVIEZcK9T9wf33o1OXFh0jGbVLkUYclAuINMEt+ADrMyahRnf6iToHhRQLRJsANpNEmzPwkQAIkQAIkQAK6CfD+RTdRmflogJHZF6uqaICxSjDgqVXmVLL2LNIAo63RkhLRAGOtG5E2gNMAY40vo0mABOQSiPTnHw0wMnon62YyOBNuQJOxVtyrIhUHAZRQAIrnKo7fG/zuXhasnARIwBUEin9THIfPH/bVquvPPRpgXLF0dBYp+/4vBXPgQdeAx7U3IhkZO7F1kmCueBCQvf7iQcT4nHcDmBFqeNeuXTFnTsAOSeN5OdKmBKJhgMlqsFBo+vXrh4kTJ2Y7DcWsAebo0aPo27ev76SW9Gvx4sVo3759jjuRlpaGdu3aYe/evb7Yxo0bQ51YU61aNX+uYAaYF154AQMGDPCZX9R17NgxKBPZW2+95Y9r3rw5Zs+ejcqVK4fU9eOPP0J99pQOdSnjjDJjNG3aNMe1GAmgASY7pU6dOmVaS1lHqJN9mjVrZgSvo8Z069bN91kIc/UBwON3jXR9A67GRXwZMHQNknCNkVCOEU9AvAFm1Q7gxoBPatd6wJyO4rlSoAMIcAOpA5rIEkiABEiABEjAZQR4/+KOhtMA48w+0wCjra+y37/RAKOt0ZIS0QBjrRuRNoDTAGONL6NJgATkEoj05x8NMDJ6RwOMjD5QhVQC36AUzmF/urwr8l+Bb+t8K1UtdZEACZCAFgL1ttTD5lOb/bn21t+LMrnLWMpNA4wlfG4Mlv4AVP0a98Dj4BojCRvc2CiH1ix7/cmG3grAB6EkXnPNNfjiiy9kV0B1WgnY1QBz9uxZDB061GeqSb/Gjh2LYcOG5ZiPOu1FGVDSrzZt2vhObilatKj/vwUzwKxevRrK4BJ4paamomPHjti5c6f/Pw8fPhyjR4/2G2WyCvzjjz/Qs2dPLF++3P8jZZpRp7RE46IBJjtVZaaaNm1aSNxLly5F27Zto9EO0TmvvfZaqHUe5lJnSIT8ThFdXKzFpeIKAIEPq75FEhrEWgbniz4BrzpWSti1YS/QeGqGqFuqACt6CRNJOY4kwA2kjmwriyIBEiABEiABRxPg/Yuj2+svjgYYZ/aZBhhtfZX9/o0GGG2NlpSIBhhr3Yi0AdxadkaTAAmQgH0J0AAjo3c0wMjoA1VIJbARV+E81qfLSyqQhOfKPydVLXWRAAnYjEC53OVwWZ7LkC8hnyjlLba1wMrjK/2a1tZai6YFrP2WcBpgRLXYDmKkPwBVZpeGASCrIQk/2QEsNRoiIHv9GSohboPqAdgUavZKlSphx44dcRPHiWNPIBoGmD179vjMG6tWZRy8NWbMGIwYMSJbgWZPgFGJpk6div79+/tzKhPJyy+/7DtBxeh14cIFn65nnnnGHzJ48GCMGzcOefLk8f83owYYlW/ChAl49NFH/bFly5b1nQJz0003BZUVzMzzwAMPYPz48cibN6/RUqCMNOqknd9//x21a9f2nWCjTrYJPMlGJaMBJjvSIUOG+PoW6lKn+qj15bZLnVwUaOYKUr8ydXznNi6m6l2LysiNXwJif0ESqpjKxSDRBCQaYH46DFR7MQNbw7LAhn6iMVKcQwhwA6lDGskySIAESIAESMBFBHj/4o5m0wDjzD7TAKOtr7Lfv9EAo63RkhLRAGOtGzTAWOPHaBIgAecSoAFGRm9pgJHRB6qQQOBrVMd5dIcHlYC///KgMrxIkCCPGkiABJxLoHKeyqiatyoq5ankM8R0K9YNNfLViFvBPX/pidmHZ/vnn3P5HHQtlvGby80IowHGDDVXx8h+AJqCXfCgor9DCSiFRjjo6o45q3jZ60826yIA/gglMTExEefPn5ddAdVpJRANA8zKlStxxx134Pjx436toU40sWKASUtL8xk89u7d65tHGU3mzp2L6667zjCjYPUH02rUAKMm3rdvH9SJIoEnuqhTZd544w2UKRP8xL53330Xd955p1+3MrCoWurXr2+4lhUrVvhOn0nnrniok0saN26cKQcNMNmRKoPWyJEjQ7KeNGkSHnzwQcO9cMrAXLlyQZm6wlzqmKQjTqk3qnWsR3Ek4veAOX5HEkpGdU4mjwsBiQaYgyeAUgG/K6hiYWDX4Ljg4aQuI8ANpC5rOMslARIgARIgAQcQ4P2LA5pooAQaYAxAsuEQGmC0NU32+zcaYLQ1WlIiGmCsdYMGGGv8GE0CJOBcAjTAyOgtDTAy+kAV8SSwATfDi7t8fwGyjmGIJxfOTQIkEDcC+Tz5cFexu3xGmBaFWsRcx7DdwzBu3zj/vM+UfwZDywy1pIMGGEv43Bgs/QHoCQCX+BtTGPlQHWfc2CiH1ix7/cmHfhRAoVAyf/vtN5QvX15+FVSohYBuA0z6KSQLFizw61NmDvXvdevWzabZigHmxIkTGDhwIGbOnOnP26tXL0yePBmFCoVc4v6xyuylTA9jx471/7cmTZpgzpw5uPzyyzNpzYkBRgVmNaOo/6ZOdHn44YehjGZZL3XyUo8ePbBmzRr/jwYMGOCLKVCgQMReHzx40Hf6y6JFi/xju3Tpgtdeey0bCxpgsuN86aWXMGjQoJCc1SlByiTjpmv37t2oUKFCuJKPASjsJiaWat2MPDgVcC/qwRk05vMtS0yFBks0wJw5D+R7KgPYJbmBE48LBUhZjiLADaSOaieLIQESIAESIAFXEOD9iyvaDBpgnNlnGmC09VX2+zcaYLQ1WlIiGmCsdYMGGGv8GE0CJOBcAjTAyOgtDTAy+kAV8SCQhj6Az/gS+93l8aiXc5IACdiSQIuCLXxGmHtK3BMz/aP3jMaovaP8840qOwojy4X+rdVGhNEAY4QSxwQQ4ANQLod4EpC9/uJJxtjcmwHUCTV03bp1UCYAXu4goNMAo04eefzxx30GlMBryJAhePrpp5E3b95sUK0YYFSyxYsXo2fPnplOm1Endaj5whlHlPllypQpGD58eKbYUCaVnBpgzpw542Px/PPP+2uuVKkSVL3NmzfPxsHr9eLFF1/EQw89lOlno0aNwqOPPor8+fOHXJBqrgkTJvhqSb8KFiyIWbNmoUOHDtniaIDJjnL+/PlQhqFQ1/333w9lknHTtX79ejRt2jRcyVsAZHe1uQlSTmvlC/qcErPleIkGGAWSG7xsuZxsL5obSG3fQhZAAiRAAiRAAq4jwPsXd7Sc/3/kzD7TAKOtr7Lfv/H5mrZGS0pEA4y1btAAY40fo0mABJxLgAYYGb2lAUZGH6gilgQ241KcwiQA/zQybbnc5VAjXw0jQzmGBEiABHJE4Nezv+KnMz8Zirmz6J2YetlUFM9V3NB4K4NogLFCj7GaCPABqCaQTGOKgOz1Z6qkmAZ9CKBlqBnVSR0dO3aMqSBOFj8CVg0wyhiyb98+LFmyBNOmTcOmTZsyFaNOf5k7dy7q168ftEirBhg1vzKIZDUntG3bFqNHj0bDhg2R9eXnrl27fAYZdTpK4KXMIlOnTkXp0qWzac2pAUYl2Lp1K7p164ZvvvnGn69Tp06+OYoWLZptjmCnuKhBKoc6gaRWrVrZalEnx6hTbN56661M+cKdHkMDTPal+MEHH6B169YhP4iqB++88078PqhxmHnhwoVQ6zXM9RGAVnGQZt8p+YLevr3LgXIaYHIAi0MdT4AbSB3fYhZIAiRAAiRAAo4jwPsXx7U0aEE0wDizzzTAaOur7PdvfL6mrdGSEtEAY60bNMBY48doEiAB5xKgAUZGb2mAkdEHqogVgXVojFyYC6BasClr5auFrkW74vK8l6N6vupQ/140MfvmoVjJ5TwkQALOJ3Dy4kn8cPoH/19z/5iL709/H7Tw0rlL+0wwHYpk/23bOknRAKOTJnOZJMAHoCbBMUwLAdnrT0uJUU3yRjij+cSJE7OdQhFVNUweVwLBDDC6BKlTSNQpK8o8EOoFpFUDjNK6f/9+9OvXz3caTNZLGWBatGiB4sWL+056Wb16NT777LNs49SpRzNmzIAy7AS7zBhg1Kkub7zxBu67775MKZXxpm/fvkGZKNNMnz59oE7fCFfL2bNnfXWsXLky27hbb70Vr776KqpUqRK0FhpgsmP5/PPPcf3114dc+q1atcLy5cuRkJCg6+MhPs+kSZMwePDgcDqnAegrvhBJAvmCXlI3oqaFBpiooWViGxLgBlIbNo2SSYAESIAESMDlBHj/4o4FQAOMM/tMA4y2vsp+/8bna9oaLSkRDTDWukEDjDV+jCYBEnAuARpgZPSWBhgZfaCKWBBIwUB4MDnYVO2LtEeXol18fyV6EmOhhnOQAAmQQFACF7wXMO+Peb6/lhxZEnTMI6UfwXMVnosaQRpgooaWiY0T4ANQ46w4Uj8B2etPf726M44EMCpU0iFDhuA///mP7jmZTyiBaBlgihUrhgkTJqB79+7IlStXyOp1GGBUcnV6ytChQzF9+vQck1anxSit1atXDxlrxgCjkv3xxx8+c446WSn9inQqzvbt2zFw4ECsWLEix7Uo84s6DSdcLTTAZMeampqKq6++GufPnw/KPDk5GWqthuOa42YJD3jkkUfw/PPPh1OpvkdGCy9Dljy+oJfVjyipoQEmSmCZ1pYEuIHUlm2jaBIgARIgARJwNQHev7ij/TTAOLPPNMBo66vs9298vqat0ZIS0QBjrRs0wFjjx2gSIAHnEqABRkZvaYCRwUST9gAAIABJREFU0QeqiDaBVHwE4Nas09xe5HYMLzMcyQWSo62A+UmABEggxwRSTqTgiT1PYMWx7BsUWxVqhQ+qf5DjnEYCaIAxQoljokyAD0CjDJjpwxKQvf7kN++fANQpMEGvzp07Y968efKroEItBHQbYNSpL71794YyUlWuXDmiRl0GGDXRmTNn8O677+KZZ57Bpk2bIs5ds2ZNDBs2DGrN58+fP+x4swYYlXTNmjU+I9DOnTv9c9x7771Qpy0VKFAg6LwnTpyAOinmhRdeyBQXSqQyHD3xxBO+02ZC5UyPpQEmO8UtW7agWbNmOHr0aFDEyrT0+uuvo3nz5hHXlVMGdOnSBfPnzw9Xjjr9RZ0Cw8soAb6gN0rK1uNogLF1+yheMwFuINUMlOlIgARIgARIgASiToD3L1FHLGICGmBEtEG7CBpgtCGV/f6Nz9e0NVpSIhpgJHVDv5ZIBh1uUA/PnJ8Pa2uS688aP0aTgA4CNMDooMgcsgmkQh2T8EhWkRMrTsRDpR6SrZ3qSIAESADAv3/7N/6zP/tvy3+m/DMYWmaodkY0wGhHyoQ5J8AHoDlnxgh9BGSvP311RitTSwAfhkquNoGrDfu83EHAqgGmYcOGKFeuHJKSknwGgqZNm6JQoUKG4ek0wKRPqswq69ev952gsnr1amzcuBHHjx+HMudceeWVuOaaa6BOSmnSpElE40tgzsGDB2Pq1Kn+2lRuI4YIdarIuHHjMGLECH+s0qIMLl27dg3LShlh1Odx8eLFPlNPei0qSLGuVasWOnbsiGuvvdYwdxpgsiPfsWMHbr75Zvz8889B+1GqVCnMnDkTt912m+G1bfeBam1/+eWX4cpQ3yU5P6bI7mCs6OcLeiv0bBNLA4xtWkWhMSDADaQxgMwpSIAESIAESIAEtBLg/YtWnGKT0QAjtjWWhNEAYwlfYLDs9298vqat0ZIScYO/pG7o10IDgjWm/HxY48f1Z40fo0lABwEaYHRQZA65BFLQEx68lVXg17W/xpWXXClXN5WRAAmQQBYCP5z+Addvux77z+3P9JOFVRbizqJ3auVFA4xWnExmjgAfgJrjxig9BGSvPz01RjNLHQCbQ01QoUIF/Prrr9Gcn7lJgARIQBQBZQrq1asX3n///ZC6pkyZgn79+onSHU0xFStWxG+//RZuiroAtkRTg+Ny8wW941oarCAaYFzRZhZpkAA3kBoExWEkQAIkQAIkQAJiCPD+RUwroiqEBpio4o1bchpgtKGX/f6Nz9e0NVpSIm7wl9QN/VpoQLDGlJ8Pa/y4/qzxYzQJ6CBAA4wOiswhk0Aa6gP4DF4UCRR4sMFBlMhVQqZmqiIBEiCBCATqbK6Drae3Zhr1aY1PcUPBG7SxowFGG0omMk+AD0DNs2OkdQKy15/1+qKd4VIAx8NNok7LuPRSNYwXCZAACTifwNmzZ30n9IwfPz5kscOGDcPYsWOdDwPAn3/+6TsxKcKlBvwZaRB/HkCAL+hdsRxogHFFm1mkQQLcQGoQFIeRAAmQAAmQAAmIIcD7FzGtiKoQGmCiijduyWmA0YZe9vs3Pl/T1mhJibjBX1I39GuhAcEaU34+rPHj+rPGj9EkoIMADTA6KDKHTAJp+BhetAgUN63SNNxT4h6ZeqmKBEiABAwQOHLhCEp9UwrnvOf8o6vkrYLFVRejXv56BjJEHkIDTGRGHBF1AnwAGnXEnCAMAdnrzx6tU0e8VAglNS0tDY0aNbJHJVRJAiRAAhoIvPnmm7jnnntw8eLFoNm6du2KOXPmaJhJfooNGzagcePG4YSqo2Eqyq9EmEK+oBfWkOjIoQEmOlyZ1Z4EuIHUnn2jahIgARIgARJwMwHev7ij+zTAOLPPNMBo66vs9298vqat0ZIScYO/pG7o10IDgjWm/HxY48f1Z40fo0lABwEaYHRQZA55BFJxF4C3A4UNLj0YEypMkKeVikiABEgghwQ+Pf4pbtp2U6aof5f+N8ZXCP1bpXMyBQ0wOaHFsVEiwAegUQLLtIYIyF5/hkqI+6D/AbgxlIq5c+eiS5cucRdJASRAAiQQKwJr167Fddddh/PnzwedskGDBti4cWOs5MR1nnnz5kEZfsJcnwLI/D87cVVsk8n5gt4mjbImkwYYa/wY7SwC3EDqrH6yGhIgARIgARJwAwHev7ihywANMM7sMw0w2voq+/0bn69pa7SkRNzgL6kb+rXQgGCNKT8f1vhx/Vnjx2gS0EGABhgdFJlDHoFULAPQJl1Yt2Ld8M7l78jTSUUkQAIkYJLA8/ufxyO/PeKPrpynMn654heT2TKH0QCjBSOTWCPAB6DW+DHaGgHZ689abbGKngrgvlCTPfnkk3jiiSdipYXzkAAJkEDcCezZswdVq1bF6dOng2opV64cdu3ahcTExLhrjbaAp556CiNGjAg3zWsA+kVbh+Py8wW941oarCAaYFzRZhZpkAA3kBoExWEkQAIkQAIkQAJiCPD+RUwroiqEBpio4o1bchpgtKGX/f6Nz9e0NVpSIm7wl9QN/VpoQLDGlJ8Pa/y4/qzxYzQJ6CBAA4wOiswhi0AqrgHwRaCodbXWoUmBJrJ0Ug0JkAAJWCBw+uJp1NxcE7vO7vJnmVtlLroUtf4b9WmAsdAYhuoiwAegukgyjxkCstefmYpiHzMEwH9CTduzZ0+89dZbsVfFGUmABEggTgTOnj2LUqVK4ejRo0EVFClSBN999x3Kly8fJ4Wxm7Z3796RvgP+He47JHZKbTYTX9DbrGHm5NIAY44bo5xJgBtIndlXVkUCJEACJEACTibA+xcndzejNhpgnNlnGmC09VX2+zc+X9PWaEmJuMFfUjf0a6EBwRpTfj6s8eP6s8aP0SSggwANMDooMocsAql4BcC/0kV1L9Ydsy+fLUsj1ZAACZCABgIP//YwJu6f6M/UpnAbLKumDsCydtEAY40fo7UQ4ANQLRiZxCQB2evPZFExDmsPYHGoOZs2bYq1a9fGWBKnIwESIIH4EmjYsCE2btwYVET+/Pnx4Ycf4rrrrouvyBjM3qxZs0jfAR0ALImBFGdNwRf0zupniGpogHFFm1mkQQLcQGoQFIeRAAmQAAmQAAmIIcD7FzGtiKoQGmCiildMco8BR4wYsbKEyH7/xudrslaLJjXc4K8JpNA0NCBYaww/H9b4cf1Z48doEtBBgAYYHRSZQw6BVFwG4FsAhdNFfVLjE9xc8GY5GqmEBEiABDQR+P7096i9uXambIevPIyiiUUtzUADjCV8DNZDgA9A9XBkFnMEZK8/czXFOkp9OW0JNWnx4sXx+++/x1oT5yMBEiCBuBLo3LkzFixYEFRDYmIiXnrpJfTv3z+uGmMxecmSJSN9B9QBsDUWWhw1B1/QO6qdoYqhAcYVbWaRBglwA6lBUBxGAiRAAiRAAiQghgDvX8S0IqpCaICJKl4xyWmAMd0K2e/f+HzNdGMlB3KDv+TuWNdGA4I1hvx8WOPH9WeNH6NJQAcBGmB0UGQOOQTS8A948d90QR2KdMB7Vd+To49KSIAESEAzgdu234YPj33oz7qo6iLcXuR2S7PQAGMJH4P1EOADUD0cmcUcAdnrz1xNsY5KBHA+3KQHDhyA2gTNiwRIgATcQmDo0KF49tlnQ5Y7YMAAvPDCC8iVK5djkRw8eBClSpWKVF/uSN8hkRK48ud8Qe+KttMA44o2s0iDBLiB1CAoDiMBEiABEiABEhBDgPcvYloRVSE0wEQVr5jkNMCYboXs9298vma6sZIDucFfcnesa6MBwRpDfj6s8eP6s8aP0SSggwANMDooMoccAml4CF5MTBf0fIXn8XDph+XooxISIAES0Exgwv4JGPLbEH9WHX/u0QCjuUlMZ4YAH4CaocYYXQRkrz9dVUY/z3YA1UJNs2bNGjRr1iz6KjgDCZAACQgh8Nprr/lOePF6s37N/CUwKSkJn3zyCQoX9h9oK0S5PhlffvklmjdvHi7hjwCq65vRRZn4gt4VzaYBxhVtZpEGCXADqUFQHEYCJEACJEACJCCGAO9fxLQiqkJogIkqXjHJaYAx3QrZ79/4fM10YyUHcoO/5O5Y10YDgjWG/HxY48f1Z40fo0lABwEaYHRQZA45BNIwAV4MThc0t8pcdCnaRY4+KiEBEiABzQTm/TEPXX/u6s86sNRATK442dIsNMBYwsdgPQT4AFQPR2YxR0D2+jNXUzyi3gdwW6iJZ86cid69e8dDF+ckARIggbgQ+Pjjj3Hvvfdi586dQecvUqQIvvvuO5QvXz4u+mIx6Ztvvom777473FQfAGgdCy2Om4Mv6B3X0mAF0QDjijazSIMEuIHUICgOIwESIAESIAESEEOA9y9iWhFVITTARBWvmOQ0wJhuhez3b3y+ZrqxkgO5wV9yd6xrowHBGkN+Pqzx4/qzxo/RJKCDAA0wOigyhxwCKVgMD9qnC/qi5he45tJr5OijEhIgARLQTGD1n6tx7Q/X+rO2KdwGy6otszQLDTCW8DFYDwE+ANXDkVnMEZC9/szVFI+oSQAeDDXx4MGDMWHChHjo4pwkQAIkEBcC27ZtQ8+ePfHVV18Fnd/j8WDLli2oVatWXPTFYtIhQ4ZE+rP/xXDfHbHQaNs5+ILetq3LiXAaYHJCi2OdToAbSJ3eYdZHAiRAAiRAAs4jwPsX5/U0WEU0wLikz+pBHi8zBGS/f+PzNTM9FR/DDf7iW2RJIA0IlvCBnw9r/Lj+rPFjNAnoIGCHm3LZN8A6usAc+gik4Dt4UDc94U/1fkKVvFX05WcmEiABEhBG4OczP6Pqd1X9qurkq4PNdTdbUkkDjCV8DNZDQPb9Hx+A6umy3Cyy159cblmV3QvgtVByb775ZnzyySf2qYZKSYAESEADgU6dOmHhwoUhMy1btgxt2rTRMJPMFC1atMDKlSvDibsPwOsy1QtXxftT4Q3SI48GGD0cmcUZBLiBVE8fI3HUMwuzkAAJkAAJOJ2Ad5TTK9RTX6TvXXLUwzneWWiAiXcHYjM/T4AxzVn2+zc+XzPdWMmB3OAvuTvWtdGAYI0hPx/W+HH9WePHaBLQQYAGGB0UmUMOgVScBJA/XdDpRqeR15NXjj4qIQESIAHNBM54zyDfhnz+rPkS8uFUw1OWZqEBxhI+BushwAegejgyizkCstefuZriEXUVgPWhJi5RogQOHjwYD12ckwRIgATiRiDSCSiTJk3Cgw+GPDwrbrp1TVyqVKlIf/Y3DffdoUuHI/PwBb0j25q1KBpgXNFmFmmQADeQGgQVYVgkjnpmYRYSIAESIAGnE6Bxw1iHI33vkqMxjtJH0QAjvUN69NEAY5qj7PdvfL5murGSA7nBX3J3rGujAcEaQ34+rPHj+rPGj9EkoIMADTA6KDKHHAJZ/ofE2zjr/z/JkUolJEACJKCLgCct89e51T/7aIDR1RnmsUCAD0AtwGOoZQKy15/l8mKWQLkzwzoyd+zYgUqVKsVMECciARIggXgTmDhxIh5++OGQMpRB5j//+U+8ZUZl/p07d6Jy5cqRcqtfaHI60iD+PAgBvqB36rII+2DT65Xx3JMbvJy6/GTXxQ2kevoTiaOeWZiFBEiABEjA6QRo3DDW4Ujfu+RojKP0Ufz/I+kd0qOPBhjTHGW/f+PzNdONlRzIDf6Su2NdGw0I1hjy82GNH9efNX6MJgEdBGiA0UGROeQQoAFGTi+ohARIIGYEaICJGWpOFDsCfAAaO9acKTsB2evPXh37DkDdUJKXLFmCdu3a2asiqiUBEiABCwSWLVsW9s+9Ll26YM6cOfB47PC4Lmcgli5divbt24cL2gygXs6ycrSfAF/QO3Ux0ADj1M6yLssEuIHUMkJfgkgc9czCLCRAAiRAAk4nQOOGsQ5H+t4lR2McpY+iAUZ6h/ToowHGNEfZ79/4fM10YyUHcoO/5O5Y10YDgjWG/HxY48f1Z40fo0lABwE7vFGXfQOsowvMoY8ADTD6WDITCZCAbQjQAGObVlGocQKy7//4ANR4J+05Uvb6sxfTtwHcFUryk08+iSeeeMJeFVEtCZAACVgg8M033+DKK68MmaFZs2aYNWsWqlSpYmEWmaFPPfUURowYEU7cOwC6y1RvA1W8P7VBk0xJpAHGFDYGuYEAN5Dq6TI3aOrhyCwkQAIk4DYC/P4w13Hev5jjZrcofj7s1jFzemmAMccNgOz3b3y+ZrqxkgO5wV9yd6xrowHBGkN+Pqzx4/qzxo/RJKCDAA0wOigyhxwCNMDI6QWVkAAJxIwADTAxQ82JYkeAD0Bjx5ozZScge/3Zq2OPARgXSnKnTp0wf/58e1VEtSRAAiRggcDPP/+M+vXr48SJE0GzVKxYEdOnT0eLFi0szCIztHPnzliwYEE4cUMBPCtTvQ1U8QW9DZpkSiINMKawMcgNBLiBVE+XuUFTD0dmIQESIAG3EeD3h7mO8/7FHDe7RfHzYbeOmdNLA4w5bjTAmObGQAsEuMHfAjwbhNKAYK1J/HxY48f1Z40fo0lABwEaYHRQZA45BGiAkdMLKiEBEogZARpgYoaaE8WOgGwDAjcYxm4lxGcm2esvPkzMztoKwAehgmvUqIEffvjBbG7GkQAJkIDtCBw4cAA33XQTNm/eHFL7lClT0K9fP9vVFklwzZo1sW3btnDDbgPwYaQ8/HkIArw/derSoAHGqZ1lXZYJcAOpZYS+BNygqYcjs5AACZCA2wjw+8Ncx3n/Yo6b3aL4+bBbx8zppQHGHDcaYExzY6AFAtzgbwGeDUJpQLDWJH4+rPHj+rPGj9EkoIMADTA6KDKHHAI0wMjpBZWQAAnEjAANMDFDzYliR0C2AYEbDGO3EuIzk+z1Fx8mZmctC2BPuOBjx46hYMGCZvMzjgRIgARsReDkyZPo27cv5syZE1L3ww8/jOeff95WdUUSe/z4cRQqVCjSsPKRvjMiJXD1z3l/6tT20wDj1M6yLssEuIHUMkJfAm7Q1MORWUiABEjAbQT4/WGu47x/McfNblH8fNitY+b00gBjjhsNMKa5MdACAW7wtwDPBqE0IFhrEj8f1vhx/Vnjx2gS0EGABhgdFJlDDgEaYOT0gkpIgARiRoAGmJih5kSxIyDbgMANhrFbCfGZSfb6iw8TK7PuBlAuVIJVq1bh+uuvt5KfsSRAAiRgGwJerxcTJ07EI488AvXPwa5WrVrhgw9CHp5lm1oDhX722We44YYbwmnfG+67wpZFx1o0709jTTxW89EAEyvSnMd2BLiBVE/LuEFTD0dmIQESIAG3EeD3h7mO8/7FHDe7RfHzYbeOmdNLA4w5bjTAmObGQAsEuMHfAjwbhNKAYK1J/HxY48f1Z40fo0lABwEaYHRQZA45BGiAkdMLKiEBEogZARpgYoaaE8WOgGwDAjcYxm4lxGcm2esvPkyszKp2cbcKlWDcuHF47LHHrORnLAmQAAnYioAy/t1yyy04f/58UN0VK1bEjh07kJCQYKu6wol99tlnMXTo0HBDPgRwm2MKjkchvD+NB/VYzEkDTCwocw5bEuAGUj1t4wZNPRyZhQRIgATcRoDfH+Y6zvsXc9zsFsXPh906Zk4vDTDmuNEAY5obAy0Q4AZ/C/BsEEoDgrUm8fNhjR/XnzV+jCYBHQRogNFBkTnkEKABRk4vqIQESCBmBGiAiRlqThQ7ArINCNxgGLuVEJ+ZZK+/+DCxMusYACNCJejQoQPee+89K/kZSwIkQAK2InDw4EFUqVIFf/75Z1DduXPnxqZNm1CzZk1b1RVO7O23347FixeHG/IkgP9zTMHxKIT3p/GgHos5aYCJBWXOYUsC3ECqp23coKmHI7OQAAmQgNsI8PvDXMd5/2KOm92i+PmwW8fM6aUBxhw3GmBMc2OgBQLc4G8Bng1CaUCw1iR+Pqzx4/qzxo/RJKCDAA0wOigyhxwCNMDI6QWVkAAJxIwADTAxQ82JYkdAtgGBGwxjtxLiM5Ps9RcfJlZmbQ1geagEpUqVwv79+63kZywJkAAJ2I5AnTp1sHXr1pC6X3/9dfTt29d2dYUSXLp0aRw4cCBcPeq7Qp0YxsssAd6fmiUnPY4GGOkdor64EeAGUj3ouUFTD0dmIQESIAG3EeD3h7mO8/7FHDe7RfHzYbeOmdNLA4w5bjTAmObGQAsEuMHfAjwbhNKAYK1J/HxY48f1Z40fo0lABwEaYHRQZA45BGiAkdMLKiEBEogZARpgYoaaE8WOgGwDAjcYxm4lxGcm2esvPkyszFoUwOFwCTZv3gy1GZwXCZAACbiFQK9evTBr1qyQ5d5xxx14++23kT9/ftsj2bJlC+rWrRupDvVdcSTSIP48DAHenzp1edAA49TOsi7LBLiB1DJCXwJu0NTDkVlIgARIwG0E+P1hruO8fzHHzW5R/HzYrWPm9NIAY44bDTCmuTHQAgFu8LcAzwahNCBYaxI/H9b4cf1Z48doEtBBgAYYHRSZQw4BGmBi2otTp05h8ODBmDp1atTmbdmypW/jT/HixaM2R6jEat4ePXr4fzxmzBiMGDEi5jrMTmh3/WbrdmMcDTBu7Lrja5ZtQOAGQ6cvQNnrz570NwJoEEr6tGnTcM8999izMqomARIgARME3njjDQwaNAinT58OGq3+/zctLQ2VKlUykV1WiPozPsJpNt8AuFKWahuq4f2pDZtmSDINMIYwcZAbCXADqZ6uc4OmHo7MQgIkQAJuI8DvD3Md5/2LOW52i+Lnw24dM6eXBhhz3GiAMc2NgRYIcIO/BXg2CKUBwVqT+Pmwxo/rzxo/RpOADgI0wOigyBxyCNAAE9Ne0AATU9z+yQ4ePIh33nkHbdq0QbVq1UKKoAEmPv2Jx6w0wMSDOueMMgHZBgRuMIxy++OeXvb6izseUwJeBdA/VKTaGP3666+bSswgEiABErAjgQ0bNqBLly748ccfQ8r/+OOP0aJFCzuWl0nzvffeC2X4CXNNAfAv2xca7wJ4fxrvDkRrfhpgokWWeW1PgBtI9bSQGzT1cGQWEiABEnAbAX5/mOs471/McbNbFD8fduuYOb00wJjjRgOMaW4MtECg/5il5+FFYqgUd7cqg1yJdtg+awGCQ0PPX/Bi5of7QlfnwYUp/9cuV07LHzzhy/wnjx9qAXhv8XgSCsLrzQ3gPLyesM9qczqPiPEe793hdNSokF+ETKkitv12Krw0r2emVO2WdHm86s/UBAD7PPBsOuU9t3jmqDuOWMrJYBIwScAO3+DcgGayua4MowEmpm2nASamuHHixAnMnz8fzz77LPLly4d58+ahZs2aIUXQABPb/sRzNhpg4kmfc0eJgOz7P24wjFLbxaSVvf7EYMqRkN4AQj7gqVu3Lr777rscJeRgEiABErAzgYsXL+KOO+7AkiVLQpYxfvx4/Pvf/7ZzmT7t9erVw+bNm8PVob4j3rJ9ofEugPen8e5AtOanASZaZJnX9gS4gVRPC7lBUw9HZiEBEiABtxHg94e5jvP+xRw3u0Xx82G3jpnTSwOMOW40wJjmxkALBPqPXrYH8JYNleKWpKKoVDqfhRkYGi8CO/efxsepf4SZ3rN3ysi25XKib8DIpbdeTMAcAMVyEsexJOByAgfh9XadMqr9/1zOgeXHgQANMHGAzimjSIAGmCjCzZ6aBpjY4f7jjz/Qp08fLF682DdpgwYNaICJHX7xM9EAI75FFJhzArINCNxgmPOO2itC9vqzF8t0tTUA/BBO+oEDB1CyZEl7VkfVJEACJGCCwJgxYzBy5MiQkZ07d/b9P5+dL3V6aalSpSKVoL4jtkcaxJ9HIMD7U6cuERpgnNpZ1mWZADeQWkboS8ANmno4MgsJkAAJuI0Avz/MdZz3L+a42S2Knw+7dcycXhpgzHGjAcY0NwZaINB/1NKP4UHIo9ZLFM6NtlcX5ykwFhjHI1Sd/rJs7SH8fvRc6Om9+GTKqHa3GNXXb9TS1h4P1In1FY3GcBwJkICfwO8JCZ7rXhnRdiuZkEAsCdAAE0vanCv6BGiAiT7jgBmCGWDUJp4RI0bEVEe0JpN0gsqhQ4fQvXt3fPTRR75yaYCJVtftmZcGGHv2jarDEpBtQOAGQ6cvX9nrz770dwMI+Vt2Fi1ahNtvv92+1VE5CZAACeSQwNq1a9GsWbOQUbVr18bHH3+M8uXL5zCznOHvvfee76SbMNceAPYtUA5qgPenkrqhUwsNMDppMpejCHADqZ52coOmHo7MQgIkQAJuI8DvD3Md5/2LOW52i+Lnw24dM6eXBhhz3GiAMc2NgRYI/GvMsuFer/fpcCmUCaZh9UtRvkReGmEssI5FqDK+7P79DL7e/md484v6pR8ez+Ov/l/bsUZ0DRi1/MqLHu9KwMuTX4wA4xgSCE7gwEUvrn9tVLvvCYgEYkWABphYkeY8sSFAA0xsOP89i9MNMDGFGWEyMwYYSfqpJboEaICJLl9mjwsB2QYEbjCMy6KI4aSy118MQWieaiGAO0PlvP/++/HSSy9pnpLpSIAESEAugf3796NKlSo4efJkUJGXXHIJXn31VfTq1UtuERGUDRw4EC+//HK4Uf8F0NG2BUoSzvtTSd3QqYUGGJ00mctRBLiBVE87uUFTD0dmIQESIAG3EeD3h7mO8/7FHDe7RfHzYbeOGdPr8UTcWhdxgLGZHD9K9vs3Pl9z5AK8f9TyGhc8F39wZHEsKiyBRG9CzZdHtdkWCdN9o5Y0SvB4ZgOoHWksf04CJBCJgHdHwtmL173y9O2/RhrJn5OADgJ2uAmXfQOsowvMoY8ADTD6WBrIRAOMAUiahtAAowmkQ9PQAOPQxrq7LNn3f3wA6vTVKXv92Zf+YAATQsmvWbMmvv+evwzEvu2lchIggZwSUP8/3bJlS3zxxRchQ/v164cpU6bkNLWY8bVq1cIPP4R9tzgk3HeDmELsIIT3p3bokhmNNMCYocYYVxAViaEjAAAgAElEQVTgBlI9beYGTT0cmYUESIAE3EaA3x/mOs77F3Pc7BbFz4fdOmZMLw0wxjgZGCX7/RufrxlooT2H9B+19G14cJc91VO1KQJevDNlVLvukWL/9cyyot6z3lUA6kcay5+TAAkYI+CBZ9uFXGdueO3xO/cai+AoEjBPgAYY8+z+n73zgJKqyN741z1DliBBgtlFEREQJAoIGFAJAgKCgq4RFIUV/RtAgRkwrwqiRHEVTIgRMKCCoIKSEQzI4iqsShCRJHlm+n/uY7sndferfv36dVX3V+dwUPpW1b2/Wz3vzav63mVPHQlQAONpViiA8Q43BTDesTZxJgpgTMwafbYhwAegXCLJJKD3+ksmmfjmrg9gbbQhRAAjQhg2EiABEkgXAqNHj8aIESMihtu4cWOsXLnSSBwifBEBjE2TTaVv7Iz4uQIBbtArQDLShAIYI9NGp70gwAOk7lDmAU13OHIUEiABEkg3Arx+OMs471+ccTOtF78fpmVMzV8KYNQ4KVjpvf/G52sKKTTTxKoC48/7HgFkmBkBvY6JgA+5GXn+s+yqv9yYNbdyCf+RtxBAu5jGpzEJkIA9gUBgxUGUb/NiVvuD9sa0IAHnBCiAcc6OPXUkQAGMp1mhAMY73BTAeMfaxJkogDExa/TZhgAfgHKJJJOA3usvmWTin/tnAKdEGubZZ5/FbbfdFv8sHIEESIAEDCGwZMkStG/fHgcPhn/+W7FiRfz000+oXLmyIRHluzl+/Hjcfvvt0fzeCOBU4wLT1WFu0OuamXj9ogAmXoLsn7IEeIDUndTygKY7HDkKCZAACaQbAV4/nGWc9y/OuJnWi98P0zKm5i8FMGqcFKz03n/j8zWFFJprckv2nJsBTDE3AnoeA4H+k0Z2ec7OfkD2nJk+oJednXxeMtOHUiX9yMww4ai1SkS0IYHYCRzJCeDQkTzI32rNN6vMrv1XjRlz5QE1e1qRQOwETPiprPcNcOzM2SORBCiASSTdYmMnSwCzePFi9O3bF5s2bQr51L17d0yePBnVqlWzZfDbb7/hmmuuwYIFC0K2Xbt2tfpXr1499G+vvPIK+vXrF/r/UaNGYfjw4bbj79u3D+LjrFmzsGrVKsihJmnly5fHOeecg/r166Njx45o06YNKlSoEHE8eWNu7969sWbNGts5xWDRokVo1apVzP4XzeMll1wCib1KlSrWWHv27MEHH3xgxbN69WqIX9JatGiBZs2a4corr0Tz5s2RmZmp5GdRo0OHDuGrr77CO++8g2XLloV4NWrUyGJUdPyieSkatyMnDO9EAYzhCaT74Qjoe/+3AaWwGwVPqe5HE5RjGlOKgL7rz3zM8mBZHjCHbXI/9u6775ofJSMgARIgAUUC8rvYSSedhD/++CNsD9lcnzt3Ljp06KA4oj5m8ju6zc902YDqr4/HhnvCDXrDExjRfQpgUjWzjCtuAjxAGjdCawAe0HSHI0chARIggXQjwOuHs4zz/sUZN9N68fthWsbU/KUARo2TgpXe+298vqaQQrNNbh313rBAIPCQ2VHQ+2gEfD7f/RNHdH44mk0gEPANHP3ehEAAt6jQrH9qOTQ/K/LZPpUxaEMCqUIgEACWr9+Ltf/5SymkQADTJ43sfJ3P51NVzSiNSyMSCBKgAIZrIbUIUADjaT6TJYDJzc3FU089hXvuuadQvGPHjsXgwYMR7QFETk4ORo4ciYcfzr/fPfnkky3BR0HxiAwcqwBGeEyZMgVjxowpJM6JlBR5i+8DDzyA/v37o1y54menky2AkbcNv/HGG8jOzg6JXiLF0rRpUwj/li1bRuVfsH8gELBESPfddx+WL18ede127twZo0ePtgREFMAUR0UBjKc/+jiZNwT0fQC6CtWQh99DGAL4BU1xkjdYOItHBPRdfx4BSOA0VwJ4PdL4cj/0119qD0sS6COHJgESIAFPCcgLCD7++OOIcw4dOhQPPvgg/H6/p37FO9kxxxwDeTlElNYbwMx452H//xHgBn2qLgUKYFI1s4wrbgI8QBo3QmsAHtB0hyNHIQESIIF0I8Drh7OM8/7FGTfTevH7YVrG1PylAEaNk4KV3vtvfL6mkELzTaxKMD5MRAAZ5kfDCEIEfMhFALcqVn553AfcrULvnNrHoPEZ5eFXPGF98HAecvMCyufmVHygTeoTkPOTJTP9KJGpuND+h0QqsRzJ9UZXIlWQghWQZI0v/X4Pvt+0XzU5E2sEVt6elZWVp9qBdiSgSiC2b43qqO7a6X0D7G6sHC1eAhTAxEswpv7JEsCIk9u3b8eAAQOsqiHBVrduXcyYMQMNGjSIGIccLOrZsyf27t0bshHRyk033VTsBjQWAYyMd++992LixIkxMRTjTp06Yfz48RAhTsGWTAGMMJGKOAWFQnaBiaBH4pCqNXYPgUSINGnSJAwbNqxQLqLNIXz+9a9/YfPmzVYFn2BjBRiAAhi71cnPDSSg7/3fCvwNwI8FmK5GEzQ2kDFdjkxA3/VnftaOBfBntDDmzZuHCy+80PxIGQEJkAAJKBIQof+IESMiWjdu3BiffPIJ5PctU9r8+fNx0UUX2bkrJUejXhPsBuDnBQhwgz5VlwMFMKmaWcYVNwEeII0boTUAD2i6w5GjkAAJkEC6EeD1w1nGef/ijJtpvfj9MC1jav7anX2QW2u1kdLeSu/9Nz5fS5sFelvW+2fkIm8kfLg6bYJO5UADeDUD/uzxWZ3+bRfmrdlzbgsAz9rZyeen1SqDCxpVUjEN2bw6bxvyAggJBWLqTOO0JXDoSB4qlM1Et9ZV4VO8o9h/KM8SoWzcehClS/kTeiMiwq6alUuiQ9PKhfz77Otd2PDbAaW8+eC7b+LIzo8pGdOIBGIgoPiViWFE9031vgF2P16OGA8BCmDioRdz32QKYMTZFStWWGKWTZs2hXy/+eabrQos4SqqbNy4Ef369cPixYuV7FUFMCLmePLJJ61KJgWbCDaaN2+Ohg0bIiMjA4cPH8aXX35pzV9QgCN9wvm9detWS9Bz6NAhCOuZM2di3bp11hQ1a9a0RCAFD0FdccUVOP3000MuqPpfNI9t2rRBo0aNMG7cuNBYEku7du0gIiOpwPP1119DDjX9+Wfh80oS6+uvv446depEXE+iXH7ttddwyy23FOMg88pBqSpVqmDHjh2QQ7CrV68u5IcwFRbBRgEMBTAx//BiBxMI6Hv/t8ISu6wsAPETNEEHE6DSR2UC+q4/5RC0NvwCQOtIHsr91COPPKJ1AHSOBEiABNwkMHfuXFx11VXYtWtX2GGl8suaNWtw9tlnuzltQseSqjWPPvpotDkWAWiTUCfSbXBu0KdqximASdXMMq64CfAAadwIrQF4QNMdjhyFBEiABNKNAK8fzjLO+xdn3Ezrxe+HaRlT85cCGDVOClZ677/x+ZpCClPLRIQwef5Az0BeoD18vnrwBY5jZRjNc2xVevH9jkDgO5/ft8Cf53tTRfgiUd06as4tgQCU3mr9t1pl0OrsiihZQv1otQhf/vXBFs0B0j1dCUiFlasvqq4sntqx+wg+XPYnRJziRStfNgM9zq9WyD+Z+6vv9uA/mxVEMD4c8gHDJo7o8pQX/nKO9CGg/lM6eUz0vgFOHhfOHI4ABTCerotkC2BESCEijTvuuCMUd/ny5SHVS/r06VOIhYhI7r//fkuoEmwipHjhhRcsUUe4piogETFIt27dQkIc8UHmEbFNmTJlig29ZcsWPPjgg5gwYUIhv6WaTaQ3nosYpG/fvvjoo4+sPipCE1X/w+Ux6JgIWR544AH06NGjWCxShScrK6tQHNJPYh8yZEjEKjAiAJJYCgqXmjZtalWbueCCCyAHvIItLy8Pn376qVUpZvny5WHzRAEMBTCe/uDjZF4R0Pf+bznawYcFIRABzEBTXOUVGM7jCQF9158n4Sd8EilzkB1plrPOOgvfffddwp3gBCRAAiSgCwF5UUOvXr2sFzxEak888QTuuusuXVy29aNevXr4/vvvo9llRbsW2E5Ag+IEuEGfFqsiIA/CNGw84KVhUtLAJR4gdSfJ/P66w5GjkAAJkEC6EeD1w1nGef/ijJtpvfj9MC1jav5SAKPGScFK7/03Pl9TSCFNSMBMAv2z5nTz+zADQCm7CKpWLIFLm1VG6ZL5Z9fs+sjnObkBvPzJNutvNhKIlUA4gUm0MX7feRgfLP3Ts/Um34vOLasUE+hI9Zr3v9qBP/fmKITsO5iH3J5TRnZ9X8GYJiSgRIACGCVMNDKGAAUwnqYq2QIYCXbnzp0YMGAA3njjjVDsrVq1wssvv4xTTjkl9G9SSaV///6hiiORhDIFAaoKSKTizJ133hnqaicAEcN9+/ZZIpHnnnsu1E/+X96SW7JkyWJ5TIYARgRCU6dOjfqmYYnjnnvuKSSCufTSS/HSSy+hatWqxeLYs2cPBg0ahOnTp4c+69SpE8aPHw+pMhOpiVjmtttuw/vvF78HogCGAhhPf/BxMq8I6PsAdDkuhw+zQiB8eBbnYpBXYDiPJwT0XX+ehJ/wSc4DkF+OL8x0y5Ytg4hj2UiABEggXQgMHDgQEydGfvHYJZdcAqkUY0KTFxc0a9bMzlWpBBb1WmA3AD8vQoAb9GmxJCiASYs0M0hFAjxAqgjKxowHNN3hyFFIgARIIN0I8PrhLOO8f3HGzbRe/H6YljE1fymAUeOkYKX3/hufrymkkCYkYB6BW7NnXxaA710AxQ/jFQmn+rElcUHjSihXOiPmQCmAiRkZOxQgYKoARkLYvS8Hn329C7/vOqKS051+4O8TRnaZo2JMGxKwI0ABjB0hfm4WAQpgPM1XtMohbjgyatQoDB8+3HYoeVNuz549C1UUkYoh2dnZyMzMxIYNG3DNNddg6dKlobHk7bkPPfQQSpWKLO5WEcAcPHjQehNvwWouqoIMOdwplWOkIoy0du3aQeasVatWsZi9FsCIQEhELF27drXlXzSO+vXrY+bMmTjzzDOL9Z0/fz66d+8eEiKJ6OXNN99EkyZNbOdZu3atVdln3bp1hWxVedtOYLCBb2Xhy3ng3PjeKJC9ORtZW+SlzEdbVs0sjKw1Mi5CRX1EE5hwDxJXzOwcFwF9H4CuRD8E8FIougCy0RT5X5i4wmZnTQjou/40AeSCG78AOCHSOPfddx8eeeQRF6bhECRAAiRgBoHZs2dH/d3rhBNOsF4G0KBBA+0DGjp0qPVihyjtVwAnah+IaQ5yg960jDnylwIYR9jYKUUJ8ACpO4nlAU13OHIUEiABEkg3Arx+OMs471+ccTOtF78fpmVMzV8KYNQ4KVjpvf/G52sKKaQJCZhF4JasOc18PswIAKfaeS4ChAsbHwupdOGkUQDjhBr7BAmYLICRGP7cc8SqSHPwcJ5KUn8MHEHHyQ922aBiTBsSiEbAhMOnet8Ac33pRYACGE/zoYsAJhAIWJVKpMJLsImwQsQkjRs3tiqUPPvss6HPpOKI2NeoUSMqLxUBTDgGH3/8MS6++GLbXGzfvh033HADRETTqFEj1K5dG1deeSUqVapUrK/XAphoVVyKOrd582b07dsXCxcuDH0UTpSSm5trCZoKHmiV/x85ciQyMuzV85JnqbYjgqOCjQIYVoCx/bLRwEQC+t7/rcBAAONDUAMYhKbIv8iYSJs+FyWg7/pLnVw9DWBwpHDq1KmDH374IXWiZSQkQAIkYENg69atkJ99UjEzXPP7/Rg9ejTkRQ+6N3kRwvr166O5+Uy0a4Du8WnrHzfotU2Nm45RAOMmTY5lOgEeIHUngzyg6Q5HjkICJEAC6UaA1w9nGef9izNupvXi98O0jKn5SwGMGicFK7333/h8TSGFNCEBcwjcNHr2qZl5PjnIdpKd1yI+uKxZZVQol2lnGvFzCmAco2NHAKYLYCSJUgFm/sqd2HcwVyWnvwT8uHDycIpgVGDRJjIBCmC4OlKLAAUwnuZTFwGMBC0HhQYNGoTp06eHGFx77bVo2bKlJYDZu3ev9e8ijJk2bRratm1ry0pFACOiDKk0I3+CTQQ248ePt+Zyq3ktgJG39soBKxVhirC97bbbrIoxwRZOlFJUKCNVZj788EO0atVKGZNUgZFqP1LVJ9pcygOmiCErwKRIIhlGQQL6PgBdgfsA5Jem8OMqNMYMpi+lCOi7/lIHczsAC6KF89VXX6FFixapEzEjIQESIIEoBOT3yl69euGtt96KaNW8eXMsWbJEa47in/wObtPaA8h/e4KdNT9XI8ANejVOhltRAGN4Aum+qwR4gNQdnDyg6Q5HjkICJEAC6UaA1w9nGef9izNupvXi98O0jKn5SwGMGicFK7333/h8TSGFNCEBMwj0Hzn7JL/fPxUI2L69unRJP9rUr4iTa5SOK7i8APDCB1tQ9AddXIOyc9oQkHXY+4LjUCJD7Tj/H7uPYO4y5YorcXOsWC4T3VpXRYnM6P79d9tBzFu5E/J9UGgflg7kXD02q/suBVuakEBYAmrfmOTC0/sGOLlsOHtRAhTAeLomdBLASOAijujTpw/WrVsXkcOjjz5qVRDJzLRXbasIYGSi+fPno3v37iGRjfybiF/69euHyy+/HOeccw5KliwZV268FsCISEgERCot3DoIJ4BZuXIlunTpgi1btljDtmvXzqrSU6tWLZVpLJudO3fimmuuwfvvvx/qwwowrACjvIBoaBIBfe//VuJ5BHBDCGYAHdAUn5gEl77aEtB3/dm6bpTBRrlliuSxCJgfe+wxowKisyRAAiQQDwERv8jvszk5OWGHkSowv/76K2rWrBnPNAnte++99+Lxxx+PNsd/o/3sT6hzqT44N+hTPcNWfBTApEWaGaQiAR4gVQRlY8YDmu5w5CgkQAIkkG4EeP1wlnHevzjjZlovfj9My5iavxTAqHFSsNJ7/43P1xRSSBMS0J/AoHEflDqyM+9jIHC+nbd+vw8XNa6Ek6rHJ34JzjP9o63Wwf9MRRGDnX/8PD0IHMkJoEK5DHRvUw1+xdP8Bw/n4avv9uDnLQdQItMPn2I/J0QPH8lD9col0bF5FaV5/rP5ABasVta0zK8ROK1jVla9w058Yx8SSODSdw2u3jfAroXJgVwhQAGMKxhVBwknfBg1ahSGDx+uOoSrdvLW3KlTp6J///5hxxWRyuTJk1GtWjWleVUFMOGqzxScoHLlyrjwwgst8cf555+PE088EXJ4KZbmtQBmxowZ6N27t5KLqgKY2bNno2vXrqExb7rpJjz99NMoW7as0jxidPDgQUvANGHChFAfCmAogFFeQDQ0iYC+938rICrLM0MwD+MEnIffTIJLX20J6Lv+bF03ymAMgDsieXz66afj3//+t1EB0VkSIAESiIeAVNY8++yz8d//ikYkfJsyZQpuvvnmeKZJaN8zzjijULXOMJONBTAkoU6k6+DcoE+LzFMAkxZpZpCKBHiAVBGUjRkPaLrDkaOQAAmQQLoR4PXDWcZ5/+KMm2m9+P0wLWNq/lIAo8ZJwUrv/Tc+X1NIIU1IQG8C/R+dWTHjYJlxAR9s3/ic4fehyZnlUf/Ucq4HFVCrfuH6vBzQTALxilcSvd6c+Pf1j39hxfq9SgkJAONLHptx1zODOx5S6kAjEihAgAIYLofUIkABjKf51E0AI8Hv27cPQ4YMwXPPPVeIRd26dSGijgYNGigzUhXAyIDr16/HjTfeiMWLF9uOX6dOHfTq1cuqDtOoUSOlajReC2BiEZWoCmCmT5+Ov//97yE+AwYMwJgxY1CmTBlbZgUNRo8ejREjRoT+KRZfY5rIIGPfysKX88C58f02lb05G1lbskIEsmpmYWStkXERKeojmsCEe5C4YmbnuAjo+QB0FaohD7+HIvNhM87F8XFFys46EtBz/elIKj6f2gD4PNoQn376Kdq3bx/fLOxNAiRAAgYR6NGjB95+++2IHssLFWbNmoVKlSppF9WCBQtwwQUX2PnV1u5nv90A/DwCAW7Qp8XSoAAmLdLMIBUJ8ACpIigbMx7QdIcjRyEBEiCBdCPA64ezjPP+xRk303rx+2FaxtT8pQBGjZOCld77b3y+ppBCmpCA3gRuyZo9Hj7fQBUvzz2jPBqdfoyKKW1IgAQcEFi94S+s/LeaCMYH3zMTR3Ye7GAadklzAiYcPtX7BjjNF5B24VMA42lKdBTACAARoVxxxRX4/ff8M8p9+/bF+PHjUbFiRWVGsQhgZNDt27fjySeftKqTyNt7VdrJJ5+MQYMG4brrrkOVKlUidkkFAUxR4YrTakEUwBRfJhTAqHzbaGMYAT3v/1aiOwLIP5Xqw4c4Fx0NY0t37Qnouf7s/TbR4icAp0Zy/Nprr8W0adNMjIs+kwAJkIAjAi+++CJuuOEGSHXTcC0zMxPz5s1D27aiI9GrycsO5KUHUdrPAE7Ty+sU8oYb9CmUzMihUACTFmlmkIoEeIBUEZSNGQ9ousORo5AACZBAuhHg9cNZxnn/4oybab34/TAtY2r+UgCjxknBSu/9Nz5fU0ghTUhATwK9es3MqHJ2meFAYDjg89t5edYp5dDyrApwUtnCbmx+TgIkkE9gyfd78O3P+5SQ+Hy+IRNHdB6rZEwjEvgfAQpguBRSiwAFMJ7mU0cBzJ49eyxBSbiDN1OmTMFNN90EhQcUFsdYBTBB+CK8mTlzJl5++WUsXbpUKSetWrXCuHHj0Lhx47D2FMDkY6EApvgSoQBG6WtGI7MI6PkAdAUeBXBvCGUAD6Mp7jcLLb1VIKDn+lNw3ECTJwDcFc3vbdu24bjjjjMwNLpMAiRAArET2LBhA7p27Yp169ZF7Hzbbbfh2WefjX3wBPaQ34GrV69uN8NTdj/z7Qbg51EIcIM+LZYHBTBpkWYGqUiAB0gVQdmY8YCmOxw5CgmQAAmkGwFeP5xlnPcvzriZ1ovfD9MypuavwvkSE87eqQWbWCu999/4fC2x2efoJJBAArdmzb4p4PdPQSBg+/O49vFl0PacSrA1DOOvvLvscE4ejuSEf4lZAkPk0GlEoESmDyUz/XELtLxYr/I9ysjwoVSJ8P6KD19+txvrNu1XyWAAPt/Vk0Z0nqFiTBsSEAJOfpZ7TU7vG2CvaXC+6AQogPF0hegmgJG35E6dOhX9+/cPy6Fu3bqYMWMGGjRooMTJqQAmOLj4I4c2ly1bhrfffhsLFy7Epk2bIs7dvHlzvPTSSzj99NOL2aSCAEZESfJW4GAbMGAAxowZgzJlyijlI2hEAUxxXBTAxLSEaGwGAT3v/5bjE/hwUQihHz3RGG+ZgZRexkBAz/UXQwAGmTYBsDyav4899hjuueceg0KiqyRAAiTgnID8Djl48OCoApcTTzwRn376KWrXru18Ipd7ys/q++67z27UpgBW2Bnxc4cEuEHvEJxZ3SiAMStf9DaxBHiA1B2+PKDpDkeOQgIkQALpRoDXD2cZ5/2LM26m9eL3w7SMqflLAYwaJwUrvfff+HxNIYU0IQH9CNwy6r0bAoHAOB9Qzs67k6uXRvtGlZCZEfuR6dzcAL76fg9+++MQ5L/ZSCBRBGR9nlCtFJqfVQEZ/tjXqviVmxfA0u/34Nfth5CT4PUqAhjxt9Hp5VG2VPgCTAtW78J/Nh9QQXbYh0C3iSMv/1DFmDYk4Owb4i03vW+AvWXB2ewIUABjR8jVz3UTwKxduxZ9+vQJvS23fPnyqFatGn766adQ3L169cLkyZNx7LHH2rKIVwBTdIKcnBz8+uuv+PDDD/HWW29h/vz5xXx48sknMWTIkGJValJBAPP6669b+Qk2qcbz9NNPo2zZsra5CBocPHgQd911FyZMmBDqs2jRIkgFnXRuFMCkc/ZTNnb97v8WIBPlsQ1A5RD1AP6Gpsi/yKRsOtIuMP3WX2qnYCGAtpFCPPPMM6NWQkhtNIyOBEggHQl8/vnnaNs24o9F63fFhx56CEOHDtUGj7xs4ocffojmz2cA2mnjcCo6wg36VMxqsZgogEmLNDNIRQI8QKoIysaMBzTd4chRSIAESCDdCPD64SzjvH9xxs20Xvx+mJYxNX8pgFHjpGCl9/4bn68ppJAmJKAXgYEPvndeXm5gLoDydp5Vq1QCnVtUsapVOGlS9eWtz7fjrwO5TrqzDwnERKBiuUx0b1PVkVhLJhLRyztf/IHd+3JimtepcdWKJdCmQUVUqVAi7BCHj+RBRDC/bD9kP4UPh+DDpZOGd5FzJGwkEJWAs5/o3kLV+wbYWxaczY4ABTB2hFz9XCcBzJ49ezBo0CBIlZFgu/nmmxH8s2bNmtC/jx071nqrrt2DCrcFMAXhy5t9V6xYYfm8dOnS0EedOnWyqsAUFeikggBmyZIl6NChA/bu3WvF265dOwjjWrVqKa/L3bt3Q4Qzb775ZqgPBTAABTDKS4iG5hDQ7/5vFVoiD18WQLgRTXCqOUjpaQwE9Ft/MThvoKmUh3sxmt9z5sxB586dDQyNLpMACZBA7AT279+Pxo0bY/369RE7izjw22+/RUZGRuwTuNzjvffeQ5cuXexGvQ7ANDsjfh4HAW7QxwHPnK4UwJiTK3qaeAI8QOoOYx7QdIcjRyEBEiCBdCPA64ezjPP+xRk303rx+2FaxtT8tTtXAsCEs3dqwSbWSu/9Nz5fS2z2OToJuEzg1lGz2wYCvhkAatgNLeKXS5pWRumS4atT2PWXz0UA8/YX27F3PwUwKrxoEx8BEcB0a1MVJRwKtrwWwMh3q0PTyjiuUngBjNAQEcycr3Zg5157UU4A2OX3Z7aYOPyyyJul8SFm7xQhYMJNuN43wCmyEFImDApgPE2lLgIYEZOMGzcOd9xxRyj+hg0b4rXXXoMcDJo6dSr69+8f+uzkk0+2BBRNmjSJyktFALNp0yYsXrwYX3/9tSVoOe+885Cdna18EEmqwXTs2LGQ31IppU6dOoV8SwUBzObNm9G3b18sXHhUoBzwjFcAACAASURBVFuzZk28++67aNasmfK6lSo/PXv2xIYNG0J9KIChAEZ5AdHQJAL63f+txDMI4PYCEN9FE3Q3CSp9VSag3/pTdt1Yw+0AqkbyvkePHoXEr8ZGScdJgARIQJHAP//5T9xzzz1Rrb/88ku0bNlSccTEmcnvZ1LhNEr7A0C1xHnAkS0C3KBPi4VAAUxapJlBKhLgAVJFUDZmPKDpDkeOQgIkQALpRoDXD2cZ5/2LM26m9eL3w7SMqflLAYwaJwUrvfff+HxNIYU0IQE9CNyS9c4pPn/mp4GA/QtLy5fNwOXnVUWZUs7FLxK1CGBmL/4DO/+yP7yvByV6YTIBqaTS+bwqcQlg5ny5Azv2HPEEQ2aGD5c1r4zqx5aMOt+fe3OwYPVOJREMgP/mBvwXP5fV6d+eBMFJjCRAAYyRaaPTEQlQAOPp4tBFACPCEzl0I2KUYJsyZYpVKUQeRuzcuRMDBgzAG2+8Efq8V69emDx5crFKKwUBqghgRPxy2WWXhaqaXHrppVYFl6pVI57hLJQjeatv7969EaxQI8KdVBXAHD58GPfddx/GjBkTYjB8+HCMHDlSSTAkQqeiYiYZiAIYCmA8/cHHybwioNcD0JWojQBWAzgmBCCAbDRFlldAOI+nBPRaf56GnrTJHgdwd7TZV65caVVEYCMBEiCBdCDw+++/Q3433Lp1a8Rwr776arzwwgsoWTL6w+RE8lq1ahXOPfdcuyn+CSC6msduBH5uT4Ab9PaMUsCCApgUSCJDcI0AD5C6g5IHNN3hyFFIgARIIN0I8PrhLOO8f3HGzbRe/H6YljE1fymAUeOkYKX3/hufrymkkCYkkHwC/Ye9VdNfquQCAIXfLB3GtTIl/ejUsgoqHZMZt+MUwMSNkAPEQCBVBTCCQCrAzPnyDxzOKXpbEA6Q73sEDreflHXF7zHgo2kaEaAAJo2SnRahUgDjaZp1EMCoiltEqCLVRwqKZMaOHYvBgwdbIplwTUUAU7SqSfny5a03lHfo0EEpF0UFNBdddBFeffVVVKtW+AW5qVABRoDMnz8f3bt3DwmG6tatixkzZqBBgwa2vKTqyzXXXIOlS5cWsqUAhgIY28VDAxMJ6PUAdAVGA3ggBNKHzQigCZpgi4lw6bMtAb3Wn627KWFQF8D30SKRg95yb8ZGAiRAAulC4MYbb8S//vWviOH6/X588sknuOCCC5KGRH7Hlt9fbVo9u5/xdgPwcwUC3KBXgGS+CQUw5ueQEbhHgAdI3WHJA5rucOQoJEACJJBuBHj9cJZx3r8442ZaL34/TMuYmr8UwKhxUrDSe/+Nz9cUUkgTEkgugUHjPiiVszN3XgBobedJqRJ+qyJF1Yol7EyVPqcARgkTjVwikMoCGEG05c/DWLh6F/YdzLUl5gOWZ5bI6PTMsI7bbY1pkHYEKIBJu5SneMAUwHia4GQLYKQiyLhx43DHHXeE4j755JOtw5GtWrUqxCInJwePPvoopOJIsEWyDX6uIoDJzc1FdnY2Ro+Ws9FHW/Pmza038Yq4I1rbt28fhgwZgueeey5kNnToUGusjIyMQl2LCmBOP/10S2gTTTii4r9MEi6PsYhKYum/Z88eDBo0CNOnTw/F17VrV4wfPx7HH398RFzbt2/HXXfdZVXXKdpi8dXTL4iHk/lWFr6cB85VUUlHdjB7czaytuQXtsiqmYWRtUbGFVFRH9EEJtyDxBUzO8dFQJ8HoCsgJb2k+ssJoYhY/SWu5BrQWZ/1ZwAsF118H0DHaOMtX74cTZo0cXFKDkUCJEAC+hKQ33Ok2uhff/0V0UmpbDpz5sykBCGVWJs2bWo39wcAOtkZ8XMXCHCD3gWI+g9BAYz+OaKH3hHgAVJ3WPOApjscOQoJkAAJpBsBXj+cZZz3L864mdaL3w/TMubMX5+CIsbZyCnfS+/9Nz5fS/kFyADNJtAra2bJyr4yb/sU9hwyM3xo36gSTq5e2rWgRQDz+oLfcfBwnmtjciASiESgbCk/erU/DiUynB2ty8kNYOaC37H/kDfrtVzpDFzc5NiYBGf/3XYQn67eBfHVrvl8vrdz8wLXTMnqst/Olp+nFwFn3xBvGel9A+wtC85mR4ACGDtCrn6ebAGMHLjp2bNnoaouInIRoURmZvHyhb/99ptVQWTBAqmEeLRJNZLJkycXq7gin6kKSNauXYs+ffpg3bp1oXHlINBDDz2E9u3bh/Vl48aNGDZsGF577bVQHxHkiKgl3MHO3bt346abbrI+D7aHH34Yd955J0qVKhU2r6r+xyJgCTdRrP3DVeMRwZLE07p1a8ibjIMtLy8Pq1atwv3334+PP/44bJwUwLACTFw/2JbhHDTD13GNwc6JIKDP/d8y/B/8+GcoSFZ/SUS+dRtTn/WnG5nE+tMVwLvRppD7rYL3Tol1h6OTAAmQQHIJ7N+/H/369cM777wT0ZEKFSpg1qxZaNeunefOXnXVVVY1T5vWDcAsOyN+7gIBbtC7AFH/ISiA0T9H9NA7AjxA6g5rHtB0hyNHIQESIIF0I8Drh7OM8/7FGTfTevH7YVrGnPlLAYwzbgD03n/j8zXHiWVHEvCCwIDsOTN8QG+7ufw+4MJzj3VV/CJz5gWABat34r/bDiFX/oeNBBJEIMPvwyk1SqPdOZXgc3i6PxAAFn69Cxu3Hkz4ei2R6cPfapVB4zPKQ4Q7sTTxT/xUEcHAh1d/yDvm7wuz2ufEMgdtU5uAw6+Ip1D0vgH2FAUnsyVAAYwtIjcNwgkf3Bw/ONaAAQMwZswYlClTJjS8VASRfy94GKhTp06YOnUqatSoEdENEVGIaGbv3r0hm8cff9wSkhStuqIqIAlXiSY4eJ06ddCyZUuceeaZ1j9JJZcvvvgCS5YsKeZjNPHO4cOHcd9991kcCjYZX4Qz0iSGSy65JPSxqv+xCliKOh5r/2i8GjVqhIsuughVqlSxWM2bNw+rV0vhhaPtuOOOsyrWFMwfBTAUwDj6ubMc7eDDSATwGZoiv9yNo8HYKQEE9Lj/W4BMlLeqv5wdipHVXxKQbu2G1GP9aYfFE4cWAmgbbaalS5eiWbNmnjjDSUiABEgg2QQWLlxovVQhWmvbti3mz59f7PfZRPq+bNkyq/KpTfsMgPfKHDuvUvVzbtCnamYLxUUBTFqkmUEqEuABUkVQNmY8oOkOR45CAiRAAulGgNcPZxnn/Yszbqb14vfDtIw585cCGGfcKIBxzI0dSSDtCQzInv2oD7577UCIWKDZmRVQ/7RydqaOPt+7Pxd79+cg15uiGo58ZCfzCWRk+FC+bAbKl8mIK5i9B2S95iJXocJKPBPJe84rlM20fHbSVm34C6v/vbeYSjbsWHmBoROzujzm8/moQnMCOwX7UACTgklN65AogPE0/ckSwOTm5uKpp57CPffcE4q3fPnyVnWUDh06RGVw6NAhq5rIk08+GbITAYmIRaQKScGmKiCRPsJChDRZWbGfoxffJRapXFNQ5FM0EHmzr1SwKSj+KGgzadIkSxQUbKr+xypgKeqXk/45OTmWmGf06NER4yk6T8OGDTFq1ChMmDABH330UehjCmAogInpB19Q+HL0MN5uZOAUNMKumMagsRcE9BAgLMfd8OHxUMCs/uJF7nWYQ4/1pwMJ733oAmB2tGmvvPJKvP766957xhlJgARIIEkERGgigpNo7e2337aqm3rVevfujZkzZ9pNdzmAOXZG/NwlAhTAuARS72EogNE7P/TOWwI8QOoObx7QdIcjRyEBEiCBdCPA64ezjPP+xRk303rx+2Faxpz5SwGMM24UwDjmxo4kkNYEbs1+794AAo+qQGhxVgWcfWpixC8q89OGBEggdgJSrWbtT39h+Q/5L7OPMoqc5cmeNLJLduwzsUcqEqAAJhWzms4xUQDjafaTJYBZvHgx+vbti02bNoXiFfHIQw89hFKlStky2LBhgyUkkTeIB5scFpo8eTKqVasW+jdVAUmwQ15eHt59911LBPPNN9/Y+iEGbdq0wYgRI3DBBRfAL5LYKM1OZDN06FBLUBKsZKPqvxMBS0E3nfYXXp9++imGDRuG5cuXR41d8iOCmWOOOcbKfVAAI+IhqerTokULJd6pauRbWfhyHjg3PqFz9uZsZG3JF3Nl1czCyFoj48JX1Ec0gbf3IIWFL0djYSWPuHKa4M7JFyAsx2Xw4YNCcXLNJDjt2gyf/PWnDYqkOPIpgKjlDmbMmAE5fM1GAiRAAulA4K233kKfPn0gLxGI1Bo0aIAPPvgAxx9/fMKRiAhR/LFpCwBcYGfEz10kQAGMizD1HYoCGH1zQ8+8J8ADpO4w5wFNdzhyFBIgARJINwK8fjjLOO9fnHEzrRe/H6ZlzJm/FMA440YBjGNu7EgCaUvg1uz3/h5AYCKAMnYQ6p1aDi3qVoBUgWEjARIwi4CIYD5fswsbfjtg67jPhwOBPN8Nk7I6z7A1pkHKEzDhRz4PoKX8MnQxQApgXIRpP1QyBDDbt2+3qpy88847IQelcsvLL7+MU045xd5p+a06ELAqvogIpmB79NFHrSosmZmZ1j+rCkiKTioHk1avXo25c+diyZIl+O6770JiHak2U69ePUuw0a1bN9StWzc0n4rzIhr54osv8OKLL+Krr77C+vXrQ90knvHjx0NEIbH471TAEpzYjf4Sk1S4kZiEnbRGjRpZAiE5XCVvPRaB0I4dOwoJYKQqjBzAqlOnjgq+lLWhACZKasMJX46as/qL3t+I5N7/LcOJ8OMHAGULYPoRwPlogi16o6N3LhBI7vpzIQDDh+gE4L1oMcg937p161C6dGnDQ6X7JEACJGBPQH5/vfDCC7FggWhKIjd5IcLDDz9sP2AcFgcPHrR+h924caPdKJ0BvG9nxM9dJEABjIsw9R2KAhh9c0PPvCfAA6TuMOcBTXc4chQSIAESSDcCvH44yzjvX5xxM60Xvx+mZcyZvxTAOONGAYxjbuxIAmlJ4Nbs9zoFEJgFIMMOwJknlUXr+hXtzPh5EQJ/HcjFgUN5yAsEIAIEtqMEMvw+HFMmA2VKRX+Ruem89h/Kw74DucjNS1zyRZDm9/kslsI0WhM/vvx2D9b/sl8FbQ4CvmsoglFBldo2FMCkdn7TLzoKYNIv54w4rQhs3rzZEsAsXLjQivvcc8+FvAW+du3aacWhaLAUwIRJf2Thy1FjVvLQ/TuTXAHCCqwSHV4hSAF0QtMiFWF0p0j/nBJI7vpz6nVq9ZtvVzlg8ODBePrpp1MrakZDAiRAAhEIfP7557joootw5MiRiIxKliyJ+fPno3Xr1gnj+I9//APjxo2zG18qeV1oZ8TPXSZAAYzLQPUcjgIYPfNCr5JDgAdI3eHOA5rucOQoJEACJJBuBHj9cJZx3r8442ZaL34/TMuYM38pgHHGjQIYx9zYkQTSjsAt2e9dAl/gOQRwol3wp9QobYlfSpdMbbGCHYdYP8/JDWDJ93uw9c/D2HcwF3l5sY6QuvYlS/hwWs0yaFGvAkw4XO80Ex+v2GnlPzc3cQKYDD9QrnQGjju2JM47u4IlLorWDh7OwycrdmLbzsMqYf0CX95Vk0Z0XaxiTJvUJGDCd5QH0FJz7SUmKgpgEsOVo5KAJgR++OEHXHnllfjmm28sjy655BKrUk+VKlU08TA5blAAU4C7nfDlqCmrvyRnqcYya/Lu/5bjNfjQp5CzPgzBuRgbSwC0NZpA8taf0dhcdf5SAB/ajSgHvS+44AI7M35OAiRAAsYTOHToEK6//nq89tprUWM5++yzIWKZY4891vWYP/30U6sSjUK7DMBcBTuauEmAAhg3aWo7FgUw2qaGjiWBAA+QugOdBzTd4chRSIAESCDdCPD64SzjvH9xxs20Xvx+mJYxZ/5SAOOMGwUwjrmxIwmkFYGBWbNq5/n8SwDYHgQ7rlIJdGxRBZkZJhyB1iuNu/fl4P2vdkCqgLAVJyDVSnq2rZaya0sEUC/O3epZ6qUCzOXnVUX5srYFnSAimPeX7MDOvTkq/m3P8QeaTx1++c8qxrRJPQIm/PTnAbTUW3eJi4gCmMSx5cgkECeBAwcO4N5778W6devQqFEj1KlTB127dkXVqlWVR3777bfRo0ePkP3AgQPx5JNPonTp0spjpKIhBTAA1IQvR9PP6i8mfA2Sc/+3HFnwYWQRQK+iCfqaAI0+ukYgOevPNfdTZqDnANwULZqGDRti0aJFOOaYY1ImaAZCAiRAApEIrFmzxvo9KmBTh37EiBGQPxkZ9g+RVWn/9ddfVmUZ8cGmTQVws50RP08AAQpgEgBViyGjvnrN7ueBVxHwgJdXpDlPQQI8QOrOeuD31x2OHIUESIAE0o0Arx/OMs77F2fcTOvF74dpGXPmLwUwzrhRAOOYGzuSQNoQuG3U7Hq5Ad8LAJraBS0VJc5vUBGVjsm0M+XnYQj8sfsI5ny5A7l5iav+YTL4apVKoFMKi6sk7698sg2Hc7zJv1R+6dq6KiqXV/u+/rk3Bx8v/xN/HchVWUaf5QQO95ua1eNXFWPapBYBCmBSK5+MhgIYrgES0JrA6NGjrcNYwTZp0iQMGDBAyec9e/Zg0KBBmD59uqP+SpMYapTWAphYhC9H88vqL2asc+8FCCuwCECrInhyUQZlUQ9K9TXNQEsvFQh4v/4UnEpDk8oAfgBQLVrs3bp1wzvvvJOGeBgyCZBAOhKQ34eeffbZqKFnZmZCfs+68cYbXUMkP2tnzZplN952AGcC+NPOkJ8ngAAFMAmAqsWQFMBokQY6oSMBHiB1Jys8oOkOR45CAiRAAulGgNcPZxnn/Yszbqb14vfDtIw585cCGGfcKIBxzI0dSSAtCPzfPz8q99f+w+8DaGsXcKkSfnRuWQXHKh6mtxsvHT+nACZ61lO9ulBSBDCtqqByhRLKX7edfx2tUiQVYexb4JMagfIds7LaK5WNsR+PFqYQoADGlEzRTzUCFMCocaIVCSSJwCuvvIJ+/fqFZu/UqROmTp2KGjVqRPUoJyfHqvRy3333hezq1q2LN954A/Xq1UtSNPpMm5YCmNiFL0cTxuov+izc6J54J0BYgfoAZgM4pZhLAdRHU3xrCjT66RoB79afay6n7EDXA/iXXXR33HEHxowZY2fGz0mABEjAeAK7du2yqmh+/vnnUWOpUqUK3nzzTbRr1y7umOVn7NNPP60yzg0A5M1sbMkgQAFMMqh7MScFMF5Q5hxGEuABUnfSxgOa7nDkKCRAAiSQbgR4/XCWcd6/OONmWi9+P0zLmDN/KYBxxo0CGMfc2JEEUp7AjVkzK5fwl3kJAXS0C/aYMhk4v2El1KpS0s6Un0chQAFM9OVBAYy7Xx+rAkyMAhjxYNvOw5i/cif2H1IRwfim5QUCA6dkddnvrvccTWcCFMDonB36FjsBCmBiZ8YeJOAhgfXr16N3795Ys2ZNaNbOnTtj5MiRaNy4Mfx+fzFvtmzZYh24mjBhAvbu3Rv6/PHHH8edd96JjIwMDyPQc6q0EsA4Fb4cTR2rv+i5hMN55Y0AYRmugx+TARR/OkKxlDmrxX1PvVl/7vudqiNKeZdudsGJAEYOabORAAmQQKoT+PDDD3HFFVfg4MGDUUOVlwwsXrwYp512mmMkY8eOxZAhQ1T6vwugu4ohbRJEgAKYBIFN+rAUwCQ9BXRAVwI8QOpOZnhA0x2OHIUESIAE0o0Arx/OMs77F2fcTOvF74dpGXPmLwUwzrhRAOOYGzuSQGoTCAR8t456/+kAAoPsApVD9Bc2roSTqpe2M+XnNgR27DmC2Yt3QCqBsBUnUKViCXRpWQWZGSYcr489g5L3lz7ehpxcb/KfkeFDt1ZVHVVt2rLjMD5YugMBFVd9vgmTRnS+LXYi7GEqARO+oTyAZurqSobfFMAkgzrnJAFlAoFAAOPGjQt7QLVRo0Zo2bIlTjrpJGu8HTt24IsvvsCSJUuKjf/3v//dqggjbzZmA9JCABOf8OXoMqGgwaSvS2Lv/xYgE+VxN4CHw0DJgx+XoDHmmQSMvrpKILHrz1VX02KwOgC+B1BcJVsk/OHDh2PUqFFpAYVBkgAJpC8B+Z1KXiAwevRoWwgnnHACXnjhBVx00UW2tkUNRowYoTQHAHnt0lkA1sc8CTu4R4ACGPdY6jUSBTB65YPeaESAB0jdSQYPaLrDkaOQAAmQQLoR4PXDWcZ5/+KMm2m9+P0wLWPO/KUAxhk3CmAcc2NHEkhZAllZWf6tvnOfBXCrXZAiRGjbsBJOrUnxix0rlc9378vBrMU7cPiISmUNlRFTy6bSMZno3roqRLiRii0vL4BpH23zTABVqoQf3VpXRfmyzl5y/uNvB7Dw611KqfABj0wc2WWYkjGNjCdgwjeUB9CMX2YeBkABjIewORUJOCNw4MABSPWWrKwsRwMMHDjQOohVuXJlR/1TsVNKC2DcEL4cTTqrv5i1+BNz/7cCVZFnVX35O4CziyEJ4CscwYU4DwfMwkVvXSaQmPXnspNpNtx1AF5Qifnaa6/FtGnTVExpQwIkQALGEpDfqaSC5g8//GAbg7w04OGHH0avXr1w7LHH2tqLgbxwYPr06Uq2AK4H8KKqMe0SRIACmASBTfqwFMAkPQV0QFcCPEDqTmZ4QNMdjhyFBEiABNKNAK8fzjLO+xdn3Ezrxe+HaRlz5i8FMM64UQDjmBs7kkDKEhiQPecfPmCsSoAtzqqAs08tp2JKGwUCR3ID+GLNLvyy/ZBaZQ2FMVPFpGSmz6oydF69CvD7TThe74z8Jyt2YuufhxMughGEtaqWQrtzKsVVUef7jfvw5Xd7lIL1+XDXxBFdnlIyppHRBEz4hvIAmtFLzGPnKYDxGDinIwFnBPLy8vDpp59i2LBhWL58udIg9evXx9ChQ3HFFVegVKlSSn3SxSglBTDuCV+OLgNWfzHt6+Du/d9K1EbAEr3IIfoTwsLwYSzOxRDTQNHfhBBwd/0lxMW0HFSUsyNVIm/evDmGDBmC3r17q5jThgRIgASMJPD555+jZ8+e2L59u63/Pp8Pl156qfX7V+vWrSPav/766xgzZgyWLl1qO+b/DLIBOHuzgeoMtFMjQAGMGifzrCiAMS9n9NgjAjxA6g5oHtB0hyNHIQESIIF0I8Drh7OM8/7FGTfTevH7YVrGnPlLAYwzbhTAOObGjiSQkgRuyX7vLvgCjyGAqCUhfD6gdf2KqHNi2ZTkkMygcnID2HcwF7lSBCYQ9VF0Mt30fO4SmX6ULe1HRgqLXwRqbp7kPw85OYmrAiT7kxl+oGzpjLjEL8FFIAIYEcKoNJ8PfSeO6PKqii1tzCVAAYy5uaPn4QhQAMN1QQJGEcjJycHq1asxd+5cLFmyBN999x02bdpkxSAVXpo2bYpWrVpZh7UaNWqEzMxMo+LzytmUEsC4LXw5mgRWf/FqMbo3T/wChAXIREU0RQBXI2AJX44J614APyMDw9AYM9xznyMZTiD+9Wc4AI3dlwoDImZTas2aNcM111yDs846y/pTo0YNpX40IgESIAFTCLz55pu4+uqrceTIEWWXL774Yuv3qx49eqBkyZJYt24dvv/+e7z00ktYtmyZ8jgApNyW3GOx6UCAAhgdspAIHyiASQRVjpkSBHiA1J008oCmOxw5CgmQAAmkGwFeP5xlnPcvzriZ1ovfD9My5sxfCmCccaMAxjE3diSBlCNwa/Z7nfIQeNsHlLQLTgQwdU8qi9NqlUGVCiVwOCcPR3IC1uH9PGo27PDxcxIwloAIGzIzfNYfqcSzZ18OvvlpHzZtO6gUUwAI+Hy+qyeN6MyzYErEzDSiAMbMvNHrSAQogOHaIAESSEMCKSGASYzw5ehqYPUXE78VsQsQlqIKMtEUuWgGP5oCaAGgasTgfdiMPDwHHyajCbaYCIk+J4xA7OsvYa5w4DAEFgJoSzIkQAIkQAJJJfAZgHZJ9YCTFyZAAUyqrggKYFI1s4wrbgI8QBo3QmsAHtB0hyNHIQESIIF0I8Drh7OM8/7FGTfTevH7YVrGnPlLAYwzbhTAOObGjiSQUgQGjJrT0hfAXAAVVAMrWcJvVSih4EWVGO1IIPUIiBjO7/Ph0JGYKtYc9vkCHSaOuFz2NdlSkAAFMCmY1LQOiQKYtE4/gyeBdCVgtAAmkcKXowuC1V/M/GIcPegl7/soB+AT1AZQEQHrIUgF+FEh9N/A3/4ndjlbKVQKX5QwpbkRBTB6L4DjAcwG0FhvN+kdCZAACaQsgVUALgfwW8pGaGJgFMCYmDUVnymAUaFEm7QkwAOk7qSdBzTd4chRSIAESCDdCPD64SzjvH9xxs20Xvx+mJYxZ/5SAOOMGwUwjrmxIwmkDIEbHptVvsRB/1c+oF7KBMVASIAEdCfwFzJw5qQHunBfU/dMOfCPAhgH0NhFYwIUwGicHLpGAiSQKAJGCmACaA8fRvLN0YlaFRy3GAEKX7go1AlQAKPOKlmWZQG8DKB7shzgvCRAAiSQpgTeAdAPwP40jV/fsCmA0Tc38XlGAUx8/Ng7hQnwAKk7yeUBTXc4chQSIAESSDcCvH44yzjvX5xxM60Xvx+mZcyZvxTAOONGAYxjbuxIAilCIOAbMGrOcF/Al50iATEMEiABYwj4Hpg0svNDxrhLR5UJUACjjIqGRhCgAMaINNFJEiABdwkYKYBxFwFHI4FIBH5EAGsBfAMfJqMJthAVCSgQoABGAZImJmMA3KGJL3SDBEiABFKdwFgAQ1I9SGPjowDG2NTZOE4BTKpmlnHFTYAHSONGaA3AA5rucOQoJEACJJBuBHj9cJZx3r8442ZaL34/TMuYM38pgHHGjQIYx9zYkQRSgsDArPdr5PrzJvoC6JYSATEIEiABgwgEXps08vKrDXKYrioSoABGERTNDCFAAYwhiaKbJEACbhKgAMZNmhzLWAIB/AofliOAFfBjLXz4Bo2xydh4FKRfNgAAIABJREFU6HgyCVAAk0z6sc8tAhgRwrCRAAmQAAkkjoD8rH06ccNz5LgJUAATN0JNBzBCAFPuIWD/kXyCBx8ASmVqSpRupQwBHiB1J5U8oOkOR45CAiRAAulGgNcPZxnn/Yszbib1OpQDlH4w3+OyJYB995sUAX1VJUABjCqpYnZ677/x+ZrjxLIjCagQ6P/Q3Jr+nJyJQKCrij1tSIAESMAtAj4fpk8c0eXvbo3HcfQhQAGMPrmgJ24QoADGDYocgwRIwDACRgpgAmgPP7IQQFvDcNNdLwkcBLALQA2sBvAHAtgBP/6w/jsPO5CBP5CLHQjgGzTDVi9d41wpTUDvB/Apjd5xcGcBuBPAjY5HYEcSIAESIIFwBJ4H8BSA74lHcwLcoNc8QY7dM0IAc9IY4Jfd+TH+fjdQrZzjmNmRBJQI8ACpEiZbIx5gtkVEAxIgARIggTAEeP1wtix4/+KMm0m9tu8DjvtnvscnVgT+y1q6JqVQ2VcKYJRRFTXUe/+Nz9ccJ5YdSUCVwIDsOUN9wMOq9rQjARIgATcI+Hy+ARNHdJ7ixlgcQy8CFMDolQ96Ey8BCmDiJcj+JEACBhIwUgDTBEfvQZajXYKFMLuQgVPRyJJRsJlDQO8HoOZwpKfOCHD9OeOmQ6+6/xPC3KSDM/SBBEiABAwmMPV/wpd1BseQXq5zgz5V822EAKbxZGD1lvwU/DgY+FvlVE0J49KFAA+QupMJHmB2hyNHIQESIIF0I8Drh7OM8/7FGTeTev3nT6D2uHyPG9UEVg0wKQL6qkqAAhhVUsXs9N5/4/M1x4llRxJQJdB/5OyT/H7fpwD+ptqHdiRAAiQQJ4Gf8gJoPiWri7xsmS3FCFAAk2IJTftwKIBJ+yVAACSQjgSMFsAEE5ZIIUwA2WiKrHRcGwbHrPcDUIPB0nUlAlx/Spi0NqoO4GIAIoiR6jDydx2tPaZzJEACJJA8AusBiNBFqrzI358A2JY8dzizIwLcoHeEzYBORghgOkwHPvkpn+bKAUDjmgbQpYtGE+ABUnfSxwPM7nDkKCRAAiSQbgR4/XCWcd6/OONmUq9VW4BzJ+d7fPFpwMfXmhQBfVUlQAGMKqlidnrvv/H5muPEsiMJxEKg/6h36/vy/Lf7fL4LgEANwFfahAPMscRIWxIggeQSCAB5AHLgwwdAxthJIzouTq5HnD1RBEy4fuh9A5yozHBcZwQogHHGjb1IgASMJpASAphgBhIjhGEVGPNWOO//zMtZKnnM9ZdK2WQsJEACJEACRQmUAKxqjEcARD1cT3QGEeAGvUHJislVIwQwV70JzPg2P64F1wHtTokpThqTQMwEeIA0ZmRhO/AAszscOQoJkAAJpBsBXj+cZZz3L864mdRr4Uag/Yv5Hvc5G3itp0kR0NdIBHw+26N1tgakaxHQe/+Nz9e4TEnAMwJZWQsyt2fuPz4nB9V8yDsGCPg9m5wTkQAJpDyBgN93wJ+Xty9zR4n1zzzT8VDKB5zGAZpwE673DXAaLx4tQ6cARsu00CkSIIHEEkgpAUwQldtCGFaBSewidH903v+5z5QjqhPg+lNnRUsSIAESIAESIAEdCHCDXocsJMIHIwQwgz4Anl2WH/6sq4DLWXsvEeuBYxYgwAOk7iwHHmB2hyNHIQESIIF0I8Drh7OM8/7FGTeTes1eD3R9Ld/j25sBz3Q0KQL6GokABTCurQ2999/4fM21RHMgEiABEiABEiABEvCCAAUwXlDmHN4RoADGO9aciQRIQBsCKSmACdJ1TwjDKjDarFglR/R+AKoUAo0MJsD1Z3Dy6DoJkAAJkAAJpCUBbtCnatqNEMBkLwSyFuan4KUrgH4NUjUljEsXAjxA6k4meIDZHY4chQRIgATSjQCvH84yzvsXZ9xM6vXyWuCat/M9zmoHjGxnUgT0NRIBCmBcWxt677/x+ZprieZAJEACJEACJEACJOAFAQpgvKDMObwjQAGMd6w5EwmQgDYEUloAE6TshhCGVWC0WbMKjuj9AFQhAJoYTYDrz+j00XkSIAESIAESSEMC3KBP1aQbIYCR6i9SBSbYxncCBjZN1ZQwLl0I8ACpO5ngAWZ3OHIUEiABEkg3Arx+OMs471+ccTOp14TlwG3v53ss1V+kCgyb+QQogHEth3rvv/H5mmuJ5kAkQAIkQAIkQAIk4AUBCmC8oMw5vCNAAYx3rDkTCZCANgTSQgATpB2fEIZVYLRZtbaO6P0A1NZ9GhhOgOvP8ATSfRIgARIgARJIOwLcoE/VlBshgJnxLXDVm/kpeOQi4L7WqZoSxqULAR4gdScTPMDsDkeOQgIkQALpRoDXD2cZ5/2LM24m9Xp0ETB0Xr7Hr/UE+pxtUgT0NRIBCmBcWxt677/x+ZprieZAJEACJEACJEACJOAFAQpgvKDMObwjQAGMd6w5EwmQgDYE0koAE6TuVAjDKjDarFsbR/R+AGoKRfrplADXn1Ny7EcCJEACJEACJJAcAtygTw73xM9qhADmk5+ADtPzYVx3DvBCt8TD4QzpTYAHSN3JPw8wu8ORo5AACZBAuhHg9cNZxnn/4oybSb1ung1MXZXv8cfXAhefZlIE9DUSAQpgXFsbeu+/8fmaa4nmQCRAAiRAAiRAAiTgBQEKYLygzDm8I0ABjHesORMJkIA2BNJSABOkH7sQhlVgtFm5UR3R+wGoGQzppXMCXH/O2bEnCZAACZAACZBAMghwgz4Z1L2Y0wgBzI79QNXH83GcUgn4+Q4v8HCOdCbAA6TuZJ8HmN3hyFFIgARIIN0I8PrhLOO8f3HGzaRe9ScA3/6e7/GW/wNqHGNSBPQ1EgEKYFxbG3rvv/H5mmuJ5kAkQAIkQAIkQAIk4AUBCmC8oMw5vCNAAUxCWY8ePRojRowIzfHyyy+jb9++CZ3T9MEXL16M1q1bh8IYMGAAxowZgzJlypgeGv3XiEBaC2CCeYhFCMMqMBqt3oiu6P0A1ASC9DEeAlx/8dBjXxIgARIgARIgAe8JcIPee+bezGiEAEZQnDUeWLc9H8r6QcAZVbyBxFnSkwAPkLqTdx5gdocjRyEBEiCBdCPA64ezjPP+xRk3U3oVfTHACRWAX+40xXv6aUeAAhg7Qsqf673/xudryomkIQmQAAmQAAmQAAnoQIACGB2yQB/cI0ABjHssw4ykuwAmLy8Pn332GX788UfcfPPNCWWhOjgFMKqkaBcPAQpgCtBTE8KwCkw8C86bvno/APWGAWdJHgGuv+Sx58wkQAIkQAIkQAJOCHCD3gk14/oEAoGogphkBtR/DvDcynwPnu8K3NAomR5x7lQnwAOk7mSYB5jd4chRSIAESCDdCPD64SzjvH9xxs2UXnN/BC57Od/b7mcCb/cxxXv6aUeAAhg7Qsqf673/xudryomkIQmQAAmQAAmQAAnoQIACGB2yQB/cI0ABjHssw4ykqwBG9v9/+OEHPProo5g+fTpGjRqF4cOHJ5SF6uAUwKiSol08BCiACUPPTgjDKjDxLDkv+ur9ANQLApwjmQS4/pJJn3OTAAmQAAmQAAnEToAb9LEzM7CHzgKYF78Grn83H+p15wAvdDMQMl02hgAPkLqTKh5gdocjRyEBEiCBdCPA64ezjPP+xRk3U3qN+gwYuSDf24cuBIa1McV7+mlHgAIYO0LKn+u9/8bna8qJpCEJkAAJkAAJkAAJ6ECAAhgdskAf3CNAAYx7LMOMpKsA5s0338QNN9yAvXv3Wl5TAJPQZcDBNSRAAUyUpEQWwrAKjIZruYBLej8A1ZsdvYufANdf/Aw5AgmQAAmQAAmQgJcEuEHvJe2kzaWzAOab34EGE/LRnFIJ+PmOpKHixGlAgAdI3UkyDzC7w5GjkAAJkEC6EeD1w1nGef/ijJspvbq8Crz373xv51wNdD7DFO/ppx0BCmDsCCl/rvf+G5+vKSeShiRAAiRAAiRAAiSgAwEKYHTIAn1wjwAFMO6xDDOSrgKYV155Bf369Qt5TAFMQpcBB9eQAAUwCkkJJ4RhFRgFcEkz0fsBaNKwcGKPCHD9eQSa05AACZAACZAACbhEgBv0LoHUexidBTBC7vgngc1H301jtWX9gaa19GZK78wlwAOk7uSOB5jd4chRSIAESCDdCPD64SzjvH9xxs2EXjl5QM0ngD/253u7cQhwckUTvKePKgQogFGhpGSj9/4bn68pJZFGJEACJEACJEACJKALAQpgdMkE/XCHAAUw7nCMMAoFMLHjXbx4MVq3bh3qOGDAAIwZMwZlypSJfTD2IIEIBCiAiWFpFBbCsApMDOg8NtX7AajHMDid5wS4/jxHzglJgARIgARIgATiIsAN+rjwmdJZdwFMz5nAW9/n0xxzKXBHC1Po0k/TCPAAqTsZ4wFmdzhyFBIgARJINwK8fjjLOO9fnHEzoddXvwDnPZ/vae3KwIbBJnhOH1UJUACjSsrWTu/9Nz5fs00gDUiABEiABEiABEhAJwIUwOiUDfoSPwEKYOJnGGUECmBix0sBTOzM2CN2AhTAxM4MQSFMHhaiKbIcjMAuiSWg9wPQxMbO0ZNPgOsv+TmgByRAAiRAAiRAArEQ4AZ9LLSMtdVdAPPIF8Cw+fl425wEfH6DsbjpuOYEeIDUnQTxALM7HDkKCZAACaQbAV4/nGWc9y/OuJnQa9AHwLPL8j29oi7wVm8TPKePqgQogFElZWun9/4bn6/ZJpAGJEACJEACJEACJKATAQpgdMoGfYmfAAUw8TOMMgIFMLHjpQAmdmbsETsBCmBiZxbqsQznoBm+jmMEdk0MAb0fgCYmZo6qDwGuP31yQU9IgARIgARIgARUCHCDXoWS8Ta6C2A+/g9wyUuFMX/QF7jsdOPRMwANCfAAqTtJ4QFmdzhyFBIgARJINwK8fjjLOO9fnHHTvdePfwKNJgF/Hc73NKsdMLKd7p7Tv1gIUAATC62otnrvv/H5mmuJ5kAkQAIkQAIkQAIk4AUBCmC8oMw5vCNAAUxCWVMAEzteCmBiZ8YesROgACZ2ZuyhPQG9H4Bqj48OxkmA6y9OgOxOAiRAAiRAAiTgMQFu0HsMPDnT6S6AESoXTwfm/ZTP55qGwPTuyeHFWVObAA+QupNfHmB2hyNHIQESIIF0I8Drh7OM8/7FGTfdew3/FHjw83wva5UHlvcH5G+21CFAAYxrudR7/43P11xLNAciARIgARIgARIgAS8IUADjBWXO4R0BCmBiYh0IBPDrr7/ivffewwcffIAvv/wSf/75J04++WS0a9cOffv2xfnnn49SpUpZ48YjgMnJycG///1vzJ8/35pn/fr1WL16dchfmbNevXpo0aIFLr30UjRq1AiZmZkR4ynqS7TABwwYgDFjxqBMmTIRzdz2LzhRNAGMzLlo0SJMmzYNX331lcWkfPnyaNasGdq2bYvu3bvjrLPOgt/vjymvQWPJ77Zt27Bw4UJ88cUX+Oabb/D1119j7969lonMdc4556B+/fro2LEj2rRpgwoVKsQ81759+yBxzpo1C6tWrcKSJUtcHT/o0IEDB7B06VK88847WLZsWWieypUro2nTpmjVqlXczHbu3Il58+ZZ34c1a9aE1qjM0bBhQ2t9dujQAc2bN4+6nmKGGGcHCmDiBMjuOhLQ+wGojsTok5sEuP7cpMmxSIAESIAESIAEEk+AG/SJZ6zBDCYIYF75Buj3Vj6sTD/wzUDgzKoaAKQLKUWAB0jdSScPMLvDkaOQAAmQQLoR4PXDWcZ5/+KMm869/th/tPrLr3vyvWT1F50z5tw3CmCcsyvSU+/9Nz5fcy3RHIgESIAESIAESIAEvCBAAYwXlDmHdwQogFFmvX37djz55JOYMGFCSBARrnPnzp3xz3/+E2eeeaYjAcyhQ4csgc1jjz2G5cuXK/sngoaHH34YF1xwQVgBiFsCmET5Fww0kgBm06ZNuPvuuy020ZqIYEaMGGEJVVSbCF/Wrl1rMX/ttddUu0FEHg888AD69++PcuXK2fYTQcqUKVMscZHEY9diHT84nuTorbfewqhRoyyRkF2TNZudnW2JqBQeRlnDifBLvg+TJk2y/tuu1alTx8pLjx49QgIxuz6J/JwCmETS5dhJIqD3A9AkQeG0nhHg+vMMNSciARIgARIgARJwhQA36F3BqPsgJghghGHz54Blv+XTHN4WGNVed7r0zzQCJh8g/XorcE4NPYibfoC56LP3RFJ9+eWXrReGxdL27NljvZhKXrZU9OVU8kIweeFS+/btrRcunXHGGVFfCCbzPv/887jpppsKuTB06FBr3yYjIyMW15Rs5WVRN954o/VCqmA777zz8Oqrr1ovUYu3yf7CkCFDMHny5LBDDR48GI8//rirz99lH+Pqq6+2XtJWtMn+w/Dhw+MNS6v+4RhHi3PHjh3WOv/oo49CcThZ+1pBoDMJIaDr9UOna2w48CbfvyRkIaXAoE98Cdz9cX4grP6SAkmNEILCmQMTzt7pkCC999/4fE2HNUIfSIAESIAESIAESECZgAk34XrfACujpqEnBCiAUcIsVTpk80A2iFSaVLuYOnWqtdEhh/6Dze7Bt4hs7rrrLrz00ksq0xSzkQolsuEgmyBFq8G4IYBJpH/BYMIJYLp164Y77rhDScwh48hm0lNPPWVVN7F7uCJVZUTEMWzYsKjCpmgJ6dWrF5555hlUr149oplUkbn33nsxceLEmHPbqVMnjB8/XmmTbOvWrbjnnntiXkOydkRAdcstt9huHP7222+47bbbrAo2sbabb74Zjz76qCUeSmajACaZ9Dl3ggjw/i9BYDmsEgGuPyVMNCIBEiABEiABEtCGADfotUlFIh0xRQAzcTkw8P18ErUrH60CUzpyoedEYuPYKUrA5AOkWQuBzzYCI9sB7U5JboJ0PcCsSkVXAYzsO4wdO1b5ZUsSr1Rnl72XSC8EE5vvvvsO8ux+3bp1IURuClKKcpcq7LKXsWXLltBHsl8zcuRIVwQ3dgIY2ZeSF3ydeuqpqkvC1m727Nno2rVrWDsKYADTBDDyMrjVq1fj66+/xg033GCbfxq4R0C368fCjUD2QqDtKYBU39C1mXz/oivTZPqVk3e0+su3v+d7weovycxIYue2O6MBwISzd4mFpDa63vtvfL6mlkVakQAJkAAJkAAJkIAmBEy4Cdf7BliTRNKN/xGgAMZ2KcjmyPXXX4+lS5cWspUD/CJMqFevHg4fPmy9AUs2kEToIE0+q1q1KqZNmxbqF00As2/fPku4IBVmCjYRJkg1kxYtWqBKlSrWR/JQXd6EtmTJkmL+16xZEzNmzMD5559f6LP3338f3377rfVv8rf4EmwdO3YsZH/SSSdZlTpKliwZskm0f8GJim7CBflu2LAh5Its5Fx00UUQNvIGMnkjXNGKKiKCEfZt27aNmGN52C8bQiL6COYtaCzVUOSNclLJR5rkWDawJM/hKp6IeETyF+7NcSKykWop9913XyFfxEeJReaRfuHWUbCDCEekcky0SjPbtm3DgAEDiglThFOzZs2sNST/LbEuWrQIn332WTE2Ik4REVZRAVXQMNI6kAovLVu2DPGKNoeIsYRFpDlsv5QuGFAA4wJEDqEbAd7/6ZaR9PKH6y+98s1oSYAESIAESMB8AtygNz+HChGYIoA5cOToQbD1O/KDevhCYGgbhSBpQgKKBEw+QLrrIHDKWGD3waMCmGQKYXQ7wKyY/pCZbgIYeT4vlTNieflV0ZjlObO83EqeexdtUildntmPGzeu0EdSPf2KK66IFV9U+9zcXKvKujz7DjbZq3n33XetZ/NuNDsBjMzhZmyR+AVjoQDGLAHMxo0bLTHW9OnTkYq5c+M7lsgxdLl+BIUv8nfF0sDGO4BKpRMZeXxjm3z/El/kqdn7kS+AYfPzY2P1l9TMczAqCmBcy6/e+298vuZaojkQCZAACZAACZAACXhBgAIYLyhzDu8IUAATlfWePXswaNAg64FwsMlGyt13341//OMfqFChQqH+8mYvqTzyxBNPhB03mgDmlVdeQb9+/Qr1+7//+z/ceeedkI2ScO2///0vHnroIUyZMqXQx3al7ovOpfKw2yv/om3CdejQAY888ghEnFLwoYls/IiQRfJSUJzSqlUrS+hzyinhXw24fv169O7dG2vWrAnxkzmEaePGjeH3+4thFwGIVOi5//77C80V7e1q8jYtefNbUKQja0gEMZLvMmXKFJtD1tGDDz5YSAwlfaSi0IUXXhh2LYQTpkifgQMHWmu16BqSzcWff/4ZDzzwgMWu4PqW9dSnT5+w84iQ6qqrrgoJhkTEI9VvLrvssmKCFpnjxx9/tCrfiO/BVrduXbzxxhuWeCxZjQKYZJHnvAkkoPcD0AQGzqG1IMD1p0Ua6AQJkAAJkAAJkIAyAW7QK6My2dAUAYwwfnQRMHReYdovdAOuO8fkDNB3nQiYfoBUqsDIm+qDLVlCGF0OMDtdWzoJYOTZsTwzlv2Poi+3CsYnL3SSPZi8vDzIC7Ii2ckz8Mcffzzsy6Pmz59vVYov+AIseYmUvGwq3LN5p2zlmf61116LefPyf5hfd911ePbZZ6O+1CqW+VQEMHZ7Q7HMJ/sHshdQ9OVwwTFU9pVimU8H23CMo8VpQgUYEWdNnTrVEooF989SMXc6rJ9oPiT7+lFQ+BL0UwSlOld/ET9Nv3/RfV166d+LXwPXv1t4RlZ/8TID3s9FAYxrzPXef+PzNdcSzYFIgARIgARIgARIwAsCFMB4QZlzeEeAApiorGfNmoVrrrkmtDkiggKp0HL11VeHFUfIYJGqfchnkQQwO3fuxI033lhIJCAPo+WNYXZVMuQtXGInwpBga9euHUSwUqtWrbDxxSqA8dK/SJtwXbt2xeTJk1G9evWwMcmG2YIFC6yy7QU3wiJVZhF72eSSaifB1r59e0vccvzxx0ddF9J37ty5lnim4MbZxx9/jIsvvrhYX5lHNvKCTcQvQ4YMKSTiKdpJBC1i89xzz4U+kv+XCi0FK/MEPyyaU5W1Kn1lQ0c2B7Oysmw5SIUaeaOexBNsKm+U27p1K2666SaIeCbYRCgm8SSrUQCTLPKcN4EE9H4AmsDAObQWBLj+tEgDnSABEiABEiABElAmwA16ZVQmG5okgNn6F3De88DPO/OJl8wAVgwA6h9nchbouy4ETD9AWrAKTEGmXgthkn2AOd71FO7Zu1SEkP0Et9upp54KeXlSpLZu3TpLXFHw5VRi27lzZ+tFVyJ+KfgcXJ7Jy3P/8ePHW/sERSu6R6psHk6YkogXNM2ePRuyh1GwiehA9n3caioCmGgv6orVj7fffhs9evSI2C0VRRSpKICJNaZY1wnt1Qgk6/oRTvgiHptQ/UX8NP3+RW11pL7VN78DTSYDh3PzYz31WGDRDYBUgWFLTQIUwLiWV7333/h8zbVEcyASIAESIAESIAES8IIABTBeUOYc3hGgACYiaxEg3H777XjxxRdDNqqilHDiBRkkkgBm5cqV6NKlC2QzRlqsmxRr165Fz549rbegSatfvz5mzpyJM888M2x8sQpgvPQv3Cac8HjhhRcgG1PRmmyCyaZS//79Q2aRWO7evdsSZbz55pshWxUxR9BYNthuu+02SzATbNOmTbPe8lawHTx40BLZiHAq2BYtWgSpTmPXli1bZlWOCa6LSMKmcAKlSBt+4eYMV+ko3OaczCOCsKCQpWHDhnj99ddRp04du1BQdLNMxpHNShHqJKNRAJMM6pwzwQT0fgCa4OA5fNIJcP0lPQV0gARIgARIgARIICYC3KCPCZepxiYJYITxjG+Bq/IfU1nYT6kE/HyHqRmg3zoRSIUDpEWrwBTk65UQJlkHmN1aS+GevUerWu/WvEXHiSTkkJc03XPPPVErs8gewGeffYZbbrkFUuE92KQC+owZM3D++ecXmi7ci7DEwE1xirykTPweN25caO5Y93hUWKsIYGScWPY5Is2rMhcFMCpZS74NBTDJz4F44PX1I5LwJUjDhOov4bgVzWYg/91+eiSaXoQlcOpYYOOuwh+91hPoczaBpTIBCmBcy67e+298vuZaojkQCZAACZAACZAACXhBgAIYLyhzDu8IUAATkXVRUUmsbwUrKl6QiSJtJv3444+YM2cOZM7//Oc/aNOmDWTzICMjQ2kthCuzHk1kEasAxkv/wm3CxbIZFe6NbuE2fETAIqKM7777DqtXr7Yq7Tz//PMRq+aES8To0aMxYsSI0EfhNnzCbS5EqhRTdI7t27dbFW1ERNOoUSPUrl0bV155JSpVqlTIdP78+ejevXvorXeqlWwKDlJ0DBFUCfeKFSuGzIqus9NPP90SEDVo0MB2nf7www+WMKlChQo455xzLHFWr169UKpUKdu+iTCgACYRVDlmkgno/QA0yXA4fcIJcP0lHDEnIAESIAESIAEScJUAN+hdxanrYKYJYITjkLnA2CWFibY6EVjkXgEBXdNFvxJMIBUEMJGqwBREl2ghjNcHmN1eFroIYMLtnQwcONCqVF6uXDmlsOUZuzzDLlgJZvDgwdYYRZ85yx6APIuWqjPB5uYLmsKNP3z4cEh1HdU9HpWgw+01yEuzTjzxxEIv6orEQWWOoI2Ii3r37h2q0NOhQwds27atUMUeCmBiIZo8Wwpgkse+4MxeXT/shC/ikynVX8TXVLh/0WMFJs+L1s8Di38pPP8dLYAxlybPJ87sDQEKYFzjrPf+G5+vuZZoDkQCJEACJEACJEACXhCgAMYLypzDOwIUwERkXVQkEuuGSLgKIYl6m1qiBTDxLshY/Cu6CRfrm9LkjW4PPfQQZIMp2IYOHQoRq7i52SRjqwhgxJ/s7GzrT7B16tTJqn5y8sknx4sW4eIVv+6//34oPFgKzb9582b07dsXCxcutP4tnLhl//79+Mc//mEJY4Lt5ptvhlSbqVy5ctyxeDn/maZqAAAgAElEQVQABTBe0uZcHhHQ+wGoRxA4TdIIcP0lDT0nJgESIAESIAEScESAG/SOsJnWyUQBjDA+73ngqyKHxLLaAfKmbjYScEogVQ6QRqsCU5BNooQwXh1gdppnu346CGDCVWSJ9eVjEme4qivnnXceXn311WLP3fft24fbb78dL774YgiRVIyRl5Kde+65dthsP5cXa0m1+WCTsd999100a9bMtm8sBuGEDJdccgmuu+466+VTQTFQrHsq4Xwouj82ceJEK6aPPvooZE4BTCzZS54tBTDJY19w5kRfP1SEL0F/TKn+Iv6myv2LHqvQey+yFwJy71awtTwR+JLifu+TocGMvlgOLmjgr0Yu6L3/xudrGi0VukICJEACJEACJEAC9gQogLFnRAuTCFAAEzZbubm5loDikUceCX3+1FNPYciQITFlV/oPGzYs1IcCmPzNkUgVaopuwsnG0dNPP42yZcsqs//kk08gbyQLNhGcvPTSSzj22GOVx1AxVBHAyDhFq6vIv4n4pV+/frj88sutiiglS5ZUmbKYTTih1YwZM6y3s8XSwolbZs2aZflXsBXdzJPP6tevb8XSuXNnnHHGGVY1Hd0bBTC6Z4j+OSCg9wNQBwGxi1EEuP6MShedJQESIAESIAESADfo02IRmCqAOZADHPMQkFfkLrvP2cBrPdMidQwyAQRS5QCpShWYgvjcFsIk+gBzAlJfaEgdBDDhnmcPGDAAY8aMQZkyZWJCMHv2bHTt2rVQn0j7DlINvkePHoVsn3zySWvPJ57zmLt377bEL1IpPdikWrs8R3d7PyKSAOaJJ56w4pg3b17Ih7feegtXXHFFTDyDxkUFQyKoeeaZZ6w9MwpgHCFNaicKYJKKPzR5oq4fsQhfxBmTqr+Iv6ly/6LHKvTWi6veBGZ8W3hOvw/4636gjP7byN7CSpPZKIBxnGi999/4fM1xYtmRBEiABEiABEiABJJBgAKYZFDnnIkjQAFMWLbhxABORAWvv/46+vTpE5rDTQFMTk4Ofv31V3zxxReQzRsRWQTf8CUTRtrokc+Kvr0rEW/qcupf0U04J76tXbsWPXv2xIYNGyz28hY3yV/t2rXj+i7J2+n+/PNPrFy5Eu+99x5kg23Tpk2hMSP5umfPHgwaNAjTp08PO79UT7nwwgvRpUsXnH/++TjxxBPh9/uVfC1auUU6ydvsTjjhBKX+QaMjR45g7ty5EP7BNmnSJMjmY8H222+/QaohLViwIOz4Iuxp166dtbkmb7irXr16XBuIMQURgzEFMDHAoqkpBPR+AGoKRfrplADXn1Ny7EcCJEACJEACJJAcAtygTw53j2c1VQAjmOb9BFwc5jFSo5rArKuAEyt4DJPTGU8glQ6QqlaBKZg0t4QwiTrA7NUC00EAI8/Tr776anz55ZehsJ28fEw6y3N6eaa+ZcuW0FiR9nHE5tprry0kEnFDqLJs2TJ069atkA9SQf3GG91/vX0kAYzsOzz77LNWxfpgGzx4MB5//HGUKlUq5uX13XffoVevXli3bp3VV8Q1d999N66//noKYGKmmfwOFMAkPwfigdvXj1iFL0EKJlV/CcetaDYDWXrkl17kE/hlD9D1NWB1/qU59OEn1wIXnUZa6UqAAhjHmdd7/43P1xwnlh1JgARIgARIgARIIBkEKIBJBnXOmTgCFMCEZbtjxw707du30MP8aIKSSAkquqEUqwBGBBcinhCRg/xZv349ZPNh1apVWLJkSdR14YUAJhH+FWU2bdo0a2MqliacpALKmjVrrG4NGzaEiJHq1KmjNIxsCMga+Pnnn/HLL7/g+++/x4oVK7B8+XJLABOpRRPriE+y6VVQYBJpHPFTNpik+kqjRo2iVlQpGqtSgIpGkeL5/PPP0b9/f2s92jV5O5yIYWQjUuJSFfbYjRvv5xTAxEuQ/TUkoPcDUA2B0SVXCXD9uYqTg5EACZAACZAACSScADfoE45YhwlMFsD8P3tnAnbXdLb/O4NEhCTmsYTy1ZQBQQhNEKGIxDzUWDOpGv40ZqlZP7OqsaaqIEhMQU2hCElMqdKqD62ZCiEqkeF/3Tt7H/vdWfvs4ex99tr73Ou63iu8Z61nrfV71j7nvOtZ93rIb9RTAA/6B8siCwFj9gB+1tg9Lza4SGNoIoEqCWCSZoHxY25UCJP1AeYmLgGnKxsEMB9//LFzWRUvr/rnP/+Jzz77DMcff7wTj0laghdhsX1YDGbOnDkYNWpUG5HIYosthvHjx2PAgAFJu3bqm2xyP/z222/HqquumspmvUZhAhheePbKK6+Agh7vkrRGxhHMAs9M8WQUjJmlubxs7ty5TlyBmWR4yRZjON4lY4wfrLXWWhgyZIiTbZ6XfDWSnYcsGcOi/bFjxy7QX//+/TF48OA2cZikYhFTLDFpHJCXyf3jH/9wLrmjMOzdd99tE//jOu3bty969eqFzTffHFtuuSWWWWaZuusradwoSQyNjF544QU8+uijzkV8XHveumM8i37kJWnbbbddYh8G36P82aH4XsG1eeedd+Lll18GL5bbdNNNndgTRWhRTDJ/IBMazOrzI63whcMtW/YXjrlK318SLplSVh//T2DXO4Bvv19w+GcOAijAUmldAhLApPa93fE37a+ldqwaioAIiIAIiIAIiEARBCSAKYK6+syPgAQwRrZFCmC42c3N4xtvvNG5jcyfYSTJQshLAJP3+BoVDZERN8J5ixz5sURt3ntBEAYmmE2Hm+dpSlTAh+O66KKLcNVVV7XJ1lOvL2ZUYfaYAw44AEsuueQCVZMGMpLMq958GIQ544wzQrPamPphgIbBTGbn6dq1a5KhZF5XApjMkcpg8QTs3gAtno9GkC8Brb98+cq6CIiACIiACIhA1gQUoM+aqJX2yi6AIdS/fgr0vRqYM3dBxBcOAX61MdCpg5X4NSjLCFTtAGmaLDB+l6QVwmR1gLmo5WGDACbLufOipoEDB7YxOWHCBCfLuqmYsrWcdtppzj53hw7J30xNWWWYLeX8889Hp06dspyqY6ueAGbWrFkLZLi5++67ncupkhQKGY466ijceuutTjMKGSiwYSaZRgQwFL488cQTYMzhmWeeiTUkCnpOPfVU55KwNEKYJDEMCm4okKJ4gzGMa665pjbGenGSRgQwM2bMwJgxY5yY0dSpU2MxYSUKYhhjOf3009GzZ09ju6Rxo6gYGjvhXG+66SZcccUVseOWe+21F37961+jd+/esXwYJoChyOaII46oXXoXnDRjT7wEjwIqW0ujnx+NCF88JmXL/sJxV+37i63rs9FxzZ4LXDIROPHRBS11aA+8cjiwbn3dXqNDUPsSEJAAJrWT7I6/aX8ttWPVUAREQAREQAREQASKICABTBHU1Wd+BCSAMbItQgBDEQaFFwy2PPDAA7F9zs3ujTbayLktzS+WyVoA06zxZSGAYbYcBmOeemr+NZn1Nu/TiFJokzeoMWjDrDBeiRLAePU+/fRT55YqCm4odopTeMPa5ZdfjvXXX79N9aSBjDh9xZ2PXzjEucTJCEPbDFxdcskloLinqCIBTFHk1W+OBOzeAM1x4jJtBQGtPyvcoEGIgAiIgAiIgAjEJqAAfWxUZa5YBQEM+c+aAxw4FviT4WzsWksB+/QB9u0N/Kh7mb2lsedNoGoHSBvJAuNnnVQI0+gB5rz9HGW/SgIY7k2fc845oIDFK2ussYYjKOBhe1Oh4GDEiBHOIX6veAKPFVZYIQrfAq/fd999GDZsWO33jNXce++92GqrrRLbitOgngCG2TCCPI4++mhceOGFjnglbglm1fEEQl9++WVqAcwXX3zh+IkXgyUtZMp5MSN93HkwbkPxzwknnBBbqMFxkSHFSxRKXX/99bWh5iGAefPNN53xJYkFBtlRrHPttdcaBV9J40b1Ymh81p5//nkcc8wxbeJhcX2ZxIcmAcwhhxziiLLqxdLSrPW448+qXtrPjyyEL5xDGbO/cNxV+/6S1Xqyxc7n3wI3vQLc/Mp84X6w7N0LuHG4BPu2+KvocUgAk9oDdsfftL+W2rFqKAIiIAIiIAIiIAJFEJAApgjq6jM/AhLAGNk2WwDDDWQGRo477ri6G/LcgOdGdL9+/ZyU57z56sc//rGTTSR4+1aWAphmji+4wX3zzTc7N5clKcHN/bDN+7feessJeDFVe73Sv39/rLnmmthwww0dAQpvkerevTvOOuss55Ytr8QVwHj1yfWTTz5xAirMPEPBTr2MPxTd8OY1BvK8EneuSfilqcug0r///W/w1r37778fjz/+OBjYCisUwfAWtaWXXjpNdw23kQCmYYQyYB8BuzdA7eOlEWVLQOsvW56yJgIiIAIiIAIikDcBBejzJmyF/aoIYDyYl04Ejn3YjHbxLvNFMPv2AfolP8Nthb80iHwJVPEAaaNZYPzE4wph0h5gzte78a1XSQDzwQcfYN9998WTTz5ZA8CsGBQucO8+rDCbyT777NPm5XHjxmHHHXeMDxLAzJkzceKJJzqXVnmFe9433HADFl988US24lauJ4Bh9nj692c/+1kt+3ycrB7BvnlxFeNULH5BjylmFicewvgHM9zfddddxmlSxOFdlMXLynhJnKmce+65zriiRDCMudx+++04/PDDaxz89tgX4yvt27d3YjFxLvXKWgDzxhtv4MADDwwVdDAe1a1bN2fY9DmznzAGaCq8OI2XkwUzwXz88ccYPXq0s06///57PPzww8768Mp2223XRjhDrnvuuSeWW265Nt2QJzOrUIASFu/xxst+Xn311dB6v/rVrxwxU9euXUOXfPA9aosttnAuomNmJ68wLsq4krde8haexX0+o+ol/fzISvjijauM2V849ip+f4laK2V4/Z9fzBe9UPzy/nTziC/ZFjimfxlmozE2i4AEMKlJ2x1/0/5aaseqoQiIgAiIgAiIgAgUQUACmCKoq8/8CEgAY2RrCiRwE5kikyTlz3/+M4YMGVJrEmaDG95MBc7NYa9w05Zp13fbbTdH7MKN5y5duhi7TyrYCQZ5ogIVzRxfcIM7amwmIMFbyky3uPG2t2OPPRbXXXddGxObb76544tNNtkEq666qhNoaNfO/NbfqAAmOPbZs2fj/fffx/jx450byigiCZaLLrrIGbc3Jmb+YWBiypQpTlWuGwp6GHQossyaNQv/+Mc/8NBDDzniHtPtXJzjzjvvXMgwJYApBLs6zZeA3Rug+c5d1osnoPVXvA80AhEQAREQAREQgSQEFKBPQqu0dasmgKEjHnoL+NV4gIfOwsoe684Xw2zyI2AJ81ZiaX2qgacnUMUDpFllgfFTjRLCJD3AnN5j+bSsigBmzpw5uPjiix0Bir9Q/HLQQQfVhffOO+84+//+/eo02SNMGTbi9N+IZ6MEMJ9//rkjCqLYwStJ4lpfffUVDj74YCeLDsvgwYNxyy23YPnll0caAQxjMPRRMPMLL3obOXKkM9Zll122Tfzl008/dQQXv/vd7xYQp1x66aWgr8LiNRzz5MmTQSFU8KIxXrLGjCtrr722I35h8TLcsy9e1hUmMslSABMWl2IskONjXKdTp05tlgkFIO+++y5+//vfG8cZjBkF15hp3cSNu1F4sv/++y/Ak5fFnXHGGWDszS9o4Vj/9re/Oc8n11GQKTPsHH/88ejYsaPxUTC9R3kVKTC74IILsPrqq9fWwEcffeTEwyhgy0t41sgz628b9/Mja+ELx1DW7C8cexW/v2S1ppptZ/ZcYNIH87NSUvjyzSzzCFZfArjsZ8B2P9zl2Oyhqj9LCUgAk9oxdsfftL+W2rFqKAIiIAIiIAIiIAJFEJAApgjq6jM/AhLAGNly43vUqFHOj1codjjllFPqbq4HjXHTnDdNecUUbGCwhv3Qvld469XVV1+NgQMHxuovTwFMs8cX3OA+8sgjwQ38hRdeOPZzcN9992HYsGG1+gykMIhBcYhXKC7hhrm3Ac/XTj31VPAWqqhbxPxropEMMPUmxDXIYA1vR/MH47bffnsnC4y3mT9t2jQnUPTggw/WXWex4eVQkUEPinp4S5g/8JTGt1kNTwKYrEjKjkUE7N4AtQiUhpILAa2/XLDKqAiIgAiIgAiIQG4EFKDPDW3BhoPfS9sMh3stVSgffQPc8NL8n3e/DJ9R547zs8Hwp/9KwE9XAVb4YWusCig0hwQEqnqANMssMH6cYUKYuAeYE7imqVWrIoAxHcoPy4QRBGyKdzDzOrOG8EKsuIWZXigW8QqzxjPLyTrrrBPXROJ6UQIYfs4xgwsFBl457LDDnN+FXa7mHwQz1Q8fPhwUFbD4Y2JJBTAcCwVBhx56aJt58sK4yy67DGuuuWbd+b/55ptOrIbiBq8wewtFFf369TO2nT59uhNPoWjHK3HiPhwrRUNHHHHEAkIP2slSABOMS9E+4yQXXnhh3cworMdxMuPRL37xizbjjMp8lFYAwywyXOP+2BPHQfHSySef3CbeFnRIWEyI/qAP/RcH+tuGCWAY72O8lYKpspaoz488hC8eq7Jmf+H4q/r9pQzr+LMZwF/+BbzwATDlQ+Clj4Av/hs+cv6dcegGwCEb6G+OMvi3iDFKAJOaut3xN+2vpXasGoqACIiACIiACIhAEQQkgCmCuvrMj4AEMKFsecsUM2t4JWoTOWgobhaZDz/80Mks89RTT9VMXHvttc7Gcr2brPz9MRiw++67Y+rUqbVf/+UvfwGDPqaSJANMs8cX3OA2ZW+p90CYAlhB8RLrnHbaaTjvvPNqpngD2BVXXFFLLR/10H377bdOAIZBHK+YAiEUfHBOTFNPQcumm27qCJ46dOgQ1YXzOoUjTEfvlT59+jg3oFEkxcJMKww4MIjllTQ31lFIw2AYb4ljsI63aA0dOtT51yvMBPTcc8/hpZdectYahTeHHHJIrHkwOENRF4M5Xtlmm23AtbjkkkvGspFlJQlgsqQpW5YQsHsD1BJIGkZuBLT+ckMrwyIgAiIgAiIgArkQUIA+F6wWGG0JAYzHmQfQHCHMy8DfP49Hf40lgc1WBv5nSaBb5wV/uvt+RwGNSnUIVPUAaR5ZYPxeDwphog4w275i6mVXyGrswf3rrOx6drhHfeCBB7a5NIqH6rn3zMwucWIq5PCzn/2sTXaKRjKlcGxp9uSTsokSwNBeUMQS1x9B8QyZMjbhxZiSCmBMmXYoNLrxxhud+EOcYvJ1Pc4mcQljQ4yfhGUc8cbB+d9777044IADFshakpUAZubMmU5GnMsvv7w2/bjCLa+BKf61wQYbYPTo0W1iOX6+aQUwQZEXbcYV67BumGBnt912c8QspowtpvcoZiDi/H7605/GWTbW1gn7/MhT+EIYZc7+wvFX9ftLUQt15mxg+sz5P1+5/3r/7/371n+A5/4NvBnz7wsJX4ryZvn6lQAmtc/sjr9pfy21Y9VQBERABERABERABIogIAFMEdTVZ34EJIAJZRtMYZ90k/X1118HN3K5Se8VUxDltddec1Kyv/XWW0419nP//feDm9Zxyz333INddtmlTfWsBDDNHl9wg5uBFgYettpqq1g4goEVU3tmfWE2EmZS8QpTsh977LGx+mAlUwDHFAgJBtO23XZbp9+llloqVl/BdWgKWAX9zwASAwK9e/eO1Qcr8SY1rkMvI45pHQaFU0luj2MfQd9KAFPfPUGRDvqhDN9BYq85VcycgN0boJlPVwYtI6D1Z5lDNBwREAEREAEREIEIAgrQV3WJtJQAxnPijO9/yAjz2idVda3mJQLFEvCEMFvc1HYc884sdlxJey+7AOaTTz5xLnEaN25cm6knOZTPhrwM6qCDDnLiDl6h8OHKK6+MzMLB+kGRSdIYRlK/efXjCGBMc4sj7gm222mnnUABhCdSSCqACYonyIhxEWbySFKCMYmwTDumi8KSZvahQOWUU07BRRdd1GaIWQlgeFna3nvv7Vwy5hX2xbhUHOGW1+a+++5rwzFK5JRGAGNaR1tssYXjwxVXXDG2C2fPno3zzz/fuZDOK/WeF9N7VHAtxu7csopBIceTBwCjngIogFERgTISkPCljF4rdswSwKTmb3f8TftrqR2rhiIgAiIgAiIgAiJQBIEyHD61+wtwEV5Tn+EEJIAJZWO6jSlulhBu6p5xxhk499xz29g3BRqmTJniZNrw0spz85dihP79+8dauR988IGTiYOpz/0lKwFMs8dn2uCudyOUf86mzXTT5vhXX33lZNhhqnWv0FcnnXRSLOZh/jUFQoIZdKJSvAcHEBTQDB48GH/605+w9NJL16q+++672GeffRyBiVeSBP0+++wzJ3DoD/jtscceYCaibt261WwGxVBJhTbBYBV9cNlll2GRRRaJxT3LSsoAkyVN2bKEgL7/WeKIFh2G1l+LOl7TFgEREAEREIHSElCAvrSuixh4SwpgPCaz584XwjzzL+Dlj4C/fVZVN2teImAPAQlgFvRF1GH8tN4LE79QUMFsEssuu2wi00GBRpiwImiUWS3OOeecNgf6m3VAP44AJpjJheOPc5FVMA4RFGYkEcCYLiBLy8gkGmG2H87JX4JxGL5G0QXjdB06dIi9NoLiJjbMSgDz+eefO7G/t99+Gy+99BI4t+uuuy7RZXgcTzCGtsYaazixrrAL0dIIYIJxQfZ71VVX4fDDD08k1mE702WBjMUxO0/QN6b4YFjd2E61pGJUJhNLhqlhiEBdAj17AH2Xm/9zyAYARTAqIhCXgAQwcUktUM/u+Jv211I7Vg1FQAREQAREQAREoAgCEsAUQV195kdAApi6bCdPnuxkxeBGtFfOPPNMJ015ly5djG3nzp3rCBQoQPCyaXgVTQKYf/7zn9hzzz3BDWWvxE3LTvELb4e66667FhjLhAkTQlOCB4UI9TaQmz2+sFvoKFA57rjj0Llz50TcTcy/++47HH/88c6GvVe23357XH/99VhuueXqrgkKoyjaOPvssxfwL4Mp/PHf1mVKSc+bx2688UYwqFavzJgxw/EvgyBeMfmKQa3LL78cxxxzTBtzUWuVlTkfZr85+eSTa23DbmPjeEaMGIGbbvrhqsO4AcaPP/7YER09+OCDtX5Mgar83uzaWpYAplmk1U8TCdi9AdpEEOqqEAJaf4VgV6ciIAIiIAIiIAKpCShAnxqd5Q1bWgAT9M2HXwMvfQRM+RCY8tF8Ucz70y33oIYnAiUjIAHMgg7LQwDD+Awzuvv3ltlz3H1207IKZl5nnThZ4nmRGS9Ke+yxx2pm02TxSLPU4whgaDcoXojySVDUY8oOn0QAY4opJbmAzM/GFMth7I3MF1544VrViRMnYsiQIW1iNhSbbL311olQU6TCC+cefvjhWrusBDCJBlKnsimGVu9CvDQCGIrKKHbxSpTIpt7cTP0z7sp4XPfu3ds0Nc3t5ptvdp65shcJYMruwdYbP8UtfZYD1lsOWH95YL3lgdUWbz0OmnF2BCSASc3S7vib9tdSO1YNRUAEREAEREAERKAIAhLAFEFdfeZHQAKYumyZ6YMb6SNHjmxTj5uto0aNQs+ePdv8fvr06Y444re//e0C4ghWNIkxTKICChBOP/10HHHEEejatesCY2Q/d999Ny644AIwUGMq9dLaB1OkM1DEzeZ11113AVPNHl+YAIYDY2Dj1FNPBQMw/hLG/ZBDDsEll1xiZBi84Y329tprLydrT9CvfI1r4fnnn8eFF16IBx54wMg87CY1Zk6hyOmNN96otdtwww2dm+KYNr5jx44L2GNWF4pSbr/99tprq6yyinOTV79+/Raob8ri4s2JN52tueaaC9zMxT4o2Lnlllva2KuXPYZBIwYn/OKuHXbYwbGz/vrro3379m1sMXj28ssvO9l12NYrAwYMcJ4HE+v83vB+sCwBTDMoq48mE7B7A7TJMNRd0wlo/TUduToUAREQAREQARFoiIAC9A3hs7ixBDARzqEo5vXPgP98C3z+7Q//1v77vz/8/tvvLfa0hiYCTSYwsCdw5iBgix/uBXJGUAUBDPd1Bw0alBlR7nVTcMEYRxaF2SO47+7Pfk673F/mHv9PfvKTVN3wYihedMaLpbwSJ0tJMLYSN3NMqkEGGsUVwHz11VfOZVSMJXilXrwoKOoxiROSCGBMMZ7Ro0eDWefTFF4Yx3iZV7bZZhvwkrcll1yy9rvgpW+9evXCnXfe6cRFkpRZs2Y58UDGlbxStACGl+6RP5+Fxx9/3LkQLxgXzFIAw0vdGFM677zzagwGDx7sXPy39NJLJ8FZq0uevODOKxtssAG4JlZfffU29kxrp95lf6kGU1CjoADmyQOAM58CJrxb0IDUbUsSWGQhYMlFgKX408X334v88N98fe2lgRWz+RhvSc6atJmABDCpV4bd8Tftr6V2rBqKgAiIgAiIgAiIQBEEJIApgrr6zI+ABDCRbCkAYSDEny2EjRjAYZBl0003ddJ0v/LKK87m8xdffBFqMyzIYBIV0AgFDxSnMGDEPig64E1WTMPuFyAwyLPqqqu2uZWq3q1IpvTlnE/fvn2dzDa8zYlCkG7dujlzaeb4ghvczGry5JNP4tVXX3XGwnFutdVWoICETLjpz5vfgtx529eVV17pzMVUmD2HN3nRtr/Q/kYbbYT+/fs7fXGzn32/8MILbTIB8TWKVyZNmgQGiFgYVKIAapFFFmljMyxDCyvRd5tsskktEMNAxjPPPOP4OVjOP/98J3ONSTDDuhTYHHjggc5Yg2W99dYDgxQMCjGIw6AB12uwkNvvf/97rLbaakZuDAyecsopjjDM1AfnsvLKKzsv/etf/3JEQxTABBkz+wsFR/5sOZEPY4YVJIDJEKZM2ULA7g1QWyhpHHkR0PrLi6zsioAIiIAIiIAI5ENAAfp8uBZvVQKY4n2gEVhKIOrm+bIJOTzMX34HrHopwH/zKJ7wZbaV6HMAACAASURBVJB7D1aQY9m4mQ6X1xNG5ME0rk3uqXMPm1kogof9o/b+4/bB/XGKXrxYCy/eGjt2rBMfMBWTaOboo492Ls0Ky1wfdyxx6sUVwNBWUHAQdnkX6wY5mDK3JxHABMUo7IPxFi/eFGeu/jq8/MsfYzBltKFYw5/lvhHBRlBw0wwBDNc7L3r78MMPnR+ueV5gNnnyZCc+VS/uSFZZCmBM66ze+onjz+CaCMsokzS7TZy+bakT9vnx1Lv5CmF6LAy8cwzAf8tYqvr9pYy+0JhFoFECEsCkJmh3/E37a6kdq4YiIAIiIAIiIAIiUAQBCWCKoK4+8yMgAUwsttxc5q1P1113Xaz6rERxDAUW/jThYcEkZhdhQIIb635hS5zOmH2DGWe4Cc4sI17hzW38MQkMpk2b5tyaxpuiTIU3vnFDeoUVVnBebub4ghvct956qyMo4e1Q7733XhwkTtCKPCkgqleefvppHHrooaFZdMLaUrRy9tlno3fv3th7771BQRFLvaAKgwYMhJ155pmx5uCvRLENRVgUv1CgVK+89dZbGDFiRJtsK3E7jBs4TPM8eGNYYoklcPHFF+PnP/95qJAn7ngbqScBTCP01NZSAnZvgFoKTcPKjIDWX2YoZUgEREAEREAERKApBBSgbwrmAjqRAKYA6OqyHASqeoCUt+ePeip7HwSFL14PEsBkz9pkkfEIxicYEwge/N9tt92cvf8VV1yx4cF8/vnnTgzn4YcfrtlijIYXQJniKhQlMIuJd1kXG/HysK233rrhscQxkEQAE7wEzSQaYZ+8AGzUqFFObIolLKNNowKYOPOLW8c0lzhZYuLaD4o18hLAUPDy0EMP4Z577om8XC9q7FkKYBijPOqoo8DYnFcaFcDEFbbErRfFw8bXoz4/8hTCnDFofhazMpaqfn8poy80ZhFolIAEMKkJ2h1/0/5aaseqoQiIgAiIgAiIgAgUQUACmCKoq8/8CEgAE5stb/e6++67wc3u4I1jQSO/+MUvcM455+Dtt9/GZpttVnu53m1qDOpQkMJgQ5R9GmQGlF//+tegAIa3iwUDGttuu62zQb3UUksZ58j63MQ2ZQsx3b7UrPEFN7jJjCITZhJhNhhmXAkrFFeceuqpjqila9eusXzLzD1M5/7AAw9E1qf9Y4891hEPMdX7V1995WR9GTNmjNOWQpXx48c74idTYap63iBHEczUqVMj+2OFzTffHKeffjq23HJLtG/fPlYbZi269tprnWw0cURDabjxefjDH/6ACy64IFYfHDiFSfQPs9EUlfnFAygBTKylpErlImD3Bmi5WGq0yQlo/SVnphYiIAIiIAIiIAJFElCAvkj6efYtAUyedGW71ASqeIA0j+wvYcKX2p5i4G4jZYDJ/rGgyIPZx3mZVPCysEMOOQTMks797CwKs25QTMOLp7zCS65uueUWMBtMsNxwww1OPCBO3SzGF7SRRABjEjGY4lPMbr/ffvvhsccec7o74IADcOWVVy4QX0kigAmKUfJgERR8lEkAw9gKfcGL7eLEAv38eOkbY4NeTMp7LUsBjMnXEsA0voqjBDBeD3kIYcqcBaaK318aX02yIALlJCABTGq/2R1/0/5aaseqoQiIgAiIgAiIgAgUQUACmCKoq8/8CEgAk5itdyvTuHHjnLTr3gY1U7gzOMIbwNZee21HrGASczDzRb1C+4888ohz8xNvEvNSuzOow41tiisobqGIoGPHjjVTzOpy0EEH4d5773V+RzEGN8GZ1SOsMHU8gzkUbbz44ottAkphN5flPb56zCjsuP/++505UrhDcQe5bLrpphg6dCiGDx+OZZZZJrFPKe6hvQcffNBJFU9RjBdco1/XX399bLfddo4YpVu3bjX7pgDZySef7IiY/L4JDoj90a+8WW7ixIl4/fXXayISBjDWWWcdsF/Ohzeu1bNVb7LkRZ5cqxTcBOe15pprYtddd11gXkkAMuhGdlwvnAvXrHcrHzPlcPwDBw7EjjvuiJ49e8YW8SQZQ5q6EsCkoaY2lhOwewPUcngaXsMEtP4aRigDIiACIiACIiACTSWgAH1TcTexMwlgmghbXZWLQBUPkGaZ/SVK+OJ5O+4BZltXhym7Qr1Lu5o9D8YrKEbxZ57wxsBLpZglPSpDetIxc2+eWWXeeOMNpynjKow/bLXVVm1MmQQlFOrwwqxmXfaURADDwV9zzTU4/PDDa/MwiVv+/Oc/t4khXX/99U6cKViSCGCC/Sb1SVR9ipMYJ9pggw1qVcsigGHsZOTIkbjuuuuipum8zhgLY4GDBg1yfn784x878Rj/xXusl6UAJo8MME8//bQTJ/IX05hbOQNMcEFkLYQpaxaYKn5/ifXwq5IIVJCABDCpnWp3/E37a6kdq4YiIAIikIIAbwLvC4C3cm8CYBUA6/nsfAHgVQDc4HiJfyoCeBvA7BR9qYkIiEBFCUgAU1HHtuy0JIBpWddr4iLQygQkgGll71d27nZvgFYWuybmEtD601IQAREQAREQAREoFwEF6Mvlr/ijlQAmPivVbDECVTtAmlX2l7jCF2+5SACT34Pz1ltvYcSIEc5FS/7CC7Auvvhi8GKxtBdF1Rs1s3FQWHP55ZfXqp100kmgoKJDhw613/ECMV5YxYwpLLz46a677nIus2pWSSqAee2115wLsMjWNOY5c+bgtNNOw3nnnee83qdPH9xxxx2O6CJYkghgbrvtNuyzzz41E/XsZsWOc+DlZF6hWITjWGGFFRJ3ERTw/OY3v3E4mYqJS5iojP7jWmOGnWDhOqfoipew8YK91VZbDcstt5xR8JVUJGJaN/XmZKrfaAaY4Jro1asX7rzzTvCSNn9JOrfEzi2wQdrPj6yEMGXNAlO17y8FLkF1LQKFE5AAJrUL7I6/aX8ttWOb2JBfZH+TQX/ewfqvAEwCMNn9d1pC20sCuA3ANr52jwDgTdL/SWhL1eMTIN8/Bqrzjzb6QsVuAjyrzj+cDgOwL4CkKXHfA3AtgBsBzN/QUBEBEWhpAhLAtLT7Kzh5CWAq6FRNSQREIIqABDBRhPR6CQnYvQFaQqAaciICWn+JcKmyCIiACIiACIhA4QQUoC/cBTkNQAKYnMDKbPkJVO0AaaPZX5IKX7wVkPYAsy0ryNYMMH/9619x8MEHO5kt/IVCjEsvvRTbbLNNrllW7rnnHuyyyy61rplx/k9/+hOYrZ2FmeDPOeecNiIIUzaVvP2cVADDDPEUFd100021ofkzvLz33nvYe++98dxzzzmv1xM5JBHABLPKMKsOhU3Mep9XCQos1lhjDYwZMwa9e/dO1CV9PWrUKOfHK1kJYMiAgiRmWPEK19jZZ5/trL+42Y2CfGkrywwwQWEU7Q8ePNh5JpZeeulEPL3KQYESs/eMHj0aq6++eht7EsCE481CCFPGLDBV+/6S6gFSIxGoCAEJYFI70u74m/bXUju2iQ2zEsCEDfleABcD4B8Vc2PMSwKYGJByqCIBTA5Qm2CSf4AdD+BIJqxtsD+K2M52xTAzGrSl5iIgAiUmIAFMiZ2noRsISACjZSECItCCBCSAaUGnV3/Kdm+AVp9/q89Q66/VV4DmLwIiIAIiIAJlI6AAfdk8Fne8EsDEJaV6LUegSgdIG8n+klb44i0YCWCyf3TCxC8DBgwAM3E0I8MKs7rst99+eOyxx2oTvPvuu7Hzzjs7/x/1evZUzBaTCmBo5YYbbnDERV7xC3fuu+8+DBs2zDjn4AiSCGCCmWdo6+qrr3YENnmVKVOmYOjQobUMPexn3Lhx2HHHHRN1SXHKUUcdhVtvvbXWLgsBjCnTEIVBFOkMGTIk0RhvueUW7L///m3aZCmAoeFgFpy0giLaMjGlEIhirO7du7eZhwQw0UuhESFMGbPAVOn7S7R3VUMEqk1AApjU/rU7/qb9tdSObWLDvAUw3lT+FwBTS/KQfb0iAUwTne/rSgKYYrg30itTs94AYEAjRgxt7wJwLIAPMrYrcyIgAiUhIAFMSRylYcYkIAFMTFCqJgIiUCUCEsBUyZuai0vA7g1QuanqBLT+qu5hzU8EREAEREAEqkZAAfqqedSbjwQwVfWs5tUwgSodIE2T/aVR4YvnAAlgGl6KbQy88cYbOPDAAxfI/LLbbrvhkksuwYorrphthyHWmPWD/R1/PC9WnV+OPvpoXHjhhejcuTOCGTeYDYMihOWXX74p4/M6SSOAef3110GeZM3Sp08f3HHHHVh11VUxcuRIZ94sG2+8MW6//Xbn96aSRADz+eefY99998XDDz9cM5U2Yw6FIxwnBS5cD7169cLKK6/szIm+8YpJpOT3YVxHBXmxXRYCmM8++8zJtuMXWZHR7373O1AIE7eYsrOwbdYCGJOg6KqrrsLhhx+eOBuTielJJ52Es846Cx06dGgzdQlg4q4EIK0QpmxZYKr0/SW+d1VTBKpJQAKY1H61O/6m/bXUjm1iw2YJYDglHqz/JYBP6sxPApgmOt/XlQQwxXBP2+taAG7kn+p1DEwE8Kb741XjH5frAVgHwPyUtuYyjklgI57VtGNXOxEQAcsJSABjuYM0vIQEJIBJCEzVRUAEqkAgbwHMlottidOWPw0DFh2AhdotlApZcIzohzJ8B0k1VzXKhIDdG6CZTFFGLCag9WexczQ0ERABERABERABAwEF6Ku6LCSAqapnNa+GCVTlAGnS7C9ZCV88B0gA0/BSrBn45JNPnIwgzNLhL4cccgjOP/98LLHEEtl1FsPSiy++iOHDh9cyiIQJRWjqoosuwrHHHptYCBBjGHWrpBHAzJgxAyNGjMBNN91Us/3HP/4Rm222mSPIeO6555zfcz7k3qlTJ+MYkghgKCg655xzcNppPGs3v6TNdvL0009jzz33bJPZxSRsoTBk1KhRjqjCK2uttRZGjx6N3r17x0JvEkKxYRYCmL///e/YY4898Oqrr9bGwvVPAVKXLl1ijY+VTHb4+6wFMNOmTcNBBx2Ee++9tza2LbbYwsmMk0SYNnv2bJxxxhk499xz28wxLDuPBDCxl0KtYlIhTNmywFTl+0tyz6qFCFSPgAQwqX1qd/xN+2upHdvEhiYBzEMAnk44BiqXewHoCaB/nbYXATgFwMyQOhLAJASfUXUJYDIC2QQz/APxQgAjDH09AuAyAE8B+G+dsbR3n9V9APwKgGmDJepZbcJU1YUIiEARBMpw+NTuL8BFeE19hhOQAEarQwREoAUJ5C2A8ZAut9Byjghm0KKDMLzHcKzUaaXYtCWAiY1KFecT0Pc/rYQiCWj9FUlffYuACIiACIiACCQnoAB9cmblaCEBTDn8pFEWQKAqB0jjZn/JWvjiuUwCmGwWL7N6nHLKKY6QxF+OOOIIXHDBBYkyYmQzIsAkFLn77rvRv39//PznP8dTT/F8CZysL2PHjsVGG22UVdex7aQRwND4DTfcgIMPPrjWD4UXAwcOdAQwXgkTJHivJxHAsM1rr73mCFe8zDP83fbbb4+rr74aK60Ub4/cJJKikIYijGHDhi3AzdQns6xcfvnl6NGjRyTnCRMmYP/998d7773Xpm4WApgPP/ywzTpiB0kzwHCNnnjiiWAmlmDJWgBjWjf83ZFHHulkRuratWskTwqKHn/8cey3335tBEz1MihJABOJNbRCEiFMmbLAVOX7S3rPqqUIVIeABDCpfWl3/E37a6kd28SGJgHM6QB+UI4nHwxTYfJQ/ZHUugeafw1gVwCPhpiVACY57yxaSACTBcXm2BgCYEzg2eJzdbYrfgkTl4WNbk23He36C23uBODx5kxLvYiACNhCQAIYWzyhcWRDQAKYbDjKigiIQKkINEsA44eyaPtFHRHMsB7DsOvi/Ju/fpEAJoqQXg8QsHsDVO6qOgGtv6p7WPMTAREQAREQgaoRUIC+ah715iMBTFU9q3k1TKAKB0jjZH/JS/jiOUACmIaXomPg0Ucfxa677oqvv+Z5i/mFgoZrrrkGyy67bDadpLByzz33YJdddqm1ZFaULbfcEkOHDq397oADDsCVV14ZSwCQYgh1m6QVwASzhqyyyiqOIMTLRjJo0CDcdtttWGGFFUL7TyqAYeYPZpTxZ4Gh8SFDhuCyyy7DmmvyDE54+eKLLzBy5Ehcd911bSpRTHHFFVegW7duCzQOyzYSJ6vQlClTcNRRR+GFF15YwG4WAhiuddqneMcrFFMxGw/XWFQhD7I0iV/YNqkAJo745uOPP3aEUw8++GCb4dEvJ598cl2h2ty5czF+/Hhnzn5BEQVM1157rSOOMhUJYKJWQvTrcYQwZcoCU4XvL9FeUw0RqCaBdu0ij9ZFVqgmmcSzsjv+pv21xA4toEEeAhhOgxkmqKinOjsogmH6SWavmGGYrwQwBSwCABLAFMM9aa/M/nIJgMMCDUcyGS2A2UkNuvXXAnAjgI0D7es9qym7UjMREAHbCZThS7jdX4Bt93CrjU8CmFbzuOYrAiIAoAgBjB/86p1Xd8QwOy++MzbpuonRJxLAaKkmJKDvfwmBqXqmBLT+MsUpYyIgAiIgAiIgArkTUIA+d8QFdSABTEHg1a39BKpwgLRe9pe8hS+eh6sogDnjjDNAAUQeZd1118VSSy3VxvS0adPADCR33XVXm98z80sWWVVWXXVVUOCRprzzzjvYa6+9aiKIjTfe2LF155131swxK8zOO++cxnzDbdIKYEzt/IOhsILroEOHDqFjTCqAoSFTBhf+fokllsCvfvUrJzMI+foPyHKsTzzxBEaNGoVJkya1GQ/rjhkzBv369QsdZ1ifG264oTNHik26dOGZovmF6/Gmm27C2WefDYpMTCULAQztBjPx8Hc/+clPcPrppzvCq86dOy/QPbO+PPTQQ/jtb3+7AA9/ZYrKtt56a+P458yZ44hnzjvvvNrrFKIcffTROOigg2piIv6uU6dObWyEZcXxePK9w58NhsKXv/3tb46Y7eabb24jcqPhESNGOBlk/D7wdygBTMNvEzUDUUKYsmSBqcL3l+y8KksiUC4CEsBk5i+742/aX8vM0TkayksAwyF3BMCD+cFsMh8BGA7gRcO8JIDJ0dl1TEsAUwz3pL2uDmA0gA18DXlLw14A3klqLFDflFnmDQC7AXi9QdtqLgIiUCICEsCUyFkaagwCEsDEgKQqIiACVSPQBAHM/wFYLQ63zRbdDDv32Bm7Lb4bVuq0Uq2JBDBx6KmOj4DdG6ByVdUJaP1V3cOanwiIgAiIgAhUjYAC9FXzqDcfCWCq6lnNq2ECZT9AGpb9pVnCF88BVRTANLy46hgwZaV4/PHHsdNOOy1wMD6rcTCjxs9/zrM9yQuFAhRenHVW8PzWfFtxMqUk7zV+i7QCGPbADC/77LPPAp1R9HDvvfdiq622qjuQNAIYGmT2GYosKGwwFYpa1lhjDbRv3x7Tp0/HxIkTQ+tdfPHFztqJOlD7xhtv4MADDzRmc+F8+/bt6wgwPvvsM7z88stt+uPr66yzTptxZCWACRPncAAUwmyyySa1zDjMGEMWL774YptnhePbfffd8de//rXN/KLWPQUphx9+eF0fm57XefPm4Y477nAyuYQJhPr37++IaL7//nsnq1BYvSOOOAIUunEOYUUCmPjvB3FrhglhypIFpuzfX+L6SfVEoIoEoj6veV9lFeedw5zsjr9pfy0Hl2duMk8BjPNVFsAdAPoERs4vn9cYZiMBTOYujmVQAphYmAqvNIAJPgOjYEYYCs1mNTi6xXkvA4CdAnaYnpPPsIoIiECLECjDl3C7vwC3yEIpzTQlgCmNqzRQERCB7AjkLoCZh1Foj3swF0PRDjsA6B81+o7tOmKnHjs5Qhj+SAATRUyvBwjo+5+WRJEEtP6KpK++RUAEREAEREAEkhNQgD45s3K0kACmHH7SKAsgUPYDpMHsL80WvngukwAm2eINHqifNWsWRo4ciUsu4fmNfEqUECCqVwoOhg8fjo8+4qXFbUucTClR9ht5vREBTDC7jTeOwYMH45ZbbsHyyy9fd2hpBTA0+u9//xu//vWvcfvtt6eaPsUhl156KbbZZptI8YvXwZtvvulkmWFmlLiFwgz6eJlllsEBBxxQa5aVAIYG64lzosbJrCvnnnsuNt10U5xwwgm46qqrak1OOukkR7gVlsWHQqQ99tjDEaiElbBnhyIYZuU5/vjj67YPs0uuzL5z5JFHhmZ+8dpKABO1CtK/bhLClCELTNm/v6T3mFqKQPkJSACTmQ/tjr9pfy0zR+doKG8BDNMr8g+8wwJzCDu0LwFMjs6uY1oCmGK4J+3V5KfTDVmWktr16h8L4OJA45MB/JAuNK1ltRMBESgNAQlgSuMqDTQWAQlgYmFSJREQgWoRaIoAZkOcWaP2IjZFe0cIw59eUTSZCeb9We+3rdZPN+FEcWvx1+3eAG1x57TA9LX+WsDJmqIIiIAIiIAIVIqAAvSVcqdvMhLAVNWzmlfDBMp8gNSf/aUo4YvnAAlgki3FoADGJKJIZjG6dqMCmGnTpjkZS5gVxV8oEBk7diw22mij6EHkVKMRAczMmTNx4okn4vLLL28zOoomTjnllEhhSSMCGHbI/h944AEnA8ikSZNiEVpiiSWcrCXHHHMMll566Vht/JVmzJiBa6+9FmeffXZoVhKvPkU2rLfzzjs7Qh1/tpwsBTDsj4KgU0891REexSnMkkMxz6GHHoquXbs6TSgiO+6442rNo4RMFLE8/PDDYBaW9957z9htvXmyATPmMJMM+w7L8uI3TOELM/ZwnL17945cY2wrAUycFdFYHb8QpgxZYMr8/aUxT6m1CJSfgAQwmfnQ7vib9tcyc3SOhvIWwHDoJwE4NzAHZn/hYfv/Bn4vAUyOzq5jWgKYYrgn7XUPAKMDjShO4XM8J6kxQ/0dAdwIgDcjfA/gQwBjADyYgW2ZEAERKAkBCWBK4igNMyYBCWBiglI1ERCBKhFougDGD28StnazwlAMs1psrhLAxEbVohXt3gBtUae00LS1/lrI2ZqqCIiACIiACFSCgAL0lXCjYRISwFTVs5pXwwTKfICU2V+cA7uDgEE9G0bRkAEJYJLhCwpgePB+7733xnPPPZfMUILajQpg2NUNN9yAgw8+uE2vzAhy5ZVX1gQICYaUWdVGBDAcxD333INddtmlNh4KFMaPH48BAwZEjrFRAYzXwezZs/GPf/zDycwyYcIEJyMKs5OwcDx9+/ZFr169sN1222HzzTdHt27dIscWVWH69Ol45JFH8NBDD+H555+v9bfeeuuhT58+2GuvvZy+unTh5dXAbbfdlqsAhn1QkMLngaKqJ5980sms4glTKHhZZ5110L9/fyfrDZl06tSpzTSnTJmCoUOHtslUdPfddzsCnnrlX//6F0aPHu3wZ7ajr7/+ulb9sMMOc8QtHocwO+T5zDPPODynTp2KV155pWbHY8pxb7nllk42nSRFApgktBqr6wlh+LnKz1dbS5m/v9jKVOMSgWYRkAAmM9J2x9+0v5aZo3M01AwBjElcwQP1+wKYFphbHAFMewA/ATAUwJYANgSwhGtnIoA33UP7zwCYnhE7/jGwMQB+M2J/6wBYxbVNBfnrANj3IwBeATAro35ppiOA9QBsAYB/nPXx9f0FAN4g8CyAhwG8DGB2ir6jBDA8D8357g5gCADe/LAYgCz6N63Bzdw5JZlKnLUTZc9bW4MBbOpy51rzire+/gLgMd5fAGBulNEMX6f/2be/POk+Sx9k2E8WprhmlnWfmW0ArAmgf4DlSwAeApDkWQ0y4DPH9fsfAPQfn9ODANCHXLPcUHg+4XtCM565MMbktpL7nPE54PPO59+/BtNw8/cXfN79DL163Gyh37YLjIHvdxRIcd2xHfk28gzY/sxl8SyUzoYEMKVzmQZcl4AEMFogIiACLUigUAGMx/tJdMRitawwFMPwj4PwIgFMC67URFO2ewM00VRUuYQEtP5K6DQNWQREQAREQARamoAC9FV1vwQwVfWs5tUwgTIfIH3lY6Dvcg0jyMRA2QUwmUCQEREQAREQgcQEbP38sOkz1gS1zN9fEi8SNRCBihGQACYzh9odf9P+WmaOztFQMwQwhwG4OjCHNBlgKLbgQfBTAewUgwnrnw3gWgAzYtQ3VaGo4gAAv/SJTqJM8YD4ZQ32yz46A6CCnRl0ekV16r4+FQAzgtzDRJsx27BaPQEM020eD+BIV/RSzyzFOKNccUjc/m0QwPAQPsVUpwPYPAE3Cjd+A+CJBkUAcbukoONPrjjH32YkgItSip/i9h23Hs/O9wbwawB7xWzEZ5XvEZcyuWhEmzABzLfuOj2xzjr9P1fENSWkj2Y+c8EhkFuS9ze2T8LN3189AQzTyh7qvs96wsJ6LnkAwBmu+K5u7CVgpCzPXMwlXK1qEsBUy5+ajQQwWgMiIAItSMAKAYyf+2R0x1wMdTLD8Afgl862RQKYFlypiaZs9wZooqmocgkJaP2V0GkasgiIgAiIgAi0NAEF6KvqfglgqupZzathAjpA2jBCx4CtB5izmZ2siIAIiIAI5EVAnx/pyOr7SzpuaiUCNhCQACYzL9gdf9P+WmaOztFQ3gKYDgDOckUc/mlc5R5W/y4wt7AsHvsD2BbAxb5sL3GxMNvMUQAoTIlbeDj7Z66owJ8BJG571qMY5Bg3+0SSg+Fsy2wZvwWcs0FpCg+ln+Bmw4nTPkwAM5lJUN3MM3HseHX+AICijCgxA+sXLYBhJptzXJFTkjkG1zPnQUFCnoUCjQsBHG3o5H/d1+Iwz2uMZEm/UzDG/05a+Mxwbsy0E1ZMAhi+P1Codn5Eh/e62WGCmaeKeOb8Q22UG7OwUBhI4VucbCxhAphFAVwSU2DoHz9Txx4L4OaYIqwyPXNJ13Al6ksAUwk3ahI1AhLAaDGIgAi0IAHrBDB+HzyHFbFQTQjzwx+8zdDF5gAAIABJREFUEsC04EpNNGW7N0ATTUWVS0hA66+ETtOQRUAEREAERKClCShA3xLunzdvXtLgc0tw0SRbk4AOkGbjdx1gzoajrIiACIhAqxHQ50c6j+v7SzpuaiUCNhCQACYzL9gdf9P+WmaOztFQ3gKYpQDc6opX/NM4zj1oHZyaSQDDLBsUYhyc8lA9++DBd2aiiSMO6Oge5iabNIf4/XOiIILimzsAxN2H/KmbPSat8Mbr/1UAR7gCnKglZBLAUGxEscHGUY1DXh/nMv8kon2RAhhePExBCbPbNFoo6mL2kbTZhuL23w/AmJCMRFxvfN6YJeYVALPiGs2g3rIArgCwW4O2KFSjoGVCiJ2gAOYxAA+5mYeintddXJFI0HQRz5w3hqy4UYRysptJZ3aED0wCGGZuOhPAkJT+Y//7AuBzX6+U8ZlLiaS8zSSAKa/vNHITAQlgtC5EQARakIDVAhi/P6ZgA8zFoWiHQyEBTAuu1ERTtnsDNNFUVLmEBLT+Sug0DVkEREAEREAEWpqAAvQt4X4JYFrCzZpkTAI6QBoTVEQ1HWDOhqOsiIAIiECrEdDnRzqP6/tLOm5qJQI2EJAAJjMv2B1/0/5aZo7O0VDeAphh7oF8/8F0HpRmdpVnDfMyCWBM02eGE2YbmAJgOgCKVvq4mQt4uNt0EP5QANdHCFGYsYb1LgixQTHO7QCeAvCpO7AfAdgEwF4ANjcMlvM93G0XJYLZEMB17lyCpqYC+COAxwG8677YDcBmAHYPyRbzAoADAbwRsYZMAphgEwoTmA2GYgP2zyw5/wNgO3d+Sxj6iCMKKVIAs6crNgquF66vOwGQ+b/deXnz5drdJ0SAQpEWGeVZuNaPj5HthGIYZj96GMBzAN6PmZ0jzdjriRo4Dj4zZPpXAP8F0AXA+i5Hk2CG65ZiircMgwkKYPh80eYybl1mkaEQ50kAM901yj4oKPsFgI8CNot65jgMvt9d5Ap+glP1uN0HgGI2ilq897kd3feb4DMX970m+LzTPte5P+OU937zNIC33cwyZEyBzEEAehl8QzHSfgbG/qplfObSPBOlbiMBTKndp8EvQEACGC0KERCBFiRQGgGM55vXsDh6w5SmsQW9pymHELB7A1RuqzoBrb+qe1jzEwEREAEREIGqEVCAvmoeNc5HApiWcLMmGZOADpDGBBVRTQeYs+EoKyIgAiLQagT0+ZHO4/r+ko6bWomADQQkgMnMC3bH37S/lpmjczSUpwBmLQA3GjKIMBsLD1CbzrdECWAeBXASgJdDhCw8t8sMGTwAH8xcUq9fD/FAV1izSoA5D4if4IpP5ob4ozMAZpg43T1s769GAQoPfr9Wx5fMBHENAIqG/IXCk1MB3OUe6DeZ4Lw3AHCpm7XFX4ftmP2m3nmiKAHM/7qZUsIy6Cznvk7Rgr/wQD4FRaPrzLsoAczirlhlJ9/YyJp+vts98B827LD5xlljWTzOFJww2wd/4hb6gqKzRwBQyEWBQxYZYrj2KPy51jCQWwCc4RNsBatQVERBEUUgwYxH57ptg9lMggIYv83fA/g1AM41WBZyRST+z80in7l6Qqao541zW9rN2BLMXsQ1vKubNStsbdR73im8Odv1Z1g2IwrGuPZGGjoIy7LDqmV+5uI+Z5WoJwFMJdyoSdQISACjxSACItCCBEongGlBH2nKiQnYvQGaeDpqUDICWn8lc5iGKwIiIAIiIAItT0AB+pZYAhLAtISbNcmYBHSANCaoiGo6wJwNR1kRAREQgVYjoM+PdB7X95d03NRKBGwgIAFMZl6wO/6m/bXMHJ2joTwEMDzUzkPqPNTO7ArBwuwZt4XMqZ4AZpwr5PgkBo8t3Wwpy/vqMvPDUDdrjMkED2dTgBLMSEHRzYiQbBQmOxSi/M4gwKHtY91sFcF2PG98tCtg8b/GTBhH1Rlz0M6Kbt9BEU1UZpJ6B+J5yJ2+DAoRgn2HZQGJygpRlACGfrofgH+NMLPKJRFZgrx5m8QT9bIbxVi2iapQcLU3AIolTNl3ooxxrMwmRIHUEwD4XEVlKDLZXNXN8BIUnJ3piqKYnSWqmIRnFI3xWXw90DhMAMNsN1znH0d15r5e9DNHod6YQCYh+oTvEcxuFfW8cRpcA8cBoFjIX25y37PCBCxhzzvFM8ySw+w5UWuBzzuflUMCffN3fM8wiavK/szFXFrlryYBTPl9qBn4CUgAo/UgAiLQggQkgGlBp1d/ynZvgFaff6vPUOuv1VeA5i8CIiACIiACZSOgAH3ZPJZqvBLApMKmRhUloAOk2ThWB5iz4SgrIiACItBqBPT5kc7j+v6SjptaiYANBCSAycwLdsfftL+WmaNzNJSFAIZnZbsBWMHNvrI7gB1CxsyMEL8EMD3k9TABDDOw7AWAh+LjFB4Mv9AVlfjrUxhyX4iBrQAwgwezG3glTuYWkznTgX4KcIYDeNHQwCQiYH2KhShOSFKYeed2AH18jaJEKGEH4q8CcCKAsIP0wXExM8r1ALYPvFAvK0RRApgdAVBU5S+buVlS4vLe2c0W469PQQJFAM0qPd2sQ8z64V+7Sft/AMDFACZEZL8J2mU2J/rcX6Ke86ANZkMZZchoc7grSvPXDxPARIm8gn0W+cyFvT/xWTg/pvjFm49JiEIhDTMbUeBkKmHPO7O68H1zTszFQ1+MD6w7CpGYCcqUcaoqz1xMPOWtJgFMeX2nkZsISACjdSECItCCBCSAaUGnV3/Kdm+AVp9/q89Q66/VV4DmLwIiIAIiIAJlI6AAfdk8lmq8EsCkwqZGFSWgA6TZOFYHmLPhKCsiIAIi0GoE9PmRzuP6/pKOm1qJgA0EJIDJzAt2x9+0v5aZo3M0ZBIf5NUds5kcGCFiCRPAnOUekI97MJtz2M/NpOCfj+lAPV/v5B48Z/YFf0mSEcTfLuxAf9g8TAfSmXXlFAAzEzqEZ5c5D7b3lyEA/hxiy9R/WAaOqOGYRCH1st8UJYAxzbmeUMc0758AuNoVCL0C4B0AzyUQakWxTPL6Mq7AiqKpzZM0DNSlEOYEAG/GsNHdFb9QfOOVKPFFmNl13Gw0FHB5hcKaXwH41vc7kwDmLQAcw2sxxuxVKfKZ47q5IyBSe9YVvL2bYA5e1Y0AjA1kMzoPAJ8t03umae4UGe4B4O8J+qfokdm8BvnaPAKA9v9jsFO1Zy4BqnJVlQCmXP7SaKMISAATRUivi4AIVJCABDAVdKqmZPcGqPxTdQJaf1X3sOYnAiIgAiIgAlUjoAB91TxqnI8EMC3hZk0yJgEdII0JKqKaDjBnw1FWREAERKDVCOjzI53H9f0lHTe1EgEbCEgAk5kX7I6/aX8tM0fnaKhZAhiKX44CMCViLmECGGZUeTohB9NB+dMBUIQSLKaD3GkFIJ7t3gDGAFjD19nDbnaEz32/W9gVqxzp+11aEYFnIosD8cxiMhLArITcTSwpCtkbwHsGW0UJYPoDeDSQvYLrlJlE/ppwzjZV59n1ZQFwDVCMRHHCKgkHSD8xkw0zIgU/Z/ymTGucbZgVxpQBpN4wmL2Ga255AC8D+JvrB/pirq+h6bmul3XE1GfRzxyFJqMDA0sj8vNMLA7gBjfri/e7p1whyocGACYhiklsFLVs6LPfue9pXl2+x+8J4J+GxlV95qI4le51CWBK5zINuC4BCWC0QERABFqQgAQwLej06k/Z7g3Q6vNv9Rlq/bX6CtD8RUAEREAERKBsBBSgL5vHUo1XAphU2NSoogR0gDQbx+oAczYcZUUEREAEWo2APj/SeVzfX9JxUysRsIGABDCZecHu+Jv21zJzdI6G8hbAUMhxlSvw+CzGPEwCmDSZCdjVBgDuD2RFCBPAmA5m3+qKdjiHNMWUHcOUqcIkGKl3eD3OWEw2KcahuOMrgwHTgfhhAO6L01mgTlg2nc0AMMtFsBQlgKHQ4hYAgwMD+gLAZQDuAfCPFAKgFMhybdIewHIA+gHYBsBWAJiBJKpw3TNj0u11RDA7AhgXMER/nhMhnInqu97rJgEM32OYrem7mIaLfOY6uCK8kwJjrZehKWpaJpsfARgaIjo0Pe9h7431+u7iipYO81Wq937dKs9clL+sf10CGOtdpAEmIiABTCJcqiwCIlANAhLAVMOPmkUbAnZvgMpZVSeg9Vd1D2t+IiACIiACIlA1AgrQV82jxvlIANMSbtYkYxLQAdKYoCKq6QBzNhxlRQREQARajYA+P9J5XN9f0nFTKxGwgYAEMJl5we74m/bXMnN0jobyEsBMAPAQgDvdrB/1skj4p2cSwDziZjL4T0IOPOR/B4A+vnZhh7xNGRnSHAj3D5FniM9wf/y/Dx50N2XReADA0QCmJ5yzV70rgP8FsJuvfb0sLMED8SahTpKh8ED81YEG+wC4zWCkKAEM/UPGl9aZGMUwj7tCqmcAvA9gdhIQFtb1BDHMDMP1QUEMM3mYCjPB7ApgcsjrxwK4OPAas3/wucurJMnsFDaGIp85U9aUT90MSa80AG1/V2joNxEmYjMJYMKez3pDSiqAadVnrgG3FtNUAphiuKvXvAhIAJMXWdkVARGwmIAEMBY7R0NLS8DuDdC0s1K7shDQ+iuLpzROERABERABERCB+QQUoG+JlSABTEu4WZOMSUAHSGOCiqimA8zZcJQVERABEWg1Avr8SOdxfX9Jx02tRMAGAhLAZOYFu+Nv2l/LzNE5GjKJDyhceTphn/8G8KErdvkYwH8TtveqFyWA2Q/AzYExpzkQHpx2HCGI6UB/Snx1m00FsDuANw21ggfi64ll4ozNJCg6GcB5hsZFCWA4lGUBXAOAQoE4hYIQZue5CwAZTYvTyPI6zMpxEACKWZYwjPUmACMAzAi8FibwCsv0kxUG0/NynJuJJG4fRT5zpve4uONOWo+iGGY5CpaiBDB65pJ6sKD6EsAUBF7d5kRAApicwMqsCIiAzQSCApgrfnQFBi42EL269Eo17FEfjsKZH535Q9t5GIUN4ftFKrNqJAJJCNi9AZpkJqpbRgJaf2X0msYsAiIgAiIgAq1MQAH6lvC+BDAt4WZNMiYBHSCNCSqimg4wZ8NRVkRABESg1Qjo8yOdx/X9JR03tRIBGwhIAJOZF+yOv2l/LTNH52jIJD5oNPNJI8MtSgBj4pCFACbOQfMdAYxrBFqCtmHihOA402bd8YaSJEtHkQIYjndFVzzhz5YTFymzwzDL0VgAzOJR5rI+gMsB0Hf+8hGA4QBeDPzelP2DVYoQwCR9Vot85lYB8CcAmzZhsYS9l8d5X4ozvKQZYDybeubi0C2wjgQwBcJX1zkQkAAmB6gyKQIiYDuBoADGG+96i6yHgYsOxPbdt8fgboNjT0MCmNioVDE/AnZvgOY3b1m2g4DWnx1+0ChEQAREQAREQATiElCAPi6pUteTAKbU7tPgMyagA6TZANUB5mw4yooIiIAItBoBfX6k87i+v6TjplYiYAMBCWAy84Ld8Tftr2Xm6BwNSQAzH26RAhjTYfS8XC4BjJlsZwA7APgVgM1TwP8CwO8A/BbA1yna29JkLQC3A+gTGJApw0qZBTBFPnM/AXCHgXEea8BWAQznqmcuD49nZFMCmIxAyowlBCSAscQRGoYIiEAzCYQJYPxj6LdIPwzrMQw79dgJ63RZp+7wJIBppvfUVwgBuzdA5baqE9D6q7qHNT8REAEREAERqBoBBeir5lHjfCSAaQk3a5IxCegAaUxQEdV0gDkbjrIiAiIgAq1GQJ8f6Tyu7y/puKmVCNhAQAKYzLxgd/xN+2uZOTpHQxLAzIcrAQzwR986a6UMMP7Hqz0AChR2AcCsIvzvJOUuAL8E8EmSRjHqLuqOZzVXOEHxyWz3dx/GaB+3Cs+9HwvgokCDqwAcD+A73+8lgIlHNSg6kwCmLTdbn7l43q1oLQlgKurYlp2WBDAt63pNXARamUAcAYyfzw7dd8DwHsOx2+K7oVuHbgugkwCmlVeTNXO3ewPUGkwaSE4EtP5yAiuzIiACIiACIiACORFQgD4nsHaZlQDGLn9oNMUS0AHSbPjrAHM2HGVFBERABFqNgD4/0nlc31/ScVMrEbCBgAQwmXnB7vib9tcyc3SOhiSAmQ93PwA3BzhTAHFbg+xPAnBuhN0BAP4SqBOWuaHB4YQ2D2bEeA7A3gDeS9mhKcPG/gBuMdgzrcGwTDX1hrOk669tfJUaEfLwDPiyAAYB2Nb9d5UYPK4EcCKA/8aoG7dKdwDXA9jV1+AjAEMBTIlrJGa9/gAeBbCYrz77Znacb32/6wDgLABc4/6Sxncxh+ZUMz0vSZ/VIp+5rNdpEnZeXdPzmZQhbZlEUK8C2APA31MMzKZnLsXwq9NEApjq+FIzIQEJYLQOREAEWpCAQQBzE4BhABavh2Opjks5QphdF98V23T74e8qCWBacBHZN2W7N0Dt46URZUtA6y9bnrImAiIgAiIgAiKQNwEF6PMmbIV9CWCscIMGYQkBHSDNxhE6wJwNR1kRAREQgVYjoM+PdB7X95d03NRKBGwgIAFMZl6wO/6m/bXMHJ2jIQlg5sPlge3RAc6NilA6ATjfzajhNx0UCJgEB6aMGzkuAwQPxE8FsDuAN1N2yiwiFwfa8rzVfQZ7WQlgVnAFMBSseKURAUxwqMxUsRyAfq4QZXsASxjm8zWAnQA8npKdqdnCblaWIwMvphEtRA3LlKHkVgBHAeDc/MUk8NoTwB1RnTTwehYCmCKfOZ45JE+uH69QxERu/2yAS5KmtgpgbHrmkvCsXF0JYCrn0hafkAQwLb4ANH0RaE0CCwhg+qEdJmJZLIRhmOcIYbaLIrNul3Wxa49dHTHMmGljcOZHZ/7QZB5GYUP4fhFlTa+LQMME7N4AbXh6MmA5Aa0/yx2k4YmACIiACIiACAQIKEDfEktCApiWcLMmGZOADpDGBBVRTQeYs+EoKyIgAiLQagT0+ZHO4/r+ko6bWomADQQkgMnMC3bH37S/lpmjczQkAcx8uBsAuB/A8j7WYYf+47pjKfegO7OHeOUtVzzxmu93zCryJwCb+n73mJuB5bO4nTVYz3QgfiCAp1PYNWWFqJet5DAAVwf6SZNFZE0AdwLo5bOVpQAmiILz3AXA2QCCmWFOBnBeCnb1mphERbzIeQSAGRn21RvAGABr+Gxe4wq5glltTMKxRua+o5tR5mMALwF4G8CzgUxEWQhginzmwoRxaZ+3NK4viwCm6GcuDdtKtJEAphJu1CRqBCSA0WIQARFoQQJGAYyfw2Tnj6bhblYY/jFctzAbzCPT+beVWySAiUKm17MnYPcGaPbzlUW7CGj92eUPjUYEREAEREAERCCKgAL0UYQq8boEMJVwoyaREQEdIM0GpA4wZ8NRVkRABESg1Qjo8yOdx/X9JR03tRIBGwm0i6GIsXHcFozJ7vib9tcsWCKRQ5AAZj4iU/aQNwDsBuD1SIrmChsBGBsQ1TwMYF8An/uaLAbgd+7vvV83mkVkVQB/ADAbwD8AvAOAohuKCUxiCdOB+OMBXAIg+D4ThYN93w5gY19F07y9l7M6jL81gEcDgwsTwFC8si4Aij2Y8YRZXZ50xSxJ5stz4gcDuDbQb5hgJIpdvddN64nCImaBeaIRw4G2Jn+EiVpMwjGKZ8jkq4RjIstTAJzla8fnYAiAib7fZSGAKfqZM4m+OO9RAOYk5Mbqnd1sU/THBwCYweldV8D2vsFeVs+cSez2qptR6++Bfsv4zKVwRTWaSABTDT9qFh4BCWC0FkRABFqQQKQAxs9kEgajPYZhLoajHVaKhUsCmFiYVClTAnZvgGY6VRmzkIDWn4VO0ZBEQAREQAREQATqEFCAviWWhwQwLeFmTTImAR0gjQkqopoOMGfDUVZEQAREoNUI6PMjncf1/SUdN7USARsJSACT2it2x9+0v5basU1sKAHMfNhhWRnSikA6uofZKRzwF2YFIfPgIXdTdo/LAZwIYGbC9RAmyqiX0cZ0IP4+AIcA+DRB/2F91zvcb+r7OFd8E7frDgDOcNn624QJYEwZQO4FcBCAaXE7deslyZiS0HSb6osDoLCGoix/GQeAgopPGjHutjX1UU+MZcpyRFEOL5N+MeF4mH3pFgCDfe2eAsD18aHvd1kIYGiuyGfOJBx6AcBerlgtITpHyDUawFq+hqZsU97LRQhgyvjMJfVDZepLAFMZV2oiDgEJYLQQREAEWpBAIgGMx+dVdMVsDMc8DHMzw/CPZHORAKYFV1XhU7Z7A7RwPBpAzgS0/nIGLPMiIAIiIAIiIAIZE1CAPmOgdpqTAMZOv2hUxRDQAdJsuOsAczYcZUUEREAEWo2APj/SeVzfX9JxUysRsJGABDCpvWJ3/E37a6kd28SGEsD8AHsrABRBMDuEV5gFZk83e0oStwwEcDMAHvr2Sj0hwToA7gocYGd9ZouhwCFJ4SH4GwMZWNieWTluCDFkOhDPqocCuD5BFhhT31HZbH4KYEJgXDcBGBGSrcY0BfbLrDN9Ai+GCWC6ArgSwAEB/+xqyCITxZ6CjPGBdRMmdIqyFfU6z6JRyORfo2zDtUNBB7N/pC0UbVHwdX7AQD1hEM/Js9+LAm2uc39vyjYUNj7TGjQJp7ISwBT5zJnWH7mQI7PgJBG90daFAI5M8AwVIYAp6zOX9nkqdTsJYErtPg1+AQISwGhRiIAItCCBVAIYP6dJWM2XFYZ/sLUtEsC04KoqfMp2b4AWjkcDyJmA1l/OgGVeBERABERABEQgYwIK0GcM1E5zEsDY6ReNqhgCOkCaDXcdYM6Go6yIgAiIQKsR0OdHOo/r+0s6bmolAjYSkAAmtVfsjr9pfy21Y5vYUAKYH2CHZdh41s0M8veYfmF2h98ZBCjMbvFLANMNdsIyxrDPw12BSPB5Nw1nWTdLCIUS/vKkK6YJE0iECWDeA/ALAGwf1X9Y31Filp8AuCMgXqFoJq4YJaxfzj9MAMPXmO2F4h5/odjoqARCkjDxwT4Abou5XpJUY3+XuJl5gu0mueIJ+mp2EqMAlnazDf2/QLs4IiyT/2hmpCvoiDMWk3AqLJNMVgKYop+5IQDGBMRM5H02gMtiimDCREtRz08RApiyPnMJH6VqVJcAphp+1Cw8AhLAaC2IgAi0IIGGBTB+Zi9gE3SoZYVZ03lJApgWXFWFT9nuDdDC8WgAORPQ+ssZsMyLgAiIgAiIgAhkTEAB+oyB2mlOAhg7/aJRFUNAB0iz4a4DzNlwlBUREAERaDUC+vxI53F9f0nHTa1EwEYCEsCk9ord8Tftr6V2bBMbSgDTFrYpcwtrvArgBACPA5gb4p/OAHYBcDoAigL8hUISHjqnmCasrOFm99g4UOEL91D8tREZUVYD8L8Adgq052F4ZnIZXafvMAEMm7B/CiP+FHIon2el1wPArCc81B+cN4Usk+v0HZYNI0r8U69fr7t6ApgVXd5bBMb2KICTALwcIfphFpaTXaGH3wR9TAHMuzk9x2EZfrzungFwtZuVZlqdMbQH0NNdlxQD+bMVec2YJedEAP+tY4d+OBrApYY6XI/MTvJZSHuOgZmXfmvI3hOWDSUrAQyHVOQz18Vlw0xHwUKx3BkRa4jPzXHu+1IwI1CU34oSwJT1mcvpUbbXrAQw9vpGI0tDQAKYNNTURgQaJvDR9x/hvVnvYfqc6Zg5bya+m/ud81P773kR/+/WnT1vNjq374yF2y1c+3fh9gujc7vO4L/+33v1/K+z3lIdl8IqnVfB4h144UFrlEwFMH5kkzEc7TAMc/EeNsSZrUFTs7SEgN0boJZA0jByI6D1lxtaGRYBERABERABEciFgAL0uWC1zagEMLZ5ROMpkoAOkGZDXweYs+EoKyIgAiLQagT0+ZHO4/r+ko6bWomAjQQkgEntFbvjb9pfS+3YJjaUAKYtbJ77ZcYTZtkIHipnTYoLbgfwFIBP3aY/ArAJgL0AbG7wHQUozOLCdlFZVMIEODRLEc0fATwG4A03ywcP0a/r9k3hi2nMUYfhaTt4IJ59fRkQJQTnzuwTfdy2pr6TzJsZa241jJ827nWzqVCExGwi3QBsBmB3ADv4eHPMFCjRf16pJ4BhnT0BUFgU5MZ+H3B/KITxfE3eFDdRNEORS1A0kmTOjTzmP3XHHRRaBW1SRMTxTwUwx32Rc6VgaZ0Q0Ytng9lwDgPwSYyBhmXCCVu39CEzJe0f8KHXVT0RUZYCGPZX1DPHvutlL/LW4F0AXnEzR1Ew9GMAW7sZjEyipRfcbE9v1fFbUQKYMj9zMR6D6lSRAKY6vtRMSEACGK0DEcicwFyqH2a+5whcvJ9/zfrX/P92fz9r3qzM+23UYPcO3bFKp1Wcn56de87/t1NPRxzD/166I7MiVqPkJoDx8LyMHljP+YNRRQSaRcDuDdBmUVA/RRHQ+iuKvPoVAREQAREQARFIR0AB+nTcStZKApiSOUzDzZWADpBmg1cHmLPhKCsiIAIi0GoE9PmRzuP6/pKOm1qJgI0EJIBJ7RW742/aX0vt2CY2lABmQdgUdhwLgGxMgpIk7uEhdtq62RVvRLXluWOKSS6OECdE2fFev87NUMIsLvVK8EA8hSPnuJk5ghlp4vTNeTM7CjORULQSVeoJKKLa8nXO7ygA9B2FNF6JEsCw/vEAzo/TSYw6vASZGU/qZUyJYSZWlfUBXA6AgpCsCxmSS1jmFlN/PDDIrC37NjgYCjjoyykhdrIWwBT1zHnTYxYaitSC2ZPSYIxi59ksUgBT5mcujU9K2UYCmFK6TYMOJSABjBaHCKQiwAwur/33tTaiFk/s8u9Z/05l0/ZGXdt3bSOO8YQyq3deHRssQvF2eUruApjyoNBIq0PA7g3Q6nDWTMwEtP60MkRABERABERABMpFQAH6cvkr5WglgEkJTs0qSUAHSLNxqw4wZ8NRVkRABESg1Qjo8yOdx/X9JR3EgQ+YAAAgAElEQVQ3tRIBGwlIAJPaK3bH37S/ltqxTWwoAYwZNjMt7AzgbDfjRxqXTHLFJ0/GyPzit8+zx8wocymADdN0DIACFAoxKEiII8YwCWD4O2YJYYaUqEwj/mEyE8sJAO4GMDfB+NMKKNjfcW6mmL3dLDlet1ECGNZjVheKPU5sQPBE3qe4rGYmmHOjVZdwx84MQ/zvRgtZXgDgDwDSzIOCsZEAfpmSJbPucO28WWciWQtg2FURz5x/isu5gjN/9qKkvmSmJIrt6MOoUqQApuzPXBTbSrwuAUwl3KhJ1AhIAKPFIAKRBD6b/Rkmz5iMyd9OxpRvpzj//cH3H0S2a7UKFME4P13dfy0WxUgA02qrsyXma/cGaEu4oKUnqfXX0u7X5EVABERABESghAQUoC+h02INOfi9tE2jefPqvhyrA1USgbIS0AHSbDynA8zZcJQVERABEWg1Avr8SOdxfX9Jx02tRMBGAhLApPaK3fE37a+ldmwTG0oAUx82RRmHuQfL4woMpgL4PYBbAMxowJfMirIfgCMA9EpghwfhKdx5OYHwJkwA8x8Aa7qZYHaIGANFIGMA/AbAuwnG66/aGcAuAE6PKboh4zN8/dWbR70h8bz3egBOdTPwxB2+N+ffuqKNojaXV3bXyj4xuQXnxzVLodPtAOjzRgrFY5u6oiRmM4pT/g7gCgA3xXhm8hDAeGNs5jMX5EJuA11uUc+avy19dx6AexKIlooWwHD8ZX/m4qzr0taRAKa0rtPAjQQkgNHCEIE2BKbNmbaA2IWZXXIt7TAL8/CNo9Lnv+18/85X7s9/zfu3ve/12ZiFdlgU87AY2rv/8v/h/FB9Hf7v/Hb8kpVbsVUUIwFMbi6X4eII2L0BWhwX9dwcAlp/zeGsXkRABERABERABLIioAB9ViRtsyMBjG0e0XisIaADpNm4QgeYs+EoKyIgAiLQagT0+ZHO4/r+ko6bWomAjQQkgEntFbvjb9pfS+3YJjaUACYebB6MZzaWIQD6A+jjy7jBA2OvAngWALO9UHgyO57ZWLU6AugN4KfuAfm1AiKHia744i8AHgXwfgLhizeAKOEIz41RIDIcwGCXAdtSuMD5PgbgQQCfpOjbBIFZWTZ2xSgb+fr7AsBzAB4HMNbNduF/H4yaRxRwnvteCcDmACi0oPCory+bCc/lvQKAooOH3LFMizLaxNe5Vjh+ClA4bq5TirjoO694c3gbANcMf/jfWa5Z9uWx3A7AIHfNeuPwxuCt2RdiZiqi3TwFMB6jZjxzYcvCvwa3dgVofM/xCp+5NwA838D7jQ0CGG8+ZX/mmvh4N68rCWCax1o9NYOABDDNoKw+LCXw9ZyvnawuTmaXGVOcf9+eye99GZV5eAft8E/3y+TbaAf+fIy5+AYd8DXm4Bt0x9dYI1VqwWwG+Sq6OsKZWa6AZi4Wwzz8CMCPAz/LZ9Mh5meJKThTjAQwWXlTdiwiYPcGqEWgNJRcCGj95YJVRkVABERABERABHIjoAB9bmgLNiwBTMEOUPf2EtAB0mx8owPM2XCUFREQARFoNQL6/EjncX1/ScdNrUTARgISwKT2it3xN+2vpXasGoqACIiACIiACIhAEQQkgCmCuvrMj4AEMPmxlWUrCTzzzTN4dPqjeGT6I5g0Y1KjY/zOEbdQ2DLXUUy/jXnufz+Mt3Em5jbagTXtJ2ORmiBmLlZHO/zY+ZkvlFmt0XFu13078Gfbbtvix51pMt8iAUy+fGW9EAJ2b4AWgkSdNpGA1l8TYasrERABERABERCBDAgoQJ8BRCtNSABjpVs0KBsI6ABpNl7QAeZsOMqKCIiACLQaAX1+pPO4vr+k46ZWImAjAQlgUnvF7vib9tdSO1YNRUAEREAEREAERKAIAhLAFEFdfeZHQAKY/NjKshUE3pn5jiN24c9TXz+FL+d8mXRcXzgCl/kpAef/8P/b4230xQdJjVWy/jy0w0uuGGbeApljqGZh+srYZa2F13LEMEO6DcHAxQaic7vOsdvGrSgBTFxSqlciAnZvgJYIpIaaioDWXypsaiQCIiACIiACIlAYAQXoC0Ofc8cSwOQMWObLS0AHSLPxnQ4wZ8NRVkRABESg1Qjo8yOdx/X9JR03tRIBGwlIAJPaK3bH37S/ltqxaigCIiACIiACIiACRRCQAKYI6uozPwISwOTHVpYLITBr3iwnw8vj0x/HU988hVe+fSXpOD7EPEwA8Djm4glsjHeSGlD9AIGX0RezsQWALdAOgwAsFpfRwu0XxnbdtsPgboMdMczaC68dt2ndehLAZIJRRuwiYPcGqF2sNJrsCWj9Zc9UFkVABERABERABPIkoAB9nnSLtC0BTJH01bfVBHSANBv36ABzNhxlRQREQARajYA+P9J5XN9f0nFTKxGwkYAEMKm9Ynf8TftrqR2rhiIgAiIgAiIgAiJQBAEJYIqgrj7zIyABTH5sZblpBChyodhlwtcT0mR5+QTA8wCecAQvG+H1pg28VTt6ERuiPQY6ghg4gphF4qJYb5H1sOViWzpimIGLDkS3Dt3iNm1TTwKYVNjUyG4Cdm+A2s1Oo2ucgNZf4wxlQQREQAREQAREoJkEFKBvJu1m9iUBTDNpq69SEdAB0mzcpQPM2XCUFREQARFoNQL6/EjncX1/ScdNrUTARgISwKT2it3xN+2vpXasGoqACIiACIiACIhAEQQkgCmCuvrMj4AEMPmxleVcCTDLy/ivxrfN8nJYoMtrjEP4HPPwPNrhWVfwMinXgcp4fQJ3ogN6YgDaY1NXDENRTKc42Hp06IFBiw3CVotthR167ICenXrGaebUkQAmNipVLA8BuzdAy8NRI01HQOsvHTe1EgEREAEREAERKIqAAvRFkc+7Xwlg8iYs+6UloAOk2bhOB5iz4SgrIiACItBqBPT5kc7j+v6SjptaiYCNBCSASe0Vu+Nv2l9L7Vg1FAEREAEREAEREIEiCEgAUwR19ZkfAQlg8mMry5kTmDhjIu7/8n7c/9X9mPrfqQva7xf41WTn/6c5gpf2eA5z8BdshAmZD0wGsyPwJBbFYo4YZgDmYYAjimmHDlEddGrXCTt03wFDewzF0O5DsWTHJes2kQAmiqheLyEBuzdASwhUQ05EQOsvES5VFgEREAEREAERKJyAAvSFuyCnAUgAkxNYmS0/AR0gzcaHOsCcDUdZEQEREIFWI6DPj3Qe1/eXdNzUSgRsJCABTGqv2B1/0/5aaseqoQiIgAiIgAiIgAgUQUACmCKoq8/8CEgAkx9bWc6EwN+++1tN9PLsN8/WtxkUwEzCEHyGp7EdZmYyGBlpPoGnsTS6uIKYdu6/EaNYouMSjhhmx+47YsceO2Khdgst0EICmOa7Uj3mTsDuDdDcp68OCiag9VewA9S9CIiACIiACIhAQgIK0CcEVprqEsCUxlUaaLMJ6ABpNsR1gDkbjrIiAiIgAq1GQJ8f6Tyu7y/puKmVCNhIQAKY1F6xO/6m/bXUjlVDERABERABERABESiCgAQwRVBXn/kRkAAmP7aynJrA+7Ped7K88Gf8V+Pj2PkOwAPoh10Dlcvwnh1nfqrjEXgF/4PZGIp2GIp5GBgFZuVOKzsZYSiEGdJtSK26BDBR5PR6CQnYvQFaQqAaciICWn+JcKmyCIiACIiACIhA4QQUoC/cBTkNQAKYnMDKbPkJ6ABpNj7UAeZsOMqKCIiACLQaAX1+pPO4vr+k46ZWImAjAQlgUnvF7vib9tdSO1YNRUAEREAEREAERKAIAmU4TG33F+AivKY+wwlIAKPVYQmB6XOmzxe9fDlf+PLt3G+jR9YO4zEPD7jil38B0PtfNLXq1HgRG6K9I4ShIKZv1MTWXnhtDOsxzBHDbPLmJm2r90MZPt+jpqjXW5uA3v9a2/9Fz17rr2gPqH8REAEREAEREIFkBBSgT8arPLUlgCmPrzTSJhPQAdJsgOsAczYcZUUEREAEWo2APj/SeVzfX9JxUysRsJGABDCpvWJ3/E37a6kdq4YiIAIiIAIiIAIiUASBMhyQtfsLcBFeU5/hBCSA0eoomIBf9PLx9x/HGc0zjuhlDh5Af/wt0EDvf3EIVrHOS9gKczEUcH5WSzxFCWASI1MD6wjo/c86l7TUgLT+WsrdmqwIiIAIiIAIVICAAvQVcKJxChLAVNWzmlfDBHSAtGGEjgEdYM6Go6yIgAiIQKsR0OdHOo/r+0s6bmolAjYSkAAmtVfsjr9pfy21Y9VQBERABERABERABIogIAFMEdTVZ34EAn+QXLTSRdh18V2xcqeV8+tTlluewPMznse4L8c5P29+92YcHi85WV7m4gFshEl1Gti9ARBnpqrTGIEn0RHdXCEMM8MAS8UyKAFMLEyqZDUBvf9Z7Z7KD07rr/Iu1gRFQAREQAREoGIEFKCvmENr05EApqqe1bwaJqADpA0jdAzoAHM2HGVFBERABFqNgD4/0nlc31/ScVMrEbCRgAQwqb1id/xN+2upHauGIiACIiACIiACIlAEAQlgiqCuPvMjEPyDxO1p5x47O0KYnXrshIXbL5xf/7LcMgT+b+b/OYKXsV+OxdPfPB1n3n93RC/M9rIhnorTAIDdGwAxJ6FqGRF4AUuiA3ZAOwzFfDFMp1DLEsBkBF1mCiSg978C4atrff5qDYiACIiACIiACJSMgAL0JXNY7OFKABMblSq2GgEdIM3G4zrAnA1HWREBERCBViOgz490Htf3l3Tc1EoEbCQgAUxqr9gd/9X+WmrHqqEIiIAIiIAIiIAIFEFAApgiqKvP/AiECGC8DpddaFns2mNX7LL4LthisS3yG4csV5LAjLkzHMGLl+1l1rxZUfP8AMD9jvClHx6Mqmx43e4NgBQTUpOMCLyAVdHBFcK0w+AFrEoAkxFomSmQgN7/CoSvriWA0RoQAREQAREQAREoGQEF6EvmsNjDlQAmNipVbDUCOkCajcd1gDkbjrIiAiIgAq1GQJ8f6Tyu7y/puKmVCNhIQAKY1F6xO/6r/bXUjlVDERABERABERABESiCgAQwRVBXn/kRmIJDMQ8HAdgoqpO+i/R1xDDDegzDul3Wjaqu11uYwGPTH8O4r+Zne3l/1vtRJKZjHu5zMr1MwwPYBjOiGtR53e4NgAYmpqYZEngJfTDXyQgzHMAGjmUJYDIELFMFEdD7X0Hg1a1DQOtPC0EEREAEREAERKBcBBSgL5e/4o9WApj4rFSzxQjoAGk2DtcB5mw4yooIiIAItBoBfX6k87i+v6TjplYiYAOBdu0ij9ZFVrBhHhaMwe74m/bXLFgiGoIIiIAIiIAIiIAIxCdQhi/hdn8Bjs9aNZtJYAq2xDwMd37a4UdRXf+s+88wvMdwDOs+DMwSoyICU/87tZbtZcq3U6KBzMOf0Q5j0R5jsT4+jG4Qq4be/2JhUqUagZewL+biUPTD5qIiAiUnoPe/kjuw5MPX+iu5AzV8ERABERABEWg5AgrQV9XlEsBU1bOaV8MEdIC0YYSOAR1gzoajrIiACIhAqxHQ50c6j+v7SzpuaiUCNhCQACYzL9gdf9P+WmaOliEREAEREAEREAERaAYBCWCaQVl9FEdgMhZxsyIwMwJ/Fqo3mMU6LIZdeuziZIXZsceOaI/2xY1dPTedwCfff+Jkehn35Tg89NVDcfqfCmCs89MPL8VpkLCO3RsACSej6iIgAiKQgIDe/xLAUtXMCWj9ZY5UBkVABERABERABHIloAB9rngLNC4BTIHw1bXdBHSANBv/6ABzNhxlRQREQARajYA+P9J5XN9f0nFTKxGwgYAEMJl5we74m/bXMnO0DImACIiACIiACIhAMwhIANMMyurDDgKT8WO0xzDMdYQwkdkR/mfh/3EywlAMM2DRAXbMQaPIhQAFL2O/HOsIX6bNmRbVx2dOppd5GId+eDCqcoOv270B0ODk1FwEREAE6hDQ+5+WR5EEtP6KpK++RUAEREAEREAEkhNQgD45s3K0kACmHH7SKAsgoAOk2UDXAeZsOMqKCIiACLQaAX1+pPO4vr+k46ZWImADAQlgMvOC3fE37a9l5mgZEgEREAEREAEREIFmEJAAphmU1Yd9BCZhANo5Qhj+rB41wLUWXgsbd93Y+dmo60ZYf5H1o5rodUsJzJo3Cy/MeAETZ0x0/uXP+7PejzPaBzAPYzEXY7Ex/hOnQQZ17N4AyGCCMiECIiACIQT0/qelUSQBrb8i6atvERABERABERCB5AQUoE/OrBwtJIAph580ygII6ABpNtB1gDkbjrIiAiIgAq1GQJ8f6Tyu7y/puKmVCNhAQAKYzLxgd/xN+2uZOVqGREAEREAEREAERKAZBCSAaQZl9WEvgXnogJcxHHMw3BXELBpnsD079awJYpgdhqIYFTsJfDP3m5rQZeI3E/HsjGfxxewv4g12HiajPcaiA8aiL16P1yjTWnZvAGQ6VRkTAREQgTYE9P6nBVEkAa2/IumrbxEQAREQAREQgeQEFKBPzqwcLSSAKYefNMoCCOgAaTbQdYA5G46yIgIiIAKtRkCfH+k8ru8v6biplQjYQEACmMy8YHf8TftrmTlahkRABERABERABESgGQQkgGkGZfVRDgITsRI6OEKYrQAMAtAj7sCXW2g5RxDTv2t/DFxsIDbpukncpqqXMYFps6c52V3488w3z+Av3/wF38/7PkkvL6MdJmAuHsSGeCxJwxzq2r0BkMOEZVIEREAEXAJ6/9NSKJKA1l+R9NW3CIiACIiACIhAcgIK0CdnVo4WEsCUw08aZQEEdIA0G+g6wJwNR1kRAREQgVYjoM+PdB7X95d03NRKBGwgIAFMZl6wO/6m/bXMHC1DIiACIiACIiACItAMAhLANIOy+igfgYnoho7YEu0wEPMcMUzfJJPo3qG7I4j56aI/dQQxmy26WZLmqpuAwCfff4LnZjxXE7tMmjEpQWun6jcAHnZEL/MwAf0wNamBHOv/f/buBurerq4L/PfhUYkBKkkrdFbkTEpESg4GpJaagDqT7yCiQk6YWDoYsoYwA0JSHCdADRwhKFPxZVBBLTUFJVPjJTRhCJAaYsVLUwIrAXnR5/nP2n/O/XT+p3Pue599rpd9netzr8VC7v9+/fz2fc7l3tdv7b43AEacuKYJEFi9gM+/1S+BWQGsv1n5dU6AAAECBAgcLeCA/miyhVSQALOQQBnm9AJeIB3G3AvMwzhqhQABAmsT8P3RFnHPL21uahHoQUACzGBR6Pv8zf7aYIHWEAECBAgQIEBgCgEJMFMo62P5Aq/MPXJrPut6QsyRt8OUyX/YTR+WT7nTp1xPhvm0O31aPu73fVw+6kM/avkuE8/gA9c+kN9832/m137n125LeHnd+17XMoqS5PLTud31m15K0svvtDQyQZ2+NwAmANAFAQKrFfD5t9rQdzFx66+LMBgEAQIECBAgUC3ggL6aaskFr127dmlCzJLnZuwEjhXwAumxYvvLe4F5GEetECBAYG0Cvj/aIu75pc1NLQI9CEiAGSwKfZ+/2V8bLNAaIkCAAAECBAhMISABZgplfZyfwCvygNyUBya5/7G3w1xg3PnmO+fjbv9x15Nh7n77u1//7+v/uf3Hpfzbmn/e/IE35/Xvf31e/77XX094Kf9d/vcb3//GVpbfy7X89PWklw/NL+bP5DdbG5q4Xt8bABNj6I4AgVUJ+PxbVbi7m6z1111IDIgAAQIECBC4VMAB/SoWiASYVYTZJCsFvEBaCXVFMS8wD+OoFQIECKxNwPdHW8Q9v7S5qUWgBwEJMINFoe/zN/trgwVaQwQIECBAgACBKQQkwEyhrI/zFvhXuWtuymdtbogpSTF3OXXC5XaYi2SY6wkyv+/utyXLnNp2L/Xffeu7P5jYcpHkskl4Kf/7d24d5EKWN1xPeCn/uXdenJtySy9zP2IcfW8AHDERRQkQIHCkgM+/I8EUH1TA+huUU2MECBAgQIDA6AIO6Ecn7qEDCTA9RMEYehHwAukwkfAC8zCOWiFAgMDaBHx/tEXc80ubm1oEehCQADNYFPo+f7O/NligNUSAAAECBAgQmEJAAswUyvpYl8ArcvfcLp+U5N65dv2/y3/uMBTCoRtj7nS7O12/OebOt7tz7nTznXJT5vnz/t1rv5uS3PKuW951/b/ffcu78/bfe/ttN7pcJLy85XffMhRJclPemuSVt/3nWl6ZT8rbhutgtpb63gCYjUXHBAisQMDn3wqC3PEUrb+Og2NoBAgQIECAwB4BB/SrWBYSYFYRZpOsFPACaSXUFcW8wDyMo1YIECCwNgHfH20R9/zS5qYWgR4EJMAMFoW+z9/srw0WaA0RIECAAAECBKYQmOcN+eNm1vcD8HFzUXqtAi/PPW9Lirkpn7RJjPnQMTlKQkxJhCkJMSUx5iJB5rZEmX2/2yTPfODWD+Rdt77revLKdjLLRVLLbcktW4kuF797363vG3Na55zsss/N59+4q0nrBAj0K+Dzr9/YrGFk1t8aomyOBAgQIEDgnAQc0J9TNA/ORQLMKsJskpUCXiCthLqimBeYh3HUCgECBNYm4PujLeKeX9rc1CLQg4AEmMGi0Pf5m/21wQKtIQIECBAgQIDAFAISYKZQ1geBfQIvy72uJ8XclHvnvybFLOFvcrp4Xtzscmt+LbdL+X83z+Vml1rDvjcAamehHAECBI4X8Pl3vJkawwlYf8NZaokAAQIECBCYQsAB/RTKs/chAWb2EBhARwJeIB0mGF5gHsZRKwQIEFibgO+Ptoh7fmlzU4tADwISYAaLQt/nb/bXBgu0hggQIECAAAECUwgs4WX7vh+Ap4iSPtYj8MrcO7fmY3JTPjrX8tHX//vi/04+Oskdzgzjt5K8Jcmbcy1vuf6fm/Lm3Jq35Oa8Kp+Ut53ZfI+djs+/Y8WUJ0DgXAR8/p1LJJc5D+tvmXEzagIECBAgsF4BB/SriL0EmFWE2SQrBbxAWgl1RTEvMA/jqBUCBAisTcD3R1vEPb+0ualFoAcBCTCDRaHv8zf7a4MFWkOjCtwxyTOSfOVOL69N8uAkrxmo97sn+ZEk99pq71lJHp3kvQP1oZl5BW5O8sQkj98Zxs8meViS8k7nWD+H1vFXJXnuptM/lOR5ST5raxD/LMmXJ3n7WAPTLgECyxKQALOseBnt2gVek7vkvVuJMbfkv78hWeaDSTIf0QnTf01sKUkt28ktt8ub8668JZ+R93Uy1l6H0fcGQK9qxkWAwDkI+Pw7hygudw7W33JjZ+QECBAgQGCdAg7oVxF3CTCrCLNJVgp4gbQS6opiXmAexlErBAgQWJuA74+2iHt+aXNTi0APAhJgBotC3+dv9tcGC7SGRhW4T5IXJrnrnl4ek+TpSXb/1loGJAGmRW15dT4lyc8kufPW0N+V5AuTvHjE6dwzyfOT3GOrj99I8pAkr9/8TgLMiAHQNIFzEZAAcy6RNA8CFwL/d27OJ+aOeVfulN/NnXK73DG3y52S3DG35k65ljvl5tzx+n+X3920+V35v8vvSvlb87u5Ke9O8p7b/vuWvCe3y7tzbeu/y/998+Z3t+bdKWXukHfnXnmPgAwi0PcGwCBT1AgBAgT2Cvj8szDmFLD+5tTXNwECBAgQIHC8gAP6480WWEMCzAKDZsijCXiBdBhaLzAP46gVAgQIrE3A90dbxD2/tLmpRaAHAQkwg0Wh7/M3+2uDBVpDowmU93zLDSxPPdDDi5I8PMnbBhiBBJgBEBfQxIdvblwpCS/bP09O8qQkt4w0h7KOn7bT9ncleWyS929+LwFmJHzNEjgnAQkw5xRNcyFA4NwE+t4AODdt8yFAoCcBn389RWN9Y7H+1hdzMyZAgAABAssWcEC/7PhVjl4CTCWUYqsQ8ALpMGH2AvMwjlohQIDA2gR8f7RF3PNLm5taBHoQkAAzWBT6Pn+zvzZYoDU0mkC59eX7ktz/kh6+OMmPDzACCTADIC6kiUckec7OWF+S5MuTvHWEOexLutl364wEmBHwNUng3AQkwJxbRM2HAIFzEuh7A+CcpM2FAIHeBHz+9RaRdY3H+ltXvM2WAAECBAgsX8AB/fJjWDEDCTAVSIqsRsALpMOE2gvMwzhqhQABAmsT8P3RFnHPL21uahHoQUACzGBR6Pv8zf7aYIHW0GgCn5fkJ7Zaf3WSkjjwyVu/+94kX5fkPSeOQgLMiYALqr4v1mX4n5/kJ0eYx2cmeUGSO2+1Xf53ScR559bvJMCMgK9JAucmIAHm3CJqPgQInJNA3xsA5yRtLgQI9Cbg86+3iKxrPNbfuuJttgQIECBAYPkCDuiXH8OKGUiAqUBSZDUCXiAdJtReYB7GUSsECBBYm4Dvj7aIe35pc1OLQA8CEmAGi0Lf52/21wYLtIZGEbh9km9P8qit1p+e5N8n+c6t370tyRckefmJo5AAcyLggqrvW1tl+N+V5LFJ3j/gXG5O8sQkj99p8zFJynre/p6QADMgvKYInKuABJhzjax5ESBwDgJ9bwCcg7A5ECDQq4DPv14js45xWX/riLNZEiBAgACB8xFwQH8+sbxkJhJgVhFmk6wU8AJpJdQVxbzAPIyjVggQILA2Ad8fbRH3/NLmphaBHgQkwAwWhb7P3+yvDRZoDY0icM8kz09yj63WvybJv0ryU0nuuvX7Jyd5UpJbThiJBJgT8BZYdd+tLC9L8tAkbxxwPndL8oM7txa9NsmDk7xmwH40RYDASgQkwKwk0KZJgMAiBfreAFgkqUETILAQAZ9/CwnUmQ7T+jvTwJoWAQIECBA4WwEH9Gcb2u2JSYBZRZhNslLAC6SVUFcU8wLzMI5aIUCAwNoEfH+0RdzzS5ubWgR6EJAAM1gU+j5/s782WKA1NIrAI5N8z1bL5aaXz03yb5M8J8mDtv5tiMQFCTCjhLHbRj8iyfcn+eydEX5FkucNOOovSuLBVeYAACAASURBVPJjO+2NcdPMgEPWFAECPQtIgOk5OsZGgMDaBfreAFh7dMyfAIExBXz+jamr7asErL+rhPw7AQIECBAg0JeAA/q+4jHSaCTAjASr2UUKeIF0mLB5gXkYR60QIEBgbQK+P9oi7vmlzU0tAj0ISIAZLAp9n7/ZXxss0BoaXODDkzw3yRdutfyzSR6W5LeSPDrJ03Z6/apNndbBSIBplVtmvfIOeVlHT90Z/vcm+bok7xlgWndI8vQkJZlr++fzk/zkAO1rggCBFQpIgFlh0E2ZAIHFCPS9AbAYRgMlQGCBAj7/Fhi0Mxqy9XdGwTQVAgQIECCwCgEH9KsIswSYVYTZJCsFvEBaCXVFMS8wD+OoFQIECKxNwPdHW8Q9v7S5qUWgBwEJMINFoe/zN/trgwVaQ4MLfGaSFyS581bLT0ny+CS3JLl3kp9Kctetfy/lH5HknY2jkQDTCLfgavdM8vwk99iaw2uTPDjJawaY1772X5Tk4UnKjUZ+CBAgcLSABJijyVQgQIDAZAJ9bwBMxqAjAgRWKODzb4VB72jK1l9HwTAUAgQIECBAoELAAX0F0vKLSIBZfgzNYDgBL5AOY+kF5mEctUKAAIG1Cfj+aIu455c2N7UI9ChwU0VGTI/j7mBMfZ+/2V/rYIkYwh6Bm5M8cZPssv3PD0zy85tflMSYZ25uhLko867NjTEvblSVANMIt+Bqd0zyjCRfuTOHb9jc3HLq1MrNL9+z08hjNm3vfj+c2pf6BAisREACzEoCbZoECCxSoO8NgEWSGjQBAgsR8Pm3kECd6TCtvzMNrGkRIECAAIGzFXBAf7ah3Z6YBJhVhNkkKwW8QFoJdUUxLzAP46gVAgQIrE3A90dbxD2/tLmpRaBHAQkwzVHp+/zN/lpzYFUcVeBjkvxQkvtu9fKSJF+e5K1bvyu3vTxnZyTbt8QcO8ghE2A+LMnHJ/nzST4tyR9Ncr+tAZVknX+d5N8l+eUk5VaQ/5Dk1iMG/SmbuhdV/tnG6O1JbrfxK0b3T3K3JK9P8i+T/GiSf5HktzcV77BJyCjJGhc/T0jy5K3/Xdr7U0kespnPn9nczlPm8fIk/3xzY8+/uWIOH53k85L8z0k+OcldNn28NMkvJvmnSV6W5PeOcDi16Bcl+bGdRk69Tag09+FJnrtJyrpo/g1JHpTkVQcG/YeSPC/JZ239+3Zcj5nrhyT5xCSfkaSslXtt1kFp4x1JXpHkV5L8bJJfrzTft1bKGvicTVu149uXGPTdSUpy0PsqGylr+gc36+iiSrkh6luS1CQXlbmUz5hP3/xt/tmt9fimJL+xWZPFv/ztHPO3WcazL5afuuX0xzY3AZX1V+JUYvKrSX46yT9J8ubKeVRyKXZOAhJgzima5kKAwLkJ9L0BcG7a5kOAQE8CPv96isb6xmL9rS/mZkyAAAECBJYt4IB+2fGrHL0EmEooxVYh4AXSYcLsBeZhHLVCgACBtQn4/miLuOeXNje1CPQoIAGmOSp9n7/ZX2sOrIqjCpRElx/Y6aEkYzwpyS1bv79nkucnucfW70ryxEOTvLFhhEMkwHxkkr+a5Ku3kg1qh1KSUr45yS9Uvmx/KAHmdzaJBI/dJKns6///TfIlSV6Z5KoEmJLsUvz/UsVE/mGSb0ryH3fKFpeS3PDXLxnTRZXy8n9JZCgJQlP83DXJ920ShS76e1uSL9gk97SOocTnZ3bm+71Jvi7Jew40OkQCzO2TlKSKb9wkYdWM/9VJSvLYjyd5/xUV9iWeHXNjzr71Vrrcl+R22VAekOTntgrU3gBVbv0pf59ff8Tf6LF/m2VYhxJgSpJLSXD6jiTlM2ffT5nL307yXTXBU2Z9AhJg1hdzMyZAYDkCfW8ALMfRSAkQWJ6Az7/lxeycRmz9nVM0zYUAAQIECKxBwAH9GqIcCTCrCLNJVgp4gbQS6opiXmAexlErBAgQWJuA74+2iHt+aXNTi0CPAhJgmqPS9/mb/bXmwKo4mkB5Of0ZSb5yq4dDL7aXF/2/PcmjdkbzVZubN44d5CkJMOWGlJJ08Hcveam9djzfmqT851CSxEU7+xJg/vLG7tuu6Gz7hpNDCTDlJo0vTfL3t27GqJlDSUooSR7ltpPyUxKVnrW5haSmfilTbuAocyk3y4z9c3OSJ26Sbrb7OuY2kd0xHmrzizdJJofmdGoCzJ9M8n9WJivtG0NJPvrfk7zuEvRP2Nwi9LFbZb4/ydcmKX+rV/3su7ml1Cl1H5ik3AZ01U/xLUlZJcnn4qfcovTwJCV5ad9PyRn4c5vEk3LbS8vPoQSvfW0dSoApN/P84yuSb4ZIwGqZnzoLEZAAs5BAGSYBAqsU6HsDYJUhMWkCBCYS8Pk3EbRu9gpYfxYGAQIECBAgsCwBB/TLilfjaCXANMKpdpYCXiAdJqxeYB7GUSsECBBYm4Dvj7aIe35pc1OLQI8CEmCao9L3+Zv9tebAqjiawH2SvDBJuZXj4mc7WWO345J08mM7v7ys/GUDb02AKS+0f80maeXOA8mU21uetnPjzW7TuwkwJQHgpzc35Vw1ju1EjH0JMCUh5N8m+Z6KG1v2TfkfJHl0kj+W5B8luW+DS7nN52FbiTQNTVRX2bfurkqouKzxj0ryvCSfvlWopr1TEmD+QpJnD5CA9RtJ/lqSf3lggn8gyXOSPGjr30udhyR5fYX47s0t21XK31FJlrrq5yOSlKSbz94qWG6wKUlL27dEXfxzyRco43vmkclc+8axm+B1aKz7YllcS3LfVX8P5eaX8hlw1W08Vzn59zMVkABzpoE1LQIEzkKg7w2AsyA2CQIEOhXw+ddpYFYyLOtvJYE2TQIECBAgcDYCDujPJpSXTUQCzCrCbJKVAl4grYS6opgXmIdx1AoBAgTWJuD7oy3inl/a3NQi0KOABJjmqPR9/mZ/rTmwKo4iUN7pLUkTT91p/TFJnp5k9++pFNuXaHDoxpirBt2aAFNurfjRPYki70jyQ0l+Jsm/SfLbmwGUhJPS12ck+YoDN0G8NsmDk7zmkkHvJsCUeb83yR/e1HnF5vaWX9y8SP9xmzZL339l66aMfQkwJaHhD26NrbRdEotKUkf5t9/b9FMSEB65J+milC+3wJQEpc/fjKf8rtww8sNJfm0z1t+fpCRulNtD9t3KcVnsr4rnMf9+zM1DNe3uS8yquVGmNQGm2JWko3vtGdyrk/xAkhcn+febfy/un5rkSw7cFlOSj/7XJGUd7vspf6clQWv7p8T5J6/AKX/j37S5vWVf0e9OUmL+viva2ZewVP4Of/5AvS/Y3PxSbp/Z/fkXm7/TlyT5T5t/LH9DJXnpoUn+/J46P7FZ9//fJePcF8tys8tFcl/5fPjOzY1A5felzzKHcvNRuYWnxMsPgb0CEmAsDAIECPQr0PcGQL9uRkaAwPIFfP4tP4ZLnoH1t+ToGTsBAgQIEFijgAP6VURdAswqwmySlQJeIK2EuqKYF5iHcdQKAQIE1ibg+6Mt4p5f2tzUItCjgASY5qj0ff5mf605sCqOIlBeDP++JPffav0Nm5smXnWgx5uTlNtKSnLB9k/LDQotCTDlpfWSePB5O/2X2ynKDQ7/8QqpknhRboV4wp4Emm/YJP4camI3AWa73P+V5G8mKUknuz8fuklgufh82pcAs12n3HjxjUl+/UAS0kdvbta4SHTZN95fSfI3krzyQBt3SfJtSf7qTuWaW1OGWoyP2Nxsst3eZbeKHOr39km+PcmjtgqUBIeShPHyKwbbkgDzRza3puz6vynJ307y/EtuEinv0d97kxxS1tP2T6lXkpveuWfMpWxJ7Nq+aajGat/tMdvNlySUL0/y1iucdhNwfjXJlyUpc979uceBW4hKItdFosmtB/q7XZLP2STllc+H7Z+SqFeSeQ7d0rIvlhf1S4LRVyX5f/b0Wz7Tys++m2yGWuvaWbiABJiFB9DwCRA4a4G+NwDOmt7kCBCYWcDn38wBWHn31t/KF4DpEyBAgACBxQk4oF9cyFoGLAGmRU2dcxXwAukwkfUC8zCOWiFAgMDaBHx/tEXc80ubm1oEehSQANMclb7P3+yvNQdWxVEEShJJuVlh++d7NzeJvOeSHve9jF9zg8puky0JMPtu+qi5HWK77w9J8rg9t2I8a3MjTrnVZd/PoQSYf7p5uf6q5JuLNi9LgKmdS7nFpdzscnG7xfZ4r7pN5KJsSaQpiUPlZpyLn5I48rmbxJlRFt1Wox+zuQnkvlu/uyyx4tB47rlJOimJFxc/Neu4lD02Aaa8B18Sbb5jZzDFvNyqUxKOan4OJTGVJI3n7mlgX7LazyZ5WJLfuqTDT9jclvSxmzLlxpWy/i4SaUrCVrkF5aWXtFHKPnPT10WxckNU+Rv6wE69koz0LZtbZbb/qfyNFJ99CTP7uv7Tm+So7bVx1U1ThxJgypouNz/9Qk1glCGwT0ACjHVBgACBfgX63gDo183ICBBYvoDPv+XHcMkzsP6WHD1jJ0CAAAECaxRwQH+uUd99Lr1hnteuXfrP52piXgSuC3iBdJiF4AXmYRy1QoAAgbUJ+P5oi7jnlzY3tQj0KCABpjkqfZ+/2V9rDqyKgwvsuzWjdFJeFH/eFb19+OYl/S/cKfeYzQ0qtRuKxybA7EscKS/FPyhJuTXlmJ/dxIBSt7ykXxIK9t3AUf79UALMoaSFQ+M5lABTXtT/0iS/VDGRQzd7HONR3ukut/mU/2z/lJtNfrJiDKcWOXSb0Bcn+fEjGt93k0xtG8cmwOxL2mlNsCgJOz+U5F5bcz10A0+xevLmZqCL4jXJSuV2lx/Yav/ZScraecjW775mc6PNIfJ9fyuH1sh9krxwJzGr3Pzy0CQlSe6Yn7+4Gft2ktdliU2HEmBqk6GOGZuyKxOQALOygJsuAQKLEuh7A2BRlAZLgMDCBHz+LSxgZzZc6+/MAmo6BAgQIEDg7AUc0J9riCXAnGtkzetkAS+Qnkx4vQEvMA/jqBUCBAisTcD3R1vEPb+0ualFoEcBCTDNUen7/M3+WnNgVRxcYN+tGeUWi/Ki+hsrent0kqftlDv08v6h5o5NgLlbkh9M8slbDb4gSUmAOJS0cqjvYxMfSjv7EmDesEnAeVWF2UWRQwkwx7yofyh55ViP3QSJMsaaJKgjpntp0c9MUsZ8cSNJKfxdSR6b5P0VnexLxjpmHR+7DvZ5PTXJN1WOd3tKJYbl76jU3/4pN7L8/J6577ux6bLklX1JM1+Q5ON3bj/67s2NLe874L0750O+ZT7FoSTqbP/8jU1MaxPjLuruS9K77O/tUALMVQk+FctMkbULSIBZ+wowfwIEehboewOgZzljI0Bg6QI+/5YewWWP3/pbdvyMngABAgQIrE/AAf25xlwCzLlG1rxOFvAC6cmE1xvwAvMwjlohQIDA2gR8f7RF3PNLm5taBHoUkADTHJW+z9/srzUHVsXBBR6Z5Ht2Wj0m8WBfAk1prvbmjVL22ASYuyS5X5I/laT0/z8m+WdJvjXJsS/X/3dJvjNJub3l4qe0VV72f/sB7X0JMFfdGrOvqUMJMMe+qL8vCelJScp/aj0esOf2nCkTYPYlsJQbQ8oNJa+vWPX7bhwpCRjF4JaK+sckwPy+TbLKX99qt9y4U25CenFFX/uK7Bv/U5I8fs/49yWAPWuTRPPePY1/RJLvT/LZm3+7cC1/dz+xVf4lm3X/1j1t7Furh/ossSz9/S9b7ZRbXx6c5DWNPl+U5Md26h76O9kXyxKfklD00sb+VSNwXUACjIVAgACBfgX63gDo183ICBBYvoDPv+XHcMkzsP6WHD1jJ0CAAAECaxRwQH+uUZcAc66RNa+TBbxAejLhBw8I/86N7Vzb+d/D9KIVAgQIEDg3Ad8fbRH1/NLmphaBHgUkwDRHpe/zN/trzYFVcVCBfUkHpYNDN0/s6/yOSZ6R5Ct3/vGYW0yOTYAZEqHcOPLMJA/barQlAeaq2zP2jflQAsynJfmlIyY5xO0t+5J6pkyAKdMtN/g8Z2feJTHpuVdYlBtOnrhJFrko+rYk5ZaTl1c6HpMA81FJnpfk07favix5pGYI+9r80U1i1n/ZaWDfuvnVJF+W5E17Ort3kp9KctfNv120WxJpyv/9sZvfX5Yksi/p5tD6+ISddkvzJSHma5OUPlp+9rX59CSPS/KBnQb3xfKVSb40yb9t6VwdAhcCEmCsBQIECPQr0PcGQL9uRkaAwPIFfP4tP4ZLnoH1t+ToGTsBAgQIEFijgAP6c426BJhzjax5nSzgBdKTCa834AXmYRy1QoAAgbUJ+P5oi7jnlzY3tQj0KCABpjkqfZ+/2V9rDqyKgwp8ZpIXJClJIBc/L0ry8CQlgaD2Z9/tDMckIEydAFMSCP54kr+wuRWjOGwbtCTAPCFJuXHkmJ99iQxvSPKgJK86oqF9CTDHJDGVrnpIgNl3m1BNIlVJ7Pi+JPffMjuUPHKI9ZgEmH3JGP8kyaOS/PYRcdsuWhLJ/t7mlpSL31+W1HJMzHdveSq3ynxLkj+456aWQ7eqfN7ObTGX3c6z7zahcsvUN+9JVqnl+qNJnp3kkytifEwsa/tXjsB1AQkwFgIBAgT6Feh7A6BfNyMjQGD5Aj7/lh/DJc/A+lty9IydAAECBAisUcAB/blGXQLMuUbWvE4W8ALpyYQfPCB0A8wwkFohQIDAygR8f7QF3PNLm5taBHoUkADTHJW+z9/srzUHVsXBBPbdmlEav3g5/tK9wp1RfEySH0py353fl4SQJyW55YpRj5EAU5JLfn+SP5HkDye5R5KPT/KJSUp/l/20JMB8Q5JyI8UxP/sSYC5LLDjU9r5kiE9N8itHDKaHBJjbJ/n2TSLJxdBrEoJ2kzNK3ZqbY7Z5jkma2Gd1BHV10Vcn+ZIkr9tTY18Szr6/3X1r7CI5qnwGlL/Rb9xqf99NRvvKXZaYtG89Vk/6iIIlWa/cevOfd+rsi+WxCVFHDEPRNQlIgFlTtM2VAIGlCfS9AbA0TeMlQGBJAj7/lhSt8xur9Xd+MTUjAgQIECBw3gIO6M81vhJgzjWy5nWygBdITya83sBVjsP0ohUCBAgQOHeBazsJlec+39b5XfW9y7FVVj0C0wtIgGk27/v8zf5ac2BVHEzgUNLKYB0kqb1NZogEmJLk8rlJysv9JRHnbidMpCUB5iuSPO/IPiXA/Ldg+24leswmuWjf/vW+pJmXJXlokjceEY9jEmD2Jdwc0dVRRQ8lMv2BJM/Z3BZ00eC+JI/yd/CDWzen7N4q85AkP7w1opckKQksb9363b4bdg7dFFOqPTrJ046aZVvhQ8li+2L5rM243tvWlVoEPiggAcZKIECAQL8CfW8A9OtmZAQILF/A59/yY7jkGVh/S46esRMgQIAAgTUKOKA/16hLgDnXyJrXyQJeID2Z8IMHhF5YHgZSKwQIEFi5gMSNugVw1fcuxzpHpQj0ICABpjkKfZ+/2V9rDqyKgwlMdUvDFyf58StGfUoCzB9P8oRNIsCdG3T+U5KSiLJdVwLMByFbknoaQnBDlX3JFi9I8ogk79zT+L6185TNTUZX3Ty03dwxCTBT/e2U8V12k89uosm+23IekOTntib6/Um+Nsm7Nr/bvUmm/L4kkb10q0658eZntv5GrrqVp9xE882nLoSK+hJgKpAUGVZAAsywnlojQIDAkAJ9bwAMOVNtESBA4EYBn39WxJwC1t+c+vomQIAAAQIEjhdwQH+82TJqSIBZRpyMcgYBL5AOg36V4zC9aIUAAQIEzl1A4kZdhK/63uVY56gUgR4EJMA0R6Hv8zf7a82BVXEQgTsmeUaSrxyktcsb+d4kX5fkPZcUa0mAKe8hf+Hmpoljb3v550lenKQkuvyHJP8oyWdtjU8CzAcx5kiAKXEtiR1P3YpHScr4nCS/smcNlcSYchPKxU8pW9ZFie8xP0tMgNlNTNkXs29M8q1bEN+wuU3n4lf7bpLZvt1lXzx2k2h2nSXAHLPylF2UgASYRYXLYAkQWJlA3xsAKwuG6RIgMKmAz79JuXW2I2D9WRIECBAgQIDAsgQc0C8rXvWjlQBTb6XkygS8QDpMwK9yHKYXrRAgQIDAuQtI3KiL8FXfuxzrHJUi0IOABJjmKPR9/mZ/rTmwKg4icJ8kL0xSbtsY++dtSb4gycsv6ejYBJjyDvJDk3zPzs0tu138epI3JXlFknJbxL9J8h+TvHer4DGJDxfVSuLBL+901pIsUm6eeXqSR261dehWi8vitO9GkstuDtnX1lBzGmI97d5KUtp8cpInJdm+1WVf8sZlt8VcNrZj1sE+q3ILURnjlD8fkaQko3z2VqdlPT0uyQc2fxvPTPKwzb/vSyQqf0tP3PznoplnbZKQyt/JPuPdJJrdOe9bjy1/H62W+2K5PafWdtUjEAkwFgEBAgT6Feh7A6BfNyMjQGD5Aj7/lh/DJc/A+lty9IydAAECBAisUcAB/blGXQLMuUbWvE4W8ALpyYQaIECAAAECBCYW8PwyMbjuCIwoIAGmGbfv8zf7a82BVfFkgX03OpRGy60n37mTHHJsZ380SUkEuMdOxX3JC9tFjk2A+djNi//33ennHZvf/8Mkb6icyzGJDxfdDZUsIgFm/wrbd0PRi5I8PElJqLr42ZfI9VVJnnvswk1yzDq4X5Kf20m++u4kj0nyvoa+W6vcvEm6Kbe8XPz87Cbh5beS7P5dvSRJSU55606Hn5fkJ7Z+t11uNxmp+H9ukldeMuiHJPnhnX//W0me0jrRI+tJgDkSTPF6AQkw9VZKEiBAYGqBvjcAptbQHwECaxLw+bemaPc3V+uvv5gYEQECBAgQIHCZgAP6c10fEmDONbLmdbKAF0hPJtQAAQIECBAgMLGA55eJwXVHYEQBCTDNuH2fv9lfaw6siicLlFtfvi/J/Xdaak0c2G5mX+JC+feXbW5seeOB0R+TAHMogaf08bVXvJi/r/uPTPKDOx4lGagkCrz9wHglwJy8DK9s4IuS/NhOqQcm+fnN78o6+KadW1dem+TBSV5zZev/bYFjEmDutlkzn7zVTEnQ+bIk/7mh71Oq7CavbCeo7P7boSSd3b+/7Ztiyu1E5aali5+aG3buneSndm6Yek6Sr0/yO6dMtrKuBJhKKMWOF5AAc7yZGgQIEJhKoO8NgKkU9EOAwBoFfP6tMer9zNn66ycWRkKAAAECBAjUCDigr1FaYhkJMEuMmjFPIuAF0kmYdUKAAAECBAgMKOD5ZUBMTRGYWUACTHMA+j5/s7/WHFgVTxbYfSm+NHhVgsoxne5LXCj1L0uwOSYB5g8kKS/TP2hnUF+R5HnHDHRTdveGi/JrCTAfxGk1bQjDf1Plozbx/PStf3l6kscl+cAmuWI3keu7kjw2yfsbBnBMAsydkzxzc9PKRVclaeQLk7y4oe9S5WOSlJuLfi/JbyYpyWKvSvIrSd5zSZv7knG+Jsmz9yQIld8/a09b+/6mStniW8xLEszFT7nlpvzusrOEfbE7JTmp9F1u+ymJOCXB6Dc2NwG9PEn5z+/uzEkCTOMiVO1qAQkwVxspQYAAgbkE+t4AmEtFvwQIrEHA598aotzvHK2/fmNjZAQIECBAgMA+AQf057ouJMCca2TN62QBL5CeTKgBAgQIECBAYGIBzy8Tg+uOwIgCEmCacfs+f7O/1hxYFU8SuH2Sb0/yqJ1WTkkc2B3QoRtmLrs54pgEmD+R5IeTlFsmLn5eneRLkryuQecRm4Sa7aoSYD6oMWcCzM1Jnpjk8VuB+dXNLStvSvKZScqaKsko5efUBJRjEmBKf49O8rSB/o7KO/UlQawkrWz/fP/mVqMyt0M/d9iTpFISVJ6SpNz4cpEotn0zzG5b+27TKYkyz9j8bdx3y/hzNkk5l/2pfViSb9sYbZerSZ7Z1+6HJHlSkr+1849ljmV93LLzewkwDR+EqtQJSICpc1KKAAECcwj0vQEwh4g+CRBYi4DPv7VEus95Wn99xsWoCBAgQIAAgUMCDujPdW1IgDnXyJrXyQJeID2ZUAMECBAgQIDAxAKeXyYG1x2BEQUkwDTj9n3+Zn+tObAqniRwzyTPT3KPrVZOTRzYHVB5P7gkBzx15x8u6+eYBJh9ZcuNEA9J8vojdT46SUky+Iydei9J8uVJ3nqgvU9J8ss7/9aSLLIveaFlLmWsP7Aznk+tSFTYrjLUnI4MwaXFy60fL9zc9nJR8POT/NM9yTE/u7mR5bcaB3BsAsyhv6WHJfmJI8dQ/h7/UZKLRJOL6pfdmrTdxW78y/r9lk2CzsdvCl7l84AkP7fVaEk2+vEkf2/rd1e1sT2m3QSl8m8lcakk5PyrI30+Lck/TlJuu7n4uezzRALMkcCK1wtIgKm3UpIAAQJTC/S9ATC1hv4IEFiTgM+/NUW7v7laf/3FxIgIECBAgACBywQc0J/r+pAAc66RNa+TBbxAejKhBggQIECAAIGJBTy/TAyuOwIjCkiAacbt+/zN/lpzYFU8SeCRSb5np4UXJXl4knJDxFA/+5IDStuHbpo5JgHmI5P8YJL7bw22vAxfXqzffoH/qrmUm0P+jyR/bU/Bq5JQhkoWkQBzeZRKjJ65SWy5KHlxs0lJGNleA623i1y0e2wCzKFbSUoS1tck+edJLt1v33T8R5KU21ZKYs/2zy9u5v2WqxZykk9I8qNJPnZTtvw9lL+R8vd+8VNuhXlckg8caG/3ZqXSxnuT/OGt8k/e3MSye+PKviZ/f5K/v/ls2f73X9mM6zUV8ypFDiUHfV+S/y3Jb+9pRwJMJa5ixwtIgDneTA0CBAhMJdD3BsBUCvohQGCNAj7/1hj1fuZs/fUTCyMhQIAAAQIEagQc0NcoLbGMBJglRs2YJxHwAukkzDohQIAAAQIEBhTw/DIgpqYITCxw001Xvlp3ZYGJh9xrd32fINfchQAAIABJREFUv9lf63XdnPO4PjzJc5N84c4kT00c2Gd2+yTfnuRRO//42iQPTrL78vsxCTAfluTbNrfMbDdfbt342iQ1CQP/w+Zmi12Li/YkwHxQouVWm6H/hh6R5DlbjZbbTUrCyLOTlASZ8nNoXR0zlmMTYErbJeGk3CC0e3PLO5L83c0Y33PJIA6tw5J88tVJfrhyAvsShXarXhXLq9pouSmqJIo9b+fmljKukiT0zUl+LMn7D8yxPOvcO8l3JCntbP+Um2TKrTclmWbfjwSYyoWj2PECS3gI7/sB+HhzNQgQIFAr4POvVko5AgTOTcDn37lFdFnzsf6WFS+jJUCAAAECBBzQn+sakABzrpE1r5MFvEB6MqEGCBAgQIAAgYkFPL9MDK47AgMKSIAZDLPv8zf7a4MFWkPVAp+Z5AVbSQOlYrn15XOTvLK6lfqCX7R5wX23xr6Em2MSYEp7++ZSfv+KzQ0Vv7C5vWK775I48yeT/JXNzRp3uWQqr07yJUled6CMG2Dq18GpJT8myQ9tJZmURIySQHW/rYYP3Sx0TN8tCTCl/U9L8o/3JHmUfyuJGj+QpNyyVJJ0fi9JufXnTyd56CYZ7SKJZ3usz0jy2D1r+LL5PDrJ0w4UeMPmhqRXXQFyWRsl8agknbz1CNSSK1DmWW6d2jfP8ndWfH4pyb9LcmuScnNMSXz5y0n+0oG+ik2Z66GbaCTAHBEkRY8TkABznJfSBAgQmFKg7w2AKSX0RYDA2gR8/q0t4n3N1/rrKx5GQ4AAAQIECFwl4ID+KqGl/rsEmKVGzrhHF/AC6ejEOiBAgAABAgQGFvD8MjCo5ghMKCABZjDsvs/f7K8NFmgNVQncnOSJSR6/U/p7k3xdkstuqajqYE+huyb5viT33/m3kgzw8E3yzcU/HZsAU5IIyg0zZeyHfl6a5Lc3/1heqt9OmNiu8w+T/ObmVpnt33/qJTdMSIBpXRXH1ytr98lJvvGSqp+f5CePb/qGGq0JMOV9+HKTUEnIuNuJYyjV/0GSxyUpt8gc81PW5M8cSDT50SRfleS/XNHgA5L83IEyT9l8fhxKOjnU9Ick+Zok33pgbMfMsZT9O5u//fdeUlECzLGqylcLSICpplKQAAECkwv0vQEwOYcOCRBYkYDPvxUFu8OpWn8dBsWQCBAgQIAAgUsEHNCf6/KQAHOukTWvkwW8QHoyoQYIECBAgACBiQU8v0wMrjsCAwpIgBkMs+/zN/trgwVaQ1UCu7doXFT6iiTPq2rh+ELlPeFyo8RTd6qWGzxKwsCLt35/bAJMqVpucPm2JH/1+KFdr/H6JN+8uaXmEzcv/m/fUlFe2n/WgbYlwDSiN1Y7dONPaW5fQlVLN60JMKWvstb/XJLvSPJnWzpPUv4uSlJX+Xu5LLnjUPMfkeT7k3z2ngJP2tyMdOn+/yaB5weTfPKeNk5JMrpdknIj1N9NUv7WW35KQtA3bD6vyk06l/1IgGkRVqdKQAJMFZNCBAgQmEWg7w2AWUh0SoDASgR8/q0k0J1O0/rrNDCGRYAAAQIECBwQcEB/rktDAsy5Rta8ThbwAunJhBogQIAAAQIEJhbw/DIxuO4IDCggAWYwzL7P3+yvDRZoDVUJfHmSH9gp+bIkD03yxqoW2grdM8nzk9xjp/p3JXlskvdvft+SAFOq3j7JX0nyN4+4feNNSf5+knL7zds3/ZebO3Zf/L/sdhwJMG3robXWhyd57iZxareNxyR5epKrkjuu6vuUBJiLtu+4ud3oryX5+Ks63Pr3F2ySQ379hHlcdlNObfJKuVmpWD5yZ+y/muTLkpS/nVN+PnKTsPbVR/y9lsSgcoNNSVb795WdS4CphFLseAEJMMebqUGAAIGpBPreAJhKQT8ECKxRwOffGqPez5ytv35iYSQECBAgQIBAjYAD+hqlJZaRALPEqBnzJAJeIJ2EWScECBAgQIDAgAKeXwbE1BSBiQUkwAwG3vf5m/21wQKtoSsFykv5z0jylTsln5Lk8UluubKF9gIlQaXcavGonSZem+TBSV6z+X1rAsxFs2WOJSmlvOhfEg/+TJKL21zKTS+lv3+Z5CVJ/nWSD+yM58M2t8mUG2suft6W5EuT/NKe6UuAaV8TrTVLUsb37FR+Q5IHJXlVa6Nb9YZIgLlo7kOSfEKSv5Dk0zYJYNs3n7w0yeuS/PLm5qE3n5D4sj31B2za2/7dbyR5yObGoxqm8jfwtJ2CJSnmcXv+bmra21emJNr8T0n+YpL7JSmJciUJrfyUhJfyN/rqJP8iyS8k+U9HdiQB5kgwxesFJMDUWylJgACBqQX63gCYWkN/BAisScDn35qi3d9crb/+YmJEBAgQIECAwGUCDujPdX1IgDnXyJrXyQJeID2ZUAMECBAgQIDAxAKeXyYG1x2BAQUkwAyG2ff5m/21wQKtIQIECBAgQIDAFAISYKZQ1gcBAgTaBPreAGibk1oECBCoEfD5V6OkzFgC1t9YstolQIAAAQIExhFwQD+O6/ytSoCZPwZG0KmAF0g7DYxhESBAgAABAgcFPL9YHASWKyABZrDY9X3+Zn9tsEBriAABAgQIECAwhYAEmCmU9UGAAIE2gb43ANrmpBYBAgRqBHz+1SgpM5aA9TeWrHYJECBAgACBcQQc0I/j2lmr165duzQhprPhGg6BUQW8QDoqr8YJECBAgACBEQQ8v4yAqkkCEwlIgBkMu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BTgZsqMmI6Hfrcw+r7/M3+2tzrQ/8ECBAgQIAAgaMEJMAcxaUwAQIEJhXoewNgUgqdESCwMgGffysLeGfTtf46C4jhECBAgAABAlcIOKBfxRKRALOKMJtkpYAXSCuhFCNAgAABAgS6EfD80k0oDITAyQISYJoJ+z5/s7/WHFgVCRAgQIAAAQJzCEiAmUNdnwQIEKgT6HsDoG4OShEgQKBFwOdfi5o6QwlYf0NJaocAAQIECBCYRsAB/TTOM/ciAWbmAOi+KwEvkHYVDoMhQIAAAQIEKgQ8v1QgKUJgIQISYJoD1ff5m/215sCqSIAAAQIECBCYQ0ACzBzq+iRAgECdQN8bAHVzUIoAAQItAj7/WtTUGUrA+htKUjsECBAgQIDANAIO6KdxnrkXCTAzB0D3XQl4gbSrcBgMAQIECBAgUCHg+aUCSRECCxGQANMcqL7P3+yvNQdWRQIECBAgQIDAHAISYOZQ1ycBAgTqBPreAKibg1IECBBoEfD516KmzlAC1t9QktohQIAAAQIEphFwQD+N88y9SICZOQC670rAC6RdhcNgCBAgQIAAgQoBzy8VSIoQWIiABJjmQPV9/mZ/rTmwKhIgQIAAAQIE5hCQADOHuj4JECBQJ9D3BkDdHJQiQIBAi4DPvxY1dYYSsP6GktQOAQIECBAgMI2AA/ppnGfuRQLMzAHQfVcCXiDtKhwGQ4AAAQIECFQIeH6pQFKEwEIEJMA0B6rv8zf7a82BVZEAAQIECBAgMIeABJg51PVJgACBOoG+NwDq5qAUAQIEWgR8/rWoqTOUgPU3lKR2CBAgQIAAgWkEHNBP4zxzLxJgZg6A7rsS8AJpV+EwGAIECBAgQKBCwPNLBZIiBBYiIAGmOVB9n7/ZX2sOrIoECBAgQIAAgTkEJMDMoa5PAgQI1An0vQFQNwelCBAg0CLg869FTZ2hBKy/oSS1Q4AAAQIECEwj4IB+GueZe5EAM3MAdN+VgBdIuwqHwRAgQIAAAQIVAp5fKpAUIbAQAQkwzYHq+/zN/lpzYFUkQIAAAQIECMwhIAFmDnV9EiBAoE6g7w2AujkoRYAAgRYBn38tauoMJWD9DSWpHQIECBAgQGAaAQf00zhP38vuc+kNI7h27dJ/nn60eiQwoYAXSCfE1hUBAgQIECAwiIDnl0EYNUKgCwEJMM1h6Pv8zf5ac2BVJECAAAECBAjMISABZg51fRIgQKBOoO8NgLo5KEWAAIEWAZ9/LWrqDCVg/Q0lqR0CBAgQIEBgGgEH9NM4T9+LBJjpzfW4EAEvkC4kUIZJgAABAgQI3Cbg+cViIHA+AhJgmmPZ9/mb/bXmwKpIgAABAgQIEJhDQALMHOr6JECAQJ1A3xsAdXNQigABAi0CPv9a1NQZSsD6G0pSOwQIECBAgMA0Ag7op3GevhcJMNOb63EhAl4gXUigDJMAAQIECBC4TcDzi8VA4HwEJMA0x7Lv8zf7a82BVZEAAQIECBAgMIeABJg51PVJgACBOoG+NwDq5qAUAQIEWgR8/rWoqTOUgPU3lKR2CBAgQIAAgWkEHNBP4zx9LxJgpjfX40IEvEC6kEAZJgECBAgQIHCbgOcXi4HA+QhIgGmOZd/nb/bXmgOrIgECBAgQIEBgDgEJMHOo65MAAQJ1An1vANTNQSkCBAi0CPj8a1FTZygB628oSe0QIECAAAEC0wg4oJ/GefpeJMBMb67HhQh4gXQhgTJMAgQIECBA4DYBzy8WA4HzEZAA0xzLvs/f7K81B1ZFAgQIECBAgMAcAhJg5lDXJwECBOoE+t4AqJuDUgQIEGgR8PnXoqbOUALW31CS2iFAgAABAgSmEXBAP43z9L1IgJneXI8LEfAC6UICZZgECBAgQIDAbQKeXywGAucjIAGmOZZ9n7/ZX2sOrIoECBAgQIAAgTkEJMDMoa5PAgQI1An0vQFQNwelCBAg0CLg869FTZ2hBKy/oSS1Q4AAAQIECEwj4IB+Gufpe5EAM725Hhci4AXShQTKMAkQIECAAIHbBDy/WAwEzkdAAkxzLPs+f7O/1hxYFQkQIECAAAECcwhIgJlDXZ8ECBCoE+h7A6BuDkoRIECgRcDnX4uaOkMJWH9DSWqHAAECBAgQmEbAAf00ztP3IgFmenM9LkTAC6QLCZRhEiBAgAABArcJeH6xGAicj4AEmOZY9n3+Zn+tObAqEiBAgAABAgTmEJAAM4e6PgkQIFAn0PcGQN0clCJAgECLgM+/FjV1hhKw/oaS1A4BAgQIECAwjYAD+mmcp+9FAsz05npciIAXSBcSKMMkQIAAAQIEbhPw/GIxEDgfAQkwzbHs+/zN/lpzYFUkQIAAAQIECMwhIAFmDnV9EiBAoE6g7w2AujkoRYAAgRYBn38tauoMJWD9DSWpHQIECBAgQGAaAQf00zhP34sEmOnN9bgQAS+QLiRQhkmAAAECBAjcJuD5xWIgcD4CEmCaY9n3+Zv9tebAqkiAAAECBAgQmENAAswc6vokQIBAnUDfGwB1c1CKAAECLQI+/1rU1BlKwPobSlI7BAgQIECAwDQCDuincZ6+Fwkw05vrcSECXiBdSKAMkwABAgQIELhNwPOLxUDgfAQkwDTHsu/zN/trzYFVkQABAgQIECAwh4AEmDnU9UmAAIE6gb43AOrmoBQBAgRaBHz+taipM5SA9TeUpHYIECBAgACBaQQc0E/jPH0vEmCmN9fjQgS8QLqQQBkmAQIECBAgcJuA5xeLgcD5CEiAaY5l3+dv9teaA6siAQIECBAgQGAOAQkwc6jrkwABAnUCfW8A1M1BKQIECLQI+PxrUVNnKAHrbyhJ7RAgQIAAAQLTCDign8Z5+l4kwExvrseFCHiBdCGBMkwCBAgQIEDgNgHPLxYDgfMRkADTHMu+z9/srzUHVkUCBAgQIECAwBwCEmDmUNcnAQIE6gT63gCom4NSBAgQaBHw+deips5QAtbfUJLaIUCAAAECBKYRcEA/jfP0vUiAmd5cjwsR8ALpQgJlmAQIECBAgMBtAp5fLAYC5yMgAaY5ln2fv9lfaw6sigQIECBAgACBOQQkwMyhrk8CBAjUCfS9AVA3B6UIECDQIuDzr0VNnaEErL+hJLVDgAABAgQITCPggH4a5+l7kQAzvbkeFyLgBdKFBMowCRAgQIAAgdsEPL9YDATOR0ACTHMs+z5/s7/WHFgVCRAgQIAAAQJzCEiAmUNdnwQIEKgT6HsDoG4OShEgQKBFwOdfi5o6QwlYf0NJaocAAQIECBCYRsAB/TTO0/ciAWZ6cz0uRMALpAsJlGESIECAAAECtwl4frEYCJyPgASY5lj2ff5mf605sCoSIECAAAECBOYQkAAzh7o+CRAgUCfQ9wZA3RyUIkCAQIuAz78WNXWGErD+hpLUDgECBAgQIDCNgAP6aZyn70UCzPTmelyIgBdIFxIowyRAgAABAgRuE/D8YjEQWK7ATTdd+WrdlQWWO/tBR973+Zv9tUGDrTECBAgQIECAwNgCS3gI7/sBeOwIaZ8AgTUL+Pxbc/TNncC6BXz+rTv+c8/e+ps7AvonQIAAAQIEjhNwQH+c13JKS4BZTqyMdGIBL5BODK47AgQIECBA4GQBzy8nE2qAwGwCEmAGo+/7/M3+2mCB1hABAgQIECBAYAoBCTBTKOuDAAECbQJ9bwC0zUktAgQI1Aj4/KtRUmYsAetvLFntEiBAgAABAuMIOKAfx3X+ViXAzB8DI+hUwAuknQbGsAgQIECAAIGDAp5fLA4CyxWQADNY7Po+f7O/NligNUSAAAECBAgQmEJAAswUyvogQIBAm0DfGwBtc1KLAAECNQI+/2qUlBlLwPobS1a7BAgQIECAwDgCDujHcZ2/VQkw88fACDoV8AJpp4ExLAIECBAgQOCggOcXi4PAcgUkwAwWu77P3+yvDRZoDREgQIAAAQIEphCQADOFsj4IECDQJtD3BkDbnNQiQIBAjYDPvxolZcYSsP7GktUuAQIECBAgMI6AA/pxXOdvVQLM/DEwgk4FvEDaaWAMiwABAgQIEDgo4PnF4iCwXAEJMIPFru/zN/trgwVaQwQIECBAgACBKQQkwEyhrA8CBAi0CfS9AdA2J7UIECBQI+Dzr0ZJmbEErL+xZLVLgAABAgQIjCPggH4c1/lblQAzfwyMoFMBL5B2GhjDIkCAAAECBA4KeH6xOAgsV0ACzGCx6/v8zf7aYIHWEAECBAgQIEBgCgEJMFMo64MAAQJtAn1vALTNSS0CBAjUCPj8q1FSZiwB628sWe0SIECAAAEC4wg4oB/Hdf5WJcDMHwMj6FTAC6SdBsawCBAgQIAAgYMCnl8sDgLLFZAAM1js+j5/s782WKA1RIAAAQIECBCYQkACzBTK+iBAgECbQN8bAG1zUosAAQI1Aj7/apSUGUvA+htLVrsECBAgQIDAOAIO6Mdxnb9VCTDzx8AIOhXwAmmngTEsAgQIECBA4KCA5xeLg8ByBSTADBa7vs/f7K8NFmgNESBAgAABAgSmEJAAM4WyPggQINAm0PcGQNuc1CJAgECNgM+/GiVlxhKw/saS1S4BAgQIECAwjoAD+nFcO2v12rVrlybEdDZcwyEwqoAXSEfl1TgBAgQIECAwgoDnlxFQNUlgIgEJMINB93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X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eIJ2VX+cECBAgQIBAg4DnlwY0VQh0IiABZrBA9H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Vqa6y1AAAgAElEQVT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XvUA66+B0ToAAAQIECBBoELj2dxoqqUKAwCQCEmAGY+77/M3+2mCB1hABAgQIECBAYAoBCTBTKOuDAAECbQJ9bwC0zUktAgQI1Aj4/KtRUmYsAetvLFntEiBAgAABAuMIOKAfx7WzViXAdBYQw5lVQALMrPw6J0CAAAECBEYQkAAzAqomCQwkIAFmIMik7/M3+2uDBVpDBAgQIECAAIEpBJaYADOFiz4IECBAgAABAgT6EVjCM2s/WkZyqkDfG/Cnzk59AgQIECBA4PwEHNCfX0z3zEgCzCrCbJKVAhJgKqEUI0CAAAECBBYjIAFmMaEy0BUKSIAZLOh9n7/ZXxss0BoiQIAAAQIECEwhsISXCXcfgKdw0QcBAgQIECBAgEA/Akt4Zu1Hy0hOFeh7A/7U2alPgAABAgQInJ+AA/rzi+meGUmAWUWYTbJSQAJMJZRiBAgQIECAwGIEJMAsJlQGukIBCTCDBb3v8zf7a4MFWkMECBAgQIAAgSkElvAyoQSYKVaCPggQIECAAAEC/Qos4Zm1Xz0jO1ag7w34Y2ejPAECBAgQIHD+Ag7ozz/GSSTArCLMJlkpIAGmEkoxAgQIECBAYDECEmAWEyoDJZCbKjJiMO0V6Pv8zf6aZUuAAAECBAgQWJTAEl4mlACzqCVlsAQIECBAgACBwQWW8Mw6+KQ1OJtA3xvws7HomAABAgQIEOhWwAF9t6EZcmASYIbU1NbSBSTALD2Cxk+AAAECBAjsCkiAsSYILEdAAkxzrPo+f7O/1hxYFQkQIECAAAECcwh4mXAOdX0SIECgTqDvDYC6OShFgAABAgSWJuD7d2kRM14CBAgQILB2AQf0q1gBEmBWEWaTrBSQAFMJpRgBAgQIECCwGAEJMIsJlYEScANM+xro+/zN/lp7ZNUkQIAAAQIECMwgIAFmBnRdEiBAoFKg7w2AykkoRoAAAQIEFibg+3dhATNcAgQIECCwegEH9KtYAhJgVhFmk6wUkABTCaUYAQIECBAgsBgBCTCLCZWBEpAA074G+j5/s7/WHlk1CRAgQIAAAQIzCEiAmQFdlwQIEKgU6HsDoHISihEgQIAAgYUJ+P5dWMAMlwABAgQIrF7AAf0qloAEmFWE2SQJECBAgAABAgQIECBAoHOBm266ybt2bTHq+/zN/lpbVNUiQIAAAQIECMwk4KF8JnjdEiBAoEKg7w2AigkoQoAAAQIEFijg+3eBQTNkAgQIECCwagEH9KsIvwSYVYTZJAkQIECAAAECBAgQIECgcwEJMM0B6vv8zf5ac2BVJECAAAECBAjMISABZg51fRIgQKBOoO8NgLo5KEWAAAECBJYm4Pt3aREzXgIECBAgsHYBB/SrWAESYFYRZpMkQIAAAQIECBAgQIAAgc4FJMA0B6jv8zf7a82BVZEAAQIECBAgMIeABJg51PVJgACBOoG+NwDq5qAUAQIECBBYmoDv36VFzHgJECBAgMDaBRzQr2IFSIBZRZhNkgABAgQIECBAgAABAgQ6F5AA0xygvs/f7K81B1ZFAgQIECBAgMAcAhJg5lDXJwECBOoE+t4AqJuDUgQIECBAYGkCvn+XFjHjJUCAAAECaxdwQH+uK2D3ufSGeV67duk/n6uJeREgQIAAAQIECBAgQIAAgVkFJMA08/d9/mZ/rTmwKhIgQIAAAQIE5hCQADOHuj4JECBQJ9D3BkDdHJQiQIAAAQJLE/D9u7SIGS8BAgQIEFi7gAP6c10BEmDONbLmRYAAAQIECBAgQIAAAQKLFZAA0xy6vs/f7K81B1ZFAgQIECBAgMAcAhJg5lDXJwECBOoE+t4AqJuDUgQIECBAYGkCvn+XFjHjJUCAAAECaxdwQH+uK0ACzLlG1rwIECBAgAABAgQIECBAYLECEmCaQ9f3+Zv9tebAqkiAAAECBAgQmENAAswc6vokQIBAnUDfGwB1c1CKAAECBAgsTcD379IiZrwECBAgQGDtAg7oz3UFSIA518iaFwECBAgQIECAAAECBAgsVkACTHPo+j5/s7/WHFgVCRAgQIAAAQJzCEiAmUNdnwQIEKgT6HsDoG4OShEgQIAAgaUJ+P5dWsSMlwABAgQIrF3AAf25rgAJMOcaWfMiQIAAAQIECBAgQIAAgcUKSIBpDl3f52/215oDqyIBAgQIECBAYA4BCTBzqOuTAAECdQJ9bwDUzUEpAgQIECCwNAHfv0uLmPESIECAAIG1CzigP9cVIAHmXCNrXgQIECBAgAABAgQIECCwWAEJMM2h6/v8zf5ac2BVJECAAAECBAjMISABZg51fRIgQKBOoO8NgLo5KEWAAAECBJYm4Pt3aREzXgIECBAgsHYBB/TnugIkwJxrZM2LAAECBAgQIECAAAECBBYrIAGmOXR9n7/ZX2sOrIoECBAgQIAAgTkEJMDMoa5PAgQI1An0vQFQNwelCBAgQIDA0gR8/y4tYsZLgAABAgTWLuCA/lxXgASYc42seREgQIAAAQIECBAgQIDAYgUkwDSHru/zN/trzYFVkQABAgQIECAwh4AEmDnU9UmAAIE6gb43AOrmoBQBAgQIEFiagO/fpUXMeAkQIECAwNoFHNCf6wqQAHOukTUvAgQIECBAgAABAgQIEFisgASY5tD1ff5mf605sCoSIECAAAECBOYQkAAzh7o+CRAgUCfQ9wZA3RyUIkCAAAECSxPw/bu0iBkvAQIECBBYu4AD+nNdARJgzjWy5kWAAAECBAgQIECAAAECixWQANMcur7P3+yvNQdWRQIECBAgQIDAHAISYOZQ1ycBAgTqBPreAKibg1IECBAgQGBpAr5/lxYx4yVAgAABAmsXcEB/ritAAsy5Rta8CBAgQIAAAQIECBAgQGCxAhJgmkPX9/mb/bXmwKpIgAABAgQIEJhDQALMHOr6JECAQJ1A3xsAdXNQigABAgQILE3A9+/SIma8BAgQIEBg7QIO6M91BUiAOdfImhcBAgQIECBAgAABAgQILFZAAkxz6Po+f7O/1hxYFQkQIECAAAECcwhIgJlDXZ8ECBCoE+h7A6BuDkoRIECAAIGlCfj+XVrEjJcAAQIECKxdwAH9ua4ACTDnGlnzIkCAAAECBAgQIECAAIHFCkiAaQ5d3+dv9teaA6siAQIECBAgQGAOAQkwc6jrkwABAnUCfW8A1M1BKQIECBAgsDQB379Li5jxEiBAgACBtQs4oD/XFSAB5lwja14ECBAgQIAAAQIECBAgsFgBCTDNoev7/M3+WnNgVSRAgAABAgQIzCEgAWYOdX0SIECgTqDvDYC6OShFgAABAgSWJuD7d2kRM14CBAgQILB2AQf057oCJMCca2TNiwABAgQIECBAgAABAgQWKyABpjl0fZ+/2V9rDqyKBAgQIECAAIE5BCTAzKGuTwIECNQJ9L0BUDcHpQgQIECAwNIEfP8uLWLGS4AAAQIE1i7ggP5cV4AEmHONrHkRIECAAAECBAgQIECAwGIFJMA0h67v8zf7a82BVZEAAQIECBAgMIeABJg51PVJgACBOoG+NwDq5qAUAQIECBBYmoDv36VFzHgJECBAgMDaBRzQn+sKkABzrpE1LwIECBAgQIAAAQIECBBYjMBNN135at2VBRYz2XEH2vf5m/21caOvdQIECBAgQIDAwAIewgcG1RwBAgQGFOh7A2DAiWqKAAECBAh0JOD7t6NgGAoBAgQIECBQIeCAvgJpkUUkwCwybAZNgAABAgQIECBAgAABAuckIAFmsGj2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SrWBHXrl27NCFmFQgmSYAAAQIECBAgQIAAAQIEJhaQADMYeN/nb/bXBgu0hggQIECAAAECUwhIgJlCWR8ECBBoE+h7A6BtTmoRIECAAIHeBXz/9h4h4yNAgAABAgRuFHBAv4oVIQFmFWE2SQIECBAgQIAAAQIECBDoTEACzGAB6fv8zf7aYIHWEAECBAgQIEBgCgEJMFMo64MAAQJtAn1vALTNSS0CBAgQINC7gO/f3iNkfAQIECBAgMCNAg7oV7EiJMCsIswmSYAAAQIECBAgQIAAAQKdCUiAGSwgfZ+/2V8bLNAaIkCAAAECBAhMISABZgplfRAgQKBNoO8NgLY5qUWAAAECBHoX8P3be4SMjwABAgQIELhRwAH9KlaEBJhVhNkkCRAgQIAAAQIECBAgQKAzAQkwgwWk7/M3+2uDBVpDBAgQIECAAIEpBCTATKGsDwIECLQJ9L0B0DYntQgQIECAQO8Cvn97j5DxESBAgAABAjcKOKBfxYqQALOKMJtkpcBNr3S0VUmlGAECBAgQILAQgWv33t2WXsjADZPACgQkwAwW5L7P3+yvDRZoDREgQIAAAQIEphBwSjCFsj4IECDQJtD3BkDbnNQiQIAAAQK9C/j+7T1CxkeAAAECBAjcKOCAfhUrQgLMKsJskpUCEmAqoRQjQIAAAQIEFiMgAWYxoTLQFQpIgBks6H2fv9lfGyzQGiJAgAABAgQITCEgAWYKZX0QIECgTaDvDYC2OalFgAABAgR6F/D923uEjI8AAQIECBC4UcAB/SpWhASYVYTZJCsFJMBUQilGgAABAgQILEZAAsxiQmWgKxSQADNY0Ps+f7O/NligNUSAAAECBAgQmEJAAswUyvogQIBAm0DfGwBtc1KLAAECBAj0LuD7t/cIGR8BAgQIECBwo4AD+lWsCAkwqwizSVYKSICphFKMAAECBAgQWIyABJjFhMpAVyggAWawoPd9/mZ/bbBAa4gAAQIECBAgMIWABJgplPVBgACBNoG+NwDa5qQWAQIECBDoXcD3b+8RMj4CBAgQIEDgRgEH9KtYERJgVhFmk6wUkABTCaUYAQIECBAgsBgBCTCLCZWBrlBAAsxgQe/7/M3+2mCB1hABAgQIECBAYAoBCTBTKOuDAAECbQJ9bwC0zUktAgQIECDQu4Dv394jZHwECBAgQIDAjQIO6FexIiTArCLMJlkpIAGmEkoxAgQIECBAYDECEmAWEyoDXaGABJjBgt73+Zv9tcECrSECBAgQIECAwBQCEmCmUNYHAQIE2gT63gBom5NaBAgQIECgdwHfv71HyPgIECBAgACBGwUc0K9iRUiAWUWYTbJSQAJMJZRiBAgQIECAwGIEJMAsJlQGukIBCTCDBb3v8zf7a4MFWkMECBAgQIAAgSkEJMBMoawPAgQItAn0vQHQNie1CBAgQIBA7wK+f3uPkPERIECAAAECNwo4oF/FipAAs4owm2SlgASYSijFCBAgQIAAgcUISIBZTKgMdIUCEmAGC3rf52/21wYLtIYIECBAgAABAlMISICZQlkfBAgQaBPoewOgbU5qESBAgACB3gV8//YeIeMjQIAAAQIEbhRwQL+KFSEBZhVhNslKgasSYLxAWgmpGAECBAgQIDCZgOeXyah1RGBwAQkwg5H2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eCmioyYkzs5zwb6Pn+zv3aeq86sCBAgQIAAgbMVkABztqE1MQIEzkCg7w2AMwA2BQIECBAgsEfA969lQYAAAQIECCxLwAH9suLVOFoJMI1wqp2lgBdIzzKsJkWAAAECBM5awPPLWYfX5FYmIAGmOeB9n7/ZX2sOrIoECBAgQIAAgTkEJMDMoa5PAgQI1An0vQFQNwelCBAgQIDA0gR8/y4tYsZLgAABAgTWLuCAfhUrQALMKsJskpUCXiCthFKMAAECBAgQ6EbA80s3oTAQAicLSIBpJuz7/M3+WnNgVSRAgAABAgQIzCEgAWYOdX0SIECgTqDvDYC6OShFgAABAgSWJuD7d2kRM14CBAgQILB2AQf0q1gBEmBWEWaTrBTwAmkllGIECBAgQIBANwKeX7oJhYEQOFlAAkwzYd/nb/bXmgOrIgECBAgQIEBgDgEJMHOo65MAAQJ1An1vANTNQSkCBAgQILA0Ad+/S4uY8RIgQIAAgbULOKBfxQqQALOKMJtkpYAXSCuhFCNAgAABAgS6EfD80k0oDITAyQISYJoJ+z5/s7/WHFgVCRAgQIAAAQJzCEiAmUNdnwQIEKgT6HsDoG4OShEgQIAAgaUJ+P5dWsSMlwABAgQIrF3AAf0qVoAEmFWE2SQrBbxAWgmlGAECBAgQINCNgOeXbkJhIAROFpAA00zY9/mb/bXmwKpIgAABAgQIEJhDQALMHOr6JECAQJ1A3xsAdXNQigABAgQILE3A9+/SIma8BAgQIEBg7QIO6FexAiTArCLMJlkp4AXSSijFCBAgQIAAgW4EPL90EwoDIXCygASYZsK+z9/srzUHVkUCBAgQIECAwBwCEmDmUNcnAQIE6gT63gCom4NSBAgQIEBgaQK+f5cWMeMlQIAAAQJrF3BAv4oVIAFmFWE2yUoBL5BWQilGgAABAgQIdCPg+aWbUBgIgZMFJMA0E/Z9/mZ/rTmwKhIgQIAAAQIE5hCQADOHuj4JECBQJ9D3BkDdHJQiQIAAAQJLE/D9u7SIGS8BAgQIEFi7gAP6c10Bu8+lN8zz2rVL//lcTcyLwHUBL5BaCAQIECBAgMDSBDy/LC1ixkvgsIAEmObV0ff5m/215sCqSIAAAQIECBCYQ0ACzBzq+iRAgECdQN8bAHVzUIoAAQIECCxNwPfv0iJmvAQIECBAYO0CDujPdQVIgDnXyJrXyQJeID2ZUAMECBAgQIDAxAKeXyYG1x2BEQUkwDTj9n3+Zn+tObAqEiBAgAABAgTmEJAAM4e6PgkQIFAn0PcGQN0clCJAgAABAksT8P27tIgZLwECBAgQWLuAA/pzXQESYM41suZ1soAXSE8m1AABAgQIECAwsYDnl4nBdUdgRAEJMM24fZ+/2V9rDqyKBAgQIECAAIE5BCTAzKGuTwIECNQJ9L0BUDcHpQgQIECAwNIEfP8uLWLGS4AAAQIE1i7ggP5cV4AEmHONrHmdLOAF0pMJNUCAAAECBAhMLOD5ZWJw3REYUUACTDNu3+dv9teaA6siAQIECBAgQGAOAQkwc6jrkwABAnUCfW8A1M1BKQIECBAgsDQB379Li5jxEiBAgACBtQs4oD/XFSAB5lwja14nC3iB9GRCDRAgQIAAAQITC3h+mRhcdwRGFJAA04zb9/mb/bXmwKpIgAABAgQIEJhDQALMHOr6JECAQJ1A3xsAdXNQigABAgQILE3A9+/SIma8BAgQIEBg7QIO6M91BUiAOdfImtfJAl4gPZlQAwQIECBAgMDEAp5fJgbXHYERBSTANOP2ff5mf605sCoSIECAAAECBOYQkAAzh7o+CRAgUCfQ9wZA3RyUIkCAAAECSxPw/bu0iBkvAQIECBBYu4AD+nNdARJgzjWy5nWygBdITybUAAECBAgQIDCxgOeXicF1R2BEAQkwzbh9n7/ZX2sOrIoECBAgQIAAgTkEJMDMoa5PAgQI1An0vQFQNwelCBAgQIDA0gR8/y4tYsZLgAABAgTWLuCA/lxXgASYc42seZ0s4AXSkwk1QIAAAQIECEws4PllYnDdERhRQAJMM27f52/215oDqyIBAgQIECBAYA4BCTBzqOuTAAECdQJ9bwDUzUEpAgQIECCwNAHfv0uLmPESIECAAIG1CzigP9cVIAHmXCNrXicLeIH0ZEINECBAgAABAhMLeH6ZGFx3BEYUkADTjNv3+Zv9tebAqkiAAAECBAgQmENAAswc6vokQIBAnUDfGwB1c1CKAAECBAgsTcD379IiZrwECBAgQGDtAg7oz3UFSIA518ia18kCXiA9mVADBAgQIECAwMQCnl8mBtcdgREFJMA04/Z9/mZ/rTmwKhIgQIAAAQIE5hCQADOHuj4JECBQJ9D3BkDdHJQiQIAAAQJLE/D9u7SIGS8BAgQIEFi7gAP6c10BEmDONbLmdbKAF0hPJtQAAQIECBAgMLGA55eJwXVHYEQBCTDNuH2fv9lfaw6sigQIECBAgACBOQQkwMyhrk8CBAjUCfS9AVA3B6UIECBAgMDSBHz/Li1ixkuAAAECBNYu4ID+XFeABJhzjax5nSzgBdKTCTVAgAABAgQITCzg+WVicN0RGFFAAkwzbt/nb/bXmgOrIgECBAgQIEBgDgEJMHOo65MAAQJ1An1vANTNQSkCBAgQILA0Ad+/S4uY8RIgQIAAgbULOKA/1xUgAeZcI2teJwt4gfRkQg0QIECAAAECEwt4fpkYXHcERhSQANOM2/f5m/215sCqSIAAAQIECBCYQ0ACzBzq+iRAgECdQN8bAHVzUIoAAQIECCxNwPfv0iJmvAQIECBAYO0CDujPdQVIgDnXyJrXyQJeID2ZUAMERhN45zvfmUc84hF5wQtesLePe93rXvmRH/mR3P3udz9pDLfcckue9KQn5clPfvLedu5617vmhS98Ye5zn/tc2s973/vevOxlL8tLXvKSvPSlL80rXvGKvOMd77he5y53uUvKeO93v/vlgQ98YO573/vmDne4w1HjLuN7whOecFSd1sKPfOQj8/SnP/3oMbb2px4BAscJeH45zktpAj0LSIBpjk7f52/215oDqyIBAgQIECBAYA4BCTBzqOuTAAECdQJ9bwDUzUEpAgQIECCwNAHfv0uLmPESIECAAIG1CzigP9cVIAHmXCNrXicLeIH0ZEINEBhN4Nq1a9eTMB7zmMcc7OM5z3nO9SSZU37e9ra35eEPf3he9KIX7W3mYQ97WJ75zGfmzne+895/f8973pNnP/vZ+c7v/M686U1vqhrK3e52t3z91399vvqrvzp3vOMdq+pIgKliUojAKgQ8v6wizCa5EgEJMM2B7vv8zf5ac2BVJECAAAECBAjMISABZg51fRIgQKBOoO8NgLo5KEWAAAECBJYm4Pt3aREzXgIECBAgsHYBB/TnugIkwJxrZM3rZAEvkJ5MqAECowr8/+zdf8xuVX0o+HXESLnmdK6jnQ41DSEZawgqaaGlattIsWimtXJAg4LYUs8VRyiBklK0oRSNxZwEjuHKVQzkGg+IhF8V02pRUk1TGhBamdYyxE6USSohals9YxxIj+/kfVPPPQ8873nXs/Z61/7uvT7nv/Lu9eP7+e5k7a61vj4PP/xwesMb3pDWi1SW/fvt3/7t9OEPfzi7iGRZH/fdd1/atWtX2r9//9IxNiuyWS/Q+Zu/+Zt08cUXb/zaS8m/V7/61em66+qzKtwAACAASURBVK5LP/dzP7dlcwUwWxJ5gEA3Ar5fukm1QDsQUABTnOTY52/214oTqyEBAgQIECBAYAwBBTBjqBuTAAECeQKxNwDyYvAUAQIECBCYmoD1d2oZM18CBAgQINC7gAP6ub4BCmDmmllxDRZwgXQwoQ4IbKvAelHKBRdckPbt27d0nOOOOy7dfvvt6fjjjy+ax4EDB9JVV12V1otLlv07XP9f+tKX0m/91m9l/+rLZhM84YQT0kc+8pH0yle+8rAxKIApSrFGBGYp4PtllmkVVCcCO3ZsebVuywc6odoqzNjnb/bXtsqfvxMgQIAAAQIEQgn4CA+VDpMhQIDAgkDsDQDJIkCAAAEC8xSw/s4zr6IiQIAAAQLzFXBAP9fcKoCZa2bFNVjABdLBhDogsO0CN910U9q9e/em43z0ox9N559/ftE81n9Z5u1vf3v6whe+sLT9RRddlPbs2ZOOPPLIhb8/+uij6bzzzksPPPBA0bjPbHTKKadsFPm8+MUv3rQ/BTBVqHVCYBYCvl9mkUZBdCqgAKZa4mOfv9lfq5ZoHREgQIAAAQIEWggogGmhbAwCBAiUCcTeACiLSSsCBAgQIBBdwPobPUPmR4AAAQIECCwKOKCf6xuhAGaumRXXYAEXSAcT6oDAtgs89thj6ayzzkqPPPLI0rHOPffcdP3116edO3euPJf77rsv7dq1K63/0syyf3feeWc644wzFv70gx/8IF1yySXphhtuWHm8wzW44oor0pVXXpmOOOKIpY8pgKnKrTMCkxbw/TLp9Jl85wIKYKq9ALHP3+yvVUu0jggQIECAAAECLQQUwLRQNgYBAgTKBGJvAJTFpBUBAgQIEIguYP2NniHzI0CAAAECBBYFHNDP9Y1QADPXzIprsIALpIMJdUBg2wWeeuqpdNlll6Xrrrtu6VhHH310+sxnPpNOPPHEleZy4MCBtF50cvXVVy9t96pXvSp98pOfTMccc8zC3x988MF0+umnp/Vfj1n276UvfWn6gz/4g41nXvCCF6Qf/vCH6Rvf+Eb6yEc+slE0s1mxzQknnJBuu+22tN5+2b/DFcCs/wLO3r1701FHHbWSgYcJEJimgO+XaebNrAmsCyiAqfYexD5/s79WLdE6IkCAAAECBAi0EFAA00LZGAQIECgTiL0BUBaTVgQIECBAILqA9Td6hsyPAAECBAgQWBRwQD/XN0IBzFwzK67BAi6QDibUAYEmAnfddVc688wzNx3r2muv3fhVllX+ffOb30znnHNO+uIXv7i02bJfZFlbW0sf+MAHNgpnlv07+eST04033phe9rKXPevP621vvfXW9K53vWvTIpibb755Y07L/imAWSW7niUwbwHfL/POr+jmLaAAplp+Y5+/2V+rlmgdESBAgAABAgRaCCiAaaFsDAIECJQJxN4AKItJKwIECBAgEF3A+hs9Q+ZHgAABAgQILAo4oJ/rG6EAZq6ZFddgARdIBxPqgEATga2KVXbt2pVuuummjV9cyf33+c9/Pp122mlLH9+5c2e6++6706mnnrrw9+9+97tp9+7d6Y477lja7mMf+9jG3ze73Pr9738/XXjhhenjH//40vbve9/7Ni2uUQCTm1nPEZi/gO+X+edYhPMVUABTLbexz9/sr1VLtI4IECBAgAABAi0EFMC0UDYGAQIEygRibwCUxaQVAQIECBCILmD9jZ4h8yNAgAABAgQWBRzQz/WNUAAz18yKa7CAC6SDCXVAoInAgQMH0lVXXZXWi0CW/Tv66KPTn/7pn6Zf+IVfyJrPen/rv+Jy9dVXL33+9a9/fdq3b1960YtetPD3xx57LJ111lnpkUceeVa7l7zkJRuFMa94xSsOO4cbbrhh41dglv07//zz0969e9NRRx31rD8rgMlKrYcIdCHg+6WLNAtypgIKYKolNvb5m/21aonWEQECBAgQIECghYACmBbKxiBAgECZQOwNgLKYtCJAgAABAtEFrL/RM2R+BAgQIECAwKKAA/q5vhEKYOaaWXENFnCBdDChDgg0E7jvvvvS+i+97N+/f+mY11xzTbrkkks2/fWVQxtt9Ysym/X113/91+mXfumXlo7/ute9Lt1yyy3phS984WFN1p9529vetvQZBTDNXicDEZi0gO+XSafP5DsXUABT7QWIff5mf61aonVEgAABAgQIEGghoACmhbIxCBAgUCYQewOgLCatCBAgQIBAdAHrb/QMmR8BAgQIECCwKOCAvos3Ym1t7bAFMV0gCJLAfwi4QOpVIDAdgW9/+9vp3HPPTZ/73OeWTnqzX21Z9vDnP//5dNpppy3t53C/JvOd73wn/eM//mP63ve+lx599NH0b//2b+krX/nKxv99/PHHp2uvvXbpr7ccOtDhCmDe8573bPzKzRFHHPGsufkFmOm8q2ZKYLsFfL9st7D+CWyfgAKYaraxz9/sr1VLtI4IECBAgAABAi0EFMC0UDYGAQIEygRibwCUxaQVAQIECBCILmD9jZ4h8yNAgAABAgQWBRzQd/FGKIDpIs2CzBRwgTQTymMEAgis12/u3bs3XXrppUtns3PnzvTZz342vfrVrz7sbA8cOJCuuOKKdPXVVy99br3I5vrrr0/r/dX+tx7DBz7wgY3xl/1bL6BZ/xWbZf8UwNTOhv4ITFfA98t0c2fmBBTAVHsHYp+/2V+rlmgdESBAgAABAgRaCCiAaaFsDAIECJQJxN4AKItJKwIECBAgEF3A+hs9Q+ZHgAABAgQILAo4oO/ijVAA00WaBZkp4AJpJpTHCAQRePjhh9Mb3vCG9MQTTyyd0XphyZVXXrn0F1R+1OCb3/xmOuecc9IXv/jFpX3ceOON6R3veMe2RPyv//qvG33ffffdz+p/qwIeBTDbkhKdEpikgO+XSabNpAlsCCiAqfYixD5/s79WLdE6IkCAAAECBAi0EFAA00LZGAQIECgTiL0BUBaTVgQIECBAILqA9Td6hsyPAAECBAgQWBRwQN/FG6EApos0CzJTwAXSTCiPEQgisH///nTBBRekffv2LZ3Ra1/72vSJT3wiHX300ZvO+J577klvfOMbl/79uOOOS7fffns6/vjjtyXiW265Jb3tbW8rmvvhCmBqTvbmm2/eKBDyjwCBuAK+X+LmxswIbCWgAGYroey/xz5/s7+WnUgPEiBAgAABAgQiCCiAiZAFcyBAgMBygdgbALJGgAABAgTmKWD9nWdeRUWAAAECBOYr4IB+vrk9JDIFMF2kWZCZAi6QZkJ5jEAggZtuuint3r176YzWf0Vl/ddVTj311KV/f/rpp9Pll1+e9u7du/TvF110UdqzZ0868sgjq0f86KOPpvPOOy898MADS/v+0Ic+lNbH3+xirAKY6inRIYHJCvh+mWzqTJyAX4Cp9w7EPn+zv1Yv03oiQIAAAQIECDQQUADTANkQBAgQKBSIvQFQGJRmBAgQIEAguID1N3iCTI8AAQIECBB4hoAD+i5eCQUwXaRZkJkCLpBmQnmMQCCBxx57LJ111lnpkUceWTqr97znPWm9WOSII4541t8ff/zxdPbZZ6f7779/ads777wznXHGGdWjffLJJ9P555+fPv3pTy/t+5RTTtn4VZsXv/jFm46tAKZ6WnRIYLICvl8mmzoTJ6AApt47EPv8zf5avUzriQABAgQIECDQQEABTANkQxAgQKBQIPYGQGFQmhEgQIAAgeAC1t/gCTI9AgQIECBA4BkCDui7eCUUwHSRZkFmCrhAmgnlMQKBBJ566ql02WWXpeuuu27prF7zmtekW265Jf3UT/3Us/5+zz33pDe+8Y1L273qVa9Kn/zkJ9MxxxxTNdpvfetb6dJLL90ocFn2b/1Xaz72sY+lt7zlLYcdVwFM1bTojMCkBXy/TDp9Jt+5wGa/9HYIi7t3ee9I7PM3+2t5WfQUAQIECBAgQCCIgI/wIIkwDQIECCwRiL0BIGUECBAgQGCeAtbfeeZVVAQIECBAYL4CDujnm9tDIlMA00WaBZkp4AJpJpTHCAQTuOuuu9KZZ5656azWf2nlN3/zNxf+/vTTT6fLL7887d27d2m7K664Il155ZVLfzmmNPytil/W+73wwgvTnj170lFHHXXYYRTAlGZBOwLzE/D9Mr+ciqgfAQUw1XId+/zN/lq1ROuIAAECBAgQINBCQAFMC2VjECBAoEwg9gZAWUxaESBAgACB6ALW3+gZMj8CBAgQIEBgUcABfRdvhAKYLtIsyEwBF0gzoTxGIJjA448/ns4+++x0//33L53ZJZdckj74wQ+m5z3veQf/frg267/Ccvfdd6dTTz21WqRPPvlk+t3f/d10++23b9rn+q/R3HDDDeknf/IntxxXAcyWRB4g0I2A75duUi3QGQoogKmW1Njnb/bXqiVaRwQIECBAgACBFgIKYFooG4MAAQJlArE3AMpi0ooAAQIECEQXsP5Gz5D5ESBAgAABAosCDui7eCMUwHSRZkFmCrhAmgnlMQLBBA4cOJCuuuqqtF4UsuzfySefnG699dZ07LHHHvzzPffck9YLTpb9e/3rX5/27duXXvSiF1WJdL3Y5oILLkh/9md/tml/p512Wvrwhz+cXvKSl2SNebgCmPPPP3/jl222+hWZrIE8RIBAeAHfL+FTZIIENhVQAFPt5Yh9/mZ/rVqidUSAAAECBAgQaCGgAKaFsjEIECBQJhB7A6AsJq0IECBAgEB0Aetv9AyZHwECBAgQILAo4IC+izdCAUwXaRZkpoALpJlQHiMQUOC+++5Lu3btSvv37186uzvvvDOdccYZG397+umn0+WXX75RJLLs3zXXXJPWfzUm41LqlhJf+9rX0oUXXpjuvffeTZ/99V//9XT99denY445Zsv+fvSAAphsKg8SmL2A75fZp1iAMxbI+NZw9y4v/7HP3+yv5WXRUwQIECBAgACBIAI+woMkwjQIECCwRCD2BoCUESBAgACBeQpYf+eZV1ERIECAAIH5Cjign29uD4lMAUwXaRZkpoALpJlQHiMQUODb3/52Ovfcc9PnPve5pbO76KKL0p49e9KRRx6Zvv71r6e3vvWt6YEHHnjWs0cffXT6zGc+k0488cTBUf7DP/xD2r1799JxftT5+pzXC25+4id+YqXxFMCsxOVhArMW8P0y6/QKbuYCCmCqJTj2+Zv9tWqJ1hEBAgQIECBAoIWAApgWysYgQIBAmUDsDYCymLQiQIAAAQLRBay/0TNkfgQIECBAgMCigAP6Lt4IBTBdpFmQmQIukGZCeYxAQIG1tbWNX3S59NJLl87u5JNPTrfeems69thj01133ZXOPPPMpc+tF6Ss/xrLzp07B0X58MMPpwsuuOCwxS/rv0Lz3ve+t2gsBTCD0qMxgVkJ+H6ZVToF05mAAphqCY99/mZ/rVqidUSAAAECBAgQaCGgAKaFsjEIECBQJhB7A6AsJq0IECBAgEB0Aetv9AyZHwECBAgQILAo4IC+izdCAUwXaRZkpoALpJlQHiMQVGC96OQNb3hDeuKJJ5bO8Oabb05vetOb0mWXXZauu+66pc/ceOON6R3veMegCLf65Zf14poPfOAD6Z3vfOfGL9KU/FMAU6KmDYF5Cvh+mWdeRdWHgAKYanmOff5mf61aonVEgAABAgQIEGghoACmhbIxCBAgUCYQewOgLCatCBAgQIBAdAHrb/QMmR8BAgQIECCwKOCAvos3QgFMF2kWZKaAC6SZUB4jEFRg//79G7+6sm/fvqUzPP/889OFF16Ydu/evfSXWU444YR02223pZe+9KXFET766KPpvPPO2/SXX4455ph07bXXpl27dqWMS6+bzkMBTHGKNCQwOwHfL7NLqYA6Esj4FnD3Lu99iH3+Zn8tL4ueIkCAAAECBAgEEfARHiQRpkGAAIElArE3AKSMAAECBAjMU8D6O8+8iooAAQIECMxXwAH9fHN7SGQKYLpIsyAzBVwgzYTyGIHAAjfddNNGgcuyf8cdd1w6/fTT09VXX7307xdddFHas2dP8a+yfO1rX9sosLn33nuX9r9eYPORj3wkvfKVrxwsqABmMKEOCMxGwPfLbFIpkA4FFMBUS3rs8zf7a9USrSMCBAgQIECAQAsBBTAtlI1BgACBMoHYGwBlMWlFgAABAgSiC1h/o2fI/AgQIECAAIFFAQf0XbwRCmC6SLMgMwVcIM2E8hiBwAJf/epX05vf/Oa0/kssq/6788470xlnnLFqs43nn3zyybT+CzOf/vSnl7Y/+eST04033phe9rKXFfX/zEYKYKow6oTALAR8v8wijYIgsCGwI6MiBtVSgdjnb/bXvLYECBAgQIAAgUkJKICZVLpMlgCBzgRibwB0lgzhEiBAgEA3AtbfblItUAIECBAgMBMBB/QzSeThw1AA00WaBZkp4AJpJpTHCAQWeOqpp9Jll12WrrvuupVm+apXvSp98pOfTMccc8xK7dYf/vd///d05ZVXpj/5kz9Z2nb9l1/27duXXv7yl6/c92YNFMBUo9QRgckL+H6ZfAoFQOCggAKY4pch9vmb/bXixGpIgAABAgQIEBhDQAHMGOrGJECAQJ5A7A2AvBg8RYAAAQIEpiZg/Z1axsyXAAECBAj0LuCAvos3QAFMF2kWZKaAC6SZUB4jEFzgrrvuSmeeeeZKs7ziiis2iliOOOKIldqtP/ypT30qvfOd70z79+9/VtudO3emj370o+mtb33r+v+q+8p9b9ZAAUw1Sh0RmLyA75fJp1AABA4KKIApfhlin7/ZXytOrIYECBAgQIAAgTEE6u3gjTF7YxIgQGDeArE3AOZtLzoCBAgQ6FfA+ttv7kVOgAABAgSmKeCAfpp5W3HWCmBWBPP4rAVcIJ11egXXkcDjjz+ezj777HT//fdnRb1epHL33XenU089Nev5Qx/653/+53Tuueemv/zLv1y57VYNzj///LR379501FFHPetRBTBb6fk7gX4EfL/0k2uRzl9AAUxxjmOfv9lfK06shgQIECBAgACBMQQUwIyhbkwCBAjkCcTeAMiLwVMECBAgQGBqAtbfqWXMfAkQIECAQO8CDui7eAMUwHSRZkFmCrhAmgnlMQLBBQ4cOJCuuuqqtF4kkvPv9a9/fdq3b1960YtelPP4wWfW1tbSddddly6++OKV2uU+XFoAk9v/Ks/dfPPN6ZxzzlmliWcJEGgk4PulEbRhCDQQUABTjBz7/M3+WnFiNSRAgAABAgQIjCGgAGYMdWMSIEAgTyD2BkBeDJ4iQIAAAQJTE7D+Ti1j5kuAAAECBHoXcEDfxRugAKaLNAsyU8AF0kwojxGYgMB9992Xdu3alfbv37/lbK+55pp0ySWXpB07VjvefuKJJ9Lb3/729IUvfGHLMUoeUABToqYNgf4EfL/0l3MRz1dAAUxxbmOfv9lfK06shgQIECBAgACBMQRW2yEcY4bGJECAQL8CsTcA+s2LyAkQIEBg3gLW33nnV3QECBAgQGB+Ag7o55fTJREpgOkizYLMFHCBNBPKYwQmIPDtb387nXvuuelzn/vcYWd79NFHp8985jPpxBNPXDmqz3/+8+m0005buV1uAwUwuVKeI9C3gO+XvvMv+nkJKIApzmfs8zf7a8WJ1ZAAAQIECBAgMIaAApgx1I1JgACBPIHYGwB5MXiKAAECBAhMTcD6O7WMmS8BAgQIEOhdwAF9F2+AApgu0izITAEXSDOhPEZgAgJra2tp79696dJLLz3sbNeLZK6//vq0c+fOlaI6cOBAuuKKK9LVV1+9UrtVHlYAs4qWZwn0K+D7pd/ci3x+AgpginMa+/zN/lpxYjUkQIAAAQIECIwhoABmDHVjEiBAIE8g9gZAXgyeIkCAAAECUxOw/k4tY+ZLgAABAgR6F3BAP9c34JnfpQtxrl8Y9o9ArwIukPaaeXHPVeDBBx9Mp59+enriiSc2DfHGG29M73jHO1Ym+O53v5t2796d7rjjjpXb5jZQAJMr5TkCfQv4fuk7/6Kfl4ACmOJ8xj5/s79WnFgNCRAgQIAAAQJjCCiAGUPdmAQIEMgTiL0BkBeDpwgQIECAwNQErL9Ty5j5EiBAgACB3gUc0M/1DVAAM9fMimuwgAukgwl1QCCUwP79+9MFF1yQ9u3bt3ReJ5xwQrrtttvSS1/60pXn/U//9E/pLW95S3r44YdXbpvbQAFMrpTnCPQt4Pul7/yLfl4CCmCK8xn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GoKLBjx5ZX67Z8oOJ0ptxV7PM3+2tTfrfMnQABAgQIEOhQwEd4h0kXMgECkxGIvQEwGUYTJUCAAAECKwlYf1fi8jABAgQIECAwuoAD+tFTsE0TUACzTbC6nb6AC6TTz6EICBAgQIBAbwK+X3rLuHjnJKAAplo2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f5wBkgAAIABJREFU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O/ijVhbWztsQUwXCIIk8B8CW10gBUWAAAECBAgQmJrA2ok+96eWM/PtR0ABTLVcxz5/s79WLdE6IkCAAAECBAi0EFAA00LZGAQIECgTiL0BUBaTVgQIECBAILqA9Td6hsyPAAECBAgQWBRwQN/FG6EApos0CzJTQAFMJpTHCBAgQIAAgckIKICZTKpMtEMBBTDVkh77/M3+WrVE64gAAQIECBAg0EJAAUwLZWMQIECgTCD2BkBZTFoRIECAAIHoAtbf6BkyPwIECBAgQGBRwAF9F2+EApgu0izITAEFMJlQHiNAgAABAgQmI6AAZjKpMtEOBRTAVEt67PM3+2vVEq0jAgQIECBAgEALAQUwLZSNQYAAgTKB2BsAZTFpRYAAAQIEogtYf6NnyPwIECBAgACBRQEH9F28EQpgukizIDMFFMBkQnmMAAECBAgQmIyAApjJpMpEOxRQAFMt6bHP3+yvVUu0jggQIECAAAECLQQUwLRQNgYBAgTKBGJvAJTFpBUBAgQIEIguYP2NniHzI0CAAAECBBYFHNB38UYogOkizYLMFFAAkwnlMQIECBAgQGAyAgpgJpMqE+1QQAFMtaTHPn+zv1Yt0ToiQIAAAQIECLQQUADTQtkYBAgQKBOIvQFQFpNWBAgQIEAguoD1N3qGzI8AAQIECBBYFHBA38UboQCmizQLMlNAAUwmlMcIECBAgACByQgogJlMqky0QwEFMNWSHvv8zf5atUTriAABAgQIECDQQkABTAtlYxAgQKBMIPYGQFlMWhEgQIAAgegC1t/oGTI/AgQIECBAYFHAAX0Xb4QCmC7SLMhMAQUwmVAeI0CAAAECBCYjoABmMqky0Q4FFMBUS3rs8zf7a9USrSMCBAgQIECAQAsBBTAtlI1BgACBMoHYGwBlMWlFgAABAgSiC1h/o2fI/AgQIECAAIFFAQf0XbwRCmC6SLMgMwUUwGRCeYwAAQIECBCYjIACmMmkykQ7FFAAUy3psc/f7K9VS7SOCBAgQIAAAQItBBTAtFA2BgECBMoEYm8AlMWkFQECBAgQiC5g/Y2eIfMjQIAAAQIEFgUc0HfxRiiA6SLNgswU2KoAxgXSTEiPESBAgAABAs0EfL80ozYQgeoCCmCqkcY+f7O/Vi3ROiJAgAABAgQItBBQANNC2RgECBAoE4i9AVAWk1YECBAgQCC6gPU3eobMjwABAgQIEFgUcEDfxRuhAKaLNAsyU8AF0kwojxEgQIAAAQJhBHy/hEmFiRBYWUABzMpkmzWIff5mf61aonVEgAABAgQIEGghoACmhbIxCBAgUCYQewOgLCatCBAgQIBAdAHrb/QMmR8BAgQIECCwKOCAvos3QgFMF2kWZKaAC6SZUB4jQIAAAQIEwgj4fgmTChMhsLKAApiVyTZrEPv8zf5atUTriAABAgQIECDQQkABTAtlYxAgQKBMIPYGQFlMWhEgQIAAgegC1t/oGTI/AgQIECBAYFHAAX0Xb4QCmC7SLMhMARdIM6E8RoAAAQIECIQR8P0SJhUmQmBlAQUwK5Nt1iD2+Zv9tWqJ1hEBAgQIECBAoIWAApgWysYgQIBAmUDsDYCymLQiQIAAAQLRBay/0TNkfgQIECBAgMCigAP6Lt4IBTBdpFmQmQIukGZCeYwAAQIECBAII+D7JUwqTITAygIKYFYm26xB7PM3+2vVEq0jAgQIECBAgEALAQUwLZSNQYAAgTKB2BsAZTFpRYAAAQIEogtYf6NnyPwIECBAgACBRQEH9F28EQpgukizIDMFXCDNhPIYAQIECBAgEEbA90uYVJgIgZUFFMCsTLZZg9jnb/bXqiVaRwQIECBAgACBFgIKYFooG4MAAQJlArE3AMpi0ooAAQIECEQXsP5Gz5D5ESBAgAABAosCDui7eCMUwHSRZkFmCrhAmgnlMQIECBAgQCCMgO+XMKkwEQIrCyiAWZlsswaxz9/sr1VLtI4IECBAgAABAi0EFMC0UDYGAQIEygRibwCUxaQVAQIECBCILmD9jZ4h8yNAgAABAgQWBRzQd/FGKIDpIs2CzBRwgTQTymMECBAgQIBAGAHfL2FSYSIEVhZQALMy2WYNYp+/2V+rlmgdESBAgAABAgRaCCiAaaFsDAIECJQJxN4AKItJKwIECBAgEF3A+hs9Q+ZHgAABAgQILAo4oO/ijVAA00WaBZkp4AJpJpTHCBAgQIAAgTACvl/CpMJECAwW2JFRETN4kHl2EPv8zf7aPN86UREgQIAAAQKzFVAAM9vUCowAgRkIxN4AmAGwEAgQIECAwBIB66/XggABAgQIEJiWgAP6aeWrcLYKYArhNJulgAuks0yroAgQIECAwKwFfL/MOr2C60xAAUxxwmOfv9lfK06shgQIECBAgACBMQQUwIyhbkwCBAjkCcTeAMiLwVMECBAgQGBqAtbfqWXMfAkQIECAQO8CDui7eAMUwHSRZkFmCrhAmgnlMQIECBAgQCCMgO+XMKkwEQKDBRTAFBPGPn+zv1acWA0JECBAgAABAmMIKIAZQ92YBAgQyBOIvQGQF4OnCBAgQIDA1ASsv1PLmPkSIECAAIHeBRzQd/EGKIDpIs2CzBRwgTQTymMECBAgQIBAGAHfL2FSYSIEBgsogCkmjH3+Zn+tOLEaEiBAgAABAgTGEFAAM4a6MQkQIJAnEHsDIC8GTxEgQIAAgakJWH+nljHzJUCAAAECvQs4oO/iDVAA00WaBZkp4AJpJpTHCBAgQIAAgTACvl/CpMJECAwWUABTTBj7/M3+WnFiNSRAgAABAgQIjCGgAGYMdWMSIEAgTyD2BkBeDJ4iQIAAAQJTE7D+Ti1j5kuAAAECBHoXcEDfxRugAKaLNAsyU8AF0kwojxEgQIAAAQJhBHy/hEmFiRAYLKAAppgw9vmb/bXixGpIgAABAgQIEBhDQAHMGOrGJECAQJ5A7A2AvBg8RYAAAQIEpiZg/Z1axsyXAAECBAj0LuCAvos3QAFMF2kWZKaAC6SZUB4jQIAAAQIEwgj4fgmTChMhMFhAAUwxYezzN/trxYnVkAABAgQIECAwhoACmDHUjUmAAIE8gdgbAHkxeIoAAQIECExNwPo7tYyZLwECBAgQ6F3AAX0Xb4ACmC7SLMhMARdIM6E8RoAAAQIECIQR8P0SJhUmQmCwgAKYYsLY52/214oTqyEBAgQIECBAYAwBBTBjqBuTAAECeQKxNwDyYvAUAQIECBCYmoD1d2oZM18CBAgQINC7gAP6ub4Bz/wuXYhzbe2wf56ribgIbAi4QOpFIECAAAECBKYm4PtlahkzXwKbCyiAKX47Yp+/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NQUWDHji2v1m35QMXpTLmr2Odv9tem/G6ZOwECBAgQINChgI/wDpMuZAIEJiMQewNgMowmSoAAAQIEVhKw/q7E5WECBAgQIEBgdAEH9KOnYJsmoABmm2B1O30BF0inn0MRECBAgACB3gR8v/SWcfHOSUABTLVs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N/FG7G2tnbYgpguEARJ4D8EXCD1KhAgQIAAAQJTE/D9MrWMmS+B/yGgAKba2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bCygAKYlck2a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TBYYEdGRczgQebZQezzN/tr83zrREWAAAECBAjMVkABzGxTKzACBGYgEHsDYAbAQiBAgAABAksErL9eCwIECBAgQGBaAg7op5WvwtkqgCmE02yWAi6QzjKtgiJAgAABArMW8P0y6/QKrjMBBTDFCY99/mZ/rTixGhIgQIAAAQIExhBQADOGujEJECCQJxB7AyAvBk8RIECAAIGpCVh/p5Yx8yVAgAABAr0LOKDv4g1QANNFmgWZKeACaSaUxwgQIECAAIEwAr5fwqTCRAgMFlAAU0wY+/zN/lpxYjUkQIAAAQIECIwhoABmDHVjEiBAIE8g9gZAXgyeIkCAAAECUxOw/k4tY+ZLgAABAgR6F3BA38UboACmizQLMlPABdJMKI8RIECAAAECYQR8v4RJhYkQGCygAKaYMPb5m/214sRqSIAAAQIECBAYQ0ABzBjqxiRAgECeQOwNgLwYPEWAAAECBKYmYP2dWsbMlwABAgQI9C7ggL6LN0ABTBdpFmSmgAukmVAeI0CAAAECBMII+H4JkwoTITBYQAFMMWHs8zf7a8WJ1ZAAAQIECBAgMIaAApgx1I1JgACBPIHYGwB5MXiKAAECBAhMTcD6O7WMmS8BAgQIEOhdwAF9F2+AApgu0izITAEXSDOhPEaAAAECBAiEEfD9EiYVJkJgsIACmGLC2Odv9teKE6shAQIECBAgQGAMAQUwY6gbkwABAnkCsTcA8mLwFAECBAgQmJqA9XdqGTNfAgQIECDQu4AD+i7eAAUwXaRZkJkCLpBmQm3x2FaOdUbRCwECBAjMXWDtxGdup8494rL4tlp3OZa5akVgDAEFMMXqsc/f7K8VJ1ZDAgQIECBAgMAYAgpgxlA3JgECBPIEYm8A5MXgKQIECBAgMDUB6+/UMma+BAgQIECgdwEH9F28AQpgukizIDMFXCDNhNrisa0c64yiFwIECBCYu4DCjbwMb7Xucsxz9BSBCAIKYIqzEPv8zf5acWI1JECAAAECBAiMIaAAZgx1YxIgQCBPIPYGQF4MniJAgAABAlMTsP5OLWPmS4AAAQIEehdwQD/XN+Cw/1Paa2v+l7bnmnhxbS3gAunWRjlPbOWY04dnCBAgQICAwo28d2CrdZdjnqOnCEQQUABTnIXY52/214oTqyEBAgQIECBAYAwBBTBjqBuTAAECeQKxNwDyYvAUAQIECBCYmoD1d2oZM18CBAgQINC7gAP6ub4BCmDmmllxDRZwgXQw4UYHWznWGUUvBAgQIDB3AYUbeRneat3lmOfoKQIRBBTAFGch9vmb/bXixGpIgAABAgQIEBhDQAHMGOrGJECAQJ5A7A2AvBg8RYAAAQIEpiZg/Z1axsyXAAECBAj0LuCAfq5vgAKYuWZWXIMFXCAdTLjRwTMdXbyt46oXAgQIzF3A+lGWYd8vZW5aEYgooACmOCuxz9/srxUnVkMCBAgQIECAwBgCCmDGUDcmAQIE8gRibwDkxeApAgQIECAwNQHr79QyZr4ECBAgQKB3AQf0c30DFMDMNbPiGizgAulgwo0OXGCu46gXAgQI9CZg/SjLuO+XMjetCEQUUABTnJXY52/214oTqyEBAgQIECBAYAwBBTBjqBuTAAECeQKxNwDyYvAUAQIECBCYmoD1d2oZM18CBAgQINC7gAP6ub4BCmDmmllxDRZwgXQw4UYHLjDXcdQLAQIEehOwfpRl3PdLmZtWBCIKKIApzkrs8zf7a8WJ1ZAAAQIECBAgMIaAApgx1I1JgACBPIHYGwB5MXiKAAECBAhMTcD6O7WMmS8BAgQIEOhdwAH9XN8ABTBzzay4Bgu4QDqYcKMDF5jrOOqFAAECvQlYP8oy7vulzE1H1Ia1AAAgAElEQVQrAhEFFMAUZyX2+Zv9teLEakiAAAECBAgQGENAAcwY6sYkQIBAnkDsDYC8GDxFgAABAgSmJmD9nVrGzJcAAQIECPQu4IB+rm+AApi5ZlZcgwVcIB1MuNGBC8x1HPVCgACB3gSsH2UZ9/1S5qYVgYgCCmCKsxL7/M3+WnFiNSRAgAABAgQIjCGgAGYMdWMSIEAgTyD2BkBeDJ4iQIAAAQJTE7D+Ti1j5kuAAAECBHoXcEA/1zdAAcxcMyuuwQIukA4m3OjA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gsCOHVterdvygQhxBJhD7PM3+2sBXhFTIECAAAECBAjkC/gIz7fyJAECBFoLxN4AaK1hPAIECBAg0EbA+tvG2SgECBAgQIBALQEH9LUko/WjACZaRswnjIALpHVS4QJzHUe9ECBAoDcB60dZxn2/lLlpRSCCgAKYalmIff5mf61aonVEgAABAgQIEGghoACmhbIxCBAgUCYQewOgLCatCBAgQIBAdAHrb/QMmR8BAgQIECCwKOCAfq5vhAKYuWZWXIMFXCAdTLjRgQvMdRz1QoAAgd4ErB9lGff9UuamFYEIAgpgqmUh9vmb/bVqidYRAQIECBAgQKCFgAKYFsrGIECAQJlA7A2Aspi0IkCAAAEC0QWsv9EzZH4ECBAgQIDAooAD+rm+EQpg5ppZcQ0WcIF0MOFGBy4w13HUCwECBHoTsH6UZdz3S5mbVgQiCCiAqZaF2Odv9teqJVpHBAgQIECAAIEWAgpgWigbgwABAmUCsTcAymLSigABAgQIRBew/kbPkPkRIECAAAECiwIO6Of6RiiAmWtmxTVYwAXSwYQbHbjAXMdRLwQIEOhNwPpRlnHfL2VuWhGIIKAAploWYp+/2V+rlmgdESBAgAABAgRaCCiAaaFsDAIECJQJxN4AKItJKwIECBAgEF3A+hs9Q+ZHgAABAgQILAo4oJ/rG6EAZq6ZFddgARdIBxNudOACcx1HvRAgQKA3AetHWcZ9v5S5aUUggoACmGpZiH3+Zn+tWqJ1RIAAAQIECBBoIaAApoWyMQgQIFAmEHsDoCwmrQgQIECAQHQB62/0DJkfAQIECBAgsCjggH6ub4QCmLlmVlyDBVwgHUy40YELzHUc9UKAAIHeBKwfZRn3/VLmphWBCAIKYKplIfb5m/21aonWEQECBAgQIECghYACmBbKxiBAgECZQOwNgLKYtCJAgAABAtEFrL/RM2R+BAgQIECAwKKAA/q5vhEKYOaaWXENFnCBdDDhRgcuMNdx1AsBAgR6E7B+lGXc90uZm1YEIggogKmWhdjnb/bXqiVaRwQIECBAgACBFgIKYFooG4MAAQJlArE3AMpi0ooAAQIECEQXsP5Gz5D5ESBAgAABAosCDui7eCPW1tYOWxDTBYIgCfyHgAukdV4F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FdmRUxEScd4A5xT5/s78W4BUxBQIECBAgQIBAvoACmHwrTxIgQKC1QOwNgNYaxiNAgAABAm0ErL9tnI1CgAABAgQI1BJwQF9LMnQ/CmBCp8fkGgu4QFoH3AXmOo56IUCAQG8C1o+yjPt+KXPTikBEAQUwxVmJff5mf604sRoSIECAAAECBMYQUAAzhroxCRAgkCcQewMgLwZPESBAgACBqQlYf6eWMfMlQIAAAQK9Czig7+INUADTRZoFmSngAmkm1BaPucBcx1EvBAgQ6E3A+lGWcd8vZW5aEYgooACmOCuxz9/srxUnVkMCBAgQIECAwBgCCmDGUDcmAQIE8gRibwDkxeApAgQIECAwNQHr79QyZr4ECBAgQKB3AQf0XbwBCmC6SLMgMwVcIM2E2uIxF5jrOOqFAAECvQlYP8oy7vulzE0rAhEFFMAUZyX2+Zv9teLEakiAAAECBAgQGENAAcwY6sYkQIBAnkDsDYC8GDxFgAABAgSmJmD9nVrGzJcAAQIECPQu4IC+izdAAUwXaRZkpoALpJlQWzzmAnMdR70QIECgNwHrR1nGfb+UuWlFIKKAApjirMQ+f7O/VpxYDQkQIECAAAECYwgogBlD3ZgECBDIE4i9AZAXg6cIECBAgMDUBKy/U8uY+RIgQIAAgd4FHNB38QYogOkizYLMFHCBNBNqi8dcYK7jqBcCBAj0JmD9KMu475cyN60IRBRQAFOcldjnb/bXihOrIQECBAgQIEBgDAEFMGOoG5MAAQJ5ArE3APJi8BQBAgQIEJiagPV3ahkzXwIECBAg0LuAA/ou3gAFMF2kWZCZAi6QZkJt8ZgLzHUc9UKAAIHeBKwfZRn3/VLmphWBiAIKYIqzEvv8zf5acWI1JECAAAECBAiMIaAAZgx1YxIgQCBPIPYGQF4MniJAgAABAlMTsP5OLWPmS4AAAQIEehdwQN/FG6AApos0CzJTwAXSTKgtHnOBuY6jXggQINCbgPWjLOO+X8rctCIQUUABTHFWYp+/2V8rTqyGBAgQIECAAIExBBTAjKFuTAIECOQJxN4AyIvBUwQIECBAYGoC1t+pZcx8CRAgQIBA7wIO6Of6Bjzzu3QhzrW1w/55ribiIrAh4AJpnRfB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ooACmOKsxD5/s79WnFgNCRAgQIAAAQJjCCiAGUPdmAQIEMgTiL0BkBeDpwgQIECAwNQErL9Ty5j5EiBAgACB3gUc0M/1DVAAM9fMimuwgAukgwk3OnCBuY6jXggQINCbgPWjLOO+X8rctCIQUUABTHFWYp+/2V8rTqyGBAgQIECAAIExBBTAjKFuTAIECOQJxN4AyIvBUwQIECBAYGoC1t+pZcx8CRAgQIBA7wIO6Of6BiiAmWtmxTVYwAXSwYQbHbjAXMdRLwQIEOhNwPpRlnHfL2VuWhGIKKAApjgrsc/f7K8VJ1ZDAgQIECBAgMAYAgpgxlA3JgECBPIEYm8A5MXgKQIECBAgMDUB6+/UMma+BAgQIECgd4GH0vdTSv/pIMP/lH4svSQ91TvLDOJXADODJAphewRcIK3j6gJzHUe9ECBAoDcB60dZxn2/lLlpRSCigAKY4qzEPn9TAFOcWA0JECBAgAABAmMIKIAZQ92YBAgQyBOIvQGQF4OnCBAgQIDA1ASsv1PLmPkSIECAAIHeBb6c/p+0I/30QYbnpP8l/Vz6Vu8sM4hfAcwMkiiE7RFwgbSOqwvMdRz1QoAAgd4ErB9lGff9UuamFYGIAgpgirMS+/xNAUxxYjUkQIAAAQIECIwhoABmDHVjEiBAIE8g9gZAXgyeIkCAAAECUxOw/k4tY+ZLgAABAgR6F3go/W1K6WcPYfjf0knp/+6dZQbxK4CZQRKFsD0CLpDWcXWBuY6jXggQINCbgPWjLOO+X8rctCIQUUABTHFWYp+/KYApTqyGBAgQIECAAIExBBTAjKFuTAIECOQJxN4AyIvBUwQIECBAYGoC1t+pZcx8CRAgQIBA7wIPpXtTSr92CMOJ6aSNohj/pi2gAGba+TP7bRRwgbQOrgvMdRz1QoAAgd4ErB9lGff9UuamFYGIAgpgirMS+/xNAUxxYjUkQIAAAQIECIwhoABmDHVjEiBAIE8g9gZAXgyeIkCAAAECUxOw/k4tY+ZLgAABAgR6F/hyujXtSG85yLCWTkk/n77YO8sM4lcAM4MkCmF7BFwgrePqAnMdR70QIECgNwHrR1nGfb+UuWlFIILAjh1bXq3b8oEIcQSYQ+zzNwUwAV4RUyBAgAABAgQI5Av4CM+38iQBAgRaC8TeAGitYTwCBAgQINBGwPrbxtkoBAgQIECAQC2Bh9N/TWvpwoPdraU3pp9P99TqXj+jCSiAGY3ewNEFXCCtkyEXmOs46oUAAQK9CVg/yjLu+6XMTSsCEQQUwFTLQuzzNwUw1RKtIwIECBAgQIBACwEFMC2UjUGAAIEygdgbAGUxaUWAAAECBKILWH+jZ8j8CBAgQIAAgUWBL6c/TjvSlQf/4450bjox3Yxp8gIKYCafQgFsl4ALpHVkXWCu46gXAgQI9CZg/SjLuO+XMjetCEQQUABTLQuxz98UwFRLtI4IECBAgAABAi0EFMC0UDYGAQIEygRibwCUxaQVAQIECBCILmD9jZ4h8yNAgAABAgQWBb6cLkw70n895D9ekE5K/w3T5AUUwEw+hQLYLgEXSOvIusBcx1EvBAgQ6E3A+lGWcd8vZW5aEYggoACmWhZin78pgKmWaB0RIECAAAECBFoIKIBpoWwMAgQIlAnE3gAoi0krAgQIECAQXcD6Gz1D5keAAAECBAgsCvxtekv6Ybr1kP/4nnRS+iCmyQsogJl8CgWwXQIukNaRdYG5jqNeCBAg0JuA9aMs475fyty0IhBBQAFMtSzEPn9TAFMt0ToiQIAAAQIECLQQUADTQtkYBAgQKBOIvQFQFpNWBAgQIEAguoD1N3qGzI8AAQIECBBYFPhy+rW0I9178D/uSB9PJ6bzME1eQAHM5FMogO0ScIG0jqwLzHUc9UKAAIHeBKwfZRn3/VLmphWBCAIKYKplIfb5mwKYaonWEQECBAgQIECghYACmBbKxiBAgECZQOwNgLKYtCJAgAABAtEFrL/RM2R+BAgQIECAwKLAA+mF6Yj07UP+4zfSSelYTJMXUAAz+RQKYLsEXCCtI+sCcx1HvRAgQKA3AetHWcZ9v5S5aUUggoACmGpZiH3+pgCmWqJ1RIAAAQIECBBoIaAApoWyMQgQIFAmEHsDoCwmrQgQIECAQHQB62/0DJkfAQIECBAg8GyBh9I/ppSOO/iHI9LPpJ9NX0M1aQEFMJNOn8lvp4ALpHV0XWCu46gXAgQI9CZg/SjLuO+XMjetCEQQUABTLQuxz98UwFRLtI4IECBAgAABAi0EFMC0UDYGAQIEygRibwCUxaQVAQIECBCILmD9jZ4h8yNAgAABAgSeLfBQ+lhK6b8c/MOO9DvpxPTfUc1HYG1t7bAFMfOJVCQEthZwgXRro5wnXGDOUfIMAQIECDxTwPpR9k74filz04pABAEFMNWyEPv8TQFMtUTriAABAgQIECDQQkABTAtlYxAgQKBMIPYGQFlMWhEgQIAAgegC1t/oGTI/AgQIECBA4NkCD6bfTs85pOBlR/p4OjGdh2o+Agpg5pNLkQwXcIF0uOF6Dy4w13HUCwECBHoTsH6UZdz3S5mbVgQiCCiAqZaF2OdvCmCqJVpHBAgQIECAAIEWAgpgWigbgwABAmUCsTcAymLSigABAgQIRBew/kbPkPkRIECAAAECzxZ4KL08pfR/HvKHb6ST0rGo5iOgAGY+uRTJcAEXSIcbrvfgAnMdR70QIECgNwHrR1nGfb+UuWlFIIKAAphqWYh9/qYAplqidUSAAAECBAgQaCGgAKaFsjEIECBQJhB7A6AsJq0IECBAgEB0Aetv9AyZHwECBAgQILBc4KH0zymlnzr4x+ekn08/lx7CNQ8BBTDzyKMo6gi4QLo9jmsnPvP/Ha4zjl4IECBAYF4CCmDK8un7pcxNKwIRBBTAVMtC7PM3BTDVEq0jAgQIECBAgEALAQUwLZSNQYAAgTKB2BsAZTFpRYAAAQIEogtYf6NnyPwIECBAgACB5QIPpzvSWjrz4B93pEvSielDuOYhoABmHnkURR0BF0i3x1EBTB1XvRAgQGDuAgpgyjLs+6XMTSsCEQQUwFTLQuzzNwUw1RKtIwIECBAgQIBACwEFMC2UjUGAAIEygdgbAGUxaUWAAAECBKILWH+jZ8j8CBAgQIAAgeUCD6X3pJT+5JA//lU6Kf0KrnkIKICZRx5FUUfABdLtcVQAU8dVLwQIEJi7gAKYsgz7filz04pABAEFMNWyEPv8TQFMtUTriAABAgQIECDQQkABTAtlYxAgQKBMIPYGQFlMWhEgQIAAgegC1t/oGTI/AgQIECBAYLnAQ+m0lNJfLPxxLf3v6efTZ5FNX0ABzPRzKIJ6Ai6Q1rF0gbmOo14IECDQm4D1oyzjvl/K3LQiEEFAAUy1LMQ+f1MAU5ZleT0AACAASURBVC3ROiJAgAABAgQItBBQANNC2RgECBAoE4i9AVAWk1YECBAgQCC6gPU3eobMjwABAgQIENhc4Mvp82lHeu3BB3akfenE9HZk0xdQADP9HIqgnoALpHUsXWCu46gXAgQI9CZg/SjLuO+XMjetCEQQUABTLQuxz98UwFRLtI4IECBAgAABAi0EFMC0UDYGAQIEygRibwCUxaQVAQIECBCILmD9jZ4h8yNAgAABAgQ2F3gwnZOek24+5IF/Tym9PJ2U/i9s0xZQADPt/Jl9XQEXSOt4usBcx1EvBAgQ6E3A+lGWcd8vZW5aEYggoACmWhZin78pgKmWaB0RIECAAAECBFoIKIBpoWwMAgQIlAnE3gAoi0krAgQIECAQXcD6Gz1D5keAAAECBAgcXuCh9EBK6RcOeej96aT0R9imLaAAZtr5M/u6AlO+QHrbv9yWzvqfz6oLUtjb1C4wP/HEE+ntb397+sIXvnAw4pe85CXpjjvuSK94xSsKFQ7f7K677kpnnnnmwkPXXnttuuSSS7Yc73vf+176q7/6q/Tnf/7n6e///u/TV77ylbR///6Ndsccc0w64YQT0imnnJJOO+209DM/8zPpuc997pZ9/uiBH/zgBxtzuOGGG7LblD74ute9Lt1yyy3phS98YWkXS9ttFcNFF12U9uzZk4488shq4z7++OPp7LPPTvfff/+z+nzf+96XrrjiimpjRehomfHh4vzOd76TzjnnnPQXf/EXB6d/8803b/w3/wgcKjC19SNK9qb8/RLF0DwIjCWgAKaafOzzNwUw1RKtIwIECBAgQIBACwEFMC2UjUGAAIEygdgbAGUxaUWAAAECBKILWH+jZ8j8CBAgQIAAgcMLPJT+j5TSfzvkoX9K+9PL0ynp/0M3XQEFMNPNnZnXF5jyBdLXPPaa9MgPHklXHn1luvgnL66Ps0KPU7vAfODAgXTVVVel97///QtR5hakrECz8ehTTz2VLrvssnTdddcdbHrcccel22+/PR1//PGbdvetb30rfehDH0of/ehH07/8y79kDfvLv/zL6Y/+6I/Sr/7qr6bnPOc5W7bZqnhkyw5WeGCsApiTTz453XrrrenYY49dYbaHf/See+5Jb3zjG5c+pAAmpakVwKytraW/+7u/2ygu+53f+Z1q74mOthaY2vqxdURtnpjy90sbIaMQiCugAKZabmKfvymAqZZoHREgQIAAAQIEWggogGmhbAwCBAiUCcTeACiLSSsCBAgQIBBdwPobPUPmR4AAAQIECBxe4P50VHpe+ruU0ksPefC96aR0NbrpCiiAmW7uzLy+wJQvkD7+9OPp2L8/Nq2ltfSfj/jPoxbCTPEC84MPPphOP/30tP5rMD/6t2vXrnTTTTelF7zgBVVftq9+9avpzW9+c3r00UcP9nu4XyVZv4y//ssZF198cXrssceK5nL55Zen9773vWnnzp2Hbd9DAcw6wJ133pnOOOOMIstnNlpW0HToMwpgplUA841vfCNdeeWV6ROf+ESaY+6qvPTb2MkU149t5MjuesrfL9lBepDATAUUwFRLbOzzNwUw1RKtIwIECBAgQIBACwEFMC2UjUGAAIEygdgbAGUxaUWAAAECBKILWH+jZ8j8CBAgQIAAga0FHkqXp/SMgpcfpvPSL6SPb93YExEFFMBEzIo5jSUw9Quk678C86X/90sH+cYqhJniBebvf//76cILL0wf//j/WM7Wi0U++9nPple/+tVVX8n1oprdu3cf7HN9nLvvvjudeuqpzxpnvfhl/W+/93u/lx5//PGl8/jFX/zF9OM//uPphz/8Yfra17626XPvfve70549e9Lzn//8TePppQDmcAVHqyb761//enrrW9+aHnjggaVN51hEsew9OVycU/gFmPVfgrrxxhs3CsV+9AtLc8zdqu936+enuH60Nlo23tS/XyIYmgOBsQQUwFSTj33+pgCmWqJ1RIAAAQIECBBoIaAApoWyMQgQIFAmEHsDoCwmrQgQIECAQHQB62/0DJkfAQIECBAgsLXAg+l/TTvS/WlHOvaQh59OKZ2UTkp/v3UHnogmoAAmWkbMZ0yBqV8gPfRXYA51bF0IM9ULzM8sTFk3vOKKKzZ+DeKII46o8mp+97vf3Sh+ueOOOw7299rXvnbj1yaOPvroZ42x/isx68UVjzzyyMLffuM3fiP9/u//flovfnne85538G/rBTPrhTLXX399uuGGG9L+/fsX2n3wgx9Ml156aXruc5+7NJ5lhQ0nn3xy+sM//MMtfz1mVaAf+7EfSz/7sz+bjjzyyFWbHvb5nCKe9ZhuvfXWdOyxh37OlE3jrrvuSmeeeeamjedYRDHHAphVYyp7W7TaSmCq68dWcW3336f+/bLdPvonEFlAAUy17MQ+f1MAUy3ROiJAgAABAgQItBBQANNC2RgECBAoE4i9AVAWk1YECBAgQCC6gPU3eobMjwABAgQIEMgT+Nv0lvTDdOszHv5GOmmhKCavL0+NLqAAZvQUmEAggTlcIH3mr8AcytuqEGaqF5iX/ZLH4YpTSl7dBx98MJ1++unpiSeeONj8mmuuSZdcckl65gXIzQo5/viP/zhddtll6aijjtp0CuuFMF/60pfSu971rvTYY48dfG69yOZTn/pU+pVf+ZWlbZeN+brXvS7dcsst6YUvfGFJyM3b5BTArE/qzjvvTGecccag+eWMpQBmEHGzxgpgmlEfdqCprh9j683h+2VsQ+MTGEtAAUw1+djnbwpgqiVaRwQIECBAgACBFgIKYFooG4MAAQJlArE3AMpi0ooAAQIECEQXsP5Gz5D5ESBAgAABAvkCD6e9aS1d/IwGf51OSr+U34knIwgogImQBXOIIjCHC6Sb/QrMocbbXQgz1QvMBw4cSFdddVV6//vfv/BK3nvvvenXfu3XBr+my/o/7rjj0u23356OP/74Z/W/rFjm3e9+d9qzZ096/vOfnzWf9bm/6U1vWvglmIsuumijj2W/vDLXApjXvOY16ad/+qfTvn37DrodziELN6WN4qKzzjrr4C/0nHbaaenJJ59c+MUeBTC5muM+pwBmXP8fjT7V9WNsvTl8v4xtaHwCYwkogKkmH/v8TQFMtUTriAABAgQIECDQQkABTAtlYxAgQKBMIPYGQFlMWhEgQIAAgegC1t/oGTI/AgQIECBAYDWBL6f70470yv+fvTuBtqK6Ej6+HyhIiOIQB+JATKSVICAKSpwHRGPijI2KIAoaFWJUoqJGkTgRDM4aJyIqBFAIqFERQYMaHAARlTi3ol+rCY4Y0oLI+9ap5t6+9747nHvqvKpdVf9ai5WEd8bfrkdVnzq7T1GlBrlUdpFR9TVE6TgFSICJU5++tQmkZQNptVNgCs2bKxEmyRuY58yZI0ceeWRRwog5nWX06NHSqlWrULesOfVl4MCBMnv27Hw7lZIwzAku1157rQwfPjxftlqyTKWBrVy5Mjgt5oYbbsgX2X333eVPf/qTdOjQoUm1tCbAmFNsBg0aJKeeemo+trvttptMmjRJtt12W+e4mpNxTjjhhHz9P/zhDzJjxgx57LHH8n9HAowzb6QVSYCJlLtiZ0l+fsQpmJb3lzgN6RsBLQINFhkxWsaqbBy6v7+RAKPsdmE4CCCAAAIIIIBAdQESYLhDEEAAAb0CuhcA9LoxMgQQQAABBMII8PwNo0ddBBBAAAEEENAnME/aSCv5l4i0KBpco0yWnnKcvgEzonICJMBwXyDwfwJp2UBqcwpMYdx9J8IkeQPz559/LoMHD5bp06fniXwkSpjGHnzwQTn88MOLfuWmTZsmRx11VJNfw6+++kqGDh1adGLJL37xiyAppk2bNnX92pbr95lnnpE99tijSTtpToD5/e9/LyaZqTABqZK/DfCKFStk2LBhMn78+KC4uU9uvPFGufjii0mAsQFUVoYEGB0BSfLzI07BtLy/xGlI3whoESABxjkSur+/kQDjHFgqIoAAAggggAACcQiQABOHOn0igAACdgK6FwDs5kApBBBAAAEEkibA8zdpEWO8CCCAAAIIIFBb4EXpLWvk8TIFF8kaOVx2lQ9qN0KJOAVIgIlTn761CaRpA6ntKTCFMfCVCJP0Dczjxo2TIUOGFN2eYRIlTEPlTmLp3bu33HPPPdK+ffsmvwpLly6V448/XubNm5f/2TXXXBMkcNR7LVy4UA499FAxJ9DkrsmTJ0u/fv2aNJXmBBhjfdNNN8lll12Wn3elE3hsjJcsWSLHHHOMvPbaa0FxE5tzzz1XTjrpJBJgbACVlSEBRkdAkv78iEsxTe8vcRnSLwJaBEiAcY6E7u9vJMA4B5aKCCCAAAIIIIBAHAIkwMShTp8IIICAnYDuBQC7OVAKAQQQQACBpAnw/E1axBgvAggggAACCNgJLJSR0iiXlin8b2mUvtJTHrVriFJxCJAAE4c6fWoVSNMG0npPgSmMSdhEmKRvYC5NbDA2rqev5FzLtTl27NggaaKhoekn1Y8//lhMkspbb70lb7/9tixbtkyGDx8u/fv3r/vX5+WXX5a+ffsGbeWuCRMmlG0rzQkwEydOlJdeekmOPPJIMSfsmCvM6T6liVIPPPBAcKqOidFjjz2Wt/7tb38bnApTz7VmzRp54403gnaefPJJWbx4sZikKHNtv/320qlTJ+nTp4/8/Oc/l6222qrsPVRPf42NjUH7M2bMaNJfr169xCRrHXbYYdK9e3dZZ511pN5kkU8//bSJS6V7sNK4V69eLW+++abMmTMnSAx777335LnnnssXX3/99WWnnXaSLl26yF577SX777+/bLbZZlUZjLFJBDO+Nle3bt1kypQpQQxqXcbo+eefl1mzZok5ccnce7n7zjiaNvbdd1855JBD6o7h3/72N9lzzz3zQyj898n8W2Huzfvuu08WLVokG2+8sey+++5BEtwRRxxR06TWvJr750l/fjS3T6X20/T+Epch/SKgRYAEGOdI6P7+RgKMc2CpiAACCCCAAAIIxCFAAkwc6vSJAAII2AnoXgCwmwOlEEAAAQQQSJoAz9+kRYzxIoAAAggggIC9wHzZURrkJRFp2aRSo5wn35HrpbOssm+QklEJkAATlTT9JEEgbRtIXU6BKYyTayJM0jcwlzutxSQc3H///dK5c2enW7k0WcKc+vLQQw/JLrvs4tRePZWeeuop2WeffYqqzJ07V/bee+8mzaQ9AWbVqlUycOBAmT17dn7uLqf7mESGoUOHyr333hu0YxIZTIJN69atQyXAmMSXJ554QkzSzNNPP20VZpPQ85vf/CZITimXTFWrEZNIMnLkyOA0olqXSbgZNWpUkLxhErJuu+22fJVqiT5hEmBWrFghU6dOFZMw9sorr9QaYv7nJiHGJH5dcskl8oMf/KBsveZIgDFzHT9+vNx44435pKVagz7uuOPk/PPPl65du1rFsFICjEmyOf300ysm9JjkIJPAY/4903ol/fkRl2va3l/icqRfBDQIkADjHAXd399IgHEOLBURQAABBBBAAIE4BEiAiUOdPhFAAAE7Ad0LAHZzoBQCCCCAAAJJE+D5m7SIMV4EEEAAAQQQqE9gibSS/5G7ROT4JhUb5DVZIxOkUe6VXeWD+hqmdHMKkADTnLq0nTSBtG0gDXMKTGHs6k2EScMGZnPKROFJIcbj1ltvDU6Cqff68ssvZciQIcEm/tw1aNAguemmm6Rt27b1NldXeXOyxxVXXFF0AknHjh2DsZjN9qVX2hNgzGkYpR5nnnmmjBkzJkhesb1KT9UxJ7yYJJIvvvjCOQHms88+C+J0yy232A4jX84ke5h5nXrqqdbzMMk2Jvnn3HPPtU7UMB0aw9GjR8sLL7wgd955Z34MzZEA8/rrrwfj+8tf/lK3Sa6CSda5/fbbyyZ8+UyAMb9rzz77rJx11lkyf/78usdbTwzLJcCccsopQVKWOXWm0uVyr9c9kZAV0vD8CEngVD1t7y9OCFRCICUCJMA4B1L39zcSYJwDS0UEEEAAAQQQQCAOARJg4lCnTwQQQMBOQPcCgN0cKIUAAggggEDSBHj+Ji1ijBcBBBBAAAEE3AQWylnSKNdWqPy5iNwrLeRe2VkWuHVALZ8CJMD41KStpAukcQNp2FNgCmNqmwiThg3Mn3zyiQwYMEBmzpyZJzCnSZgN/+3atavrVjeJAkcccYR89NFH+Xoup47U1enawv/93/8dzOPJJ5+0mkfaE2A22WQTMckDP/3pT8Wc4mKubt26BadimEQJ2+vaa6+Vc845JyhuEhemT58uBxxwgJQ76aRaYkiuv3/84x/yy1/+MjhlqNxlxtahQ4fgR8uWLZNFixaVLXfllVcG46qVzGOSNSZNmiSnnXZa3qGwQdOXSZRq0aJFkBxjEkVqXb4TYF577TU56aSTKiZ09OrVSzbYYINgWOa+Naef5GJaOtY99thDJkyY0OQkmI8//lgmT54s5tSnb775Jvh9N/dH7jrkkEOKEmeM67HHHitbbLFFURfG09xDJgHFJDKVu3LjNf0sXry4Yrlf/epXQTJTteS40gSY/fbbT0xCkznZKXeZE4E23XTT/P1SeJ/WimWcP0/D8yMOvzS+v8ThSJ8IaBAgAcY5Crq/v5EA4xxYKiKAAAIIIIAAAnEIkAAThzp9IoAAAnYCuhcA7OZAKQQQQAABBJImwPM3aRFjvAgggAACCCDgLjBfDpEGuV5EtqvYSKNMkQa5V1bJs7K7lN8t6D4CaloKkABjCUWxTAikcQOpr1NgCm+AWokwadjAbDa0mySH4cOH56fevn17mTFjhuy6667Wvw/lTmDp3bu33HPPPWLaa87r22+/lWuuuUbOO++8om5MEs/gwYPLdp2FBJhyyU0mOaJ///5W4Sg90acwni4JMCtWrAhiVHryizlpZcSIEUEC0+abby4NDf/36f2f//xnkHBx8803N0lOue6668Sc9FFYvnRiCxYsEJPQZZJbCq+BAwcGJ678+Mc/DpJfzGXuYVPO9HXbbbdVTDLxmQBjTM4++2y54447isb385//PBifSSZp1apV0c9MAsh7770nf/jDH8qOc+zYsUGblVzK3fs2yUtmECbx5MQTT2zi2bNnz+BkoH333bcoocWM9e9//3vw+2lOYypN3DEn7Jh/e9ZZZ52y92RpAkxhIXNy1e9+9zvZbrvt8nM1yXezZs2Sww47TDbaaCOr+zyuQml4fsRhl8b3lzgc6RMBDQIkwDhHQff3NxJgnANLRQQQQAABBBBAIA4BEmDiUKdPBBBAwE5A9wKA3RwohQACCCCAQNIEeP4mLWKMFwEEEEAAAQTCCSwQs7PX7LA1f35QpbGVIsFpMGZLwHPSUp6SneXDcJ1Tu4pA6XtpUVGz0ZULgawKpHUDqc9TYArvjUqJMGnZwLxkyRI55phjxJxEkbtqbaIv/d0xG89NUsHs2bPzP7r44ouDTfEtW7Zs1l+1cpvyK52EkRtIFhJgyiU3/eIXvwgSntq0aVMzJqUn+lx22WVy0UUXBckG9SbAmLGYhKRTTz21qN8+ffrI9ddfLzvssEPV8bz++utiTgwxyQ25y5zeYpIqevToUbbu8uXLg9NmTBJW7jKng/zmN78J2qp0eowZqzkh5fTTT2+S6GHa8ZkAM2fOHDGJHIWJIWeccYaMGTOm6skoZhxmnObEo5NPPrlonLVOcHJNgDGnyAwZMkQefvjhIm+TvHThhRcGJwRVukwizKOPPhqcHFOYjGTqmBia+6DcVSkB5vDDDw+Sf0zCVFKvtDw/ovZP6/tL1I70h4AGARJgnKOg+/sbCTDOgaUiAggggAACCCAQhwAJMHGo0ycCCCBgJ6B7AcBuDpRCAAEEEEAgaQI8f5MWMcaLAAIIIIAAAn4E5snGsq4MloYgEWZ7y0bfkgZ5RhrlTRFZLg2yXNbI8vx/F/lSWshyWV+WS0cxCTRc9gIkwNhbUTJjAmndQNocp8AU3hqliTBp2cBcbkP8wQcfLPfee69873vfs/rtePDBB8VsSs9dLqfIWHVUUsgk7Zx00kny/PPP539iNtXfeuutctxxx9V1CoZL/7Xq2J6sUaudcj+3SeIpTWLp1q1bcKLK9ttXf00pTZ4xpiaBwSQWmaveBJh33303iEdhnHbbbTe56667pFOnTlbTLxdrcwKMSRYpl8xSLrnEJPGYhI1KJ47kBmLmP336dBk0aFCTU0t8JcCsXLkyOBHnhhtuyM+/VuJWKZQ5/WjUqFFi5pW7dtllF5k8eXJwMortfWNzn44bNy5IgCm8bJN1TJ1KCTsm+c4ks5Q7saVcAoz5t8XMb++997a6b7QWSsvzI2rftL6/RO1IfwhoECABxjkKur+/kQDjHFgqIoAAAggggAACcQiQABOHOn0igAACdgK6FwDs5kApBBBAAAEEkibA8zdpEWO8CCCAAAIIIOBX4DFpK5vkT4Tp6rdxWkMAAQQQiFsglwhz9v87u2gojbsk92SpP//5z3L00Ufn52MSHkwCwAEHHFCTu9xGfpM4cNNNN9U8xaJm41UK/OMf/xBzoskDDzxQVMpmU3655JEwY6lU1yaxwLVfmwSYzz//XAYPHhzEMndNmDBB+vfvX7Xb0nrmlBKTAJFLUqg3AaY0ecLcXybBqjBpysZh4sSJcsIJJ+SLmuSZ+++/Xzp37lxUfdWqVUGiizntJneZhJtJkybJtttua9OVmPvanHhjTkMqvHwlwJiTUI4//niZN29evvl6T14yFUuTz2olObmcAFPuPtpvv/2CGG655ZZWnqbQ6tWrZfTo0WJOh8pd1f6tKZcAU3ovWneurCAJMG4BIQHGzY1aCGgUIAHGOSq6v7+RAOMcWCoigAACCCCAAAJxCJAAE4c6fSKAAAJ2AroXAOzmQCkEEEAAAQSSJsDzN2kRY7wIIIAAAggg0DwCT8o68t3gRJi9RKS7iPy4eTqiVQQQQAABDQJJToD56KOPZODAgTJ79uw8pdmkPnLkSGnZsmVV3jfeeEP69esnixcvzpebNm2aHHXUUc0WlkrJLyahwpwmsfnmm1ftOysJMKUnuRgUkzRkEkPatGlT0cgkHvz0pz/Nn35SmphRTwLMV199JUOHDg2SJXKXaxJDuaQRc9qPmVPh9eGHHwZJPn/961/rvp8L2yk9Qcf8zFcCzCeffCKzZs2Sd955R1588UUxc7vjjjvEnOBSz1WaJNKxY0eZOnWqdO1aPgfbJQFm4cKFcuihh4r5dyJ33XLLLXLaaadVPGWp0hyWLFki5tQXc6JP7rrggguCU2xK/60plwBTqWw9ZhrKkgDjFgUSYNzcqIWARgESYJyjovv7GwkwzoGlIgIIIIAAAgggEIcACTBxqNMnAgggYCegewHAbg6UQgABBBBAIGkCPH+TFjHGiwACCCCAAALNJ/Ci9JBG2VNEdhOR3aVRtmm+zmgZAQQQQCBOgSQnwJhEiSuuuKLoZIbdd99d/vSnP0mHDh2qspae7lHvSRv1xswkCpiEiocffrioqun3rrvuEnMqSK0rKwkwxqE0eaHWCSGl90L79u3loYceKkrMqCcB5u2335Zjjz02GEfuuvLKK8UkMtR7ff311zJ8+HAxyRe5y5z4YxJ01ltvvfzfPffcc9KnT598Ao/5gUk2OfDAA+vq0iSpDBgwQGbOnJmv5ysBpq6BVClcLknkmWeekT322KNsLZcEGJNUZpJdcletJJtqcyvXf9++feXOO++Udu3aFVUtN7e77747SNZL+kUCjFsESYBxc6MWAhoFSIBxjoru728kwDgHlooIIIAAAggggEAcAiTAxKFOnwgggICdgO4FALs5UAoBBBBAAIGkCfD8TVrEGC8CCCCAAAII+BeYL4dICxkgjXKs/8ZpEQEEEEAgToENW24oI9uPlLP/39lFw0hyAoyZSLnTLmqd5PLll1/KkCFDghMncpftyTEuMTSnR5jTPszG+MLLbPY3iTjbb7+9VbPlNuGbBJqLLrpI1l9/fas2bAqZk2hsEnJs2iotU24OBx10kEycOFE22WSTfPFyMZowYUJwQkq5q/Q0oHLJCfUkwJRLYpg8eXJwapDLZU4KueSSS/JVy83ZGJxwwgn5Ml26dJH77rtPdthhh7q6XLVqlYwYMSI4MSd3xZ0As2bNGjH+5ndhzpw5cv/994s5hanw8pkA8+233waJcVdddVW+i969ewfJcZtuumldnrnCxvOcc87J1zWn3ph7Yrvttitqr9y9M3fuXNl7772d+tVUiQQYt2iQAOPmRi0ENAqQAOMcFd3f30iAcQ4sFRFAAAEEEEAAgTgESICJQ50+EUAAATsB3QsAdnOgFAIIIIAAAkkT4PmbtIgxXgQQQAABBBDwI3CptJCfywARMf9vqfe3arRBPpQ18oQ0yBIRWS4NslzWyPL8fxf5UlrIcllflktHWWnVJoVyAqXvpUUy5v/DPRcCWRVI6wbSpauWyravbCuN0jy/37nEl7M2Pyu4ddK2gXnFihUybNgwGT9+fP5X48wzz5QxY8ZI69aty/66lCbNmNNCZsyYIbvuuqvXXy/zb7bZ+G5OoSjd7G9O+rjpppvEnEphe9kmj9i2F0e5euZQmnBgkojM37Vp06bJ0E1SxZFHHpk/PeXWW28Nko4Kr3oSYEqTUUw7vXr1kg022MCJbdmyZbJo0aJ83XIn2phkjQsvvDBfJkzCRmnCTRQJMOZ+X758uXz44YfBH3PPv/fee7JgwQJZvHixfPbZZ1XtfCbAlLvPqt0/NkEtvScqnShT7+k2Nn1rKZO250dUrml9f4nKj34Q0CRAAoxzNHR/fyMBxjmwVEQAAQQQQAABBOIQIAEmDnX6RAABBOwEdC8A2M2BUggggAACCCRNgOdv0iLGeBFAAAEEEEAgnMArsrl8LQOlIUh+6VK1sUb5TFrI36RR/iYtCtrgAwAAIABJREFU5THpLi+F65zaVQRIgOH2QKCCQFo3kO77xr4y919zvce9NPEl10EaNzCXbkwvl1yQm7/ZpH/FFVcEp0PkrgEDBsjNN9/s9RSV1atXB6eamBMjSjf+H3PMMUEix5ZbbllX3OtJHqmr4QgL1zOHhQsXyqGHHirmdBdzVYqrOe1j1KhRYpI+zGVOrzEnjHTu3LloZmETYHwylZuLzSkxtmMo/Z1orgQYk/DyyCOPyJ///OfgZJdaSS7Vxu8zAearr76SoUOHyr333pvvMmwCjG1ii20521hqKpfG50cUvml9f4nCjj4Q0CZAAoxzRHR/fyMBxjmwVEQAAQQQQAABBOIQIAEmDnX6RAABBOwEdC8A2M2BUggggAACCCRNgOdv0iLGeBFAAAEEEEDAXWC+HCINcr2IbFelkdekUe4Tkb9JD3lSGmS1e4fUrEOABJg6sCiaLYE0biBtjtNfKiW+5O6WNG5gfvfdd+W4446T559/Pv9Lceedd8rgwYOb/JKYZIqBAwfK7Nmza5Z1/Q0zSR5jx44NTqExG/ELr1NOOUVGjx4tG2+8cd3N15M8UnfjEVWoZw7lkhgmTJgg/fv3LxptaUwHDRoUnK7Ttm3bonL1JMCUJqM0B09pwkeSEmBWrlwpJhZXX311k9ONall16NBBevbsKVOnTi0q6jMBplysSYCpFZnaP0/j86P2rMOXSOP7S3gVWkAgmQIkwDjHTff3NxJgnANLRQQQQAABBBBAIA4BEmDiUKdPBBBAwE5A9wKA3RwohQACCCCAQNIEeP4mLWKMFwEEEEAAAQTcBBbKWdIo11apPENayBTpLvdJg6xx64RaIQRIgAmBR9V0C6RxA6nP019qJb7k7o40bmAuPQHEzLVSEsTjjz8uffr0yf+y7LbbbjJp0iTZdtttvfwCLVu2TIYPH1508kSu4UsvvVTOO+88adOmjVNf9SSPOHUQQaV653DbbbfJaaedlh9ZubiWxrRS8lM9CTCl/fqmad++vTz00EOyyy675JtOSgKMOeVlxIgRcscdd1ixbL/99tK9e3fZd999gz8/+tGPgmS1Pffcs6i+zwSY5jgB5qmnnpJ99tmn5pg5AcbqtshUoTS+v2QqgEwWgQIBEmCcbwfd399IgHEOLBURQAABBBBAAIE4BEiAiUOdPhFAAAE7Ad0LAHZzoBQCCCCAAAJJE+D5m7SIMV4EEEAAAQQQqE9gibSS/5G7ROT4JhUb5V1pkCnBiS89ZVF9DVPaswAJMJ5BaS49AmnbQOrr9BfbxJfcnZDGBBgztxdeeEGOOOIIMaeBmKtjx47BCRNdu3bN/xKYUytMAsoNN9yQ/7uLL75YRo4cKS1btgz9y/LWW2/JsGHDZNasWUVtmdNerrnmmuDkknXWWce5n3qTR5w7asaK9c7h5Zdflr59+4qxNVenTp3k/vvvl86dOwf/2yQ/mRheddVVwf/u1q2bTJkyRUzSRelVTwLMxIkT5YQTTsg3Ua1dX1xmDhdeeGG+OZMsYsbx/e9/v+4uShN4fvvb3wZO5a5yLuVO2jF1TfzM75A5Yaf0Mvf5AQccIHvttZf8+Mc/lh/+8IeyxRZblE34qjdJpNx9U21O5cqHPQGm9J7o0qWL3HfffbLDDjsUUdQ7t7qDG2OFtD4/mps0be8vze1F+whoFiABxjk6ur+/kQDjHFgqIoAAAggggAACcQiQABOHOn0igAACdgK6FwDs5kApBBBAAAEEkibA8zdpEWO8CCCAAAIIIGAvMF92lAZ5SUSa7u5tlPOkQW6WHvJv+wYp2YwCJMA0Iy5NJ1sgbRtIw57+Um/iSy76ad3A/Pnnn8vgwYNl+vTp+RvdJJ2cffbZ+f/9xhtvSL9+/WTx4sXB362//vpBebNpP+z16quvypAhQ4KTLQovk4hx3XXXyUEHHSQNDeE+z9abPBJ2Ts1Rv945rFixIkgqGj9+fH44hSe8LF26VI4//niZN29e8PNqSQ71JMCUnipj7hWT2NSrV6/mYAnaLE2wKJfEZdN5Y2OjjBo1KviTu3wlwBgDk5BkTljJXR06dJDLL79cjj76aOvTjUp9TVs+T4ApTYwy7ffu3Vv+9Kc/yaabbmrD2KRMaYKSOb1n8uTJst122xWVJQHGiTfVldL2/pLqYDE5BGoIkADjfIvo/v5GAoxzYKmIAAIIIIAAAgjEIRBuhTWOEdMnAgggkB0B3QsA2YkDM0UAAQQQyJYAz99sxZvZIoAAAgggkB2B+XKpNMjIMhP+tzRKX+kpj2YHIxEzJQEmEWFikHEIpGkDaZjTX1wTX3IxS2sCjJnfuHHjgiSU3HXkkUcGf7fRRhsFf1Xr5673daXklz322EPMSRy500pc28/Vqzd5JGx/zVHfZQ6lcRs0aFBwAknbtm3lwQcflMMPPzw/1GnTpslRRx1Vduj1JMCUnjxjGrz11luDBJvmuhYuXCiHHnpo/hQj088DDzwghx12WF1dmuSUoUOHyr333puv5yMBptwJSiYxyJy01KdPn7rGeM8998iJJ55YVMdnAoxpuPQUHNeEItNWOVOTCGSSsdq1a1c0DxJg6roVMlE4Te8vmQgYk0SgigAJMM63h+7vbyTAOAeWiggggAACCCCAQBwCJMDEoU6fCCCAgJ2A7gUAuzlQCgEEEEAAgaQJ8PxNWsQYLwIIIIAAAgjUFnhRessaebxMwUWyRg6XXeWD2o1QImIBEmAiBqe75AikaQOpy+kvYRNfcpFOcwLMu+++K8cdd1z+FJb27dvLjBkzZNdddy27gb3wJBHX34TXXntNTjrppCYnvxxzzDFy7bXXypZbbunadJN6Lskj3jr31JDLHJYsWSLG01ibq1u3bjJlyhTZdtttZcSIEYGzuXbbbTeZNGlS8PflrnoSYD755BMZMGCAzJw5M99UYeJNPRwmccSM0yS4mPuhS5cuss022wRzat26db6pjz76SAYOHCizZ8/O/92ZZ54pY8aMKSpXq+9SL1PeRwLMsmXLgtN2CsdnjG6++ebgNCXbq9zpLKau7wSYcglFt9xyi5x22ml1n8ZUzvSCCy6Qyy67TFq2LD5gkQQY2zshO+XS9P6SnagxUwTKC5AA43xn6P7+RgKMc2CpiAACCCCAAAIIxCFAAkwc6vSJAAII2AnoXgCwmwOlEEAAAQQQSJoAz9+kRYzxIoAAAggggEB1gXnSRlrJv0SkRVHBRpksPeU4+NQKkACjNjQMLG6BtGwgrff0F1+JL7n4pTkBptwJFWaD+kUXXSQvvvhi0ekatZIlbO73f/zjH8GJIOaUjsLrlFNOkdGjR8vGG29s04x1GZfkEevGIyroMocVK1bIsGHDZPz48flRTpgwQfbcc88gIWPevHnB35999tmBe6tWrcrOpp4EmMbGRrniiivk4osvzrfletrJU089Jccee2zRyS7lEltMYsioUaOCpIrc1alTJ5k8ebJ07drVKkJm3CYhaPjw4UXlfSTAvPHGG9KvXz9ZvHhxvm1z/5v+2rRpYzU+U6hcO+bvfSfAfP755zJ48GCZPn16fmz77bdfcDJOPYlpq1evlpEjR8qVV15ZNMdKp/OQAGN9K2SmYFreXzITMCaKQBUBEmCcbw/d399IgHEOLBURQAABBBBAAIE4BEiAiUOdPhFAAAE7Ad0LAHZzoBQCCCCAAAJJE+D5m7SIMV4EEEAAAQQQqC4wX+ZJg/ykqFCjjJKecil0qgVIgFEdHgYXp0BaNpDanv7iO/ElF7s0J8CYOc6ZM0eOPPLI4MQXc5n/Pm7cOLnvvvuCkx9yl8vJGoX3v0m2MYk1Y8eOLfq1OP300+V3v/tdXSdi2P5euSSP2LYdVTnXOZgYDhkyJD9Mk3ixzz77BAkwuatSQkLu5/UkwJg6L7/8cpC4kjt5xvzdz372M7n11ltlq622siIrlyRlEmlMEsbhhx/epI1yfZpTVm644QbZcMMNa/Y5d+5cOfHEE2Xp0qVFZX0kwHz44YfSv39/+etf/5pvu94TYEwy03nnnSfmJJbSy3cCjGm/9L4xf3fGGWcEp+q0bdu2pqdJKDL/ppiTecwJPbmrd+/ecs8994g5Zar0IgGmJmvmCqTl/SVzgWPCCJQRIAHG+bbQ/f2NBBjnwFIRAQQQQAABBBCIQ4AEmDjU6RMBBBCwE9C9AGA3B0ohgAACCCCQNAGev0mLGONFAAEEEEAAgcoCC+VaaZSzSgr8TXrInrCpFyABRn2IGGBcAmnYQGpz+ktzJb7k4pb2BJjSUx/MBvWJEyfKXXfdFSQdmMskIJhTIQ444ADn23nWrFnSt2/ffKKNacgkNNx2222y+eabO7dbraJr8kizDMaxUdc5lJ4a0qFDhyAhJHcayb777hvE+fvf/37FkdWbAGNO/jAnyhSeAmMa79Onj1x//fWyww47VFX47LPPZMSIEXLHHXcUlTPJFDfeeKNssMEGTepXOm3E5lShhQsXytChQ+X5559v0q6PBBiTVGbaz/0emU7M75c5jWf//feveUcYD2NZLvnFVK43AcYm+ebjjz8OEqcefvjhovGZuFx44YVVE9XWrFkjjz76aDDnwoQi8+/H7bffHiRHlbtIgKl5K2SuQBreXzIXNCaMwFqBhoaaW+tqFgAzEND9/Y0EGG5TBBBAAAEEEEAgUQK8hCcqXAwWAQQyJqB7ASBjwWC6CCCAAAKZEeD5m5lQM1EEEEAAAQRSLvCiHCtrZFLJLN+THrJtymeelumRAJOWSDIP7wJp2EBa7fSX5k58yQUk7Qkw5sSGa6+9VoYPH56/B82JGC+88EL+JI/cqTAbbbSR031qkmzMCST3339/UX1z8suuu+7q1GZhpW233VZMgkfpVS55ZLfddgtOojGb8n1fJsGkS5cu0rJlS29NuybAlKtXOCiTWDFy5MiqY603Aca0X+4EF/P3G2+8sfzqV78KTgYxsSrcIGvG+sQTT8ioUaNk/vz5RXam7NSpU6VHjx4VTSv12bNnz2COJtmkTZs2+frmfhw/frxcfvnlYpJMyl0+EmBMu+VOVNl+++3lkksukaOPPlpat27dpHtz6ssjjzwiV199dROPwsImqezAAw8sO/5vv/02SJ656qqr8j8397w5yWnw4MH5ZCLzd61atSpqo9KpODlPkzxVeBqMSXz5+9//HiSz3X333UVJbqbhYcOGBSfIFMagsEMSYLz9c5GahtLw/pKaYDARBOoUIAGmTrDKxXV/fyMBxlugaQgBBBBAAAEEEIhCgASYKJTpAwEEEHAT0L0A4DYnaiGAAAIIIKBdgOev9ggxPgQQQAABBBCoLfCKbC5fy7PSUJTsskpEekgPeaV2A5RQIEACjIIgMASdAknfQFrp9JeoEl9yUU17AoyZ55IlS+SYY47JJ7yU3tG33nprkMDies2ZM0dMEo05EaM5LnOiRv/+/Zs0XSsJxPdYjJFJJqq00d+lP9cEGNOXOeHlhBNOaNKt7Yk+LgkwpjNz+oxJsjCJDeUuk9TSsWNHadGihSxfvlyee+65iuWuueaa4N6ptaH2tddek5NOOqnsaS5mvjvttFMQl2XLlsmiRYuK+jM/79y5c9E4fCXAVErOMQMwiTA/+clP8ifjmN8PY2GSzwp/V8z4/vM//1NeffXVovlVuu9zkzMJKaeddlrV267cKTImKW7KlCnBSS6VEoR69eoVJNF88803walClcqdfvrpYhLdqiWckQDj8i9Duusk/f0l3dFhdghUF6j1vBYR9t7Z3US6v7+RAGMXRUohgAACCCCAAAJKBHgJVxIIhoEAAgiUEdC9AEDIEEAAAQQQSKcAz990xpVZIYAAAgggkC2B+XKuNMiYokmvkZNkVxmfLYhEz5YEmESHj8E3p0DSN5CWnv4SdeJLLjZZSIBZuXKlnHfeeXLDDTc0uSU7deoUnNxiEgRcrlWrVsmIESOCxJDmukiAKS/77rvvynHHHdckKaR3795yzz33SPv27auGxDUBxjT6wQcfyPnnny+TJpUesmd3F5jkkOuuu04OOuigmskvuRZff/314JQZczKK7WUSM8xJKZtttpkMGjQoX81XAoxpsFpyTq1xmlNXrrzyStl9993l3HPPlVtuuSVf5YILLpDLLrus4ik+JhGpX79+QYJKpavS745JgjGn8piToarVr9SucTWn75xxxhk1E8JIgKl1F2Tv50l/f8lexJgxAv8nQAKMt7tB9/c3EmC8BZqGEEAAAQQQQACBKARIgIlCmT4QQAABNwHdCwBuc6IWAggggAAC2gV4/mqPEONDAAEEEEAAgeoCl0oL+bm8JCJdCgpeKD3kKugSJUACTKLCxWCjFEjyBtLC01/iSnzJxSoLCTBmrn/+85/l6KOPbnKLnnnmmTJmzBhp3bq10+1bLonCqaEqlUiAKY9TKbHJJE1cdNFFNRNLwiTAmBGZ/v/yl78EJ4DMnz/fKuwbb7xxcGrJWWedJZtuuqlVncJCK1askNtvv10uv/zyiqeS5MqbJBtT7qijjgoSdQpPy/GZAGP6MwlBv/nNb4LEI5vLnJJjknlOPfVUadu2bVDFJJGdc845+eq1EplMEsvMmTPFnMKydOnSst1Wm6epYE7MMSfJmL4rnfJS2LBJfDEn9phxdu3ateY9ZuqSAGNzR2SrTJLfX7IVKWaLQFMBEmC83RW6v7+RAOMt0DSEAAIIIIAAAghEIUACTBTK9IEAAgi4CeheAHCbE7UQQAABBBDQLsDzV3uEGB8CCCCAAAIIVBdYICeKFJz00ijvSoPsKD3k39AlSoAEmESFi8FGKZDkDaTm9JfF/7NYRrYfKWdtflaUbE36ykoCzEcffSQDBw6U2bNn5w3MZvbp06fLAQcc4BwDs/H++OOPl3nz5jm3UasiCTCVhUoTm0xMH330Udljjz1qsUrYBJhcB6tXr5Y333wzOJll7ty5wYko5nQSc5nx7LTTTtKlSxc55JBDZK+99pINNtig5thqFVi+fLk89thj8sgjj8izzz6b76979+7SrVu34GQc01ebNm2CpiZOnNisCTCmD5OQYn4fZsyYIU8++WRwskouMcUkvJhTlnr16hWcemNMWrVqVTTNhQsXyqGHHirmdzV3TZs2LUjgqXa9//77Mnny5MD/hRdekK+++ipf/Be/+EWQ3JJzqNSO8Xz66acDz1deeUVeeumlfDs5UzPu/fffPzhNp56LBJh6tLJRNsnvL9mIELNEoLIACTDe7g7d399IgPEWaBpCAAEEEEAAAQSiECABJgpl+kAAAQTcBHQvALjNiVoIIIAAAghoF+D5qz1CjA8BBBBAAAEEqgsskDkisn9BodHSQy6ALXECJMAkLmQMOCqBJG8gnfLZFOm3cb+oqKr2k5UEGBXYDAIBBBBIkQDPD7dgJvn9xW3G1EIgPQIkwHiLpe7vbyTAeAs0DSGAAAIIIIAAAlEIkAAThTJ9IIAAAm4CuhcA3OZELQQQQAABBLQL8PzVHiHGhwACCCCAAAKVBebLIdIgDxcVaJSdpacsgi1xAiTAJC5kDDgqATaQ+pFmA7MfR1pBAAEEsibA88Mt4ry/uLlRCwENAiTAeIuC7u9vJMB4CzQNIYAAAggggAACUQiQABOFMn0ggAACbgK6FwDc5kQtBBBAAAEEtAvw/NUeIcaHAAIIIIAAApUFFsokaZRjCwrMkB5yJGTJF2hsbKyaEJP8GTIDBOwF2EBqb1WtJBuY/TjSCgIIIJA1AZ4fbhHn/cXNjVoIaBAgAcZbFHR/fyMBxlugaQgBBBBAAAEEEIhCgASYKJTpAwEEEHAT0L0A4DYnaiGAAAIIIKBdgOev9ggxPgQQQAABBBAoL/Ci9JA1Mr/ohy3kONlZJkOWfAESYJIfQ2bgT4ANpH4s2cDsx5FWEEAAgawJ8PxwizjvL25u1EJAgwAJMN6ioPv7Gwkw3gJNQwgggAACCCCAQBQCJMBEoUwfCCCAgJuA7gUAtzlRCwEEEEAAAe0CPH+1R4jxIYAAAggggEB5gQVypohcX/DD12QX2VEaZA1kyRcgASb5MWQG/gTYQOrHkg3MfhxpBQEEEMiaAM8Pt4jz/uLmRi0ENAiQAOMtCrq/v5EA4y3QNIQAAggggAACCEQhQAJMFMr0gQACCLgJ6F4AcJsTtRBAAAEEENAuwPNXe4QYHwIIIIAAAgiUF5gv90iDDMj/sFFGSU+5FK50CJAAk444Mgs/AmwgbR7Hxl1K/89hP/3QCgIIIIBAugRIgHGLJ+8vbm7UQkCDAAkw3qKg+/sbCTDeAk1DCCCAAAIIIIBAFAIkwEShTB8IIICAm4DuBQC3OVELAQQQQAAB7QI8f7VHiPEhgAACCCCAQHmBhfKmNErH/A8b5ADZRZ6AKx0CJMCkI47Mwo8AG0ibx5EEGD+utIIAAgikXYAEGLcI8/7i5kYtBDQIkADjLQq6v7+RAOMt0DSEAAIIIIAAAghEIUACTBTK9IEAAgi4CeheAHCbE7UQQAABBBDQLsDzV3uEGB8CCCCAAAIINBV4Xv5DWsob+R80yDJZLt+X/WQ1XOkQIAEmHXFkFn4E2EDaPI4kwPhxpRUEEEAg7QIkwLhFmPcXNzdqIaBBgAQYb1HQ/f2NBBhvgaYhBBBAAAEEEEAgCgESYKJQpg8EEEDATUD3AoDbnKiFAAIIIICAdgGev9ojxPgQQAABBBBAoKnAAjleRCYW/OA+6SH9oEqPAAkw6YklMwkvwAbS8IamBTYw+3GkFQQQQCBrAjw/3CLO+4ubG7UQ0CBAAoy3KOj+/kYCjLdA0xACCCCAAAIIIBCFAAkwUSjTBwIIIOAmoHsBwG1O1EIAAQQQQEC7AM9f7RFifAgggAACCCDQVGCB3CwiZxT84HTpIbdClR4BEmDSE0tmEl6ADaThDU0LbGD240grCCCAQNYEeH64RZz3Fzc3aiGgQYAEGG9R0P39jQQYb4GmIQQQQAABBBBAIAoBEmCiUKYPBBBAwE1A9wKA25yohQACCCCAgHYBnr/aI8T4EEAAAQQQQKCpwHx5RRpkx/wPWkhn2Vn+DlV6BEiASU8smUl4ATaQhjc0LbCB2Y8jrSCAAAJZE+D54RZx3l/c3KiFgAYBEmC8RUH39zcSYLwFmoYQQAABBBBAAIEoBEiAiUKZPhBAAAE3Ad0LAG5zohYCCCCAAALaBXj+ao8Q40MAAQQQQACBYoF5srG0kk8L/vID6SHbwJQuARJg0hVPZhNOgA2k4fxytdnA7MeRVhBAAIGsCfD8cIs47y9ubtRCQIMACTDeoqD7+xsJMN4CTUMIIIAAAggggEAUAiTARKFMHwgggICbgO4FALc5UQsBBBBAAAHtAjx/tUeI8SGAAAIIIIBAscB8OVAaZFbBX94tPWQQTOkSIAEmXfFkNuEE2EAazi9Xmw3MfhxpBQEEEMiaAM8Pt4jz/uLmRi0ENAiQAOMtCrq/v5EA4y3QNIQAAggggAACCEQhQAJMFMr0gQACCLgJ6F4AcJsTtRBAAAEEENAuwPNXe4QYHwIIIIAAAggUC7wox8oamVTwlxdIDxkNU7oESIBJVzyZTTgBNpCG88vVZgOzH0daQQABBLImwPPDLeK8v7i5UQsBDQIkwHiLgu7vbyTAeAs0DSGAAAIIIIAAAlEIkAAThTJ9IIAAAm4CuhcA3OZELQQQQAABBLQL8PzVHiHGhwACCCCAAALFAvNlmDTIjQV/OVR6yC0wpUuABJh0xZPZhBNgA2k4v1xtNjD7caQVBBBAIGsCPD/cIs77i5sbtRDQIEACjLco6P7+RgKMt0DTEAIIIIAAAgggEIUACTBRKNMHAggg4CagewHAbU7UQgABBBBAQLsAz1/tEWJ8CCCAAAIIIFAssFBGSqNcmv/LBhkgu8gEmNIlQAJMuuLJbMIJsIE0nF+uNhuY/TjSCgIIIJA1AZ4fbhHn/cXNjVoIaBAgAcZbFHR/fyMBxlugaQgBBBBAAAEEEIhCgASYKJTpAwEEEHAT0L0A4DYnaiGAAAIIIKBdgOev9ggxPgQQQAABBBAoFlgoN0qjDMv/ZaMcLj3lQZjSJUACTLriyWzCCbCBNJxfrjYbmP040goCCCCQNQGeH24R5/3FzY1aCGgQIAHGWxR0f38jAcZboGkIAQQQQAABBBCIQoAEmCiU6QMBBBBwE9C9AOA2J2ohgAACCCCgXYDnr/YIMT4EEEAAAQQQKBaYL5OkQY7N/2Wj7Cc95a8wpUuABJh0xZPZhBNgA2k4v1xtNjD7caQVBBBAIGsCPD/cIs77i5sbtRDQIEACjLco6P7+RgKMt0DTEAIIIIAAAgggEIUACTBRKNMHAggg4CagewHAbU7UQgABBBBAQLsAz1/tEWJ8CCCAAAIIIFAssEBmiciBBX+5i/SQF2FKlwAJMOmKJ7MJJ8AG0nB+udpsYPbjSCsIIIBA1gR4frhFnPcXNzdqIaBRoMEiI0bjuBWMSff3NxJgFNwiDAEBBBBAAAEEELAXIAHG3oqSCCCAQNQCuhcAotagPwQQQAABBKIR4PkbjTO9IIAAAggggIAvgQVBskv3gua2kx7yjq/maUeHAAkwOuLAKHQIsIHUTxzYwOzHkVYQQACBrAnw/HCLOO8vbm7UQkCjAAkwzlHR/f2NBBjnwFIRAQQQQAABBBCIQ4AEmDjU6RMBBBCwE9C9AGA3B0ohgAACCCCQNAGev0mLGONFAAEEEEAg6wLz5X1pkK3zDC1kM9lZlmWdJW3zJwEmbRFlPmEE2EAaRu//6rKB2Y8jrSCAAAJZE+D54RZx3l/c3KiFgEYBEmCco6L7+xsJMM6BpSICCCCAAAIIIBCHAAkwcajTJwIIIGAnoHsBwG4OlEIAAQQQQCBpAjx/kxYxxosAAggggEDWBRbIChH5Tp6hnawnHWVl1lnSNn8SYNIWUeYTRoANpGH0/q8uG5hvedikAAAgAElEQVT9ONIKAgggkDUBnh9uEef9xc2NWghoFCABxjkqur+/kQDjHFgqIoAAAggggAACcQiQABOHOn0igAACdgK6FwDs5kApBBBAAAEEkibA8zdpEWO8CCCAAAIIZF2AD/SZuANIgMlEmJmkpQAbSC2hahRjA7MfR1pBAAEEsibA88Mt4ry/uLlRCwGNAiTAOEdF9/c31tecA0tFBBBAAAEEEEAgDgESYOJQp08EEEDATkD3AoDdHCiFAAIIIIBA0gR4/iYtYowXAQQQQACBrAvwgT4TdwAJMJkIM5O0FGADqSVUjWJsYPbjSCsIIIBA1gR4frhFnPcXNzdqIaBRgAQY56jo/v7G+ppzYKmIAAIIIIAAAgjEIUACTBzq9IkAAgjYCeheALCbA6UQQAABBBBImgDP36RFjPEigAACCCCQdQE+0GfiDiABJhNhZpKWAmwgtYSqUYwNzH4caQUBBBDImgDPD7eI8/7i5kYtBDQKkADjHBXd399YX3MOLBURQAABBBBAAIE4BEiAiUOdPhFAAAE7Ad0LAHZzoBQCCCCAAAJJE+D5m7SIMV4EEEAAAQSyLsAH+kzcASTAZCLMTNJSgA2kllA1irGB2Y8jrSCAAAJZE+D54RZx3l/c3KiFgEYBEmCco6L7+xvra86BpSICCCCAAAIIIBCHAAkwcajTJwIIIGAnoHsBwG4OlEIAAQQQQCBpAjx/kxYxxosAAggggEDWBfhAn9Y7oPS9tGiejY1Vf5xWE+aFQCDABlI/NwI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QQQAABBLIuwAf6tN4BJMCkNbLMK7QAG0hDEwYNsIHZjyOtIIAAAlkT4PnhFnHeX9zcqIWARgESYJyjovv7G+trzoGlIgIIIIAAAgggEIcACTBxqNMnAgggYCegewHAbg6UQgABBBBAIGkCPH+TFjHGiwACCCCAQNYF+ECf1juABJi0RpZ5hRZgA2lowqABNjD7caQVBBBAIGsCPD/cIs77i5sbtRDQKEACjHNUdH9/Y33NObBURAABBBBAAAEE4hAgASYOdfpEAAEE7AR0LwDYzYFSCCCAAAIIJE2A52/SIsZ4EUAAAQQQyLoAH+jTegeQAJPWyDKv0AJsIA1NGDTABmY/jrSCAAIIZE2A54dbxHl/cXOjFgIaBUiAcY6K7u9vrK85B5aKCCCAAAIIIIBAHAIkwMShTp8IIICAnYDuBQC7OVAKAQQQQACBpAnw/E1axBgvAggggAACWRfgA31a7wASYNIaWeYVWoANpKEJgwbYwOzHkVYQQACBrAnw/HCLOO8vbm7UQkCjAAkwzlHR/f2N9TXnwFIRAQQQQAABBBCIQ4AEmDjU6RMBBBCwE9C9AGA3B0ohgAACCCCQNAGev0mLGONFAAEEEEAg6wJ8oE/rHUACTFojy7xCC7CBNDRh0AA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T8CLQSkXZr/2xQ8N9zf2f+s/DvzX83ddZd+2edgv+e+7tK/2lG/I3ln9UF5VaJyHIR+XLtn8L/XunvTB0uBBBIuwAf6NMaYRJg0hpZ5hVagA2koQmDBtjA7MeRVhBAAIGsCfD8cIs47y9ubtRCQKMACTDOUdH9/Y31NefAUhEBBBBAAAEEEIhDgASYONTpEwEEELAT0L0AYDcHSiGAAAIIIJA0AZ6/SYsY40WgskBrEWlf8meLMv97QxFpk1LI/xGRL0TkYxH5qOBPuf/9dUoNmBYC6RfgA31aY0wCTFojy7xCC7CBNDRh0AAbmP040goCCCCQNQGeH24R5/3FzY1aCGgUIAHGOSq6v7+xvuYcWCoigAACCCCAAAJxCJAAE4c6fSKAAAJ2AroXAOzmQCkEEEAAAQSSJsDzN2kRY7xZFthSRH609s92IrK1iBQmuGySZRyHuX+6NkEmlxzzgYi8IyJvr/3P/3ZokyoIIBCFAB/oo1COow8SYOJQp89ECLCB1E+Y2MDsx5FWEEAAgawJ8PxwizjvL25u1EJAowAJMM5R0f39jfU158BSEQEEEEAAAQQQiEOABJg41OkTAQQQsBPQvQBgNwdKIYAAAgggkDQBnr9JixjjTbvAtgVJLibZxSS65JJe2qZ98srmt2JtIoxJiilMjDH//V1lY2U4CGRLgA/0aY03CTBpjSzzCi3ABtLQhEEDbGD240grCCCAQNYEeH64RZz3Fzc3aiGgUYAEGOeo6P7+xvqac2CpiAACCCCAAAIIxCFAAkwc6vSJAAII2AnoXgCwmwOlEEAAAQQQSJoAz9+kRYzxpkWgo4h0Lfizw9pEl3XTMsGUz+ObtUkxr4vIywV/3kr5vJkeAjoE+ECvIw7+R0ECjH9TWkyJABtI/QSSDcx+HGkFAQQQyJoAzw+3iPP+4uZGLQQ0CDQ01NxaV7OAhnkoGIPu72+srym4RRgCAggggAACCCBgL8BLuL0VJRFAAIGoBXQvAEStQX8IIIAAAghEI8DzNxpnesmuwHdLEl1ySS/rZ5ck1TP/qiQhJpcc869Uz5rJIRC1AB/ooxaPqj8SYKKSpp/ECbCB1E/I2MDsx5FWEEAAgawJ8PxwizjvL25u1EJAgwAJMN6ioPv7G+tr3gJNQwgggAACCCCAQBQCJMBEoUwfCCCAgJuA7gUAtzlRCwEEEEAAAe0CPH+1R4jxJUngOyLyk7V/coku2ydpAoy12QTeKEiMeU5E5onIv5utNxpGIO0CfKBPa4RJgElrZJlXaAE2kIYmDBpgA7MfR1pBAAEEsibA88Mt4ry/uLlRCwENAiTAeIuC7u9vrK95CzQNIYAAAggggAACUQiQABOFMn0ggAACbgK6FwDc5kQtBBBAAAEEtAvw/NUeIcanWWArEdl9bcKL+c9dNQ+WsakTeEFEnl2bDGP+8wN1I2RACGgV4AO91siEHRcJMGEFqZ9aATaQ+gktG5j9ONIKAgggkDUBnh9uEef9xc2NWghoECABxlsUdH9/Y33NW6BpCAEEEEAAAQQQiEKABJgolOkDAQQQcBPQvQDgNidqIYAAAgggoF2A56/2CDE+TQLdCpJdzEkv22kaXD1jadGihbRr167ozwYbbNDk70yZ3N+vt956su6669b9x4zrm2++qfvP119/LV9++aUsX748+M/CP+X+zvx8zZo19TBoK/tOQTKMOSFmsbYBMh4E1AjwgV5NKDwPhAQYz6A0lx4BNpD6iSUbmP040goCCCCQNQGeH24R5/3FzY1aCGgQIAHGWxR0f39jfc1boGkIAQQQQAABBBCIQoAEmCiU6QMBBBBwE9C9AOA2J2ohgAACCCCgXYDnr/YIMb44BTqKSJ+1f/YSkY3iHIxN35tttpm0b9++7J8tttgi+PtNN91U1l9/fZvmElfmq6++kmXLlslHH30kH3/8cfCf5f7885//TMLcPheRp0Vk1to/byVh0IwRgUgE+EAfCXMMnZAAEwM6XSZDgA2kfuLEBmY/jrSCAAIIZE2A54dbxHl/cXOjFgIaBEiA8RYF3d/fWF/zFmgaQgABBBBAAAEEohAgASYKZfpAAAEE3AR0LwC4zYlaCCCAAAIIaBfg+as9QowvSoGWBQkvJvHlx1F2Xquv1q1by49+9CPZbrvtgv80f7beeusgqSWX3LLOOuvUaoafi8jq1auLkmQ++OADeeedd4I/b7/9dvCfK1eu1Gb194JkGJMU8622ATIeBCIT4AN9ZNQRd0QCTMTgdJccATaQ+okVG5j9ONIKAgggkDUBnh9uEef9xc2NWghoECABxlsUdH9/Y33NW6BpCAEEEEAAAQQQiEKABJgolOkDAQQQcBPQvQDgNidqIYAAAgggoF2A56/2CDG+5hbYXkQOLEh8ad3cHVZr35zMUprkkkt42WabbeIcWub6fv/994sSYgqTY8xJMzFfJjsndzLM4yLyRszjoXsEohXgA3203tH1RgJMdNb0lDABNpD6CRgbmP040goCCCCQNQGeH24R5/3FzY1aCGgQIAHGWxR0f39jfc1boGkIAQQQQAABBBCIQoAEmCiU6QMBBBBwE9C9AOA2J2ohgAACCCCgXYDnr/YIMb7mEPiJiBwtIoeISKfm6KBWm+aklq5duxb96dy5c3CSC5d+gY8//liWLFkiL7/8ctEfc7JMTNdrIvKIiEwTkWdjGgPdIhCdAB/oo7OOsafGxsaqCTExDo2uEYhcgA2kfsjZwOzHkVYQQACBrAnw/HCLOO8vbm7UQkCDAAkw3qKg+/sb62veAk1DCCCAAAIIIIBAFAIkwEShTB8IIICAm4DuBQC3OVELAQQQQAAB7QI8f7VHiPH5EthpbdJLXxHZwVejNu20b9++SbKLSX7hSp9AaUKM+d8fffRR1BN9XUSmrk2GeSnqzukPgUgE+EAfCXPcnZAAE3cE6F+TABtI/USDDcx+HGkFAQQQyJoAzw+3iPP+4uZGLQQ0CJAA4y0Kur+/sb7mLdA0hAACCCCAAAIIRCFAAkwUyvSBAAIIuAnoXgBwmxO1EEAAAQQQ0C7A81d7hBhfGIH/EBGT8GJOe9k5TEO2dTfccEP5yU9+Irvvvrv07NkzSHwxCTBc2RX48MMP5ZVXXpH58+fLvHnz5Nlnn5UvvvgiKpAX1ybCmJNh3oiqU/pBoNkF+EDf7MQaOiABRkMUGIMWATaQ+okEG5j9ONIKAgggkDUBnh9uEef9xc2NWghoECABxlsUdH9/Y33NW6BpCAEEEEAAAQQQiEKABJgolOkDAQQQcBPQvQDgNidqIYAAAgggoF2A56/2CDG+egW2LjjpZY96K9db/oc//GE+4cUkvnTv3r3eJiifQYFFixYFiTC5hJj/+q//ikLhb2uTYczpMB9E0SF9INBsAnygbzZaTQ2TAKMpGowlbgE2kPqJABuY/TjSCgIIIJA1AZ4fbhHn/cXNjVoIaBAgAcZbFHR/f2N9zVugaQgBBBBAAAEEEIhCgASYKJTpAwEEEHAT0L0A4DYnaiGAAAIIIKBdgOev9ggxPluB3iIyWESOta3gUq5Hjx75hBdzyss222zj0gx1ECgSeP/994NkmFxCzIIFC5pbaLKIjBOR2c3dEe0j0CwCfKBvFlZtjZIAoy0ijCdOATaQ+tFnA7MfR1pBAAEEsibA88Mt4ry/uLlRCwENAiTAeIuC7u9vrK95CzQNIYAAAggggAACUQiQABOFMn0ggAACbgK6FwDc5kQtBBBAAAEEtAvw/NUeIcZXTWA9ETl5beLLzs1BtfXWW0ufPn2CPwceeKBstNFGzdENbSJQJPD555/L448/LrNmzQr+fPBBsx3Y8uLaRJg/isjXhAGBxAjwgT4xoQozUBJgwuhRN20CbCD1E1E2MPtxpBUEEEAgawI8P9wizvuLmxu1ENAgQAKMtyjo/v7G+pq3QNMQAggggAACCCAQhQAJMFEo0wcCCCDgJqB7AcBtTtRCAAEEEEBAuwDPX+0RYnzlBLoWJL581zfRfvvtl0942WWXXXw3T3sI1C2wcOHCIBHGJMU8+eSTdde3qPCvgkSYly3KUwSBeAX4QB+vf0S9kwATETTdJEKADaR+wsQGZj+OtIIAAghkTYDnh1vEeX9xc6MWAhoESIDxFgXd399YX/MWaBpCAAEEEEAAAQSiECABJgpl+kAAAQTcBHQvALjNiVoIIIAAAghoF+D5qz1CjK9QoO/axJef+mTp0KFDPuHFnPTSrl07n83TFgJeBb788st8MoxJilm6dKnX9kXkURExJ8JM9d0w7SHgTYAP9N4oNTdEAozm6DC2qAXYQOpHnA3MfhxpBQEEEMiaAM8Pt4jz/uLmRi0ENAiQAOMtCrq/v7G+5i3QNIQAAggggAACCEQhQAJMFMr0gQACCLgJ6F4AcJsTtRBAAAEEENAuwPNXe4QYnxE4RkR+LSK7+uLYeuut5eijjw7+7Lnnnr6apR0EIhd45plnZNq0acGfDz74wGf/L4jIWBG5z2ejtIWAFwE+0Hth1N4ICTDaI8T4ohRgA6kfbTYw+3GkFQQQQCBrAjw/3CLO+4ubG7UQ0CBAAoy3KOj+/sb6mrdA0xACCCCAAAIIIBCFAAkwUSjTBwIIIOAmoHsBwG1O1EIAAQQQQEC7AM9f7RHK9viOXJv4srsPhk022SRIeOnbt68ceOCBPpqkDQRUCTz++ONBIszUqVPl008/9TW2eSLyexGZ7qtB2kEgtAAf6EMTJqEBEmCSECXGGJUAG0j9SLOB2Y8jrSCAAAJZE+D54RZx3l/c3KiFgAYBEmC8RUH39zfW17wFmoYQQAABBBBAAIEoBEiAiUKZPhBAAAE3Ad0LAG5zohYCCCCAAALaBXj+ao9QNsd36NrEl73DTv873/lOPunlsMMOC9sc9RFIjMCDDz4YJMKYhJh///vfPsb91NpEmId8NEYbCIQS4AN9KL6kVCYBJimRYpxRCLCB1I8yG5j9ONIKAgggkDUBnh9uEef9xc2NWghoECABxlsUdH9/Y33NW6BpCAEEEEAAAQQQiEKABJgolOkDAQQQcBPQvQDgNidqIYAAAgggoF2A56/2CGVrfAevTXw5IOy0zQkvJ598cnDayzrrrBO2OeojkFiB1atXB4kwf/zjH8WcEOPhmiMiY0XkUQ9t0QQCbgJ8oHdzS1gtEmASFjCG26wCbCD1w8sGZj+OtIIAAghkTYDnh1vEeX9xc6MWAhoESIDxFgXd399YX/MWaBpCAAEEEEAAAQSiECABJgpl+kAAAQTcBHQvALjNiVoIIIAAAghoF+D5qz1C2Rjfj0TkKhE5Jsx011tvPRk8eHDwp3v37mGaoi4CqRRYtGiRjBs3Lvjz9ddfh53j/SJygYi8E7Yh6iNQtwAf6OsmS2IFEmCSGDXG3FwCbCD1I8sGZj+OtIIAAghkTYDnh1vEeX9xc6MWAhoESIDxFgXd399YX/MWaBpCAAEEEEAAAQSiECABJgpl+kAAAQTcBHQvALjNiVoIIIAAAghoF+D5qz1C6R/fr9cmvzgf09K1a9d84kvbtm3TL8YMEQgpsGLFinwizMsvvxymtdVrk2B+H6YR6iJQtwAf6OsmS2IFEmCSGDXG3FwCbCD1I8sGZj+OtIIAAghkTYDnh1vEeX9xc6MWAhoESIDxFgXd399YX/MWaBpCAAEEEEAAAQSiECABJgpl+kAAAQTcBHQvALjNiVoIIIAAAghoF+D5qz1C6R3fXmsTX/ZwnWLfvn2DxJeDDz7YtQnqIZB5gZkzZwbJMFOnTg1j8be1iTBPh2mEughYC/CB3poqyQVJgEly9Bi7bwE2kPoRZQOzH0daQQABBLImwPPDLeK8v7i5UQsBDQIkwHiLgu7vb6yveQs0DSGAAAIIIIAAAlEIkAAThTJ9IIAAAm4CuhcA3OZELQQQQAABBLQL8PzVHqH0ja/V2sSXc1ynZpJefv3rX8sOO+zg2gT1EECgROD111+X3//+90EyTIjrmrWJMKtCtEFVBGoL8IG+tlEKSpAAk4IgMgVvAmwg9UPJBmY/jrSCAAIIZE2A54dbxHl/cXOjFgIaBEiA8RYF3d/fWF/zFmgaQgABBBBAAAEEohAgASYKZfpAAAEE3AR0LwC4zYlaCCCAAAIIaBfg+as9QukaX18RGSMi27pM68QTTwwSX3bccUeX6tRBAAELgVdffTVIhLn77rstSpct8q6InCcioY6Uce2cehkR4AN9JgJNAkwmwswkLQXYQGoJVaMYG5j9ONIKAgggkDUBnh9uEef9xc2NWghoFGiwyIjROG4FY9L9/Y31NQW3CENAAAEEEEAAAQTsBUiAsbeiJAIIIBC1gO4FgKg16A8BBBBAAIFoBHj+RuNMLyKXishIF4j+/fvL8OHDpXv37i7VqYMAAg4CixYtkrFjx8rEiRMdagdVRsn//t5zIeBfgA/0/k0VtkgCjMKgMKTYBNhA6oeeDcx+HGkFAQQQyJoAzw+3iPP+4uZGLQQ0CpAA4xwV3d/fWF9zDiwVEUAAAQQQQACBOARIgIlDnT4RQAABOwHdCwB2c6AUAggggAACSRPg+Zu0iCVvvN8VkT+KyDH1Dr1fv35B4kvPnj3rrUp5BBDwJDB//vwgEWbKlCkuLd4vIieLyL9cKlMHgYoCfKDPxM1BAkwmwswkLQXYQGoJVaMYG5j9ONIKAgggkDUBnh9uEef9xc2NWghoFCABxjkqur+/sb7mHFgqIoAAAggggAACcQiQABOHOn0igAACdgK6FwDs5kApBBBAAAEEkibA8zdpEUvWeHddm/zSuZ5hm5NeRo8eLX369KmnGmURQKAZBWbNmiUjRowQczJMndeStUkwL9RZj+IIVBbgA30m7g4SYDIRZiZpKcAGUkuoGsXYwOzHkVYQQACBrAnw/HCLOO8vbm7UQkCjAAkwzlHR/f2N9TXnwFIRAQQQQAABBBCIQ4AEmDjU6RMBBBCwE9C9AGA3B0ohgAACCCCQNAGev0mLWHLGO2ht8ktd/3f4b3/7W7n44ouTM0tGikDGBC677DK55JJL6p21edaYk2DG11uR8giUFeADfSZuDBJgMhFmJmkpwAZSS6gaxdjA7MeRVhBAAIGsCfD8cIs47y9ubtRCQKMACTDOUdH9/Y31NefAUhEBBBBAAAEEEIhDoK6NN3EMkD4RQACBDAvoXgDIcGCYOgIIIIBAqgV4/qY6vLFN7ncicl49vf/sZz+Tq666Srp06VJPNcoigEAMAq+++mpwGszDDz9cb+9jROT8eitRHoEmAnygz8RNQQJMJsLMJC0F2EBqCVWjGBuY/TjSCgIIIJA1AZ4fbhHn/cXNjVoIaBQgAcY5Krq/v7G+5hxYKiKAAAIIIIAAAnEIkAAThzp9IoAAAnYCuhcA7OZAKQQQQAABBJImwPM3aRHTP16zwf1c22F+73vfCxJfhgwZYluFcgggoETgzjvvlAsuuEA++eSTekZ0db0JcvU0TtmMCPCBPhOBJgEmE2FmkpYCbCC1hKpRjA3MfhxpBQEEEMiaAM8Pt4jz/uLmRi0ENAqQAOMcFd3f31hfcw4sFRFAAAEEEEAAgTgESICJQ50+EUAAATsB3QsAdnOgFAIIIIAAAkkT4PmbtIjpHu9lIvIb2yEefvjhMm7cONlkk01sq1AOAQSUCXz66acyePBgeeCBB+oZ2eUicnE9FSiLQJEAH+gzcUOQAJOJMDNJSwE2kFpC1SjGBmY/jrSCAAIIZE2A54dbxHl/cXOjFgIaBUiAcY6K7u9vrK85B5aKCCCAAAIIIIBAHAIkwMShTp8IIICAnYDuBQC7OVAKAQQQQACBpAnw/E1axPSO1yS+mAQYq8ucGnHllVdalaUQAgjoF7jwwguD05zquEwCjEmE4UKgfgE+0Ndvlowape+lRaNubKz642TMkFEi4CjABlJHuJJqbGD240grCCCAQNYEeH64RZz3Fzc3aiGgUYAEGOeo6P7+xvqac2CpiAACCCCAAAIIxCFAAkwc6vSJAAII2AnoXgCwmwOlEEAAAQQQSJoAz9+kRUzneM8VkTE2Q1t33XXlj3/8o5xwwgk2xSmDAAIJEpgwYYKcfPLJ8s0339iO+jwRudq2MOUQyAvwgT6tNwMJMGmNLPMKLcAG0tCEQQNsYPbjSCsIIIBA1gR4frhFnPcXNzdqIaBRgAQY56jo/v7G+ppzYKmIAAIIIIAAAgjEIUACTBzq9IkAAgjYCeheALCbA6UQQAABBBBImgDP36RFTN94zxSR622G1a1btyD5Zeedd7YpThkEEEigwIsvvhgkwSxevNh29L8SkRtsC1MOgUCAD/RpvRFIgElrZJlXaAE2kIYmDBpgA7MfR1pBAAEEsibA88Mt4ry/uJsG890AACAASURBVLlRCwGNAiTAOEdF9/c31tecA0tFBBBAAAEEEEAgDgESYOJQp08EEEDATkD3AoDdHCiFAAIIIIBA0gR4/iYtYrrGu5+IPGEzpL59+8q9994r6623nk1xyiCAQIIFvv76axkwYIBMnTrVdhb7i8iTtoUphwAJMKm9B0iASW1omVhYATaQhhX83/psYPbjSCsIIIBA1gR4frhFnPcXNzdqIaBRgAQY56jo/v5GAoxzYKmIAAIIIIAAAgjEIUACTBzq9IkAAgjYCeheALCbA6UQQAABBBBImgDP36RFTNd4F4nITrWGdOihh8qDDz5Yqxg/RwCBlAkcdthh8tBDD9nMyhwXU/PfEpuGKJMRAT7QpzXQJMCkNbLMK7QAG0hDEwYNsIHZjyOtIIAAAlkT4PnhFnHeX9zcqIWARgESYJyjovv7G+trzoGlIgIIIIAAAgggEIcACTBxqNMnAgggYCegewHAbg6UQgABBBBAIGkCPH+TFjE9471aRH5dazh9+vSRmTNnSkMD/+d4LSt+jkDaBBobG+Xggw+WWbNm2Uzt9yJyrk1ByiDACTCpvQdIgEltaJlYWAE2kIYV/N/6bGD240grCCCAQNYEeH64RZz3Fzc3aiGgUYAEGOeo6P7+RgKMc2CpiAACCCCAAAIIxCHAjps41OkTAQQQsBPQvQBgNwdKIYAAAgggkDQBnr9Ji5iO8fYRkcdqDWWfffYJkl/WW2+9WkX5OQIIpFTg66+/DpJg5s6dazPDg23+bbFpiDIpF+ADfVoDTAJMWiPLvEILsIE0NGHQQC1HP73QCgIIIIBA2gUad6n62pr26VvPr9ZzF0drSgoiELsACTDOIdD9/Y31NefAUhEBBBBAAAEEEIhDgASYONTpEwEEELAT0L0AYDcHSiGAAAIIIJA0AZ6/SYtY/ONtISKviMiPqw2lV69eQfJLu3bt4h8xI0AAgVgFvvzyyyAJ5rnnnqs1jr+LSBcRWVOrID/PuAAf6NN6A5AAk9bIMq/QAmwgDU0YNFDL0U8vtIIAAgggkHYBEjfsIlzruYujnSOlENAgQAKMcxR0f39jfc05sFREAAEEEEAAAQTiECABJg51+kQAAQTsBHQvANjNgVIIIIAAAggkTYDnb9IiFv94x4rIOdWG0apVK3n11VelY8eO8Y+WESCAgAqBt956S3bccUdZtWpVrfFcIyLDaxXi5xkX4AN9Wm8AEmDSGlnmFVqADaShCYMGajn66YVWEEAAAQTSLkDihl2Eaz13cbRzpBQCGgRIgHGOgu7vb6yvOQeWiggggAACCCCAQBwCJMDEoU6fCCCAgJ2A7gUAuzlQCgEEEEAAgaQJ8PxNWsTiHe9GIvKp2TtWbRg333yznHHGGfGOlN4RQECdwC233CJDhw6tNS7zXNpERD6vVZCfZ1iAD/RpDT4JMGmNLPMKLcAG0tCEQQO1HP30QisIIIAAAmkXIHHDLsK1nrs42jlSCgENAiTAOEdB9/c31tecA0tFBBBAAAEEEEAgDgESYOJQp08EEEDATkD3AoDdHCiFAAIIIIBA0gR4/iYtYvGO9ywRubbaEI444giZPn16vKOkdwQQUCtw5JFHyowZM2qN72wRua5WIX6eYQE+0Kc1+CTApDWyzCu0ABtIQxPSAAII1BD461d/lf3e3C8o9eR/PCn7rr8vZggggEAoAd5fQvFRGQFVAiTAOIdD9/c31tecA0tFBBBAAAEEEEAgDgESYOJQp08EEEDATkD3AoDdHCiFAAIIIIBA0gR4/iYtYvGOd5GI7FRpCN/97nfllVdekR/84AfxjpLeEUBArcB7770nXbp0kX/961/VxviSiHRXOwkGFr8AH+jjj0HzjIAEmOZxpdUUCLCBNAVBZAoIKBcwyS8mCcZcJvnFJMFwIYAAAmEEeH8Jo0ddBHQJkADjHA/d399YX3MOLBURQAABBBBAAIE4BEiAiUOdPhFAAAE7Ad0LAHZzoBQCCCCAAAJJE+D5m7SIxTde8/8K9olq3d9xxx0yZMiQ+EZIzwggkAiBO++8U0455ZRaY93f/D+frlWIn2dUgA/0aQ08CTBpjSzzCi3ABtLQhDSAAAJVBApPf8kV4xQYbhkEEAgrwPtLWEHqI6BHgAQY51jo/v7G+ppzYKmIAAIIIIAAAgjEIUACTBzq9IkAAgjYCeheALCbA6UQQAABBBBImgDP36RFLL7xjheREyt1v8EGG8gnn3wi6667bnwjpGcEEEiEwDfffCObbLKJfPXVV9XGe7eIDErEhBhk9AJ8oI/ePJoeSYCJxpleEijABtIEBo0hI5AggcLTX3LD5hSYBAWQoSKgVID3F6WBYVgIOAiQAOOA9r9VdH9/Y33NObBURAABBBBAAAEE4hAgASYOdfpEAAEE7AR0LwDYzYFSCCCAAAIIJE2A52/SIhbPeL8jIiuqdT1s2DC58cYb4xkdvSKAQOIEfvnLX8pNN91Ua9xtReTftQrx8wwK8IE+rUEnASatkWVeoQXYQBqakAYQQKCCQLnTX3JFOQWG2wYBBMII8P4SRo+6COgSIAHGOR66v7+xvuYcWCoigAACCCCAAAJxCJAAE4c6fSKAAAJ2AroXAOzmQCkEEEAAAQSSJsDzN2kRi2e8vUXk8Wpdz58/X3r06BHP6OgVAQQSJ7BgwQLp2bNnrXEfKCKzaxXi5xkU4AN9WoNOAkxaI8u8QguwgTQ0IQ0ggEAFgXKnv+SKcgoMtw0CCIQR4P0ljB51EdAlQAKMczx0f39jfc05sFREAAEEEEAAAQTiECABJg51+kQAAQTsBHQvANjNgVIIIIAAAggkTYDnb9IiFs94TxGR2yt1vffee8vcuXPjGRm9IoBAYgXMvx1PP/10tfGfKiJ3JHaCDLz5BPhA33y28bZMAky8/vSuWIANpIqDw9AQSLBAtdNfctPiFJgEB5ihIxCzAO8vMQeA7hEIIdDQUHNrXc0CIbpPU1Xd399YX0vTvcZcEEAAAQQQQCADAryEZyDITBEBBBIroHsBILGsDBwBBBBAAIGqAjx/uUFsBK4SkRGVCp577rkyZswYm3YogwACCOQFzjvvPLn66quriYwWkQsgQ6CJAB/o03pTkACT1sgyr9ACbCANTUgDCCBQRqDa6S+54pwCw62DAAKuAry/uMpRD4H4BUiA8RYD3d/fWF/zFmgaQgABBBBAAAEEohAgASYKZfpAAAEE3AR0LwC4zYlaCCCAAAIIaBfg+as9QjrGN1lE+lUayh/+8Ac57bTTdIyUUSCAQGIEzL8dZ5xxRrXxThGRYxMzIQYanQAf6KOzjrYnEmCi9aa3BAmwgTRBwWKoCCREwOb0l9xUOAUmIUFlmAgoE+D9RVlAGA4CdQiQAFMHVvWiur+/sb7mLdA0hAACCCCAAAIIRCFAAkwUyvSBAAIIuAnoXgBwmxO1EEAAAQQQ0C7A81d7hHSM7wUR6VlpKDNnzpSDDjpIx0gZBQIIJEbgsccek4MPPrjaeOeLyK6JmRADjU6AD/TRWUfbEwkw0XrTW4IE2ECaoGAxVAQSImBz+ktuKpwCk5CgMkwElAnw/qIsIAwHgToESICpA6t6Ud3f31hf8xZoGkIAAQQQQAABBKIQIAEmCmX6QAABBNwEdC8AuM2JWggggAACCGgX4PmrPUI6xrdMRL5XaShvvvmmdOzYUcdIGQUCCCRGwPzbsf3221cb7ycismliJsRAoxPgA3101tH2RAJMtN70liABNpAmKFgMFYEECNRz+ktuOpwCk4DAMkQElAnw/qIsIAwHgToESICpA6t6Ud3f31hf8xZoGkIAAQQQQAABBKIQIAEmCmX6QAABBNwEdC8AuM2JWggggAACCGgX4PmrPUI6xld1Q+o333wj66yzjo6RMgoEEEiMwOrVq2XdddetNV7W8moJZfHnfKBPa9RJgElrZJlXaAE2kIYmpAEEECgQqOf0l1w1ToHhFkIAgXoFeH+pV4zyCOgRIAHGWyx0f39jfc1boGkIAQQQQAABBBCIQoCP5lEo0wcCCCDgJqB7AcBtTtRCAAEEEEBAuwDPX+0R0jG+qhtS58yZI/vvv7+OkTIKBBBIjMDs2bPlwAMPrDVe1vJqCWXx53ygT2vUSYBJa2SZV2gBNpCGJqQBBBBYK+By+ksOj1NguI0QQKAeAd5f6tGiLAK6BEiA8RYP3d/fWF/zFmgaQgABBBBAAAEEohDgo3kUyvSBAAIIuAnoXgBwmxO1EEAAAQQQ0C7A81d7hHSMr+qG1HHjxsnJJ5+sY6SMAgEEEiNw8803y7Bhw2qNl7W8WkJZ/Dkf6NMadRJg0hpZ5hVagA2koQlpAAEE1gq4nP6Sw+MUGG4jBBCoR4D3l3q0KIuALgESYLzFQ/f3N9bXvAWahhBAAAEEEEAAgSgE+GgehTJ9IIAAAm4CuhcA3OZELQQQQAABBLQL8PzVHiEd46u6IXXkyJFy6aWX6hgpo0AAgcQI/PrXv5axY8fWGi9rebWEsvhzPtBnIuqNjY1V3z8ygcAkEVgrwAZSbgUEEPAhEOb0l1z/nALjIxK0gUA2BHh/yUacmWU6BUiA8RZX3d/fWF/zFmgaQgABBBBAAAEEohDgo3kUyvSBAAIIuAnoXgBwmxO1EEAAAQQQ0C7A81d7hHSMr+oG1CFDhsgdd9yhY6SMAgEEEiNw/PHHy6RJk2qNl7W8WkJZ/Dkf6DMRdRJgMhFmJmkpwAZSSyiKIYBAVYEwp7/kGuYUGG4yBBCwFeD9xVaKcgjoEyABxltMdH9/Y33NW6BpCAEEEEAAAQQQiEKAj+ZRKNMHAggg4CagewHAbU7UQgABBBBAQLsAz1/tEdIxvqoJMN26dZNFixaJxYcxHbNhFAggELvAmjVrpFOnTvLmm2/WGgtrebWEsvhzPtBnIuokwGQizEzSUoANpJZQFEMAgYoCPk5/yTXOKTDcaAggYCPA+4uNEmUQ0Clgsc7Pep1d6HR/f2N9zS6KlEIAAQQQQAABBJQI8BKuJBAMAwEEECgjoHsBgJAhgAACCCCQTgGev+mMq+9ZVU2AadWqlbz11luyzTbb+O6X9hBAIKUC7733nmy33Xby7bff1poha3m1hLL4cz7QZyLqJMBkIsxM0lKADaSWUBRDAIGKAj5Of8k1zikw3GgIIGAjwPuLjRJlENApQAKMt7jo/v7G+pq3QNMQAggggAACCCAQhQAfzaNQpg8EEEDATUD3AoDbnKiFAAIIIICAdgGev9ojpGN8VRNgzBAvvvhiGTVqFKfA6IgXo0BAtUBjY6Ocf/75cvXVV9uMk7U8G6WsleEDfSYiTgJMJsLMJC0F2EBqCUUxBBAoK+Dz9JdcB5wCw82GAAK1BHh/qSXEzxHQK0ACjLfY6P7+xvqat0DTEAIIIIAAAgggEIUAH82jUKYPBBBAwE1A9wKA25yohQACCCCAgHYBnr/aI6RjfDUTYDbddFN56qmnZIcddtAxYkaBAAJqBV566SXZZ599ZPny5TZjZC3PRilrZfhAn4mIkwCTiTAzSUsBNpBaQlEMAQTKCvg8/SXXAafAcLMhgEAtAd5fagnxcwT0CpAA4y02ur+/sb7mLdA0hAACCCCAAAIIRCHAR/MolOkDAQQQcBPQvQDgNidqIYAAAgggoF2A56/2COkYX80EGDPMAQMGyD333KNjxIwCAQTUCvTt21emTZtmOz7W8mylslSOD/SZiDYJMJkIM5O0FGADqSUUxRBAoIlAc5z+kuuEU2C44RBAoJoA7y/cHwgkV4AEGG+x0/39jfU1b4GmIQQQQAABBBBAIAoBPppHoUwfCCCAgJuA7gUAtzlRCwEEEEAAAe0CPH+1R0jH+KwSYNZbbz2ZOXNmcLIDFwIIIFBOYM6cOXLwwQfL6tWrbYFYy7OVylI5PtBnItokwGQizEzSUoANpJZQFEMAgSYCzXH6S64TToHhhkMAgWoCvL9wfyCQXAESYLzFTvf3N9bXvAWahhBAAAEEEEAAgSgE+GgehTJ9IIAAAm4CuhcA3OZELQQQQAABBLQL8PzVHiEd47NKgDFD/eEPfyhz586VrbbaSsfIGQUCCKgReO+992SPPfaQDz/8sJ4xsZZXj1ZWyvKBPhORJgEmE2FmkpYCbCC1hKIYAggUCTTn6S+5jjgFhpsOAQQqCfD+wr2BQHIFSIDxFjvd399YX/MWaBpCAAEEEEAAAQSiEOCjeRTK9IEAAgi4CeheAHCbE7UQQAABBBDQLsDzV3uEdIzPOgHGDPfss8+Wa665RsfIGQUCCKgR+OUvfyk33XRTveNhLa9esSyU5wN9FqIsJMBkIsxM0lKADaSWUBRDAIEigeY8/SXXEafAcNMhgEAlAd5fuDcQSK4ACTDeYqf7+xvra94CTUMIIIAAAggggEAUAnw0j0KZPhBAAAE3Ad0LAG5zohYCCCCAAALaBXj+ao+QjvHVlQDTunVrmThxohx99NE6Rs8oEEAgdoFp06ZJ//79ZeXKlfWOhbW8esWyUJ4P9FmIMgkwmYgyk7QVYAOprRTlEEAgJxDF6S+5vjgFhvsOAQTKCfD+wn2BQHIFSIDxFjvd399YX/MWaBpCAAEEEEAAAQSiEOCjeRTK9IEAAgi4CeheAHCbE7UQQAABBBDQLsDzV3uEdIyvrgQYM+QNN9xQ5s6dK127dtUxA0aBAAKxCbz88suyzz77yBdffOEyBtbyXNTSXocP9GmPcDA/ToDJRJiZpKUAG0gtoSiGAAJ5gShOf8l1xikw3HgIIFBOgPcX7gsEkitAAoy32On+/sb6mrdA0xACCCCAAAIIIBCFAB/No1CmDwQQQMBNQPcCgNucqIUAAggggIB2AZ6/2iOkY3x1J8CYYXfq1Elmzpwp22yzjY5ZMAoEEIhcYOnSpXLwwQfL66+/7to3a3mucmmuxwf6NEc3PzcSYDIRZiZpKcAGUksoiiGAQCBQ7+kv7Vq2ky+//bJIr9zfVePlFBhuPgQQKBXg/YV7AoHkCpAA4y12ur+/sb7mLdA0hAACCCCAAAIIRCHAR/MolOkDAQQQcBPQvQDgNidqIYAAAgggoF2A56/2COkYn1MCzP9n707g7Zru/o9/M0hKGgQxkxCRIkgkMQap2UOR0oZ61FBKxRCUGkoaVcXzIMYnUWr8Ey1VQ2sokrRpiSSSGEqEEhUxB2mQSHL/r7XrnJ57c+89+6y7zt6/vfdnv173lUj2mt6/rXt3rfWzXNc33nhjPfbYY+rVq5eNkdALBBBITOCFF17QHnvsoXfffbctbTKX1xa9vJZlgT6vkW00LhJgChFmBhlTgA2kMaG4DQEEIoG4p7+4JJcRa47QiLVGqNuMbo305vebr9Hvjtbo90YvlxzTHDOnwPDwIYBAUwG+X3gmEMiuAAkwwWJne/2N+bVggaYiBBBAAAEEEEAgCQEWzZNQpg0EEEDAT8D2BIDfmCiFAAIIIICAdQHev9YjZKN/3gkwrvt9+/bVb3/7W33jG9+wMRp6gQACdReYOXOmDjroIL3xxhttbYu5vLYK5rE8C/R5jOpyYyIBphBhZpAxBdhAGhOK2xBAINbpL5WJL6t2WDVSa/q/Mw0D/j0N8PHSj2MnwnAKDA8gAghUCvD9wvOAQHYFSIAJFjvb62/MrwULNBUhgAACCCCAAAJJCLBonoQybSCAAAJ+ArYnAPzGRCkEEEAAAQSsC/D+tR4hG/1rUwKMG0LXrl11xx136IADDrAxInqBAAJ1E7j//vt1+OGHa+HChSHaYC4vhGLe6mCBPm8RbXY8JMAUIswMMqYAG0hjQnEbAgi0evpLc4kvJbKWEmBKfx8nEYZTYHgAEUCgUoDvF54HBLIrQAJMsNjZXn9jfi1YoKkIAQQQQAABBBBIQoBF8ySUaQMBBBDwE7A9AeA3JkohgAACCCBgXYD3r/UI2ehfqwkwgwYN0pQpU6r2tGPHjho9erSGDx9e9V5uQACBbApcd911GjFihJYsWVJ1ANtvv72efvrpavcxl1dNqIh/zwJ9IaJOAkwhwswgYwqwgTQmFLchUHCBCQsmRAkwTa/WEl9K91ZLgCndVy0RhlNgCv4QMnwEKgT4fuFxQCA/Au1iZMTkZ7RBR2J7/Y35taDBpjIEEEAAAQQQQKDeAiya11uY+hFAAAF/AdsTAP7joiQCCCCAAAKWBXj/Wo6Onb61mgDz1ltvaffdd9esWbNi9fiwww6LEmHWXHPNWPdzEwII2Bd47733osSXu+66K1Znt9lmGz322GNaY401qt3PXF41oSL+PQv0hYg6CTCFCDODjCnABtKYUNyGQMEFXPKLS4IpXXESX0r3xk2AKd3fUiIMp8AU/CFk+AhUCPD9wuOAQH4ESIDxjqXt9Tfm17wDS0EEEEAAAQQQQCANARbN01CnTQQQQCCegO0JgHhj4C4EEEAAAQSyJsD7N2sRS6e/rSbANDQ0aNq0aTr66KP1/PPPx+rhkCFDdNFFF2mnnXaKdT83IYCAXYFJkybp/PPP14QJ/9ls11pvt9tuO916663q06ePYvwHJJnLsxv69HrGAn169gm2TAJMgtg0ZV6ADaTmQ0QHEUhdoPL0l1oSX0odrzUBplSuuUQYToFJ/XGgAwiYEOD7xUQY6AQCQQRIgPFmtL3+xvyad2ApiAACCCCAAAIIpCHAonka6rSJAAIIxBOwPQEQbwzchQACCCCAQNYEeP9mLWLp9LdqAozr1osvviiX2PLBBx/E6mXnzp01atQonXnmmWrfvn2sMtyEAAJ2BL788kv9/Oc/16WXXqrFixfH6tgGG2ygv/zlL+rRo0d0Pwkwsdi4qakAC/SFeCZIgClEmBlkTAE2kMaE4jYECizgTn+Z/tl0jVhzhEasNUKrdli1Jg3fBJhSI5WJMP1X6i+XBMOFAALFFuD7pdjxZ/T5EiABxjuettffmF/zDiwFEUAAAQQQQACBNARIgElDnTYRQACBeAK2JwDijYG7EEAAAQQQyJoA79+sRSyd/sZKgHFdmzx5sn70ox9p+vTpsXu6ww476JprrtGAAQNil+FGBBBIV2Dq1KnRv+vu17iXO/nl17/+tTbffPNyERJg4upxXyMBFugL8UCQAFOIMDPImAJsII0JxW0IFFRgxmcz9PuPf++V+FIia2sCTKmeUiLMQasepH4r9StoRBg2Agg4Ab5feA4QyI8ACTDesbS9/sb8mndgKYgAAggggAACCKQhQAJMGuq0iQACCMQTsD0BEG8M3IUAAggggEDWBHj/Zi1i6fQ3dgKM697s2bN17LHH6s9//nPs3rrTYC644AKdddZZ6tixY+xy3IgAAskKuFNfLrvssujkl0WLFsVufNddd9Utt9yinj17NipDAkxsQm6sFGCBvhDPAwkwhQgzg4wpwAbSmFDchgAC3gKhEmC8O0BBBBDInQDfL7kLKQMqsAAJMN7Bt73+xvyad2ApiAACCCCAAAIIpCFAAkwa6rSJAAIIxBOwPQEQbwzchQACCCCAQNYEeP9mLWLp9LemBBjXxYaGBv34xz/WlVdeGf0+7rXNNtto1KhR2n///eMW4T4EEEhI4O6779aFF16ov//977FbdAkuZ555pi699NJmy5AAE5uSGysFWKAvxPNAAkwhwswgYwqwgTQmFLchgIC3AAkw3nQURACBFgT4fuHRQCA/AiTAeMfS9vob82vegaUgAggggAACCCCQhgAJMGmo0yYCCCAQT8D2BEC8MXAXAggggAACWRPg/Zu1iKXT35oTYErd/J//+R/95Cc/qSkJZuWVV9aIESN03nnnqVOnTumMmFYRQKAs8MUXX0T/Pl5//fVyv497dejQITot5vTTT2+xCAkwcTW5r5EAC/SFeCBIgClEmBlkTAE2kMaE4jYEEPAWIAHGm46CCCDQggDfLzwaCORHgAQY71jaXn9jfs07sBREAAEEEEAAAQTSECABJg112kQAAQTiCdieAIg3Bu5CAAEEEEAgawK8f7MWsXT6650A47o7fvx4nXTSSTWdGuHK9ezZU6eeeqq++93vat11101n5LSKQIEF5s6dq1tvvVXXXnut5s2bV5NE3759dd1112mXXXZptRwJMDWxcnNJgAX6vD4LbfreyCsK40LACbCBlOcAAQTqLUACTL2FqR+B4gnw/VK8mDPi/AqQAOMdW9vrb8yveQeWgggggAACCCCAQBoCJMCkoU6bCCCAQDwB2xMA8cbAXQgggAACCGRNgPdv1iKWTn/bvCH15Zdf1o9+9CNNnDixptNg3Ob4LbfcUieeeKKOOuoode7cOR0BWkWgQAKLFi3SLbfcEiW+vPDCCzWNvH379tptt92isn369KlalgSYqkTc0JwAC/R5fS7a/L2RVxjGhQAbSHkGEECg3gIkwNRbmPoRKJ4A3y/Fizkjzq8ACTDesbW9/sb8mndgKYgAAggggAACCKQhQAJMGuq0iQACCMQTsD0BEG8M3IUAAggggEDWBHj/Zi1i6fQ3yIbUZcuW6Ve/+pXOOecczZ8/v+aRrLXWWtFJMsOHD1e3bt1qLk8BBBBoXcD9e+lObXHJK++++27NXOuss46uuOIKHXroobHLkgATm4obKwVYoM/r8xDkeyOvOIyr2AJsIC12/Bk9AkkIkACThDJtIFAsAb5fihVvRptvARJgvONre/2N+TXvwFIQAQQQQAABBBBIQ4AEmDTUaRMBBBCIJ2B7AiDeGLgLAQQQQACBrAnw/s1axNLpb9ANqXPmzNGZZ56pe+65p6bTYEpD79Wrl0499VQNGzZM3bt3V4wN9Omo0SoCGRBoaGjQ+++/r7vvvltXXXWVXnvttZp77U59Ofzww3XppZfKJcHUcsX495e5vFpAi3IvC/R5jXTQ7428IjGuYgqwgbSYcWfUCCQpQAJMktq0hUAxBPh+KUacGWUxBEiA8Y6z7fU35te8A0tBUrYTXwAAIABJREFUBBBAAAEEEEAgDQEWzdNQp00EEEAgnoDtCYB4Y+AuBBBAAAEEsibA+zdrEUunv3XZkHrffffpjDPO0Ouvv+41qq5du+rb3/62TjjhBG2//fZedVAIgSILPP300xozZox+97vfacGCBV4U66+/vm688UbtvffeXuVJgPFioxAL9Hl9BuryvZFXLMZVLAE2kBYr3owWgTQESIBJQ502Eci3AN8v+Y4voyuWAAkw3vG2vf7G/Jp3YCmIAAIIIIAAAgikIUACTBrqtIkAAgjEE7A9ARBvDNyFAAIIIIBA1gR4/2YtYun0t24bUufNm6cbbrhBV199tT766COv0XXu3FlbbLGFhg4dqkMOOUS9e/dWhw4dvOqiEAJ5FliyZIlefPFFueSzBx98MPr9okWLvIbcrVs3DR8+PEpAW2+99bzqcIVIgPGmK3ZBFujzGv+6fW/kFYxxFUeADaTFiTUjRSAtARJg0pKnXQTyK8D3S35jy8iKJ0ACjHfMba+/Mb/mHVgKIoAAAggggAACaQiQAJOGOm0igAAC8QRsTwDEGwN3IYAAAgggkDUB3r9Zi1g6/a37htQJEyborLPO0pQpU9o0wrXXXlsHH3ywjjjiCG277bZxNte3qT0KI5AFgYaGBj3zzDO66aabdM8992j+/Plt6vagQYN02WWXaciQIW2qxxUmAabNhMWsgAX6vMa97t8beYVjXPkXYANp/mPMCBFIW4AEmLQjQPsI5E+A75f8xZQRFVeABBjv2Ntef2N+zTuwFEQAAQQQQAABBNIQIAEmDXXaRAABBOIJ2J4AiDcG7kIAAQQQQCBrArx/sxaxdPqbyIbUL7/8Ur/5zW80ZswYTZo0qc0j3WSTTbTHHntot9120w477KD111+/zXVSAQJZEXjrrbf01FNP6cknn9Tjjz+uV199tc1dHzx4cHTiy3e/+12tsMIKba7PVUACTBDG4lXCAn1eY57I90Ze8RhXvgXYQJrv+DI6BCwIkABjIQr0AYF8CfD9kq94MppiC5AA4x1/2+tvzK95B5aCCCCAAAIIIIBAGgIkwKShTpsIIIBAPAHbEwDxxsBdCCCAAAIIZE2A92/WIpZOfxPdkPrBBx9EiTBXXHGFXnvttTaPuEOHDhowYEB0WsW+++4rd3pFly5d2lwvFSBgTWDhwoXRKUoPP/yw3KlK06ZN09KlS9vcTZdMdsopp2jYsGFac80121xfZQUkwATlLE5lLNDnNdaJfm/kFZFx5VOADaT5jCujQsCSAAkwlqJBXxDIhwDfL/mII6NAwAmQAOP9HNhef2N+zTuwFEQAAQQQQAABBNIQIAEmDXXaRAABBOIJ2J4AiDcG7kIAAQQQQCBrArx/sxaxdPqbyoZUdyLMAw88oGuuuUYTJ04MNvJu3bppl1120QEHHKBdd91VvXr1ClY3FSGQtMArr7yiRx99VH/84x81efJkzZ8/P1gX3OlJP/7xj7XnnnuqY8eOweqtrIgEmLqw5r9SFujzGuNUvjfyism48iXABtJ8xZPRIGBRgAQYi1GhTwhkW4Dvl2zHj94j0GT+jr12fo+E7fU35tf8okopBBBAAAEEEEAgJQE+ylOCp1kEEEAghoDtCYAYA+AWBBBAAAEEMijA+zeDQUuhy6luSHUb+h988EFdf/31mjFjhhYtWhSEoHPnztpggw207bbbap999tF2222nnj17qlOnTkHqpxIE6iGwePFivfHGG1GyyyOPPKKnn35ab775ppYsWRKkOffvRb9+/XTiiSfqwAMP1CqrrBKk3pYqIQGmrrz5rZwF+rzGNtXvjbyiMq58CLCBNB9xZBQIWBYgAcZydOgbAtkU4Pslm3Gj1wg0J8AJMN7Phe31N+bXvANLQQQQQAABBBBAIA0BEmDSUKdNBBBAIJ6A7QmAeGPgLgQQQAABBLImwPs3axFLp79mNqROnz5do0eP1rhx4+QSAUJe7oSLQYMG6bvf/W608X+jjTYKWT11IdAmgRdeeEEPPfRQdCrSlClTgiW8lDrlEr8OPfRQjRgxQv37929TX2spTAJMLVrcWxZggT6vD4OZ7428AjOu7AqwgTS7saPnCGRFgASYrESKfiKQHQG+X7ITK3qKQDUBEmCqCbX497bX35hf8w4sBRFAAAEEEEAAgTQESIBJQ502EUAAgXgCticA4o2BuxBAAAEEEMiaAO/frEUsnf6a2pC6bNky/f3vf48SAe6++269+OKLWrp0aTAZtyF/9dVX1xZbbKHBgwdr991315Zbbhn9WYzN+sH6QUXFFWhoaNCHH36o559/Xk888YT+/Oc/R7//+OOPg6J06NAhes6HDRumAw44QJtvvrnat28ftI1qlcX4d4q5vGqIRfx7FujzGnVT3xt5RWZc2RRgA2k240avEciSAAkwWYoWfUUgGwJ8v2QjTvQSgTgCJMDEUWr2Htvrb8yveQeWgggggAACCCCAQBoCLJqnoU6bCCCAQDwB2xMA8cbAXQgggAACCGRNgPdv1iKWTn/NbkhduHChbr/9do0dO1YzZsyoi47boL/11ltHp8K4n6222koucYALgdACLpHrueee0/333x/9zJw5Uy4Zph5Xv379dPzxx+uII45Qly5d6tFErDpJgInFxE1NBVigz+szYfZ7I6/gjCs7AmwgzU6s6CkCWRUgASarkaPfCNgV4PvFbmzoGQK1CpAAU6tY+X7b62/Mr3kHloIIIIAAAggggEAaAiTApKFOmwgggEA8AdsTAPHGwF0IIIAAAghkTYD3b9Yilk5/M7Eh9YUXXtCYMWM0adKk6FSYJUuWBNdyiS+rrrqqXPLAdtttpz59+mjjjTfWBhtsoB49egRvjwrzKzBnzhz985//1OzZs6PTXaZOnRqdbOROeQl5olFJsGPHjuVTjU444QT17dvXBC4JMCbCkL1OsECfvZjF63EmvjfiDYW7EAgrwAbSsJ7UhgACywuQAMNTgQACoQX4fgktSn0IpCdAAoy3ve31N+bXvANLQQQQQAABBBBAIA0BEmDSUKdNBBBAIJ6A7QmAeGPgLgQQQAABBLImwPs3axFLp7+Z2pD65ptvasKECXr44YejZJi5c+fW7RQNt3l/vfXWU69evbT55ptryy23jJJjevfurW7dunFSTDrPq7lWXTLWhx9+qNdeey061cUlvLhkF/fPb731Vl37u/7662vw4MHad999NWTIEG244YZ1ba/WykmAqVWM+yMBFujz+iBk6nsjr0FgXDYF2EBqMy70CoE8CZAAk6doMhYEbAjw/WIjDvQCgRACJMB4K9pef2N+zTuwFEQAAQQQQAABBNIQIAEmDXXaRAABBOIJ2J4AiDcG7kIAAQQQQCBrArx/sxaxdPqb2Q2py5YtixINHnvsMf3xj3/U+PHj5f6s3tcKK6ygddddV9/4xjeiUzfcaRvutJiBAweqU6dO9W6e+lMU+OKLL/Tss89q1qxZUbLL9OnTo9+///77iTx77du3jxJddt99d+21117q37+/6UQsEmBSfFiz3DQL9FmOXmt9z+z3Rl4DwrjsCLCB1E4s6AkCeRUgASavkWVcCKQnwPdLeva0jEBbBZiva6tgubzt9Tfm14IFmooQQAABBBBAAIEkBEiASUKZNhBAAAE/AdsTAH5johQCCCCAAALWBXj/Wo+Qjf7lYkPqRx99FCUjuCSYP/zhD3rppZe0aNGiRIS//vWva6211tImm2wSJcS4XzfeeGNtsMEGWmWVVaKkmK997WvRT4cOHeSSGLjsCbjkqaVLl8olubifxYsX65NPPtE///lPvfLKK1Gy1ezZs/XGG2/o3Xff1b/+9a9EBtG5c2dtttlm2m+//bTLLrtEpxCtueaaibTd1kZYUG+rYEHLs0Cf18Dn4nsjr8FhXOkKsIE0XX9aR6AIAiTAFCHKjBGBZAX4fknWm9YQCCnAfF0wTdvrb8yvBQs0FSGAAAIIIIAAAkkIkACThDJtIIAAAn4CticA/MZEKQQQQAABBKwL8P61HiEb/cvlhlSXtPDII4/o3nvv1aRJk7Rw4cJUtF3yQpcuXdS9e3etv/766tGjhzbaaKPoxyXKuJ9u3bqRFJNwdFyyy/z58/Xqq69GP6+//nr0M2fOHL311lvRiS7umUkqiarp8N0zM3jwYB188MHaZ599omSqLF4sqGcxagb6zAK9gSDUpQu5/N6oixSVFk6ADaSFCzkDRiBxARJgEienQQRyL8D3S+5DzABzLMB8XbDg2l5/Y34tWKCpCAEEEEAAAQQQSEKABJgklGkDAQQQ8BOwPQHgNyZKIYAAAgggYF2A96/1CNnoX643pLokBpfY4E6GefDBB/Xyyy/rnXfe0ZdffpmavkuKWXHFFeVOjll55ZW12mqrRQkya6yxhlZfffXoNBl3wseqq64anSDj7in9WjpJJrXOG224oaEhSlZxJ7d8+umn0cktpV8//vhjzZs3L0pscX/u/tkluLhTg9w97iSXzz//PLVkF0e6wgoraL311lPfvn217777Rie9uCQplwiT5YsF9SxHL8W+s0CfIn5dm87190Zd5ag89wJsIM19iBkgAqkLkACTegjoAAK5E+D7JXchZUAFEmC+Lliwba+/Mb8WLNBUhAACCCCAAAIIJCFAAkwSyrSBAAII+AnYngDwGxOlEEAAAQQQsC7A+9d6hGz0r1AbUt2pH48//rjGjRunJ598MkqGsHy5BUmXBLH22mtr4403jn7cqTG9evWKTpRxiTMugcYl08RYvLQ81Nh9c8kuLmnFJbG4pBb38/bbb+u1117TP/7xj+jHJTm55Cd3r+XLJTnttttuOvTQQ6OTXrp27Wq5uzX3LcYzyVxezaoFKMACfV6DXKjvjbwGkXHVR4ANpPVxpVYEEPiPAAkwPA0IIBBagO+X0KLUh0ByAszXBbO2vf7G/FqwQFMRAggggAACCCCQhACL5kko0wYCCCDgJ2B7AsBvTJRCAAEEEEDAugDvX+sRstG/Qm5IXbp0qd599129+OKLmj59evTz6quvRskUH3zwgZYsWWIjOs30okOHDtGJIaWTZFyCjPtxSTAugWKllVaK/tn96v7ZnR7jTo5xZdyfuR/3e/dn7vedOnUq/7M7mcb9ufuzjh07qlu3btHvfa7FixfLJRw5S/d7dzqLO2nF/epO4HF/9tlnn5X/2f3e/bi/c/e401pcEos72cUlvLjTWhYsWBD93v156VdXj4un+7F6OUt3wk+PHj3Up08fbbnlltp66621xRZbRCf+uJjm8WJBPY9RTWBMLNAngJxKE4X83khFmkYzJ8AG0syFjA4jkKjAjM9m6P5P7tepa56qVTus6tV2qASYj5d+rKveu0oHrnKg+q3Uz6svFEIAgXwI8P2SjzgyimIKMF8XLO6219+YXwsWaCpCAAEEEEAAAQSSECABJgll2kAAAQT8BGxPAPiNiVIIIIAAAghYF+D9az1CNvrHhtSv4uCSKp566ilNmTIl+nnppZf05ptvRkkZeb3at28fJbq4BAyX+OISZ1yShjtdxiXYuD9zP6VEGndiiUuocb+6xBiXnOKSVdyPS1BxJ+q4xBWXqFL6c3ePSyyaM2dOlLji/twlq7jEmGXLluWVNkou2nDDDbXZZptp0KBB0c8OO+wQGRflYkG9KJEOPE4W6AODmqmO7w0zoaAj1gTYQGotIvQHAXsCQ14ZopmfzdSItUZ4JcK0NQGmlPgy+t3R2nqlrTVh0wn2kOgRAggkKsD3S6LcNIZAUAHm64Jx2l5/Y34tWKCpCAEEEEAAAQQQSEKABJgklGkDAQQQ8BOwPQHgNyZKIYAAAgggYF2A96/1CNnoHxtSW4iDS9Jwp4zMnTtXL7/8smbMmKHnn39ezz33nP7xj3/YiF7CvXALpO7HJcy45Bl3OSeXyNLQ0BD9FO1yp+a4pKFvfOMb0cku/fr1i36/3nrrRafy5PV0lzhxZkE9jhL3LCfAAn1eHwq+N/IaWcbVZgE2kLaZkAoQyL3AhAUT9M1XvhmN050CU2sijG8CTGXii/u9u8ZvOl5Dug7JvTkDRACB1gX4fuEJQSC7AszXBYud7fU35teCBZqKEEAAAQQQQACBJARIgElCmTYQQAABPwHbEwB+Y6IUAggggAAC1gV4/1qPkI3+sSG1hjjMnz9fr776ql544YUoGWbWrFmaPXt2dMKJO9mkiAkgNfBl/la3QOxOxHEn5PTu3Vt9+vSJkl769u2rAQMGlJOCMj/QQANgQT0QZNGqYYG+EBFv4IVZiDgzyHgCbCCN58RdCBRdwJ0CM3HBxDJDLYkwtSbANJf44hreteuunP5S9AeR8SPwlQDfLzwKCGRXgPm6YLGzvf7G/FqwQFMRAggggAACCCCQhAAJMEko0wYCCCDgJ2B7AsBvTJRCAAEEEEDAugDvX+sRstE/EmACxOGjjz6KTomZOnWqJk+erClTpkSJMuzvDYCbYhVuQXiTTTbRoEGDtN1222ngwIHR6S6rrbZair3KTtMsqGcnVqZ6ygK9qXDUqzMkwNRLlnqzKMAG0ixGjT4jkLxA5Skwla3HSYSJmwDTUuJLqT1Of0k+7rSIgFUBvl+sRoZ+IVBdgPm66kYx77C9/sb8WswwchsCCCCAAAIIIGBDgAQYG3GgFwgggEBzArYnAIgZAggggAAC+RTg/ZvPuIYeFQkwAUVdwsuCBQs0b948vfnmm3rllVf00ksvRb9/99139a9//UsLFy6M7vn888/15ZdfaunSpSTKBIxBnKrcQm+HDh20wgoraMUVV1TXrl3VpUsXff3rX9daa62lDTfcUJtttpk23XTT6PfrrrtudA9XbQIsqNfmxd1fCbBAX4hHgQSYQoSZQcYUYANpTChuQwABNT0FppKktUSYagkw1RJfXDuc/sIDiAAClQJ8v/A8IJBdAebrgsXO9vob82vBAk1FCCCAAAIIIIBAEgIkwCShTBsIIICAn4DtCQC/MVEKAQQQQAAB6wK8f61HyEb/SIBJMA5LlizRJ598onfeeSdKivnHP/4RnRTjfn3ttdc0d+5cffrpp1q2bFmCvcp/U+3bt9fKK6+s9dZbT7169dLGG28cnezifnUJLmuvvbZWWWUVdezYMf8YCY6QBfUEsfPUFAv0eYpmi2MhAaYQYWaQMQXYQBoTitsQQEAtnQJTSdNcIkxLCTBxEl9KdXP6Cw8gAghUCvD9wvOAQHYFmK8LFjvb62/MrwULNBUhgAACCCCAAAJJCJAAk4QybSCAAAJ+ArYnAPzGRCkEEEAAAQSsC/D+tR4hG/0jASblOCxatEju57PPPotOiJk/f370437/3nvv6Y033tCHH34YJca4fy793v29K+NOkini5U5uWWmllaJTW1xyy+qrr64111wz+rV79+5af/31o9+7v+/WrVv0437vynTu3Dn64aqvAAvq9fXNbe0s0Oc2tJUDIwGmEGFmkDEF2EAaE4rbEEAgEmjtFJhKospEmG4zujXSm99vvq567yqNfne0XBJMtYvTX6oJ8fcIFE+A75fixZwR50eA+bpgsbS9/sb8WrBAUxECCCCAAAIIIJCEAAkwSSjTBgIIIOAnYHsCwG9MlEIAAQQQQMC6AO9f6xGy0T8SYGzEIVYvGhoaosSY119/Xa+88kr0a+nHJc0sWLAg+nFJMV9++aXciTNLly6NftypMu7H1WHxcouv7qQW99OhQ4fox53IssIKK8glu3Tt2jX6cYksG220Ufln0003jX7vkltiLOBaHHpu+xQjHszl5Tb6bRgYC/RtwMtOURJgshMrelp/ATaQ1t+YFhDIk0CcU2Aqx+sSYZomuTT3Z60ZcfpLnp4gxoJAGAG+X8I4UgsCaQgwXxdM3fb6G/NrwQJNRQgggAACCCCAQBICLJonoUwbCCCAgJ+A7QkAvzFRCgEEEEAAAesCvH+tR8hG/0iAsREH7164pJbFixeXE13caTLun0sJL6VfK5NgSr93v5YSYr744gstXLgwSpxx5Uu/ut839+OSa9zlklQ6derU4o9LYHF/737t0qWLvva1r0Xl3GKrS3IpJbxUJr+Ufl/61ZV3J7aUEmPcP7u/47ItwIK67fiY7R0L9GZDE7JjJMCE1KSurAuwgTTrEaT/CCQvEPcUmBA94/SXEIrUgUD+BPh+yV9MGVFxBJivCxZr2+tvzK8FCzQVIYAAAggggAACSQiQAJOEMm0ggAACfgK2JwD8xkQpBBBAAAEErAvw/rUeIRv9IwHGRhzoBQK5E2BBPXchTWZALNAn45xyKyTApBwAmjclwAZSU+GgMwhkQqDWU2DaMihOf2mLHmURyK8A3y/5jS0jy78A83XBYmx7/Y35tWCBpiIEEEAAAQQQQCAJARJgklCmDQQQQMBPwPYEgN+YKIUAAggggIB1Ad6/1iNko38kwNiIA71AIHcCLKjnLqTJDIgF+mScU26FBJiUA0DzpgTYQGoqHHQGgcwIJHEKDKe/ZOZxoKMIJC7A90vi5DSIQDAB5uuCUdpef2N+LVigqQgBBBBAAAEEEEhCgASYJJRpAwEEEPATsD0B4DcmSiGAAAIIIGBdgPev9QjZ6B8JMDbiQC8QyJ0AC+q5C2kyA2KBPhnnlFshASblANC8KQE2kJoKB51BIDMCSZwCw+kvmXkc6CgCiQvw/ZI4OQ0iEEyA+bpglLbX35hfCxZoKkIAAQQQQAABBJIQIAEmCWXaQAABBPwEbE8A+I2JUggggAACCFgX4P1rPUI2+kcCjI040AsEcifAgnruQprMgFigT8Y55VZIgEk5ADRvSoANpKbCQWcQyJRAPU+B4fSXTD0KdBaBxAX4fkmcnAYRCCbAfF0wStvrb8yvBQs0FSGAAAIIIIAAAkkIkACThDJtIIAAAn4CticA/MZEKQQQQAABBKwL8P61HiEb/SMBxkYc6AUCuRNgQT13IU1mQCzQJ+OcciskwKQcAJo3JcAGUlPhoDMIZEqgnqfAcPpLph4FOotA4gJ8vyROToMIBBNgvi4Ype31N+bXggWaihBAAAEEEEAAgSQESIBJQpk2EEAAAT8B2xMAfmOiFAIIIIAAAtYFeP9aj5CN/pEAYyMO9AKB3AmwoJ67kCYzIBbok3FOuRUSYFIOAM2bEmADqalw0BkEMidQj1NgOP0lc48BHUYgcQG+XxInp0EEggkwXxeM0vb6G/NrwQJNRQgggAACCCCAQBICJMAkoUwbCCCAgJ+A7QkAvzFRCgEEEEAAAesCvH+tR8hG/0iAsREHeoFA7gRYUM9dSJMZEAv0yTin3AoJMCkHgOZNCbCB1FQ46AwCmROoxykwnP6SuceADiOQuADfL4mT0yACwQSYrwtGaXv9jfm1YIGmIgQQQAABBBBAIAkBEmCSUKYNBBBAwE/A9gSA35gohQACCCCAgHUB3r/WI2SjfyTA2IgDvUAgdwIsqOcupMkMiAX6ZJxTboUEmJQDQPOmBNhAaiocdAaBTAqEPAWG018y+QjQaQQSF+D7JXFyGkQgmADzdcEoba+/Mb8WLNBUhAACCCCAAAIIJCFAAkwSyrSBAAII+AnYngDwGxOlEEAAAQQQsC7A+9d6hGz0jwQYG3GgFwjkToAF9dyFNJkBsUCfjHPKrZAAk3IAaN6UABtITYWDziCQSYGQp8Bw+ksmHwE6jUDiAny/JE5OgwgEE2C+Lhil7fU35teCBZqKEEAAAQQQQACBJARIgElCmTYQQAABP4GFklaqKPo1SYv8qqIUAggggAACCMQUsD0BH3MQ3FZ3ARJg6k5MAwgUU4AF9WLGvU2jnq3O+kRfVNTxmQaqS5vqpLBJARJgTIaFTqUkwAbSlOBpFoGcCYQ4BYbTX3L2UDAcBOoowPdLHXGpGoGEBdrFmMBLuEtZac72+hsJMFl5jugnAggggAACCCAQCZAAw4OAAAII2BV4U9IGFd1bU9L7drtLzxBAAAEEEMiFgO0J+FwQ52IQJMDkIowMAgF7AjHWz5nLsxe2dHv0rLprmd4rd6JB/9QgbZhup2i9HgIkwNRDlTqzKsAG0qxGjn4jYEsgxCkwnP5iK6b0BgHLAny/WI4OfUOgNgESYGrzqrjb9vobCTDegaUgAggggAACCCCQhgCL5mmo0yYCCCAQT+BZSf0rbt1E0mvxinIXAggggAACCHgK2J6A9xwUxYILkAATnJQKEUDACZAAw3NQs8BU9ZL0akW56RqobWquhwLmBUiAMR8iOpigABtIE8SmKQRyLtCWU2A4/SXnDwfDQyCwAN8vgUGpDoEUBUiA8ca3vf5GAox3YCmIAAIIIIAAAgikIUACTBrqtIkAAgjEE3hM0p4Vtw6Q5JJiuBBAAAEEEECgfgK2J+DrN25qrk2ABJjavLgbAQRiCpAAExOK2/4jMDVKdplWQfInDdReEOVPgASY/MWUEfkLsIHU346SCCDQWKAtp8Bw+gtPEwII1CLA90stWtyLgG0BEmC842N7/Y0EGO/AUhABBBBAAAEEEEhDgASYNNRpEwEEEIgncJekQytu/aakCfGKchcCCCCAAAIIeArYnoD3HBTFgguQABOclAoRQMAJkADDc1CzwBQNUTuNL5dr0DgN0mE110MB8wIkwJgPER1MUIANpAli0xQCBRDwOQWG018K8GAwRAQCC/D9EhiU6hBIUYAEGG982+tvJMB4B5aCCCCAAAIIIIBAGgIkwKShTpsIIIBAPIFrJJ1UceuBkh6IV5S7EEAAAQQQQMBTwPYEvOegKBZcgASY4KRUiAACToAEGJ6DmgWm6AC10/3lcu10rQbo5JrroYB5ARJgzIeIDiYowAbSBLFpCoECCPicAsPpLwV4MBgiAoEF+H4JDEp1CKQoQAKMN77t9TcSYLwDS0EEEEAAAQQQQCANARJg0lCnTQQQQCCewM8kjay49QhJd8Qryl3eJ/hAAAAgAElEQVQIIIAAAggg4ClgewLec1AUCy5AAkxwUipEAAEnQAIMz0HNAtP032rQ7eVyDRqlQXLzCVw5EyABJmcBZThtEmADaZv4KIwAAs0I1HIKDKe/8AghgICPAN8vPmqUQcCmAAkw3nGxvf5GAox3YCmIAAIIIIAAAgikIUACTBrqtIkAAgjEE3Cnv7hTYErXcEnXxyvKXQgggAACCCDgKWB7At5zUBQLLkACTHBSKkQAASdAAgzPQc0CU3WipOvK5Rp0sgbp2prroYB5ARJgzIeIDiYowAbSBLFpCoGCCNRyCgynvxTkoWCYCAQW4PslMCjVIZCiAAkw3vi2199IgPEOLAURQAABBBBAAIE0BEiASUOdNhFAAIF4AodKuqvi1nMkXRKvKHchgAACCCCAgKeA7Ql4z0FRLLgACTDBSakQAQScAAkwPAc1C0zV2ZJ+WS7XXodpG42ruR4KWBTge8NiVOiTCQE2kJoIA51AIHcCcU6B4fSX3IWdASGQmADfL4lR0xACdRcgAcab2Pb6Gwkw3oGlIAIIIIAAAgggkIYACTBpqNMmAgggEE9gT0mPVdx6i6Sj4xXlLgQQQAABBBDwFLA9Ae85KIoFF2BDanBSKkQAASdAAgzPQc0C03STGnRMuVyD9tIg/anmeihgUYDvDYtRoU8mBNhAaiIMdAKB3AnEOQWG019yF3YGhEBiAny/JEZNQwjUXYAEGG9i2+tvJMB4B5aCCCCAAAIIIIBAGgIkwKShTpsIIIBAPIHVJX1QcesbkjaKV5S7EEAAAQQQQMBTwPYEvOegKBZcgA2pwUmpEAEEnAAJMDwHNQtM1UuSvlEut1jra0fNrbkeClgU4HvDYlTokwkBNpCaCAOdQCCXAq2dAsPpL7kMOYNCIDEBvl8So6YhBOouQAKMN7Ht9TcSYLwDS0EEEEAAAQQQQCANARJg0lCnTQQQQCC+wN8lbVZx+6aSZscvzp0IIIAAAgggUKOA7Qn4GgfD7XUTYENq3WipGIFiC5AAU+z41zz6Z9Vdy/ReuVw7va0BWq/meihgVYDvDauRoV+pC7CBNPUQ0AEEcivQ2ikwnP6S27AzMAQSEeD7JRFmGkEgEQESYLyZba+/kQDjHVgKIoAAAggggAACaQiQAJOGOm0igAAC8QVukHRcxe3HSLo5fnHuRAABBBBAAIEaBWxPwNc4GG6vmwAbUutGS8UIFFuABJhix7/m0U/TUDXod+Vy7fSwBui/aq6HAlYF+N6wGhn6lboAG0hTDwEdQCDXAs2dAsPpL7kOOYNDIBEBvl8SYaYRBBIRIAHGm9n2+hsJMN6BpSACCCCAAAIIIJCGAAkwaajTJgIIIBBf4KgmCS+3SDo6fnHuRAABBBBAAIEaBWxPwNc4GG6vmwAbUutGS8UIFFuABJhix7/m0U/VJZJ+Ui7XoIs1SOfVXA8FrArwvWE1MvQrdQE2kKYeAjqAQK4FmjsFhtNfch1yBodAIgJ8vyTCTCMIJCJAAow3s+31NxJgvANLQQQQQAABBBBAIA0BEmDSUKdNBBBAIL7AlpKeq7j9DUkbxS/OnQgggAACCCBQo4DtCfgaB8PtdRNgQ2rdaKkYgWILkABT7PjXPPop+pPaaY9yufY6RNvo3prroYBVAb43rEaGfqUuwAbS1ENABxDIvUDlKTCc/pL7cDNABBIR4PslEWYaQSARARJgvJltr7+RAOMdWAoigAACCCCAAAJpCJAAk4Y6bSKAAAK1CcyVtG5FkUGSptZWBXcjgAACCCCAQEwB2xPwMQfBbXUXYENq3YlpAIFiCpAAU8y4e416vDqqq96VtFq5fIN6aZD+4VUfhSwK8L1hMSr0yYQAG0hNhIFOIJBrgcpTYDj9JdehZnAIJCbA90ti1DSEQN0FSIDxJra9/kYCjHdgKYgAAggggAACCKQhQAJMGuq0iQACCNQmcI+kgyuKnCZpdG1VcDcCCCCAAAIIxBSwPQEfcxDcVncBNqTWnZgGECimAAkwxYy716if1Q5apr9VlH1DAzkx1svSbiG+N+zGhp6lLMAG0jABqOYYphVqQQABBBDIu0DDgFY/W/M+/Njjq/bexTE2JTcikLoACTDeIbC9/kYCjHdgKYgAAggggAACCKQhQAJMGuq0iQACCNQmcI6kiyuK/EXSLrVVwd0IIIAAAgggEFPA9gR8zEFwW90F2JBad2IaQKCYAiTAFDPuXqOepmvUoJMqyv5eAzXUqy4KWRXge8NqZOhX6gJsIA0TgmqOYVqhFgQQQACBvAuQuBEvwtXeuzjGc+QuBCwIkADjHQXb628kwHgHloIIIIAAAggggEAaAiTApKFOmwgggEBtAntJerRJkf+S9HBt1XA3AggggAACCMQQsD0BH2MA3JKIABtSE2GmEQSKJ0ACTPFi7jXiadpEDZou6evl8g0apUH6mVd9FLIqwPeG1cjQr9QF2EAaJgTVHMO0Qi0IIIAAAnkXIHEjXoSrvXdxjOfIXQhYECABxjsKttffSIDxDiwFEUAAAQQQQACBNARIgElDnTYRQACB2gX+JGmPimK3S/p+7dVQAgEEEEAAAQSqCNiegCd8VgRytSH1vffe09NPP61HH31UL730kmbOnKmPPvoosu7Ro4e22GILDRo0SEOGDIl+7dKli5U45Lof/+///T/993//d3mMF154oc4///y6jPmvf/2rBg8e7FV3nz59oudk3XXXjerYY489tMEGG6h9+/Ze9f385z/XBRdc4FW2f//+UV923XVX7bXXXtp0003VsWNHr7rSKkQCTFryGWt3qn4u6aflXrfT22rQQA3UvIyNhO62LpCr7w2CjUBIATaQhtGs5himFWpBAAEEEMi7AIkb8SJc7b2LYzxH7kLAggAJMN5RsL3+RgKMd2ApiAACCCCAAAIIpCFAAkwa6rSJAAII1C5wuKQ7KootkbSlpJdrr4oSCCCAAAIIINCKgO0JeEJnRSDzG1KXLFmiiRMnavTo0XrooYdiu6622mo67bTTdPzxx6t79+6xy3Fj7QJZSYBpbmQ777yzTj31VO2///7q3LlzTYNvSwJM04ZcwtbFF1+s3XbbzTshp6bOB7iZBJgAiHmvYqrWkKLTX9YvD5XTX/Ia9cx/b+Q1MIwrfQE2kIaJQVNHNt6GcaUWBBBAIO8CvD/8Isz3i58bpRCwKEACjHdUbK+/kQDjHVgKIoAAAggggAACaQiQAJOGOm0igAACfgKTJW1bUdT9F1/9/tPIfu1TCgEEEEAAgSII2J6AL0IEqo+xn6QZ1W+r6x2Z3ZDa0NCg6dOna+TIkTUlvjTVdKd+XHTRRfr2t7+dmcSCuj4Rdag8ywkwJY6hQ4fqyiuvjE5liXuFTIAptfmzn/1MZ511llZcccW43UjtPhJgUqPPTsPP6Mdqr/8pd5jTX7ITu9p7mtnvjdqHSgkEahNgA2ltXi3dzQbmMI7UggACCBRNgPeHX8T5fvFzoxQCFgVIgPGOiu31NxJgvANLQQQQQAABBBBAIA0BEmDSUKdNBBBAwE/gR5Kuryj66lenwHzhVx2lEEAAAQQQQKAZAdsT8ITMCfxM0q6SRkmakBJJJjekulNfXFLF6aefro8++qhZuq5du6pfv37lRIH3338/Sphp7nL3/vSnP41O+qj1lI+U4papZvOQAOPAt9tuO1133XUaMGBALP96JMC4hi+55BKdccYZ6tixY6x+pHUTCTBpyWek3fHqqK7R6S99yz3m9JeMBM+rm5n83vAaKYUQqFGADaQ1grVwOxuYwzhSCwIIIFA0Ad4ffhHn+8XPjVIIWBQgAcY7KrbX30iA8Q4sBRFAAAEEEEAAgTQESIBJQ502EUAAAT8B958rdhtd+lQUP1fSL/2qoxQCCCCAAAIINCNgewKekDmBVSW9IWmVrxJg0kiEydyGVJf8cvnll+vss89e7inaeeedddxxx2nPPffUWmutpaYb8D///HNNmTJFo0eP1n333bdc+awkFmTtX5+0E2AmTZqknXbaqVU2d6LQp59+qgULFujZZ5/VuHHjopOF3D9XXi4J5uabb9Zmm21WNQxNE2COP/746BSZaqe3LF68WJ988oleeeWVqB+33npro36ss8460Z/vsssuVfuQ5g0kwKSpn4G2p+hMtdNl5Z5y+ksGgtamLmbue6NNo6UwAjUIsIG0BqxWbmUDcxhHakEAAQSKJsD7wy/ifL/4uVEKAYsCJMB4R8X2+hsJMN6BpSACCCCAAAIIIJCGAAkwaajTJgIIIOAv4HYsNk14OVrSLf5VUhIBBBBAAAEEKgRsT8ATqpKAOwVmZAWHOwkmyUSYTG1IdUkKd911l0444YRGCQE9evTQRRddpO985zuxTnBZtmyZ7r33Xp155pmaM2dOmd+dBHP77bfrwAMP5AkNKJCFBJimw3XP2rRp0zRixAj99a9/bfTXQ4cO1dixY9W9e/dWlXwTYCordf0YP368jjnmmEbP6lFHHaVrr71WXbp0CRipsFWRABPWM1e1TdG+aqc/NhoTp7/kKsTNDCZT3xt5DwbjsyXABtIw8WADcxhHakEAAQSKJsD7wy/ifL/4uVEKAQsCzNcFi4Lt9TcSYIIFmooQQAABBBBAAIEkBEiASUKZNhBAAIFwAmtL+pukjSqqXCxpoKTnwzVDTQgggAACCBRWwPYEfGHDstzAK0+BqfzLpBJhMrUh1SUiHH744Y0SAdyJHNddd50GDBhQ81M1ceJEHXnkkY3q++Y3vxklway33no110eB5gWymABTGsncuXM1fPhw3X///Y0G504ROuWUU5Y7ZajyphAJMK4+lwRz9dVXR8k4pat379665557tNVWW5l97FhQNxuadDv2jDZQe70saaWKjrwqaRcN1Lx0O0frdRTI1PdGHR2oGoHlBNhAGuahYANzGEdqQQABBIomwPvDL+J8v/i5UQoBCwLM1wWLgu31NxJgggWaihBAAAEEEEAAgSQESIBJQpk2EEAAgbACh0q6q0mVbzRJignbIrUhgAACCCBQHAHbE/DFiUOckTY9BaayTL0TYTKzIXX+/Pk6/vjj9dvf/rbss9lmm+mmm27SDjvsEMd5uXtcYsGNN96oH/7wh43+Lk5yg1eDBS2U5QQYF7KXXnpJRx99tCZPnlyOoEu8cqcRbbRRZT5/4wCHSoBxtc6aNUvDhg3TzJkzy42MGzcu+jOrFwvqViOTcr+m6llJ/Rv1okH7aVCTE2FS7ibNBxfIzPdG8JFTIQJVBNhAGuYRYQNzGEdqQQABBIomwPvDL+J8v/i5UQoBCwLM1wWLgu31NxJgggWaihBAAAEEEEAAgSQESIBJQpk2EEAAgfACV0r6z3/K+N/1/1XS4PBNUSMCCCCAAAKFErA9AV+oUFQdbEunwFQWrFciTGY2pP7ud7/TwQcf3AjTndTiToSJsXDXYhDee+89HXfccXrggQfK9+yxxx667bbbtM4661QNHjdUF8h6AowboUs2cYlSCxYsKA/YJU/94Ac/aBEgZALMJ598omOPPTY69aV0XXzxxTrnnHOqByClO2L8e8lcXkqxSa3ZKbpL7eT+Qxj/udrpNA3Q6NT6RMNJCWTmeyMpENpBoCTABtIwzwIbmMM4UgsCCCBQNAHeH34R5/vFz41SCFgQYL4uWBRsr7+RABMs0FSEAAIIIIAAAggkIcCieRLKtIEAAgjUR+Bvkpr+Z7vdfwl9VH2ao1YEEEAAAQQKIWB7Ar4QIahpkK2dAlNZUehEmExsSF24cKFOOukk3XLLLWWLoUOHRqe/dOvWrSbo5m529bjkgtLVtWtX3Xfffdp9991j1f3pp5/qL3/5S5Sc4E7omD59elRutdVW06BBg7TTTjvpoIMOkjuxpmPHjrHqbJo04k6/ufLKK7XiiismUn7JkiXROB555BH99a9/1ZQpU/TRRx/J2fTr10+DBw/WfvvtJ3cSSrUxtZYAs2zZsqid3//+93r88cf19NNPR+Pr0aNHVPeBBx6ovffeW6uvvnqscbu+ur5VXpMmTYpi0JaruROIDjnkkOgEoVVWWaXZqkMmwHz++ec67bTTNHbs2HJbF154oc4///y2DKuuZVlQrytv9iqfop+pnUY26fidGqjDszcYeuwhkInvDY9xUQSBNguwgbTNhFEFbGAO40gtCCCAQNEEeH/4RZzvFz83SiFgQYD5umBRsL3+RgJMsEBTEQIIIIAAAgggkIQACTBJKNMGAgggUB8Bt4vvX5LaN6l+nKTD6tMktSKAAAIIIJB7AdsT8Lnnr3mAcU6Bqaw0VCJMJjakTps2Td/61rc0b968ssGYMWPkkkJCXK+//rpOPvlkbbXVVhoyZIgGDBgQJa9UWxB8//33o4QEl5jikkOqXTvvvLMuuOAC7bbbbmrfvumnb+PSaSXAuISUJ598Ui65wiX1VLvcmC655BLtsMMOLXq1lAAzY8aMKIHjoYcearUZFwvXH5ek1Llz51bvrVcCjGu0aaJU7969o6Qn99w0d4VMgHEnzwwfPlzu1KPSdccdd0QnIFm9qv374/aqWu07/QosMFWTJDXNQluqFbWSttDiwK1RnU2BTHxv2KSjV3kXYANpmAizgTmMI7UggAACRRPg/eEXcb5f/NwohYAFAebrgkXB9vobCTDBAk1FCCCAAAIIIIBAEgIsmiehTBsIIIBA/QT2kPSnZqp3//nsAyX9s35NUzMCCCCAAAK5FLA9AZ9L8jYPKu4pMJUNtTURJhMbUl2SyQknnFAed7XEgzZHIkYFzz77rE455ZTodJRaLneCyllnnaUzzjij1dNc0kiAcUkW5513nq655ppahhSdCuOSgI488shmT4NpOpZRo0apb9++Ov300zVnzpzYbZ166qn6xS9+oS5durRYpp4JMM8995zcqS+zZ88ut99aEkrIBBiXpHXYYYdp8uTJUdvrrLOOHnzwwShZy+rFgrrVyCTYr6naUtIDknou12qDttQgvZBgb2gqXYFMfG+kS0TrRRVgA2mYyLOBOYwjtSCAAAJFE+D94Rdxvl/83CiFgAUB5uuCRcH2+hsJMMECTUUIIIAAAggggEASAiTAJKFMGwgggEB9BUZKchs/m16fSTpE0sP1bZ7aEUAAAQQQyJWA7Qn4XFEHG0ytp8BUNuybCGN+Q+oXX3wRJYtcf/315fHut99+0UkY3bp1C4ZfS0UTJ06Mkj2aJm+4RJCddtpJO+64ozp16qQ333xTTzzxhGbNmrVc9dWSOZJOgFm4cGGUmFPpXOp0//79tccee2j11VeXS5KZNGmSnEHl5cZ+ww036NBDD11urE3HsvXWW+vjjz9u5Lfrrrtq8ODBUTJNa24u7u7Uk5YWa+uZADN//nwdccQR+sMf/lAe48iRI+V+mutPqASYhoYG3XjjjfrhD39Ybveoo47Stdde22oyUC3PdD3uZUG9HqoZqvMZHaX2Giup03K9btAoDWr2//tnaIB0tUYB898bNY6H2xEIJsAG0jCUbGAO40gtCCCAQNEEeH/4RZzvFz83SiFgQYD5umBRsL3+RgJMsEBTEQIIIIAAAgggkIQACTBJKNMGAgggUH+BvpJmSOrQTFNnSbpK0uL6d4MWEEAAAQQQyLyA7Qn4zPPWbQA+p8BUdqbWRBjzG1I//PDDKOHh0UcfLY/ztNNO0yWXXBIlmSR9udM/XBJE6SQO175L2nB9cifCuCSRymvZsmV68sknde6552rKlCmN/u6yyy6LTkHp0GH5T98kE2CWLl2qK664IkqAqbz233//KLljm222Ufv27ct/5cbkEk1cYlLlmFzyjzsRpWfPxoc9NB1LZRvf//735U6EaVpm0aJF+u1vf6uf/vSnjRJlXCLObbfdFp2A0txVzwSYzz//PIqzO5GodB1//PHR6Tcrrrjict0JkQDjkl8eeeQR/ehHPyo7uLE759122y3px7+m9lhQr4krPzePV0d11ZmSLm5mUMvUXntrGz2enwEzEh+BBvc/blwIIBAJsIE0zIPABuYwjtSCAAIIFE2A94dfxPl+8XOjFAIWBJivCxYF2+tvJMAECzQVIYAAAggggAACSQiQAJOEMm0ggAACyQi4nYw3S/peM829JOkOSbdL+mcy3aEVBBBAAAEEMilgewI+k6SJdLotp8BUdjBuIoz5BBh3esqwYcM0c+bM8vhcsoZLREj6ckkZ5513ni6//PJy0z169IiSR4YOHdriqSTu5vfffz9KGHEnmJQuV/aee+7RwIEDlxtKkgkwL774or7zne/opZfcp/a/L5dwcemll0bJPS1d7v6jjz66UTKQs3GxqVxMbSkBxiUxOZOOHTs224TbH33XXXfphBNOiE6ecZfrz8MPPxydtNPcVc8EGNde06SWvffeW258TROfmru3tWSZyrEsWbIkOiHnhRde0M0336z77ruvPH53XzW3pP+9aKk9FtStRCKhfkzVGloWnfpypCT3H7ZofDXoKX2p3bWjPk+oRzRjWIAEGMPBoWuJC7CBNAw5G5jDOFILAgggUDQB3h9+Eef7xc+NUghYEGC+LlgUbK+/kQATLNBUhAACCCCAAAIIJCFAAkwSyrSBAAIIJCswQtKVLTQ5/6skGLeDcGqy3aI1BBBAAAEEMiFgewI+E4SpdbKtp8BUdrxaIkwmE2Dc6RfuVJikr+YSRW644QYde+yxrSa/lPo5d+7c6PSY8ePHl7vuEkB+8YtfqHPnzo2Gk1QCjEsycSeYuH6Urv3220833nij1l577arETfvZ3AktzSXAHHfccVG7Xbp0abWN+fPn6wc/+EGUBFK6br31VrmTY5q7LCfAVMWscsNqq60WJVu5Z7+lpKG2thGyPAvqITUN1zVNm6ghSno5StL6zfa0nUZrgJLPWjTMVvSukQBT9CeA8VcKsIE0zPPABuYwjtSCAAIIFE2A94dfxPl+8XOjFAIWBJivCxYF2+tvJMAECzQVIYAAAggggAACSQiQAJOEMm0ggAACyQv8l6SrJG3SStN3f5UM85Skj5LvIi0igAACCCBgUsD2BLxJMjOdCnUKTOWAWkqEMZ8A01xCw7hx46JTYZK+XMLG6aefXm7Wnfpy0003qVu3brG78rvf/U4HH3xw+f6tt95ad999t/r06dOojqQSYD744IMoKeeRRx4pt19LgtG8efOiZJTHH388Ku9OaHnssce0/fbbl+trOhZ3j0to2X333au6uQSdUaNGRT+l68ILL9T555/fbNl6J8CMHTs2OpGmdA0YMEDuedxkk+X/70rT02KqDraVG/r3769rrrmmxZNv2lJ3vcqyoF4vWQP1jldHraJBatD31BAlvny92V416HV10LnaRuMM9JouGBIgAcZQMOhK6gJsIA0TAjYwh3GkFgQQQKBoArw//CLO94ufG6UQsCDAfF2wKNhefyMBJligqQgBBBBAAAEEEEhCgASYJJRpAwEEEEhHYB1JP/jqp2crXVj01Wkw7kSYpyX9WdLb6XSZVhFAAAEEEEhdwPYEfOo85jsQ8hSYysE2TYTJZALMpEmTEk8EWLBggYYPH67bb3cHEP77GjNmjI4//viaHqa33347OsFjwgQXin9f999/vw444IBG9SSVADNt2jR961vfkktkcdd2222nu+66SxtttFGscS1dulQjR47U3/72Nw0cODBK5HGnwPTo0aNcvulYhgwZIvdn6667bqw2mpZ37bmf5hZs650Ac9ttt+nII91hF/++Wkpgcn8XMgHG1ecSh1zb7rSenj1b+79FsVjrfhML6nUnTq6ByVpdHTVIS7Wt2muQJJfhtkaLHWint7VMv1I7jdVA/ft/XLgQqBAgAYbHAYH/CLCBNMzTwAbmMI7UggACCBRNgPeHX8T5fvFzoxQCFgSYrwsWBdvrbyTABAs0FSGAAAIIIIAAAkkIkACThDJtIIAAAukKrFaRCNP4P5Hdcr9mS5ok6RVJnzbz80nFn7kEGi4EEEAAAQTyImB7Aj4vyvUbRz1OgansbSkRZnxrQ3Cnb6R9NU3QcP2p5YSSUP1/9dVXdeihh8r1x13rrLOOHnzwQbkTQGq5Fi9erLPPPlvuNJnS1dyJJkklwLjTZ9y4Stexxx6rq666SiuttFItw2r13qZjqbWNWizqnQDTNKllxx131J133tko4aeEEToBplSvSy664oor5E4girFoHSyOtVYUo2/M5dWKGvL+2eqsBVpZy7SypFXUEP26stpr5fLvpV5fJbv0jdU0iS+xmLhJIgGGpwCB/wiwgTTM08AG5jCO1IIAAggUTYD3h1/E+X7xc6MUAhYEmK8LFgXb628kwAQLNBUhgAACCCCAAAJJCLBonoQybSCAAAI2BLpUJMJsZaNL9AIBBBBAAAEEEMifgIUEmFmzZmnYsGGaOXNmGTiNBJimiTitJT5UexLGjh2rE044oXybO0XGJcSsuOKK5T+rJemjufbilm+apNHa6SrVxtXS38ftS4jySSfA7L333tFpNquvvvpy3W9q21ycWxrzv/71L3388ceaMmWKfv3rX+uhhx5qdKtLgnEnEO2zzz6+Yal7uaoL6u7cTq58CJD4ko84JjgKEmASxKYp8wJsIA0TIjYwh3GkFgQQQKBoArw//CLO94ufG6UQsCBQdb5OYu9dvECRABPPibsQQAABBBBAAAEEYgjwER4DiVsQQACBnAl0/CoRZmdJ/SVtnrPxMRwEEEAAAQQQQCBVAQsJMG+//bYOP/xwTZjgDq3593XxxRfrnHPOSdSmaWJFa4kP1ToWJyEkzj2ttROnvIvvqFGjop962jbtS3Mn3rR1LKXy9UyAWbp0qc4//3z98pe/LHd3v/320+23365u3botN4S2JMBUVrZs2TLde++9OvPMMzVnzpzyX+20007RaUg9e/as9sil8vdVF9RJgEklLgEbfVUNek7S82qnsU67L78AACAASURBVBqoeQHrpqqcC5AAk/MAM7yaBNhAWhNXizezgTmMI7UggAACRRPg/eEXcb5f/NwohYAFgarzdSTAxA0TCTBxpbgPAQQQQAABBBBAoKoACTBVibgBAQQQyL3AOpIGSBooaZuvkmLWz/2oGSACCCCAAAIIIFAnAQsJMAsWLNDw4cOjJIPSddppp+mSSy5Rp06d6jTy5autZwJMc8k0cRJYWht8nPKff/65nKU7kaZ01eN0nbwkwDT3LLZ2qkuoBBgXG/fv4l133RWdHOT6Ubouv/zyKIYxFq8T+3el1FDVPpEAk3hMvBts0Ftqpylq0FS113Nqp+e1jf6TjeVdMQWLKkACTFEjz7ibE2ADaZjngg3MYRypBQEEECiaAO8Pv4jz/eLnRikELAhUna8jASZumEiAiSvFfQgggAACCCCAAAJVBUiAqUrEDQgggEAhBVxSTF9Jq0ta46uf0u+b/tlKhRRi0AgggAACCCCAQAsCFhJgaj11o17BrGcCzBFHHKHrrrtOXbt2LXc/TgJLa2ONU54EmNqellpPIwqZAON6+umnn+rkk0/WbbfdVu54ayfQ1Da68HdXXVAnASY8em01fqYGfah2+kDSB9Hv23/1+2X6UB30gZbqQzXoeW2rd2qrmrsRaF2ABBieEAT+I8AG0jBPAxuYwzhSCwIIIFA0Ad4ffhHn+8XPjVIIWBCoOl9HAkzcMJEAE1eK+xBAAAEEEEAAAQSqCpAAU5WIGxBAAAEEEEAAAQQQQKBAArYn4AsUCM+hrirpdUnu13pcEyX9TNL41iq3kADj+vfAAw/owAMPLHe1d+/euueee7TVVlsFs7nppps0ceJE7bPPPtpxxx21/vrrq2PHjuX665kA09wpInESWFobfJzyzSUXXXzxxTrnnHOCubqK8nICjHsG9t1330YnsNx///064IADmvUKnQDjGnGn9bhTYErX1ltvrbvvvlt9+vQJGrMQlbGgHkKROhDIpwAJMPmMK6PyE2ADqZ9b01JsYA7jSC0IIIBA0QR4f/hFnO8XPzdKIWBBgPm6YFGwvf42VY37N1DsqQwWeipCAAEEEEAAAQTCC/CxFt6UGhFAAAEEEEAAAQQQQCC7ArYn4LPrmlTPXXLKyDo0Vkp8mfBV3U2fk0ZNWkmAmTVrloYNG6aZM2eW+zdmzBi5xJEQ18KFC3XSSSfplltuKVfX9GSNadOm6Vvf+pbmzZsX3eOSZO6880716NGj5i5ceeWVOv3008vlTjzxRF1++eX62te+Vv6zOAksrTUct3zTJI2RI0fK/cRYDI097jwkwLh/F1zczjjjjPK4qyWf1CMBpqml68ykSZO00047xY5HUjfGeIaYy0sqGLSDgDEBEmCMBYTupCrABtIw/GxgDuNILQgggEDRBHh/+EWc7xc/N0ohYEGA+bpgUbC9/kYCTLBAUxECCCCAAAIIIJCEAIvmSSjTBgIIIIAAAggggAACCGRFwPYEfFYU0+lnPU5/aZr4UhpZJhJgFi1apLPOOktXX311OSLu1I1f/epXWnPNNdscpWeeeUYHHXRQObnFVXj++edHiSAdOnSI6p8zZ46+973v6W9/+1v0z127dtVjjz2m7bffvqb2v/jiiyiJ4vrrry+Xa+7Ulaan3jR3SkxrDf/yl7/UueeeW76lpfK33XabjjzyyPJ9xx57rK666iqttNJKscflTkY5+eSTo2SgbbbZJvpxJ+mU7PKQAOMSn77//e/r8ccfr2pauoEEmKpTdVVviP0QciMCCGRKgASYTIWLztZZgA2kYYDZwBzGkVoQQACBognw/vCLON8vfm6UQsCCAAkwwaJge/2NBJhggaYiBBBAAAEEEEAgCQEWzZNQpg0EEEAAAQQQQAABBBDIioDtCfisKKbTz5Cnv7SU+FIaWSYSYFxnn3jiCQ0dOlQLFiwoR+WGG26QS9iIsXDXYiRdcs15550XncBSutZZZx39/ve/17bbblv+M9fu8OHDdfvtt5f/zOcUmrfffluHH364JkwoHcIj3X///XIJPZWXSyoZPHhw+Y9qSUxpLsmmpQSYp59+WnvttVfZ1edkm7Fjx+qEE04o9/Wcc86RS/7IUwJMcyev3Hvvvfr2t7/d4rNVjwSYptbVTqFJ53/C/t1qjH8vmctLM0C0jUCKAiTApIhP0+YE2EAaJiRsYA7jSC0IIIBA0QR4f/hFnO8XPzdKIWBBgPm6YFGwvf5GAkywQFMRAggggAACCCCQhACL5kko0wYCCCCAAAIIIIAAAghkRcD2BHxWFJPvZ6jTX6olvpRGlpkEmE8//TQ6ZcSdWFK6NttsM40bN05bbbWVV6QaGhp01113RckblYk1LSWLXHnllTr99NPLbfmcQtM0kaKlBIamCTB77LGH7rzzTnXv3r3qWJueVuMKtDSm5k42qZbYUdmBhQsX6qSTTtItt9xS/uOmCT1ZPwHmpZde0tFHH63JkyfXFPvQCTDNWbuTdlxS1hprrFH1uUj6BhbUkxanPQSyI0ACTHZiRU/rL8AG0jDGbGAO40gtCCCAQNEEeH/4RZzvFz83SiFgQYD5umBRsL3+RgJMsEBTEQIIIIAAAgggkIQACTBJKNMGAggggAACCCCAAAIIZEXA9gR8VhST72dbT3+Jm/hSGllmEmBch11SiDs9xSV4lK7ttttON954o/r27VtztCZOnKgjjzyyUX09evTQPffco4EDBy5X34svvqjvfOc7cgkRpauWU2jmzp2rI444QuPHjy+XP+WUU3TZZZepc+fOjdp77rnndMghh2j27NnRnzd3Kk1zA3ZJPc7jhz/8YaO/bikBZunSpRo1alR0Ykvp2m+//aI61l577aqmf/7zn3XooYfKJdK4y8XDJRVttNFG5bJZToB59913o+Qhl9RTurp27SoXdzfu1q7QCTCuD+75qUzWOv/88zVy5MjyaTtVA5bgDSyoJ4hNUwhkTIAEmIwFjO7WVYANpGF42cAcxpFaEEAAgaIJ8P7wizjfL35ulELAggDzdcGiYHv9jQSYYIGmIgQQQAABBBBAIAkBEmCSUKYNBBBAAAEEEEAAAQQQyIqA7Qn4rCgm28+2nP5Sa+JLaWSZSoBZsmSJLr/8cp199tmNItOnTx9dcMEFOvjgg5dLJGkuhIsWLYpOU/nxj3+sjz76qNEtLhnFnfLSoUOH5Yq6cuedd17Uh9K12mqr6brrrtOwYcPU2gLi+++/rzPOOCM6raN0uWQblxyy0047LdfWBx98ECU7PPLII+W/O/HEE6NkmS5dujT7ZLrkF5dcc8wxxzRK6nE3t5QA4/6uucSeam25ci6hZ/jw4Y2SQy6++GKdddZZjfyymACzbNkyTZkyJYqZS7yqvOLYuPtDJcC4uLpkLXdS0axZsxo9Py0layX7P13Nt8aCuoUo0AcEbAqQAGMzLvQqHQE2kIZxZwNzGEdqQQABBIomwPvDL+J8v/i5UQoBiwLtYkzgWey3gT7ZXn8jAcbAI0IXEEAAAQQQQACB+AIkwMS34k4EEEAAAQQQQAABBBDIv4DtCfj8+/uM0Of0F9/El1L/MpUA4zq9cOHCKMHi+uuvX85455131nHHHac999xTa621VqOEFJdE4JJdHn30UY0ZM0Z/+ctflisfJ7HBncjiElMmT55cLu9OBHFlXbJE9+7dG9XrEikmTZqkc889d7lEiksuuSQq07Fjx+X64vr7i1/8Qu6Ej8rLJe248Tdt59NPP9VNN92kiy66aLmkHle+tQQY19bVV1+tESNGNGrrsMMOi+pzp7lUroW2lBziEnnuuOMO9ezZs1E9WUiAcWP65JNP9M477+iZZ56JEpWeeOKJ5eJy4IEHauzYsdHzVe1qSwKM68/8+fP1/PPP6+abb9Z9993X6OQX17Z7ptzpPc09P9X6lsTfx1g/Zy4viUDQBgIGBUiAMRgUupSaABtIw9CzgTmMI7UggAACRRPg/eEXcb5f/NwohYBFARJgvKNie/2NBBjvwFIQAQQQQAABBBBIQ4BF8zTUaRMBBBBAAAEEEEAAAQSsCtiegLeqll6/aj39pa2JL6WRZi4BxnV8wYIF0Uks11xzTYsRc6er9O7dW+3bt5dLJnCJK3PmzGnx/pNPPjlKOHHJLNUudxrHkUceuVx9rqxLAtlxxx3VqVMnvfnmm1ESReWpHaW64yTbuHLuZJmZM2c26pI7dWa//fbTFltsoaVLl2rGjBlRO6XTbFw/XGLEH//4Rz3++ONR2dYSYNzft5ZYtOuuu2rw4MGRzYcffhjVOX369EZ9ct633nqr3L1Nr7QTYKrFM+7f77XXXrr22muj5yrO1TQBJk6ZuPfUkogTt87Q95EAE1qU+hDIjwAJMPmJJSNpuwAbSNtu6GpgA3MYR2pBAAEEiibA+8Mv4ny/+LlRCgGLAiTAeEfF9vobCTDegaUgAggggAACCCCQhgAJMGmo0yYCCCCAAAIIIIAAAghYFbA9AW9VLb1+xT39JVTiS2mkmUyAcZ1ftGiR7rzzTrkTUUqJHz7hc8kk//u//6vvfe976ty5c+wqnn76aZ1yyimaMmVK7DLuRpdEcuqpp+rss89Wly5dWi3rTmZxJ3+cfvrprSbvVFbi6r/yyiu1//77R0k67sQbd1VLgHH3uCSYiy++OPqp5XLJL//3f/+nffbZp9FJMaU68pAAc8wxx0QJUmuvvXZsmnolwAwdOjSKsXO3fJEAYzk69A2BdAVIgEnXn9ZtCbCBNEw82MAcxpFaEEAAgaIJ8P7wizjfL35ulELAogAJMN5Rsb3+RgKMd2ApiAACCCCAAAIIpCFAAkwa6rSJAAIIIIAAAggggAACVgVsT8BbVUunX3FOfwmd+FIaaWYTYEoDmDdvnm6++WbdcMMNsZNEXFmX+HLcccfJncSy4YYbekX+/fff1+jRozVmzJhYSTguKeXcc8/V9ttv32yiSHOdcEkw7rSVkSNH6qGHHmq1n4MGDdIll1yib37zm1F/Dj/88JoSYFzl7rScJ598MupnnOSe73//+9FpMz179myxb1lOgHHJJi4ByZ3q404TquUKnQDj4vuTn/wkSm6qJVmrlj6HvJcEmJCa1IVAvgRIgMlXPBlN2wTYQNo2v1JpNjCHcaQWBBBAoGgCvD/8Is73i58bpRCwKEACjHdUbK+/kQDjHVgKIoAAAggggAACaQiQAJOGOm0igAACCCCAAAIIIICAVQHbE/BW1dLpV2unv9Qr8aU00swnwJQGsnjxYs2YMUMTJkzQU089pXfeeUfulJbS5U7L2GKLLeSSCIYMGRL9Wu0ElriPw3vvvRcljbjTVmbOnBklrLjLtbn11ltHCSl77723+vTpU3MSRakPS5Ys0eTJk/Wb3/xGzzzzTHls/fv3j9o47LDDtPPOO2vFFVeMinz44YdeCTBN2/vDH/6gSZMmRbYLFiyITrDZdtttteuuu8olh2y++eZVx5SVBBhnue6662rgwIFRwot7Rrp16xb3MVjuvrYkwLgELRdX9wwNHjw4+undu3dVa+/O1qEgCTB1QKVKBHIiQAJMTgLJMIIIsIE0CKPYwBzGkVoQQACBognw/vCLON8vfm6UQsCiAAkw3lGxvf5GAox3YCmIAAIIIIAAAgikIUACTBrqtIkAAggggAACCCCAAAJWBWxPwFtVS75fLZ3+Uu/El9JIc5MAk3zoaBEBBFoTIAGG5wMBBFoSIAGGZwOB/wiwgTTM08AG5jCO1IIAAggUTYD3h1/E+X7xc6MUAhYFSIDxjort9TcSYLwDS0EEEEAAAQQQQCANARJg0lCnTQQQQAABBBBAAAEEELAqYHsC3qpa8v1qevpLUokvpZGSAJN8zGkRgUIIkABTiDAzSAS8BEiA8WKjUE4F2EAaJrBsYA7jSC0IIIBA0QR4f/hFnO8XPzdKIWBRgAQY76jYXn8jAcY7sBREAAEEEEAAAQTSECABJg112kQAAQQQQAABBBBAAAGrArYn4K2qJduvytNfkk58KY2UBJhkY05rCBRGgASYwoSagSIQR4DvjThK3FNIATaQhgk7G5jDOFILAgggUDQB3h9+Eef7xc+NUghYFCABxjsqttffSIDxDiwFEUAAAQQQQACBNARIgElDnTYRQAABBBBAAAEEEEDAqoDtCXirasn2y53+MkSS+3VCsk2XW2NDakrwNItA3gVIgMl7hBkfAjUJ8L1RExc3F0mADaRhos0G5jCO1IIAAggUTYD3h1/E+X7xc6MUAhYFSIDxjort9TcSYLwDS0EEEEAAAQQQQCANARJg0lCnTQQQQAABBBBAAAEEELAqYHsC3qpasv3qJ2lGsk0u1xobUlMOAM0jkFcBEmDyGlnGhYCXAN8bXmwUKoIAG0jDRJk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KIACTDeUbG9/kYCjHdgKYgAAggggAACCKQhQAJMGuq0iQACCCCAAAIIIIAAAlYFbE/AW1UrXr/YkFq8mDNiBBIRIAEmEWYaQSArAnxvZCVS9DNxATaQhiFnA3MYR2pBAAEEiibA+8Mv4ny/+LlRCgGLAiTAeEfF9vobCTDegaUgAggggAACCCCQhgAJMGmo0yYCCCCAAAIIIIAAAghYFbA9AW9VrXj9YkNq8WLOiBFIRIAEmESYaQSBrAjwvZGVSNHPxAXYQBqGnA3MYRypBQEEECiaAO8Pv4jz/eLnRikELAqQAOMdFdvrbyTAeAeWgggggAACCCCAQBoCJMCkoU6bCCCAAAIIIIAAAgggYFXA9gS8VbXi9YsNqcWLOSNGIBEBEmASYaYRBLIiwPdGViJFPxMXYANpGHI2MIdxpBYEEECgaAK8P/wizveLnxulELAoQAKMd1Rsr7+RAOMdWAoigAACCCCAAAJpCJAAk4Y6bSKAAAIIIIAAAggggIBVAdsT8FbVitcvNqQWL+aMGIFEBEiASYSZRhDIigDfG1mJFP1MXIANpGHI2cAcxpFaEEAAgaIJ8P7wizjfL35ulELAogAJMN5Rsb3+RgKMd2ApiAACCCCAAAIIpCFAAkwa6rSJAAIIIIAAAggggAACVgVsT8BbVStev9iQWryYM2IEEhEgASYRZhpBICsCfG9kJVL0M3EBNpCGIWcDcxhHakEAAQSKJsD7wy/ifL/4uVEKAYsCJMB4R8X2+hsJMN6BpSACCCCAAAIIIJCGAAkwaajTJgIIIIAAAggggAACCFgVsD0Bb1WteP1iQ2rxYs6IEUhEgASYRJhpBIGsCPC9kZVI0c/EBdhAGoacDcxhHKkFAQQQKJoA7w+/iPP94udGKQQsCpAA4x0V2+tvJMB4B5aCCCCAAAIIIIBAGgIkwKShTpsIIIAAAggggAACCCBgVcD2BLxVteL1iw2pxYs5I0YgEQESYBJhphEEsiLA90ZWIkU/ExdgA2kYcjYwh3GkFgQQQKBoArw//CLO94ufG6UQsChAAox3VGyvv5EA4x1YCiKAAAIIIIAAAmkIkACThjptIoAAAggggAACCCCAgFUB2xPwVtWK1y82pBYv5owYgUQESIBJhJlGEMiKAN8bWYkU/UxcgA2kYcjZwBzGkVoQQACBognw/vCLON8vfm6UQsCiAAkw3lGxvf5GAox3YCmIAAIIIIAAAgikIUACTBrqtIkAAggggAACCCCAAAJWBWxPwFtVK16/2JBavJgzYgQSESABJhFmGkEgKwJ8b2QlUvQzcQE2kIYhZwNzGEdqQQABBIomwPvDL+J8v/i5UQoBiwIkwHhHxfb6Gwkw3oGlIAIIIIAAAgggkIYACTBpqNMmAggggAACCCCAAAIIWBWwPQFvVa14/WJDavFizogRSESABJhEmGkEgawI8L2RlUjRz8QF2EAahpw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3/W22OusTfVEx0s80UF2CjZyKEEAAAQQQQAABBIILkAATnJQKEUAAAQQQQAABBBBAIMMCdifgM4yaw66zITWHQWVICFgQYEHdQhToAwJmBPjeMBMKOmJNgA2kYSLCBuYwjtSCAAIIFE2A94dfxPl+8XOjFAIWBJivCxYFu+tvz6q7lum98kgb9E8N0obBRk5FCCCAAAIIIIAAAsEFSIAJTkqFCCCAAAIIIIAAAgggkGEBuxPwGUbNYdfZkJrDoDIkBCwIsKBuIQr0AQGbAg0NDa1+f9jsNb1CoD4CbCAN48oG5jCO1IIAAggUTYD3h1/E+X7xc6MUAhYEmK8LFgW7629T1UvSqxUjna6B2ibYyKkIAQQQQAABBBBAILgACTDBSakQAQQQQAABBBBAAAEEMixgdwI+w6g57DoJMDkMKkNCwIIAC+oWokAfELApQAKMzbjQq3QE2EAaxp0NzGEcqQUBBBAomgDvD7+I8/3i50YpBCwIMF8XLAp219+mRsku0ypG+icN1F7BRk5FCCCAAAIIIIAAAsEFSIAJTkqFCCCAAAIIIIAAAgggkGEBuxPwGUbNYddJgMlhUBkSAhYEWFC3EAX6gIBNARJgbMaFXqUjwAbSMO5sYA7jSC0IIIBA0QR4f/hFnO8XPzdKIWBBgPm6YFGwu/42RUPUTuPLI23QOA3SYcFGTkUIIIAAAggggAACwQVIgAlOSoUIIIAAAggggAACCCCQYQG7E/AZRs1h10mAyWFQGRICFgRYULcQBfqAgE0BEmBsxoVepSPABtIw7mxgDuNILQgggEDRBHh/+EWc7xc/N0ohYEGA+bpgUbC7/jZFB6id7i+PtJ2u1QCdHGzkVIQAAggggAACCCAQXIAEmOCkVIgAAggggAACCCCAAAIZFrA7AZ9h1Bx2nQSYHAaVISFgQYAFdQtRoA8I2BQgAcZmXOhVOgJsIA3jzgbmMI7UggACCBRNgPeHX8T5fvFzoxQCFgSYrwsWBbvrb9P032rQ7eWRNmiUBulnwUZORQgggAACCCCAAALBBUiACU5KhQgggAACCCCAAAIIIJBhAbsT8BlGzWHXSYDJYVAZEgIWBFhQtxAF+oCATQESYGzGhV6lI8AG0jDubGAO40gtCCCAQNEEeH/4RZzvFz83SiFgQYD5umBRsLv+NlUnSrru/7N3L+CSFPXdgP+woCACAsEAosgnCIT7ZblHMciCidwXEbmIgoCCGiRuBMWFGC6igCKgKChXAblDNIggEA3KRZdLCBI0iEYwghKyQUEW9ntq3DNzzuycMz19as70zLz9PPusnFNVXf1WkW6665eqX+n8+GBMjzOzXbmGCBAgQIAAAQIEsgsIwGQn1SABAgQIECBAgAABAn0sUN0X8H2MOoBdF4AZwEF1SQSqIOCDehVGQR8IVFNAAKaa46JXvRGwgDSPuwXMeRy1QoAAgWETcP8oN+KeX8q5qUWgCgLe12Ubhep+f7snPhYRJ9WvdNHYJzaJfpQRDQAAIABJREFUy7JduYYIECBAgAABAgSyCwjAZCfVIAECBAgQIECAAAECfSxQ3RfwfYw6gF0XgBnAQXVJBKog4IN6FUZBHwhUU0AApprjole9EbCANI+7Bcx5HLVCgACBYRNw/yg34p5fyrmpRaAKAt7XZRuF6n5/uye+EhEH1690fsyI6fGdbFeuIQIECBAgQIAAgewCAjDZSTVIgAABAgQIECBAgEAfC1T3BXwfow5g1wVgBnBQXRKBKgj4oF6FUdAHAtUUEICp5rjoVW8ELCDN424Bcx5HrRAgQGDYBNw/yo2455dybmoRqIKA93XZRqG639/uiQciYr36lb4UK8fm8etsV64hAgQIECBAgACB7AICMNlJNUiAAAECBAgQIECAQB8LVPcFfB+jDmDXBWAGcFBdEoEqCPigXoVR0AcC1RQQgKnmuOhVbwQsIM3jbgFzHketECBAYNgE3D/Kjbjnl3JuahGogoD3ddlGoZrf3+6MFWJaPFW/yvnxXzE9XpvtqjVEgAABAgQIECDQFQEBmK6wapQAAQIECBAgQIAAgT4VqOYL+D7FHOBuC8AM8OC6NAK9FPBBvZf6zk2g2gICMNUeH72bWgELSPN4W8Ccx1ErBAgQGDYB949yI+75pZybWgSqIOB9XbZRqOb3tx/FTjE//nnUVV4Tm8Ue2a5aQwQIECBAgAABAl0REIDpCqtGCRAgQIAAAQIECBDoU4FqvoDvU8wB7rYAzAAPrksj0EsBH9R7qe/cBKotIABT7fHRu6kVsIA0j7cFzHkctUKAAIFhE3D/KDfinl/KualFoAoC3tdlG4Vqfn+7Kz4Zi8bx9aucHx+P6XFitqvWEAECBAgQIECAQFcEBGC6wqpRAgQIECBAgAABAgT6VKCaL+D7FHOAuy0AM8CD69II9FLAB/Ve6js3gWoLCMBUe3z0bmoFLCDN420Bcx5HrRAgQGDYBNw/yo2455dybmoRqIKA93XZRqGa39/uiRsi4u31q1wkdo5N45+yXbWGCBAgQIAAAQIEuiIgANMVVo0SIECAAAECBAgQINCnAtV8Ad+nmAPcbQGYAR5cl0aglwI+qPdS37kJVFtAAKba46N3UytgAWkebwuY8zhqhQABAsMm4P5RbsQ9v5RzU4tAFQS8r8s2CtX7/nZrLBZLxxMR8Wf1q1w0Xh+bxGPZrlpDBAgQIECAAAECXREQgOkKq0YJECBAgAABAgQIEOhTgeq9gO9TyAHvtgDMgA+wyyPQKwEf1Hsl77wEqi8gAFP9MdLDqROwgDSPtQXMeRy1QoAAgWETcP8oN+KeX8q5qUWgCgLe12Ubhep9f/txbBUvxR2jrvCnsVmsme2KNUSAAAECBAgQINA1AQGYrtFqmAABAgQIECBAgACBPhSo3gv4PkQcgi4LwAzBILtEAr0Q8EG9F+rOSaA/BARg+mOc9HJqBCwgzeNsAXMeR60QIEBg2ATcP8qNuOeXcm5qEaiCgPd12Uahet/ffhRfiPlxRP0K58fVMT32zHbFGiJAgAABAgQIEOiagABM12g1TIAAAQIECBAgQIBAHwpU7wV8HyIOQZcFYIZgkF0igV4I+KDeC3XnJNAfAgIw/TFOejk1AhaQ5nG2gDmPo1YIECAwbALuH+VG3PNLOTe1CFRRYJECL/Cq2O8K9Kla399+FGvE/JgTEa+s28yP42N6HFcBK10gQIAAAQIECBBoIyAAY4oQIECAAAECBAgQIECgIVCtF/BGpqoCAjBVHRn9ItDnAgW+n3uX1+djrPsEygoIwJSVU28QBSwgzTOqFjDncdQKAQIEhk3A/aPciHt+KeemFoEqCgjAlB6Van1/uyc+FRGfqF/NIvF4zI/NYrN4ovQVqkiAAAECBAgQIDBlAj6aTxm1ExEgQIAAAQIECBAg0AcC1XoB3wdgQ9pFAZghHXiXTaDbAgIw3RbWPoH+FRCA6d+x0/P8AhaQ5jG1gDmPo1YIECAwbALuH+VG3PNLOTe1CFRRQACm9KhU5/vbPfFnEbXdX1atX43dX0oPrIoECBAgQIAAgV4ICMD0Qt05CRAgQIAAAQIECBCoqkB1XsBXVUi/koAAjHlAgEBXBARgusKqUQIDISAAMxDD6CIyCVhAmgfSAuY8jlohQIDAsAlU9f5x7+/vjY1esVFlh8PzS2WHRscIdCwgANMx2UiF6nx/uyv+LhaNz9SvxO4vpQdVRQIECBAgQIBArwQEYHol77wECBAgQIAAAQIECFRRoDov4Kuoo0/jfagZIzN//oT5GIoECBAYV0AAxuQgQGA8AQEYc4NAQ8AC0jyzoaoLmPNcnVYIECBAoFsCVbt/3Db3tjj+iePjza98cxy3ynHduuxJt+v5ZdKEGiBQGQEBmNJDUY3vb7fGYrF0bfeX9epXYveX0oOqIgECBAgQIECgVwICML2Sd14CBAgQIECAAAECBKooUI0X8FWU0afRAnaAMR8IEOiKgABMV1g1SmAgBARgBmIYXUQmAQtI80BWbQFznquamlY+9alPxSc/+clJnWy11VaLNddcM1ZdddWYPn16bLfddvHGN74xFltssQnbPe+88+Lggw8eU+boo4+O1Kdp06ZNqk+tKj/99NNx0EEHxTXXXFP/9dZbbx1f//rXI11Du+PRRx+NffbZJ+68884xRc8999xau90+Uv/vvvvuuOOOO+Kee+6Jn/70p/Hwww/XT7vWWmvFGmusEZtttlmk60pjsdxyy3W7W9on0NcCVbl/jARf0t/LTls2fr7+z+NV015VWVvPL5UdGh0j0LGAAEzHZCMVqvH97Z44OiJOrF+F3V9KD6iKBAgQIECAAIFeCgjA9FLfuQkQIECAAAECBAgQqJpANV7AV01Ff5oFBGDMCQIEuiIgANMVVo0SGAgBAZiBGEYXkUnAAtI8kFVZwJznaqa2lRwBmFY9Xn/99eP9739/HHDAAbHUUku1vKgHH3ww9tprr3jooYfqv+8kkNKp1F133RW77bZbPPHEE/Wqxx57bMyePbtQ4KZVYCc1tPvuu0f6XTfCJi+99FLce++98fnPf74W3Jk7d27hy1566aVrfTvssMNiiy22iEUXXbRwXQUJDItAr+8fo4MvI+azV55d6d1fUj89vwzLvyGucxgEBGBKj3Lvv7/dFQfGovG1MVdg95fSA6oiAQIECBAgQKCXAgIwvdR3bgIECBAgQIAAAQIEqibQ+xfwVRPRn1YCAjDmBQECXREQgOkKq0YJDISAAMxADKOLyCRgAWkeyF4vYM5zFb1ppVsBmJGrmTFjRi28sfbaay90gc8//3zMmjUrzjjjjDG/u+qqq2KPPfbICvLiiy/G8ccfX9tdZuRYeeWV49prr43NN9+87blS8OTwww+Piy66aKGyKWiSwinbb79923Y6KfDkk0/GcccdF2effXYn1VqWfe973xsnnHBCrLTSSpNuSwMEBkmgV/ePVsGX5NoPu7+kfnp+GaR/C1zLsAsIwJSeAb39/nZPrB8R90TEy+pXMD8ejUVim9gsGmnv0penIgECBAgQIECAwFQKCMBMpbZzESBAgAABAgQIECBQdYHevoCvuo7+jQgIwJgLBAh0RUAApiusGiXQrwKeN/p15PS76wIWkOYh7tUC5jy9720r3Q7ApKtLu4987Wtfi3XWWWehi73llltqu5SM3tnk0EMPjdNPPz2WXHLJbDhp15e0G83NN99cb/PAAw+MM888c9wdakafvNXuMaN//6EPfShOOeWUePnLX56lz4888kgcccQRcdNNN2Vpb2Qczj333FhvvfWytakhAv0uMNX3j/GCLyOO/bD7S+qr55d+n/n6T6AhIABTejb09vvbPfFoRLx+TO8XjX1ik7is9BWpSIAAAQIECBAg0DMBAZie0TsxAQIECBAgQIAAAQIVFOjtC/gKguhSSwELUk0MAgS6IiAA0xVWjRLoVwHPG/06cvrddQELSPMQT/UC5jy9rkYrrQIwaceRVmGV8Xr89NNPx0MPPRR33313pEDL6DDLSJ299torzjnnnFhuueXGNNMqmJLOfcUVV8S6666bDen666+PXXfddUx7KQxy0EEHtT1Hq91jPvzhD8e3vvWtSEGVdOTsc9r5JYWA0q4yrY43v/nNse2228Zf/MVfxCqrrFIv8vjjj8e///u/x/e///24/fbbW9adKIzUFkIBAgMoMFX3j3bBl0TbL7u/pL56fhnAfxlc0tAKCMCUHvrefX+7J74fEduM6fki8bnYNI4sfTUqEiBAgAABAgQI9FRAAKan/E5OgAABAgQIECBAgEDFBHr3Ar5iELozoYAFqSYIAQJdERCA6QqrRgn0q4DnjX4dOf3uuoAFpHmIp2oBc57eVquVVgGYFKDYZpuxa+qK9vrnP/95HHPMMXHppZcuVOXiiy+Offfdd8zP58+fX9vt5aijjhrz86LhlCL9ev7552PWrFlxxhln1IunIEjq4+qrr962iRQsSf2+7bbbamVXXnnluPDCC2uBniuvvLJe/9RTT40jjzwyCjwHj3vO5JH6+bd/+7djyiy99NLxgQ98IFLwJp1/oiO18dhjj8VZZ51V62NzICntLJN2q8m5w05bRAUIVFSg2/ePIsGXEZp+2f0l9dfzS0UntG4RKCEgAFMC7U9VevP97e44LhaJ2WMfqOMHMT22Ln0lKhIgQIAAAQIECPRcQACm50OgAwQIECBAgAABAgQIVEigNy/gKwSgK4UELEgtxKQQAQKdChRY+OddXqeoyhPoXwHPG/07dnreZQELSPMAd3sBc55eVrOV3AGYdJXPPvtsLXCSdpIZfey+++5x3nnnLbQLzIMPPhhph5i0i8zIsf/++9cCHCn4MdmjVfvHHntszJ49O6ZNm9a2+auvvjr23HPPermddtopLrrootqfj3zkI/Wfv/Wtb60FY9oFVCY6YasdcVZbbbU47bTTIvkVeMauN5+CMGkXmdTHFIgZOZJp+vn222/f9toVIDDoAt26f3QSfEnG/bT7S+qv55dB/zfD9Q2TgABM6dGe+u9vd8elsUi8s6nHL8Uf45Wxdfyh9JWoSIAAAQIECBAg0HMBH817PgQ6QIAAAQIECBAgQIBAhQSm/gV8hS5eVwoLWJBamEpBAgQ6ESiwOM+7vE5AlSXQ3wKeN/p7/PS+iwIWkObB7dYC5jy9q3Yr3QjApCtOYZZ99tkn7rvvvjpACobccMMNsemmm45BSYGZtCvJ+eef37ZsGc0Uujn44IPHtH3ttdfG5ptv3ra5Vn07+uijI7nde++9sfPOO0cKrYwcV111Veyxxx5t2x2vwPXXXx+77rrrmF+n3VpSiKVIWKe53fF2lEk71Zx88snxspe9rHRfVSQwCAK57x+dBl9GDPtp95fUZ88vgzD7XQOBPwkIwJSeCVP3/e2ueG0sGtdFxMYL9XbR2CE2iZtLX4WKBAgQIECAAAEClRDw0bwSw6ATBAgQIECAAAECBAhURGDqXsBX5IJ1o5SABaml2FQiQKCdgABMOyG/JzBUAp43hmq4XWwnAhaQdqI1ftncC5jz9Ko/WulWAObFF1+MtMvKSSedNAbiggsuiAMOOGAhnOZdVlKBU089NVJQo8Bz5bjYzzzzTC38cuWVV9bLjLcTTatGWu0ec91118Uuu+wSc+fOjcMPP7y2E8zIceCBB8aZZ54ZSy21VKkJkLyOOeaYet0NN9wwLr/88lhrrbVKtZcqtdpVZrvttotLLrkkVlllldLtqkhgEARy3T/KBl+SYb/t/pL67PllEGa/ayDwJwEBmNIzYWq+v90db4tFIj3IvmKhns6P42N6HFf6ClQkQIAAAQIECBCojIAATGWGQkcIECBAgAABAgQIEKiAwNS8gK/AherCpAQsSJ0Un8oECIwnUGChond5pg+B4RHwvDE8Y+1KOxSwgLRDsHGK51rAnKc3/dVKtwIwSSEFN975zneOAfmHf/iHWjCm+WgV0ugkqDKe+l133RW77bbbmF1azj333DjooIPaDlTaPeX000+Po446ql52iy22iEsvvTRWX3312s8ms7tMqw40j8eOO+5YC6qssMIKbfs7XoF0HSeccMIY9zXXXLMWCtpggw1Kt6sigUEQmOz9YzLBlxG/ftv9JfXb88sgzH7XQOBPAgIwpWdCd7+/3RqLxSvjyFgkTmnRwxdjfmwU0+PfSvdeRQIECBAgQIAAgUoJ+GheqeHQGQIECBAgQIAAAQIEeizQ3RfwPb44p88mYEFqNkoNESAwWkAAxnwgQGCUgOcN04HAOAIWkOaZGpNdwJynF/3ZSjcDMP/6r/8a22677RiYo48+OtI5p02bNubnaceY448/vva7kWPppZeOf/7nf45tttmmFG6rNpsDLBM1/NRTT8X+++8fN954Y73Yhz70oTjllFPi5S9/ee1nrXaISQGf2bNnL3SNRS6ieTxy7dRy/fXXx3ve855IO8osvvjitZ1f0k4zKQjTyTFv3ryYM2dOzSSN79133x2/+93vak1svPHGtZ1qdt5553jrW98ar371qztpujb2n/zkJ+t1Lr744th3330jBXjuv//++MIXvhA333xzPPbYY7XzbLXVVrHPPvvU5tiXvvSlMUGlyeyc02rci47pSy+9FA8//HB8+9vfjltvvTXuu+++Wn/Tkfq8zjrrxIwZM+Ltb397rLrqqh3tbtT879Ohhx5aC2gtueSS8eSTT9bCWN/4xjdq47P88svH1ltvXRuLFADrdCw6Grg+L1z2/pEj+JLo+nH3l9Rvzy99PvF1n8AoAQGY0tOhO9/f7ok/i5fiwFg03h0R67Xo3ddjyXhPrBt/LN1zFQkQIECAAAECBConIABTuSHRIQIECBAgQIAAAQIEeijQnRfwPbwgp+6KgAWpXWHVKAECAjDmAAECowQ8b5gOBMYRsIA0z9Qou4A5z9n7u5WqBGCSYqvdWooGD1qNQqtdZY488sg4+eST42Uve1nbgbvlllsi7UIzd+7cetmbbropdthhh/o/P//88zFr1qw444wz6j/rJGTT3IlzzjknDjvssPqPUwgo7dSSQhO9PNJ1Xn311XHSSSfFAw880LYrqd8zZ86sBVpe//rXty2fCrQKwOy99961cEsK64weh9ENpt18UlAphWHSmI8cRXf6ae5c87ivvPLKce2118bmm28+7nWk4Mt3v/vdSDscfe973yt0vWlufeITn6gFhwr8t1MtcDQ6UDYSgLn33nvj/e9/fy1s0+pYf/31a7sxpfCNY2GBTu8fuYIvIz3px91fUt89v/i3icDgCAjAlB7LvN/ffhRrxPxa6OXAiFi1Za8WiSNj0/hc6R6rSIAAAQIECBAgUFkBAZjKDo2OESBAgAABAgQIECDQA4G8L+B7cAFOOSUCFqROCbOTEBg+gQKLuLzLG75p4YqHV8DzxvCOvStvI2ABaZ4p0ukC5jxnHYxWuhmASbuO7LrrrmOgUkAghVpaHc8++2wcccQRcf7559d/PZkdUJrPn0IZ11xzTWy//fZtB69VsCXtanLhhRdGCkSMPlIwZM899xzzs7Lhi1YhoGR41llnxWte85q2/e5GgbSDSQoOJbtOj9VWWy0+85nP1HwWXXTRCas3z8WLLrqoVicFgsYLv6QGr7rqqthxxx0XmjsHHnhgnHnmmbHUUksV7narXYNSUCXtrrLccsu1bCftgJPm9Nlnn134PCMF05w84YQT4pBDDqnvKjReI60CMO973/vi8MMPjzvvvHPcczfvWtRxJwe8QtH7R+7gS2Lt191fUt89vwz4vxgub6gEBGBKD/fkv7/dGovFsjE95se7Yn4t+PLKcXrz05gfH47p8a3SvVWRAAECBAgQIECg0gI+mld6eHSOAAECBAgQIECAAIEpFpj8C/gp7rDT9UTAgtSesDspgcEXEIAZ/DF2hQQ6EPC80QGWosMlYAFpnvEuuoA5z9kGq5VuBWDmz59fW9jfHHa54IIL4oADDhgX8ZJLLon99ttvzO+vu+662GWXXTqCbxVgaRdkGH2Chx9+ONLuI6N31UhWH//4xxfarePxxx+PfffdN2677bZ6E52ca/R5W4WA0u+nT58eH/3oR+Ptb397LLnkkh1ZTKZwckg7rKTwRasj7V6y4oor1n6VgjKpfPORQh4pHPKud71rwhBM81x8xzveUQt2pHbTkdrZaKONakGRRx55pPbz0aGkFFI5+OCD66dfc801a7vnbLDBBoUJUpupn3fccUe9TtqBJu220ur47//+7/jgBz8YV1xxRcvfr7XWWpFCQOl48sknY86cOS3LnXjiifGRj3xkwhBMcwDmLW95S6SdZ26//fZ6myPjMXKuTkJfhZEGrGC7+0c3gi8jhP26+0vqv+eXAfsXweUMtYAATOnh7/z7249jxZgf28b82CLmx6axSGwSEcuP24NF4vF4Kb4Si8Q5sVk0trkr3WUVCRAgQIAAAQIEqiogAFPVkdEvAgQIECBAgAABAgR6IdD5C/he9NI5ey1gQWqvR8D5CQyogADMgA6syyJQTsDzRjk3tYZAwALSPIPcbgFznrMMZivdCsD86le/iv333z9uvfXWOlzaOeWGG26ITTfddFzMRx99NPbZZ58xO1qU2cGiVYClk11ZmsMUqe/XXnttbL755gv1vdWuIZMJHtxzzz0xc+bMevBj9AlTmCKFgfbYY49IYYdll122axMzhTtS8CMFkEYfKdTx93//97HbbruN2RUlhZ5SgCTtkvP5z38+0s4oI0fySDu6NO8INLrdVnMx/T7VTeGfD3/4w7HMMsvUqqTgx7333htpviSL9N8erebOaaedVtu9pujRvJvPOuusUwu3rLvuugs1kcJKs2bNWmjnl+WXXz4+9rGP1eb/n//5n48JTP3mN7+Jyy+/vLajT3NY6HOf+1ykuT7ef0c1B2BGdygFrj796U/HGmusUa//xBNPxE033VSbL+PtXlPUZZDLjXf/6GbwJXn28+4vqf+eXwb53wrXNmwCAjClR/xP7zleFhFps7nvxBrp/7zH/EgPK8vEorFM/X8vEmvG/Ng6ItYudDbBl0JMChEgQIAAAQIEBklAAGaQRtO1ECBAgAABAgQIECAwWQEBmMkKDkd9C1KHY5xdJYEpFxCAmXJyJyRQZQHPG1UeHX3rqYAFpHn4BWDKO3YjADNv3rw49dRTayGA0UeRXVFahUm22GKLuPTSS2P11VcvfKHNAZaJggzNjT799NO1XU+uueaa+q9SICUFaMYLnNx11121QEgKHYwcafeb2bNnx7Rp0wr3OxVMQZIbb7wx3v/+97cMwYxuLIVg0i4o2267bWy22Wax0korTbjLStGOpDFMfU87k4w+UqjjlFNOqZ1nvCP1P+2gcvjhh4/ZQWebbbaJiy++OF7/+te3rDpeAObkk0+Oo446KhZbbLEJu//HP/6xNudOP/30erkic26kcKtdg8YLX6VrTPPhkEMOGdOnGTNm1MI/a6898frWn/zkJ7VATwqojBwp3JR2rEnj2OoYLwCTQkXnnHNOLWzj6Fyg+f5x6xtvjeOfOD5SAMZBgAABAgSmVEDwZUq5nYwAAQIECBAgUCUBAZgqjYa+ECBAgAABAgQIECDQawEBmF6PQH+c34LU/hgnvSTQdwICMH03ZDpMoJsCnje6qavtvhYQgMkzfAIw5R1zB2DSrhhp143PfOYzMXfu3DEdS+GHfffdt21n00L/t73tbWPqF62bGn/mmWfi4IMProUJRo5OdpFpFWZpt3tMq9BMmeDOaJwf//jHtR1BkkfRI4Uotttuu9hpp51qfzfvQFK0nVYGnQYtbr/99nj3u989JsSTglFpR5ZW/63Qai6m3Uu+8pWvxKtf/epCXb/lllsihV5G5t5EO/c0N9hq16CrrrqqtsNM89Fqt5k03l/72tciha2KHA899FC85z3vKbzbUasATLq+yy67LN70pjcVOaUyLQTa3YehESBAgACBLgv8PCLujflxXywS58Rm0UhTd/nEmidAgAABAgQIEKiOgABMdcZCTwgQIECAAAECBAgQ6L2AAEzvx6AfemBBaj+Mkj4S6EMBAZg+HDRdJtA9Ac8b3bPVcp8LtFt4O3/TCf/16fOrz9d9AZjylpMNwLz00ku1wMl//ud/xs0331wLAKQgQfOx11571XapWG655dp2tlWY5MADD4wzzzwzllpqqbb1m8MbSy+9dG03l+23375t3VY70BTdPSZd32GHHTbmHO2CM+06lAJFKciTgiMPPPBAu+IL/T6FMvbbb794xzveUThE0sqg3e4krTqW2km7xRxzzDH1X6fdai688MJIwY3mo9VcnCgw0+qcreZOavfjH/94y9DN6Daadw2aqK/NZdMcu+iiiyKFhDo5Lrnkktr4jBwTzbVWAZhOdrjppF/DVLbdfXiYLFwrAQIECHRZIO3wEnFfvBRzYlr8OF6MOTE9/rPLZ9U8AQIECBAgQIBAHwgIwPTBIOkiAQIECBAgQIAAAQJTJiAAM2XUfX0iC1L7evh0nkB1BQRgqjs2ekagBwKeN3qA7pT9IdBu4a0ATLFxFIAp5tSqVKvQQfnWWtfsdGeM1EpzwKBoCGX+/PlxwgknxLHHHlvvTCchgVY7exTdPebBBx+MFPRJO3uMHJ2ceyL3efPmxZw5c+LSSy+Nq6++esyuKkXGa/nll49PfOITccghh7QNET3++OO1nXpuu+22etNFDZr78qMf/Sh23nnneOKJxv8z85tuuil22GGHhbrdai6OV3a8a07jf/rpp8dRRx1VLzJRkGWkUNox5vDDD6+FWEaONIdmz54d06ZNG3O6VmXLjvNjjz0W73rXu+KOO+6on+NLX/pSHHrooQtdYqsAzNFHHx3JrbmPReaEMn8SaL5/3PrGW+O4J46L2+fejogAAQIECLQXeC4i/iciVoo5EfFUzI+PmHXPAAAgAElEQVTfxqLxVLwUv63987R4Kl6M38YL8e+xdfyqfYNKECBAgAABAgQIDKOAAMwwjrprJkCAAAECBAgQIEBgPAEBGHOjiIAFqUWUlCFAoGMBAZiOyVQgMMgCnjcGeXRd26QEBGAmxVevLABT3rHbAZgNN9wwvvjFL8ZWW23VUSfTLjJ777133HffffV6p512Whx55JETtpOCFgcccEBtN5qRo5NdRFK4ZM899xxzjquuuir22GOPtv1//vnnY9asWXHGGWfUy3ay+0zbEywokHbd+eUvfxkpEJECIimokoIURY5tttmm1r9NNtlk3OI//OEPY8aMGZGCHiPHZZddVhuPTo+0I8v+++8f3/zmN+tVTzzxxEjBjeajeS6uv/768Y1vfCPWXnvtjk7bHEQqMgbNQZ20Q821114bm2+++ULn/ulPfxrvfOc7I9UZOca7pnYdf+6552phnbPPPrte9AMf+EBtx58lllhiTPVWAZgLLrigNt8d5QXGu3/cNve2rgZhXjXtVfHo+o9G+rsfD88v/Thq+kzgTwLe12WbCb6/ZaPUEAECBAgQIECAgACMOUCAAAECBAgQIECAAIGGgBfwZkMRAQtSiygpQ4BAxwI+qHdMpgKBQRbwvDHIo+vaJiVgAemk+OqVBWDKO3YrAJNCBzNnzozjjz8+Xvva13bcwVZhkiK7bFx//fWx66671s9XdOeYVOHZZ5+NI444Is4///x6/SK7h4y+uFYBmrK7pxRFS7ue/O53v6sFMlLQ5Nvf/nakANF4x1prrRVf/vKX401velPLIpdccknst99+9d+lsUxBmy233LJol+rl/vCHP9RCS+ecc079Z2l3k7RLy5JLLjmmvea5mOy//vWvx4orrtjReVuN40Q7pbTaNSbN3XPPPTeWXXbZhc7dKohSNiCUGm++7h133DHSGKywwgpjzt3qvLfffvu449gR2hAXbnf/6GYQZvbKs+O4VY7rS33PL305bDpNoCbgfV22ieD7WzZKDREgQIAAAQIECAjAmAMECBAgQIAAAQIECBBoCHgBbzYUEbAgtYiSMgQIdCzgg3rHZCoQGGQBzxuDPLqubVICFpBOiq9eud0C5jxnGcxWcgZgUlAi7TCyyy67xNvf/vZYddVViyyyHBf2lltuiRR6GdmJZKJdOVIjrUIznYRPmncBSW0ee+yxMXv27Jg2bVqhCfD444/HvvvuW9uVZeToJIRT6CRtCo3sEJN2MDnvvPPigQceWKjGW97ylrjoooviNa95zUK/a54TaVw32mijhQIrRfuadqcZHcgZL+BRNAhS5LzNQaStt966FqZZbbXVFqr+1FNP1XapufHGG+u/S+GXgw46qOWpmgNCqVAKBy2zzDJFurZQmSeffDLmzJlT/3naNenyyy+PFFQafbQKwHz/+9+v/TvnKC9Q9P7RjSBMP+8C4/ml/JxTk0CvBbyvyzYCvr9lo9QQAQIECBAgQICAAIw5QIAAAQIECBAgQIAAgYaAF/BmQxEBC1KLKClDgEDHAj6od0ymAoFBFvC8Mcij69omJWAB6aT46pWLLmDOc7bBaqVVAObss8+OFNooevz5n/95rLTSSpGCEosttljRam3LtQompP5+/OMfbxmsSSGLvffeO+67775622nnkh122KHtuVrtAtK2UgcFTj311NpOKAWekTtotX3RtBtK2u3lH//xH2u7xIw+xutTzlBUqx5ORQAmhW7e9a53xR133FHvwlVXXRV77LHHQl1qDlqNF0AZqdgqANN+JIqXEIApbpWjZKf3j9xBmH7dBcbzS47Zpw0CvREo8Cxi7V2xofH9rZiTUgQIECBAgAABAgUEPIQXQFKEAAECBAgQIECAAIGhEfACfmiGelIXakHqpPhUJkBgPAEf1M0NAgRGCXjeMB0IjCNgAWmeqdHpAuY8Zx2MVlqFHaqyq0SrUMpb3/rWuPDCCyPtBtN8pN1ODj744PqPJyrbXPeJJ56IAw44IG6++eauDGwnfcndgeT4rW99K973vvdFus6Ro1Wf/vCHP9SCOuecc07ubtTbGy/gkXMHmBdffDGOP/74SG2OHIceemicfvrpY3ayaVWu3a5B3Q4Ipf62+nfQDjDdmZJl7x+5gjD9uguM55fuzEetEpgKAe/rsin7/paNUkMECBAgQIAAAQICMOYAAQIECBAgQIAAAQIEGgJewJsNRQQsSC2ipAwBAh0L+KDeMZkKBAZZwPPGII+ua5uUgAWkk+KrVy67gDnP2fu7lSoHYJLsgw8+GHvttVc89NBDNei0y8w111wT22+//Rj4uXPnxuGHHx4XXXRR/eed7Lryne98J2bMmNHVwRxvB5J00l//+te1YM8PfvCD+P3vfx9pB5NjjjmmFsrJccybNy9mz54dJ554Yr25FCK64YYbYtNNN63/LAVCjj322DjppJNynLZlG1tvvXV8/etfj9VWW23M73MGYFLDKTDytre9LdLcSEfa1eiKK66Iddddt37exx9/PPbdd9+47bbb6j9rt2tQCgcddthhXfNpNS4j17PtttuOOW9Vwmpdw5iChid7/8gRhOnHXWA8v0zB5HQKAl0S8L4uG6zvb9koNUSAAAECBAgQICAAYw4QIECAAAECBAgQIECgIeAFvNlQRMCC1CJKyhAg0LGAD+odk6lAYJAFPG8M8ui6tkkJWEA6Kb565ckuYM7Ti/5speoBmOeffz5mzZoVZ5xxRh346KOPru3sMW3atPrP7rrrrthtt93qO5y0CjuMN0KtztGN0TzwwAPjzDPPjKWWWmqh5lPg5V3velfccccdE17nZPrVKuRz3XXXxS677DKm2dxBlKJ9zn3ep59+Og466KBaYGrkOPfcc2s/Gzmuvvrq2HPPPev/XGSnnksuuST222+/ep3xdrQpet1Fy9kBpqhUZ+Vy3T8mE4Tpx11gPL90Ns+UJlAlAe/rso2G72/ZKDVEgAABAgQIECAgAGMOECBAgAABAgQIECBAoCHgBbzZUETAgtQiSsoQINCxgA/qHZOpQGCQBTxvDPLourZJCVhAOim+euVcC5jz9Ka/Wql6ACZpNocUmncQmT9/fpxwwgm1nUtGjonCJs0j1LzLTPp9J/Vbjfijjz4a++yzT9x55531X6edPa699trYfPPNF6ryzDPPxMEHHxxXXnll/XdFwhidzLZWAYqLL764tgPK6KN5h5O0Q8xll10Wa6yxRien67hs7gBM6kDztey///5x1lln1XYSahV8KrJrUHOQKLWVdo3ZcsstO77mTioIwHSiVbxs7vtH2SBMv+0C4/ml+BxTkkDVBLyvyzYivr9lo9QQAQIECBAgQICAAIw5QIAAAQIECBAgQIAAgYaAF/BmQxEBC1KLKClDgEDHAj6od0ymAoGhEZifVio7CBCoCVhAmmci5F7AnKdX/dFKPwRgnnjiiTjggAPi5ptvrqNeddVVsccee9T+ud3v241Ec0gilW/eKaRdG82/H29XmRTSmT179pjda1LdF198sRbgOemkk+pNpWBFCsTMmDGj09O3LN9qB5gU3Nhhhx3GlC9aLkunRjXSjQBMc7hpzTXXrJlusMEG8fDDD8fee+8d9913X60XEwWURl/r/fffHzNnzoxHHnmk/uMvfelLceihh+YmGdOeAEx3eLt1/+g0CNNvu8B4funOfNQqgakQ8L4um7Lvb9koNUSAAAECBAgQICAAYw4QIECAAAECBAgQIECgIeAFvNlQREAApoiSMgQIdCzgg3rHZCoQGBoBAZihGWoXWkDAAtICSAWKdGsBc4FT932RfgjApNzk6aefHkcddVTd+0Mf+lCccsop8fKXvzyaAxud7Jzy9NNPx0EHHRTXXHNNve0tttgiLr300lh99dUnNb633HJL7L777jF37txCbV9//fWx6667jjlnqp8COiuuuOKk+pICNscff3yk8R45RodBRjfeHAxJvxsvuNOuU8k3BUOeeuqpWG211WLttdeO9dZbL3baaaeFQkDdCMC0CiKNhFXOO++82q47I0fRXX/StaSdZG688caO6zZ7pf597GMfix/96Efxmte8JtZff/143eteF3vttVdtbo8+BGDazbZyv+/2/aOTIEw/7QLj+aXcfFOLQBUEvK/LNgq+v2Wj1BABAgQIECBAgIAAjDlAgAABAgQIECBAgACBhoAX8GZDEQEBmCJKyhAg0LGAD+odk6lAYGgEBGCGZqhdaAEBC0gLIBUo0u0FzAW60LdF+iEAk3Dvuuuu2G233Wq7vaRjww03jMsvv7wWUkkBghSQGTlOPfXUOPLII6PA82i0CqmMDtdMZmBbhWtSe+PtLvOb3/wm3ve+90UKwow+jjnmmEh/llpqqdLdufPOO2u7nTz22GP1NlKI46yzzoq008zo4w9/+EPNLwVvRo511lknLrvsstrOKZ0cl1xySey3335jqow3Pt0IwKQTNweL0nV/9rOfjU9+8pNjrrHorj8pkHXCCSfUQkEjR9ndev7lX/4l3vnOd9bndWpvvPknANPJzCtedqruH0WCMP20C4znl+JzTEkCVRMo8Hxk7V2xQfP9rZiTUgQIECBAgAABAgUEPIQXQFKEAAECBAgQIECAAIGhEfACfmiGelIXKgAzKT6VCRAYT8AHdXODAIHxBARgzA0CDQELSPPMhqlawJynt9VqpV8CMM8++2wcccQRcf7559cBr7rqqthyyy1j3333jdtuu63285VXXjmuvfba2HzzzdtCt9oVJVW66aabYocddmhbv0iBFCI57LDDxhRNu7qk3UeWW265hZpIIZNDDjlkzK4xqdA+++wTJ554Yrz+9a8vctp6mRTWuOeee+KDH/xgpBDM6CP57bHHHi3bSwYzZ84c04+0W8ppp522UGBmvA499NBD8Z73vGfMedMuMFdeeWVsttlmC1XrVgAmhaYOOOCAuPnmm2vnTOGptBvO7Nmz47777qv9rNNdf+6///5acCVd48jxN3/zN5F2l1l11VULjdF///d/13bHue666+rlU5DmoosuWmgnoFRAAKYQa8eFpvr+0S4I0y+7wHh+6XiqqUCgMgLe12UbCt/fslFqiAABAgQIECBAQADGHCBAgAABAgQIECBAgEBDwAt4s6GIgABMESVlCBDoWMAH9Y7JVCAwNAICMEMz1C60gIAFpAWQChSZ6gXMBbrUN0X6JQCTQK+++urYc88967Zpl5K/+qu/ip133rn+swMPPDDOPPPMQrulPProo7VgyehgyFvf+ta48MILa0GaHMeDDz4Ye+2115igRAo5XHPNNbH99tsvdIoU9Jk1a1acffbZC/1u+eWXjw9/+MO1MEcKkkz0vJ2CL2m3lxTI+MpXvhK/+93vxrSX2vjCF74QyyyzTMvLTP1Ivqnu6CPtnnLKKafESiutNCFPOvfhhx8e3/zmN8eUSzvZpPDJYosttlD9bgVgWu3Y8td//dfxrW99q96HTnf9mTdvXpx88sljdoFJjc2YMSM+//nPx9prrz2hTxqPtHNRs+9E4yIAk+PfyIXb6NX9Y7wgTL/sAuP5pTvzUasEpkLA+7psyr6/ZaPUEAECBAgQIECAgACMOUCAAAECBAgQIECAAIGGgBfwZkMRAQGYIkrKECDQsYAP6h2TqUBgaAQEYIZmqF1oAQELSAsgFSjSqwXMBbpW+SL9FIBpDqykXTtSEOQb3/hG3XmiXU2aB+OSSy6J/fbbb8yPk8fHP/7xCcMlnQzq888/Xwu0nHHGGWOqHXvssbUdSKZNm7ZQc612BmkutPHGG0cK66y11lrxhje8of7rn/3sZ/Hwww/XdjuZM2dOy64mt6997WuxzjrrTHgprXZwSRXSOVO4Ze+9945Xv/rVY9r43//930hj8OlPf7rWj9HHNttsExdffPG4u9h0KwCT+nDXXXfFbrvtFmk3mOZjokDSREDjjdNEQaU//OEP8d3vfrcWArr77rvHND/R7jipoABMJ//mFS/b6/tHqyBMP+wC4/ml+BxTkkDVBLyvyzYivr9lo9QQAQIECBAgQICAAIw5QIAAAQIECBAgQIAAgYaAF/BmQxEBAZgiSsoQINCxgA/qHZOpQGBoBARghmaoXWgBAQtICyAVKNLrBcwFuljZIv0UgHnxxRdrwYHU51bHdtttFynUssoqq7T1TjucHHHEEXH++efXy6ZdX6699trYfPPN29bvpMAtt9wSu+++e8ydO7deLYVQLr300lh99dVbNvWrX/2qtgPLFVdc0cmp2pZNIZQUxtlkk03alk0F/uVf/iUOOeSQhcIsI5VTGCYFN9Lx5JNPjhu62XDDDeOLX/xibLXVVuOet5sBmGSfQjsXXXTRQuefzK4/KeRz0EEH1cIprY5ks+aaa8aiiy4aKRz0wx/+cNxyp512Wm2ejPffUQIwhaZsx4Wqcv8YHYTph11gPL90PNVUIFAZAe/rsg2F72/ZKDVEgAABAgQIECAgAGMOECBAgAABAgQIECBAoCHgBbzZUERAAKaIkjIECHQs4IN6x2QqEBgaAQGYoRlqF1pAwALSAkgFilRlAXOBrlauSD8FYBLeRDt5TLSrSjN8q3ZmzpwZ5557biy77LJZx+mpp56K/fffP2688cYx7aZzpfDEeEcK6Xz5y1+Of/zHf4zf/e53k+7Te9/73jjhhBNipZVW6qite++9N/7+7/8+brrppo7qjRQuGrrpZgAm9eW8886Lgw8+eKFrOPXUU2thowL//dLy+n/5y1/WfFKgqcyRQkSf+9znYscdd5ywDwIwZXTb16na/WMkCLPdK7eL41Y5rv0F9KiE55cewTstgQwCBe531t4Vc/b9rZiTUgQIECBAgAABAgUEPIQXQFKEAAECBAgQIECAAIGhEfACfmiGelIXKgAzKT6VCRAYT8AHdXODAIHxBARgzA0CDQELSPPMhqotYM5zVVPTSr8FYJ5++ulaaOSaa64ZA9TJ7i3z58+vBUFSYGb00S6QUnZE0vlOP/30OOqoo8Y0kXb7SKGM5ZZbbsKmf/GLX8QFF1xQK/vYY4911I2ll166tqvIhz/84dhoo41qO5GUOVIYJ+2W84UvfGHc3WCa2027n6Tzph1kllpqqban7XYA5tFHH4199tkn7rzzznpf0ry54YYbYtNNN23bv4kKPP/88/FP//RP8elPfzruvvvuQm0tv/zycdhhh8Xf/u3fxoorrti2jgBMW6JSBap6/7j39/fGRq/YqNQ1TUUlzy9ToewcBLoj4H1dNlff37JRaogAAQIECBAgQEAAxhwgQIAAAQIECBAgQIBAQ8ALeLOhiIAATBElZQgQ6FjAB/WOyVQgMDQCAjBDM9QutICABaQFkAoUqeoC5gJd73mRfgvAJLBWO3kceOCBceaZZxYKWjzxxBNxwAEHxM0331z3X2eddeKKK66Iddddtytj8uCDD8Zee+0VDz30UL39FE5JQZ7tt9++0DnnzZsXP/vZz+L73/9+/PjHP47/+I//iEceeWRMKCaFTtI1TJ8+Pbbeeuva3+0CNoVOvqDQH//4x0g7wnz729+OH/7wh5GuaySUkwIdG264YWy55ZYxY8aM2GKLLWLJJZcs3Hy3AzAppDJr1qw444wz6n3qZN4UuZA0Rmlc0m45t99+e228H3744VrVNN4phLT++uvHX//1X8df/uVfxjLLLFOk2VoZAZjCVB0VdP/oiKte2PNLOTe1CFRBwPu6bKPg+1s2Sg0RIECAAAECBAgIwJgDBAgQIECAAAECBAgQaAh4AW82FBEQgCmipAwBAh0L+KDeMZkKBIZGQABmaIbahRYQsIC0AFKBIhYwF0BShAABAgQWEnD/KDcpPL+Uc1OLQBUEvK/LNgq+v2Wj1BABAgQIECBAgIAAjDlAgAABAgQIECBAgACBhoAX8GZDEQEBmCJKyhAg0LGAD+odk6lAYGgEBGCGZqhdaAEBC0gLIBUoYgFzASRFCBAgQGAhAfePcpPC80s5N7UIVEHA+7pso+D7WzZKDREgQIAAAQIECAjAmAMECBAgQIAAAQIECBBoCHgBbzYUERCAKaKkDAECHQv4oN4xmQoEhkZAAGZohtqFFhCwgLQAUoEiFjAXQFKEAAECBBYScP8oNyk8v5RzU4tAFQS8r8s2Cr6/ZaPUEAECBAgQIECAgACMOUCAAAECBAgQIECAAIGGgBfwZkMRAQGYIkrKECDQsYAP6h2TqUBgaAQEYIZmqF1oAQELSAsgFShiAXMBJEUIECBAYCEB949yk8LzSzk3tQhUQcD7umyj4PtbNkoNESBAgAABAgQICMCYAwQIECBAgAABAgQIEGgIeAFvNhQREIApoqQMAQIdC/ig3jGZCgSGRkAAZmiG2oUWELCAtABSgSIWMBdAUoQAAQIEFhJw/yg3KTy/lHNTi0AVBLyvyzYKvr9lo9QQAQIECBAgQICAAIw5QIAAAQIECBAgQIAAgYaAF/BmQxEBAZgiSsoQINCxgA/qHZOpQGBoBARghmaoXWgBAQtICyAVKGIBcwEkRQgQIEBgIQH3j3KTwvNLOTe1CFRBwPu6bKPg+1s2Sg0RIECAAAECBAgIwJgDBAgQIECAAAECBAgQaAh4AW82FBEQgCmipAwBAh0L+KDeMZkKBIZGQABmaIbahRYQsIC0AFKBIhYwF0BShAABAgQWEnD/KDcpPL+Uc1OLQBUFFinwAq+K/a5An3x/q8Ag6AIBAgQIECBAYFAEBGAGZSRdBwECBAgQIECAAAECOQS8gM+hOPhtCMAM/hi7QgI9ESjw/dy7vJ6MjJMS6L2AAEzvx0APqiNgAWmesbCAOY+jVggQIDBsAu4f5Ubc80s5N7UIVFFAAKb0qPj+VppORQIECBAgQIAAgWYBH83NCQIECBAgQIAAAQIECDQEvIA3G4oITBiAeeGFF2KxxRYr0o4yBAgQqAvMmzcvFl988XYi3uW1E/J7AgMqIAAzoAPrskoJWEBaim2hShYw53HUCgECBIZNwP2j3Ih7finnphaBKgoIwJQeFd/fStOpSIAAAQIECBAg0Czgo7k5QYAAAQIECBAgQIAAgYaAF/BmQxGBJyPiz8Yr+B//8R+x5pprFmlHGQIECNQFHnnkkXjjG984kchTEbEiMgIEhlNAAGY4x91VtxawgDTPzLCAOY+jVggQIDBsAu4f5Ubc80s5N7UIVFFAAKb0qPj+VppORQIECBAgQIAAgWYBARhzggABAgQIECBAgAABAg0BL+DNhiICd0XE9PEK3njjjbHjjjsWaUcZAgQI1AW+/e1vx0477TSRyN0RsTkyAgSGU0AAZjjH3VW3FrCANM/MsIA5j6NWCBAgMGwC7h/lRtzzSzk3tQhUUUAApvSo+P5Wmk5FAgQIECBAgACBZgEBGHOCAAECBAgQIECAAAECDQEv4M2GIgKXRcTe4xX84he/GIcddliRdpQhQIBAXeBLX/pSvP/9759I5PKIeCcyAgSGU0AAZjjH3VW3FrCANM/MsIA5j6NWCBAgMGwC7h/lRtzzSzk3tQhUUUAApvSo+P5Wmk5FAgQIECBAgACBZgEBGHOCAAECBAgQIECAAAECDQEv4M2GIgInRcTHxiv40Y9+NE455ZQi7ShDgACBusCsWbPiM5/5zEQiJ0fE0cgIEBhOAQGY4Rx3V91awALSPDPDAuY8jlohQIDAsAm4f5Qbcc8v5dzUIlBFAQGY0qPi+1tpOhUJECBAgAABAgSaBQRgzAkCBAgQIECAAAECBAg0BLyANxuKCLwvIr48XsE3velNcfvttxdpRxkCBAjUBdL/7fje9743kcghEfEVZAQIDKeAAMxwjrurbi1gAWmemWEBcx5HrRAgQGDYBNw/yo2455dybmoRqKKAAEzpUfH9rTSdigQIECBAgAABAs0CAjDmBAECBAgQIECAAAECBBoCXsCbDUUE3hoR35mo4N133x2bbbZZkbaUIUCAQNxzzz0xffr0dhI7RMTN7Qr5PQECAyPQ/Fw65sLmz5/w1wOD4EIItBKwgDTPvLCAOY+jVggQIDBsAu4f5Ubc80s5N7UIVFFAAKb0qPj+VppORQIECBAgQIAAgWYBARhzggABAgQIECBAgAABAg0BL+DNhiICr4iIZycqeMQRR8QXvvCFIm0pQ4AAgfjgBz8YZ555ZjuJpSLi9+0K+T0BAgMjIAAzMEPpQnILWECaR9QC5jyOWiFAgMCwCbh/lBtxzy/l3NQiUEUBAZjSo+L7W2k6FQkQIECAAAECBJoFBGDMCQIECBAgQIAAAQIECDQEvIA3G4oKnB8R7x6v8DLLLBNPPfVULL744kXbU44AgSEVeOGFF2KFFVaIuXPnTiRwQUQcOKRELpvAsAoIwAzryLvutgIWkLYlKlTAAuZCTAoRIECAQJOA+0e5KeH5pZybWgSqKCAAU3pUfH8rTaciAQIECBAgQIBAs4AAjDlBgAABAgQIECBAgACBhoAX8GZDUYG3RMR3Jyr8la98JQ4++OCi7SlHgMCQCpx77rnxvve9r93V/1VE3NqukN8TIDBQAgIwAzWcLiangAWkeTQtYM7jqBUCBAgMm4D7R7kR9/xSzk0tAlUUEIApPSq+v5WmU5EAAQIECBAgQKBZQADGnCBAgAABAgQIECBAgEBDwAt4s6ETgTkRsdF4FV75ylfGAw88EK9//es7aVNZAgSGSODnP/95rL/++vF///d/E131vRGx8RCxuFQCBP4kIABjJhAYR8AC0jxTwwLmPI5aIUCAwLAJuH+UG3HPL+Xc1CJQRQEBmNKj4vtbaToVCRAgQIAAAQIEmgUEYMwJAgQIECBAgAABAgQINAS8gDcbOhH424g4faIKu+22W1xzzTWdtKksAQJDJLD77rvHtdde2+6Kj4yIz7Ur5PcECAycgADMwA2pC8olYAFpHkkLmPM4aoUAAQLDJjQ9x5kAACAASURBVOD+UW7EPb+Uc1OLQBUFBGBKj4rvb6XpVCRAgAABAgQIEGgWEIAxJwgQIECAAAECBAgQINAQ8ALebOhEYLmI+G1ETPjf1meddVZ84AMf6KRdZQkQGAKBs88+Ow4//PB2V5ruSytExNPtCvo9AQIDJyAAM3BD6oJyCVhAmkfSAuY8jlohQIDAsAm4f5Qbcc8v5dzUIlBFAQGY0qPi+1tpOhUJECBAgAABAgSaBQRgzAkCBAgQIECAAAECBAg0BLyANxs6FTg1Ij4yUaWXvexl8W//9m+x5pprdtq28gQIDKjAI488Euutt1788Y9/bHeFp0XEUe0K+T0BAgMpIAAzkMPqonIIWECaQzHCAuY8jlohQIDAsAm4f5Qbcc8v5dzUIlBFAQGY0qPi+1tpOhUJECBAgAABAgSaBQRgzAkCBAgQIECAAAECBAg0BLyANxs6FVg0Ih6IiL+YqOKWW24ZN954Yyy77LKdtq88AQIDJvDMM8/ETjvtFD/84Q/bXdm/R8T6EfFSu4J+T4DAQAoIwAzksLqoHAIWkOZQFIDJo6gVAgQIDJ+AAEy5Mff8Us5NLQJVFBCAKT0qvr+VplORAAECBAgQIECgWUAAxpwgQIAAAQIECBAgQIBAQ8ALeLOhjMCOEXFju4pvfvObayGYJZZYol1RvydAYEAFnnvuuVr45fbbby9yhen/ttxUpKAyBAgMpIAAzEAOq4vKIWABaQ5FAZg8ilohQIDA8AkIwJQbc88v5dzUIlBFAQGY0qPi+1tpOhUJECBAgAABAgSaBQRgzAkCBAgQIECAAAECBAg0BLyANxvKCnwmIv6uXeUZM2bUQjCLLOI/x9tZ+T2BQROYP39+Lfxy002FMi2fjYiPDpqB6yFAoCMBAZiOuBQeJgELSPOMtgXMeRy1QoAAgWETcP8oN+KeX8q5qUWgigICMKVHxfe30nQqEiBAgAABAgQINAtYcWNOECBAgAABAgQIECBAoCHgBbzZMBmBeyNiw3YN7LzzznH99de3K+b3BAgMmMAuu+wSN9xwQ5GrSv+3ZOMiBZUhQGCgBQRgBnp4XdxkBCwgnYxeo64FzHkctUKAAIFhE3D/KDfinl/KualFoIoCAjClR8X3t9J0KhIgQIAAAQIECDQLCMCYEwQIECBAgAABAgQIEGgIeAFvNkxG4C0R8d0iDcycOTMuuuiiWGKJJYoUV4YAgT4WeO6552L//fePK6+8suhV/FVE3Fq0sHIECAysgADMwA6tC5usgAWkkxX8U30LmPM4aoUAAQLDJuD+UW7EPb+Uc1OLQBUFBGBKj4rvb6XpVCRAgAABAgQIEGgWEIAxJwgQIECAAAECBAgQINAQ8ALebJiswIci4vNFGtlwww3jq1/9amyyySZFiitDgEAfCvz4xz+O9773vXHfffcV7f2HI+KMooWVI0BgoAUEYAZ6eF3cZAQsIJ2MXqOuBcx5HLVCgACBYRNw/yg34p5fyrmpRaCKAgIwpUfF97fSdCoSIECAAAECBAg0CwjAmBMECBAgQIAAAQIECBBoCHgBbzbkEPhoRJxSpKHFF1+8FoLZb7/9ihRXhgCBPhK4+OKLa+GXF154oWivZ0XEZ4oWVo4AgYEXEIAZ+CF2gWUFLCAtKze2ngXMeRy1QoAAgWETcP8oN+KeX8q5qUWgigICMKVHxfe30nQqEiBAgAABAgQINAsIwJgTBAgQIECAAAECBAgQaAh4AW825BL4RER8qmhjRx99dJx44olFiytHgEDFBY455pg46aSTOunlsRHxj51UUJYAgYEXEIAZ+CF2gWUFLCAtKze2ngXMeRy1QoAAgWETcP8oN+KeX8q5qUWgigICMKVHxfe30nQqEiBAgAABAgQINAsIwJgTBAgQIECAAAECBAgQaAh4AW825BRIAZgUhCl07LrrrnHeeefFCiusUKi8QgQIVE/gt7/9bRx00EFx3XXXddK5FHxJARgHAQIERgsIwJgPBMYRsIA0z9SwgDmPo1YIECAwbALuH+VG3PNLOTe1CFRBYJFF2i6ta1ugCtdRgT74/laBQdAFAgQIECBAgMCgCHgIH5SRdB0ECBAgQIAAAQIECOQQ8AI+h6I2RgucEhEfLUryZ3/2Z7VdIw4++OCiVZQjQKAiAueee26k3ZyeeuqpTnr0mYiY1UkFZQkQGBoBAZihGWoX2qmABaSdirUubwFzHketECBAYNgE3D/Kjbjnl3JuahGogoAATLZR8P0tG6WGCBAgQIAAAQIEBGDMAQIECBAgQIAAAQIECDQEvIA3G7oh8OlOF7j/zd/8TZx88smx3nrrdaM/2iRAIKPAAw88UAu+fPOb3+y01RSQ+/tOKylPgMDQCAjADM1Qu9BOBSwg7VSsdXkLmPM4aoUAAQLDJuD+UW7EPb+Uc1OLQBUEBGCyjYLvb9koNUSAAAECBAgQICAAYw4QIECAAAECBAgQIECgIeAFvNnQLYEDI+KrEdHRf4f/wz/8Qxx77LHd6pN2CRCYpMCnPvWp+OQnP9lpK+le896IOL/TisoTIDBUAgIwQzXcLrYTAQtIO9Eav6wFzHkctUKAAIFhE3D/KDfinl/KualFoAoCAjDZRsH3t2yUGiJAgAABAgQIEOho4Q0uAgQIECBAgAABAgQIDLiAF/ADPsA9vrzNF4Rg1u2kHxtvvHFtN5gZM2Z0Uk1ZAgS6KHDTTTfFxz72sZgzZ06nZ3lwQfjlrk4rKk+AwNAJCMAM3ZC74KICFpAWlZq4nAXMeRy1QoAAgWETcP8oN+KeX8q5qUWgCgICMNlGwfe3bJQaIkCAAAECBAgQEIAxBwgQIECAAAECBAgQINAQ8ALebOi2wCsXhGD26vREe++9dxx11FExffr0TqsqT4BAJoG77747Tj311Lj88svLtHjFgvDL/5WprA4BAkMnIAAzdEPugosKWEBaVGrichYw53HUCgECBIZNwP2j3Ih7finnphaBKggIwGQbBd/fslFqiAABAgQIECBAQADGHCBAgAABAgQIECBAgEBDwAt4s2GqBI6LiNllTrbvvvvWgjBpZxgHAQJTI5B2eknBl0suuaTsCY+PiPTvvYMAAQJFBQRgikopN3QCFpDmGXILmPM4aoUAAQLDJuD+UW7EPb+Uc1OLQBUEBGCyjYLvb9koNUSAAAECBAgQICAAYw4QIECAAAECBAgQIECgIeAFvNkwlQIzI+KUiFi9zEnf/e53x9/93d/FeuutV6a6OgQIFBD4t3/7t/jsZz8bF1xwQYHSLYs8GhGzIuLKsg2oR4DA0AoIwAzt0LvwdgIWkLYTKvZ7C5iLOSlFgAABAmMF3D/KzQjPL+Xc1CJQBQEBmGyj4PtbNkoNESBAgAABAgQICMCYAwQIECBAgAABAgQIEGgIeAFvNky1wMsi4qSI+EjZEx900EG1IMzaa69dtgn1CBBoEvjJT35SC76cd955k7E5LSKOjog/TqYRdQkQIJAE5s+fP2EghhKBYRKwgDTPaFvAnMdRKwQIEBg2AfePciPu+aWcm1oEqiAgAJNtFHx/y0apIQIECBAgQIAAAQEYc4AAAQIECBAgQIAAAQINAS/gzYZeCfzlgiDMNmU7MHPmzEhhmJ122qlsE+oRGHqBG2+8sRZ6ufLKSW3Y8q8Lgi/fG3pQAAQIZBMQgMlGqaEBELCANM8gWsCcx1ErBAgQGDYB949yI+75pZybWgSqICAAk20UfH/LRqkhAgQIECBAgAABARhzgAABAgQIECBAgAABAg0BL+DNhl4L/N2CIMxiZTuywQYb1IIw6c9SSy1Vthn1CAyNwLPPPlsLvaQ/999//2Sue96C4MtnJ9OIugQIEGglIABjXhBoCFhAmmc2WMCcx1ErBAgQGDYB949yI+75pZybWgSqICAAk20UfH/LRqkhAgQIECBAgAABARhzgAABAgQIECBAgAABAg0BL+DNhioIvGFBCGavyXRmiSWWqAdhNt5448k0pS6BgRSYM2dOPfjy3HPPTfYar1gQfvnZZBtSnwABAq0EBGDMCwINAQtI88wGC5jzOGqFAAECwybg/lFuxD2/lHNTi0AVBARgso2C72/ZKDVEgAABAgQIECAgAGMOECBAgAABAgQIECBAoCHgBbzZUCWBt0XEURGx/WQ7tcMOO8R73/vemDlzZiy2WOnNZSbbDfUJ9Fxg3rx5ceWVV8ZXv/rV+M53vpOjP7dERNrx5cYcjWmDAAEC4wkIwJgbBBoCFpDmmQ0WMOdx1AoBAgSGTcD9o9yIe34p56YWgSoICMBkGwXf37JRaogAAQIECBAgQEAAxhwgQIAAAQIECBAgQIBAQ8ALeLOhigI7R8TfRcSbJtu5V7ziFbHnnnvW/uy6666TbU59An0jcP3119eCL1dddVX8/ve/z9Hvf1kQfLkhR2PaIECAQDsBAZh2Qn4/TAIWkOYZbQuY8zhqhQABAsMm4P5RbsQ9v5RzU4tAFQQEYLKNgu9v2Sg1RIAAAQIECBAgIABjDhAgQIAAAQIECBAgQKAh4AW82VBlgd0XBGG2ztHJFVZYoRaESbvCpB1iHAQGTSDt8DISevntb3+b6/LuWBB8uSZXg9ohQIBAEQEBmCJKygyLgAWkeUbaAuY8jlohQIDAsAm4f5Qbcc8v5dzUIlAFAQGYbKPg+1s2Sg0RIECAAAECBAgIwJgDBAgQIECAAAECBAgQaAh4AW829IPAOyLiqIjYPFdnV1111XoYZtttt83VrHYITLnA97///Xro5b/+679ynv+uBcGXK3I2qi0CBAgUFRCAKSql3DAIWECaZ5QtYM7jqBUCBAgMm4D7R7kR9/xSzk0tAlUQEIDJNgq+v2Wj1BABAgQIECBAgIAAjDlAgAABAgQIECBAgACBhoAX8GZDPwnMjIj3RsTbcnb6da97XcyYMaP+Z9lll83ZvLYIZBV45pln4qabbqr/+cUvfpG1/Yj454g4LyKuyt2w9ggQINCJgABMJ1rKDrqABaR5RtgC5jyOWiFAgMCwCbh/lBtxzy/l3NQiUAUBAZhso+D7WzZKDREgQIAAAQIECAjAmAMECBAgQIAAAQIECBBoCHgBbzb0o8AGC4IwB0XEK3NfwHbbbVcPw2y66aa5m9cegY4FfvSjH9UDL7fddlvH9QtU+L8FoZevRsT9BcorQoAAga4LCMB0ndgJ+kjAAtI8g2UBcx5HrRAgQGDYBNw/yo2455dybmoRqIKAAEy2UfD9LRulhggQIECAAAECBARgzAECBAgQIECAAAECBAg0BLyANxv6WWCJUUGYTbpxIa997WvrYZgddtghlltuuW6cRpsExgg8/fTT8Z3vfKceevnlL3/ZLaEfjwq+PNetk2iXAAECZQQEYMqoqTOoAhaQ5hlZC5jzOGqFAAECwybg/lFuxD2/lHNTi0AVBARgso2C72/ZKDVEgAABAgQIECAgAGMOECBAgAABAgQIECBAoCHgBbzZMCgCb42ItCPMO7t5QZtttllstdVWsfXWW9f+vO51r+vm6bQ9JAK/+MUv4o477qj9+cEPfhD33HNPt6/8sgXBl5u7fSLtEyBAoKyAAExZOfUGUcAC0jyjagFzHketECBAYNgE3D/Kjbjnl3JuahGogoAATLZR8P0tG6WGCBAgQIAAAQIEBGDMAQIECBAgQIAAAQIECDQEvIA3GwZN4LURMTMi9oyIbbp9cf/v//2/eiAmBWM23njjbp9S+wMgMGfOnFrQZSTw8p//+Z9TcVX/GhFXRsRVEdG1LWWm4kKcgwCB4RAQgBmOcXaVxQQsIC3m1K6UBczthPyeAAECBFoJuH+UmxeeX8q5qUWgCgICMNlGwfe3bJQaIkCAAAECBAgQEIAxBwgQIECAAAECBAgQINAQ8ALebBhkgbUWBGFSGGaTqbjQV73qVfVAzPTp02P99dePVVZZZSpO7RwVFXjiiSfi/vvvj7vvvrseePmf//mfqertjxcEXlLw5T+m6qTOQ4AAgRwCAjA5FLUxKAIWkOYZSQuY8zhqhQABAsMm4P5RbsQ9v5RzU4tAFQQEYLKNgu9v2Sg1RIAAAQIECBAgIABjDhAgQIAAAQIECBAgQKAh4AW82TAsAhstCMOk3WHWnsqLXnnllWODDTZY6M9U9sG5pkYgBV2a/6QAzBQfPxm108u9U3xupyNAgEA2AQGYbJQaGgABC0jzDKIFzHkctUKAAIFhE3D/KDfinl/KualFoAoCAjDZRsH3t2yUGiJAgAABAgQIEBCAMQcIECBAgAABAgQIECDQEPAC3mwYRoGtFoRh/joi1ukFwGKLLbZQIGbdddeNlVZaqRfdcc4OBX7961/Hgw8+uFDYZd68eR22lK34QxHxrQW7vfwgW6saIkCAQA8FBGB6iO/UlROwgDTPkFjAnMdRKwQIEBg2AfePciPu+aWcm1oEqiAgAJNtFHx/y0apIQIECBAgQIAAAQEYc4AAAQIECBAgQIAAAQINAS/gzYZhF1grInaIiBkL/ry8lyBLL710vOENb4g11lij9vfo//26172ul10bunP/4he/iJ/97Gfx05/+tPb36P89d+7cXns8HxE3LfjznYh4uNcdcn4CBAjkFhCAyS2qvX4WsIA0z+hZwJzHUSsECBAYNgH3j3Ij7vmlnJtaBKoosEiBREwV+12BPvn+VoFB0AUCBAgQIECAwKAICMAMyki6DgIECBAgQIAAAQIEcgh4AZ9DURuDIjBtVBAmBWL+okoX9vKXv3yhcMxrX/vaWHnllWs7x6S/084yjvYCaaeWJ554ItJOLunvX/7ylwuFXJ5/PmVMKnX8+6jQSwq/vFip3ukMAQIEMgsIwGQG1VxfC1hAmmf4LGDO46gVAgQIDJuA+0e5Eff8Us5NLQJVFBCAKT0qvr+VplORAAECBAgQIECgWUAAxpwgQIAAAQIECBAgQIBAQ8ALeLOBwPgCa44KxPxlRCxXdaxXv/rVtSBMqz8jIZkVV1wx0k4zg3iknVmefPLJMeGWFHBp/vOb3/ymHy7/6Yj43qjQyyP90Gl9JECAQC4BAZhcktoZBAELSPOMogXMeRy1QoAAgWETcP8oN+KeX8q5qUWgigICMKVHxfe30nQqEiBAgAABAgQINAsIwJgTBAgQIECAAAECBAgQaAh4AW82ECgusGFEbB0RWy34+w3Fq1ar5KKLLhrLLrvsQn+WWWaZcX+2xBJLxOKLL97xn3TlL7zwQsd/nnvuuXjmmWfif//3f2t/N/9p9fOXXnqpWtCd9eanEfGDiLhjwd/3dVZdaQIECAyWgADMYI2nq5mcgAWkk/MbqW0Bcx5HrRAgQGDYBNw/yo2455dybmoRqKKAAEzpUfH9rTSdigQIECBAgAABAs0CAjDmBAECBAgQIECAAAECBBoCXsCbDQTKC7x2VBgmhWI2L9+UmkMocNeosEsKvfzXEBq4ZAIECIwrIABjchBoCFhAmmc2WMCcx1ErBAgQGDYB949yI+75pZybWgSqKCAAU3pUfH8rTaciAQIECBAgQIBAs4AAjDlBgAABAgQIECBAgACBhoAX8GYDgXwCr1iwM8yWEbHBgj9r5WteS30s8HBE3L/gT9rlJf35fR9fj64TIECg6wICMF0ndoI+ErCANM9gWcCcx1ErBAgQGDYB949yI+75pZybWgSqKCAAU3pUfH8rTaciAQIECBAgQIBAs4AAjDlBgAABAgQIECBAgACBhoAX8GYDge4KvHJUGGYkFJP+Xrq7p9V6jwTmjgq6jARe0t//16P+OC0BAgT6VkAApm+HTse7IGABaR5UC5jzOGqFAAECwybg/lFuxD2/lHNTi0AVBQRgSo+K72+l6VQkQIAAAQIECBBoFhCAMScIECBAgAABAgQIECDQEPAC3mwg0BuBNZuCMWtHxBsiYvHedMdZOxR4ISJ+FhE/aQq8PNJhO4oTIECAwDgCAjCmBoGGgAWkeWaDBcx5HLVCgACBYRNw/yg34p5fyrmpRaCKAgIwpUfF97fSdCoSIECAAAECBAg0CwjAmBMECBAgQIAAAQIECBBoCHgBbzYQqJbA6guCMCkMs8ao/53+ealqdXXge/PsgpBLCrr8dNT/Tv/86MBfvQskQIDA1As0P5eO6cH8+RP+eup764wEplDAAtI82BYw53HUCgECBIZNwP2j3Ih7finnphaBKgoIwJQeFd/fStOpSIAAAQIECBAg0CwgAGNOECBAgAABAgQIECBAoCHgBbzZQKB/BF6zIBAzEox5bUSsHBErLfh7hf65lEr09LcR8cSCP7+OiF82BV1+VYle6gQBAgSGR0AAZnjG2pV2KGABaYdg4xS3gDmPo1YIECAwbALuH+VG3PNLOTe1CFRRQACm9Kj4/laaTkUCBAgQIECAAIFmAQEYc4IAAQIECBAgQIAAAQINAS/gzQYCgyOwxKgwTArGjA7HjP7nV0XEkoNz2WOu5A8R8T8RkQItI+GW9HfzP6efPT+gBi6LAAEC/SogANOvI6ffXRewgDQPsQXMeRy1QoAAgWETcP8oN+KeX8q5qUWgigICMKVHxfe30nQqEiBAgAABAgQINAsIwJgTBAgQIECAAAECBAgQaAh4AW82EBhOgZdFxLKj/izT9M/pd6N/lv53qrP4gj+LjfrfIz8b7+8k/ELBP/NGlftjRPxvRDyz4M/o/z3ys/T36J+nOg4CBAgQ6E8BAZj+HDe9ngIBC0jzIFv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Es7xzxn0QoBAgQIDLrA/E0nfGwd9MsvfH3t7rscC1MqSGDKBRZZpO3SurYFprzT1Tyh72/VHBe9IkCAAAECBAj0pYCH8L4cNp0mQIAAAQIECBAgQKBLAl7AdwlWswQIECBAgAABAh0JCMB0xKXwMAlYQJpntNs55jmLVggQIEBg0AUEN4qNcLv7LsdijkoR6IWAAEw2dd/fslFqiAABAgQIECBAQADGHCBAgAABAgQIECBAgEBDwAt4s4EAAQIECBAgQKAKAgIwVRgFfaikgAWkeYalnWOes2iFAAECBAZdQHCj2Ai3u+9yLOaoFIFeCAjAZFP3/S0bpYYIECBAgAABAgQEYMwBAgQIECBAgAABAgQINAS8gDcbCBAgQIAAAQIEqiAgAFOFUdCHSgpYQJpnWNo55jmLVggQIEBg0AUEN4qNcLv7LsdijkoR6IWAAEw2dd/fslFqiAABAgQIECBAQADGHCBAgAABAgQIECBAgEBDwAt4s4EAAQIECBAgQKAKAgIwVRgFfaikgAWklRwWnSJAgAABAgQmEPD8YnoQ6F8BAZhsY+f7WzZKDREgQIAAAQIECAjAmAMECBAg9LxnvQAAIABJREFUQIAAAQIECBBoCHgBbzYQIECAAAECBAhUQUAApgqjoA+VFLCAtJLDolMECBAgQIDABAKeX0wPAv0rIACTbex8f8tGqSECBAgQIECAAAEBGHOAAAECBAgQIECAAAECDQEv4M0GAgQIECBAgACBKggIwFRhFPShkgIWkFZyWHSKAAECBAgQmEDA84vpQaB/BQRgso2d72/ZKDVEgAABAgQIECAgAGMOECBAgAABAgQIECBAoCHgBbzZQIAAAQIECBAgUAUBAZgqjII+VFLAAtJKDotOESBAgAABAhMIeH4xPQj0r4AATLax8/0tG6WGCBAgQIAAAQIEBGDMAQIECBAgQIAAAQIECDQEvIA3GwgQIECAAAECBConMH/+/AkDMZXrsA4R6KKABaRdxNU0AQIECBAg0BUBzy9dYdUogSkREIDJxuz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Mz/b9+OcuzGcSiAImua/a+tBvWlFwdwKjTdvrTOd0cq+pB4cEu+ZoAAAQIECBAgQIAAAQJLwAG8aSBAgAABAgQIEIgTEICJa4mCHhTwAemD+P40AQIECBAgUBLw/lJis4hAhIAATFsb3L+1UdqIAAECBAgQIEBAAMYMECBAgAABAgQIECBAYAk4gDcNBAgQIECAAAECcQICMHEtUdCDAj4gfRDfnyZAgAABAgRKAt5fSmwWEYgQEIBpa4P7tzZKGxEgQIAAAQIECAjAmAECBAgQIECAAAECBAgsAQfwpoEAAQIECBAgQCBOQAAmriUKelDAB6QP4vvTBAgQIECAQEnA+0uJzSICkQK/fpCIiSz8+aLcvz3fAxUQIECAAAECBF4jIADzmlZ6EAIECBAgQIAAAQIEGgQcwDcg2oIAAQIECBAgQKBXQACm19NuswV8QDq7f6onQIAAAQI7Cnh/2bHrnvmtAgIw5c66fyvTWUiAAAECBAgQIHAUEIAxEwQIECBAgAABAgQIEFgCDuBNAwECBAgQIECAQJyAAExcSxT0oIAPSB/E96cJECBAgACBkoD3lxKbRQQiBQRgym1x/1ams5AAAQIECBAgQOAoIABjJggQIECAAAECBAgQILAEHMCbBgIECBAgQIAAgTgBAZi4lijoQQEfkD6I708TIECAAAECJQHvLyU2iwhECgjAlNvi/q1MZyEBAgQIECBAgMBRQADGTBAgQIAAAQIECBAgQGAJOIA3DQQIECBAgAABAnECAjBxLVHQgwI+IH0Q358mQIAAAQIESgLeX0psFhGIFBCAKbfF/VuZzkICBAgQIECAAIGjgACMmSBAgAABAgQIECBAgMAScABvGggQIECAAAECBOIEBGDiWqKgBwV8QPogvj9NgAABAgQIlAS8v5TYLCIQKSAAU26L+7cynYUECBAgQIAAAQJHAQEYM0GAAAECBAgQIECAAIEl4ADeNBAgQIAAAQIECMQJCMDEtURBDwr4gPRBfH+aAAECBAgQKAl4fymxWUQgUkAAptwW929lOgsJECBAgAABAgSOAgIwZoIAAQIECBAgQIAAAQJLwAG8aSBAgAABAgQIEIgTEICJa4mCHhTwAemD+P40AQIECBAgUBLw/lJis4hApIAATLkt7t/KdBYSIECAAAECBAgcBQRgzAQBAgQIECBAgAABAgSWgAN400CAAAECBAgQIJAgcHwv/a2mr6/T/5xQvxoI3CbgA9LbaG1MgAABAgQI3CTg/eUmWNsSeEBAAKaM7v6tTGchAQIECBAgQIDAUUAAxkwQIECAAAECBAgQIEBgCTiANw0ECBAgQIAAAQIJAgIwCV1QQ6SAD0gj26IoAgQIECBA4ETA+4vxIPAeAQGYci/dv5XpLCRAgAABAgQIEDgKCMCYCQIECBAgQIAAAQIECCwBB/CmgQABAgQIECBAIEFAACahC2qIFPABaWRbFEWAAAECBAicCHh/MR4E3iMgAFPupfu3Mp2FBAgQIECAAAECRwEBGDNBgAABAgQIECBAgACBJeAA3jQQIECAAAECBAgkCAjAJHRBDZECPiCNbIuiCBAgQIAAgRMB7y/Gg8B7BARgyr10/1ams5AAAQIECBAgQOAoIABjJggQIECAAAECBAgQILAEHMCbBgIECBAgQIAAgQQBAZiELqghUsAHpJFtURQBAgQIECBwIuD9xXgQeI+AAEy5l+7fynQWEiBAgAABAgQIHAUEYMwEAQIECBAgQIAAAQIEloADeNNAgAABAgQIECCQICAAk9AFNUQK+IA0si2KIkCAAAECBE4EvL8YDwLvERCAKffS/VuZzkICBAgQIECAAIGjgACMmSBAgAABAgQIECBAgMAScABvGggQIECAAAECBBIEBGASuqCGSAEfkEa2RVEECBAgQIDAiYD3F+NB4D0CAjDlXrp/K9NZSIAAAQIECBAgcBQQgDETBAgQIECAAAECBAgQWAIO4E0DAQIECBAgQIBAgoAATEIX1BAp4APSyLYoigABAgQIEDgR8P5iPAi8R0AAptxL929lOgsJECBAgAABAgSOAgIwZoIAAQIECBAgQIAAAQJLwAG8aSBAgAABAgQIEEgQEIBJ6IIaIgV8QBrZFkURIECAAAECJwLeX4wHgfcICMCUe+n+rUxnIQECBAgQIECAwFFAAMZMECBAgAABAgQIECBAYAk4gDcNBAgQIECAAAECCQICMAldUEOkgA9II9uiKAIECBAgQOBEwPuL8SDwHgEBmHIv3b+V6SwkQIAAAQIECBA4CgjAmAkCBAgQIECAAAECBAgsAQfwpoEAAQIECBAgQCBBQAAmoQtqiBTwAWlkWxRFgAABAgQInAh4fzEeBN4jIABT7qX7tzKdhQQIECBAgAABAkcBARgzQYAAAQIECBAgQIAAgSXgAN40ECBAgAABAgQIJAgIwCR0QQ2RAj4gjWyLoggQIECAAIETAe8vxoPAewQEYMq9dP9WprOQAAECBAgQIEDgKCAAYyYIECBAgAABAgQIECCwBBzAmwYCBAgQIECAAIEEAQGYhC6oIVLAB6SRbVEUAQIECBAgcCLg/cV4EHiPgABMuZfu38p0FhIgQIAAAQIECBwFBGDMBAECBAgQIECAAAECBJaAA3jTQIAAAQIECBAgkCAgAJPQBTVECviANLItiiJAgAABAgROBLy/GA8C7xEQgCn30v1bmc5CAgQIECBAgACBo4AAjJkgQIAAAQIECBAgQIDAEnAAbxoIECBAgAABAgQSBARgErqghkgBH5BGtkVRBAgQIECAwImA9xfjQeA9AgIw5V66fyvTWUiAAAECBAgQIHAUEIAxEwQIECBAgAABAgQIEFgCDuBNAwECBAgQIECAQIKAAExCF9QQKeAD0si2KIoAAQIECBA4EfD+YjwIvEdAAKbcS/dvZToLCRAgQIAAAQIEjgICMGaCAAECBAgQIECAAAECS8ABvGkgQIAAAQIECBBIEBCASeiCGiIFfEAa2RZFESBAgAABAicC3l+MB4G5Ar9+/fXTur/+g7lP31q5+7dWTpsRIECAAAECBPYW8BK+d/89PQECBAgQIECAAAECvws4gDcRBAgQIECAAAECCQICMAldUEOkgA9II9uiKAIECBAgQOBEwPuL8SAwV0AApq137t/aKG1EgAABAgQIECAgAGMGCBAgQIAAAQIECBAgsAQcwJsGAgQIECBAgACBBAEBmIQuqCFSwAekkW1RFAECBAgQIHAi4P3FeBCYKyAA09Y7929tlDYiQIAAAQIECBAQgDEDBAgQIECAAAECBAgQWAIO4E0DAQIECBAgQIBAgoAATEIX1BAp4APSyLYoigABAgQIEDgR8P5iPAjMFRCAaeud+7c2ShsRIECAAAECBAgIwJgBAgQIECBAgAABAgQILAEH8KaBAAECBAgQIEAgQUAAJqELaogU8AFpZFsURYAAAQIECJwIeH8xHgTmCgjAtPXO/VsbpY0IECBAgAABAgQEYMwAAQIECBAgQIAAAQIEloADeNNAgAABAgQIECCQICAAk9AFNUQK+IA0si2KIkCAAAECBE4EvL8YDwJzBQRg2nrn/q2N0kYECBAgQIAAAQICMGaAAAECBAgQIECAAAECS8ABvGkgQIAAAQIECBBIEBCASeiCGiIFfEAa2RZFESBAgAABAicC3l+MB4G5AgIwbb1z/9ZGaSMCBAgQIECAAAEBGDNAgAABAgQIECBAgACBJeAA3jQQIECAAAECBAgkCAjAJHRBDZECPiCNbIuiCBAgQIAAgRMB7y/Gg8BcAQGYtt65f2ujtBEBAgQIECBAgIAAjBkgQIAAAQIECBAgQIDAEnAAbxoIECBAgAABAgTiBL6+vk4DMXEFK4jAjQI+IL0R19YECBAgQIDALQLeX25htSmB/0RAAKaN2f1bG6WNCBAgQIAAAQIEBGDMAAECBAgQIECAAAECBJaAA3jTQIAAAQIECBAgECcgABPXEgU9KOAD0gfx/WkCBAgQIECgJOD9pcRmEYEIAQGYtja4f2ujtBEBAgQIECBAgIAAjBkgQIAAAQIECBAgQIDAEnAAbxoIECBAgAABAgTiBARg4lqioAcFfED6IL4/TYAAAQIECJQEvL+U2CwiECEgANPWBvdvbZQ2IkCAAAECBAgQEIAxAwQIECBAgAABAgQIEFgCDuBNAwECBAgQIECAQJyAAExcSxT0oIAPSB/E96cJECBAgACBkoD3lxKbRQQiBARg2trg/q2N0kYECBAgQIAAAQICMGaAAAECBAgQIECAAAECS8ABvGkgQIAAAQIECBCIExCAiWuJgh4U+NsHpA+W5k8TIECAAAECBEoCX/87HkuXtrGIAIEbBARg2lDdv7VR2ogAAQIECBAgQEAAxgwQIECAAAECBAgQIEBgCTiANw0ECBAgQIAAAQJxAgIwcS1R0IMCAjAP4vvTBAgQIECAwC0CAjC3sNqUQIuAAEwL4/cm7t/aKG1EgAABAgQIECAgAGMGCBAgQIAAAQIECBAgsAQcwJsGAgQIECBAgACBOAEBmLiWKOhBAQGYB/H9aQIECBAgQOAWAQGYW1htSqBFQACmhfF7E/dvbZQ2IkCAAAECBAgQEIAxAwQIECBAgAABAgQIEFgCDuBNAwECBAgQIECAQJyAAExcSxT0oIAAzIP4/jQBAgQIECBwi4AAzC2sNiXQIiAA08L4vYn7tzZKGxEgQIAAAQIECAjAmAECBAgQIECAAAECBAgsAQfwpoEAAQIECBAgQCBOQAAmriUKelBAAOZBfH+aAAECBAgQuEVAAOYWVpsSaBEQgGlh/N7E/VsbpY0IECBAgAABAgQEYMwAAQIECBAgQIAAAQIEloADeNNAgAABAgQIECAQJyAAE9cSBT0oIADzIL4/TYAAAQIECNwiIABzC6tNCbQICMC0MH5v4v6tjdJGBAgQIECAAAECAjBmgAABAgQIECBAgAABAkvAAbxpIECAAAECBAgQiBMQgIlriYIeFBCAeRDfnyZAgAABAgRuERCAuYXVpgRaBARgWhi/N3H/1kZpIwIECBAgQIAAAQEYM0CAAAECBAgQIECAAIEl4ADeNBAgQIAAAQIECMQJCMDEtURBDwoIwDyI708TIECAAAECtwgIwNzCalMCLQICMC2M35u4f2ujtBEBAgQIECBAgIAAjBkgQIAAAQIECBAgQIDAEnAAbxoIECBAgAABAgTiBARg4lqiIAIECBAgQIAAAQIECBDYQEAApq3J7t/aKG1EgAABAgQIECAgAGMGCBAgQIAAAQIECBAgsAQcwJsGAgQIECBAgACBOAEBmLiWKIgAAQIECBAgQIAAAQIENhAQgGlrsvu3NkobESBAgAABAgQICMCYAQIECBAgQIAAAQIECCwBB/CmgQABAgQIECBAIE5AACauJQoiQIAAAQIECBAgQIAAgQ0EBGDamuz+rY3SRgQIECBAgAABAgIwZoAAAQIECBAgQIAAAQJLwAG8aSBAgAABAgQIEIgTEICJa4mCCBAgQIAAAQIECBAgQGADAQGYtia7f2ujtBEBAgQIECBAgIAAjBkgQIAAAQIECBAgQIDAEnAAbxoIECBAgAABAgTiBARg4lqiIAIECBAgQIAAAQIECBDYUODXDxIxG7L85JHdv/1Eyb8hQIAAAQIECBD4kYAAzI+Y/CMCBAgQIECAAAECBDYRcAC/SaM9JgECBAgQIEBgkoAAzKRuqZUAAQIECBAgQIAAAQIE3iogAFPurPu3Mp2FBAgQIECAAAECRwEBGDNBgAABAgQIECBAgACBJeAA3jQQIECAAAECBAjECQjAxLVEQQQIECBAgAABAgQIECCwoYAATLnp7t/KdBYSIECAAAECBAgcBQRgzAQBAgQIECBAgAABAgSWgAN400CAAAECBAgQIBAnIAAT1xIFESBAgAABAgQIECBAgMCGAgIw5aa7fyvTWUiAAAECBAgQIHAUEIAxEwQIECBAgAABAgQIEFgCDuBNAwECBAgQIECAQJyAAExcSxREgAABAgQIECBAgAABAhsKCMCUm+7+rUxnIQECBAgQIECAwFFAAMZMECBAgAABAgQIECBAYAk4gDcNBAgQIECAAAECcQICMHEtURABAgQIECBAgAABAgQIbCggAFNuuvu3Mp2FBAgQIECAAAECRwEBGDNBgAABAgQIECBAgACBJeAA3jQQIECAAAECBAjECQjAxLVEQQQIECBAgAABAgQIECCwoYAATLnp7t/KdBYSIECAAAECBAgcBQRgzAQBAgQIECBAgAABAgSWgAN400CAAAECBAgQIBAnIAAT1xIFESBAgAABAgQIECBAgMCGAgIw5aa7fyvTWUiAAAECBAgQIHAUEIAxEwQIECBAgAABAgQIEFgCDuBNAwECBAgQIECAQILA8b30t5q+vk7/c0L9aiBAgAABAgQIECBAgAABAq8TEIApt9T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Ah8CAjAlMfB/VuZzkICBAgQIECAAIGjgACMmSBAgAABAgQIECBAgMAScABvGggQIECAAAECBBIEBGASuqAGAgQIECBAgAABAgQIECDwISAAUx4H929lOgsJECBAgAABAgSOAgIwZoIAAQIECBAgQIAAAQJLwAG8aSBAgAABAgQIEEgQEIBJ6IIaCBAgQIAAAQIECBAgQIDAh4AATHkc3L+V6SwkQIAAAQIECBA4CgjAmAkCBAgQIECAAAECBAgsAQfwpoEAAQIECBAgQCBBQAAmoQtqIECAAAECBAgQIECAAAECHwICMOVxcP9WprOQAAECBAgQIEDgKCAAYyYIECBAgAABAgQIECCwBBzAmwYCBAgQIECAAIEEAQGYhC6ogQABAgQIECBAgAABAgQIfAgIwJTHwf1bmc5CAgQIECBAgACBo4AAjJkgQIAAAQIECBAgQIDAEnAAbxoIECBAgAABAgQSBARgErqgBgIECBAgQIAAAQIECBAg8CEgAFMeB/dvZToLCRAgQIAAAQIEjgICMGaCAAECBAgQIECAAAECS8ABvGkgQIAAAQIECBBIEBCASeiCGggQIECAAAECBAgQIECAwIeAAEx5HNy/leksJECAAAECBAgQOAoIwJgJAgQIECBAgAABAgQILAEH8KaBAAECBAgQIEAgQUAAJqELaiBAgAABAgQIECBAgAABAh8CAjDlcXD/VqazkAABAgQIECBA4CggAGMmCBAgQIAAAQIECBAgsAQcwJsGAgQIECBAgACBBAEBmIQuqIEAAQIECBAgQIAAAQIECHwICMCUx8H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LYW+PXrr5/W/fUfbA3o/k37CRAgQIAAAQIEbhDwEn4Dqi0JECBAgAABAgQIEBgrIAAztnUKJ0CAAAECBAi8SkAA5lXt9DAECBAgQIAAAQIECBAgMFFAAKata+7f2ihtRIAAAQIECBAgIABjBggQIECAAAECBAgQILAEHMCbBgIECBAgQIAAgQQBAZiELqiBAAECBAgQIECAAAECBLYWEIBpa7/7tzZKGxEgQIAAAQIECAjAmAECBAgQIECAAAECBAgsAQfwpoEAAQIECBAgQCBBQAAmoQtqIECAAAECBAgQIECAAIGtBQRg2trv/q2N0kYECBAgQIAAAQICMGaAAAECBAgQIECAAAECS8ABvGkgQIAAAQIECBBIEPhPAzA/+KDnksnX1+njXNr7e7H6zwn5n/uYH/Nz5UfI/Jgf83NFwPxc0fP7Y37MzxUB83NFz+/PH3q+vfvZQLl/+5mTf0WAAAECBAgQIPADAS/hP0DyTwgQIECAAAECBAgQ2EbAAfw2rfagBAgQIECAAIFoAQGYf2iPD7DOsQRgzn3Mj/n5h5+bP/6p+TE/5ueKgPm5ouf3x/yYnysC5ueKnt+fP18Jr3hutNb920bN9qgECBAgQIAAgbsFBGDuFrY/AQIECBAgQIAAAQKTBBzAT+qWWgkQIECAAAEC7xUQgPmH3voA6xxLAObcx/yYn3/4ufnjn5of82N+rgiYnyt6fn/Mj/m5ImB+ruj5/fnzlfCK50Zr3b9t1GyPSoAAAQIECBC4W0AA5m5h+xMgQIAAAQIECBAgMEnAAfykbqmVAAECBAgQIPBeAQGYf+itD7DOsQRgzn3Mj/n5h5+bP/6p+TE/5ueKgPm5ouf3x/yYnysC5ueKnt+fP18Jr3hutNb920bN9qgECBAgQIAAgbsFBGDuFraFAvC+AAAVk0lEQVQ/AQIECBAgQIAAAQKTBBzAT+qWWgkQIECAAAECBLoETgM3DX/k7rsI9Z83if+5j/kxP1d+5syP+TE/VwTMzxU9vz/mx/xcETA/V/T8/vyud/f/b13pVdJa929J3VALAQIECBAgQGC4gJfw4Q1UPgECBAgQIECAAAECrQIO4Fs5bUaAAAECBAgQIDBEwAdM5426+y6FP/8rPxXmx/yYnysC5ueKnt8f82N+rgiYnyt6fn/MT9L83P3/i1eeNWmt+7ekbqiFAAECBAgQIDBcwEv48AYqnwABAgQIECBAgACBVgEH8K2cNiNAgAABAgQIEBgi4AOy80bdfZfCn/+VnwrzY37MzxUB83NFz++P+TE/VwTMzxU9vz/mJ2l+7v7/xSvPmrTW/VtSN9RCgAABAgQIEBgu4CV8eAOVT4AAAQIECBAgQIBAq4AD+FZOmxEgQIAAAQIECAwR8AHZeaPuvkvhz//KT4X5MT/m54qA+bmi5/fH/JifKwLm54qe3x/zkzQ/d///4pVnTVrr/i2pG2ohQIAAAQIECAwX8BI+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cDyAb93cZgQIECBAgAABAgQIECBAgAABAgQIECBAgAABAgQ2F/DN4uYD4PEJECBAgAABAlcEvExe0bOWAAECBAgQIECAAIG3CQjAvK2jnocAAQIECBAgQIAAAQIECBAgQIAAAQIECBAgQCBJwDeLSd1QCwECBAgQIEBgmICXyWENUy4BAgQIECBAgAABArcKCMDcymtzAgQIECBAgAABAgQIECBAgAABAgQIECBAgACBzQV8s7j5AHh8AgQIECBAgMAVAS+TV/SsJUCAAAECBAgQIEDgbQICMG/rqOchQIAAAQIECBAgQIAAAQIECBAgQIAAAQIECBBIEvDNYlI31EKAAAECBAgQGCbgZXJ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zg/5nF9n29HoZwAAAAAElFTkSuQmCC"/>
          <p:cNvSpPr>
            <a:spLocks noChangeAspect="1" noChangeArrowheads="1"/>
          </p:cNvSpPr>
          <p:nvPr/>
        </p:nvSpPr>
        <p:spPr bwMode="auto">
          <a:xfrm>
            <a:off x="155575" y="-2422525"/>
            <a:ext cx="7772400" cy="5057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797" y="2319611"/>
            <a:ext cx="6339000" cy="2793291"/>
          </a:xfrm>
          <a:prstGeom prst="rect">
            <a:avLst/>
          </a:prstGeom>
        </p:spPr>
      </p:pic>
      <p:pic>
        <p:nvPicPr>
          <p:cNvPr id="23" name="Picture 7">
            <a:extLst>
              <a:ext uri="{FF2B5EF4-FFF2-40B4-BE49-F238E27FC236}">
                <a16:creationId xmlns:a16="http://schemas.microsoft.com/office/drawing/2014/main" id="{B6BFB248-26CA-40BF-A415-B34D220F86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4792" y="2319611"/>
            <a:ext cx="7660892" cy="3733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4"/>
        <p:cNvGrpSpPr/>
        <p:nvPr/>
      </p:nvGrpSpPr>
      <p:grpSpPr>
        <a:xfrm>
          <a:off x="0" y="0"/>
          <a:ext cx="0" cy="0"/>
          <a:chOff x="0" y="0"/>
          <a:chExt cx="0" cy="0"/>
        </a:xfrm>
      </p:grpSpPr>
      <p:sp>
        <p:nvSpPr>
          <p:cNvPr id="276" name="Google Shape;276;p4"/>
          <p:cNvSpPr txBox="1"/>
          <p:nvPr/>
        </p:nvSpPr>
        <p:spPr>
          <a:xfrm>
            <a:off x="403341" y="345182"/>
            <a:ext cx="11272722"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dirty="0" smtClean="0">
                <a:solidFill>
                  <a:srgbClr val="2E2D62"/>
                </a:solidFill>
              </a:rPr>
              <a:t>Current Projects – Virtual Diagnostics</a:t>
            </a:r>
            <a:endParaRPr sz="1400" b="0" i="0" u="none" strike="noStrike" cap="none" dirty="0">
              <a:solidFill>
                <a:srgbClr val="000000"/>
              </a:solidFill>
              <a:latin typeface="Arial"/>
              <a:ea typeface="Arial"/>
              <a:cs typeface="Arial"/>
              <a:sym typeface="Arial"/>
            </a:endParaRPr>
          </a:p>
        </p:txBody>
      </p:sp>
      <p:sp>
        <p:nvSpPr>
          <p:cNvPr id="277" name="Google Shape;277;p4"/>
          <p:cNvSpPr/>
          <p:nvPr/>
        </p:nvSpPr>
        <p:spPr>
          <a:xfrm>
            <a:off x="420797" y="1393952"/>
            <a:ext cx="11445621"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smtClean="0">
                <a:solidFill>
                  <a:srgbClr val="626262"/>
                </a:solidFill>
                <a:latin typeface="Arial"/>
                <a:ea typeface="Arial"/>
                <a:cs typeface="Arial"/>
                <a:sym typeface="Arial"/>
              </a:rPr>
              <a:t>Although in early days, we have a number of projects currently ongoing at ISIS that make use of Machine Learning and </a:t>
            </a:r>
            <a:r>
              <a:rPr lang="en-US" sz="1800" b="0" i="0" u="none" strike="noStrike" cap="none" dirty="0" err="1" smtClean="0">
                <a:solidFill>
                  <a:srgbClr val="626262"/>
                </a:solidFill>
                <a:latin typeface="Arial"/>
                <a:ea typeface="Arial"/>
                <a:cs typeface="Arial"/>
                <a:sym typeface="Arial"/>
              </a:rPr>
              <a:t>optimisation</a:t>
            </a:r>
            <a:r>
              <a:rPr lang="en-US" sz="1800" b="0" i="0" u="none" strike="noStrike" cap="none" dirty="0" smtClean="0">
                <a:solidFill>
                  <a:srgbClr val="626262"/>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p:txBody>
      </p:sp>
      <p:sp>
        <p:nvSpPr>
          <p:cNvPr id="2" name="AutoShape 2" descr="data:image/png;base64,iVBORw0KGgoAAAANSUhEUgAADMAAAAhMCAYAAAACW2QEAAAAAXNSR0IArs4c6QAAMXF0RVh0bXhmaWxlACUzQ214R3JhcGhNb2RlbCUzRSUzQ3Jvb3QlM0UlM0NteENlbGwlMjBpZCUzRCUyMjAlMjIlMkYlM0UlM0NteENlbGwlMjBpZCUzRCUyMjElMjIlMjBwYXJlbnQlM0QlMjIwJTIyJTJGJTNFJTNDbXhDZWxsJTIwaWQlM0QlMjIyJTIyJTIwdmFsdWUlM0QlMjJWc3lzdGVtJTIwKE9wZW5WTVMpJTIyJTIwc3R5bGUlM0QlMjJzd2ltbGFuZSUzQmZvbnRTaXplJTNEMTQlM0IlMjIlMjB2ZXJ0ZXglM0QlMjIxJTIyJTIwcGFyZW50JTNEJTIyMSUyMiUzRSUzQ214R2VvbWV0cnklMjB4JTNEJTIyMTAlMjIlMjB5JTNEJTIyNTgwJTIyJTIwd2lkdGglM0QlMjIxNjAlMjIlMjBoZWlnaHQlM0QlMjIyMzAlMjIlMjBhcyUzRCUyMmdlb21ldHJ5JTIyJTJGJTNFJTNDJTJGbXhDZWxsJTNFJTNDbXhDZWxsJTIwaWQlM0QlMjIzJTIyJTIwdmFsdWUlM0QlMjIlMjZsdCUzQmRpdiUyNmd0JTNCJTI2bHQlM0Jmb250JTIwc3R5bGUlM0QlMjZxdW90JTNCZm9udC1zaXplJTNBJTIwMTJweCUyNnF1b3QlM0IlMjZndCUzQidTb2Z0JyUyNmFtcCUzQm5ic3AlM0IlMjZsdCUzQiUyRmZvbnQlMjZndCUzQiUyNmx0JTNCJTJGZGl2JTI2Z3QlM0IlMjZsdCUzQmRpdiUyNmd0JTNCZGF0YWJhc2VzJTI2bHQlM0IlMkZkaXYlMjZndCUzQiUyMiUyMHN0eWxlJTNEJTIyc3Ryb2tlV2lkdGglM0QxJTNCaHRtbCUzRDElM0JzaGFwZSUzRG14Z3JhcGguZmxvd2NoYXJ0Lm11bHRpLWRvY3VtZW50JTNCd2hpdGVTcGFjZSUzRHdyYXAlM0JhbGlnbiUzRGNlbnRlciUzQnN0cm9rZUNvbG9yJTNEJTIzMDA3RkZGJTNCJTIyJTIwdmVydGV4JTNEJTIyMSUyMiUyMHBhcmVudCUzRCUyMjIlMjIlM0UlM0NteEdlb21ldHJ5JTIweCUzRCUyMjM1JTIyJTIweSUzRCUyMjUwJTIyJTIwd2lkdGglM0QlMjI5MCUyMiUyMGhlaWdodCUzRCUyMjYwJTIyJTIwYXMlM0QlMjJnZW9tZXRyeSUyMiUyRiUzRSUzQyUyRm14Q2VsbCUzRSUzQ214Q2VsbCUyMGlkJTNEJTIyNCUyMiUyMHZhbHVlJTNEJTIyJTI2bHQlM0JkaXYlMjZndCUzQiUyNmx0JTNCc3BhbiUyNmd0JTNCJTI2bHQlM0Jmb250JTIwc3R5bGUlM0QlMjZxdW90JTNCZm9udC1zaXplJTNBJTIwMTJweCUyNnF1b3QlM0IlMjZndCUzQkV4aXN0aW5nJTI2YW1wJTNCbmJzcCUzQiUyNmx0JTNCJTJGZm9udCUyNmd0JTNCJTI2bHQlM0IlMkZzcGFuJTI2Z3QlM0IlMjZsdCUzQiUyRmRpdiUyNmd0JTNCJTI2bHQlM0JkaXYlMjZndCUzQiUyNmx0JTNCc3BhbiUyNmd0JTNCJTI2bHQlM0Jmb250JTIwc3R5bGUlM0QlMjZxdW90JTNCZm9udC1zaXplJTNBJTIwMTJweCUyNnF1b3QlM0IlMjZndCUzQmRhdGFiYXNlcyUyNmx0JTNCJTJGZm9udCUyNmd0JTNCJTI2bHQlM0IlMkZzcGFuJTI2Z3QlM0IlMjZsdCUzQiUyRmRpdiUyNmd0JTNCJTIyJTIwc3R5bGUlM0QlMjJzdHJva2VXaWR0aCUzRDElM0JodG1sJTNEMSUzQnNoYXBlJTNEbXhncmFwaC5mbG93Y2hhcnQubXVsdGktZG9jdW1lbnQlM0J3aGl0ZVNwYWNlJTNEd3JhcCUzQmFsaWduJTNEY2VudGVyJTNCc3Ryb2tlQ29sb3IlM0QlMjMwMENDMDAlM0IlMjIlMjB2ZXJ0ZXglM0QlMjIxJTIyJTIwcGFyZW50JTNEJTIyMiUyMiUzRSUzQ214R2VvbWV0cnklMjB4JTNEJTIyMzUlMjIlMjB5JTNEJTIyMTQ1JTIyJTIwd2lkdGglM0QlMjI5MCUyMiUyMGhlaWdodCUzRCUyMjYwJTIyJTIwYXMlM0QlMjJnZW9tZXRyeSUyMiUyRiUzRSUzQyUyRm14Q2VsbCUzRSUzQ214Q2VsbCUyMGlkJTNEJTIyNSUyMiUyMHZhbHVlJTNEJTIyRG9ja2VyJTIwU3dhcm0lMjAoTGludXgpJTIyJTIwc3R5bGUlM0QlMjJzd2ltbGFuZSUzQnN0YXJ0U2l6ZSUzRDIwJTNCZm9udFNpemUlM0QxNCUzQiUyMiUyMHZlcnRleCUzRCUyMjElMjIlMjBwYXJlbnQlM0QlMjIxJTIyJTNFJTNDbXhHZW9tZXRyeSUyMHglM0QlMjIyMTAlMjIlMjB5JTNEJTIyNTEwJTIyJTIwd2lkdGglM0QlMjI0NDAlMjIlMjBoZWlnaHQlM0QlMjI1MTAlMjIlMjBhcyUzRCUyMmdlb21ldHJ5JTIyJTJGJTNFJTNDJTJGbXhDZWxsJTNFJTNDbXhDZWxsJTIwaWQlM0QlMjI2JTIyJTIwdmFsdWUlM0QlMjJQVkVjaG8lMjIlMjBzdHlsZSUzRCUyMnN3aW1sYW5lJTNCZm9udFN0eWxlJTNEMSUzQmNoaWxkTGF5b3V0JTNEc3RhY2tMYXlvdXQlM0Job3Jpem9udGFsJTNEMSUzQnN0YXJ0U2l6ZSUzRDIwJTNCZmlsbENvbG9yJTNEJTIzZmZmZmZmJTNCaG9yaXpvbnRhbFN0YWNrJTNEMCUzQnJlc2l6ZVBhcmVudCUzRDElM0JyZXNpemVQYXJlbnRNYXglM0QwJTNCcmVzaXplTGFzdCUzRDAlM0Jjb2xsYXBzaWJsZSUzRDAlM0JtYXJnaW5Cb3R0b20lM0QwJTNCc3dpbWxhbmVGaWxsQ29sb3IlM0QlMjNmZmZmZmYlM0Jmb250U2l6ZSUzRDEzJTNCc3Ryb2tlQ29sb3IlM0QlMjMwMDAwMDAlM0JzdHJva2VXaWR0aCUzRDIlM0JodG1sJTNEMCUzQmRhc2hlZCUzRDElM0IlMjIlMjB2ZXJ0ZXglM0QlMjIxJTIyJTIwcGFyZW50JTNEJTIyNSUyMiUzRSUzQ214R2VvbWV0cnklMjB4JTNEJTIyMTcwJTIyJTIweSUzRCUyMjE1MCUyMiUyMHdpZHRoJTNEJTIyMjUwJTIyJTIwaGVpZ2h0JTNEJTIyMzUwJTIyJTIwYXMlM0QlMjJnZW9tZXRyeSUyMiUyRiUzRSUzQyUyRm14Q2VsbCUzRSUzQ214Q2VsbCUyMGlkJTNEJTIyNyUyMiUyMHN0eWxlJTNEJTIyZWRnZVN0eWxlJTNEb3J0aG9nb25hbEVkZ2VTdHlsZSUzQm9ydGhvZ29uYWxMb29wJTNEMSUzQmpldHR5U2l6ZSUzRGF1dG8lM0JodG1sJTNEMSUzQmV4aXRYJTNEMSUzQmV4aXRZJTNEMC41JTNCZXhpdER4JTNEMCUzQmV4aXREeSUzRDAlM0JleGl0UGVyaW1ldGVyJTNEMCUzQmVudHJ5WCUzRDAlM0JlbnRyeVklM0QwLjUlM0JlbnRyeUR4JTNEMCUzQmVudHJ5RHklM0QwJTNCZm9udFNpemUlM0QxMyUzQnN0YXJ0QXJyb3clM0Rub25lJTNCc3RhcnRGaWxsJTNEMCUzQnN0cm9rZUNvbG9yJTNEJTIzMDBDQzAwJTNCJTIyJTIwZWRnZSUzRCUyMjElMjIlMjBwYXJlbnQlM0QlMjI1JTIyJTIwc291cmNlJTNEJTIyOCUyMiUyMHRhcmdldCUzRCUyMjE4JTIyJTNFJTNDbXhHZW9tZXRyeSUyMHJlbGF0aXZlJTNEJTIyMSUyMiUyMGFzJTNEJTIyZ2VvbWV0cnklMjIlM0UlM0NBcnJheSUyMGFzJTNEJTIycG9pbnRzJTIyJTNFJTNDbXhQb2ludCUyMHglM0QlMjIxNDAlMjIlMjB5JTNEJTIyNDMwJTIyJTJGJTNFJTNDbXhQb2ludCUyMHglM0QlMjIxNDAlMjIlMjB5JTNEJTIyMzc1JTIyJTJGJTNFJTNDJTJGQXJyYXklM0UlM0MlMkZteEdlb21ldHJ5JTNFJTNDJTJGbXhDZWxsJTNFJTNDbXhDZWxsJTIwaWQlM0QlMjI4JTIyJTIwdmFsdWUlM0QlMjJDb3VjaERCJTIyJTIwc3R5bGUlM0QlMjJzdHJva2VXaWR0aCUzRDIlM0JodG1sJTNEMSUzQnNoYXBlJTNEbXhncmFwaC5mbG93Y2hhcnQuZGF0YWJhc2UlM0J3aGl0ZVNwYWNlJTNEd3JhcCUzQiUyMiUyMHZlcnRleCUzRCUyMjElMjIlMjBwYXJlbnQlM0QlMjI1JTIyJTNFJTNDbXhHZW9tZXRyeSUyMHglM0QlMjIzNSUyMiUyMHklM0QlMjIzOTAlMjIlMjB3aWR0aCUzRCUyMjcwJTIyJTIwaGVpZ2h0JTNEJTIyODAlMjIlMjBhcyUzRCUyMmdlb21ldHJ5JTIyJTJGJTNFJTNDJTJGbXhDZWxsJTNFJTNDbXhDZWxsJTIwaWQlM0QlMjI5JTIyJTIwc3R5bGUlM0QlMjJlZGdlU3R5bGUlM0RvcnRob2dvbmFsRWRnZVN0eWxlJTNCb3J0aG9nb25hbExvb3AlM0QxJTNCamV0dHlTaXplJTNEYXV0byUzQmh0bWwlM0QxJTNCZXhpdFglM0QxJTNCZXhpdFklM0QwLjUlM0JleGl0RHglM0QwJTNCZXhpdER5JTNEMCUzQmV4aXRQZXJpbWV0ZXIlM0QwJTNCZW50cnlYJTNEMCUzQmVudHJ5WSUzRDAuNSUzQmVudHJ5RHglM0QwJTNCZW50cnlEeSUzRDAlM0Jmb250U2l6ZSUzRDEzJTNCc3RhcnRBcnJvdyUzRGNsYXNzaWMlM0JzdGFydEZpbGwlM0QxJTNCc3Ryb2tlQ29sb3IlM0QlMjMwMDdGRkYlM0IlMjIlMjBlZGdlJTNEJTIyMSUyMiUyMHBhcmVudCUzRCUyMjUlMjIlMjBzb3VyY2UlM0QlMjIxMCUyMiUyMHRhcmdldCUzRCUyMjE0JTIyJTNFJTNDbXhHZW9tZXRyeSUyMHJlbGF0aXZlJTNEJTIyMSUyMiUyMGFzJTNEJTIyZ2VvbWV0cnklMjIlMkYlM0UlM0MlMkZteENlbGwlM0UlM0NteENlbGwlMjBpZCUzRCUyMjEwJTIyJTIwdmFsdWUlM0QlMjJNUVRUJTIwJTI2bHQlM0JiciUyNmd0JTNCQnJva2VyJTIyJTIwc3R5bGUlM0QlMjJzdHJva2VXaWR0aCUzRDIlM0JodG1sJTNEMSUzQnNoYXBlJTNEbXhncmFwaC5mbG93Y2hhcnQuZGlyZWN0X2RhdGElM0J3aGl0ZVNwYWNlJTNEd3JhcCUzQmFsaWduJTNEY2VudGVyJTNCJTIyJTIwdmVydGV4JTNEJTIyMSUyMiUyMHBhcmVudCUzRCUyMjUlMjIlM0UlM0NteEdlb21ldHJ5JTIweCUzRCUyMjIwJTIyJTIweSUzRCUyMjE4NSUyMiUyMHdpZHRoJTNEJTIyMTAwJTIyJTIwaGVpZ2h0JTNEJTIyNjAlMjIlMjBhcyUzRCUyMmdlb21ldHJ5JTIyJTJGJTNFJTNDJTJGbXhDZWxsJTNFJTNDbXhDZWxsJTIwaWQlM0QlMjIxMSUyMiUyMHN0eWxlJTNEJTIyZWRnZVN0eWxlJTNEb3J0aG9nb25hbEVkZ2VTdHlsZSUzQm9ydGhvZ29uYWxMb29wJTNEMSUzQmpldHR5U2l6ZSUzRGF1dG8lM0JodG1sJTNEMSUzQmV4aXRYJTNEMC41JTNCZXhpdFklM0QxJTNCZXhpdER4JTNEMCUzQmV4aXREeSUzRDAlM0JlbnRyeVglM0QxJTNCZW50cnlZJTNEMC41JTNCZW50cnlEeCUzRDAlM0JlbnRyeUR5JTNEMCUzQmZvbnRTaXplJTNEMTMlM0JzdGFydEFycm93JTNEY2xhc3NpYyUzQnN0YXJ0RmlsbCUzRDElM0JzdHJva2VDb2xvciUzRCUyMzAwN0ZGRiUzQiUyMiUyMGVkZ2UlM0QlMjIxJTIyJTIwcGFyZW50JTNEJTIyNSUyMiUyMHNvdXJjZSUzRCUyMjEyJTIyJTIwdGFyZ2V0JTNEJTIyMTQlMjIlM0UlM0NteEdlb21ldHJ5JTIwcmVsYXRpdmUlM0QlMjIxJTIyJTIwYXMlM0QlMjJnZW9tZXRyeSUyMiUzRSUzQ0FycmF5JTIwYXMlM0QlMjJwb2ludHMlMjIlM0UlM0NteFBvaW50JTIweCUzRCUyMjM0MCUyMiUyMHklM0QlMjIxMzAlMjIlMkYlM0UlM0NteFBvaW50JTIweCUzRCUyMjM5MCUyMiUyMHklM0QlMjIxMzAlMjIlMkYlM0UlM0NteFBvaW50JTIweCUzRCUyMjM5MCUyMiUyMHklM0QlMjIyNTUlMjIlMkYlM0UlM0MlMkZBcnJheSUzRSUzQyUyRm14R2VvbWV0cnklM0UlM0MlMkZteENlbGwlM0UlM0NteENlbGwlMjBpZCUzRCUyMjEyJTIyJTIwdmFsdWUlM0QlMjJFUElDUyUyMElPQ3MlMjIlMjBzdHlsZSUzRCUyMnNoYXBlJTNEcHJvY2VzcyUzQndoaXRlU3BhY2UlM0R3cmFwJTNCaHRtbCUzRDElM0JiYWNrZ3JvdW5kT3V0bGluZSUzRDElM0JzdHJva2VDb2xvciUzRCUyMzAwMDAwMCUzQnN0cm9rZVdpZHRoJTNEMiUzQiUyMiUyMHZlcnRleCUzRCUyMjElMjIlMjBwYXJlbnQlM0QlMjI1JTIyJTNFJTNDbXhHZW9tZXRyeSUyMHglM0QlMjIyODAlMjIlMjB5JTNEJTIyNDUlMjIlMjB3aWR0aCUzRCUyMjEyMCUyMiUyMGhlaWdodCUzRCUyMjYwJTIyJTIwYXMlM0QlMjJnZW9tZXRyeSUyMiUyRiUzRSUzQyUyRm14Q2VsbCUzRSUzQ214Q2VsbCUyMGlkJTNEJTIyMTMlMjIlMjB2YWx1ZSUzRCUyMkUyViUyMiUyMHN0eWxlJTNEJTIyc3dpbWxhbmUlM0Jmb250U2l6ZSUzRDEzJTNCc3Ryb2tlQ29sb3IlM0QlMjMwMDdGRkYlM0JzdHJva2VXaWR0aCUzRDIlM0JmaWxsQ29sb3IlM0Rub25lJTNCaHRtbCUzRDAlM0IlMjIlMjB2ZXJ0ZXglM0QlMjIxJTIyJTIwcGFyZW50JTNEJTIyNSUyMiUzRSUzQ214R2VvbWV0cnklMjB4JTNEJTIyMjIwJTIyJTIweSUzRCUyMjE4MCUyMiUyMHdpZHRoJTNEJTIyMTQwJTIyJTIwaGVpZ2h0JTNEJTIyMTIwJTIyJTIwYXMlM0QlMjJnZW9tZXRyeSUyMiUyRiUzRSUzQyUyRm14Q2VsbCUzRSUzQ214Q2VsbCUyMGlkJTNEJTIyMTQlMjIlMjB2YWx1ZSUzRCUyMkUyViUyME1lZGlhdG9yJTIyJTIwc3R5bGUlM0QlMjJodG1sJTNEMSUzQmRhc2hlZCUzRDAlM0J3aGl0ZXNwYWNlJTNEd3JhcCUzQmZvbnRTaXplJTNEMTMlM0JzdHJva2VDb2xvciUzRCUyMzAwN0ZGRiUzQnN0cm9rZVdpZHRoJTNEMSUzQmZpbGxDb2xvciUzRG5vbmUlM0IlMjIlMjB2ZXJ0ZXglM0QlMjIxJTIyJTIwcGFyZW50JTNEJTIyMTMlMjIlM0UlM0NteEdlb21ldHJ5JTIweCUzRCUyMjIwJTIyJTIweSUzRCUyMjUwJTIyJTIwd2lkdGglM0QlMjIxMDAlMjIlMjBoZWlnaHQlM0QlMjI1MCUyMiUyMGFzJTNEJTIyZ2VvbWV0cnklMjIlMkYlM0UlM0MlMkZteENlbGwlM0UlM0NteENlbGwlMjBpZCUzRCUyMjE1JTIyJTIwdmFsdWUlM0QlMjJWMkUlMjIlMjBzdHlsZSUzRCUyMnN3aW1sYW5lJTNCZm9udFNpemUlM0QxMyUzQnN0cm9rZUNvbG9yJTNEJTIzMDBDQzAwJTNCc3Ryb2tlV2lkdGglM0QyJTNCZmlsbENvbG9yJTNEbm9uZSUzQmh0bWwlM0QwJTNCJTIyJTIwdmVydGV4JTNEJTIyMSUyMiUyMHBhcmVudCUzRCUyMjUlMjIlM0UlM0NteEdlb21ldHJ5JTIweCUzRCUyMjIyMCUyMiUyMHklM0QlMjIzMTAlMjIlMjB3aWR0aCUzRCUyMjE0MCUyMiUyMGhlaWdodCUzRCUyMjE4MCUyMiUyMGFzJTNEJTIyZ2VvbWV0cnklMjIlMkYlM0UlM0MlMkZteENlbGwlM0UlM0NteENlbGwlMjBpZCUzRCUyMjE2JTIyJTIwdmFsdWUlM0QlMjJQVkFTZXJ2ZX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MTE0LjUlMjIlMjB3aWR0aCUzRCUyMjEwMCUyMiUyMGhlaWdodCUzRCUyMjUwJTIyJTIwYXMlM0QlMjJnZW9tZXRyeSUyMiUyRiUzRSUzQyUyRm14Q2VsbCUzRSUzQ214Q2VsbCUyMGlkJTNEJTIyMTclMjIlMjBzdHlsZSUzRCUyMmVkZ2VTdHlsZSUzRG9ydGhvZ29uYWxFZGdlU3R5bGUlM0JvcnRob2dvbmFsTG9vcCUzRDElM0JqZXR0eVNpemUlM0RhdXRvJTNCaHRtbCUzRDElM0JleGl0WCUzRDAuNSUzQmV4aXRZJTNEMSUzQmV4aXREeCUzRDAlM0JleGl0RHklM0QwJTNCZW50cnlYJTNEMC41JTNCZW50cnlZJTNEMCUzQmVudHJ5RHglM0QwJTNCZW50cnlEeSUzRDAlM0Jmb250U2l6ZSUzRDEzJTNCc3RhcnRBcnJvdyUzRGNsYXNzaWMlM0JzdGFydEZpbGwlM0QxJTNCc3Ryb2tlQ29sb3IlM0QlMjMwMENDMDAlM0IlMjIlMjBlZGdlJTNEJTIyMSUyMiUyMHBhcmVudCUzRCUyMjE1JTIyJTIwc291cmNlJTNEJTIyMTglMjIlMjB0YXJnZXQlM0QlMjIxNiUyMiUzRSUzQ214R2VvbWV0cnklMjByZWxhdGl2ZSUzRCUyMjElMjIlMjBhcyUzRCUyMmdlb21ldHJ5JTIyJTJGJTNFJTNDJTJGbXhDZWxsJTNFJTNDbXhDZWxsJTIwaWQlM0QlMjIxOCUyMiUyMHZhbHVlJTNEJTIyVjJFJTIwTWVkaWF0b3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NDAlMjIlMjB3aWR0aCUzRCUyMjEwMCUyMiUyMGhlaWdodCUzRCUyMjUwJTIyJTIwYXMlM0QlMjJnZW9tZXRyeSUyMiUyRiUzRSUzQyUyRm14Q2VsbCUzRSUzQ214Q2VsbCUyMGlkJTNEJTIyMTklMjIlMjBzdHlsZSUzRCUyMmVkZ2VTdHlsZSUzRG9ydGhvZ29uYWxFZGdlU3R5bGUlM0JvcnRob2dvbmFsTG9vcCUzRDElM0JqZXR0eVNpemUlM0RhdXRvJTNCaHRtbCUzRDElM0JleGl0WCUzRDAlM0JleGl0WSUzRDAuNSUzQmV4aXREeCUzRDAlM0JleGl0RHklM0QwJTNCZW50cnlYJTNEMSUzQmVudHJ5WSUzRDAuNSUzQmVudHJ5RHglM0QwJTNCZW50cnlEeSUzRDAlM0JlbnRyeVBlcmltZXRlciUzRDAlM0Jmb250U2l6ZSUzRDEzJTNCc3RhcnRBcnJvdyUzRGNsYXNzaWMlM0JzdGFydEZpbGwlM0QxJTNCc3Ryb2tlQ29sb3IlM0QlMjMwMENDMDAlM0IlMjIlMjBlZGdlJTNEJTIyMSUyMiUyMHBhcmVudCUzRCUyMjUlMjIlMjBzb3VyY2UlM0QlMjIxOCUyMiUyMHRhcmdldCUzRCUyMjEwJTIyJTNFJTNDbXhHZW9tZXRyeSUyMHJlbGF0aXZlJTNEJTIyMSUyMiUyMGFzJTNEJTIyZ2VvbWV0cnklMjIlM0UlM0NBcnJheSUyMGFzJTNEJTIycG9pbnRzJTIyJTNFJTNDbXhQb2ludCUyMHglM0QlMjIxNDAlMjIlMjB5JTNEJTIyMzc1JTIyJTJGJTNFJTNDbXhQb2ludCUyMHglM0QlMjIxNDAlMjIlMjB5JTNEJTIyMjE1JTIyJTJGJTNFJTNDJTJGQXJyYXklM0UlM0MlMkZteEdlb21ldHJ5JTNFJTNDJTJGbXhDZWxsJTNFJTNDbXhDZWxsJTIwaWQlM0QlMjIyMCUyMiUyMHZhbHVlJTNEJTIyJTIyJTIwc3R5bGUlM0QlMjJlZGdlU3R5bGUlM0RvcnRob2dvbmFsRWRnZVN0eWxlJTNCb3J0aG9nb25hbExvb3AlM0QxJTNCamV0dHlTaXplJTNEYXV0byUzQmh0bWwlM0QxJTNCc3RhcnRBcnJvdyUzRGNsYXNzaWMlM0JzdGFydEZpbGwlM0QxJTNCZW50cnlYJTNEMCUzQmVudHJ5WSUzRDAuNSUzQmVudHJ5RHglM0QwJTNCZW50cnlEeSUzRDAlM0JlbnRyeVBlcmltZXRlciUzRDAlM0JleGl0WCUzRDElM0JleGl0WSUzRDAuNSUzQmV4aXREeCUzRDAlM0JleGl0RHklM0QwJTNCZXhpdFBlcmltZXRlciUzRDAlM0JzdHJva2VDb2xvciUzRCUyMzAwN0ZGRiUzQiUyMiUyMGVkZ2UlM0QlMjIxJTIyJTIwc291cmNlJTNEJTIyMyUyMiUyMHRhcmdldCUzRCUyMjEwJTIyJTIwcGFyZW50JTNEJTIyMSUyMiUzRSUzQ214R2VvbWV0cnklMjByZWxhdGl2ZSUzRCUyMjElMjIlMjBhcyUzRCUyMmdlb21ldHJ5JTIyJTNFJTNDbXhQb2ludCUyMHglM0QlMjIxOTAlMjIlMjB5JTNEJTIyODA1JTIyJTIwYXMlM0QlMjJzb3VyY2VQb2ludCUyMiUyRiUzRSUzQ0FycmF5JTIwYXMlM0QlMjJwb2ludHMlMjIlM0UlM0NteFBvaW50JTIweCUzRCUyMjE4MCUyMiUyMHklM0QlMjI2NjAlMjIlMkYlM0UlM0NteFBvaW50JTIweCUzRCUyMjE4MCUyMiUyMHklM0QlMjI3MjUlMjIlMkYlM0UlM0MlMkZBcnJheSUzRSUzQyUyRm14R2VvbWV0cnklM0UlM0MlMkZteENlbGwlM0UlM0NteENlbGwlMjBpZCUzRCUyMjIxJTIyJTIwc3R5bGUlM0QlMjJlZGdlU3R5bGUlM0RvcnRob2dvbmFsRWRnZVN0eWxlJTNCb3J0aG9nb25hbExvb3AlM0QxJTNCamV0dHlTaXplJTNEYXV0byUzQmh0bWwlM0QxJTNCZXhpdFglM0QwJTNCZXhpdFklM0QwLjUlM0JleGl0RHglM0QwJTNCZXhpdER5JTNEMCUzQmV4aXRQZXJpbWV0ZXIlM0QwJTNCZW50cnlYJTNEMSUzQmVudHJ5WSUzRDAuNSUzQmVudHJ5RHglM0QwJTNCZW50cnlEeSUzRDAlM0JlbnRyeVBlcmltZXRlciUzRDAlM0Jmb250U2l6ZSUzRDEyJTNCc3RhcnRBcnJvdyUzRGNsYXNzaWMlM0JzdGFydEZpbGwlM0QxJTNCc3Ryb2tlQ29sb3IlM0QlMjMwMENDMDAlM0IlMjIlMjBlZGdlJTNEJTIyMSUyMiUyMHNvdXJjZSUzRCUyMjEwJTIyJTIwdGFyZ2V0JTNEJTIyNCUyMiUyMHBhcmVudCUzRCUyMjElMjIlM0UlM0NteEdlb21ldHJ5JTIwcmVsYXRpdmUlM0QlMjIxJTIyJTIwYXMlM0QlMjJnZW9tZXRyeSUyMiUzRSUzQ0FycmF5JTIwYXMlM0QlMjJwb2ludHMlMjIlM0UlM0NteFBvaW50JTIweCUzRCUyMjE4MCUyMiUyMHklM0QlMjI3MjUlMjIlMkYlM0UlM0NteFBvaW50JTIweCUzRCUyMjE4MCUyMiUyMHklM0QlMjI3NTUlMjIlMkYlM0UlM0MlMkZBcnJheSUzRSUzQyUyRm14R2VvbWV0cnklM0UlM0MlMkZteENlbGwlM0UlM0NteENlbGwlMjBpZCUzRCUyMjIyJTIyJTIwdmFsdWUlM0QlMjIlMjIlMjBzdHlsZSUzRCUyMmZvbnRDb2xvciUzRCUyMzAwNjZDQyUzQnZlcnRpY2FsQWxpZ24lM0R0b3AlM0J2ZXJ0aWNhbExhYmVsUG9zaXRpb24lM0Rib3R0b20lM0JsYWJlbFBvc2l0aW9uJTNEY2VudGVyJTNCYWxpZ24lM0RjZW50ZXIlM0JodG1sJTNEMSUzQm91dGxpbmVDb25uZWN0JTNEMCUzQmZpbGxDb2xvciUzRCUyM0NDQ0NDQyUzQnN0cm9rZUNvbG9yJTNEJTIzNjg4MUIzJTNCZ3JhZGllbnRDb2xvciUzRG5vbmUlM0JncmFkaWVudERpcmVjdGlvbiUzRG5vcnRoJTNCc3Ryb2tlV2lkdGglM0QyJTNCc2hhcGUlM0RteGdyYXBoLm5ldHdvcmtzLnBjJTNCZm9udFNpemUlM0QxMiUzQiUyMiUyMHZlcnRleCUzRCUyMjElMjIlMjBwYXJlbnQlM0QlMjIxJTIyJTNFJTNDbXhHZW9tZXRyeSUyMHglM0QlMjI2OTAlMjIlMjB5JTNEJTIyNjg1JTIyJTIwd2lkdGglM0QlMjIxMDAlMjIlMjBoZWlnaHQlM0QlMjI3MCUyMiUyMGFzJTNEJTIyZ2VvbWV0cnklMjIlMkYlM0UlM0MlMkZteENlbGwlM0UlM0NteENlbGwlMjBpZCUzRCUyMjIzJTIyJTIwc3R5bGUlM0QlMjJlZGdlU3R5bGUlM0RvcnRob2dvbmFsRWRnZVN0eWxlJTNCb3J0aG9nb25hbExvb3AlM0QxJTNCamV0dHlTaXplJTNEYXV0byUzQmh0bWwlM0QxJTNCZXhpdFglM0QxJTNCZXhpdFklM0QwLjUlM0JleGl0RHglM0QwJTNCZXhpdER5JTNEMCUzQmVudHJ5WCUzRDAlM0JlbnRyeVklM0QwLjUlM0JlbnRyeUR4JTNEMCUzQmVudHJ5RHklM0QwJTNCZW50cnlQZXJpbWV0ZXIlM0QwJTNCZm9udFNpemUlM0QxMiUzQnN0YXJ0QXJyb3clM0RjbGFzc2ljJTNCc3RhcnRGaWxsJTNEMSUzQnN0cm9rZUNvbG9yJTNEJTIzMDA3RkZGJTNCJTIyJTIwZWRnZSUzRCUyMjElMjIlMjBzb3VyY2UlM0QlMjIxMiUyMiUyMHRhcmdldCUzRCUyMjIyJTIyJTIwcGFyZW50JTNEJTIyMSUyMiUzRSUzQ214R2VvbWV0cnklMjByZWxhdGl2ZSUzRCUyMjElMjIlMjBhcyUzRCUyMmdlb21ldHJ5JTIyJTNFJTNDQXJyYXklMjBhcyUzRCUyMnBvaW50cyUyMiUzRSUzQ214UG9pbnQlMjB4JTNEJTIyNjYwJTIyJTIweSUzRCUyMjU4NSUyMiUyRiUzRSUzQ214UG9pbnQlMjB4JTNEJTIyNjYwJTIyJTIweSUzRCUyMjcyMCUyMiUyRiUzRSUzQyUyRkFycmF5JTNFJTNDJTJGbXhHZW9tZXRyeSUzRSUzQyUyRm14Q2VsbCUzRSUzQ214Q2VsbCUyMGlkJTNEJTIyMjQlMjIlMjB2YWx1ZSUzRCUyMlBob2VidXMlMjBTY3JlZW5zJTI2bHQlM0JiciUyNmd0JTNCQWxhcm0lMjBWaWV3ZXIlMjIlMjBzdHlsZSUzRCUyMnRleHQlM0JodG1sJTNEMSUzQmFsaWduJTNEY2VudGVyJTNCdmVydGljYWxBbGlnbiUzRG1pZGRsZSUzQnJlc2l6YWJsZSUzRDAlM0Jwb2ludHMlM0QlNUIlNUQlM0JhdXRvc2l6ZSUzRDElM0JzdHJva2VDb2xvciUzRG5vbmUlM0JmaWxsQ29sb3IlM0Rub25lJTNCZm9udFNpemUlM0QxNCUzQiUyMiUyMHZlcnRleCUzRCUyMjElMjIlMjBwYXJlbnQlM0QlMjIxJTIyJTNFJTNDbXhHZW9tZXRyeSUyMHglM0QlMjI2NzUlMjIlMjB5JTNEJTIyNzYwJTIyJTIwd2lkdGglM0QlMjIxMzAlMjIlMjBoZWlnaHQlM0QlMjI0MCUyMiUyMGFzJTNEJTIyZ2VvbWV0cnklMjIlMkYlM0UlM0MlMkZteENlbGwlM0UlM0NteENlbGwlMjBpZCUzRCUyMjI1JTIyJTIwc3R5bGUlM0QlMjJlZGdlU3R5bGUlM0RvcnRob2dvbmFsRWRnZVN0eWxlJTNCb3J0aG9nb25hbExvb3AlM0QxJTNCamV0dHlTaXplJTNEYXV0byUzQmh0bWwlM0QxJTNCZXhpdFglM0QwLjUlM0JleGl0WSUzRDAuODglM0JleGl0RHglM0QwJTNCZXhpdER5JTNEMCUzQmV4aXRQZXJpbWV0ZXIlM0QwJTNCZW50cnlYJTNEMCUzQmVudHJ5WSUzRDAuNSUzQmVudHJ5RHglM0QwJTNCZW50cnlEeSUzRDAlM0JlbnRyeVBlcmltZXRlciUzRDAlM0Jmb250U2l6ZSUzRDEzJTNCc3RhcnRBcnJvdyUzRG5vbmUlM0JzdGFydEZpbGwlM0QwJTNCc3Ryb2tlQ29sb3IlM0QlMjMwMDAwMDAlM0IlMjIlMjBlZGdlJTNEJTIyMSUyMiUyMHNvdXJjZSUzRCUyMjQlMjIlMjB0YXJnZXQlM0QlMjI4JTIyJTIwcGFyZW50JTNEJTIyMSUyMiUzRSUzQ214R2VvbWV0cnklMjByZWxhdGl2ZSUzRCUyMjElMjIlMjBhcyUzRCUyMmdlb21ldHJ5JTIyJTNFJTNDQXJyYXklMjBhcyUzRCUyMnBvaW50cyUyMiUzRSUzQ214UG9pbnQlMjB4JTNEJTIyOTAlMjIlMjB5JTNEJTIyOTQwJTIyJTJGJTNFJTNDJTJGQXJyYXklM0UlM0MlMkZteEdlb21ldHJ5JTNFJTNDJTJGbXhDZWxsJTNFJTNDbXhDZWxsJTIwaWQlM0QlMjIyNiUyMiUyMHN0eWxlJTNEJTIyZWRnZVN0eWxlJTNEb3J0aG9nb25hbEVkZ2VTdHlsZSUzQm9ydGhvZ29uYWxMb29wJTNEMSUzQmpldHR5U2l6ZSUzRGF1dG8lM0JodG1sJTNEMSUzQmV4aXRYJTNEMSUzQmV4aXRZJTNEMC41JTNCZXhpdER4JTNEMCUzQmV4aXREeSUzRDAlM0JlbnRyeVglM0QwJTNCZW50cnlZJTNEMC41JTNCZW50cnlEeCUzRDAlM0JlbnRyeUR5JTNEMCUzQmVudHJ5UGVyaW1ldGVyJTNEMCUzQmZvbnRTaXplJTNEMTMlM0JzdGFydEFycm93JTNEY2xhc3NpYyUzQnN0YXJ0RmlsbCUzRDElM0JzdHJva2VDb2xvciUzRCUyMzAwQ0MwMCUzQiUyMiUyMGVkZ2UlM0QlMjIxJTIyJTIwc291cmNlJTNEJTIyMTYlMjIlMjB0YXJnZXQlM0QlMjIyMiUyMiUyMHBhcmVudCUzRCUyMjElMjIlM0UlM0NteEdlb21ldHJ5JTIwcmVsYXRpdmUlM0QlMjIxJTIyJTIwYXMlM0QlMjJnZW9tZXRyeSUyMiUzRSUzQ0FycmF5JTIwYXMlM0QlMjJwb2ludHMlMjIlM0UlM0NteFBvaW50JTIweCUzRCUyMjY2MCUyMiUyMHklM0QlMjI5NjAlMjIlMkYlM0UlM0NteFBvaW50JTIweCUzRCUyMjY2MCUyMiUyMHklM0QlMjI3MjAlMjIlMkYlM0UlM0MlMkZBcnJheSUzRSUzQyUyRm14R2VvbWV0cnklM0UlM0MlMkZteENlbGwlM0UlM0MlMkZyb290JTNFJTNDJTJGbXhHcmFwaE1vZGVsJTNFXrPxgAAAIABJREFUeF7s3QvUXfOdP/7vkEWN0axUUXQWpixSRVWJuhSlKaNCSFoR96BKlMg0dWkmZeraElWXEuoSdSdE1aVupVVxaYkx6TTtiLYENSyXtMMKfuuz//9HnsvZZ+/zZD/Pc855Xnstq/P/P3t/9/f7+n7PPvmd832fzz8kBwECBAgQIECAAAECBAgQIECAAAECBAgQIECAAAECBAgQIECAAAECBAgQIECAAAECBAgQIECAAIEmFviHJu6brhEgQIAAAQIECBAgQIAAAQIECBAgQIAAAQIECBAgQIAAAQIECBAgQIAAAQIECBAgQIAAAQIECBBIAjAWAQ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WCLwPgwCBAgQIECAAAECBAgQIECAAAECBAgQIECAAAECBPpMwJ7FPqPVMAECBAgQIECg/QX8Y7L959gICRAgQIAAAQIECBAoLyAAU97KmQQIECBAgAABAgQIECBAgAABAgQIECBAgAABAgQaFbBnsVEx5xMgQIAAAQIECHwg4B+TFgMBAgQIECBAgAABAgSWCAjAWA0ECBAgQIAAAQIECBAgQIAAAQIECBAgQIAAAQIE+k7AnsW+s9UyAQIECBAgQKDtBfxjsu2n2AAJECBAgAABAgQIEGhAQACmASynEiBAgAABAgQIECBAgAABAgQIECBAgAABAgQIEGhQwJ7FBsGcToAAAQIECBAgsETAPyatBgIECBAgQIAAAQIECCwR6BKAef99eRiLgwABAgQIECBAgAABAgQIECBAgAABAgQIECBAgEBvBf7hH3psUbRnsbeYriNAgAABAgQIEEj+MWkR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BAgQIAAAQIECBAgQIAAAQIEKhIQgKkIUjMECBAgQIAAAQKZgACMhUCAAAECBAgQIECAAIElAgIwVgMBAgQIECBAgAABAgQIECBAgAABAgQIECBAgACBigQEYCqC1AwBAgQIECBAgEAmIABjIRAgQIAAAQIECBAgQGCJgACM1UCAAAECBAgQIECAAAECBAgQIECAAAECBAgQIECgIgEBmIogNUOAAAECBAgQIJAJCMBYCAQIECBAgAABAgQIEFgiIABjNRAgQIAAAQIECBAgQIAAAQIECBAgQIAAAQIECBCoSEAApiJIzRAgQIAAAQIECGQCAjAWAgECBAgQIECAAAECBJYICMBYDQQIECBAgAABAgQIECBAgAABAgQIECBAgAABAgQqEhCAqQhSMwQIECBAgAABApmAAIyFQIAAAQIECBAgQIAAgSUCAjBWAwECBAgQIECAAAECBAgQIECAAAECBAgQIECAAIGKBARgKoLUDAECBAgQIECAQCYgAGMh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PSbwKJFi9KTTz6ZfvWrX6Vf//rX6cUXX0yPPPJIl/tvueWW6WMf+1j63Oc+l7beeuv06U9/Oq244or91kc3IkCAAAECBAgQIECAAAECSyMgALM0eq4lQIAAAQIECBDoLiAAY00QIECAAAECBAgQIEBgiYAAjNVAgAABAgQIEKgj8B//8R/p3//935faaNNNN02rrLJKWnfdddNnPvOZtM0226RPfOITaciQIUvd9mBvIIIU4Zl3XHXVVWn8+PGDnWlAx//ee+9loZcf/OAHadasWenNN99sqD8rrbRSGj16dDr66KOzMMwyyyzT0PVOJtDsAosXL07Tpk1Lp556apeunnXWWWnSpEmp++a5//7v/05f/epX01NPPVVzaF/60pfST37yk7Tyyiv36dCL+nHyySenqVOn9mkfNL50Aq+99lqaMGFC9mzuOOKZO3PmzLT77rsvXeOuJkCAAAECBAgMYgEBmEE8+YZOgAABAgQIEOgDAQGYPkDVJAECBAgQIECAAAECLSsgANOyU6fjBAgQIECAQH8IVBWAqdXXtdZaKx111FHpwAMP7PNNyv1hNVD3EIAZKPly940KLyeeeGL68Y9/XO6CgrMOPvjgdMopp2QVYhwE2kXg7rvvTmPGjOkSDhs+fHi64YYb0oYbbthjmEXBEwGYdlkZ/TOOCEvtu+++XW4W1bciQLr22mv3TyfchQABAgQIECDQZgICMG02oYZDgAABAgQIEBhgAQGYAZ4AtydAgAABAgQIECBAoKkEBGCaajp0hgABAgQIEGg2gb4MwHSMdf3118+qzOy1115p+eWXbzaCpu+PAEzzTtEzzzyTvva1r6WYoyqP2Jh90UUX1QwGVHkfbRHoD4Hnn38+7bfffun+++/vcrsTTjghnXTSSTUrhQnA9MfMDJ57LFy4MO2///7pnnvu6TLoyZMnZ4FD/zYZPGvBSAkQIECAAIHqBARgqrPUEgECBAgQIECAQEoCMFYBAQIECBAgQIAAAQIElggIwFgNBAgQIECAAIE6Av0RgOm4fVSDiY2mK620kjlpQEAApgGsfjx13rx56aCDDkpz5szpk7uOGDEiXXbZZSmqZDgItKrA4sWL0+mnn56mTp3aZQirr756uuWWW9IWW2xRc2gCMK06483Z7/fffz9Nnz49ReCl8xH/HrnxxhvTyJEjm7PjekWAAAECBAgQaGIBAZgmnhxdI0CAAAECBAi0oIAATAtOmi4TIECAAAECBAgQINBnAgIwfUarYQIECBAgQKAdBPozABNeRxxxRDrzzDPTiiuu2A58/TIGAZh+YW7oJosWLUqTJk1KM2bMaOi6Rk8eO3ZsVglm2LBhjV7qfAJNIfD444+nMWPGpOeee65Lfw488MB03nnn5b4XCMA0xfS1VSeiYlc8UyO82PnwnG2raTYYAgQIECBAoB8FBGD6EdutCBAgQIAAAQKDQEAAZhBMsiESIECAAAECBAgQIFBaQACmNJUTCRAgQIAAgcEo0N8BmDCOagDxK+xDhgwZjOQNj1kApmGyPr/g1ltvTfvtt1968803+/xeF198cTrkkENSjc1FfX5vNyCwNAJ///vfs6BYhLi6HzfddFPac889c5sXgFkaedfWEnj77bfTlClT0rnnntvjz1dddVUaP348OAIECBAgQIAAgQYEBGAawHIqAQIECBAgQIBAoYAATCGREwgQIECAAAECBAgQGEQCAjCDaLINlQABAgQIEGhcYCACMCuttFKKTf1777134x0ehFcIwDTXpEf1l4kTJ6bLL7+8bse+/OUvp0MPPTSNGDEirbzyyh8EviIU8OKLL6ZbbrklCwbERv96x0477ZSuvPLKtPrqqzcXhN4QKBB48MEHs+f8woULu5xZZk0LwFhefSFw7733ptGjR/cIL+6www5p5syZac011+yL22qTAAECBAgQINCWAgIwbTmtBkWAAAECBAgQGDABAZgBo3djAgQIECBAgAABAgSaUEAApgknRZcIECBAgACB5hEoCsAU/Sr6W2+9leJX1RcsWJBiY2mc//TTTxcOcOutt87OXXvttQvPHewnCMA01wqYO3duGjNmTJo/f37Njq211lrp/PPPT7vssktaZpll6nb++eefT0ceeWSKijL1jvj7qFGjmgtCbwjUEahX/WXq1Klp2rRpadlll81toVkCMCa5vQReeeWVrHrXnXfe2WNgl1xySZowYUJ7DdhoCBAgQIAAAQJ9KCAA04e4miZAgAABAgQIDEIBAZhBOOmGTIAAAQIECBAgQIBAroAAjMVBgAABAgQIEKgjsLQBmO5NRxjmpptuSieffHJhZYuzzjorTZo0KdXYNGHOOgkIwDTXcpg9e3bafffdczsVVQTGjx9fel3PmzcvHXTQQWnOnDm5bR5//PEpXqv1AgPNpaQ3g13g0UcfTXvssUeP6i9RAeyOO+5IEYKsdwjADPYV1Dfjf//999P06dPT5MmTe9ygTGWivumVVgkQIECAAAECrSkgANOa86bXBAgQIECAAIFmFRCAadaZ0S8CBAgQIECAAAECBAZCQABmINTdkwABAgQIEGgZgaoDMB0D//Wvf52+/vWvp6eeeirXYsSIEemaa65J66yzTst4DURHBWAGQj3/nhdddFE6/PDDa56w0UYbpeuvvz5tsMEGpTtdb0N2RyNRcSaqEwwdOrR0u04kMFAC7777bjrppJOy0Fb3Y/To0enSSy9Nw4YNq9s9AZiBmr32v+8TTzyRdttttx7hrBh5BHj33HPP9kcwQgIECBAgQIBABQICMBUgaoIAAQIECBAgQOADAQEYi4EAAQIECBAgQIAAAQJLBARgrAYCBAgQIECAQB2BvgrAxC2vvfbadNhhh6U333wztwdXXXVVVi2jt8eiRYvSY489lh544IHsf5955pn03HPPZc195CMfSZtssknacsst08iRI9Pmm2+eVlxxxd7eKve6xYsXp9///vfp7rvvTr/4xS+y+//2t7/94PxNN900rb/++mn77bdPO++8c/rnf/7ntMwyy5TuR7MGYN5444300EMPpZ/97GfpN7/5TXrkkUc+GFOYRwjkS1/6UvrCF76QVl111dLj7c2JUXno/vvvTxFOuffee7Mmtthii6wCxVe+8pVK71/vNdObAEz0td6G7Pj7Vlttla6++uq01lpr9YanJa6JINBf/vKXbE39/Oc/T3/84x/Tk08+2eX5EeNfb7310sc//vG0zTbbpKjY0OjrqSxG9Od3v/tdmjFjRrr55puz13W8lnfYYYesYs8nP/nJhl7Hne8bz4yo+HP77bdn67bjtRPPibhHVBj613/91/ThD384t7vvvfdeVmXrtttuy549UXElnrVhFM+96Ges//j/7u8qW88++2waN25czapGZSt/DdYATLynxfvZjTfemAVIO95LOtZGBDdi3ff1M7Xs66QVz3v99dfTIYcckhl3Pw488MB03nnn9cm/FVrRSp8JECBAgAABAvUEBGCsDwIECBAgQIAAgSoFBGCq1NQWAQIECBAgQIAAAQKtLiAA0+ozqP8ECBAgQIBAnwr0ZQAmNvJOnDgxXX755blj+NrXvpamT5+eVlhhhYbG+ac//SldcMEF2eb0V199tdS1EYjZb7/90jHHHJPWXnvtUtfUOylCFz/96U/TGWeckYVvyh7bbrtt+vd///csGFImCLO0AZjwOe644zKrvGOllVbKPPfZZ5/CPv31r3/NgiYxb2Xso+2oYBJjbsT973//e5o0aVJ2r1rHL3/5y7T11ltnm/5PPPHE9MMf/rDmeTHvce+o2rL88suXnabc837yk5+kfffdN/fvF198cba5upHQQZiG/T333FOz3Qg0XHfddVmQquOIKhpxn1pH2YoxYXfkkUemmTNn1mwn/E8//fS03HLL1XWLcEj0/+GHH655Xr2qChE0iU3+3/3ud9OsWbManp9GX0/15u/kk09OU6dOTREuiQDfUUcdlbvG999//3TaaaelNdZYI/3v//5vFuS76667evQ/QmBxz5VXXjl1jHXatGnZs6PeEXMd540dOzYNGTKky6kLFizI/nbllVfWbSNee7GhP8a0yiqrNGzb2wvy1mb054477shet0VHswRgivrRsWbyxlPvPbZzADTeT+J1Eu3FPesd8UyL59nkyZOzoGeZo+i51fE8LWqr3lqPa2t5vPTSSyne62+99dbc5qMi3GWXXZaGDx9etwsRvIzXZb21H+GveKatueaauW3F+9exxx7b4++rr756FirbbLPNiij8nQABAgQIECAw6AUEYAb9EgBAgAABAgQIEKhUQACmUk6NESBAgAABAgQIECDQ4gICMC0+gbpPgAABAgQI9K1AXwZgoudROWGvvfbKHUSjlS0iFPGjH/0o2yxfJnxR68axYTg26UZ4oLeBiKgM8c1vfrNwE3u92TviiCNS+BdtYF6aAEyEkKZMmZKFW/KO2JQeG+Qj7NB9o33na2Lz/q9//essQNRI4KejjUbdywRgPv3pTxeOL+5//PHHZ9bLLrvsUr+gojpJVBTKO6Lixvnnn5922WWXwjDR0nRm7ty5WbBo/vz5PZqJKilR3WDjjTeue4uizf1RaSIqzxSFJ+qZxMb2a665Jq2zzjo9+hKb/n/wgx9kr+d6laLKOJ1wwgkp/iuq8lQUgPn2t7+d9TcCBvX6FBWdoq2yAZh/+qd/ShGOirBWI2PtPK54DUZIKDbud1S6KmMTgZMIpXQOUJW5rjfn1Kuu0dmsqO2itdk5WFTU1tL8vagfVQRgXnzxxew5lhdEy+t/I/M6kAGY6H9URzvggAPqrtt4TzzzzDNzX8Ox/i+55JKssly95+8VV1yRtttuu7rTHu+r8Yyu9Vo8++yzs/dDBwECBAgQIECAQH0BARgrhAABAgQIECBAoEoBAZgqNbVFgAABAgQIECBAgECrCwjAtPoM6j8BAgQIECDQpwJ9HYApqgwRg4uNsZ///OcLxxlVMuIX7xvdJJzX8KGHHppVtygKoHS//sEHH8w24Bb9Sn/hgFLKqjtE5ZLVVlst9/TeBmAWL16czjrrrKz6S70jDMK1KPzSm433te5bNqhQJgDz+OOPZ4GcoiMqD4waNarotFJ/L9oQ39HIuHHjsuoqEQCpZ1vqpjVOKqre0rm6RN49Zs+enXbffffcLpSphvDuu+9mAaqohlLryKvyVHZ9NuITa/073/lO3WBbUQAmNsVHsKgoYNK5Ok5RBZjYtB8BlOhbb44IBcT9rr/++sJgTl77o0ePzqopFYWZetO/ztc88cQTabfddksLFy7s0VTZikJxYdHrrF0CMNtss032nLj99tt7RR+v35jXeu8h0fCAiFP8AAAgAElEQVRAB2AivHLuuefWfV5HGDMCrvHsrFVBK0J/e++9d5o3b16uVZn3s7j4hRdeyKo2PfDAAz3aKltBq1cT5iICBAgQIECAQBsJCMC00WQaCgECBAgQIECgCQQEYJpgEnSBAAECBAgQIECAAIGmERCAaZqp0BECBAgQIECgGQX6OgDzt7/9LR199NHZr7bnHfFr7fvvv39dnpdeeikdddRR6YYbbqiUsUwApfMNo/JJBGeeeuqpyvoxceLE7FfvV1hhhZpt9iYAE5uNy1SxiA35UXkg794dHSrz6/2NgJTZpFwUgDnjjDOyyjZFQYVGqwwVjSOqloRZbOYuc0RFmAjf7LnnnmnTTTdNQ4cOLXNZqXNi43tUKql1FIUNYo2cdNJJ2X/1jqLX5yuvvJL222+/dOedd9ZsJi+IE6GkuK6RaihFKLGBPoJaO+64Y+6p9YIAUYEignZlnjOdQ1X1AjDbbrttNu9l10utjsca+vrXv54uvPDCwvVez+icc85J3/jGN2qGC4psy/693posWkud7zEYAjDxHIyqWrGWluYoM68DHYCJ8b3xxhvZ+/iVV16ZO9wIDF522WVp+PDhXc4pc20jIa967y9lK2gtzZy5lgABAgQIECDQDgICMO0wi8ZAgAABAgQIEGgeAQGY5pkLPSFAgAABAgQIECBAYOAFBGAGfg70gAABAgQIEGhigb4OwMTQi+5x8sknZxUk8o7YqBqBg/POO69PJGPTewRQVlxxxbrtRwgnqlks7Wbl7jeJTftR1SavEkejAZiy4Zey454/f34WVJgzZ05l/kVjjhsVBWDKdqYoCFK2nc7nReWZMlVCarUdYYidd945bb/99mnzzTdPw4YN600XsmvqVduI9mPT+xprrFGz/ddffz0dcsgh6cYbb6x7/yK/en3YZJNN0nXXXZfWX3/9LveI6iARervnnnt6Pfa8C4v6WxQEKNOh7qGqegGYMu311zk77bRTFj6Iyj59cdR7zcZr/u67705bbrllqVsPhgBMKYgSJ5WZ16J1/8tf/jJtvfXWhXcrWutF7+dRveWggw6q+37S/b0p3tMiRBuV1/KOCMxce+21aeONNy4cQ8cJ06dPT8cee2zN88tU0Cp9IycSIECAAAECBNpUQACmTSfWsAgQIECAAAECAyQgADNA8G5LgAABAgQIECBAgEBTCgjANOW06BQBAgQIECDQLAJF4ZQqNoHWqwgQDrHZ9ayzzkof+tCHarKUqRQRQYJjjjkmfelLX0of+chHsgoHscE/NvVGpZCHHnqoLnkEUMaPH59bGeHdd99NZ599dhbEyTtig3cEZKIiR1RsGDJkSHrnnXfSI488kr73ve+ln/70p7nXRoWQGTNmpFVXXbXHOY0GYMpUaykbfolqJyeeeGI2P3lHh/0uu+yShTkWL16cYpNzVKuI//KOok3bVQVgbrrppqz6SpVHjDFMjjvuuKVuNioejBs3Luvjxz/+8Yaqc9QLscR6vOOOO3I3tc+dOzcL8UTAqd5RFKSp9/o+8MADs+Ba93DZpZdemoVv8o4Ix0yePDltsMEGabnllstOe+utt9KTTz6ZVVKpV6Fl1113zQJlecGioiBAmQmNKioRmlt++eWz04tCAZ3b/PKXv5y++c1vZuGnqLwUz4j77rsvW0tlK0vFMy6CPgcccEBac801s+b/67/+K5166qlZ5ad6z6hGQihlLDqf88ILL2TP0QceeKDHpY1WYhpsAZha7x+vvfZauuWWW7L3sPCoN6/1XutxXdG6768ATJmAZlhcfPHFae+9986GHM+q+L/jfaXWEef/6Ec/yp6jNTZh5rrNnj07N3haFKRr9LXhfAIECBAgQIBAOwoIwLTjrBoTAQIECBAgQGDgBARgBs7enQkQIECAAAECBAgQaD4BAZjmmxM9IkCAAAECBJpIoD8CMEUbbyM0Er/EHpvBux9lKkUceuih6fTTT8+CL7WORYsWZQGUk046KVc+fvk+wj5rr712zXOeffbZbHNtXhWUCLz8+Mc/TjvssEPNDbjRhwjPXHDBBbl9yAtqNBKAKfPr+lHNJcIbq6yySuFKLKp0ElVrzj///A824Xdu8L333ktXX311FnB68803a94rftV/woQJNf9WRQAmrwJJ4cBLnFBmTks00+WUCEcceeSR2TrqCFfUayM2k8drJ8IitY54fUeAqdam8KLXZUd7US3ktttuS5tttlmPW8S8Rn8jcFLrqDW/RdcUhbMiFBDPjLwQTNGclx13PffuwcCyAZgIqETFiVpzWya4Fn2q96wpU6UqqmR89atfbXRpljq/XjWgCFvFehg6dGiptgZTACbWbDxHIyRU67VaZm0UhVWL1n1/BWBi8ssEKyMYGM+V1VZbLR111FFZ5aK8o+iZkXddvRBgUZCu1CJ2EgECBAgQIECgzQUEYNp8gg2PAAECBAgQINDPAgIw/QzudgQIECBAgAABAgQINLWAAExTT4/OESBAgAABAgMt0AwBmHobo4s27Zbd+Bphim9/+9tZFZe8I0Ih8avvtTYg16tYUfbX559//vkU4ZP777+/ZhfyqmWUDcDEhvEIk8T5eUcEVqJiR2wqLjqi6k2EhmKN1Dpi03ZUmxg+fHhuU1EpJcJJU6dOrXlOeMTG7zDsfjQSgIl5mzhx4gcBpgULFmSBpggEfP/7368Zrioaf5m/v/rqq9nY6gWbyrTT/ZyoDnLOOeekz33uc4UVDR599NG0xx57pAiLdT/yXlsxt9Hv0047rVT3orpChE66H/VCCrEuIqSy4YYbdrms3qbzvGu637fec2G99dZLN954Y9p4441rjq3omdJx0ciRI7Pw0JZbbplVoYngTVTZiOvjObL++ut/0H6ZAExUtfnhD3+YPvzhD9fsV9n1HpUxonpOXqWLovFF3+P10hfHdddd90HVju7tF1X6amRtxblR7SvGuvLKK/fFUD5osyiIc/LJJ+c+36KRovfYePbFeo31lncUBd3iuqJ+FK2L/gzARH9ffPHFbB3ffvvtueOONbPuuutmobG8oyMoE6/7Ro/nnnsu7bPPPunhhx/ucWlRkK7RezmfAAECBAgQINCOAgIw7TirxkSAAAECBAgQGDgBAZiBs3dnAgQIECBAgAABAgSaT0AApvnmRI8IECBAgACBJhIo2pxb9KvyZYZStPE2byNzUaWIMgGMzv0rCqDstNNO2a/MR8WLzkdRP0aPHp0iIDNs2LC6HEWbmPM23JYJwETfI6Bw66235vahXrWWWhe98sorWWDnzjvvrNlmvcBQ5wueeeaZNHbs2BTVabof9cIKZQMBsYaPO+64NGTIkB7tv/POO1l4oS+PqGYQ1XtiA3pslq/qiI3xUTHk8MMPrzm2jvvUm6c836K57T6GCExEkKm75ezZs1Osq1pHvXDTW2+9lf7617+m//mf/8nMYo08/fTTaYsttsjGXDRnRa+Jepv5i55HMZao/hDVSj72sY/1GFqEupZZZpnsv46jTADm7rvvTl/84hfrLo+i5/H222+fhT7WWGON3HYeeeSRLEyRV3WpKCixNOs3AlUnnHBCzSYavW9R8KRdAjB5wcfuiEs7r0Xrvr8DMDG+MpVt6q3HMuGhetcXvW7LmizNa8a1BAgQIECAAIFWFhCAaeXZ03cCBAgQIECAQPMJCMA035zoEQECBAgQIECAAAECAycgADNw9u5MgAABAgQItIBA0YbrgQzA1KsUEbRRwWLatGlp2WWXLS1dVMll1qxZaccdd+zS3h/+8IesqsETTzxR8z6NVFR48MEH0zHHHJPWWmut9JnPfCZ94hOfyP7v+JX7qAyxwgor9LhH0Wb/Cy+8MAsP1KtCsvXWW2chnc5VK4rQYry77bZbzcoisfE4qmFEu0XH3/72t3T00UdngYJaR94aKxOAiV//jyo066yzTlE3+vzvb7zxRhZO6JiPqm4YwZPJkyfnhmAiWHXKKafkVqGo5Vtvbmv1u1bwIsJFETyaPn16zaHmVY2pwqXoNbG0AZgINO25556lu1q0kX6rrbZKV199dfZar3cUhRTygkid2ywKjjQaRCmLULQerrjiihRVcMoeReNolwBMWZcij6K1UbS2yoY9itZ6I+srKlHF++eUKVPKLosu5xU9G4saLXqPqeLfP0V98HcCBAgQIECAQCsLCMC08uzpOwECBAgQIECg+QQEYJpvTvSIAAECBAgQIECAAIGBExCAGTh7dyZAgAABAgRaQKCZAzD1Nuw2EsDoPA1FoZpaYZYIrWy33Xa5sxm/Yv/5z3++z2a7aLN/VKxZuHBh7v032mijbPP9pz71qYb6WM9/s802S9dee20W3Clz1Ftnxx9/fIq/dw8yFW1OjvvmXVumT311TlQI+e1vf5uiOsoNN9yw1FVhYq3PnDkzt9JKjOPee+9NUYmoVtWPWhvjL7rooqyyTPcjAkWvvvpqmj9/fpc/RR+igsmWW275wf//F154IY0fPz498MADPdqpV9mnt+7vvfde+vOf/5x+9rOfZaGnhx56KLeppQnAlKmy0v3GRaGAMWPGZAGwoUOH1h1+UUihTKioKCjRSEChkbkqer02GiYoGke7BGDKBk/qvd5inqICWITRaoUo4+9Fa6tsP4rWeqPrK4KDRx11VFZ9rZEjKk/Fc2y11VZr5LIu5xat2TKvt17f3IUECBAgQIAAgTYQEIBpg0k0BAIECBAgQIBAEwkIwDTRZOgKAQIECBAgQIAAAQIDLiAAM+BToAMECBAgQIBAMws0QwDmkEMOST/4wQ/SP/7jP35AFVUtTjrppOy/WkfZigrdr33ttdfSfvvtl26//faa7R5xxBHprLPOSh/60Ic++Hu9jcMRLrn++uvTBhts0GfTXBSAKXPjRjefR5v11kajm89jc/MBBxxQs6sxH+eff36KkEXno2hzcpx76623plGjRpUhGJBzIrTx4osvpscffzzdddddWVAlNvY3euy0007ZBvEIO9U66m2O7x7oqFep47TTTksvv/xyzaou3TeDx7rcZZddaoZuygY+6jnE/C9YsCA9/PDDWdglgjbPPfdcKbqlCcAUVdKo1YGiUEBROKGjzaKQQpnXcVFfGg0olAJPKRXdt9Gg4GAIwDQSFCvyLVpjRWtroAIwsb7mzZuXDjrooDRnzpxSyy0qKcV4ylQgK2qw3vtcX71Wivrk7wQIECBAgACBVhEQgGmVmdJPAgQIECBAgEBrCAjAtMY86SUBAgQIECBAgAABAv0jIADTP87uQoAAAQIECLSoQH8EYOqFH4Kt1sbdovDDrrvumlXFGDZsWEPyRe3W2rgfoYATTjih5n022WSTdN1116X111+/oX40cnIVAZgddtgh81pzzTVL3bpeSKJUAw2clBemKZqrWlVJGrjtgJzaORBz4403ZkGsqLhS5ogKIhMmTKh56rvvvpumTp2aYq12P7pXS8oLy3ScF6GTfffdt0c73V+nUW3i2GOPrdmfWpWUisYY4bTHHnssM4nAS1TR6e2xNAGYU089Nass1MhRFE4oW6moipBCUV/6alN/0X3LBiw63AdDAKaR948i31YOwETgNao6RVWqWlWsur8WL7744hTB2RobLht52WbnCsA0TOYCAgQIECBAgMAHAgIwFgMBAgQIECBAgECVAgIwVWpqiwABAgQIECBAgACBVhcQgGn1GdR/AgQIECBAoE8F+iMAU3SPadOmpfiv8+aJovBD0WbfPLSiYEetMEaVlVB6M5lVBGDivrGxf8qUKWnZZZct7EaRf2EDDZyw2WabpWuvvTatu+66Xa4q6kMjm8cb6E6/nhpjvO+++7JKRxH+qHcceOCB6bzzzksrrrhizdN+/vOfp5EjR9b8W6zhE088MXuN5VVu6agUs3DhwrTbbrul+N/OR+dKMq+//nq2AT1CPN2PqFJz2223pZjXoiMCQVH1IarLzJo1q9Tm96I24+9LE4ApU2Wlex+KwgllQycCMEtkBWC6rrKiNVb0nljF2ooeFfWj7Frv/hp6++23s2dUVGCrdxx88MHpnHPO6VExrMxzodY5AjC9lXMdAQIECBAgQCDVCiTbs2hhECBAgAABAgQI9FrAPyZ7TedCAgQIECBAgAABAgTaUEAApg0n1ZAIECBAgACB6gSKwim92QzeuXdFIYY4Nza/x+bdRq4r2uxbT6jRQEuj51c3O/9fS1UFYIYPH54FTTbeeOPCLpaZt8JGSp6QF2Qp6sNWW22Vrr766rTWWmuVvFPznhZVYI477rg0Y8aM3E4Wjfe5555L++yzT3r44Yd7tNG5slFe5ZYjjjgi23z+1ltvpf322y/deeedXdrpXElm7ty5KdqcP39+3XvVE3/xxRezDe8//vGPK5+YpQnA3HrrrWnUqFEN9amqUEAVIYWq+tIQQIlghAowPUUbCfEVzWvRe2IVaytGkFdBqmN0vQ3ALF68OHv+xHOw3tHI+1iZNSwAU0bJOQQIECBAgACB2gIqwFgZBAgQIECAAAECVQoIwFSpqS0CBAgQIECAAAECBFpdQACm1WdQ/wkQIECAAIE+FejrAEzRZtkY3N13352++MUvdhlnUfihaLNvHlrVFWDyqpdUOWlVBWCiTxMnTkxnnnlmWmGFFep2sci/yvH1NgBTq1pPlf2q1Vasn6h+smDBgvTyyy+nefPmpWeeeSb98Y9/TNtuu22Kzd9lKuzUavvZZ59N48aNyyqi1DqKKqvUW9vrrbdeVq0lquwcffTR6ZJLLulxi44g2rvvvpumTp2aTjvttNxz6m2mj03skyZNqvVrwB+099JLL2Whtwib9MWxNAGYRoMa0f+icELZUEAVIYWq+tLovBTdt1FXFWC6zkCRb9F7YhVrK3pUNC9l13r39RWVsPbdd98eladqrcOxY8emiy66KA0bNqzRZdrjfAGYpSbUAAECBAgQIDCIBQRgBvHkGzoBAgQIECBAoA8EBGD6AFWTBAgQIECAAAECBAi0rIAATMtOnY4TIECAAAEC/SHQ1wGYCG/ssssu6c0336w5nLwASVEAY9ddd00zZ85seANsUbtR+eL8889PUe2i44ggwAknnFCz/438gn9v57NsACb6fNJJJ2XW06ZNq3m7OCeCECNHjqzbnSKn3o6l1nWtEoD561//mlVYueeee2oOf+edd87W5Ec/+tFe8fzf//1fmjx5crrgggtyry8KEdx8881pr732qnl9VHPaZpttalaJ6R6umT17dtp99917tBOb7M8444xsnUUlme5HtHPLLbekLbbYIncMsbamTJmSzjvvvNJOUeVnxIgR6Qtf+EL6/Oc/n6J6TPzftY6OsE9epaOqggCd710UTigbCqiib1X1pfTk/P8nFt23aO12v19R0KK/AnBF/Sia23rvsY28fxT5tnIA5vnnn8+qTt1///2ll93pp5+ePS+HDBlS+ppaJwrALBWfiwkQIECAAIFBLiAAM8gXgOETIECAAAECBCoWEICpGFRzBAgQIECAAAECBAi0tIAATEtPn84TIECAAAECfS3QlwGYqCQRG+XjHnlHvU279fq21VZbpauvvjrFxvhGjqJNxFG5IjbWLrfcch80W29TegRKooLNlltu2Ug3Gjq3TAAm+hFVO6L/f/nLX7Jf0o/rah1lfz2/nv+YMWOyKiJDhw5taCyNnFwUwumvDfAdfY5g0ZFHHpmFXGodZcIf9cb//vvvZ6+X+C/vKAoR1KsiE2sjQiO77bZbj+a7h3fyNv3H6+6UU05JJ554Ynr44YcL26k1jnvvvTeNHj06NxQX16y//vop1mn061Of+lSPdVbvNVEUKqgiZNJ9XEXPlaKQREd7VfStqr408lqNc6My0iGHHJIF7Godv/jFL7LwUtmjKHjSX6//on4Uza0ATP0Zf/vtt7PnSVSOauSI9/4rrrgibbfddo1c1uPcevNz9tlnZ++pDgIECBAgQIAAgdoCAjBWBgECBAgQIECAQJUCAjBVamqLAAECBAgQIECAAIFWFxCAafUZ1H8CBAgQIECgTwX6MgAzb968NG7cuPTUU0/ljiFCFBMmTKj59yuvvDIdcMABNf8WgY877rgjbb311g35zJ07N0V4Y/78+TWv+9GPfpQilNP5ePDBB+tusr311lvTqFGjSvXjtddeyzaJv/HGG2nTTTdNa6+9drbZf4011kgf+9jHso3+yyyzTJe2ygRgOv8afgQpwvWwww7L7dPFF1+c9aPGhpUPrrnooovS4YcfXrONnXbaKQsgrbLKKqXG3ZuTmi0AE64R/oigUd4Rf4vqO8suu2zDQy4K2ESDRQGYembbbrtt+pd/+Zds03j34/jjj8+Cah39zutLvO5iXeVtVo82YjN73rp655130nHHHVezekz0KdoP47jH8ssvn2soAJO/vAYqAFP0eo0KROPHjy/9uigKngjAdKXsrwowRe9HRYGgzr2OZ+o111yTvc/kVYmrt2CiEly818V7Z2+Ooqpbja7Z3vTBNQQIECBAgACBVhYQgGnl2dN3AgQIECBAgEDzCQjANN+c6BEBAgQIECBAgAABAgMnIAAzcPbuTIAAAQIECLSAQF8FYGIz67e+9a104YUX5iqMGDEi2/y6zjrr1DzniSeeyKpVLFy4sObfGw0bxGbbCLgcccQRNdvLC9UUbcTuHh6oN+29CeCU2XA8ZcqULoGBl19+OR166KFp9uzZNbsTwaHY3BsBnLyjXvBnvfXWyyo9bLzxxn22yos21PfXBvjOAwzP3XffPXfMw4cPT9dee22vXGJt7L333imCY7WOsuZFVURqtd19o3eZsE/3dsqE0orCGUWb+DvuWW9tqgDzv1nQ5K677qq5jhoJKDTy4i6qYFQrXFiv/aLnbn+9/ov6UeTZKhVgygY5i56BRR6d5zyedQcddFCaM2dOI0uty7knnHBCVjVryJAhDbdR9B5TFDhs+IYuIECAAAECBAi0mYAATJtNqOEQIECAAAECBAZYQABmgCfA7QkQIECAAAECBAgQaCoBAZimmg6dIUCAAAECBJpNoC8CMAsWLEixKTXCLfWOqCIxadKk3GoRUS0lqsPMmjWrZjOx0T3uEaGDMsfzzz+f9ttvv3T//ffXPH306NHp0ksvTcOGDevy96LKHDvssEOaOXNmWnPNNQu7Ee1H5ZVax+qrr55uueWWtMUWW3T5c1EAJu9X6mNDc4w375f1Y+6jGkfexuHnnnsu7bPPPunhhx+u2d+i+eu46NFHH81+4T+q3Hz605/O/jeq3kQ1ko985CPpwx/+cM01ULQ5ub82wHcefJFJnBsBmaies9pqqxWuh44TXn311TR58uR0+eWX516z8847Z+vsox/9aN12n3nmmTR27NjcIE33i/OCNT//+c/TyJEjS48hqgJF1aZYx3nH0oYJOtqtV51IAGZgAjAxN/XmpZFgRLRVtFb66/Vf1I+icTVLAOa6667LAnZ5R5mA0rvvvpuFTWJMeUeRR8d1ixYtyt7/Z8yYkdtWhFXXXXfddOyxx+aeE8G7qGhWb2x5F9cL5G200Ubp+uuvTxtssEHpZ6ATCRAgQIAAAQKDTUAAZrDNuPESIECAAAECBPpWQACmb321ToAAAQIECBAgQIBAawkIwLTWfOktAQIECBAg0M8CVQRgIqjwxhtvpKeeeioLq0QFirzQRcfwylQgiYoC06dPz4IBeUdskD3zzDPTiiuuWFcuNttGlZQLLrgg97xLLrkkC9zUOuoFV+L8008/PetnvV+hL6rKkhfA6W0AJubkqKOOykIJtY611lorq+Ly2c9+tubf33777czs3HPPrfn3MgGkxYsXp2nTpqVTTz011/2mm25Ke+65Z4+/N2MApswG8BhIzOX3v//9LORTdLz44ouZc4Rb6h1lKx7FWp84cWLdME3n+4wZMybF2h86dGiX25cJ+3S+oEz/isIEZaophVeEyG6//faaXEUb14sq5PSm6kNRZZuyoYAq+lZVX4rWba2/1wtNla3u09Fu0VoRgOk6A0W+Re8jBx54YDrvvPPqvpc+/vjjKZ4X8WzIO8qs9Xhvj2fOYYcdlttOVIiLZ2IEJouCMnHuZZddVjoM23HTP/zhD1lwJqrNdT8i0Hf11VenVVZZpTcvBdcQIECAAAECBAaFgADMoJhmgyRAgAABAgQI9JuAAEy/UbsRAQIECBAgQIAAAQItICAA0wKTpIsECBAgQIDAwAkUBWD6omeN/GJ70Sbo6N+hhx6aBVCimkitIwIB3/ve97Jfrs87iqq4PPvss2ncuHFpzpw5NZuIMUW4JiqmLLPMMj3OiTBHBHW+853v5PbhnHPOSd/4xjd6VEMp2ricVwEmbvTggw9mG3wXLlxY875Fm6bvvffeLMyRF2jadddd0/nnn58iTNP9iE3OUW3n4IMPzt0wXa9qSDMGYGKMZTaBx3mxHqMCT6yJqHjTUekmXCKcFGs7qvRE5YWoAFPvyKsOlHdNvUoc3a+JZ8CJJ57YY90V+XduJ9Z/hN923HHHuuMoCtXEOrriiivSdtttV7OdsmGheiGWKkIm3TtXVeikir5V1ZfePPt/97vfpa985Svp6aef7nF5PCsi0NC9wlbefco8+3vTx7xr8gI1Rf0oCnw0SwWYenMTJvEajmdRvM/V2MiY/vM//zMLnuW9B3a4FnmUeYZ2/zfCvHnzsn5FyDbvKBuG7Xx9BF922223mu+P0V5UOfvQhz5U5TLTFgECBAgQIECgrQQEYNpqOg2GAAECBAgQIDDgAgIwAz4FOkCAAAECBAgQIECAQBMJCMA00WToCgECBAgQINB8AgMRgIlKKaecckpafvnlC0EiLBAVSI455pi6526++ebZObGJOYIHsRHj9ddfT7ERPoIvjz32WO71sdk2NmbvvvvuuedE5Y+zzz47q9RR79h///2zSjAbbL4SfH8AACAASURBVLBBWm655dI777yT5s6dm117zTXX5F5aryLO0gRgoopLhBtiI2+to2jsRVVkos0Idxx55JFp7NixabXVVstu89JLL2WmEUyqF+7IC/1EG0UBjP6qANHdLaraxLii4kl/HY28ZqJPseaiUsP8+fMLuxghnFGjRtU8r2yQZvvtt88qP0W1hnpHBKlirdSrdhPr6Vvf+lbaY489srDEe++9l/785z+nm2++OUV/IpBQdAjAjE933XVXTaYyAYUi37y/xzM3QhJRWar7sdlmm6Vrr702rbvuuqWaLwqelGqkgZPaPQDzyiuvZIG8O++8M1cl3juPO+647Lx4lsf7b4TO4rVd9CzvaLRofcV7QwQv47mTd0QFqwiMrrDCCtkp0Y/oQ/Sr3nHxxRdn669WgKfWdbNnz859348wUPTTQYAAAQIECBAgkC8gAGN1ECBAgAABAgQIVCkgAFOlprYIECBAgAABAgQIEGh1AQGYVp9B/SdAgAABAgT6VKC/AzBf//rX0xlnnJH92nzZ47XXXss2ot5www1lL2novNjYGwGDIUOG1L2uzMbdhm7c6eQIBIwfP77mxt2lCcDELSIMEVVg4lf0ax0RfpgxY0ZaddVVa/497h99i+odVR4ROIpAQ0dopnvbzRqAiX725Vro7jBixIh02WWXpeHDh5fmrxdE6NzIJptskq677rosxFTriLnfZZddcisAdVxz/PHHp3iWLLvssoV9nD59ejr22GMLz1uaE+pVRaqiykr3vlVVdaWKvlXVl974R1AwgmGnnXZazcvrBZO6XyAA01WkaF6LqnnF3EQYNF6nS3tERaq8qmL1AjARHowwZoRs8o543sX74XrrrdfllKjkFgHUqLSWd0QFqQhfffazny01xFinJ5xwQo9z498nd9xxR4pgqoMAAQIECBAgQCBfQADG6iBAgAABAgQIEKhSQACmSk1tESBAgAABAgQIECDQ6gICMK0+g/pPgAABAgQI9KlAfwZgYtNrbDZtJPzSMfioZBG/Cn/33XdX6nHEEUdkvzS/4oorlmr3wQcfTIcddlipKhSlGkwpFfVhaQMwsfE5xlhro29HH+v9cn78+v7555+fXR8VPKo4YqPyFVdckbbbbrvc5po5ABOdjkDRQQcdlObMmVMFSc02yjjl3bxM0CQqKsTc5r0mX3jhhSz89MADD9QdY7wuv/jFL5ZyqCLYEJUq4jUblWFqHfFci8pHtSpBVBEy6X7PonBCUVWMjvaq6FtVfSk1mTVOqldVI17zUSWrzFHFOilzn45z2r0CTIzz8ccfzypDLU2YcfTo0WmrrbZK3/zmN2vy1lvr9913X9p3331zwzPxHIrKK+PGjav52i3zzI3+RbBylVVWqTv9f/vb39LRRx+dLrnkkh7nla1o1cj6ci4BAgQIECBAoB0FBGDacVaNiQABAgQIECAwcAICMANn784ECBAgQIAAAQIECDSfgABM882JHhEgQIAAAQJNJNAfAZiNNtoofec730l77LFHWmaZZXo9+ti0O2nSpDRr1qxet9H5wgh0xH9lwy8d11YZghk7dmz64Q9/mFsFJe65tAGYaGPBggXZxuNoq9ZRVAmkzC/3l52UCHWcffbZKTYq1woodLTT7AGY6Ofvfve7bBN11cGsaDuqspxzzjkpNubXc8pzf/TRR7PXXF6lhrgu5iFeU3nHO++8k1VriDBN3hGb4a+++uoU81rmiEDVNddckw4//PBeBariPhdeeGH605/+lLVR64hN/rGxfejQoT3+XEXIpHujVYVOquhbVX0pM5e1zonn9D777JMefvjhHn+OtRYVt5ZbbrnC5gVguhIVzWtRBZhoLcKQ8ZqPSiq9OaJqVwTmIhAX7ye1jrwAzPPPP58icHf//ffn3rooDFr22VGmqlu9cF8j67Q3jq4hQIAAAQIECLSLgABMu8ykcRAgQIAAAQIEmkNAAKY55kEvCBAgQIAAAQIECBBoDgEBmOaYB70gQIAAAQIEmlSgLwMw2267bbZBPTbNNhoyyeNatGhRimol3/3ud9Orr77aK9UIFkybNi1F+GTIkCG9aiOCD/EL+D/96U97dX1c9G//9m/p+OOPT1HNot5RRQAmNg5HICCq1+QdEQY66aSTck0iBHP99ddnoaHeVhDYfPPNs1DH5z73ucJQRysEYMIy1mFU2Lngggt6FeioNR9RJSPmYu211+71+nrttdfShAkT6gbGylRuKQpl9GazeKylqPTQaFWhzuvnN7/5Tdptt91qBnxWX331dMstt6Qtttiih1/ReH75y1+mrbfeuiH3onDCYKoA8/bbb2cBi3PPPbeH4c4775xmzpyZPvrRjxb6CsB0JSpaY2UCMNFivIeeeuqp2X+NHBFOiX8vxPtVvddQrbUeayIqMp111lm5txwxYkS67LLL0vDhw+t2K/of6yuet3lHvP6vuuqq9IUvfCH3nHhf3WWXXWo+s2+66aa05557NsLjXAIECBAgQIDAoBQQgBmU027QBAgQIECAAIE+ExCA6TNaDRMgQIAAAQIECBAg0IICAjAtOGm6TIAAAQIECPSfQFUBmE033TStssoqKSqJbLPNNtnG89VWW60w5NDbkUZVi9gsG2GYsmGM2LgbgZxjjjkm6+vSHrGp9+abb06nnXZaevrpp0s39+Uvfzkde+yxabvttitVEaeKAEx07uWXX06HHnpomj17ds2+RmWN2NhctPk/Km/E5uMZM2aUDiGFfVQSOfjgg9PKK69cyqpVAjAxmAgYPfvss9mm/9jg35tw1korrZRVxYk1GpvBl6ZaUkefTjnllDR16tSa3mUrt8ydOzdFRZX58+fXbOfWW29No0aNKjWnnU9677330n333ZeFYB577LG619d67RYFfGLcEXRbdtllu7QtAHNy7ppoeBJzLojn4l577dXjrxFMuO2229Jmm21WeCsBmK5EVQVgotUIoN1www1ZyC6c6x0ROovX0q677vrBM6mRAEyZqi3x7ItA3Lhx40r9myGeRVFNZs6cObld32GHHbJn8ZprrlnznIsuuqhmBal49kaFqnXWWadwjTqBAAECBAgQIDDYBQRgBvsKMH4CBAgQIECAQLUCAjDVemqNAAECBAgQIECAAIHWFhCAae3503sCBAgQIECAQF2Bd955Jz355JPpgQceSBEUeeqppz4IxMSm+QjkbLnllmnkyJEpNvJWVYmmc6diM/Hvf//7FNU0fvGLX6R58+Z12VQc999ggw2yYFD04+Mf/3ipTb7NPvVvvPFGeuSRRzL7+N+w7wh+9Jd9MxrFmoxAVGzOjmBHBLQ620SfO3widBTrMjZdf/KTn0wrrLBCMw6pT/sUQaewmjVrVnr00UeztRRH2IRLvGai0suqq67ap/3QeHUCEVCMKkb33HNPj0Yj6BDVShwDLxCvvYceeigLfMQz6re//W3WqQi0RgW3COTFa7DdnktRRWbixInp8ssv7zEJvaloNfAzqQcECBAgQIAAgYEREIAZGHd3JUCAAAECBAi0q4AATLvOrHERIECAAAECBAgQINAbAQGY3qi5hgABAgQIECBAgAABAgQI9ELg3XffzaqLRIWx7seBBx6YzjvvvD4JI/aiqy4ZhAJ51YWiEk0E8XbcccdBqGLIBAgQIECAAIHGBQRgGjdzBQECBAgQIECAQL6AAIzVQYAAAQIECBAgQIAAgSUCAjBWAwECBAgQIECAAAECBAgQ6EeBuXPnpr333juriNX5GD58eLrhhhvShhtu2I+9cSsCSwRuvvnmtNdee/UgiYo3l156aRo2bBguAgQIECBAgACBEgICMCWQnEKAAAECBAgQIFBaQACmNJUTCRAgQIAAAQIECBAYBAICMINgkg2RAAECBAgQIECAAAECBJpH4O23305TpkxJ5557bo9OXXLJJWnChAnN01k9GTQC9dblTTfdlPbcc89BY2GgBAgQIECAAIGlFRCAWVpB1xMgQIAAAQIECHQWEICxHggQIECAAAECBAgQILBEQADGaiBAgAABAgQIECBAgAABAv0s8Oijj6Y99tgjLVy4sMudx4wZkyIEM3To0H7ukdsNdoFnnnkmjR07tkdlolGjRqUZM2akVVdddbATGT8BAgQIECBAoLSAAExpKicSIECAAAECBAiUEBCAKYHkFAIECBAgQIAAAQIEBo2AAMygmWoDJUCAAAECBAgQIECAAIFmEcirtrH66qunW265JW2xxRbN0lX9GAQC77//fpo+fXqaPHlyj9FeddVVafz48YNAwRAJECBAgAABAtUJCMBUZ6klAgQIECBAgACBlARgrAICBAgQIECAAAECBAgsERCAsRoIECBAgAABAgQIECBAgMAACDz++OMpKr4899xzXe4eIYRTTjklLb/88gPQK7ccjAJRiWj//fdP99xzT5fhR0WYiy66KA0bNmwwshgzAQIECBAgQKDXAgIwvaZzIQECBAgQIECAQA0BARjLggABAgQIECBAgAABAksEBGCsBgIECBAgQIAAAQIECBAgMAACixcvTtOmTUunnnpql7sPHz483XDDDWnDDTccgF655WAUuPnmm9Nee+3VZegrrbRSuvHGG9PIkSMHI4kxEyBAgAABAgSWSkAAZqn4XEyAAAECBAgQINBNQADGkiBAgAABAgQIECBAgMASAQEYq4EAAQIECBAgQIAAAQIECAyQwIIFC9K+++6bfvWrX3XpwVlnnZUmTZqUamycG6Ceum27Crz22mtpwoQJadasWV2GOHHixHTmmWemFVZYoV2HblwECBAgQIAAgT4TEIDpM1oNEyBAgAABAgQGpYAAzKCcdoMmQIAAAQIECBAgQCBHQADG0iBAgAABAgQIECBAgAABAgMocO2116bDDjssvfnmmx/0YsSIEemaa65J66yzzgD2zK0Hg8Ddd9+dxowZ02X9bbLJJtn6i2pEDgIECBAgQIAAgcYFBGAaN3MFAQIECBAgQIBAvoAAjNVBgAABAgQIECBAgACBJQICMFYDAQIECBAgQIAAAQIECBAYQIFFixalKVOmpAsuuKBLLy6++OJ0yCGHqAIzgHPT7reOtReVXi6//PIuQ505c2YaP368tdfuC8D4CBAgQIAAgT4TEIDpM1oNEyBAgAABAgQGpYAAzKCcdoMmQIAAAQIECBAgQCBHQADG0iBAgAABAgQIECBAgAABAgQIECBAgAABAgQIECBQkYAATEWQmiFAgAABAgQIEMgEBGAsBAIECBAgQIAAAQIECCwREICxGggQIECAAAECBAgQIECAAAECBAgQIECAAAECBAhUJCAAUxGkZggQIECAAAECBDIBARgLgQABAgQIECBAgAABAksEBGCsBgIECBAgQIAAAQIECBAgQIAAAQIECBAgQIAAAQIVCQjAVASpGQIECBAgQIAAgUxAAMZCIECAAAECBAgQIECAwBIBARirgQABAgQIECBAgAABAgQIECBAgAABAgQIECBAgEBFAgIwFUFqhgABAgQIECBAIBMQgLEQCBAgQIAAAQIECBAgsERAAMZqIECAAAECBAgQIECAAAECBAgQIECAAAECBAgQIFCRgABMRZCaIUCAAAECBAgQyAQEYCwEAgQIECBAgAABAgQILBHoEoABQ4AAAQIECBAgQIAAAQIECBAgQIAAAQIECBAgQIBApQL2LFbKqTECBAgQIECAwOAS8I/JwTXfRkuAAAECBAgQIECAQH0BARgrhAABAgQIECBAgAABAgQIECBAgAABAgQIECBAgEDfCdiz2He2WiZAgAABAgQItL2Af0y2/RQbIAECBAgQIECAAAECDQgIwDSA5VQCBAgQIECAAAECBAgQIECAAAECBAgQIECAAAECDQrYs9ggmNMJECBAgAABAgSWCPjHpNVAgAABAgQIECBAgACBJQICMFYDAQIECBAgQIAAAQIECBAgQIAAAQIECBAgQIAAgb4TsGex72y1TIAAAQIECBBoewH/mGz7KTZAAgQIECBAgAABAgQaEOgegPH/ZmoAz6kECBAgQIAAAQIECBAgQIAAAQIECBAgQIAAAQIEugn4/s2SIECAAAECBAgQqEzAZq7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egNPbwAAIABJREFU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4P+xdydQdlVl3rjfAho+GoEPEAWUDrZgSCNTI8g8CCItg6IgwTCoDAFBZJI5ZJDBRgGRGUmLgMyjqAzCkqlDEBACf1aM6YWwFAMCoSHmY0ED9V/7lHW7qlK37lDnVN1z73PWcqmpc/fZ+3l3Be7e93c3AQIECOQmIACTG6WGCBAgQIAAAQIECBBoAwEL8G1QREMgQIAAAQIECBAgQIAAAQIECBAgQIAAAQIECBBoGQH7by1TCh0hQIAAAQIECJRfQACm/DU0AgIECBAgQIAAAQIE8hOwAJ+fpZYIECBAgAABAgQIECBAgAABAgQIECBAgAABAgQI2H8zBwgQIECAAAECBHITEIDJjVJDBAgQIECAAAECBAi0gYAF+DYooiEQIECAAAECBAgQIECAAAECBAgQIECAAAECBAi0jID9t5YphY4QIECAAAECBMovIABT/hoaAQECBAgQIECAAAEC+QlYgM/PUksECBAgQIAAAQIECBAgQIAAAQIECBAgQIAAAQIE7L+ZAwQIECBAgAABArkJCMDkRqkhAgQIECBAgAABAgTaQMACfBsU0RAIECBAgAABAgQIECBAgAABAgQIECBAgAABAgRaRsD+W8uUQkcIECBAgAABAuUXEIApfw2NgAABAgQIECBAgACB/AQswOdnqSUCBAgQIECAAAECBAgQIECAAAECBAgQIECAAAEC9t/MAQIECBAgQIAAgdwEBGByo9QQAQIECBAgQIAAAQJtIGABvg2KaAgECBAgQIAAAQIECBAgQIAAAQIECBAgQIAAAQItI2D/rWVKoSMECBAgQIAAgfILCMCUv4ZGQIAAAQIECBAgQIBAfgIW4POz1BIBAgQIECBAgAABAgQIECBAgAABAgQIECBAgAAB+2/mAAECBAgQIECAQG4CAjC5UWqIAAECBAgQIECAAIE2ELAA3wZFNAQCBAgQIECAAAECBAgQIECAAAECBAgQIECAAIGWEbD/1jKl0BECBAgQIECAQPkFBGDKX0MjIECAAAECBAgQIEAgPwEL8PlZaokAAQIECBAgQIAAAQIECBAgQIAAAQIECBAgQICA/TdzgAABAgQIECBAIDcBAZjcKDVEgAABAgQIECBAgEAbCFiAb4MiGgIBAgQIECBAgAABAgQIECBAgAABAgQIECBAgEDLCNh/a5lS6AgBAgQIECBAoPwCAjDlr6ERECBAgAABAgQIECCQn4AF+PwstUSAAAECBAgQIECAAAECBAgQIECAAAECBAgQIEDA/ps5QIAAAQIECBAgkJuAAExulBoiQIAAAQIECBAgQKANBCzAt0ERDYEAAQIECBAgQIAAAQIECBAgQIAAAQIECBAgQKBlBOy/tUwpdIQAAQIECBAgUH4BAZjy19AICBAgQIAAAQIECBDIT8ACfH6WWiJAgAABAgQIECBAgAABAgQIECBAgAABAgQIECBg/80cIECAAAECBAgQyE1AACY3Sg0RIECAAAECBAgQINAGAhbg26CIhkCAAAECBAgQIECAAAECBAgQIECAAAECBAgQINAyAvbfWqYUOkKAAAECBAgQKL+AAEz5a2gEBAgQIECAAAECBAjkJ2ABPj9LLREgQIAAAQIECBAgQIAAAQIECBAgQIAAAQIECBCw/2YOECBAgAABAgQI5CYgAJMbpYYIECBAgAABAgQIEGgDAQvwbVBEQyBAgAABAgQIECBAgAABAgQIECBAgAABAgQIEGgZAftvLVMKHSFAgAABAgQIlF9AAKb8NTQCAgQIECBAgAABAgTyE7AAn5+llggQIECAAAECBAgQIECAAAECBAgQIECAAAECBAjYfzMHCBAgQIAAAQIEchMQgMmNUkMECBAgQIAAAQIECLSBgAX4NiiiIRAgQIAAAQIECBAgQIAAAQIECBAgQIAAAQIECLSMgP23limFjhAgQIAAAQIEyi8gAFP+GhoBAQIECBAgQIAAAQL5CViAz89SSwQIECBAgAABAgQIECBAgAABAgQIECBAgAABAgTsv5kDBAgQIECAAAECuQkIwORGqSECBAgQIECAAAECBNpAwAJ8GxTREAgQIECAAAECBAgQIECAAAECBAgQIECAAAECBFpGwP5by5RCRwgQIECAAAEC5RcQgCl/DY2AAAECBAgQIECAAIH8BCzA52epJQIECBAgQIAAAQIECBAgQIAAAQIECBAgQIAAAQL238wBAgQIECBAgACB3AQEYHKj1BABAgQIECBAgAABAm0gYAG+DYpoCAQIECBAgAABAgQIECBAgAABAgQIECBAgAABAi0jYP+tZUqhIwQIECBAgACB8gsIwJS/hkZAgAABAgQIECBAgEB+Ahbg87PUEgECBAgQIECAAAECBAgQIECAAAECBAgQIECAAAH7b+YAAQIECBAgQIBAbgICMLlRaogAAQIECBAgQIAAgTYQsADfBkU0BAIECBAgQIAAAQIECBAgQIAAAQIECBAgQIAAgZYRsP/WMqXQEQIECBAgQIBA+QUEYMpfQyMgQIAAAQIECBAgQCA/AQvw+VlqiQABAgQIECBAgAABAgQIECBAgAABAgQIECBAgID9N3OAAAECBAgQIEAgNwEBmNwoNUSAAAECBAgQIECAQBsIWIBvgyIaAgECBAgQIECAAAECBAgQIECAAAECBAgQIECAQMsI2H9rmVLoCAECBAgQIECg/AICMOWvoREQIECAAAECBAgQIJCfgAX4/Cy1RIAAAQIECBAgQIAAAQIECBAgQIAAAQIECBAgQMD+mzlAgAABAgQIECCQm4AATG6UGiJAgAABAgQIECBAoA0ELMC3QRENgQABAgQIECBAgAABAgQIECBAgAABAgQIECBAoGUE7L+1TCl0hAABAgQIECBQfgEBmPLX0AgIECBAgAABAgQIEMhPwAJ8fpZaIkCAAAECBAgQIECAAAECBAgQIECAAAECBAgQIGD/zRwgQIAAAQIECBDITUAAJjdKDREgQIAAAQIECBAg0AYCFuDboIiGQIAAAQIECBAgQIAAAQIECBAgQIAAAQIECBAg0DIC9t9aphQ6QoAAAQIECBAov4AATPlraAQECBAgQIAAAQIECOQnYAE+P0stESBAgAABAgQIECBAgAABAgQIECBAgAABAgQIELD/Zg4QIECAAAECBAjkJiAAkxulhggQIECAAAECBAgQaAMBC/BtUERDIECAAAECBAgQIECAAAECBAgQIECAAAECBAgQaBkB+28tUwodIUCAAAECBAiUX0AApvw1NAICBAgQIECAAAECBPITsACfn6WWCBAgQIAAAQIECBAgQIAAAQIECBAgQIAAAQIECNh/MwcIECBAgAABAgRyExCAyY1SQwQIECBAgAABAgQItIGABfg2KKIhECBAgAABAgQIECBAgAABAgQIECBAgAABAgQItIyA/beWKYWOECBAgAABAgTKLyAAU/4aGgEBAgQIECBAgAABAvkJWIDPz1JLBAgQIECAAAECBAgQIECAAAECBAgQIECAAAECBOy/mQMECBAgQIAAAQK5CQjA5EapIQIECBAgQIAAAQIE2kDAAnwbFNEQCBAgQIAAAQIECBAgQIAAAQIECBAgQIAAAQIEWkbA/lvLlEJHCBAgQIAAAQLlFxCAKX8NjYAAAQIECBAgQIAAgfwELMDnZ6klAgQIECBAgAABAgQIECBAgAABAgQIECBAgAABAvbfzAECBAgQIECAAIHcBARgcqPUEAECBAgQIECAAAECbSBgAb4NimgIBAgQIECAAAECBAgQIECAAAECBAgQIECAAAECLSNg/61lSqEjBAgQIECAAIHyCwjAlL+GRkCAAAECBAgQIECAQH4CFuDzs9QSAQIECBAgQIAAAQIECBAgQKCvwMB1FzoECBAgQIDA6Av47Njo16ATemD/rROqbIwECBAgQIAAgRES8CZmhKA9hgABAgQIECBAgACBUghYgC9FmXSSAAECBAgQIECAAAECBAgQKKGAAEwJi6bLBAgQIND2Aj471vYlbokB2n9riTLoBAECBAgQIECgPQS8iWmPOhoFAQIECBAgQIAAAQL5CFiAz8dRKwQIECBAgAABAgQIECBAgACBgQICMOYEAQIECBBoPQGfHWu9mrRjj+y/tWNVjYkAAQIECBAgMEoC3sSMErzHEiBAgAABAgQIECDQkgIW4FuyLDpFgAABAgQIECBAgAABAgQItIGAAEwbFNEQCBAgQKDtBHx2rO1K2pIDsv/WkmXRKQIECBAgQIBAOQW8iSln3fSaAAECBAgQIECAAIFiBCzAF+OqVQIECBAgQIAAAQIECBAgQICAAIw5QIAAAQIEWk/AZ8darybt2CP7b+1YVWMiQIAAAQIECIySgDcxowTvsQQIECBAgAABAgQItKSABfiWLItOESBAgAABAgQIECBAgAABAm0gIADTBkU0BAIECBBoOwGfHWu7krbkgOy/tWRZdIoAAQIECBAgUE4Bb2LKWTe9JkCAAAECBAgQIECgGAEL8MW4apUAAQIECBAgQIAAAQIECBAgIABjDhAgQIAAgdYT8Nmx1qtJO/bI/ls7VtWYCBAgQIAAAQKjJOBNzCjBeywBAgQIECBAgAABAi0pYAG+JcuiUwQIECBAgAABAgQIECBAgEAbCAjAtEERDYEAAQIE2k7AZ8farqQtOSD7by1ZFp0iQIAAAQIECJRTwJuYctZNrwkQIECAAAECBAgQKEbAAnwxrlolQIAAAQIECBAgQIAAAQIECAwZgOnubu18TFfX0Fvrrd5/048AAQIEmhMo+9//tfofET471tzU8KrGBOy/NeblbgIECBAgQIAAgSEEvIkxPQgQIECAAAECBAgQIPC/AhbgzQYCBAgQIECAAAECBAgQIECAQDECAjDFuGqVAAECBAoUqBUgafUAZK3+C8AUOHk03VfA/pv5QIAAAQIECBAgkJuAAExulBoiQIAAAQIECBAgQKANBCzAt0ERDYEAAQIECBAgQIAAAQIECBBoSQEBmJYsi04RIECAwFACtQIkAjDmD4G6BOy/1cXkJgIECBAgQIAAgXoEBGDqUXIPAQIECBAgQIAAAQKdImABvlMqbZwECBAgQIAAAQIECBAgQIDASAsIwIy0uOcRIECAwLAFBGCGTagBAknA/pt5QIAAAQIECBAgkJuAAExulBoiQIAAAQIECBAgQKANBCzAt0ERDYEAAQIECBAgQIAAAQIECBBoSQEBmJYsi04RIECAwFACAjDmB4FcBOy/5cKoEQIECBAgQIAAgSQgAGMeECBAgAABAgQIECBA4H8FLMCbDQ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ckbR9AAAgAElEQV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EAZAjBDLoQW7KN5AgQIECBAgACB0Rcow7+zjr6SHuQlYAE+L0ntECBAgAABAgQIECBAgAABAgT6CwjAmBEECBAgUDoBAZjSlUyHW1PA/ltr1kWvCBAgQIAAAQKlFCjDhwkFYEo5tXSaAAECBAgQIJCbQBn+nTW3wWpo1AUswI96CXSAAAECBAgQIECAAAECBAgQaFMBAZgSF/Y///M/Y8sttyx0BFdffXVMmDBh0Gf87Gc/i3322afp548dOzbGjBkTa665ZmyxxRax1VZbxUc/+tGo9cH2vg/87ne/G6eeemrljyZOnBjnnntuLL300k336/3334+5c+fG/fffn/3n+eefj5kzZ1ba23DDDSP1ffPNN4/tt98+PvGJT8QSSyzR9PMGvvDdd9+Np59+Oh588MF44IEHYvbs2TFnzpx+z09um222Wea2wQYbxDLLLJPb82s1NLDun/vc5yL92UorrVTrpUP+/PXXX48ZM2ZkY3788cdj1qxZMX/+/Ow1K664Yqy//voxbty4SM/bZJNN4sMf/nBDc6WZzg2sxQsvvBBPPvlkpalNN9001l577ez3cIcddojVV189FltssWYe5TUNCtT6e6K7u7U/1lSr/xFhH67BOeH2pgTsvzXF5kUECBAgQIAAAQKDCZThTUxrv1M0rwgQIECAAAECBIoWKMO/sxZtoP2RE7AAP3LWnkSAAAECBAgQIECAAAECBAh0loAATInrXfYAzGD0u+++e5xyyimRQiZ1fEA88gzAvPnmm1mQ4+KLL45nnnmm7pmx8cYbx/HHHx+77LJLLLXUUnW/buCNCxcujCuuuCLOP//8foGXWg2mcMhBBx0U3/zmN+Of/umfat0+7J/nGYBJYaNHH300Lrnkkrj11ltjwYIFdfcveR955JGxzTbb5BpASh2YN29e/OQnP4nLLrssUuil3iuFc9JcSH0ShKlXrbn7av39IADTnKtXdZyA/beOK7kBEyBAgAABAgSKEyjDhwkFYIqrv5YJECBAgAABAmUQKMO/s5bBUR/rE7AAX5+TuwgQIECAAAECBAgQIECAAAECjQoIwDQq1kL3t2MAJvEuu+yyccYZZ8QhhxxSM9iQRwDm7bffjptvvjmmTZvWUPBk4FRIgYzvf//72YkgjVzpg/qPPPJIFuZ47LHHGnlpv3tTEOYHP/hBfPWrXx1WEKdWB/IKwKSTdSZPnhxXXnllrUcO+fPknuZBOglnuFcKIaXQy2mnnVY5faaZNr/xjW/E6aefHqusskozL/eaOgQEYOpAGs4tU7o3iCldTw2nCa8thYD9t1KUSScJECBAgAABAuUQKMOHCfv9C3Crf3NCOcqulwQIECBAgACB1hUYZCOhDP/O2rqgetaogAX4RsXcT4AAAQIECBAgQIAAAQIECBCoT0AApj6nlryrXQMwCTuFYNKpIHvvvfeQJ8EMNwAzf/78mDRpUlx00UVVazxmzJhYa621shM90oklc+fOrXoqyNixY7N+pxNAan1APz0wfdbirrvuikMPPbShk0aGmpApPHT00UcXFoIZbgAmjfnuu+/OAj9z5sypOpR0CtDKK6+c/TydzjNz5syq96bwzznnnBMTJkyoGZqq1kg66eWoo47KTqKpdqX6pvmQrv/5n/+JWbNmVQ3KbLHFFnHppZfGOuus05J/f5S9U7V+v1r9c0y1+h8Ro7MPN6V72+iOydEVD8SUrillnyf6X1PA/ltNIjcQIECAAAECBAjUKzA6b2Lq7V3PfQIwjXm5mwABAgQIECBQagEBmFKXrx06bwG+HapoDAQIECBAgAABAgQIECBAgEArCgjAtGJV6uzTwADM+uuvH9dff32kD+mPxDUwCNHo89955514/fXXY8aMGXHmmWcucvrJuHHj4rrrrov11luv6nCGE4B5+eWXY+LEiXH77bf3az+Fb3bffff4+te/HhtvvHEss8wy/X6ePlifgjO/+MUv4uyzz45nnnmm389TQOKnP/1pFoKpdc2ePTt7zqOPPtrv1q222ioOOOCA2HrrrbMQyAc+8IHKz99666146aWX4sEHH4zp06fHQw89tMhjrrrqqiwMUseH7Gt1cZGfDycAk+zSHD3ssMMWCY6kEMu+++4b6fSUdIrOkksu2e/Z7777bhYSuuaaa7Jxp//d90p1S2GmFGJZYoklGhpXtTr09imdqpNOmBnYpxSISrW49tpr4/zzz1+kT5/+9KfjJz/5SaS57MpXoNbcFoBp0Ls3+BKxbUS8EV2xRkzp+u8GW3F7+QTsv5WvZnpMgAABAgQIEGhZAQGYli2NjhEgQIAAAQIEOlNAAKYz695Co7YA30LF0BUCBAgQIECAAAECBAgQIECgrQQEYEpczrIHYPrSL1iwII4//vi4+OKL+1XkmGOOidNPP73qaSbNBmAWLlwYxx133CInv+y4445ZGCedPlLrA/apo6nf6cSV733ve/36nU7/uPrqq2ONNdaoOsPefvvtOPnkk7MQTe+VQhznnntu7LPPPnWd4JICGDfffHN85zvf6Re+aDSM1MivwXACMA888EDsv//+iwRFjj322OzUmlVXXbWurqQTYc4777z4/ve/n9Wgr189Jwf1fUi1IFQ6fSjVdqga9m0nBWHSnErho77XnnvumZ0Es8IKK9Q1NjfVJ1Dr91MApj7H6B986XlRV0x1+kudfuW/zf5b+WtoBAQIECBAgACBlhEQgGmZUugIAQIECBAgQIBAttbdtci/opbh31kVr30ELMC3Ty2NhAABAgQIECBAgAABAgQIEGgtAQGY1qpHQ71ppwBMGvhgQYRaQY5mAjDvvfdenHPOOVlYoe910EEHZUGWdOpHI1c6mSSFWE444YR+LzvppJNi6tSpVU8jefbZZyOFI9LpI73XZZddFgceeGBd4Zve16QP+t91112x11579QuDpD6l01BqBQUaGWu6t9kAzGCnrKTTclKI5ctf/nIstthiDXWld9yHHnpov0BNIyfwpNN00jy44IIL+j17ypQp2Z8vvfTSDfWpWrCqmbo29OAOvLnWvBaAqTEpBgu+9LzE6S+d9ftk/62z6m20BAgQIECAAIFCBcrwYcJ+/wLc6m8cC62WxgkQIECAAAECHSAgANMBRW7tIVqAb+366B0BAgQIECBAgAABAgQIECBQXgEBmPLWLtotAJNKccstt2RhiL7X7bffHrvtttuglWomAPP444/HHnvs0S80MX78+PjRj34UK6+8clMzIp1I8q1vfSuuvPLKyutTEOOmm26KT33qU4O2ef3110d6bu+1++67x/Tp05s6KWSw02R22mmn7DSSD37wg02NqdqLmgnADBY0ST7pxJ/Uz1phhqEGMNipMskynbpSq55pbu277779gkPpJJrTTjut4fBLbx9ffPHFrM3f/OY3lW7XcyJQrkXqgMZqzZlW/xxTrf5n57AUcVUPvvQ8zekvRai3cpv231q5OvpGgAABAgQIECiZQDFvYvJFEIDJ11NrBAgQIECAAIGWFhCAaenydELnLMB3QpWNkQABAgQIECBAgAABAgQIEBgNAQGY0VDP6ZntGIB54YUX4qtf/WrMmDGjojRt2rSYNGnSoGqNBmBSUCSd7JHCLr1XOmXm2muvjXHjxg2rMg8++GAWaJk3b16lndTvyZMnx+KLL75I2wP7fuKJJ0b6s8Huradj9913X6Tgx4IFC7Lb11133bjhhhti7bXXrufldd/TTABmYN/Sw84666xIYZNmx9vb4RR0SPU88sgj+43h8ssvjwMOOKDquF5//fXs57feemvlnp133jnS61ZZZZW6PQa7caBRuqdWf4b1wA58ca0AiQDMgElRK/jSc7vTXzrvd8n+W+fV3IgJECBAgAABAoUJCMAURqthAgQIECBAgACBZgQEYJpR85ocBSzA54ipKQIECBAgQIAAAQIECBAgQIBAHwEBmBJPh3YMwLz22msxYcKEuPvuuyuVGSoY0mgA5tlnn40999wzZs+eXWn/7LPPjqOOOmpYp5CkxhYuXBiHH354XHHFFZW2d9hhh+xUmFVXXXWRmTaw7ykok/5T64P91aZsb3jo/fffj+WWWy7+4R/+Ic4444xYb731cp3ljQZgBgsdpRN9fvzjH8eHPvShXPr217/+NQ466KD4+c9/Xmmv1ok6g4Vybr755vjSl7407D6lENR+++0X9957b6Wtr33ta3HBBRfEMsssU7X9d999N5ubt912W3bC02OPPRbz58/P7t9www1j7Nixse2228bnP//5+OhHP9r0XBn2AFuggVq/JwIwfy9SfcGXnpud/tICM3vEu2D/bcTJPZAAAQIECBAg0L4CAjDtW1sjI0CAAAECBAiUUkAAppRla6dOW4Bvp2oaCwECBAgQIECAAAECBAgQINBKAgIwrVSNBvvSKQGYiRMnxrnnnhtLL730IkKNBmBSO+nUkd5rrbXWiptuuim3kEg6TeSyyy6Lz33uc7HVVlvFv/zLvwza7/T8M888M0466aRKX2oFNhqcHoXd3mgAZrDQURGnoQzs17LLLpud7rL99tsvYvHOO+/ECSeckM2r3isFS1Ibq6222rDtUvjivPPOy04ySs/feuut4+Mf/3gsueSSg7ad7v/Nb34TU6ZMiYceeqiu56eAzdSpU2ONNdao6/52u0kApkZFGwm+9DTl9Jd2+yWpbzz23+pzchcBAgQIECBAgEAdAgIwdSC5hQABAgQIECBAYOQEBGBGztqTBhWwAG9iECBAgAABAgQIECBAgAABAgSKERCAKcZ1RFrtlADMtGnTYtKkSYOaNhKAWbBgQRx22GFx1VVXVdrad99948ILL4wUlhjp69e//nXsuOOOlcemPlxyySWx9957t/TJHo0GYKZPnx4HHnhgZZzjxo2LG2+8MdZZZ51cyXtPwEmhk94rzZt0qs7iiy/e71l/+ctfspOG7r///sqfD3XSUK4dHdBYOrHnmmuuiW9+85uR5mgj15gxY+Liiy+OnXbaqaXnTCNjqvdeAZgqUo0HX3oacvpLvVOv3e6z/9ZuFTUeAgQIECBAgMAoCgjAjCK+RxMgQIAAAQIECCwqIABjVoyygAX4US6AxxMgQIAAAQIECBAgQIAAAQJtKyAAU+LStmMAZs6cObHXXnvFrFmzKpVJoZB0CsxgVyMBmP/6r/+K8ePHxxNPPFFp6owzzogUfBiNa968eZFO8bj33nsrj19xxRXjlFNOiQMOOCCWW2650ehWzWc2EoAZ7KSVPfbYI9IJMMsvv3zNZzVyQyPPmjlzZhY+6hs4ue6667K5N9LXAw88EPvvv3+kAE/vlcJQm2yySWy66aaVcNbs2bOzwE7f+9L966+/flx77bWRgkWddAnADKh2s8GXnmac/tJJvzz9x2r/rXNrb+QECBAgQIAAgdwFBGByJ9UgAQIECBAgQIDAcAQEYIaj57U5CFiAzwFREwQIECBAgAABAgQIECBAgACBQQQEYEo8LdoxADPwtJAUBLjzzjtjiy22GLRSjQRgBnqlBm+//fbYbbfdRmUWdHd3RwqTpFNoBl4pCJNOgklhkY033jiWWWaZUenjYA9tJADz+uuvZ+P75S9/WWmqyJNWLr300jjkkEMqz0rhkOuvvz7Gjh3bbygDx7DqqqvGHXfcERtttNGIOr/55ptx8MEHZ33svQ466KCYOnVqpD4NvN56660s7PKd73wn5s+fX/lxtZNuRnQwI/wwAZi/gw8v+NLTiNNfRnj2ttTj7L+1VDl0hgABAgQIECBQbgEBmHLXT+8JECBAgAABAm0nIADTdiUt24AswJetYvpLgAABAgQIECBAgAABAgQIlEVAAKYslRqkn+0WgHn++edjn332iTSu3muHHXaIK6+8ctAwQLqnkQBMq4Qe+pZy4cKFcfLJJ8d555035EzcZpttYvvtt4/PfOYz8clPfjL301Ma+TVoJAAz2Kk7Q53o00g/Brv3wQcfjGTV93r44YcXCVANnDebb755XHPNNTFmzJjhdqGh16fTiHbddddIpwGla/fdd48UAlthhRWqtjNYcGq0+t/QYHO+ueMDMHkEX3pq4vSXnOdmyZqz/1aygukuAQIECBAgQKCVBQRgWrk6+kaAAAECBAgQ6EABAZgOLHprDdkCfGvVQ28IECBAgAABAgQIECBAgACB9hEQgClxLQc70SSv4VQ7OaNv+wODEPW8plr/nnvuuTjiiCP6nRSS7v3hD3+Y/Xm1D7sPJwAznP7m5ZzaSad6nH322XHWWWfFggUL6mp6ww03jJ122il23HHHET8hppEAzNNPP52dYjN37tzKuK6++uqYMGFCXeNs9KaBgZL0+sFO+Rk4bz73uc9lp/GstNJKjT5yWPenk1/Gjx9faWPatGmRTnOpdaWTdQ444IC49dZbK7fec8898dnPfrbWS9vm5x0bgMkv+NIzF5z+0ja/E00OxP5bk3BeRoAAAQIECBAgsKiAAIxZQYAAAQIECBAg0FICAjAtVY5O7IwF+E6sujETIECAAAECBAgQIECAAAECIyEgADMSygU9o8wBmPfffz/Sh/h///vfx4033hhXXXVVzJ8/v5/UzjvvHJdffnmsssoqVQUbCcAMvHejjTaK6667LtZcc82CKlR/s+lUjyeffDJOO+20fqGGelpYdtlls5NDDjnkkPj0pz8diy22WD0va/qeRgIwg83RwU5kabozA144Z86c2GuvvWLWrFmVnwwM3KTA0VFHHRWXXnpp5Z4019IcHOrklbz62LedgZYnnnhidqrR4osvPuTj0nxJ9917773x8Y9/PNZZZ51IYxg3blwR3WzJNjsuAJN38KWnqk5/acnZPaKdsv82otweRoAAAQIECBBobwEBmPaur9ERIECAAAECBEonIABTupK1W4ctwJMcYrcAACAASURBVLdbRY2HAAECBAgQIECAAAECBAgQaBUBAZhWqUQT/Wi1AEwTQ6j6kjFjxsRPf/rT2GabbYZsdjgBmNE69WOoAaVgUApx3HzzzZGCG+l/N3LtsssuWTBigw02aORlDd3bjgGYiRMnxrnnnhtLL710QxbDvfnBBx/sN8fTvL/44ouz031qBTyG++yyv76WTwoJtfJVq//Z2SzpKib40kPj9JdWniIj1Tf7byMl7TkECBAgQIAAgQ4QEIDpgCIbIgECBAgQIECgTAICMGWqVlv21QJ8W5bVoAgQIECAAAECBAgQIECAAIEWEBCAaYEiNNuFdg3AjB07Ni655JIsGFDrQ+KNBGBSwOHoo4+ucK+//vpx/fXXR3peK14pDPPSSy9FCkncddddcf/998cLL7xQs6srrrhinH/++TF+/PhCToMpewDmnXfeiRNOOCELvPReoxWGmjdvXuy3337ZSS69VzrRJwWZJkyYEJtvvvmIn0pTc4K1yA21/m4ofQBmSvd20R2TI2Lbgsid/lIQbMmatf9WsoLpLgECBAgQIECglQUEYFq5OvpGgAABAgQIEOhAAQGYDix6aw3ZAnxr1UNvCBAgQIAAAQIECBAgQIAAgfYREIApcS0HBmBGOtAxMAgxXMoU3DjkkEPiyCOPjJVXXrmu5hoJwAzs70h71TWgIW7qDcQ8/vjjccsttwwZiEkhihQi2nvvvWuGiBrtVyMBmJkzZ8aOO+4YCxYsqDzmgQceiK233rrRx9Z1/9NPPx177LFHzJ07t3L/ddddF3vttVe/1w+cN6MVgEkhjcsvvzwOPvjgquNLQbDPf/7zsf3228e6664bSy65ZF0W7X5T2wZg1tg2YpvJEem/XQRGSuB//l/E/3stYvnVn4yueDW647WIv//3YvFq9r/fj9fi/8Tv4qSu9DMXAQIECBAgQIAAgUUEBGBMCgIECBAgQIAAgZYSEIBpqXJ0YmcEYDqx6sZMgAABAgQIECBAgAABAgQIjISAAMxIKBf0jLIHYDbddNNYZZVVYrPNNostttgiNthgg1hmmWUa0mokAPPrX/86C2P0Xikkcs8990TqRxmvd999N2bPnh3Tp0+Pq666KubPn99vGCngc+2118a4ceNyHV4jAZg5c+Zk4ZNZs2ZV+nD11Vdnp5sUcaXTclJgpO/18MMPZ/Or73XppZdmYavea6ONNooUlFlzzTWL6NaQbS5cuDBOPvnkOO+882o+O4XEdt5558x0q622iuWWW67ma9r1hrYLwAi+tOtUbb9xdcfsWCwejogZ8V48Ed/teqb9BmlEBAgQIECAAAECzQgIwDSj5jUECBAgQIAAAQKFCQjAFEar4foEBGDqc3IXAQIECBAgQIAAAQIECBAgQKBRAQGYRsVa6P5WC8CMxokqjQRgBjsd5Pbbb4/ddtutharaXFeee+65OPbYY+PWW2/t18CkSZNi8uTJsfjiizfX8CCvaiQA89prr2Vhl7vvvrvS0hlnnBEnnnhibv3p29CVV14Z+++/f+WP0okpN9xwQ6y99tr9njcwDLXqqqvGHXfcESkIMxrX22+/HTfffHNMmzYtUmionisFuNJpN9/5zney8dUKhNTTZpnuqTXedLpOK1+L9D8FYLadEjGmf4CrlcegbwT+LvCXiHgkuuOJ6IonYmrXPWQIECBAgAABAgQ6U0AApjPrbtQECBAgQIAAgZYVEIBp2dJ0SscEYDql0sZJgAABAgQIECBAgAABAgQIjLSAAMxIi+f4PAGYiEYCMH/5y1+yMMb9999fqUKRYYwcS11XUy+//HJMnDgxUqin99p2220jBVZWW221utqo56ZGAjDvvPNOnHDCCXHuuedWmt53333jwgsvjBTgyPMa7FnptJR0Os4KK6zQ71GDhaHSCTDpZJXRvN56661sfl522WVx3333xYIFC2p2J50Kc84552Rze4kllqh5f7vc0HYBmN7CCMK0yxTt5HHcG91xRUzr+lknIxg7AQIECBAgQKATBQRgOrHqxkyAAAECBAgQaGEBAZgWLk5ndE0ApjPqbJQECBAgQIAAAQIECBAgQIDAyAsIwIy8eW5PFIBpLAAzEmGMFFhIJ7GstNJKkcIn6USRFFDou8b+t7/9LS655JIs6JBO/pg7d26kk0u23nrrYc+NFJrYfffdK8GJIk42aSQAkwY08P5x48bFjTfeGOuss86wx9u3gcECTumkmRSSGngCzhtvvBEHHnhg3HTTTZUmqt3bbCdTf4466qj45Cc/GZ/5zGey/15++eXrbm7hwoXx1FNPxV133RW//OUv48knn6z62hQmSqGZ8ePH191+2W9s2wBMb2GmdG8XEVOiO4o6Eua/oys+FlO6/rvsc0H/hyXQ8++BSywVsdRyESf8dc14L9JfVMv1+0939v/HRsS2EbFGnU/8bRaE+b9xRRzd9Vadr3EbAQIECBAgQIBAiQUEYEpcPF0nQIAAAQIECLSjgABMO1a1VGMSgClVuXSWAAECBAgQIECAAAECBAgQKJGAAEyJijWwqwIwjQVgkt/AMMZaa62VhSDWW2+9XGbCs88+G3vuuWfMnj270t7AU2YGC1+kQEw6vWW41wsvvBBf/epXY8aMGZWmHn744dhiiy2G23Tl9Y0GYAYzSWGNFECpFWJopNO33HJLfPnLX668JIVCbr311th+++0Xaaa7uztOP/30mDRpUuVneZ+WMzCMlB7U7Ckzqb/z58+PmTNnxvXXX58FYtL/73ul4NP06dMXOe2mEcMy3Vtr7iSzVr5q9T8iej47NqU7BQ6KCcJ0xdSY0jWllZ30rXCBxvffvtu9VrwfW8b7kVKbtQMxXTEnC8J0xRUxpeulwkfkAQQIECBAgAABAqMmIAAzavQeTIAAAQIECBAgMJiAAIx5McoCjS/Aj3KHPZ4AAQIECBAgQIAAAQIECBAgUBIBAZiSFGqwbgrANB6A+eMf/xh77713PProoxXSFFA57rjjFjklpNGpkT5wf+6558YxxxxTeelgIYzBTqJJ4Zf02qWXXrrRx/a7/5VXXskCMPfee2/lz0c7AJNOuUm+P/rRjyp92m677eKqq66Kj3zkI8Mab++LX3/99SxAlE6W6b122223+PGPfxwf+tCHBn3Gb3/72/jiF78Y8+bNq/z86quvjgkTJgy7T4ONOc+Tb1KdTz755Gx8vVeaa/fcc09suummw+5/GRqoFSBpmwBMbzGKCcI4BaYMk73YPg5//21K96ciYsuI+FJ0x1ZVu9sdf4zF4qSY0nVdsUPSOgECBAgQIECAwGgJCMCMlrznEiBAgAABAgQIDCogAGNijLLA8BfgR3kAHk+AAAECBAgQIECAAAECBAgQaFEBAZgWLUw93RKAaTwA895778XUqVPju9/9boU4BRPSyRzDPQXm+eefj3322SdSXXqvaqdypJM60gkovdeYMWOyk2g+9an0OeLmr6effjr22GOPmDt3btbIuuuuGzfccEOsvfbazTc64JWNngCTXj5Y2CTV4IQTToglllhiWH1LQYfLL788Dj744H7tpD874IADqra9cOHCOPzww+OKK66o3JNXMOfxxx/P6pBO5Om9jjjiiDjrrLNiqaWWyv5owYIF2Vz53e9+F4899li8++67cemll8Zqq61Wl8ef//znLOz00EMPVe7PK8BTVwdG+aaOC8D0eucdhHEKzCjP5FF/fL77b6d2/1ssFntHd+wdEdX+cv9hTO06atRHrgMECBAgQIAAAQK5CwjA5E6qQQIECBAgQIAAgeEICMAMR89rcxDIdwE+hw5pggABAgQIECBAgAABAgQIECDQJgICMCUupABM4wGYVO4UEhk/fnzMnj27Uv399tsvzj///FhuueWamhEpTJFOObnooov6vb5aIOHZZ5+NPffcs18fDjrooOwUmGWWWaapPqQgSDpl5cgjj6y8PoUwUhBk+eWXb6rNwV7UTAAmnYiSTiw5++yzK02mE0suueSS7ESeWmGGoTr/wAMPxP77798vbFLr9Jfe9tKJKckohVF6r5NOOikLSTUbzHn55Zez02huv/32SpurrrpqFrLaeuutK3/26quvxr777ht33XVX9mfJ484774wtttiirlq99dZbcdRRR2Whmd5LAOZ/6druBJiBsyK/IIxTYOr6jWvbm4rZf5vSnVKXX/17EGbNRfS64pF4I7aPc7vealtZAyNAgAABAgQIdKCAAEwHFt2QCRAor8D7778ff/rTn7Jv6Hnqqadi1qxZ2QLrnDlzKoNaccUVY/3114/0DVL/+q//GltuuWV8/OMfb3rhtLxaek4gX4G0oZR+79Lv3yOPPBIvvfRSzJw5s99D0lHvq6yySmy22WbZpsEGG2zQ9OZRvr0vV2sCMOWqVxv2tpgF+DaEMiQCBAgQIECAAAECBAgQIECAQIMCAjANgrXS7QIwzQVg0ikw55xzThZY6Xsdeuih8e///u9ZEKGRK53ckYId6TSTvlcKuKRwwgorrLBIc+k1kydPjjPOOKPfz1IbKYDRaB9SI4MFQWqdgtLIOHvvbSYAk16bTqVJgY9HH3208tg0zhT6SQGWRgMnKeCQwiOpbn1PWkmn6fz0pz+NbbbZpubwUogkzYMLLrig372pLkcffXTltJaaDf39hmpBqGOOOSZOP/30fu2leThp0qQ488wzK803Er4ZGKDpnQN9Qzb19ruM99UKTbV9AKa3aHkEYZwCU8Zfgbz6XOz+25Tu/xPvx1HRFf3/YdfT+/ejKz4XU7ruzWsw2iFAgAABAgQIEBhdAQGYgvwHLsQMfEz61o077rgjNtpoo1x6kBZZ0pGzM2bMqNrezTffHF/60pdyeZ5G8hVIoYb0DSvpQ9N5zYl8e6i1RgSqLSKnxej0zTi1FsgGe9Zf//rX7Mjwyy67LJ555plGupPdmxZf07HbaaE3/e9m+tDwQ70gd4HBFpcHPiTNse9973ux5JJL5vL8tBGQFt2rXbvvvntMnz6934ZKOkb+1FNPrfv5aeMn9bvR6/e//3185Stfqft3IgXDrr/++hg7dmzdj0p/P6fQy3nnnRe33nprv2/lqqeRtJmSjL797W9nYZjFFlusnpdFWihP9mmTou812KZFXQ2W7CYBmJIVrP26W+wCfPt5GREBAgQIECBAgAABAgQIECBAoF4BAZh6pVrwPgGY5gIwqZSDndKR/nyXXXbJTv/YcMMN69q7e+WVV2LKlCmLnPyS9v7S5xOGOs1jsEBIbx+OP/742Hzzzevaw0inq9x4441xyimn9AuCbLfddnHVVVfFRz7ykVxnb7MBmNSJwUI66c+PPfbYLIiy8sor19XXFDS5+OKLY9q0aYvsE6U9ubR3U2+gJp0E9PWvf71fMCd1Ip0KlObCGmusUVefnnvuuWwcae+q7/XpT386q8Naa621SDv33XdftmfVewJNvafipD2rVIe0z9x7bbvtttmfrbbaanX1t+w31dpb75gATG8hhxeEcQpM2X8hmu//yOy/Ten+WnRHOq5q0Q9MdMeUmNY1tfkheCUBAgQIECBAgECrCAjAFFSJP/7xj9nxuX2/UWTgo4bzYfiBbf385z+PL3zhC1VHkxY6rr322vjYxz5W0Ig126xAOs0jLRBeeeWV8fDDD9d9zHCzz/O64gUGO746ncaSFoPXWWedhjqQFlRT6OW0006L+fPnN/TawW5OC5npaO0UTqh3AXXYD9VAbgLVQhF9H5Dn3/dvvPFGHHjggXHTTTdVHcNg/yxrNACTnpECJv/4j//YkFWtf/YNbKzRAEw64eXkk0+O//iP/2ioX9Vu/sY3vpF941YKO9ZzpZOd9tprr+ykp94r/Q6njYuh/plfT9utfo8ATKtXqO37NzIL8G3PaIAECBAgQIAAAQIECBAgQIAAgUUEBGBKPCkEYJoPwKSyVws+9H6RVgpFbLzxxoucKp++eC99GeY111yTfSFZ39NHUrv1hhjSvekLOr/2ta8Nuue41VZbZZ9vSMGG1VdfPT7wgQ9kszXtTb355puR9rR/9atfxdVXX73IF5M1cgpKo78CwwnApL6ngEj6oreBbiuuuGL25WXpC0Q/8YlPLPLFcsn9z3/+c/b6dLJO2rMZeDV7cku1YE7qUwqZpC8+TV+qNvDL7t55551IXw6X9q3SXtHAveNadUh1/Na3vpV9LqH3Ss9Mn1VIX6S43HLLLTLGauGfH/7wh3HEEUfUFdxqtOateL8ATJWqNBuEcQpMK07zkejTyO2/TepeNxaLn0fEoqnCrlg3pnT9fyMxYM8gQIAAAQIECBAoTkAApiDb9M0n6VtDfvSjH1V9wmDfmt9Md9JCRzqeOH1TfLUr7xMBmumn1/QXSHMkncqTvimmd8FMAKb8s+TFF1/MFiZ/85vf9BtMI0dI977wd7/7XbZwmDYU8r7SCRjpqPN0HHq930iUdx+015zAb3/72/jiF78Y8+bNq9pAXid+PfHEE7HrrrtWfVa108waDcCkbxVLGzdpYb7ea7Cj2mu9tpEAzLPPPhsTJ07M/fcvffta2iipJwyXxpi+7St59r1SG2mDqZ1DbAIwtWaznxcsMHIL8AUPRPMECBAgQIAAAQIECBAgQIAAgRYTEIBpsYI00p2BAZhGXtvIvdX2SwcGIRpZ82/k+UPdO3D/I+0jpD36pZdeuq5H1LP3kE6D6T2Z5K233spOqe89sWPgQ1J44fzzz4/x48fXdXpLCoRcf/31cdhhh+XyxXupP6kPF154YfaFXrVCAnUhDbhpOAGY1FQa84wZM7Ix9/3CsYF9adT9nHPOiQkTJjS1z5r6lEIwhxxyyKDBmt6+bbrpppVQSgqvzJw5syph2vu95JJLYpttthmyDo8//nj2ZYmDBYLSft0mm2ySBW/SZ1DSnmSyGxi0SV/Slva6PvzhDzdT0lK+ptbc7rgTYAZWsfEgjFNgSvmbMOxOj/z+25Tuh6M7tujX8+54LxaLf4wpXe8Me0QaIECAAAECBAgQGDUBAZgC6Wt9M3364PBtt92WLSIM50qLE+lbQNLiQ7UrnUjx2c9+djiP8docBZ5//vlIgYh0Kk/fSwAmR+RRaCp9E1A65nrSpEn9nt7o73paILvrrrvi0EMPXWTxMe9hpWPSU1iv3oX5vJ+vvcYF6jmVJQWnzjrrrFhqqaUaf0CfV6RNm/StWNWuFPZKmxrp28X6Xo0GYNJrG/3n1KuvvpqFzdLvSr1XvZth1b6Frd7n1LovndLzk5/8JNLJULWuaoGnZkJ1tZ7VSj8XgGmlanRkX0Z+Ab4jmQ2aAAECBAgQIECAAAECBAgQ6EABAZgSF10AZngnwPSW/pVXXom0P3fRRRcNazakL8tKp3BstNFGDQVP0j5k+gK0I488cthfApZOrEl7o9ttt11DfWhk4MMNwPR1P/vsszP3aoGievq1yy67ZF9elgIztUIRtdp77rnn4thjj81OmRnOlb549Qc/+EH88z//c81mhrsPnZ6V9g8b+VK7mp0qwQ21at3xAZjeGjYShHEKTAlmfu5dHJ39t1O7J0dXTBkwmmtiateE3EeoQQIECBAgQIAAgRETEIApkLqeYEpaZEmns9R6wzxUN2sFbXbYYYfsGNv0IXzX6AqkU18uv/zyOPXUUwf9Vh0BmNGtz3CfXu0bc9JR4hdccMEiR5ZXe161Y6+H279qr08fpE//WWaZZYp6hHZzFqgVTEkBixSw+9jHPtb0k+sJ2qS/z9KR6AOvZgIw6TUnn3xy3f88fPrpp7NvqJo7d27dY6wnAJOOck//XP7xj39cd7vN3JhOX0rfjrXCCisM+fLUn8MPPzyuuOKKfveljYWbbropPvWpTzXz+JZ/jQBMy5eo3Ts4Ogvw7a5qfAQIECBAgAABAgQIECBAgACBCAGYEs8CAZh8AjBpCrz//vvZyS7nnXdeFn5oJJCx7rrrxjHHHJPtkQxnby+dLvOLX/wiO0HmoYceamhmpj6kL/Lbb7/9htWHeh6aVwAmPSuFFH7/+9/H97///WyPpRH3FPxIXxqXTklZbLHF6ul6XfekL1hMe8MpzJTq0ci11VZbxfHHHx/p8yCNfileckj7w/WGb9K+1Le//e04+OCDC695IwYjdW+tz/MIwAyoRH1BGKfAjNQEbp3njN7+2+Tu9O3E4/tRdMVRMaXrh63DoycECBAgQIAAAQKNCAjANKLV4L3vvfdedhLEmWeeWfWVaaFk+vTpNT8AW62BdPTsCSeckH3LRrUr9WHy5Mmx+OKLNzgCt+ctUGthWAAmb/GRay8tEqcPzacPtA+8br755vjSl75UV2eqhWjqevEwbkrfzpQWy5dYYolhtOKlIyVQT/ijkXk3WL/Tt3/tuuuuMW/evEGHlU4vufHGG2OdddZZ5OfNBGDSRk0K1Cy//PJ1MQ7c8KjnRfUEYG6//fbsZJlGNj3qefZg91x22WVx4IEH1gz93HLLLfHlL395kSYmTpyY/fO/HU9wEoBpdlZ5XU4Co7cAn9MANEOAAAECBAgQIECAAAECBAgQaFEBAZgWLUw93aq1z1lPG/XcU22/dOC+QD1r/vU8r5F7Bu5/5LFO//rrr8eMGTOyEMSsWbMifcnmnDlzKt1KJ42MHTs2C15sv/328YlPfCLX/bwUxvnTn/6UnQaTQjlPPvlk9uVjqR+9V3p+2hfaZpttYuutt4711lsv1z4MVYM8AzB9n/Pmm2/GzJkz4/7774/HHnus35hXXHHFSPMrfQlZGnOyr/WFZo3Mo8HuTQGKl19+OetPCiT94Q9/WKQOm266aay99tqx5ZZbZqGX1VdffVhhnPTMP//5z/GrX/0qe26ad6n+6Vp22WVjgw02iBR2+sIXvhDpxKHhBK6G6zParxeAabICtYIwToFpEra0Lxvd/bfJ3b+LiA376XXFzjGl61elFdVxAgQIECBAgEAHCwjAFFz8++67L1LIpdoHadOpLLfddltssskmTfWk1ikzaWHizjvvzBYkXKMvUGthWABm9GvUbA8efPDBGD9+/CJhgUZOYEqLmmmhPH0Av9aVfrfT3y0TJkzIFmBXWmmlykLz3/72t2yh+p577skCds8880yt5rJFzKuuuipbwHS1vkC1U0H69vyII46Is846q+FvfOpto9YpM0Nt6jQTgEkL6DfccEO2cF/rqif8OVgbtTbD6nFN7abj7Q866KBIJ+30/d1LQbiXXnop++d6CsP13aAarD/1/v2QQkjpW9Tuvffefs2k39v0DWU77rhjLbLS/VwApnQla7cOj+4CfLtpGg8BAgQIECBAgAABAgQIECBA4H8FBGDMBgIECBAonYAAzDBLVj0I4xSYYdKW7OWju/92cvfqsUT8PiL+sY/bf8X/xNZxRtfg3wpaMmDdJUCAAAECBAh0koAATMHVrvah1b6PPfvss7OTI2q9aR6sqz//+c+H/MD6cE+YKZin45oXgGnPkg91+ku9JzClE6POOeecOO6442oi7b333nHaaafFxz72sZp/b7z99tvZKR2nnHJKv29qGuwh2223XRaC+chHPlKzD24YfYEUbkqnh1S7Ujjj2muvzeZJo9cbb7yRtZ3CFdWuoU6YaSYAk56Twl+77bZbze7+5S9/ycJf6duoGrlqBWBqnayTjne/8MIL49/+7d9qfqPWiy++GIcddljNQFs9Y07fwHX66adnp8oNvL72ta/FBRdc0HbfuiUA08jMdm8BAqO7AF/AgDRJgAABAgQIECBAgAABAgQIEGgRAQGYFimEbhAgQIBA/QK1PsuT9vJa+arV/4gYmc+ODRaEcQpMK0+dvPs2+vtvp3b/W3RF/xNfumJSTOk6Le/Bao8AAQIECBAgQKBYgZF5EzO8MfT7F+BWf+M4cKjpQ+1Tp06N9GHgalezIZXUdvow7Jlnnlm17eGEa4ZXNq8eTEAApj3nxW9/+9v44he/uMjpL42cwJQ+eJ9OkJk9e/aQSGeccUYcffTRDZ/q8eyzz2any6Q5ONTl74zyzNFU0z333HPIOTNUSGWokdYKgtQK19QKwKTTz1JAdOB14oknZv+8XHzxxYcsxBNPPBG77rrrIm2kdpdbbrmqJ6/UCsDUCpWmgFgK3tSxSJz1P/0+f/3rX49HH3206njqHfNQf8/ceuutsf3225dn8tbRUwGYOpDcUqTA6C/AFzk6bRMgQIAAAQIECBAgQIAAAQIERk9AAGb07D2ZAAECBJoUqLU32OqfY6rV/xELwPT69w/COAWmyXlZwpe1xv7bqd3fia44q4/f89EVG8WUrvklNNVlAgQIECBAgEDHCgjAjEDp0wfO07fFL1iwYNCnpQ/s3nbbbbHJJps01Jta34Cf2r3jjjtio402aqhdNxcnIABTnO1otTxUyK3ecFs6peXkk0+OFD4Z6vre974XxxxzTCyxxBJNDbeeD+PXCjY09WAvKkRgqJOHeh94xBFHxFlnndVwYOrSSy+NQw45pGq/06llaT4uueSSg95TKwCT2r7kkksWee1OO+2UnUL0wQ9+cEizav1LgaC0gHvDDTcM+vpaAZihxr3uuutm7a699tp11zMtdp977rnZ7221a4899ojLL788ll9++SHbHepUnmbrXPdARuFGAZhRQPfIvgKtsQCvJgQIECBAgAABAgQIECBAgACB9hMQgGm/mhoRAQIE2l6gVoBEAKbJKdAbhIm4P6Z0TWmyFS8rj0Br7L9N6V4yuuOpiBhXoeuO42Ja1/fLQ6mnBAgQIECAAAECAjAjMAdeffXV2HfffeOuu+6q+rRmTl349a9/HTvuuGPVNuv9UG1vA++++2784Q9/iPvuuy9mzJgRzz//fMycObNf+xtuuGGMGTMmNttss9h2221jgw02qPoB6BGgzeURaTHi5Zdfjvvvvz8eeuih7Bv7Z82aFfPn/2+4P415rbXWLW81lwAAIABJREFUijT+bbbZJjbffPNYYYUVGn7+SARg0ofi02kD99xzTzz88MPx1FNPVcJXqf9jx47Navf5z38+PvrRj9Z9kkHDg/37C5LvCy+8kIW8eudWsl1xxRVj4403js985jPxla98JZtXQy0c/fWvf4177703br/99mx8qc10wkqag1tuuWXsvPPOkcIbzYZDmh3fH//4x9h7770HPeGh3t/rek7ySB/sTx/Ob2be9R1b8kt/H1UL5KV704fxDzjggGZJFnndiy++GOlkjV/96lfZ3y299U+/R+nUinR6Tq36N9KZVvsdSH1PIadHHnkk0kkd6SSP3r9b07hTKCMFP3bZZZeGfyd/9rOfxT777FOVp5lAU5obhx12WBZEqXalebTbbrtV/XmtAEwKv1x44YXxzDPP9GujnuDmUMGfadOmRZpv6XdlsKtWAGaofjcTgEl9qHZaTW//0u/BNddck/0O1LpSmCadADXwGjduXNx4442xzjrr1GqiND8XgClNqdq1o62xAN+uusZFgAABAgQIECBAgAABAgQIdLKAAEwnV9/YCRAgUFIBAZiCCzele4OY0pUCCa72Fmid/bfJ3SdFxOkV7q6YE3+LjeIHXQvbuwRGR4AAAQIECBBoHwEBmBGoZT3fAF/vSRG93U2nTkyaNCnOPPPMqiNIHzCeOHFizRGmD2bfcsstWVsDP4xc68XpA7vf+ta34sADDxzy2+uffvrpSIGcuXPnDtpko2Gd3kbSB8nTh+fnzZs3aLvJaPLkybH44osv8vNUlyeffDJOO+207EPpjVwpeJH6fPzxx2eBkmrXa6+9FhMmTIi77767keb73Zs+0J3GUetauHBhXHHFFXH++efHnDlzat2e/TzNu1NOOSUL9tRatOnb4FAfEk+hmy222CK7/ZVXXslONbnooouGDFwkz29+85tx3HHHZcGYvlca12WXXZbVqW8oabABpjBFOpUinXrUyHjqwqpy0/Tp07P5P/BKY7rzzjsrFkM9o1obva9JoYDrrrsutt566+F0NXtt8jz88MOzuVLtSgGZFE5IYxh41Tp1pJn6p2fst99+MXXq1P+fvTuBsqSq7wd+GziDiIoiKCIKk0CQ4BpkEQygsqisgoQZFgUHEUEG0QRlMdNDwhISEAmgbMpiWGQVMKisEkVQ3FACBhVIFFzhD1EPeID+n1vmjT3d772q97rq9a2qT53DiSdd79a9n3vfez1V99u/sNZaaw09xlG+B/oFTya/Z5955plw0003hSOOOCJ885vf7Du2zudKdHjZy15WyKFfAKvTwOWXXx522WWXQu3Fk/I+r2OALo5/9dVX79lmXgDm2muvzdbgZZddNq2N8847L1sPvY4Yfttjjz2yMNXUI36Wx7DpsAGYvEBR/CyK7/dBPl/i52DsbwzwdTvyQjmTX9MvTHPSSSeFWJmnKYcATFNmsrbjSOcGfG0JdZwAAQIECBAgQIAAAQIECBAg0FVAAMbCIECAAIHaCeQ9G1QBpnZTqsOzI5DO87cjJ14Wlg3fC2PhT3/5eCwcEsbHTpkdGlclQIAAAQIECBAYVEAAZlCxIc/PC2rEDe6xQsZGG21U6AoPPfRQFqyIVUu6HUX/GnzcSBw3zA4aAJl6zRh4OOWUU8Jf/dVfde1P3qb7QccfL5IXLOrXZtzEH4MZJ5xwQt9gRt5kxLBG3HQc56Jb5ZFRBWDuvffe8Hd/93chbiof9Iib7mOI6aMf/WjXwEO39vICMLGiQdycHqtIxGo6RY9Y0ejUU0/Nqu3EIwamYlgjVrMpesQ5ieGN3XfffaBN6kXbn3zeY489lm2G77aJv0hIILaVFyiJ5+yzzz6Zy4orrjhMN6e9Jq96VPSPY3r1q1897bV5/e0EYL797W+HhQsXhlj1qOgRw2Qnn3xy2HbbbQeeu1G/B4oEYGIllWOPPTYLZQ1yRIcYtCgSeIoBxhgci5+/vY44D/Gzbvnlly/UjRgeOeCAA3qe2y9Y2HlRXgDmK1/5ShZU6RbijN9J0WzOnDld+3DrrbdmlbimHjH49ulPfzoL3A0bgMl7b8TQZ/x8edvb3haWWWaZQp5lntSvotywQdIy+1dmWwIwZWpqawiBdG7AD9F5LyFAgAABAgQIECBAgAABAgQIJCwgAJPw5OgaAQIECHQXEICxMgiUIpDW87dFE58IISycNLK7wljYIIyPPVXKaDVCgAABAgQIECBQqYAATKW8f2q830b5zlkxkBE3/ub94zmen7dJt8iG+WHCBf24Nt544/CZz3wmxPBNtyNWmdl11117NjHI+GMjjz76aFiwYEHP8E6vqjoxjBM3pcf/yjhigCRW25k/f/60uRtFAObrX/96eP/73z9Q0KTbuGPVjzgHq666ai5LXgDm8ccfz/oUA1aDHnHe4ub1uNF73333DXfcccegTYS4ST0GFDqVaAZuoOAL+lVjyNvE37lEXpgtnvfZz342C1mVdRS55uc///mw4447TrtkkQBMrFC1//77F65ENPkiwwSYZuM9kBeAieGvGCo766yzhpq2vM/TyY1effXVYaeddup5ndjWRRddFObOnZvblxjaiX2/4IILup4bP+9iYDJWW+p39PuMiG3EUFv8fJg3b960ZvLCYx//+MfDhz70oWmvi59h//Iv/xL+/u//fugATKyeFcNzecG9+HkfnaJtt/BjLvSQJ/Sr/hZDn9dcc01WAasJhwBME2ax1mNI6wZ8rSl1ngABAgQIECBAgAABAgQIECCwlIAAjAVBgAABArUTyNvDowJM7aZUh2dHIK3nb+MTrw8T4ZtTflM9IBw9dsbs8LgqAQIECBAgQIDAIAICMINozfDcXpt2O832CmxMvWy/DbCdc/M2zMcQSNygP+zm7F4UcRN2DC+8+MUvnnbKww8/HN71rneFG264oevLi46/8+K8qjoxlPK+971v6X+rTExkwYi4UbrMIwYuzjvvvGlVCaoOwNxzzz1Dh0S6jf/AAw/MKkXkVRrpt7n9qKOOyjbPDxN+6fTpb//2b7PqLzGEMeyx2267ZWvxBS/4U8XSYdvq9bp+lTLieojrPe/oF6KJr+1XjSWv7V4//8Mf/pCFM+JnUq/j6KOPDrHSx9QjLwDzyU9+Mpx77rlDBZc61+r1furW19l6D/QLwMRwxhNPPJFVIpnJ8eEPfzgcc8wxuZVb4nttjz32yKou9Touv/zysMsuu+R256677gqxkkh8/3U73vrWt2bv71VWWaVvW/0+I17zmteESy65JPz2t78NO+ywQ4jfDZOPGJC57rrrugbY+gV04jXj91p0G7YCTJGKOpP7GtdqDIpF29e97nVhpZVWyjWe6Qn91l63772ZXm+2Xi8AM1vyrvt/AmndgDctBAgQIECAAAECBAgQIECAAIHmCAjANGcujYQAAQKtERCAac1UG2i1Auk9fxufuDhMhN2XDHss/FsYH9urWgatEyBAgAABAgQIlCEgAFOGYsE28jYWx7/eftVVV4WNNtqob4t51RuK/LX/GCyIIZC4mbjs4+STTw4LFy6cVg0lBncWL14c4iblbke/Tc9Tz49/QSNu3o8bnbsdsQrNpZdeGtZff/2lfvzAAw+EvfbaK3zta18re9ihW+CiygDMr371qyzgE6sxlHn0mr/J1+i3ub3MvsykraKVKoa9Rr8gSKfCxSabbJLbfF71jq222ipceOGFhSrz5F5s0gn9wjvxtLi24ntshRVWWKrZvABM/BybGmgYpF+dc9/0pjdlQYuXvvSlPV8+m++BfiGEYcY7yOfY1HOLhCLjZ3IMty2//PJ9u5e3LopW6ioSgInVfmJwp1so8qSTTsrCLFOPfhVaYlWZN77xjdnrhg3AxOvdeeedWQhomBBfDMHEkFCsYrPhhhtWEsDrF5rr9b4ta02Osh0BmFFqu1YXgfRuwJsmAgQIECBAgAABAgQIECBAgEAzBARgmjGPRkGAAIFWCQjAtGq6DbY6gfSevy2e2C48E66dNOT/DIvHlt5oVp2HlgkQIECAAAECBGYgIAAzA7xBXxqrrnzgAx/IqiP0OopsLr7xxhtDrJbSK7ySt9E57y/cx027Bx98cIgb0F/0oheFOXPmZN2NVSPuvffeEP/CfKzy0OvoF8DJq9oSK04sWrQoLLvssn15H3300bBgwYKe4Y9em4CvuOKKsOuuu3ZtO27GPuSQQ7K/5L/WWmuF5zznOdl5zzzzTPj5z3+eBWpiIKDfpuipVRaqCsDEANApp5wSPvjBD/Z0WnfddcNBBx2UBXNiRZ74mhgAiusvhlx6rZ9e4aHJFyoagIl9+MhHPpJVSIi+sQ8//vGPszm+6KKLCr+F5s+fH2JVjVe/+tXZevzlL38ZPvOZz2TVMfqFuI499thw+OGHF77OICf2C6JtuummWWglVofIO/KCFPvtt1/4xCc+EZ797GfnNTXQz/OCN9ttt10WQJlaQScvADO5EzEIFN+L++67b/iLv/iLsNxyy4X4OXjrrbdmYYxbbrmlb5/j/B122GFdPw9m+z2QN2+TBxYrAcWw3ite8Yps/UaDOPYYCPzmN5euqDsVJK+aV+f8vO+FIsHIvO+ooiHN2KciAZi5c+f2rETUa91ff/31YZtttpm2bjpVZV7+8pfPOADz1FNPhfhdHKskzfSI7vHzK36vrLHGGtOCocO036/izyCfPcNce5SvEYAZpbZrdRFI7wa8aSJAgAABAgQIECBAgAABAgQINENAAKYZ82gUBAgQaJWAAEyrpttgqxNI7/nb+MTK4ZnwUBgLf/pLonPC6uHIsYerY9AyAQIECBAgQIBAGQICMGUoDtDGOeecE+LG3l5H/MvxcdP5Kqus0vWUvCoq8UWxuksMHPQ6+m3cj5uIYzAhhiB6HXFz8HnnnZdtMu4VPui1aTtvg3WsdnH++eeHuNG635EXpJkaRIlt5VVJiO577rln3w3K8S/vx1DJHXfc0bV7eX99P1aeiRUKeh1f/epXw2abbZa7ovIq2cRN12effXZ45StfOa2tGBy4+eabw3ve856eYZ68IFKRAMxOO+0UTjvttK4VPH7xi19kwYi4VvOOGIKI4ZeplSuKbFI/8MADs43sz3rWs/IuM/DP+1VhiNUjov9KK62U226eZXyfHX/88UuCaLkNFjwhby1uu+22IYY8XvjCFy7VYtEATAz/xKBc/EzrdkMwfnbEcNSwYbrZfg8UCcBEg3/+53/OQnfLLLPMtJm55557snBQr8+T+IKjjz46xPdj3hGr7sSgTbdqKp3X5oVp7r777iwwF/vV7ShrXXfCKjEg16viTLcgR/zsiqG3bh6dvsWA0UwrwMSxx++qGL46/fTT8+gL/3z77bfPvj9iuDSvEk+/RuN7J7YTv7OmHoNUnyrc8Vk6UQBmluBdtiOQ3g14c0OAAAECBAgQIECAAAECBAgQaIaAAEwz5tEoCBAg0CoBAZhWTbfBVieQ5vO38Ymvhonwp41aY2GHMD42uSpMdSJaJkCAAAECBAgQGFpAAGZouuFemLfBOG5eve6663qGIPI2OW+55ZbZpvXVV1+9Zwd/+MMfht133z1873vfm3ZOr03vU098/PHHsyoxMazS7egXPOgXAorjv/LKK8Nb3vKWnv2Pm6BjJZZYUaHb0esv4Odt3C8SPonXjsGG/fffv+u1N9hgg3DxxReHtddeu+vP80IHRfoQG+5nGMNDcaP7m9/85r6GcZ3svffeXc/JW0d5oY0YoIoOsWJLr6NIgCBu6P/Xf/3X8LznPa9rM/3WcnzBIBv2B31HX3LJJWHevHkDr/+pL8izLBqAGLT/t99+e1ZJo1eIbXJIYXLbee+jeG58H8dKUbHyRb+bgbGSUwxCxepKvY5eoY3Zfg8UWb9nnnlmFnjsZ9CvKlU0yQvVddyKhCPz2soLaMY5jW0UOYpUgIkBmH7r8Mtf/nLYeuutl1zuscceyzwvu+yyaV2IVaXif0888UQpAZh4gUceeSQL25QZgontxiprsQrXG97whqEqwsRqbLE6Tfwe7HbkBZ2KzF8K5wjApDALre5DmjfgWz0lBk+AAAECBAgQIECAAAECBAg0REAApiETaRgECBBok4AATJtm21grFEjz+dv4xMlhIhyyZNwTYXE4emy8QgdNEyBAgAABAgQIlCAgAFMC4iBNFNk8HjcOH3nkkV03xt54443hHe94R89N63mVO2Jf+4UGYngibqqNVQC6VSyYPNa4cTtWN1hrrbXCq171qqxqzBprrBHmzp0bnv/854fllluuK83999+fbYzvVfXg8MMPD9Fg2WWX7fr6X//611lw44tf/GLXn/cyyLOPgZq4gTpu3u93xP7HAEz8C/6vfe1rs/H+xV/8RfZ/Y7WMFVZYoefLywjA5I1j4cKF4YQTTsitMJAXppq6+XzyoPJCG3lzGNvKs4jn9OtD/HkMUMS18IUvfKGredFA1yDv4c65xx13XDjiiCO6vnSQ0Eqe5SBtDTKOvPDQTAIw++yzTzj11FPDiiuumNulW2+9NQsSxfXY7egW2kjhPZAXgClazepHP/pRNv5YUajo+HuhxvfU2972toFDTbG9vOpc8fM9BpXWX3/93DmNJxQNwPSrSDb1u/Cuu+7KQm333XfftD5MrnxW9NpFBvLkk0+GWFEsvg/je6asI37PxOpWBxxwQM/vyn7X6jfGqj4zyhp70XYEYIpKOa8igTRvwFc0WM0SIECAAAECBAgQIECAAAECBEYoIAAzQmyXIkCAAIFyBARgynHUSusF0nz+Nj4xL0yEi5bMzli4JoyP7dj62QJAgAABAgQIEEhcQABmFiYo7y/+v/Wtbw0XXHBBWGWVVZbqXd5f+C9SPSU22G/DceeC22+/fRZSiVVEXvziFw/1V+p70eaNo1cFl057/TZ59zOI143hmBhc6HXEIM9ee+0V4vhjqKVXiGfYZZMX+ihSAebBBx8Me+yxR7jtttu6dqPoX/+P1WwWL16c/dft6BfEygttTN6M3ssqL4CRtw5iu3lBiKoCMHkVGM4777wQq9cUOfIsq9rMnuc/kwBMkfnv2MQKNAcddFD2mdft6FaNKIX3QF4AplORJO9m6G9+85uw5557hi996Utdxz9IFaMYCFuwYEFWRavX0evzIa862SChpnjtoiGUfu/hqWPvVXVpnXXWyarCdCpOFb12kfdn55xY9SzO+Sc/+cnw/e9/f5CX9j33+OOPz6qZDfpd02/95VX6Ka3zFTckAFMxsObzBNK8AZ/Xaz8nQIAAAQIECBAgQIAAAQIECKQvIACT/hzpIQECBAhMEch75hv3XqR85PU/hFCHvWMpE+tbMYE0n7+NT6weJsLPJg3hp2Hx2MuKDclZBAgQIECAAAECsyVQh3/ELPULcOr/cCwykXkVUGKI47rrrgubbbbZUs3lVezoFZyZ2qe8v/Q/9fx11103vOUtbwkxTPD6178+rLbaarnVYfIc8ioV9NpAH+f/mGOOyYIs3Y5YHeecc84JL3jBC7r+PP5sv/32y+te9vOVV145G3f8b/PNNw9//ud/HubMmVPotb1OKiMA06+NuHZi1ZRNNtmkUD/7baKOlVVOO+20rhVx+m0wj1WErrnmmrDBBhv07UNeAKPf9TsNz1YAJu+6RUNIcRyzFYDJW4vDBmDivF988cVh7bXXLrQG40mx6tSHPvShrudPDTfEk1J4D+QFYIqugbwA0CAhrvj5GC1joKLX0SsckffZWHQ8nesOEkLpNf8xkPi5z30uvOIVrwj9AozbbbddFqDqfO4Pcu3Ci/T/TnzqqafCd77znXD11VdnFXFmWhUmfmbHvu+0004DdWXYz+6BLjLLJwvAzPIEuHyaN+DNCwECBAgQIECAAAECBAgQIECg/gICMPWfQyMgQIBA6wTyAiSp72PK678ATOuW9GwNON3nb+MT/xUmwjpLYOaE1cORYw/PFpTrEiBAgAABAgQI5AsIwOQblX7Gk08+GQ477LBwyimn9Gy7W/WNG2+8McSAR9ww3e3oV7Fj6vl5m7f7DXrNNdcMsSrDbrvtFmKVjl5hk35t5FUqWLhwYTjhhBPC8ssvv1Qzv/71r0MMRnzxi1/s2vyJJ54YDj300J4Va/JCF/36HDcqx1DSjjvuGN7+9reHl73sZQMHgfJCB0UqwPSbu16hhV7juvXWW8MWW2zR9cfdKm90Tixjg3neXBStYtCvL4OEBwZ5o+dV7fjKV76ShaaKHHkBmLieY5WImYavpvYlby1utdVW4cILLwyrrrrqUi/NC/8MUrGk03AME/QLAEx9X6TwHsj7DI1BtK233jp3CeR5DrqGv/GNb4Sdd945xMBkt6PbZ0ReKHLQz5V43UE+I/p9DnXCkP0++w8//PDsessuu2w25EGunTtBfU545plnws9//vNw5513ZhV84nf0MIGY+F47//zzQwwPFj36vX8HXTNFrznq8wRgRi3uelME0r0Bb6oIECBAgAABAgQIECBAgAABAvUWEICp9/zpPQECBFopkBcgEYBp5bIw6MEF0n3+Nj7x6TAR9l0ypImwTTh67PrBh+gVBAgQIECAAAECoxIQgBmV9JTr5G34nlrNJa/ySdw4e9VVV4WNNtqo0IhiACUGDOJfsJ/psf3224eDDjoovOlNb5oWWOnXdr+KAxtvvHG46KKLwty5c5dqol/lmG6VIqZePzrG4NEHP/jBmQ47xOoE+++/f5g/f3544QtfWKi9vNBBkQBMv2oZhTpR8KR+m977bTDvF5yZfOm8AMzRRx/ds9LP5HZSDMAUmcfOGM4444xwwAEH9JyVWLHoE5/4RHj2s59dcOaKnXbJJZeEefPm9Ty51yb6vMBG0eDS5AvnvS+mVh9J4T2QF4ApugbyPAcNMzz22GNZlavLLrus59xO9cx7L/YKJPZbaYOEUB588MGwxx57hNtuu21ak51wy3e/+92www47dA32TB3PINcu9m4pdtbkQEz0/8IXvhAeeeSRQi8+++yzw4IFCwqdG08SgClM5UQCwwqkewN+2BF5HQECBAgQIECAAAECBAgQIEAgDQEBmDTmQS8IECBAYAABAZgBsJxKoLdAus/fFk18NIRw3JKuj4X5YXzsYpNJgAABAgQIECCQroAAzCzNzUMPPRT23HPPcMstt3TtQaw2ct1112UVR+KRV/kkVoaJgZJBqrHcc889Yd999w133HFHKQobbrhhOPbYY8Ob3/zmQpVR8jZdT93UnBcC2meffcKpp54aVlxxxb7jidUOYgWe008/vZRxr7zyyuGoo47KwjB5187b6F9k03xexZBSBhVCiGswVrHYZJNNpjVZRugkb/7bEoDJC6IUDRQNOu/HHXdcOOKII3q+rFeQJS+wMUwA5q677gqxcsx9993XtT+DBBwGdeh3fr/3QKoBmDievFDV1DnKG8vll18edtlll4Fo+31GTK0uFKuaxRDlBRdcMO0anTDov//7v4d3v/vd034ew5/XXHNN2GCDDZb8bLYCMFM7F98rN910U1i8eHH45je/2dev6PdXpxEBmIGWo5MJDCOQ7g34YUbjNQQIECBAgAABAgQIECBAgACBdAQEYNKZCz0hQIAAgYICAjAFoZxGoL9Aus/fxicODBPhtCXdHwsHh/GxU00oAQIECBAgQIBAugICMLM0N08//XRW3SJuQu91xE28Rx55ZIj/mO5X+SS+/qSTTgqHHnrowKOJf3k/vu7KK68c+LW9XjA+Pp4FTFZYYYW+bT755JPZebEiS7dj6obgvBDQ1E3y/S4eNyafeOKJ4YQTTghx83UZx3bbbRdOO+20sOaaa/Zsrk4BmDiIXoEcAZjfZAG2L33pS13nukiQqfPC22+/PWyzzTY912G3Df4zXa+///3vwyGHHBJi1Ylex6JFi0L8b+rNvCoCMHlhqNkKwPR7D+SFRoqugTzPQSvAxD7nBYomV3fKu/6mm24aLrzwwr6fa93W0KCfEb0CWXH9x2oq8b9Y+WfqMTVME3+eSgCm09dYBeajH/1oOOuss3q+3wZ1FoCZ6aeg1xPIFUj3Bnxu151AgAABAgQIECBAgAABAgQIEEhaQAAm6enROQIECBDoJiAAY10QKEUg3edv4xN7hYnwp7/YOREWh6PHxksZtUYIECBAgAABAgQqERCAqYS1WKM33nhjiJVbegUwOn/5/oUvfGE45phjssBMt2OdddbJNge/+tWvLnbhKWfFIMrNN9+chTeuvfbaodqY+qKTTz45LFy4cNrm+ann9TNYb731wqWXXhrWX3/97GX9QkAbb7xxuOiii8LcuXML9z9WlLn33nuzagmx8kDcpDzTY7fddsva61WJRwDmT8J5oYe2VICJIbQ99tgj3HbbbT2X36c+9akQq3aUddx///1h/vz5fas/XXzxxWH33Xefdsm8wMQwFWC+9a1vhR122CE8/PDDXYcoAPNvIX4PFD1ilasPfOAD4dxzz+35ko5p3vvw8MMPzwIlyy67bNHLZ+cNGoC5/vrrsyBYtyOGR2JQrFvFtBjgPP7448OcOXOWvHTYAMwf/vCH8Nhjj4UHHngg/PKXvwyxStrdd98dfvzjH4e//uu/DvEzaVCHTqfy3nODBt0EYAZajk4mMIxAujfghxmN1xAgQIAAAQIECBAgQIAAAQIE0hEQgElnLvSEAAECBAoKCMAUhHIagf4C6T5/G5/YMUyEz0/q/qlh8djBJpQAAQIECBAgQCBdAQGYWZybuNn7Xe96V7jhhhu69uK5z31uuO6668K6664b9t577/DFL36x63lTK6UMO6QYCPnFL34Rrr766vC5z30uxHDKsMfU8Eqvdh599NGwYMGCnhVoYoWK+PPYt34hoG6boAfpe9wwHjcUx03hX/jCF2YUhun0udv1BWD+pJK38b4tAZi8QEkUi0G5c845p2ewapBKs81oAAAgAElEQVS1Hs+Nbe233349X9YvVJfX3/hZFcN08fOr6JH3vpgaxukXcCh6zaLn9arkknIFmCJz3AkqXXHFFWGvvfbq+R0Uq4O95S1vKcq15LxBAzD9Pg9e9KIXhbjuuoVFu4XDhgnA/OpXv8qCaL2+jzuB1FVWWWVgi/iCJ554Inz4wx8Op59+es/XF60aFBsQgBlqGryIwCAC6d6AH2QUziVAgAABAgQIECBAgAABAgQIpCcgAJPenOgRAQIECOQICMBYIgRKEUj3+dv4xJZhItw8aZQXh8Vj80sZtUYIECBAgAABAgQqERCAqYS1WKNPP/10WLx4cfaX8nsd8WdbbLFF2G677XpWiukXuCjWk+5nxb+E/53vfCd8+ctfzsI38X8PchSpWhGDLR//+MezjcHdjs5m+lilplcIKG60H3aTdrdrxioA//Vf/5VthP7Sl76UbTTuVaWnX5+7BQDyNvoX2QDdb+P9pptuGi688MKw5pprDjJVA5876Ob2bheocwAmvjdigCRWXup2fOUrXwmbb755Yde8QEpcS7FK0U477VS4zV4nxsoW733ve7OgW6/jne98Z4ifKyuttNK0U/ICMFtuuWWIa3T11Vcv3NfYl35jm/q+SOE9kHoAJlYuiRWpYhWTbsdrXvOarEJM/JyOVau6HVtttVU4//zzQ6xOMugx6GdE3nuq2/Xj+yJ+P22yySZL/XiYAEz8jD/ooIOy91m3IxpcddVVYaONNhqUIjs/ftfF7/v4X6+jyOd/57X9vkv6vX+H6vwsvajLg4Q6/M46S1ouW4FAujfgKxisJgkQIECAAAECBAgQIECAAAECIxQQgBkhtksRIECAQDkCAjDlOGql9QLpPn8bn/irMBG+tWSGxsL1YXxsm9bPGAACBAgQIECAQMICddhMuNQvwHETaZOOuIn1bW97W8+AxbbbbhvWWmutnhuU4ybmSy65JKsSU/Xx29/+NsTQwn/8x3+Ea6+9NrdCzIEHHhhOPPHE8KxnPatv1/pt1I6bjq+55prsr+f3cprJJu0iZjEQ87Of/Sx8/etfz4JAeRViNthggxArVqy99trTmi8jAHP99deHbbbp/u+sV73qVVn1nle84hVFhjb0OYNubu92oToHYPJCILGS0J577lnYNy+sEBt605velG3Of+lLX1q43aknxs/PGGzZf//9+7bRL7yWN/bOeza+D4oeMQT3oQ99qOvp3dZ0Cu+B1AMwefMUsf/u7/4uC5B873vf62of3+dHHnlkyLuh2+3Fg35GFAmITL1Or7BVv/XU6zszr8pYvPbHPvaxsGjRorDssssWXdpLzssL2MQTBwnAxO/9efPmde1Hp7rPCiusMHA/U3qBAExKs9HKvqR7A76V02HQBAgQIECAAAECBAgQIECAQIMEBGAaNJmGQoAAgbYI5D0vTX0fU17/Qwh12DvWluXW5HGm+/ztHyb+PDwVfjQJ/zth8dhfNXkyjI0AAQIECBAgUHeBOvwjptEBmEcffTQsWLAgq2AyzLFw4cJwwgknhOWXX77wy2OgI/61/QceeCD89Kc/zSoEfP/7389CHjFwc8QRR+RueH7mmWfCTTfdlFXBePDBB7teu+hfoY/VXQ477LBwyimndG0nji9uHu5VKSeGbA499NBCfY7j/vnPf56N+wc/+EH40Y9+lFV7ec5znhPOOuussMoqq+Q6/vd//3eI7p///Oe7ntsvAFBGAObee+8Nf/M3f5PNWbcjbmjfeuutc8cxkxMG3dze7Vp1DsDkbdYvUv1osknee6BzbgyVxffDiiuuONT0xco07373u3u+Z2OjeaG6IsGKou/JeL28YMBb3/rWLPgz+b2Zwnsg9QBMtL3iiivCrrvuOtRamWnFk2E+I/IqAU0dSK+gR7+56be+866/3nrrZeHGV7/61QOb3nXXXVlgpVdFnnXWWSerKFW07X5jPProo7OwTt0PAZi6z2Dt+5/uDfja0xoAAQIECBAgQIAAAQIECBAg0HIBAZiWLwDDJ0CAQB0F8gIkAjB1nFV9ngWBdJ+/HTuxangy/HKJyUT4n3D02MtnwcglCRAgQIAAAQIECgoIwBSEquq0+A/h+NfqP/zhDw91icsvvzzssssuhV/70EMPZZUpbrnllq6v6bbZvFfjv//978MhhxySVZTodmy33XbZxvUXvOAFuf3rt1F7/fXXDzG0c999901rp+gm7aeffjrbEHzcccd17ctzn/vccN1114XNNtsst6/xhPPPPz8LEnQ7YlsxhLLJJptM+3EZAZgY4onBo7hZuttRNBR1//33h/e85z1hueWWC6973etCtHzlK18Z1lhjjbDaaquFlVZaKSyzzDJdrzHM5vapDdU5ABPHcsYZZ4QDDjigq88wG9C/8Y1vhJ133jk8/PDDfdfgwQcfHI455pgQ11nRI37OxOpF73//+/uGX2J7xx57bBZI61XlokgAZpBqNXfeeWeIYbleQboYbjv++OPDnDlzlgw3hfdAHQIw8T0+f/78cMcddxRdKkvOe8c73hHOOeecQp/f3Rof5jMihkTiWuj2Wd/tGieddFIWfpx6DBuAiWtwjz32CLfddltPr5122il777/4xS8ubPrII49k3/Hnnntuz9cM8t0bG+nne95554V3vetdhfuX6okCMKnOTGv6le4N+NZMgYESIECAAAECBAgQIECAAAECDRUQgGnoxBoWAQIEmiwgANPk2TW2EQqk+/ztlInlw2/CE5Msfh8Wjw33l2lHCOpSBAgQIECAAIE2CwjAJDD7RTe+T+3qpptuGi688MKw5pprFh5FDJJ89KMfzUI3vY4YWokhmbx/xOdVbuj11/m7XTdu+o8bdm+44YbCY4kn7rPPPuHUU08tVBEj76/7v/e9781cilTX6Bd+6FdhIC8AE6vK7Ljjjn0N8kJTMcjy2c9+Nrz5zW/u2U5sIwaX9t9//57n9KviMczm9qkXqnsA5vrrrw/bbLNNV79B1n6ngaeeeiosWrQoC6DkHfG6McwVg0t579Pf/e534ZOf/GSIoZz4nu13xABYXDtrrbVWz9OKBGDii2NoJW76jwGrXkfsWwzbnH766T3P6faeSOE9UIcATNHKQt3we4VL8tZm5+fDfEb8+te/DnvvvXcW1ipyxIpGm2+++bRThw3AxKDk4sWLe1Yb61wohoP+5V/+JfzZn/1ZbjdjxbG4xuP3ar8jBjTj+79X8Gzya5944onsvdXrfdPLJbeziZ0gAJPYhLSvO+negG/fXBgxAQIECBAgQIAAAQIECBAg0CwBAZhmzafRECBAoBUCec/kVYBpxTIwyJkLpP38bdHE0v1bPFaHPZUznxUtECBAgAABAgRqKlCHX9aW+gUz9X84DrMO8qoZ9GqzW2WEIte/8cYbQ9zA22szfAzUfPrTnw6xikOvf8jHeYjtxNBKr4oVg2ygztvQ3mtcMcSxYMGCIsPO+pkXsonhgw996ENh+eWX79nmT3/606zyxxe+8IWu58QKBrFfsYLK1CMvAFP0L/fffffdYbfddgv33HNP1z5svPHG4bTTTgsbbLBB15//4Ac/yKrI9KoMsd5664VLL700xOo73Y5hNrdPbafuAZh77703/M3f/E34/ve/P41okOpHk1/8s5/9LAsA3HzzzYXW9Pbbb59V8dlwww2zqj2dsMlvf/vb8MADD4Qrr7wyq+LRq7rK5IvEijJnnnlmmDdvXt9rFw3AxPZipZoYsur2fortnHDCCWF8fLzn9bbaaqus2lIMdU09Zvs9UIcATDTLC/51w4/e11xzTc/PjyKLc5jPiCIBzc61+wVAhw3AxLbzKhJ1rr/yyitn79VYMWbdddcNz3ve87Lvy/hd9vjjj4f4+RbDW5/61KdCrADT7yhayazTRr/fGeJn/sUXXxzWXnvtItOU9DkCMElPTxs6l/YN+DbMgDESIECAAAECBAgQIECAAAECTRUQgGnqzBoXAQIEGiwgANPgyTW0UQqk/fxNAGaUa8G1CBAgQIAAAQIzFhCAmTFhOQ30qyjS6wpf/vKXw9Zbbz1wB+Lm3IMPPjjbWN7riJt7DznkkGxz78tf/vIwZ86c7NS4sf4nP/lJOOuss0IMa/QK0Qy6oTe2/a1vfSvssMMOPQM1U/saQx4XXXRRmDt3biGDIlVPYkPz588PBx54YHjta18bnvOc52Rtx43Zv/zlL7NAQQyWxM3NvY5+lVPuuuuuEAMy9913X9eXx8oesQpNDKDEv/IfwxWxgsDUqjBFqoV05nCvvfbKKnoss8wy4dFHHw1XXXVV+Kd/+qe+Y4jVBWJ4oVcQaJjN7VMHXPcATFWb0GP1hne/+92FQiuFFn7Bk4pUbIlNFQ3AdC7beT9ttNFG2edIfC/dfvvt4Z//+Z/Dtdde27d3MZATg1rdbijO9nugLgGYhx56KKvodcsttxRcCSELdsTPuRhiGvbo9xnRLyAWv5fi+s87+vVxJgGYuK7ieyFWZBnVkfd5O7UfMdAWv5tvu+22aV0sY+5GNe686wjA5An5ecUCad+Ar3jwmidAgAABAgQIECBAgAABAgQIVCggAFMhrqYJECBAoBoBAZhqXLXaOoG0n78JwLRuQRowAQIECBAgUG8BAZhE5i8vGDG1m/0qIxQZUqxEEjdFF6kMUaS9qecMuqE3vv53v/td+MAHPhDOPffcQpdcuHBhVkGiX7WWqQ396le/Cu973/uyIEsVx2abbRY++9nPZoGTbke/jcu9+hPDODFU86xnPWupU2KIJm527lXFZdjxxWDRZz7zmSyE0+sQgAnh6aefzjbJH3fccV2ZvvrVr4a4HgY9YlArrs9Yiaiq9+fUPsU1Ft9LK664Ym53Bw3A5DbY44RYpSoGA1ddddWeTczme6AuAZi8ddoNd5DKWsN8RsTP4Bj0W2GFFaa9vGgQMlbrOvzww7tefiYBmNjgL37xi+x7IlZwqfoo8nk7tQ8xQBbDkt0CqPGz+cgjj+xZva3q8ZTZvgBMmZraGkIg7RvwQwzISwgQIECAAAECBAgQIECAAAECiQgIwCQyEbpBgAABAsUFBGCKWzmTQB+BtJ+/CcBYvAQIECBAgACBWgkIwCQyXYOGP+LG+0WLFoVll112qBHETfaxesoBBxzQs4rLUA2HEOKG3gsuuCCss846AzdxxRVXhF133bXQ64atgHPPPfeEfffdt/TgSKyWECtWzJs3r2f/44blgw46KPMpevTbLH7NNdeEffbZJzzyyCNFm+t7XhzDpz71qawKTr+bOAIwf2S8+uqrw0477dTVNFZIete73jXUvMT35xe/+MXw/ve/v/IQzBFHHBHif0XCL3EweQGYF73oRdk5vapDFQFZc801swpTW2yxRe7ps/UeqEsAJgLeeOONIQaKisxJDL5deumlYf3118+173dCv8+Ifp9pRSvW9Pv8n2kAJo6rqu+JyWaDrPPJr+tXJWfY78UZTXZFLxaAqQhWs0UF0r4BX3QUziNAgAABAgQIECBAgAABAgQIpCcgAJPenOgRAQIECOQICMBYIgRKEUj7+ZsATCmTrBECBAgQIECAwKgEBGBGJV3gOuecc07Yb7/9cs+MIYXrrrtuqOoSkxt/6qmnsrBD3PxeZGN0bsf+L/xy2mmnhQ022KDI6dPOKVohZaYVcL7+9a9n4YLvfe97Q/Vz6ovinMSKBu9+97vDcsst17fNovPcaWTbbbcNcUP3C1/4wmntlhlkimOIVRViKCpvDAIwf5yKfuv10EMPDccff3yYM2fO0Gvsu9/9bvjIRz4S4qb2so+VV145nHTSSVklqLz5nnztvADMe9/73qw6xd/+7d8OFd6JoYBPfvKT4a1vfWuhKhaz9R6oUwDm4YcfzsJYN9xwQ+4y6hdOyX3xpBOGDcA88cQTIVYQO/3003te7jWveU245JJLwrrrrtv1nDICMLHhe++9NxxyyCGVvP9i308++eQQP9/zbphPHmS/ij6bbrppuPDCC0N8DzXhEIBpwizWegxp34CvNa3OEyBAgAABAgQIECBAgAABAi0XEIBp+QIwfAIECNRRIO95XnxmnfKR1/8QQh32jqVMrG/FBNJ+/iYAU2wWnUWAAAECBAgQSESgDv+IWeoX4NT/4TiTef3hD38Ydt9999xQRvxL/jFE8YIXvGAml8te+8wzz2RhmrjhOF5/Jsf222+fbagfpvJL57pxc+/ixYtD3Dzd74g/P/LIIwfaODy1vZ/85CfZJv0rr7xyJsPONmEfd9xxYeeddy7Un1/84hchbjL//Oc/X+i6MewTNzWvuuqqXc+P74mbbropm8NhAz1xDP/4j/8Ydtlll7DMMsvk9ksA5o9ETz75ZDjssMPCKaecMs0sBjhipZ9VVlkl17PfCbE6VKws9IlPfGKoQEm3tmMYIr7P1lprrYH7lheA6QQoYnhn0JBZDDbEAF3cyF/gJtySvs/Ge6BOAZjoc8wxx4RYOSzvuPzyy7PPgZkewwZg4nXPOOOMLIjX63jnO98Zzj777LDSSit1PaWsAExsPFbXOuGEE7JATllB0Zm8/37961+HvffeO6sQNfVYuHBh1tfll19+ptOXxOsFYJKYhjZ3Iu0b8G2eGWMnQIAAAQIECBAgQIAAAQIE6i4gAFP3GdR/AgQItFAg79l16vuY8vovANPCRT07Q077+ZsAzOysClclQIAAAQIECAwpIAAzJFwVL8vbWN655oknnhhidYkC/0gt3M1f/epX4ayzzso22seqFoMcf/3Xf539lfwYgClj4+03vvGNLEwSqxZ0O17ykpeEq666Kmy00UaDdLPruTHAcO2112bhgv/4j/8YqL34V/b333//ECte9Aqn9Grwf/7nf8JRRx0Vzj///Nxr5lU76DTwm9/8Jpx77rnhX//1XwvPYaz6EgMLBx98cHj5y1+e25fOCQIwf6K64oorwq677jrNLq7Ta665ZuhqSFMbfPzxx7O1Gqs2DbpWY1ux4kvcOB/n+xWveMXQnx95n1OTK4j8/Oc/z4Jqn/70p/uurbgOFyxYkFW7WW211Qqvw6knjvI9UKcATHT62te+Ft72trf1DXFsvPHG4aKLLgpz584deg6KfEbkVZnJ6+uiRYtC/K/Xd2CZAZg4nnjD+v7778+CbjHUFkMxgx5xjcfwagz2ROciQcNu17jrrrtCDADdd999035cVnhp0LFVdb4ATFWy2i0okPYN+IKDcBoBAgQIECBAgAABAgQIECBAIEEBAZgEJ0WXCBAgQKC/QN7eHAEYK4hAIYG0n78JwBSaRCcRIECAAAECBFIREIBJZSYS6ccf/vCHECs33HLLLeHrX/96FqT4zne+s6R3cRN9DGTE8Mcb3/jGEKuTvOxlLxt6M2+3Yffb4BvPL7MCTuf6sRJODKXccMMN4atf/Wr48Y9/nDlM/ov/m2yySbY5/w1veEPYcsstw2tf+9owZ86coWcuXvM///M/wyWXXJJd9/bbb8/aihulY9uvetWrwrbbbhvidV/0ohcVvk4MKHz729/OqsLENu++++4lgZjJbb/97W/PKm2UUUmocOcaeGIMasWKDnEOpx4xrBI3+5d5xJtnsYpQDIrF/+I6feihh/q+TzfYYIPwl3/5lzNar50xDBKAia+J/Y2fI5/73OfCl7/85azP8X0VP0PiZ0mslBPDc2usscbQoZypvt4DZa44bU0WiN+R3//+98Mdd9wRvvnNb2ZrO1bemhyKmfw9ueGGG2aBl/j+W2GFFWaMGau/7bffftPaiZ/lsVJYfF815RCAacpM1nYcad+Ary2rjhMgQIAAAQIECBAgQIAAAQIEggCMRUCAAAECtRMQgKndlOlwmgJpP38TgElz1egVAQIECBAgQKCHgACMpZGcwBlnnJH9lfxeRxWhguQQdKg2Ak8//XRYvHhxiFVxph777LNPOPXUU8OKK65Ym/HkdXTQAExee35OgEAxgX7vvY997GNZVZxll122WGM1OEsApgaT1Owupn0Dvtn2RkeAAAECBAgQIECAAAECBAg0W0AAptnza3QECBBopIAATCOn1aBGL5D28zcBmNGvCFckQIAAAQIECMxAQABmBnheWr7Ao48+GhYsWBCuvPLKro2vt9564dJLLw3rr79++RfXIoEhBWLVonnz5oV77rlnqRaauF4FYIZcJF5GYIYC999/f5g/f35WfWby8ZKXvCRcddVVYaONNprhFdJ6uQBMWvPRwt6kfQO+hRNiyAQIECBAgAABAgQIECBAgEBjBARgGjOVBkKAAIH2CAjAtGeujbRSgbSfvwnAVDr5GidAgAABAgQIlC0gAFO2qPaGFpiYmAj/9m//Fvbee++ebTSxosbQYF6YjMCTTz4ZDjvssHDKKadM69PZZ5+dhbqacgjANGUmjaNuAldccUXYddddp3V74cKF4YQTTgjLL7983YbUt78CMI2azjoOJu0b8HUU1WcCBAgQIECAAAECBAgQIECAwB8FBGCsBAIECBConYAATO2mTIfTFEj7+ZsATJqrRq8IECBAgAABAj0EBGAsjWQEfvCDH4T99ttv2l+3n9zByy+/POyyyy7J9FlHCHQEvvGNb4Sdd945PPzww0uhvPOd7wwxBLPSSis1AksAphHTaBA1E/jd734XPvCBD4Rzzz13qZ7H6i8XX3xx2HzzzWs2ovzuCsDkGzmjUoG0b8BXOnSNEyBAgAABAgQIECBAgAABAgQqFRCAqZRX4wQIECBQhYAATBWq2myhQNrP3wRgWrgkDZkAAQIECBCos4AATJ1nr4Z9j5t4H3/88fD85z8/rLDCCiFWfXnkkUfC1VdfHf7pn/4p/PCHP+w5qq222iqcf/75IW74dRBITaBXFZi4Xq+66qqw0UYbpdblofojADMUmxcRmJFAr4Dd+973vvDxj388+z5t2iEA07QZrd140r4BXztOHSZAgAABAgQIECBAgAABAgQILBEQgLEYCBAgQKB2AgIwtZsyHU5TIO3nbwIwaa4avSJAgAABAgQI9BAQgLE0Rirwox/9KMybNy9861vfGvi6Z555ZlYhJu/mwsANewGBkgTuvPPOECu+PPjgg0u1+OEPfzgcc8wxYfnlly/pSrPXjADM7Nm7cjsFnn766bB48eLwD//wD0sBrLnmmuGyyy4Lr3/96xsJIwDTyGmt06DSvgFfJ0l9JUCAAAECBAgQIECAAAECBAgsLSAAY0UQIECAQO0E8vaoxD/8mvKR1/8QQh32jqVMrG/FBNJ+/iYAU2wWnUWAAAECBAgQSESgDv+IWeoX4NT/4ZjIvCbbjd/85jdhzz33DF/60pcG6uN2220Xzj777LDaaqsN9DonExilwFNPPRUWLVoUjj322KUuu95664VLL700rL/++qPsTiXXEoCphFWjBHoK3H///WH+/PnhjjvuWOqcI444IgvGLLfcco3UE4Bp5LTWaVBp34Cvk6S+EiBAgAABAgQIECBAgAABAgSWFhCAsSIIECBAoHYCeQGS1Pcx5fVfAKZ2S7KuHU77+ZsATF3XlX4TIECAAAECLRUQgGnpxM/WsP/3f/83HHTQQeGCCy4o3IX4V+7PO++8sMUWWxR+jRMJzJbAAw88EPbaa6/wta99bakunHjiieHQQw+tfQUjAZjZWlmu20aBeLP84x//eIhVpCYfG2+8cfY9us466zSWRQCmsVNbl4GlfQO+Lor6SYAAAQIECBAgQIAAAQIECBCYLiAAY1UQIECAQO0E8gIkAjC1m1Idnh2BtJ+/CcDMzqpwVQIECBAgQIDAkAICMEPCedlwAnmb56e2uvLKK4fTTjst7L777rUPDgwn5lV1FLj44ovD/vvvH2Lgq3PEDesXXXRRmDt3bh2HtKTPee/h973vfdmG/RVWWKHW49R5AikI/OxnPwt77713uPnmm5fqTgy/xGpqeTfbUxjDsH0QgBlWzutKEkj7BnxJg9QMAQIECBAgQIAAAQIECBAgQGAWBARgZgHdJQkQIEBgZgJ5z+QEYGbm69WtEUj7+ZsATGsWooESIECAAAECzRAQgGnGPNZmFPEf/osXL87+yzve8Y53hKOOOiq87nWva/Qm3zwHP6+fwO9+97tw2GGHhdNPP32pzp955plhv/32q/V6FoCp33rU4/oKnHPOOdlnxuTjve99bxYyW3HFFes7sAI9F4ApgOSUKgXSvgFf5ci1TYAAAQIECBAgQIAAAQIECBCoVkAAplpfrRMgQIBABQICMBWgarKNAmk/fxOAaeOaNGYCBAgQIECgxgICMDWevLp2/eqrr84qYTzwwAPh9ttvXzKMddddN6y33nphiy22CDvuuGNYa621wjLLLFPXYeo3AQIECBAgMKSAAMyQcF5WlkDaN+DLGqV2CBAgQIAAAQIECBAgQIAAAQKjFxCAGb25KxIgQIDADAUEYGYI6OUE/iiQ9vM3ARjrlAABAgQIECBQKwEBmFpNl84SIECAAAECBJovIADT/DlOfIRp34BPHE/3CBAgQIAAAQIECBAgQIAAAQJ9BARgLA8CBAgQqJ2AAEztpkyH0xRI+/mbAEyaq0avCBAgQIAAAQI9BARgLA0CBAgQIECAAIGkBARgkpqONnYm7RvwbZwRYyZAgAABAgQIECBAgAABAgSaIiAA05SZNA4CBAi0SEAApkWTbahVCqT9/E0Apsq51zYBAgQIECBAoHQBAZjSSTVIgAABAgQIECAwEwEBmJnoeW0JAmnfgC9hgJogQIAAAQIECBAgQIAAAQIECMySgADMLMG7LAECBAgMLyAAM7ydVxKYJJD28zcBGIuVAAECBAgQIFArAQGYWk2XzhIgQIAAAQIEmi8gANP8OU58hGnfgE8cT/cIECBAgAABAgQIECBAgAABAn0EBGAsDwIECBConYAATO2mTIfTFEj7+ZsATJqrRq8IECBAgLrS5HQAACAASURBVAABAj0EBGAsDQIECBAgQIAAgaQEBGCSmo42dibtG/BtnBFjJkCAAAECBAgQIECAAAECBJoiIADTlJk0DgIECLRIQACmRZNtqFUKpP38TQCmyrnXNgECBAgQIECgdAEBmNJJNUiAAAECBAgQIDATAQGYmeh5bQkCad+AL2GAmiBAgAABAgQIECBAgAABAgQIzJKAAMwswbssAQIECAwvIAAzvJ1XEpgkkPbzNwEYi5UAAQIECBAgUCsBAZhaTZfOEiBAgAABAgSaLyAA0/w5TnyEad+ATxxP9wgQIECAAAECBAgQIECAAAECfQQEYCwPAgQIEKidgABM7aZMh9MUSPv5mwBMmqtGrwgQIECAAAECPQQEYCwNAgQIECBAgACBpAQEYJKajjZ2Ju0b8G2cEWMmQIAAAQIECBAgQIAAAQIEmiIgANOUmTQOAgQItEhAAKZFk22oVQqk/fxNAKbKudc2AQIECBAgQKB0AQGY0kk1SIAAAQIECBAgMBMBAZiZ6HltCQJp34AvYYCaIECAAAECBAgQIECAAAECBAjMkoAAzCzBuywBAgQIDC8gADO8nVcSmCSQ9vM3ARiLlQABAgQIECBQKwEBmFpNl84SIECAAAECBJovIADT/DlOfIRp34BPHE/3CBAgQIAAAQIECBAgQIAAAQJ9BARgLA8CBAgQqJ2AAEztpkyH0xRI+/mbAEyaq0avCBAgQIAAAQI9BGoXgDGTBAgQIECAAAECrROow++srZuUBg847RvwDYY3NAIECBAgQIAAAQIECBAgQKDxAgIwjZ9iAyRAgEDzBARgmjenRjQrAmk/fxOAmZVF4aIECBAgQIAAgWEF6rCZsO+N0GEH7nUECBAgQIAAAQK1EajD76y1wdTRXIG0b8Dndt8JBAgQIECAAAECBAgQIECAAIFkBQRgkp0aHSNAgACBXgICMNYGgVIE0n7+JgBTyiRrhAABAgQIECAwKoE6bCYUgBnVanAdAgQIECBAgECaAnX4nTVNOb0aRiDtG/DDjMhrCBAgQIAAAQIECBAgQIAAAQJpCAjApDEPekGAAAECAwgIwAyA5VQCvQXSfv4mAGPtEiBAgAABAgRqJVCHzYQCMLVaUjpLgAABAgQIEChdoA6/s5Y+aA3OmkDaN+BnjcWFCRAgQIAAAQIECBAgQIAAAQIzFhCAmTGhBggQIEBg1AICMKMWd72GCqT9/E0ApqHLzrAIECBAgACBpgrUYTNh2r8AN3VlGBcBAgQIECBAYPYE/P43e/auHIL1ZxU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6BuAqeaSWiVAgAABAgRyBOqwd8wk1l8g7edvAjD1X2FGQIAAAQIECLRKoA7/iEn7F+BWLReDJUCAAAECBAiMRMDvfyNhdpEeAtafpUGAAAECBAgQIECAAAECBAgQqEZAAKYaV60SIECAAIGZCNRh79hMxue1aQik/fxNACaNVaIXBAgQIECAAIGCAnX4R0zavwAXhHYaAQIECBAgQIBAYQG//xWmcmIFAtZfBaiaJECAAAECBAgQIECAAAECBAiEEARgLAMCBAgQIJCeQB32jqWnpkeDCqT9/E0AZtD5dD4BAgQIECBAYFYF6vCPmLR/AZ7V6XNxAgQIECBAgEAjBfz+18hprc2grL/aTJWOEiBAgAABAgQIECBAgAABAjUTEICp2YTpLgECBAi0QqAOe8daMRENH2Taz98EYBq+/AyPAAECBAgQaJpAHf4Rk/YvwE1bEcZDgAABAgQIEJh9Ab//zf4ctLkH1l+bZ9/YCRAgQIAAAQIECBAgQIAAgSoFBGCq1NU2AQIECBAYTqAOe8eGG5lXpSSQ9vM3AZiU1oq+ECBAgAABAgRyBerwj5i0fwHOJXYCAQIECBAgQIDAgAJ+/xsQzOmlClh/pXJqjAABAgQIECBAgAABAgQIECCwREAAxmIgQIAAAQLpCdRh71h6ano0qEDaz98EYAadT+cTIECAAAECBGZVoA7/iEn7F+BZnT4XJ0CAAAECBAg0UsDvf42c1toMyvqrzVTpKAECBAgQIECAAAECBAgQIFAzAQGYmk2Y7hIgQIBAKwTqsHesFRPR8EGm/fxNAKbhy8/wCBAgQIAAgaYJ1OEfMWn/Aty0FWE8BAgQIECAAIHZF/D73+zPQZt7YP21efaNnQABAgQIECBAgAABAgQIEKhSQACmSl1tEyBAgACB4QTqsHdsuJF5VUoCaT9/E4BJaa3oCwECBAgQIEAgV6AO/4hJ+xfgXGInECBAgAABAgQIDCjg978BwZxeqoD1VyqnxggQIECAAAECBAgQIECAAAECBAgQaITA+MSWYSLcvNRYxsKbwvjYLY0Yn0EQIECAQJUCaT9/E4Cpcu61TYAAAQIECBAoXUAApnRSDRIgQIAAAQIECMxQIO0boDMcnJcnL2D9JT9FOkiAAAECBAgQIECAAAECBAgQIECAwMgFFk3E8MuWU657S1g89qaR98UFCRAgQKBuAmk/fxOAqdt60l8CBAgQIECg5QICMC1fAIZPgAABAgQIEEhQIO0boAmC6VKpAtZfqZwaI0CAAAECBAgQIECAAAECBAgQIECg9gLdqr90BqUKTO2n1wAIECAwAoG0n78JwIxgCbgEAQIECBAgQKA8AQGY8iy1RIAAAQIECBAgUI5A2jdAyxmjVtIVsP7SnRs9I0CAAAECBAgQIECAAAECBAgQIEBgNgS6V3/p9EQVmNmYE9ckQIBAvQTSfv4mAFOv1aS3BAgQIECAQOsFBGBavwQAECBAgAABAgSSE0j7BmhyXDpUsoD1VzKo5ggQIECAAAECBAgQIECAAAECBAgQqLFAv+ovnWGpAlPjCdZ1AgQIjEQg7edvAjAjWQQuQoAAAQIECBAoS0AApixJ7RAgQIAAAQIECJQlkPYN0LJGqZ1UBay/VGdGvwgQIECAAAECBAgQIECAAAECBAgQGL1A/+ovnf6oAjP6mXFFAgQI1Ekg7edvAjB1Wkv6SoAAAQIECBAIAjAWAQECBAgQIECAQGoCad8ATU1Lf8oWsP7KFtUeAQIECBAgQIAAAQIECBAgQIAAAQL1FChS/aUzMlVg6jnHek2AAIHRCKT9/E0AZjSrwFUIECBAgAABAiUJCMCUBKkZAgQIECBAgACB0gTSvgFa2jA1lKiA9ZfoxOgWAQIECBAgQIAAAQIECBAgQIAAAQIjFihW/aXTKVVgRjw9LkeAAIEaCaT9/E0ApkZLSVcJECBAgAABAkEFGIuAAAECBAgQIEAgOYG0b4Amx6VDJQtYfyWDao4AAQIECBAgQIAAAQIECBAgQIAAgRoKDFL9pTM8VWBqONG6TIAAgZEIpP38TQBmJIvARQgQIECAAAECZQmoAFOWpHYIECBAgAABAgTKEkj7BmhZo9ROqgLWX6ozo18ECBAgQIAAAQIECBAgQIAAAQIECIxOYLDqL51+qQIzuhlyJQIECNRJIO3nbwIwdVpL+kqAAAECBAgQUAHGGiBAgAABAgQIEEhOIO0boMlx6VDJAtZfyaCaI0CAAAECBAgQIECAAAECBAgQIECgZgLDVH/pDFEVmJpNtu4SIEBgJAJpP38TgBnJInARAgQIECBAgEBZAirAlCWpHQIECBAgQIAAgbIE0r4BWtYotZOqgPWX6szoFwECBAgQIECAAAECBAgQIECAAAECoxEYrvpLp2+qwIxmllyFAAECdRJI+/mbAEyd1pK+EiBAgAABAgRUgLEGCBAgQIAAAQIEkhNI+wZoclw6VLKA9VcyqOYIECBAgAABAgQIECBAgAABAgQIEKiRwEyqv3SGqQpMjSZcVwkQIDASgbSfvwnAjGQRuAgBAgQIECBAoCwBFWDKktQOAQIECBAgQIBAWQJp3wAta5TaSVXA+kt1ZvSLAAECBAgQIECAAAECBAgQIECAAIHqBWZW/aXTP1Vgqp8pVyBAgECdBNJ+/iYAU6e1pK8ECBAgQIAAARVgrAECBAgQIECAAIHkBNK+AZoclw6VLGD9lQyqOQIECBAgQIAAAQIECBAgQIAAAQIEaiJQRvWXzlBVganJpOsmAQIERiKQ9vM3AZiRLAIXIUCAAAECBAiUJaACTFmS2iFAgAABAgQIEChLIO0boGWNUjupClh/qc6MfhEgQIAAAQIECBAgQIAAAQIECBAgUK1AOdVfOn1UBaba2dI6AQIE6iSQ9vM3AZg6rSV9JUCAAAECBAioAGMNECBAgAABAgQIJCeQ9g3Q5Lh0qGQB669kUM0RIECAAAECBAgQIECAAAECBAgQIFADgTKrv3SGqwpMDSZeFwkQIDASgbSfvwnAjGQRuAgBAgQIECBAoCwBFWDKktQOAQIECBAgQIBAWQJp3wAta5TaSVXA+kt1ZvSLAAECBAgQIECAAAECBAgQIECAAIHqBMqt/tLppyow1c2YlgkQIFAngbSfvwnA1Gkt6SsBAgQIECBAQAUYa4AAAQIECBAgQCA5gbRvgCbHpUMlC1h/JYNqjgABAgQIECBAgAABAgQIECBAgACBxAWqqP7SGbIqMIlPvu4RIEBgJAJpP38TgBnJInARAgQIECBAgEBZAirAlCWpHQIECBAgQIAAgbIE0r4BWtYotZOqgPWX6szoFwECBAgQIECAAAECBAgQIECAAAEC1QhUU/2l01dVYKqZNa0SIECgTgJpP38TgKnTWtJXAgQIECBAgIAKMNYAAQIECBAgQIBAcgJp3wBNjkuHShaw/koG1RwBAgQIECBAgAABAgQIECBAgAABAgkLVFn9pTNsVWASXgC6RoAAgZEIpP38TQBmJIvARQgQIECAAAECZQmoAFOWpHYIECBAgAABAgTKEkj7BmhZo9ROqgLWX6ozo18ECBAgQIAAAQIECBAgQIAAAQIECJQvUG31l05/VYEpf+a0SIAAgToJpP38TQCmTmtJXwkQIECAAAECKsBYAwQIECBAgAABAskJpH0DNDkuHSpZwPorGVRzBAgQIECAAAECBAgQIECAAAECBAgkKjCK6i+doasCk+gi0C0CBAiMRCDt528CMCNZBC5CgAABAgQIEChLQAWYsiS1Q4AAAQIECBAgUJZA2jdAyxqldlIVsP5SnRn9IkCAAAECBAgQIECAAAECBAgQIECgXIHRVH/p9FkVmHJnT2sECBCok0Daz98EYOq0lvSVAAECBAgQIKACjDVAgAABAgQIECCQnEDaN0CT49KhkgWsv5JBNUeAAAECBAgQIECAAAECBAgQIECAQIICg1d/eSyEsNKUkXT7//UerCowCS4EXSJAgMBIBNJ+/iYAM5JF4CIECBAgQIAAgbIEVIApS1I7BAgQIECAAAECZQmkfQO0rFFqJ1UB6y/VmdEvAgQIECBAgAABAgQIECBAgAABAgTKEyhe/eWxMBZODiGcHCbCo0t1YCy8IITwwTARPtglHNOtr6rAlDeDWiJAgECdBNJ+/iYAU6e1pK8ECBAgQIAAARVgrAECBAgQIECAAIHkBNK+AZoclw6VLGD9lQyqOQIECBAgQIAAAQIECBAgQIAAAQIEEhMoVv3lT8GX8bH/l42g1wbh8YnnFw7CqAKT2GLQHQIECIxEIO3nbwIwI1kELkKAAAECBAgQKEtABZiyJLVDgAABAgQIECBQlkDaN0DLGqV2UhWw/lKdGf0iQIAAAQIECBAgQIAAAQIECBAgQKAcgf7VX6YHXzpXzdsgXCwIowpMObOoFQIECNRJIO3nb3nfb3WS1lcCBAgQIECAQAsEBGBaMMmGSIAAAQIECBComUDaN0Brhqm7AwtYfwOTeQEBAgQIECBAgAABAgQIECBAgAABArUR6F39pXfwpTO4ohuE84IwqsDUZrnoKAECBEoSSPv5W9Hvt5IwNEOAAAECBAgQIDAzAQGYmfl5NQECBAgQIECAQPkCad8ALX+8WkxLwPpLaz70hgABAgQIECBAgAABAgQIECBAgACBMgWmV3/JD750rj/oBuHeT6MbAAAAIABJREFUQRhVYMqcU20RIEAgfYG0n78N+v2WvrceEiBAgAABAgQaLSAA0+jpNTgCBAgQIECAQC0F0r4BWktSnR5AwPobAMupBAgQIECAAAECBAgQIECAAAECBAjUSGDp6i/Fgy+dIQ67QbhbEEYVmBotHF0lQIDAjAXSfv427PfbjFk0QIAAAQIECBAgMIyAAMwwal5DgAABAgQIECBQpUDaN0CrHLm2UxCw/lKYBX0gQIAAAQIECBAgQIAAAQIECBAgQKB8gT9Wf3ldGAsnhxBODuNj/2+gi8x0g/DSQZjvhMVjbxro+k4mQIAAgboKpP38babfb3WdFf0mQIAAAQIECNRUQACmphOn2wQIECBAgACBBgukfQO0wfCGlglYfxYCAQIECBAgQIAAAQIECBAgQIAAAQLNExifeG0IYeehgi8djbI2CHeCMCFcFcbHvts8bCMiQIAAgSkCaT9/K+v7zbQTIECAAAECBAiMREAAZiTMLkKAAAECBAgQIDCAQNo3QAcYiFNrKWD91XLadJoAAQIECBAgQIAAAQIECBAgQIAAgcoFbBCunNgFCBAg0FCBtJ+/+X5r6LIzLAIECBAgQKCpAgIwTZ1Z4yJAgAABAgQI1Fcg7Rug9XXV82IC1l8xJ2cRIECAAAECBAgQIECAAAECBAgQINA2ARuE2zbjxkuAAIGyBNJ+/ub7rax51g4BAgQIECBAYCQCAjAjYXYRAgQIECBAgACBAQTSvgE6wECcWksB66+W06bTBAgQIECAAAECBAgQIECAAAECBAhULmCDcOXELkCAAIGGCqT9/M33W0OXnWERIECAAAECTRUQgGnqzBoXAQIECBAgQKC+AmnfAK2vq54XE7D+ijk5iwABAgQIECBAgAABAgQIECBAgACBtgnYINy2GTdeAgQIlCWQ9vM3329lzbN2CBAgQIAAAQIjERCAGQmzixAgQIAAAQIECAwgkPYN0AEG4tRaClh/tZw2nSZAgAABAgQIECBAgAABAgQIECBAoHIBG4QrJ3YBAgQINFQg7edvvt8auuwMiwABAgQIEGiqgABMU2fWuAgQIECAAAEC9RVI+wZofV31vJiA9VfMyVkECBAgQIAAAQIECBAgQIAAAQIECLRNwAbhts248RIgQKAsgbSfv/l+K2uetUOAAAECBAgQGImAAMxImF2EAAECBAgQIEBgAIG0b4AOMBCn1lLA+qvltOk0AQIECBAgQIAAAQIECBAgQIAAAQKVC9ggXDmxCxAgQKChAmk/f/P91tBlZ1gECBAgQIBAUwUEYJo6s8ZFgAABAgQIEKivQNo3QOvrqufFBKy/Yk7OIkCAAAECBAgQIECAAAECBAgQIECgbQI2CLdtxo2XAAECZQmk/fzN91tZ86wdAgQIECBAgMBIBARgRsLsIgQIECBAgAABAgMIpH0DdICBOLWWAtZfLadNpwkQIECAAAECBAgQIECAAAECBAgQqFzABuHKiV2AAAECDRVI+/mb77eGLjvDIkCAAAECBJoqIADT1Jk1LgIECBAgQIBAfQXSvgFaX1c9LyZg/RVzchYBAgQIECBAgAABAgQIECBAgAABAm0TsEG4bTNuvAQIEChLIO3nb77fyppn7RAgQIAAAQIERiIgADMSZhchQIAAAQIECBAYQCDtG6ADDMSptRSw/mo5bTpNgAABAgQIECBAgAABAgQIECBAgEDlAjYIV07sAgQIEGioQNrP33y/NXTZGRYBAgQIECDQVAEBmKbOrHERIECAAAECBOorkPYN0Pq66nkxAeuvmJOzCBAgQIAAAQIECBAgQIAAAQIECBBom4ANwm2bceMlQIBAWQJpP3/z/VbWPGuHAAECBAgQIDASAQGYkTC7CAECBAgQIECAwAACad8AHWAgTq2lgPVXy2nTaQIECBAgQIAAAQIECBAgQIAAAQIEKhewQbhyYhcgQIBAQwXSfv7m+62hy86wCBAgQIAAgaYKCMA0dWaNiwABAgQIECBQX4G0b4DW11XPiwlYf8WcnEWAAAECBAgQIECAAAECBAgQIECAQNsEbBBu24wbLwECBMoSSPv5m++3suZZOwQIECBAgACBkQgIwIyE2UUIECBAgAABAgQGEEj7BugAA3FqLQWsv1pOm04TIECAAAECBAgQIECAAAECBAgQIFC5gA3ClRO7AAECBBoqkPbzN99vDV12hkWAAAECBAg0VUAApqkza1wECBAgQIAAgfoKpH0DtL6uel5MwPor5uQsAgQIECBAgAABAgQIECBAgAABAgTaJmCDcNtm3HgJECBQlkDaz998v5U1z9ohQIAAAQIECIxEQABmJMwuQoAAAQIECBAgMIBA2jdABxiIU2spYP3Vctp0mgABAgQIECBAgAABAgQIECBAgACBygVsEK6c2AUIECDQUIG0n7/5fmvosjMsAgQIECBAoKkCAjBNnVnjIkCAAAECBAjUVyDtG6D1ddXzYgLWXzEnZxEgQIAAAQIECBAgQIAAAQIECBAg0DYBG4TbNuPGS4AAgbIE0n7+5vutrHnWDgECBAgQIEBgJAICMCNhdhECBAgQIECAAIEBBNK+ATrAQJxaSwHrr5bTptMECBAgQIAAAQIECBAgQIAAAQIECFQuYINw5cQuQIAAgYYKpP38zfdbQ5edYREgQIAAAQJNFRCAaerMGhcBAgQIECBAoL4Cad8Ara+rnhcTsP6KOTmLAAECBAgQIECAAAECBAgQIECAAIG2Cdgg3LYZN14CBAiUJZD28zffb2XNs3YIECBAgAABAiMREIAZCbOLECBAgAABAgQIDCCQ9g3QAQbi1FoKWH+1nDadJkCAAAECBAgQIECAAAECBAgQIECgcgEbhCsndgECBAg0VCDt52++3xq67AyLAAECBAgQaKqAAExTZ9a4miswPrFleCbMDcuEueGZ8GdhLMzN/psIL2nuoI2MAIFZFHgghPDH/ybCA2GZ8GD2v8fHbpnFPrl08wXSvgHafP+2j9D6a/sKMH4CBAgQIECAAAECBAgQIECAAAECBLoL2CBsZRAgQIDAcAJpP3/z/TbcrHoVAQIECBAgQGCWBARgZgneZQkMJHDUxHph2bBXCGGPEMJaA73WyQQIEKhG4L/CRDgzLBOuDONjP6nmElptsUDaN0BbPDEtGbr115KJNkwCBAgQIECAAAECBAgQIECAAAECBAYUsEF4QDCnEyBAgMD/CaT9/M33m4VKgAABAgQIEKiVgABMraZLZ1snMD6xT5gIu4UQ3t66sRswAQL1EZgIl4cQPh+OHrugPp3W08QF0r4Bmjie7s1YwPqbMaEGCBAgQIAAAQIECBAgQIAAAQIECBBopIANwo2cVoMiQIDACATSfv7m+20ES8AlCBAgQIAAAQLlCQjAlGepJQLlCiyaOC2EcGC5jWqNAAECFQqMhX8L42OxWpWDwEwF0r4BOtPReX3qAtZf6jOkfwQIECBAgAABAgQIECBAgAABAgQIzI6ADcKz4+6qBAgQqL9A2s/ffL/Vf4UZAQECBAgQINAqAQGYVk23wdZCYHxi9TARYhWFN3fr72rPCeGA14ew+nNDeOnzQnjp//3fVZ5di9HpJAECNRN46H9DeDj+99sQOv/77G+H8NPHew7kP8NY2DWMj91bs6HqbloCad8ATctKb8oXsP7KN9UiAQIECBAgQIAAAQIECBAgQIAAAQJNELBBuAmzaAwECBCYDYG0n7/5fpuNNeGaBAgQIECAAIGhBQRghqbzQgIVCIxPbBQmwh3dWt527RDmvTKEfV5bwXU1SYAAgQEFrv5hCJ+9K4RL7+7xwrGwWxgfu2zAZp1OoCOQ9g1Q89R0Aeuv6TNsfAQIECBAgAABAgQIECBAgAABAgQIDCewaOLREMLzl7x4LDw3jI/9drjGvIoAAQIEWiSQ9vM3AZgWLUVDJUCAAAECBJogIADThFk0hmYI/P3EeBgLi6YOZod1Q/jY5iFs+NJmDNMoCBBolsCdD4Vw8L+HcPtPu4xrIiwOR4+NN2vERjMigbRvgI4IwWVmTcD6mzV6FyZAgAABAgQIECBAgAABAgQIECBAIGmBRRP3hRDWXtLHp8Ia4ZixnyXdZ50jQIAAgRQE0n7+JgCTwhrRBwIECBAgQIBAYQEBmMJUTiRQocDiiX3DM+HTU69w/FYhfOSNFV5X0wQIEChJ4B0Xh3DVvV0aGwsbhvGxO0u6jGbaI5D2DdD2zENbR2r9tXXmjZsAAQIECBAgQIAAAQIECBAgQIAAgf4C4xO3hYnwhiUnjYX1w/jYf2IjQIAAAQI5Amk/fxOAsYAJECBAgAABArUSEICp1XTpbCMFFk+8JTwTbpg6tq++J4TNXt7IERsUAQINFTjqphCOubXL4MbCi8P42C8bOmzDqkYg7Rug1YxZq+kIWH/pzIWeECBAgAABAgQIECBAgAABAgQIECCQksCiic+HEHZc0qWxsFkYH7stpS7qCwECBAgkKZD28zcBmCQXjU4RIECAAAECBHoJCMBYGwRmU+AfJtYJT4V4Q3CVyd2YGJ/NTrk2AQIEhhe44SchbP3/2bsXOKuquv/j3z0QiD6AYFZiiqUEpoCIqE+gQCoWeEnFRPBSJkJqKXgJIZgzgwKJgJc0UUwRECzUvGSJmJiAt0xF/aeJT9qToBl44SGEhP1/rY3nMGfmzMy57Mvae3/O6+XLYvZea/3ea51x2Ot8Z93Z4P4HVOOcWH6r3JlCAbsfgKZwQlJWMusvZRNOuQgggAACCCCAAAIIIIAAAggggAACCCBQpEC1e5ukc3JXV2mwqp3fFXk3lyGAAAIIpFfA7v03AjDpXZlUjgACCCCAAAKxFCAAE8tpY9CJELjeba31elSujqhbz/2nSyd0TUSFFIEAAikV+MVz0vm/rVe8o1nKOGNTSkLZpQvY/QC09Hq4I14CrL94zRejRQABBBBAAAEEEEAAAQQQQAABBBBAAIGwBDLuNLn6Sa47V8NV6ywMq3v6QQABBBCIrYDd+28EYGK7sBg4AggggAACCKRTgABMOuedqm0QmOSOkaOZdYfyk37StKNtGBxjQAABBCoT+PHvpBueqddGlY5WtfNYZS1zd0oE7H4AmpJJSHGZrL8UTz6lI4AAAggggAACCCCAAAIIIIAAAggggEATApPcS+TomtwVjn6ojHMzZggggAACCDQjYPf+GwEYFjACCCCAAAIIIBArAQIwsZouBpsogWr3cUkDsjWdfZB0x3cSVSHFIIBAigU2/Uc6Zp604u95CL9UjfODFLNQevECdj8ALb4OroynAOsvnvPGqBFAAAEEEEAAAQQQQAABBBBAAAEEEEAgaIFJ7tlydEedbq5QjTMt6G5pHwEEEEAg9gJ2778RgIn9AqMABBBAAAEEEEiXAAGYdM031doikHEPlavc2Qi7fE76y4XSXu1tGSDjQAABBCoXuP816TuL8tr5RC3VQxOdNypvnRYSLmD3A9CE41OeWH8sAgQQQAABBBBAAAEEEEAAAQQQQAABBBBAoJBAxh0sV7+t86U7VeOcDRYCCCCAAALNCNi9/0YAhgWMAAIIIIAAAgjESoAATKymi8EmRqDaNcdCX5Kt58JDpRsGJ6Y6CkEAAQRyAkffKT32P3VAXNWo1slAhECsH4AyfUkXsPsBfNL1qQ8BBBBAAAEEEEAAAQQQQAABBBBAAAEE7BWY4HZWS71VZ4BrVOPsae+AGRkCCCCAgCUCdu+/EYCxZJkwDAQQQAABBBBAoDgBAjDFOXEVAv4KZNyP5aptttGnzpUO/7K/XdAaAgggYIPAglXSGffmjeSv2k099GNnsw3jYwzWCtj9ANRaNgbmkwDrzydImkEAAQQQQAABBBBAAAEEEEAAAQQQQACBBApk3NVytW+uMke9lHFeTGCllIQAAggg4J+A3ftvBGD8m2laQgABBBBAAAEEQhAgABMCMl0gkCeQcb8lV7/L/lmfPaVnR2KEAAIIJFfg8FulZ96pU5+j45VxHkpuxVTmg4DdD0B9KJAmrBZg/Vk9PQwOAQQQQAABBBBAAAEEEEAAAQQQQAABBCIVyLi3yNWOHW5HY5Rxro10THSOAAIIIGC7gN37bwRgbF8/jA8BBBBAAAEEEMgTIADDgkAgbIFJ7g/l6KZst1OOkq44IuxB0B8CCCAQnsDUJ6Xxj9Xpz9WPVevcEN4I6CmGAnY/AI0hKEMuSYD1VxIXFyOAAAIIIIAAAggggAACCCCAAAIIIIBAqgQmuSPkaH6uZkcPKuOckCoDikUAAQQQKFXA7v03AjClzifXI4AAAggggAACkQoQgImUn85TKVDtTpd0abb2uSdJZ/VMpQRFI4BASgRuf0E65/68YmeqxrkkJeVTZnkCdj8ALa8m7oqPAOsvPnPFSBFAAAEEEEAAAQQQQAABBBBAAAEEEEAgbIGMu59cvVGn201y1EkZ58Owh0J/CCCAAAKxEbB7/40ATGwWEgNFAAEEEEAAAQSMAAEY1gECYQtUu4slnZLtdulZ0lFfDXsQ9IcAAgiEJ/DIaulbO34PmOTqPtU6J4c3AnqKoYDdD0BjCMqQSxJg/ZXExcUIIIAAAggggAACCCCAAAIIIIAAAgggkDqBSe4rcnRArm5HJynj/CZ1DhSMAAIIIFCsgN37bwRgip1HrkMAAQQQQAABBKwQIABjxTQwiMQKTHU7aLP6S9pHrjp/9u9j5ahNYmumMAQQiExg152kfXbd8U/nz/73wK9I7VtHNiy9+r504I15/b+gGufg6EZEzzEQsPsBaAwAGWJFAqy/ivi4GQEEEEAAAQQQQAABBBBAAAEEEEAAAQQSL1DtzpZ0Xp06b1aN88PE102BCCCAAALlCti9/0YAptx55T4EEEAAAQQQQCASAQIwkbDTaeIFJrmnSTpTjoYkvlYKRACBWAic3l06o4c0uEv4w/14s9R+al6/H6rG6RD+SOgxRgJ2PwCNESRDLUuA9VcWGzchgAACCCCAAAIIIIAAAggggAACCCCAQGoEMu45cnVbnXo3aat66Urn9dQYUCgCCCCAQCkCdu+/EYApZS65FgEEEEAAAQQQiFyAAEzkU8AAEiOQcXtIOkOuTvVOeuGFAAIIWCjwtd2kUw+Qhn5dOuhL4Q3QydTrq8aJw88g4QHRU30Bux+AMl9JF2D9JX2GqQ8BBBBAAAEEEEAAAQQQQAABBBBAAAEEKhOY4O6pz+l5ufpiriFHU5VxxlfWMHcjgAACCCRUwO79NwIwCV12lIUAAggggAACSRWIw4dP7f4BOKkrg7pKE8i4Q+XqOkmdSruRqxFAAIFoBDq2kWoGShceGk7/BGDCcU5QL/z8l6DJjGEprL8YThpDRgABBBBAAAEEEEAAAQQQQAABBBBAAIGQBardqyTVDbyskaNeyjj/DHkkdIcAAgggYL+A3ftvBGDsX0GMEAEEEEAAAQQQqCNAAIblgEClApPcCXJ0ZWPNfGs/6eivSp3aSnu03fHvtq0q7Zj7EUAAgXyBDVuktRukNRt2/PuPb0sPNHHY/LADpYVDg5ckABO8ccJ6sPsBaMKwKaeBAOuPRYEAAggggAACCCCAAAIIIIAAAggggAACCDQnkHG/qm36sxy1z13q6nLVOtObu5WvI4AAAgikTsDu/TcCMKlbkBSMAAIIIIAAAvEWIAAT7/lj9FEKjHM7qLX+KOnA+sPYu710ytel83pL3T4f5SDpGwEEEJD+9qG0YJV0x4vSm+sbiny5nfTMyO0BvaBeBGCCkk1su3Y/AE0sO4V9JsD6YykggAACCCCAAAIIIIAAAggggAACCCCAAALFCFS7MySNzV3q6lVV6SBlnE+LuZ1rEEAAAQRSI2D3/hsBmNQsRApFAAEEEEAAgWQIEIBJxjxSRdgCtW5PbdWLhbqdeaz0wz7STi3DHhT9IYAAAk0LbN4qXfuUNG5p4ev+d6xkwjBBvAjABKGa6DbtfgCaaHqKk8T6YxkggAACCCCAAAIIIIAAAggggAACCCCAAALFCGTcr8vV85J2yl3u6qeqda4q5nauQQABBBBIjYDd+28EYFKzECkUAQQQQAABBJIhQAAmGfNIFWEKZNyWcrVZUlXdbvftKC08ReqzZ5iDoS8EEECgdIFfvyr96GHpvY35935+Z+n9y0tvr5g7CMAUo8Q1dQTsfgDKVCVdgPWX9BmmPgQQQAABBBBAAAEEEEAAAQQQQAABBBDwTyDj/lyuLshr0NEFyjg3+dcJLSGAAAIIxFzA7v03AjAxX14MHwEEEEAAAQTSJkAAJm0zTr2VC0xy/yRHves2NOxAaeHQypumBQQQQCBMgW/MkZ76R36Pl35Dmj7I/1EQgPHfNOEt2v0ANOH4lMcJMKwBBBBAAAEEEEAAAQQQQAABBBBAAAEEEECgaIFat5e26s8Nrnf1LdU6jxTdDhcigAACCCRZwO79XwIwSV571IYAAggggAACCRQgAJPASaWkAAUy7i1yNbJuDxceKt0wOMA+aRoBBBAIUOAnj0pXr8jvYO5J0lk9/e2UAIy/niloze4HoCmYgJSXyPpL+QKgfAQQQAABBBBAAAEEEEAAAQQQQAABBBAoUWCSO0aOZta7a5McfUkZ5+MSW+NyBBBAAIHkCdi9/0YAJnkrjooQQAABBBBAINECBGASPb0U56tAjftDbVPeMc199pSezYvD+NojjSGAAAKhCJxyt3TvX3Z01bJKWn6OdNiX/eueAIx/lilpye4HoCmZhBSXyfpL8eRTOgIIIIAAAggggAACCCCAAAIIIIAAAgiUKVDt3irp3Hp3r1GNs2eZLXIbAggggEByBOzefyMAk5yVRiUIIIAAAgggkAoBAjCpmGaKrFjgUncX7aJXJO2TbWvv9tJfLpR2/lzFrdMAAgggEKnAlq1Sn1ukVe/tGMZJ3aR7h/k3LAIw/lmmpCW7H4CmZBJSXCbrL8WTT+kIIIAAAggggAACCCCAAAIIIIAAAgggUIFAxl0uV33zWnD0jDLO4RW0yq0IIIAAAvEXsHv/jQBM/FcYFSCAAAIIIIBAqgQIwKRquim2bIGM+z25uj17f6sW0gOnS8fuV3aL3IgAAghYJfD0P6RvzpU2/WfHsJ48R+q3tz/DJADjj2OKWrH7AWiKJiKlpbL+UjrxlI0AAggggAACCCCAAAIIIIAAAggggAACPghk3PVy1aFBS44GKuMs86EHmkAAAQQQiJ+A3ftvBGDit6IYMQIIIIAAAgikWoAATKqnn+KLFqh2fytpcPb6K46QphxV9N1ciAACCMRCYPxj0tQndwx1ZG/pluP9GToBGH8cU9SK3Q9AUzQRKS2V9ZfSiadsBBBAAAEEEEAAAQQQQAABBBBAAAEEEPBBYILbWS31VsGWXNWotsGukQ+d0gQCCCCAgOUCdu+/EYCxfPkwPAQQQAABBBBAIF+AAAwrAoHmBCa6fVSlZ7OXtaiSXvqhdMDuzd3I1xFAAIF4Cbz6vtTzF9LWbdvHvVNL6cXRUtfPV14HAZjKDVPWgt0PQFM2GSksl/WXwkmnZAQQQAABBBBAAAEEEEAAAQQQQAABBBDwUWCi21tV+lMjLS6ToxpOg/HRm6YQQAAB+wXs3n8jAGP/CmKECCCAAAIIIIBAHQECMCwHBJoTyLhXy9Vl2cvOPki64zvN3cTXEUAAgXgKfO830twXd4x9/BHSVT6ceEUAJp7rIcJR2/0ANEIYug5FgPUXCjOdIIAAAggggAACCCCAAAIIIIAAAggggEDiBard2ZLOa6TOX8nR3co49ybegQIRQAABBOzefyMAwwpFAAEEEEAAAQRiJUAAJlbTxWAjEah2zekvfbJ9LzlLOuarkYyEThFAAIHABR79H2nQnTu6OaST9Fxj2xIljIYATAlYXGoE7H4AyhwlXYD1l/QZpj4EEEAAAQQQQAABBBBAAAEEEEAAAQQQCE9gknuSHDUecnH0klz9Si11tyY6b4Y3MHpCAAEEEAhRwO79NwIwIS4FukIAAQQQQAABBCoXIABTuSEtJF2g2n1f0udNmbvtLP3r8qQXTH0IIJB2gd1+Jq3ftF3Br+97BGDSvqpKrt/uB6All8MNMRNg/cVswhguAggggAACCCCAAAIIIIAAAggggAACCFgu8FN3X7XUdLk6qYmRfiLpV14YpkpPKeOst7wqhocAAgggULyA3ftvBGCKn0muRAABBBBAAAEELBAgAGPBJDAEiwUy7hfk6r3sCLt/QVp1vsXjZWgIIICADwIH3ii9aqJ/n73WXip96b8qa5gATGV+Kbzb7gegKZyQlJXM+kvZhFMuAggggAACCCCAAAIIIIAAAggggAACCIQkMMmtlqNhkro12aOrzarSnyTvn6cl/VEZZ01Io6QbBBBAAAH/BezefyMA4/+M0yICCCCAAAIIIBCgAAGYAHFpOgECGfdQuXomW8khnaTpgxJQFyUggIAVAp3aSnu3l3ZqacVwcoM4+k7psf/ZMaanzpUO/3JlYyQAU5lfCu+2+wFoCickZSWz/lI24ZSLAAIIIIAAAggggAACCCCAAAIIIIAAAiEKZNyW2qbTVKXT5Or4ont29Iak5XL1Vzn6WKr3Twt9pBb6WP+lj/VjZ3PR7XIhAggggEAYAnbvvxGACWMN0AcCCCCAAAIIIOCbAAEY3yhpKPYCk90u+o9GyFFnKffPPpKqYl8bBSCAgNUC++wq7dtB6rzr9kDM6d2lr+0W3ZDPvFeav2pH/wuHSsMOrGw8BGAq80vh3XY/AE3hhKSsZNZfyiacchFAAAEEEEAAAQQQQAABBBBAAAEEEEAgIoGJ7mFq4QVhTpPUKaJR0G38BP4tV+vk6F/eP+Z/67N/V+lf3v/epnXaSX/WeMd8jRcCCEQvYPf+GwGY6FcII0AAAQQQQAABBEoQIABTAhaXJlSgxj1K2zRc8v7ZKaFVUhYCCMQem/moAAAgAElEQVRIwJwIM7z79iDM0V8Nf+BXLJWmLd/R79SjpXH9KhsHAZjK/FJ4t90PQFM4ISkrmfWXsgmnXAQQQAABBBBAAAEEEEAAAQQQQAABBBCIWCDjdpQ0TK76y9Fhcr1fWMkLgcoFXP1FVTI7nyu1Vc9rsvNy5Y3SAgIIlCFg9/4bAZgyppRbEEAAAQQQQACB6AQIwERnT89RC9S43/8s+HJ01EOhfwQQQKAxAROAMUGYc3qFZ1SzTMos29FfZoBUPaCy/gnAVOaXwrvtfgCawglJWcmsv5RNOOUigAACCCCAAAIIIIAAAggggAACCCCAgGUCtW5PbVNfSYfL1WGSvmbZCBlOfAXWSHpKrp6Xo+dV4yyJbymMHIFYCdi9/0YAJlaLicEigAACCCCAAAIEYFgD6RPIuP8l6Vq5+kExxXdqK31tt2Ku5BoEEECgNIH//Vh6c31x95yyvzT7BGm3NsVdX8lVBGAq0eNenwTsfgDqU5E0Y60A68/aqWFgCCCAAAIIIIAAAggggAACCCCAAAIIIJBKgavcPfQf9ZWrnnLUVq7aSp/9k/3/+f9unUonii5HYKlc3aFaZ0E5N3MPAggULWD3/hsBmKInkgsRQAABBBBAAAEbBAjA2DALjCE8gYlub1VpkaT9CnXa7fPSsAOlr3SQunSUuu0uddgpvOHREwIIpE/g3/+RXv+X9Pq67f9e9Ir02r8KO3xxF2n28dKJ3YJ1IgATrC+tFyVg9wPQokrgohgLsP5iPHkMHQEEEEAAAQQQQAABBBBAAAEEEEAAAQQQQCDhAte7rfV/aqet3j/tJbXL+8f1/n9XSQMk7VOkxrNeEGZX3aGxzqYi7+EyBBAoXsDu/TcCMMXPJFcigAACCCCAAAIWCBCAsWASGEJIAhn3Qrm6oVBvJ3SVTjtQOu0AqUVVSOOhGwQQQKCAwNZt0t2vSne/Ij3wemGiS78hTR8UHB8BmOBsabloAbsfgBZdBhfGVID1F9OJY9gIIIAAAggggAACCCCAAAIIIIAAAggggAACCOQJTHa7aJv6aZuOLCoQ4+h1Lwjj6A5lnHfRRAAB3wTs3n8jAOPbRNMQAggggAACCCAQhgABmDCU6SN6gWr3EUkNPi7+nW7S+COkPntGP0RGgAACCNQXeO4d6ad/kJa82dDmW/tJvzsjGDMCMMG40mpJAnY/AC2pFC6OoQDrL4aTxpARQAABBBBAAAEEEEAAAQQQQAABBBBAAAEEEGhWIOMeIqmfpJPl6ohGr3f1N1VpvDLOombb5AIEEChGwO79NwIwxcwh1yCAAAIIIIAAAtYIEICxZioYSGAC1e50SZfWb3/Wt6SLDw+sVxpGAAEEfBO4bIl0zcqGzU09WhpnHs/6/CIA4zMozZUjYPcD0HIq4p44CbD+4jRbjBUBBBBAAAEEEEAAAQQQQAABBBBAAAEEEEAAgXIEJrnfVpVOl6vTJbVspIlrVeOMKad57kEAgTwBu/ffCMCwXBFAAAEEEEAAgVgJEICJ1XQx2JIFJrlnytGd9e97YbR00JdKbo0bEEAAgcgEXv+X1P8O6b3/yx/C4u9Kp3zd32ERgPHXk9bKErD7AWhZJXFTjARYfzGaLIaKAAIIIIAAAggggAACCCCAAAIIIIAAAggggEBFAhm3m6ThnwVh9mvQlqOn9JGO0ixnU0X9cDMC6Rawe/+NAEy6VyfVI4AAAggggEDsBAjAxG7KGHDRAhm3h1w9IWnXuve8f7n0+Z2LboULEUAAAasEvn6j9Jf384f0+PekAfv4N0wCMP5Z0lLZAnY/AC27LG6MiQDrLyYTxTARQAABBBBAAAEEEEAAAQQQQAABBBBAAAEEEPBNIOPupG0aI0dTCrS5TY6OVcZZ6lt/NIRAugTs3n8jAJOu1Ui1CCCAAAIIIBB7AQIwsZ9CCmhUoNp9VNLRdb9+24nSOb0wQwABBOIr8OEn0heulv6zbUcNX+0g3X+6dOAX/KmLAIw/jrRSkYDdD0ArKo2bYyDA+ovBJDFEBBBAAAEEEEAAAQQQQAABBBBAAAEEEEAAAQQCEci435Or2ZJaNWjfVUa1Tk0g/dIoAskWsHv/jQBMslcf1SGAAAIIIIBA4gQIwCRuSinIE8i45njaBXU1xvy3NPNYfBBAAIH4Czz+N+mbc/PruKyvdPUx/tRGAMYfR1qpSMDuB6AVlcbNMRBg/cVgkhgiAggggAACCCCAAAIIIIAAAggggAACCCCAAAKBCUx0u6tKD0jap0Efjror47wSWN80jEAyBezefyMAk8xVR1UIIIAAAgggkFgBAjCJndqUF5ZxH5KrIVmF07tLd52SchPKRwCBRAnMWCldumRHSfvsKv3tYn9KJADjjyOtVCRg9wPQikrj5hgIsP5iMEkMEQEEEEAAAQQQQAABBBBAAAEEEEAAAQQQQACBwAUy7nK56pvXj6utqtLOyjhbAu+fDhBIjoDd+28EYJKz0qgEAQQQQAABBFIhQAAmFdOcsiKr3X6Snqxb9dMjpcP2TJkD5SKAQKIFPvlU6nqD9PePdpS5aKh02oGVl00ApnJDWqhYwO4HoBWXRwOWC7D+LJ8ghocAAggggAACCCCAAAIIIIAAAggggAACCCCAQGgCk9xqOcrU6+8u1TgjQhsDHSEQfwG7998IwMR/hVEBAggggAACCKRKgABMqqY7JcVm3Jvk6ofZakf0kOafnJLaKRMBBFIlMPYRadZTO0oe8jXpoeGVExCAqdyQFioWsPsBaMXl0YDlAqw/yyeI4SGAAAIIIIAAAggggAACCCCAAAIIIIAAAgggEKpAtbtQ0rC8Ph2NUca5NtRx0BkC8RWwe/+NAEx8VxYjRwABBBBAAIFUChCASeW0J7joandvSasktc9WufQs6aivJrhmSkMAgdQKvPYvaf+f55e//idShzaVkRCAqcyPu30RsPsBqC8l0ojFAqw/iyeHoSGAAAIIIIAAAggggAACCCCAAAIIIIAAAgggEIlAtftnSb3y+nY0RBnn4UjGQ6cIxEvA7v03AjDxWk2MFgEEEEAAAQRSL0AAJvVLIGEAGfdkubonW9WJ3aTf5P8OjoQVTDkIIJB2gW/Pl36/eofCfcOk73SrTIUATGV+3O2LgN0PQH0pkUYsFmD9WTw5DA0BBBBAAAEEEEAAAQQQQAABBBBAAAEEEEAAgUgEJrh7qaVek7Rznf5X6z86UlOctZGMiU4RiI+A3ftvBGDis5IYKQIIIIAAAgggIIkADMsgWQIZ92K5mpUtasax0tj/TlaJVIMAAgjUFZj5lHTJIzv+xI/vewRgWGMWCNj9ANQCIIYQqADrL1BeGkcAAQQQQAABBBBAAAEEEEAAAQQQQAABBBBAIKYCk9xvy1H+iS+OJirjXBnTihg2AmEJ2L3/RgAmrHVAPwgggAACCCCAgC8CBGB8YaQRawQy7ky5GpMdz6Kh0mkHWjM6BoIAAgj4LnD3K9KwxTuavfBQ6YbBlXVDAKYyP+72RcDuB6C+lEgjFguw/iyeHIaGAAIIIIAAAggggAACCCCAAAIIIIAAAggggECkApPcy+To6jpjeEuOeivjrI90XHSOgN0Cdu+/EYCxe/UwOgQQQAABBBBAoJ4AARiWRLIEqt37JZ2QLerJc6R+eyerRKpBAAEE6gos/7t0xC93/MmQr0kPDa/MiABMZX7c7YuA3Q9AfSmRRiwWYP1ZPDkMDQEEEEAAAQQQQAABBBBAAAEEEEAAAQQQQACBSAUybiu5elHS/rlxuLpctc70SMdF5wjYLWD3/hsBGLtXD6NDAAEEEEAAAQTqCRCAYUkkS2CS+4ocHZAt6s2LpK92SFaJVIMAAgjUFfifD6R9r9vxJ1/fXXr1gsqMCMBU5sfdvgjY/QDUlxJpxGIB1p/Fk8PQEEAAAQQQQAABBBBAAAEEEEAAAQQQQAABBBCIXKDaHS/pqtw4HL2u/1NvXeNsjHxsDAABOwXs3n8jAGPnqmFUCCCAAAIIIIBAIwIEYFgayRKodv8tqU22qE8mSq1bJKtEqkEAAQTqCmzeKu00ecef7NRS2vTTyowIwFTmx92+CNj9ANSXEmnEYgHWn8WTw9AQQAABBBBAAAEEEEAAAQQQQAABBBBAAAEEEIhcYIK7l1roJTna8StZHV2kjHN95GNjAAjYKWD3/hsBGDtXDaNCAAEEEEAAAQQaESAAw9JIlkC9v5C4mWSVRzUIIIBAIQGn3ve6Sr/3EYBhnVkgYPcDUAuAGEKgAqy/QHlpHAEEEEAAAQQQQAABBBBAAAEEEEAAAQQQQACBBAhUu9dJ+nGdSlbJUW9lnE8TUB0lIOC3gN37bwRg/J5v2kMAAQQQQAABBAIVIAATKC+Nhy5AACZ0cjpEAIHoBQjARD8HjMB3AbsfgPpeLg1aJsD6s2xCGA4CCCCAAAIIIIAAAggggAACCCCAAAIIIIAAAtYJZNxD5Oq5vHG5Gq1aZ7Z1Y2VACEQvYPf+GwGY6FcII0AAAQQQQAABBEoQIABTAhaXxkCAAEwMJokhIoCA3wIEYPwWpT0LBOx+AGoBEEMIVID1FygvjSOAAAIIIIAAAggggAACCCCAAAIIIIAAAgggkBCBjLtIrk7LVeNogTLOGQmpjjIQ8FPA7v03AjB+zjVtIYAAAggggAACgQsQgAmcmA5CFSAAEyo3nSGAgB0CBGDsmAdG4auA3Q9AfS2VxiwUYP1ZOCkMCQEEEEAAAQQQQAABBBBAAAEEEEAAAQQQQAAB6wRq3CHapofqjOv/qcY5wLpxMiAEohewe/+NAEz0K4QRIIAAAggggAACJQgQgCkBi0tjIEAAJgaTxBARQMBvAQIwfovSngUCdj8AtQCIIQQqwPoLlJfGEUAAAQQQQAABBBBAAAEEEEAAAQQQQAABBBBIiEDG7ahtWiNHrXMVtVInTXDWJqRCykDALwG7998IwPg1z7SDAAIIIIAAAgiEIkAAJhRmOglNgABMaNR0hAAC9ggQgLFnLhiJbwJ2PwD1rUwaslSA9WfpxDAsBBBAAAEEEEAAAQQQQAABBBBAAAEEEEAAAQSsE8i4y+Wqb25cjo5Xxql7Kox1Q2ZACEQgYPf+GwGYCJYEXSKAAAIIIIAAAuULEIAp3447bRQgAGPjrDAmBBAIWIAATMDANB+FgN0PQKMQoc8wBVh/YWrTFwIIIIAAAggggAACCCCAAAIIIIAAAggggAACcRbIuNfK1UW5ElzVqLb+Dm6cC2TsCPgiYPf+GwEYXyaZRhBAAAEEEEAAgbAECMCEJU0/4QgQgAnHmV4QQMAqAQIwVk0Hg/FHwO4HoP7USCv2CrD+7J0bRoYAAggggAACCCCAAAIIIIAAAggggAACCCCAgF0CGXeYXC3MDcrRg8o4J9g1SEaDQOQCdu+/EYCJfIEwAAQQQAABBBBAoBQBAjClaHGt/QIEYOyfI0aIAAK+CxCA8Z2UBqMXsPsBaPQ+jCBYAdZfsL60jgACCCCAAAIIIIAAAggggAACCCCAAAIIIIBAcgQybie5eqdOQf9QjbNXcgqkEgR8EbB7/40AjC+TTCMIIIAAAggggEBYAgRgwpKmn3AECMCE40wvCCBglQABGKumg8H4I2D3A1B/aqQVewVYf/bODSNDAAEEEEAAAQQQQAABBBBAAAEEEEAAAQQQQMA+gYz7V7nqkhtYK3XSBGetfQNlRAhEJmD3/hsBmMgWBh0jgAACCCCAAALlCBCAKUeNe+wVIABj79wwMgQQCEyAAExgtDQcnYDdD0Cjc6HncARYf+E40wsCCCCAAAIIIIAAAggggAACCCCAAAIIIIAAAskQyLi/lKvv54pxNUi1zqPJKI4qEPBFwO79NwIwvkwyjSCAAAIIIIAAAmEJEIAJS5p+whEgABOOswW9rFixQv369csbyfz58zVixIiiR/fxxx/r6aef1rJly7x/v/TSS1q/fr13f9u2bXXQQQdp33339fox/5j/3bJly6Lbj/JC13X12muv6a677tLSpUu9+urXNX78eHXpsuOX0BQz3k2bNmnMmDGaPXt27vJjjz1WCxYs0G677VZME1wTgAABmABQaTJqAbsfgEatQ/9BC7D+ghamfQQQQAABBBBAAAEEEEAAAQQQQAABBBBAAAEEkiRQ7Y6TNDVXkqPTlXEWJalEakGgQgG7998IwFQ4vdyOAAIIIIAAAgiEK0AAJlxvegtagABM0MLWtF9JAOatt97SjBkzNHfuXG3YsKHomrp3765LLrlEQ4cO1S677FL0fWFfaEIqpr6rr7660fp69+6tRYsWab/99ssbnrFZuHChRo8erQ4dOjQYOgGYsGezuP4IwBTnxFWxErD7AWisKBlsGQKsvzLQuAUBBBBAAAEEEEAAAQQQQAABBBBAAAEEEEAAgdQKZNzz5erGXP2OfqSM8/PUelA4Ag0F7N5/IwDDmkUAAQQQQAABBGIlQAAmVtPFYJsVIADTLFFSLignALN582bNmTNHkyZNyp30Uo5H3759de2118qESBzHrm+j5uSX66+/XhdffHGTpQ0ZMkTz5s3LhVzWrVunX/7yl5o2bZr69OnT6IkuBGDKWTHB30MAJnhjeghdwO4HoKFz0GHIAqy/kMHpDgEEEEAAAQQQQAABBBBAAAEEEEAAAQQQQACBWAtk3DPkal6uBlc1qq2/ixvrChk8ApUK2L3/RgCm0vnlfgQQQAABBBBAIFQBuz65Xbh0u38ADnW66KxZAQIwzRIl5YJSAzAmuGFORMlkMr4QdO7c2QuMDBw40KoQzNtvv63hw4dr5cqVeXWa8Xbp0kVVVVUyFj179tT06dO100476c0339QZZ5yhp59+2rvn2GOPJQDjyyoJrxECMOFZ01NoAvz8Fxo1HRUQYP2xLBBAAAEEEEAAAQQQQAABBBBAAAEEEEAAAQQQQKB4gYx7glzdX+eGn6vG+VHxDXAlAokXsHv/jQBM4hcgBSKAAAIIIIBAsgQIwCRrPqmGAExq1kApARhzKsrChQs1evRobdiwIWfUtm1bnXTSSRoxYoQXCOnQoYNatWrlfd3c8/HHH2v16tV6+OGHddttt8mES+q+zD2m3f33398a9/oupsZZs2Z5AZfWrVsXHOfrr7+u0047TS+99JL3dQIw1kxn0QMhAFM0FRfGR8DuB6DxcWSk5Qmw/spz4y4EEEAAAQQQQAABBBBAAAEEEEAAAQQQQAABBNIpkHEHyNXjdYpfpBrn9HRiUDUCBQXs3n8jAMOyRQABBBBAAAEEYiVAACZW08VgmxUgANMsUVIuKBSAWbRokRfkqP966623vACIuSf7Ouyww3TDDTfokEMOKeoEFxOcmTJliqZNm5bX/KhRo7yASZs2baygXbBggVdr9nXmmWfqxhtvlAnCNPaqNAAzZMgQzZs3zwsQ8YpGgABMNO70GqiA3Q9AAy2dxi0QYP1ZMAkMAQEEEEAAAQQQQAABBBBAAAEEEEAAAQQQQACB2Ahk3IPl6vnceB09qowzKDbjZ6AIBC9g9/4bAZjgVwA9IIAAAggggAACPgoQgPERk6YsECAAY8EkhDOEVatWaejQoXrjjTe8DvfYYw89+OCD6t27d4MBmNNbzj333NyfmxNbTFimR48eJQ128+bNqqmp0dSpU3P3mX5/85vf6NBDDy2praAurh+Aqa6ulvnHcRr/dl9KAGbr1q2aOHFinsGYMWO8YFD29JygaqPdxgUIwLA6Eihg9wPQBIJTUp4A648FgQACCCCAAAIIIIAAAggggAACCCCAAAIIIIAAAsULTHb31adaXeeGF1TjHFx8A1yJQOIF7N5/IwCT+AVIgQgggAACCCCQLAECMMmaT6ohAJOaNbBmzRqNGDFCy5Yt82r+xje+obvuukudO3fOM/jkk090ySWX6Kabbsr9+YwZM2RCG02FQhqDLHSazOTJkzVhwoSy2vN7wuoHYGpra73ASlOvUgIwpp3Zs2dr9OjRuSZnzpzpefKKToAATHT29ByYgN0PQAMrm4YtEWD9WTIRDAMBBBBAAAEEEEAAAQQQQAABBBBAAAEEEEAAgVgITHF312b9MzdWV/+rWmfvWIydQSIQjoDd+28EYMJZBfSCAAIIIIAAAgj4JEAAxidImrFEgACMJRMR/DA2bNigCy64QPPmzfM6M6fBzJkzR+3bt8/rfN26dV5Q5pFHHsn9+ZIlS3TMMceUNUhzAoo5BcaEXrIvc7rMddddp5133rmsNv28KYwAzKOPPqpBg3ac1nz//ffrhBNO8LMM2ipRgABMiWBcHgcBux+AxkGQMVYiwPqrRI97EUAAAQQQQAABBBBAAAEEEEAAAQQQQAABBBBIm8D1bmut0yd1yv63apxd0sZAvQg0IWD3/hsBGBYvAggggAACCCAQKwECMLGaLgbbrAABmGaJknKBCaKYk02mTp3qlXTFFVd4oZQWLVrklVgoAPPEE0/oyCOPLJvigQce0Pe//3317NlTn/vc59SlSxdNmTJF7dq1K6rNbdu2yZy68uCDD+oPf/iDnnvuOa1fv967t1evXl67gwcP1tFHH60OHTo02Wb901uKGcD8+fO1zz77qF+/fsVc7o3n7rvvVteuXb3rV61a5QWO3njjDa/2xYsXq0ePHkW1xUXBCBCACcaVViMVsPsBaKQ0dB6CAOsvBGS6QAABBBBAAAEEEEAAAQQQQAABBBBAAAEEEEAgUQJ8gD5R00kxvgvYvf/G+9f3CadBBBBAAAEEEEAgSAECMEHq0nb4AgRgwjePsMfZs2dr9OjR3ghuvvlmjRo1qsFoPvjgA5155pn67W9/m/vajBkzNGbMGDlOuN8CTfDFhG9+9rOf5Z1I0xhhx44dvfouvvhi7b777gUviyIAs2bNGu9UnWXLlmnAgAEyp8506tQpwpVA1wRgWAMJFLD7AWgCwSkpT4D1x4JAAAEEEEAAAQQQQAABBBBAAAEEEEAAAQQQQACB0gT4AH1pXlydNgG79994/6ZtPVIvAggggAACCMRcINxPf5eHZfcPwOXVxF1BCRCACUrWynYfffRRDRo0yBvbkiVLdMwxxzQYZ/2TYswFhx12mG6//Xbtv//+odW1adMmmeDN1VdfrQ0bNpTUb9++fXX99dfr4IMPbnBfFAEYM/4LLrhA8+bN88JFN954o9q2bVtSTVzsrwABGH89ac0KAX7+s2IaUjsI1l9qp57CEUAAAQQQQAABBBBAAAEEEEAAAQQQQAABBBAoU4AP0JcJx20pEbB7/433b0qWIWUigAACCCCAQFIECMAkZSapY7sAARhWQgGBxx57TCeddFJe8KRPnz666qqrNHDgQLVs2TJQt40bN+ryyy/XTTfd1KCfrl276qijjtLee++tLVu2aOXKlVqxYkWDkIy57pZbbtGRRx6Z18a7776rRYsWafPmzd6fv/LKK5o/f37umsGDBze4p3///tptt9107733etetX7/eC7OsXbvW+/8mGPTd735Xbdq08f5/69atNWzYMH3pS18K1InGyxcgAFO+HXdaK2D3A1Br2RiYTwKsP58gaQYBBBBAAAEEEEAAAQQQQAABBBBAAAEEEEAAgdQI8AH61Ew1hZYlYPf+G+/fsiaVmxBAAAEEEEAAgagECMBEJU+/wQgQgAnGNeatmgDKmDFjdOuttzaopHv37jrjjDN03HHH6Wtf+5rvYRhzAs3MmTO9AEzdlznVZcqUKerXr5+qqqryvvb+++97p8WYwEzd02LMyTUmqNKlS5dGZ2TBggVePdlXbW2tJk6c2OQM1j9F5thjj5Vpx4RkeMVDgABMPOaJUZYkYPcD0JJK4eIYCrD+YjhpDBkBBBBAAAEEEEAAAQQQQAABBBBAAAEEEEAAgUgF+AB9pPx0br2A3ftvvH+tX0AMEAEEEEAAAQQQqCtAAIb1kCwBAjDJmk8fqzEhjx/84Afe6SqNvTp27OidxmL+MSet7LvvvmrVqlVFo/jTn/6koUOH6u233861c+aZZ3oBl913373Rtl3X1X333aexY8fm3XvJJZd4J9eYU1kKvQjAVDRdsb2ZAExsp46BNy5g9wNQZi7pAqy/pM8w9SGAAAIIIIAAAggggAACCCCAAAIIIIAAAggg4LcAH6D3W5T2kiVg9/4b799krTaqQQABBBBAAIHECxCASfwUp6xAAjApm/DSyjUhFHMSjAmWFPNq27atzEkt5kSUQYMGlXxCjDn9paamRpMnT851N3DgQO8Ulz333LPZIZgQzJw5c3Teeeflru3cubMWL16sQw45pOD9BGCaZU3kBQRgEjmtaS/K7gegaZ+d5NfP+kv+HFMhAggggAACCCCAAAIIIIAAAggggAACCCCAAAL+CvABen89aS1pAnbvv/H+Tdp6ox4EEEAAAQQQSLgAAZiET3DqyiMAk7opL7XgzZs3695779XUqVP18ssvl3S7CZ+YU2TOPvts7b333s3eawI3w4cP18qVK3PX3nPPPTr55JObvTd7wQcffOD1WTe0YwI1EyZMkOM0/BZOAKZo2kRdSAAmUdNJMdsF7H4AyiwlXYD1l/QZpj4EEEAAAQQQQAABBBBAAAEEEEAAAQQQQAABBPwW4AP0fovSXrIE7N5/4/2brNVGNQgggAACCCCQeAECMImf4pQVSAAmZRNefrmbNm3SM888ozvvvFP333+/1q9fX3Rj5mSY888/X5dffrk6duzY6H2PPvqod3JM9jVgwACZgEqnTp2K7stcOHv2bI0ePTp3z9ChQ72TYdq3b9+gHQIwJdEm5mICMImZSgrZIWD3A1BmKukCrL+kzzD1IYAAAggggAACCCCAAAIIIIAAAggggAACCCDgtwAfoPdblPaSJWD3/hvv32StNqpBAAEEEEAAgcQLEIBJ/BSnrEACMCmbcH/K3bJli/76179q6dKleuSRR7RixQpt2LCh2cb79vNzAc4AACAASURBVO3rhVMOOOCAgteaU2bGjx+f+9qYMWM0bdo0tWrVqtm2617w/PPP6/jjj9fatWu9P+7Zs6fuvvtude3atUE7BGBKok3MxQRgEjOVFLJDwO4HoMxU0gVYf0mfYepDAAEEEEAAAQQQQAABBBBAAAEEEEAAAQQQQMBvAT5A77co7SVLwO79N96/yVptVIMAAggggAACiRcgAJP4KU5ZgQRgUjbhwZRrAjFvvvmmli1bpgceeKDJQMxhhx2m22+/Xfvvv3/eYEwb48aN06xZs3J/PnPmTJkQTKmvNWvWaMSIEd54sq/ly5fLBHDqvwjAlKqbjOsJwCRjHqkiT8DuB6BMVtIFWH9Jn2HqQwABBBBAAAEEEEAAAQQQQAABBBBAAAEEEEDAbwE+QO+3KO0lS8Du/Tfev8labVSDAAIIIIAAAokXIACT+ClOWYEEYFI24eGUu3HjRv3xj3/UTTfdpIceeqhBpyNHjvSCLrvsskvua5s2bfLCLuaEmOxr/vz5XpCl1Ne6deu8+8zpNNkXAZhSFZN9PQGYZM9vSquz+wFoSiclRWWz/lI02ZSKAAIIIIAAAggggAACCCCAAAIIIIAAAggggIAvAnyA3hdGGkmsgN37b7x/E7vwKAwBBBBAAAEEkilAACaZ85reqgjApHfuQ6h827Zt+t3vfqdLLrlEr7/+eq7Htm3b6r777tNRRx2V+7OgAzCNhWk4ASaEhWBhFwRgLJwUhlSpgN0PQCutjvttF2D92T5DjA8BBBBAAAEEEEAAAQQQQAABBBBAAAEEEEAAAdsE+AC9bTPCeOwSsHv/jfevXauF0SCAAAIIIIAAAs0IEIBhiSRLgABMsubT0mqeeOIJnX322Xr77bdzI7ziiis0efJktWjRwvuzoAMwS5Ys0THHHNNAiACMpYsm4GERgAkYmOajELD7AWgUIvQZpgDrL0xt+kIAAQQQQAABBBBAAAEEEEAAAQQQQAABBBBAIAkCfIA+CbNIDcEJ2L3/xvs3uJmnZQQQQAABBBBAIAABAjABoNJkhAIEYCLEt6/rN954Q9dee61Wr17tBVJ23nlnzZs3T7vvvntFg926datqamq8wEv2NXToUM2ZM0ft27f3/ijoAMzy5cvVt2/fBnUQgKloamN7MwGY2E4dA29cwO4HoMxc0gVYf0mfYepDAAEEEEAAAQQQQAABBBBAAAEEEEAAAQQQQMBvAT5A77co7SVLwO79N96/yVptVIMAAggggAACiRcgAJP4KU5ZgQRgUjbhTZf7/PPP6/jjj9fatWu9C7t06aLFixerR48eFTs98MADOvHEE3PtHHvssTLhk9122837sy1btmjcuHGaNWtW7pqZM2dqzJgxJfdtTpoZPny4Vq5c6d3btm1bmRNgDj/88AZtEYApmTcRNxCAScQ0UkS+gN0PQJmtpAuw/pI+w9SHAAIIIIAAAggggAACCCCAAAIIIIAAAggggIDfAnyA3m9R2kuWgN37b7x/k7XaqAYBBBBAAAEEEi9AACbxU5yyAgnApGzCmy63fnDEXD1//nyNGDGiYqc//vGP6t+/f66d+gEY8wUTfhk7dmzumvPPP18zZszQTjvtVFL/Tz/9tAYNGqQNGzZ49/Xu3VuLFi3Sfvvt16AdAjAl0SbmYgIwiZlKCtkhYPcDUGYq6QKsv6TPMPUhgAACCCCAAAIIIIAAAggggAACCCCAAAIIIOC3AB+g91uU9pIlYPf+G+/fZK02qkEAAQQQQACBxAsQgEn8FKesQAIwKZvwpsvduHGjLrzwQt1xxx25C0899VTNnj1bHTp0qMjKtDF69OhcG+eee66uu+467bzzzrk/e/TRR73gSvY1YMAA75SYTp06ldR3/b6GDh2qOXPmqH379g3aIQBTEm1iLiYAk5ippJAdAnY/AGWmki7A+kv6DFMfAggggAACCCCAAAIIIIAAAggggAACCCCAAAJ+C/ABer9FaS9ZAnbvv/H+TdZqoxoEEEAAAQQQSLwAAZjET3HKCiQAk7IJb77c2267TSacUvc1b9487xQYxynvW+AHH3ygUaNG6de//nWu2ZkzZ2rMmDF5/fhxAs0///lPjRw5Ug888ECu7cmTJ2vChAkFx08Apvk1kcQrCMAkcVZTX5PdD0BTPz2JB2D9JX6KKRABBBBAAAEEEEAAAQQQQAABBBBAAAEEEEAAAZ8F+AC9z6A0lzABu/ffeP8mbLlRDgIIIIAAAggkXaC8T3+Hq2L3D8DhWtBbcwIEYJoTSt3X33nnHZ155pl6/PHHc7V37txZ06dP1ymnnKKqqqqSTD799FPNmDFD48aNy923//77e2GYAw44IK+trVu3qqamRiawkn0NHDhQJoCz5557Ntuv67reSS/nnXde7to99thDv/nNb3TooYcWvJ8ATLOsibyAAEwipzXtRfHzX9pXQLT1s/6i9ad3BBBAAAEEEEAAAQQQQAABBBBAAAEEEEAAAQTiJ8AH6OM3Z4w4TAG79994/4a5FugLAQQQQAABBBCoWIAATMWENGCVAAEYq6bDlsEsWrTIC5Fs2LAhN6S2bdt6p7j86Ec/0t57713UUN9//31dffXVuuaaa/KuHz9+vBd0admyZYN2/vSnP2no0KEyp8FkX6eeeqpuuOEGffGLX2y0XxN+ue+++zR27Ni8ey+88EJvDG3atCl4rx8BmAEDBsi006lTp6JcuCh6AQIw0c8BI/BdwO4HoL6XS4OWCbD+LJsQhoMAAggggAACCCCAAAIIIIAAAggggAACCCCAgPUCfIDe+iligJEK2L3/xvs30sVB5wgggAACCCCAQKkCBGBKFeN6uwUIwNg9PxGNbvPmzcpkMpo2bVqDEZggzHHHHadhw4bp4IMP1he+8AW1atXKu86c9vLhhx/qlVde0eLFi7Vw4UKtX78+r40TTzxRs2fPbjTMYk6BmTlzpi6//PK8+/r06aMpU6bom9/8ZoNTaNatW6frr79es2bNygvtHHbYYbr99ttlTpxp7FVOAMaEc4YPH66VK1d6zRqTm266yfuzUk/IiWiKU98tAZgKlkDGPUgZ58UKWuDWYATsfgAaTM20ao8A68+euWAkCCCAAAIIIIAAAggggAACCCCAAAIIIIAAAgjEQ4AP0MdjnhhlVAJ277/x/o1qXdAvAggggAACCCBQlgABmLLYuMlaAQIw1k5N1APbuHGjJkyYoOuuu863ofTt21e33Xabunbt2mSbpm8TgDGhkvovc+9RRx3lnUKzZcsWL4SyYsWKvOCLuadz586aO3eu+vfv32Rf5QRgPvroI5177rleyKfuq1evXtp99931uc99zgvr9OjRwzc7GvJXgABMGZ4Zd4BcVcvRE8rUFyyjPW7xW8DuB6B+V0t7tgmw/mybEcaDAAIIIIAAAggggAACCCCAAAIIIIAAAggggIDtAnyA3vYZYnzRCti9/8b7N9rVQe8IIIAAAggggECJAgRgSgTjcssFCMBYPkHRDs+cBHPXXXfp0ksvbXCSS6kjO+uss3TllVdqr732KupWE4IxJ9CYAM6GDRuKuid7kTktxpwIc/jhhzd7XzkBGNd1vfYvvvjiRttfsmSJjjnmmGb754JoBAjAlOCeDb5IAyR9JEf7KON8WEILXBqOgN0PQMMxoJfoBFh/0dnTMwIIIIAAAggggAACCCCAAAIIIIAAAggggAAC8RTgA/TxnDdGHZaA3ftvvH/DWgf0gwACCCCAAAII+CJAAMYXRhqxRoAAjDVTYfNA1q5dq9tvv1233HKL3n777ZKGetxxx2ns2LHeSSxVVVUl3btt2zb94Q9/UG1trZ588slm7+3YsaPGjRun8847T+3bt2/2enNBOQEYc9/69eu9vm699daC/dx8880aNWpUUWPgovAFCMAUYZ4ffNl+g6MaTn8pwi6aS+x+ABqNCb2GJ8D6C8+anhBAAAEEEEAAAQQQQAABBBBAAAEEEEAAAQQQSIYAH6BPxjxSRVACdu+/8f4Nat5pFwEEEEAAAQQQCESAAEwgrDQamQABmMjo49jxli1b9PLLL+uZZ57Rc889pzfffFMvvvhi3gkt5tSVbt26eaefHHHEEfryl78sx6nsW+enn36qF154Qb///e+1YsUKr28TQDEv09/BBx+swYMHe/21a9euJNpyAzCmE3NCzsMPP6xFixZ5JnXDQVdccYUmT56sFi1alDQeLg5HgABME86Fgi/bL+f0l3CWZ7m92P0AtNyquC8uAqy/uMwU40QAAQQQQAABBBBAAAEEEEAAAQQQQAABBBBAwBYBPkBvy0wwDjsF7N5/4/1r56phVAgggAACCCCAQCMClX2KOxxWu38ADseAXooVIABTrBTXIYBAggQIwBSYzMaDL9sv5vQX298B/Pxn+wwle3ysv2TPL9UhgAACCCCAAAIIIIAAAggggAACCCCAAAIIIOC/AB+g99+UFpMkYPf+G+/fJK01akEAAQQQQACBFAgQgEnBJKeqRAIwqZpuikUAge0CBGDqrITmgi/bL+X0F/vfPHY/ALXfjxFWJsD6q8yPuxFAAAEEEEAAAQQQQAABBBBAAAEEEEAAAQQQSJ8AH6BP35xTcSkCdu+/8f4tZS65FgEEEEAAAQQQiFyAAEzkU8AAfBUgAOMrJ40hgEA8BAjASCou+LJ9Qjn9JQ4L2+4HoHEQZIyVCLD+KtHjXgQQQAABBBBAAAEEEEAAAQQQQAABBBBAAAEE0ijAB+jTOOvUXLyA3ftvvH+Ln0muRAABBBBAAAEELBAgAGPBJDAEHwUIwPiISVMIIBAXgVQHYEoJvmyfUE5/icfCtvsBaDwMGWX5Aqy/8u24EwEEEEAAAQQQQAABBBBAAAEEEEAAAQQQQACBdArwAfp0zjtVFytg9/4b799i55HrEEAAAQQQQAABKwQIwFgxDQzCNwECML5R0hACCMRHIJUBmNKDL9snlNNf4rKw7X4AGhdFxlmuAOuvXDnuQwABBBBAAAEEEEAAAQQQQAABBBBAAAEEEEAgrQJ8gD6tM0/dxQnYvf/G+7e4WeQqBBBAAAEEEEDAEgECMJZMBMPwSYAAjE+QNIMAAnESSFUAptzgy/YJ5fSX+Cxsux+AxseRkZYnwPorz427EEAAAQQQQAABBBBAAAEEEEAAAQQQQAABBBBIrwAfoE/v3FN5MQJ277/x/i1mDrkGAQQQQAABBBCwRoAAjDVTwUB8ESAA4wsjjSCAQLwEUhGAqSz4sn1COf0lTgvb7gegcZJkrOUIsP7KUeMeBBBAAAEEEEAAAQQQQAABBBBAAAEEEEAAAQTSLMAH6NM8+9TevIDd+2+8f5ufQa5AAAEEEEAAAQQsEiAAY9FkMBQfBAjA+IBIEwggEDeBRAdg/Ai+bJ9QTn+J18K2+wFovCwZbekCrL/SzbgDAQQQQAABBBBAAAEEEEAAAQQQQAABBBBAAIF0C/AB+nTPP9U3J2D3/hvv3+bmj68jgAACCCCAAAJWCRCAsWo6GEzFAgRgKiakAQQQiJ9AIgMw/gVftk8op7/EbWHb/QA0bpqMt1QB1l+pYlyPAAIIIIAAAggggAACCCCAAAIIIIAAAggggEDaBfgAfdpXAPU3LWD3/hvvX9YvAggggAACCCAQKwECMLGaLgbbrAABmGaJuAABBJInkKgAjN/Bl+3Tzekv8Vv2dj8AjZ8nIy5NgPVXmhdXI4AAAggggAACCCCAAAIIIIAAAggggAACCCCAAB+gZw0g0JSA3ftvvH9ZvQgggAACCCCAQKwECMDEaroYbLMCBGCaJeICBBBInkAiAjDBBF+2Tzanv8Rx0dv9ADSOooy5FAHWXylaXIsAAggggAACCCAQF4H6P+f6Pe6g9xoYf9Mzhn/TPqwf1k8l3/NYP6wf1k8lAqyfSvT4/sP6Yf1UIhDF+mn4AfqgKuDn/2T//B/Uuom6Xbv33wjARL0+6B8BBBBAAAEEEChJIOi/FJU0mEYutvsHYD8qpA3/BAjA+GdJSwggEBuBWAdgggy+bJ9BTn+JzUrOGyg//8Vz3pIyatZfUmaSOhBAAAEEEEAAAQTqCvAByqbXQ9B7JfjjX8l3JNYP64f1U4kA66cSPb7/sH5YP5UIsH4q0Yvn9x8CMMXOOX//KlYqWdfZvf9GACZZq41qEEAAAQQQQCDxAkH/pcIPQLt/APajQtrwT4AAjH+WtIQAArERiGUAxtFAuaqWNCA20Aw0fIH//Fv69zqp/V4vyNG/5Gqd9Nm/q/Qv739v0zrtpD9rvGO+xgsBPwT4+4cfirSBAAIIIIAAAgggYJtAPD9AtkOR8Te9ooLe68Ef/0q+p7F+WD+sn0oEWD+V6PH9h/XD+qlEgPVTuh4BmGLN+PtLsVLJus7u/TcCMMlabVSDAAIIIIAAAokXCPovFX4A2v0DsB8V0oZ/AgRg/LOkJQQQiI1ALAMwsdFloLERcPUXVWm5pJXaquc12Xk5NmNnoLYJ8PcP22aE8SCAAAIIIIAAAgj4IcAHQJtWDHqvBH/8K3kfs35YP6yfSgRYP5Xo8f2H9cP6qUSA9VOJXjy//xCAKXbO+ftXsVLJus7u/TcCMMlabVSDAAIIIIAAAokXCPovFX4A2v0DsB8V0oZ/AgRg/LOkJQQQiI0AAZjYTBUDDVdgjaSn5Op5OXpeNc6ScLuntxgL8PePGE8eQ0cAAQQQQAABBJIq4LpuRR8Ac5xgtwIqHF6z08b4mybCv2kf1g/rp9lvMk1cwPph/bB+KhFg/VSix/cf1g/rpxKBaNZP/T1b1QTz9zB+/o/2539JwUxscEvelpbt3n8jAGPLOmEcCCCAAAIIIIBAUQJx+KHc7h+Ai2LmotAECMCERk1HCCBgj0AsAzCOBkrKyFV/eyQZScIFlsrVHap1FiS8TsqrXIC/f1RuSAsIIIAAAggggAACPgsQgAl2K4MPkDW9YPkAbtM+rB/WTyXf8lk/rB/WTyUCrJ9K9Pj+w/ph/VQiUPheAjDFmcb9+w8BmOLmucBVdu+/EYApe2K5EQEEEEAAAQQQiEIg2F0jfyqy+wdgf2qkFb8ECMD4JUk7CCAQI4FYBmBqPvvVsxl3QMBBmA/l6CvKOB/GaEoZqrT957+WraXW7aRx/9xPW9VeUru8f1zv/3eVZNbRPkXCPesFYXbVHRrrbCryHi5LlwB//0jXfFMtAggggAACCCAQCwECMMFuZcT9A1iMv+m3MQGepn1YP6yfSv5DyPph/bB+KhFg/VSix/cf1o+N64cATHGzEvf3LwGY4ua5wFV2778RgCl7YrkRAQQQQAABBBCIQiDYXSN/KrL7B2B/aqQVvwQIwPglSTsIIBAjgVgHYLLOQQZhHNUo0+CRc4xmOJVDLf3nv8luF21TP23TkUUFYhy97gVhHN2hjPNuKpUpujGB0tcflggggAACCCCAAAIIBCxAACbYrYy4fwCL8Tf9BiQA07QP64f1U8l/wlg/rB/WTyUCrJ9K9Pj+w/qxcf0QgCluVuL+/iUAU9w8F7jK7v03AjBlTyw3IoAAAggggAACUQgEu2vkT0V2/wDsT4204pcAARi/JGkHAQRiJJCIAEzWO5ggDKfAxGg9fzbUyn/+y7iHSOon6WS5OqJRAld/U5XGK+Msih8TIw5IoPL1F9DAaBYBBBBAAAEEEEAgvQKVBmDSK0flCCCAAAIIIIAAAggggEA4An7v2YYzanopVcAJOmFf6oDic73d+28EYOKzkhgpAggggAACCCAQk1S63T8As4zsEiAAY9d8MBoEEAhFwO+HqTXLpMyyHUPPDJCqB1RWSoHfeNR0CNfvIAynwFQ2geHf7e/Pf5Pcb6tKp8vV6ZJaNlLOtapxxoRfKj1aKODv+rOwQIaEAAIIIIAAAgggED8BAjDxmzNGjAACCCCAAAIIIIAAAukS8HvPNl168amWAEzZc2X3/hsBmLInlhsRQAABBBBAAIEoBDgBJgp1+gxOgABMcLa0jAAC1gr4/TDVigBMVtu/IAynwFi7ggsOLJgHoBm3m6ThnwVh9mvQs6On9JGO0ixnU7y4GK3PAsGsP58HSXMIIIAAAggggAAC6RIgAJOu+aZaBBBAAAEEEEAAAQQQiJ+A33u28RNIx4gJwJQ9z3bvvxGAKXtiuREBBBBAAAEEEIhCgABMFOr0GZwAAZjgbGkZAQSsFfD7YapVAZisuh9BGE6BsXYNFxhYsA9AM+5O2qYxcjSlQN/b5OhYZZylcQJjrL4KBLv+fB0qjSGAAAIIIIAAAgikRYAATFpmmjoRQAABBBBAAAEEEEAgrgJ+79nG1SHp4yYAU/YM273/RgCm7InlRgQQQAABBBBAIAoBAjBRqNNncAIEYIKzpWUEELBWwO+HqVYGYLL6lQVhOAXG2lXcYGDhPADNuN+Tq9mSWhUYQUa1Tk18yBipjwLhrD8fB0xTCCCAAAIIIIAAAokUqP9zaV6RrtvklxMJQlEIIIAAAggggAACCCCAgM0Cfu/Z2lxrmsdGAKbs2bd7/40ATNkTy40IIIAAAggggEAUAgRgolCnz+AECMAEZ0vLCCBgrYDfD1OtDsBkZ6HcIAynwFi7jusNLLwHoBPd7qrSA5L2aYDjqLsyzitxQWOcvgmEt/58GzINIYAAAggggAACCCRQgABMAieVkhBAAAEEEEAAAQQQQCC5An7v2SZXKt6VEYApe/7s3n8jAFP2xHIjAggggAACCCAQhQABmCjU6TM4AQIwwdnSMgIIWCvg98PUWARgsrNRehCGU2CsXcl5Awv/AWjGXS5XfeuNYquqtLMyzpZ4sDFKnwTCX38+DZxmEEAAAQQQQAABBBIlQAAmUdNJMQgggAACCCCAAAIIIJB0Ab/3bJPuFdf6CMCUPXN2778RgCl7YrkRAQQQQAABBBCIQoAATBTq9BmcAAGY4GwlTZ48WZMmTcr1MX/+fI0YMSLQPuPe+IoVK9SvX79cGaNGjdKsWbPUpk2buJfG+C0S8PthaqwCMNl5KCUIwykwFq3eRocSzQPQSW61HGXqjeou1Tj8xy4Oq8a/MUaz/vwbPy0hgAACCCCAAAIIJEOAAEwy5pEqEEAAAQQQQAABBBBAICUCfu/ZpoQtdmUSgCl7yuzefyMAU/bEciMCCCCAAAIIIBCFAAGYKNTpMzgBAjDB2cYgALNt2zY98cQTWr16tUaOHBmoRbGNE4ApVorrKhHw+2FqLAMwWcDigjCcAlPJggvn3ugegFa7CyUNyyvT0RhlnGvDKZ1eLBCIbv1ZUDxDQAABBBBAAAEEELBGgACMNVPBQBBAAAEEEEAAAQQQQACB5gX83rNtvkeuiEKAAEzZ6nbvvxGAKXtiuREBBBBAAAEEEIhCgABMFOr0GZwAAZjgbC0OwLiuq9dee03Tpk3TnXfeqdraWk2cODFQi2IbJwBTrBTXVSLg98PUWAdgspDNBWE4BaaSJRfGvdE+AK12/yypV16hjoYo4zwcRvH0EblAtOsv8vIZAAIIIIAAAggggIAlAgRgLJkIhoEAAggggAACCCCAAAIIFCPg955tMX1yTfgCBGDKNrd7/40ATNkTy40IIIAAAggggEAUAgRgolCnz+AECMAEZ2txAGbx4sU655xztGHDBq9+AjCBLgMat1DA74epiQjAZOep8SAMp8BYuJbrDCnaB6AT3L3UUq9J2rnOmFbrPzpSU5y1dtMxOh8Eol1/PhRAEwgggAACCCCAAAKJECAAk4hppAgEEEAAAQQQQAABBBBIi4Dfe7ZpcYtbnQRgyp4xu/ffCMCUPbHciAACCCCAAAIIRCFAACYKdfoMToAATHC2FgdgFixYoDPOOCNXOwGYQJcBjVso4PfD1EQFYLLzVSgIwykwFq7m3JCifwA6yf22HOWf+OJoojLOlTbDMTZfBKJff76UQSMIIIAAAggggAACMRcgABPzCWT4CCCAAAIIIIAAAgggkC4Bv/ds06UXn2oJwJQ9V3bvvxGAKXtiuREBBBBAAAEEEIhCgABMFOr0GZwAAZjgbAnAlGW7YsUK9evXL3fvqFGjNGvWLLVp06as9rgJgUICfj9MTWQAJguXH4ThFBh731J2PACd5F4mR1fXYXpLjnor46y3l46R+SBgx/rzoRCaQAABBBBAAAEEEIi1AAGYWE8fg0cAAQQQQAABBBBAAIG0Cfi9Z5s2v7jUSwCm7Jmye/+NAEzZE8uNCCCAAAIIIIBAFAIEYKJQp8/gBAjABGdLAKYsWwIwZbFxU4kCfj9MTXQAJmubDcJIy5SpL1jiBHB5EAJ2PADNuK3k6kVJ++eKdHW5ap3pQRRNm9YI2LH+rOFgIAgggAACCCCAAAIRCRCAiQiebhFAAAEEEEAAAQQQQACBcgT83rMtZwzcE7wAAZiyje3efyMAU/bEciMCCCCAAAIIIBCFAAGYKNTpMzgBAjDB2RKAKcuWAExZbNxUooDfD1NTEYDJGmfcg5RxTMCBl10C9jwArXbHS7oqx+Podf2feusaZ6NdZIzGRwF71p+PRdEUAggggAACCCCAQOwECMDEbsoYMAIIIIAAAggggAACCKRZwO892zRb2lw7AZiyZ8fu/TcCMGVPLDcigAACCCCAAAJRCBCAiUKdPoMTIAATnC0BmLJsCcCUxcZNJQr4/TA1VQGYEq25PDQBex6ATnD3Ugu9JEcdctU7ukgZ5/rQNOgobAF71l/YldMfAggggAACCCCAgE0CBGBsmg3GggACCCCAAAIIIIAAAgg0I+D3ni3gdgoQgCl7XuzefyMAU/bEciMCCCCAAAIIIBCFAAGYKNTpMzgBAjAl2bquq3/84x966KGH9PDDD2vlypVav369OnfurAEDBmjEiBE68sgj1bp1a6/dyZMna9KkSbk+5s+f711TzOvTTz/VX//6Vz322GNeP6+//rpeeOGF3K2mzwMOOECHH364vvWtJJ/oRAAAIABJREFUb6lXr15q2bJlo03XH0tTYxg1apRmzZqlNm3aNHqZ3+PLdtRUAMb0uXz5cs2dO1dPPfWUZ9K2bVsdeuih6t+/v0466SR9/etfV1VVVTHEDa4x8/vee+9p2bJlevLJJ/Xyyy/rxRdf1IYNG7xrTV8HHXSQunfvrsGDB+uII45Qu3btSu5r48aNMnXef//9+vOf/6ynn37a1/azA9q0aZOeeeYZ3XfffXr22Wdz/XTs2FF9+vRR3759Kzb74IMPtHTpUu/98NJLL+XWqOmjZ8+e3vocNGiQDjvssCbXU8mIFd7g98NUAjAVTgi3+yFg1wPQavc6ST+uU9gqOeqtjPOpH8XShnUCdq0/63gYEAIIIIAAAggggEBIAgRgQoKmGwQQQAABBBBAAAEEEEDADwG/92z9GBNt+C9AAKZsU7v33wjAlD2x3IgAAggggAACCEQhQAAmCnX6DE6AAEzRtu+//75mzJihm266KReIKHTzcccdp+nTp6tbt25lBWA2b97sBWx+9rOf6bnnnit6fCbQMGXKFH3zm98sGADxKwAT1PiyhTYWgHn77bd12WWXeTZNvUwIxoSOTFCl2JcJvqxatcozX7hwYbG3yYQ8fvrTn+q8887TLrvs0ux9JpByyy23eOEiU09zr1Lbz7Zn5uiee+5RbW2tFxJq7mXWbE1NjReicpzi/jNngl/m/XDzzTd7IbDmXl27dvXm5ZRTTskFxJq7J8iv+/0wlQBMkLNF20UK2PUANOMeIlf5/xFzNVq1zuwi6+GyeAnYtf7iZcdoEUAAAQQQQAABBPwTIADjnyUtIYAAAggggAACCCCAAAKBC/i9Zxv4gOmgLAECMGWxmZvs3n8jAFP2xHIjAggggAACCCAQhUBxnwyOYmQ7+rT7B+Bobei9vgABmKLWhDml48c//rF3akcxL3PaxZw5c7yTN0o5AcaEbC655BLNmzevmG4aXGNOKJk4caLGjBnT4DQYPwIwQY4vW0yhAMx3vvMdXXzxxUWFOUw75nScmTNneqebNBfoMKfKmBDH+PHjmww2NTUhp556qm644QZ98YtfbPQyc4rMT37yE/3iF78oeW6HDBmiG2+80aurude7776ryy+/vOQ1ZNaOCVCNHj26yZOETP/vvPOOLrjgAu8Em1JfI0eO1LRp07zwUJQvvx+mEoCJcjbp+zMB+37+y7iL5Oq03Aw5WqCMcwYzlkgB+9ZfIpkpCgEEEEAAAQQQQKAZAQIwLBEEEEAAAQQQQAABBBBAIEYCfu/Zxqj0VA2VAEzZ0233/hsBmLInlhsRQAABBBBAAIEoBAjARKFOn8EJEIBp1vYvf/mLvv/97+uZZ57Ju9Z8gN8EEw444ABt2bJFK1eu9AIyJuhgXuZrn//85zV37tzcffPnz9eIESMK9rlx40YvuGBOmKn7MsEEc5rJ4Ycfrt1228370rp16/Tkk0/q6aefbtDWHnvsoUWLFunII4/M+9pvf/tbvfLKK96fmX+bsWRfgwcPzrt+77339k7qaNWqVe6aoMeX7ah+ACbr+8Ybb+TGYgJGRx99tIyNOUnl4YcfbnCiigmLGPv+/fs3Osfm5Bdz4osJfWTnLXuxOQ2lZ8+e3kk+5mXm+Nlnn/XmudCJJyY8YuavRYsWDfozIRtzWsq4cePyvmbGaGox/Zj7Cq2j7A0mOGJOjmnqpJn33ntPo0aNahBMMU6HHnqot4bM/za1Ll++XE888USDsZpwiglhtWzZsqR1ak54+e///u+cV1N9mDCWsWisj2bflD5c4PfDVAIwPkwKTVQqYN8D0Bp3iLap7rFd/081zgGVFsr9VgrYt/6sZGJQCCCAAAIIIIAAAgELEIAJGJjmEUAAgbQJ1N+vKKd+8+w8+8utzF7AwQcfrAEDBni/UKupX+Bl9iPMLwdbu3ZtwW7NXoDZM2jTpk05w8rdY9o/66yztHTp0oLtmF80dtttt6lDhw7e182p86eddppeeumlivot9mazl9G3b99iLw/8ugULFuiMMwr/jh+/5iTwIugAAQQQsEjA7z1bi0pjKHUECMCUvRzs3n8jAFP2xHIjAggggAACCCAQhQABmCjU6TM4AQIwTdp+/PHH+tGPfqQ777wzd50JEFx22WW66KKL1K5du7z7zUaBOXnkmmuuKdhuUwGYQg/NL730Uo0dO1Ym1FLo9fe//11XXXWVbrnllrwvm9Nqrr76arVu3brgffX7qq2t9U6OaeoV1via2lAaNGiQpk6dKhNOqbsxtGnTJi/IYualbjjFbIoY83322adgaYU2akwfxtRsQlVVVTW4zwSBzAk9EyZMyOvLBFnMGL7yla80uOfFF1/0NqpMWMe8zBoygRizSVJoc8qsoyuvvDIvDGXuMScKHXXUUQVrKRRQMvecf/753lqtv4ZM+Odvf/ubfvrTn3rjzr7MPWY9DRs2rGA/Jkh1+umn5wJDZuPOnH7z7W9/u0GgxfSxevVq7+QbM/bsa//999evf/1rLzwW1cvvh6kEYKKaSfqtI2DfA9CM21HbtEaOdvzHqJU6aYJTeNee6YyzgH3rL86ajB0BBBBAAAEEEECgXAECMOXKcR8CCCCAQEEBPwIwjdGa0ElNTU2j+xcffPCBfvCDH+Q9W6/bll/P2R977DGZkEv9XxKW7evmm2/2fvFW9kUAhgAM3y4QQAABPwX83rP1c2y0Vb5AUyHfz1qNw2fvygfw7067998IwPg307SEAAIIIIAAAgiEIBCHH8Lt/gE4hEmiixIECMA0iXX//ffrzDPPzD34N+EAc0LL8OHDC4YjTGONnfZhvtZYAKbQRsb48eO9zY/mTsnYvHmzd50JhmRf5reHmcBKp06dCtZXagAmzPE1tqF04oknavbs2d5vRSv0MmGLxx9/XOecc07eaTCNncxirje/Hc2cdpJ9DRw40Au37Lnnnk2uC3Pv73//e++3nNXdFFqyZImOOeaYBveafkyQKfsy4ZcxY8Y0+dvdTKDFXHPrrbfm7jP/35zQUvdknuwX689pMWvV3GvCQyYslclkmnUwJ9SYk1tMPdnXPffco5NPPrlJr3fffVfnnnuuTHgm+zJBMVNPVC+/H6YSgIlqJum3joCdP/9l3OVyteNXNDo6Xhmn7qkwTGIyBOxcf8mwpQoEEEAAAQQQQACB4gUIwBRvxZUIIIAAAkUIBBmAMd2bXzA1ffp0nXLKKQX3nOrvLdQf8pw5c7yQTLmvrVu3evtL5tT2Qq9CIRsCMARgyl1v3IcAAggUEvB7zxZlOwQIwPg2D3bvvxGA8W2iaQgBBBBAAAEEEAhDgABMGMr0EZ4AAZhGrU0A4cILL9Qdd9yRu6bYUEqh8IJppLEAzPPPP6/jjz8+d5R9U6eJFBrwqlWrNHToUL3xxhvel7t3765f/epX6tatW8H6Sg3AhDm+QhtKxuP222+X2Wxp6mWCKWbD57zzzstd1pjlRx995IUyFi9enLu2mDBH9mITfLngggu8wEz2NXfuXJnf2lb39cknn3ghGxOcyr6WL18uczpNc69nn33WOznGnAhjXo0FmwoFlExQxvTbXIDKtFvopKNCG2emHxMIywZZevbsqbvvvltdu3ZtrhTde++93iZe9mXaufHGG73TcKJ4+f0wlQBMFLNIn/UE7HwAmnGvlauLcmN1VaPa+u9A5jIBAnauvwTAUgICCCCAAAIIIIBASQIEYEri4mIEEEAAgeYEgg7AmP7NM3Jzyoo5eb3+h0Xr7/3UH+/3vvc9/fznP9cuu+zSXCkFv272HsyextKlSwt+vVD7BGAIwJS12LgJAQQQaETA7z1boO0QIADj2zzYvf9GAMa3iaYhBBBAAAEEEEAgDAECMGEo00d4AgRgGrWuv7FQ6nHy9cMLpqPGAjCrV6/Wgw8+KNPnm2++qSOOOEK1tbVq0aJFUWth3bp1GjFihB555JHc9U2FLEoNwIQ5vkIbSqX8FrNCGzaFgi0mwGJCGa+++qpeeOEFLyhy2223NXpqTqGJML8VbdKkSbkvmTmbOHFi3qXmhBVz0ok5vSb7auykmPp9vP/++96JNiZE06tXL+2333767ne/q1133TXv0scee0wnnXRS7jSaYk+yqdtI/TZMoMq4t2/fPndZ/XXWpUsXL0DUo0ePZtfpa6+95gWT2rVrp4MOOsgLZ5166qlq3bp1s/cGcYHfD1MJwAQxS7RZooCdD0Az7jC5WpirxdGDyjgnlFgbl9svYOf6s9+NESKAAAIIIIAAAgj4K0AAxl9PWkMAAQRSLxBGAMYgm5NgzC/Y6t+/f555oV/UVveCUp7RF5rM+vsC9a8ptLdCAIYATOq/MQCAAAK+Cvi9Z+vr4GisbAECMGXT1b/R7v03AjC+TTQNIYAAAggggAACYQgQgAlDmT7CEyAA06h1/ZBIqSdWFDohpLEATKUTHnQAJszx1d9QKvU0HHMKzFVXXZUXRLniiitkwirFBoqKrbeYAIwZT01NjfdP9jVkyBDv9BOzqVXpq1C9ZlwTJkxo8NvimuprzZo1Xohq2bJl3mWFNs7+/e9/66KLLvKCMdnXyJEjZU6b6dixY6WlhHq/3w9TCcCEOn10VljAzgegGbeTXL1TZ8j/UI2zF5OYOAE711/imCkIAQQQQAABBBBAoBkBAjAsEQQQQAABXwXCCsCYQZtfGGV+kVaHDh3yaqi/V1W/QHN6zKhRo0que+vWrd6+hdlPKPRqbG+GAAwBmJIXGzcggAACTQj4vWcLth0CBGB8mwe7998IwPg20TT0/9m7F3g7xnv/47+1E4kI0gQltMQ1Im4VTZBq3O+RhCiR1OXErYcScaoOkuwkdamWVFBB1K09qGhEokgoQRERiuNSoaRF9LjkTwRB9vq/frMv2XvtWWvNmnlmzW/WfOb1yiuaPfPM87x/j3SZZ33nQQABBBBAAAEEqiFAAKYaytyjegIEYHyt9cG/7uRxySWXtPz8iiuu8HbyqOTQ688///yWSwjAlN+hpnBB6aSTTpIrr7xS1lprrcD08+bNkwMOOKDlfA2c3Hbbbe0WjgI3WOTEIAEYvdTvLWoafhk1apQcfvjh3o4onTp1CtUdv6DVHXfcIUcffXRF7fmFW2bNmuX1r/Whu+RoTVofO+ywgzeWww47TLbZZhtvNx3rh+uHqQRgrFc8E/2z+wC0Pv+65GXrlip0ko3lgtzSTFQlO4O0O/+yUwNGigACCCCAAAIIICBCAIZZgAACCCDgVKBUAGannXaSO++8U3r37u17z2+++cbbtf3dd9/1dqPXdY6PP/64ZP/8nsm/9dZbMmLECFmwYIHvtX67uQdBKHwpVuE1uh6mL78qXLsoF4B54oknZODAgUG6kMpzSgWSNIg0ZcoU6dKlSyrHRqcRQACBJARcr9kmMQbu2V6AAIyzWWF7/Y0AjLNC0xACCCCAAAIIIFANAQIw1VDmHtUTIADja+0XBggTKtDFj2OOOablHi4DMLp48s4778jjjz/uLZ5oyEIXU5qPUosMhQ/oJ02a1GbHFBcTMGz/CheUwvTtxRdfFF30Wbx4sTeUfv36idZvq622ijQ03W1FF6gWLVokc+bMkXvvvVeWLFnS0maxvn766afy05/+VG699Vbf++vuKfvuu68MHjxYfvjDH8p3v/tdqaurC9RXv0WqM844Q77zne8Eur75pK+//loeeOABUf/mw+/NcbpYp7shPfLII77ta7Bnr732kiOOOEL69+8vG264YUU70VTU6Qgnu36YSgAmQjG41JWA3Qeg9fnfSV5ObBloXg6QSbl5rgZOOyYE7M4/Ezx0AgEEEEAAAQQQQKBKAgRgqgTNbRBAAIGsCEQJwBQa/e///q/3cqliQRY93y90snLlSjn33HNl6tSpvuw9e/aU2bNne+sglRyFLxJrfe0666wjM2fO9NYtCg8CMOwAU8k841wEEECgnIDrNdty9+Pn1REgAOPM2fb6GwEYZ4WmIQQQQAABBBBAoBoCBGCqocw9qidAAMbX+qOPPpKRI0fKgw+W37GkVLEKF0cqDcBo4ELDExpy0F+6sPDyyy/Lc889J08//XTJeVKNAEwc/Ss0u+WWW+S4446r6N+JwgWYcm9iK2z8iy++EJ0D+ma1f/3rX/LKK6/Is88+KwsXLiz5hrZSYR3t0+jRo9sETIoNSt8Yd9RRR3m7r3zve98ruaNKucWmiuAKTi42nscee0xOOeUUbz6WOwYMGOCFYTTco+MKGuwp127Un7t+mEoAJmpFuN6BgN0HoBPy54nI6i3VcjJC6nN3OBgzTdgRsDv/7BjREwQQQAABBBBAAIH4BQjAxG/MHRBAAIFMCbgMwCictqdrT61frNUa9MADDxR9gdl6663XxrlUWEVPvPzyy73wTIAvm3rtrlq1ynsp2iWXrH5k1/qG++23n/dCLw3XFB7l1iTYAYYdYDL1lwSDRQCByAKu12wjd4gGnAgE+EyShu/eObGI2Ijt9TcCMBHLy+UIIIAAAggggEB1BdLwIdz2B+Dq1ou7lRMgAOMrlGQARndO0TeA3XTTTfLQQw8VXQgpV9q4AjBx9y9qaEhdPvjgAzn22GM9Pz3KBWA0yKMLThpQ0t10nn/++XK8vj8vt1uN9ksXon7729+22a2n1M10RxXdPeaEE05ot+il15VbbAo1kKaLSo3n7bfflgkTJhTd1cbvvjvssIOcc8453u48Xbt2jdK1yNe6fphKACZySWgguoDdz3/1+f+UvFzTMsSc/FTqc1dHHzItGBKwO/8MIdEVBBBAAAEEEEAAgeoK5PWBDwcCCCCAAAIRBFwHYMrt5lJsLWPp0qXei8Ka1zwKhzRs2DC58cYbpXv37oFG67ezfOsLJ0+eLBdccIFvoKbcmoSFAIy+5EzX2ebOneu9TO6FF15oebmZ7m6z8847i65X7Lnnnt6O9pXsZK8BpVGjRvk6n3rqqTJlyuoAjL7g7vHHH5cZM2Z4fWhee9IXn2mtR4wY4fWhS5cugepW6qSGhgbvhW4PPPCAPProo97aUfP9Wo9ZQ1a77babfPvb3458TxpAAAEEXAi4XrN10SfaiC5AACa6YVMLttffCMA4KzQNIYAAAggggAAC1RAgAFMNZe5RPQECML7WSQRgdE1eH0ZrqGDOnDmB54A+uO7fv7+88cYbbcIyrgMw1eqfiwBM4eJNqQBMmFCKFkd3NtEFBd0VpvkoF4BpPu///u//5I9//KMXuNFFmCDHwIEDZerUqbLLLru0Ob3cYlOQtoudU248rYNDOpYgO8LovXQxTheBNNyT1OH6YSoBmKQqyX1bCdh9AFqfHyV5ua2lr3mZKJMK/y2klikXsDv/Ug5L9xFAAAEEEEAAAQTCCxCACW/HlQgggAACjQKuAzDapu6scvzxx/sSb7311l5YYscdd2zzc92xZeLEiaLBFL9Dd2q55557vLWiIEepHWXKtVVuTSLJAMyKFSvk+uuvlyuvvLKil8tpEOXnP/+5517uC7tBAjBaA+2HroMU2+2nuU4axKmvr5ehQ4dKXV1dkPK1OUdfWvfII494c0PDNkEOXVfUF5VdeOGFsvnmm5cdc5A2OQcBBBAIK+B6zTZsP7jOrUC5/z8VkTR8984tSrjWbK+/EYAJV1WuQgABBBBAAAEEEhJIw4dw2x+AEyocty0iQADGF6baARgNEsycOVPGjh1b8mF4jx49vLdC7brrrt4bqvQtUVtuuaW3m8jIkSPlwQcfbBmPywBMNftXuKB0yy23eG82q+QoXIApFoBZvHixnHHGGd5bwEod+jasbbfdVr7//e97AZQ+ffpIt27dvAWF8ePHt1xaLjBSeA91/fe//y3PPPOMt/OMvpWr1GKIhm5uu+020UWw5iPoWCvxC3Nu89vFHnvsMZk9e7Y8/PDDLW9U82tPQzDXXXedbLDBBmFuF/ka1w9TCcBELgkNRBew+/mvPn+45GVWqyFeLRNzP40+ZFowJGB3/hlCoisIIIAAAggggAAC1RUgAFNdb+6GAAII1KJAHAGYUgEKNSy2tqN9Ofjgg4vuLl9q15bWtdEwzbhx4+SSSy7xLVm53WQsBmB0reWpp56SMWPGtHlpWSVzUtffrrjiCm+trWPHjkUvLReAOeuss7zdc3TNr5Lj0ksvlXPOOafkvQvb0x1fNLhz++23V3KrlnN1zBqCOe2005zsQhOqE1yEAAKZF3C9Zpt5UCMABGCcFcL2+hsBGGeFpiEEEEAAAQQQQKAaAgRgqqHMPaonQADG11q3Rz/77LO9L+g3H7rDhT74ruQofItWsTZeffVVb6tz3QK9+dA3MB122GFy1FFHeWGXjTbaqOgD6EoDO4UP6MsFN6rZv8IFpXJ986vHiy++6L29SgMueugW9jrmjTfeuOV0fROY1viGG25o04RuN6+12H333b03X6277rpF334VNQBT2Hd9U9c777wj999/v9x9991eiKTwuPzyy71+Nz800p1/jjnmGFm0aJF3qs4bDfRoaCfJ46uvvpLXX39d/vznP3vhHr+dbnSMRxxxRCLddP0wlQBMImXkpm0F7D4Arc/vJXl5pFV375CJuREUsKYE7M6/mmJmMAgggAACCCCAAAKVCBCAqUSLcxFAAAEE/ATiCMDoupMGDvwO3Q1Ed4/XF3IVHsuWLZPRo0cXDVYcdNBB3gu01l9//ZLFfO+997y1Ln0hl98xbdo0OfXUU4u2YS0AE/QFbkFmuK6vaDhI12CKhWBKBWD0ZWy6zvPyyy8HuV2bc/TeumuMrvcEOTTw85Of/KTNumKQ6/zOOfnkk0UDOBqI4UAAAQSqLeB6zbba/ed+/gIEYJzNDNvrbwRgnBWahhBAAAEEEEAAgWoIEICphjL3qJ4AARhfa31grtvJ66/mI+jbs1o3WLiQ4ReA8du6vnfv3qKLDIMGDQq09XicAZhq969wQek///M/RUMfa665ZuB/L+69914ZMmRIy/k//vGP5ZprrvHCIc2Hhkv0TWa6e44e+jN905W+natz586B7uU6ANP6pjoHn332WfnpT3/aJjxy6KGHeotY3bt3907XRS8d33333ddyeZiwVqABhzxJd4fRUM/pp5/eZoebMLUN2YV2l7l+mEoAxlVlaCeCgN0HoPX5XSQvjSk9PXIyT+pzB0QYK5faE7A7/+xZ0SMEEEAAAQQQQACBKgkQgKkSNLdBAAEEaljAdQDG7+Vrrfn69esnd9xxh2y11Va+qlOmTJGxY8f6/kzXOHTXkX333bdkRQpf3Nb65D59+shdd90lffv2LdqGtQDM/Pnz5fjjj2+z9hBlSqrjjBkz5IAD/B9fltvBJ8q999tvP7n11lulZ8+eJZvRl9adeOKJvi8eC3t/Xa+57LLLpGvXrmGb4DoEEEAglIDrNdtQneAi5wIEYJyR2l5/IwDjrNA0hAACCCCAAAIIVEOAAEw1lLlH9QQIwBS1vvPOO9u8aUl3FJk+fbp069YtUH2C7iLj97YtfcvTSSedFCj8op157bXX5Ec/+pG89NJLLX174oknZODAgb59rWQHmGr3r3BByW/3llIF8AvsFIaX9Bx9i9cll1zS0tRxxx0nV111lbfjS5Dj888/98IyOieaD7/dapYsWSI6pr/97W9eoGWPPfbwglUdOnQIchsvOHLIIYe0nKtvENO5qSEpPXSnlfPOO0904av5OPPMM72FiqBBHr1OgzT6VrcPP/xQdJFLF9gGDx7cZqFNF1WefPJJee6557y5psEbfTNYkEMDPRrq0kWU5uPAAw/0duZZb731gjTh9BzXD1MJwDgtD42FE7D7AHRyfkv5Rt5oNaznZWJul3DD5CqjAnbnn1EwuoUAAggggAACCCAQvwABmPiNuQMCCCBQ6wKuAzB/+ctfZNSoUbJ06VJfunLrUC+++KLoOYsXL/a9Xtc9JkyYUHT9wW89oXVDJ5xwglx99dUlQxDlAjCu5kSQ9YP333/fW0tr/YKw1vfXdZSf/exnoi8W23DDDb01N10L0fN//etfF909pVQQJWgAZsSIEd56SP/+/aVTp06ia4aPP/649yK2hQsXFmWaNWuWHH744UV//sEHH3hrORp28js0wKOBIF270Z2Emu+t9/zVr34lc+bMKdq27gJzzjnnFN39xlVtaQcBBBBoLeB6zRZdGwIEYJzVwfb6GwEYZ4WmIQQQQAABBBBAoBoCBGCqocw9qidAAKaodeFDfH3jkr5564c//GGg+ugW50cddZRoaKD58NuZo3DBQu8ze/Zs0Td9BT3+9Kc/yZFHHtnmdFcBmGr3r3BBKehby5oH/9Zbb4kuLCxYsMD7I7/rddcX3Y1Ed1JpPq644gpvW/ugR+F99Dq/AIyO5+CDD27Zaeaggw7y7rv++usHulXhPCwMwGgjhfXXAIvO1R133DHQPfSkuXPnegtnzTvi+M3DwoUdXWTR4E2XLl0C3aewtkEWsAI1HOIk1w9TCcCEKAKXuBaw+wD04vwGslL+r2XAefmXTMpt6hqA9hIVsDv/EmXh5ggggAACCCCAAAJJChCASVKfeyOAAAK1IeAqAFNsx/dCpcKXeRX+fMWKFXLGGWfIzTff7AtcbgcRfWHXscce673oyu+4++675YgjjihZPCsBGDWdOnWqjBkzxre/AwYM8F5gtv322/v+vNwuKnrt6NGj210bJABz8cUXezv1+L2krNx9//u//1t0Hvi9RK3cmDfbbDMv5KLrhXV1de36vnLlStG1sPPPP9/XpNJ10Nr4t5xRIIBA0gKu12yTHg/3bxQgAONsJthefyMA46zQNIQAAggggAACCFRDgABMNZS5R/UECMAUtdYHweeee673AL35CLpLyDfffOO9ZUsfcrc+/AIwixYt8nbaaH7jlwY2NIyw2267BZoH7777rrcTxyOPPNLmfFcBmGr3z29BSYNE1113nXR8fwMtAAAgAElEQVTv3r2kibrrG6r0LWfNx7Bhw+TGG29sc+0nn3zivRVMt7FvPrRWurAQ5ChWX78ATOEOOlpfve8BBxwQ5Fbe7jGtAzS6gPU///M/ssEGG7Rc//bbb3tvjdNzm49Ktqv3e2PY0UcfLboTUesdcQrDUJUGbQoXhrQGV155pay11lqBLFye5PphKgEYl9WhrZACdh+ATs13lo/ky1bj+lwm5rqGHCeX2RSwO/9setErBBBAAAEEEEAAgSoIEICpAjK3QAABBGpcIEoARnf8+Oyzz+T111/3Xlh1yy23tLyAyo9Nwwf33HOPt2NIqaNcAEPXl/bff3/fJu69914ZMmSI7880MHL77bfL5ptvXvL+VgIwuqama3YPPfRQu/6qpa7H7bPPPiXH4vdyueYLdN3tmmuu8V6y1voo519uHVFDLPpiMd1pxe8otW7itxbU3Ib2c9q0ad4L4kp96bjY+lZzO0F2Aarxf+0ZHgIIVFnA9ZptlbvP7YoIEIBxNjVsr78RgHFWaBpCAAEEEEAAAQSqIUAAphrK3KN6AgRgSlo/++yz3q4Y+las5qO+vt4LxhTb9aKhocELKGgAoXk3jeZr/QIwb7zxhhxzzDGiQZPmQ9/udN5555XdZlzDL7pryV133dVuHPPnzy+6W03hA/pSb5Sqdv+KLSiVemOWDr6Yu5/5l19+6S0u/Pa3v21xO/TQQ723gW200UYl54QGozS08Ytf/KJdfTX0pL9aP9BZtWqVTJw40XtjV/OhC0k33XSTaICk1KFvc9P63nDDDS2n+dWq2Fu/ys1VbdTvjV+6UKK71BQuhPm9XU7P0XDShhtuWHIs77//vhc6uu+++1rO08UY3UUmicP1w1QCMElUkXsWCPAAlCmRpIDt+ZekDPdGAAEEEEAAAQQQSEyAAExi9NwYAQQQqBmBUgEY14PUNYuLLrrId9eQ1vfy252+9c+Lrfd89dVX3rqThi/8Dl2L0BeMderUqeTQrARg5s2bV/RFY0F3r9e1Pz23Y8eOsvPOO8t2220nuovKVltt5b1Uzc+iXAAmyC46jz32mAwaNMjX+cADDxS9x3rrrdfu5/qyN11n8TvKBW+CzqGgQSzX85/2EEAguwKu12yzK2lr5ARgnNXD9vobARhnhaYhBBBAAAEEEECgGgIEYKqhzD2qJ0AApqS1vgnp8ssv9xYFWh/6IFlDDb169Wrz559++qkXjtAtxgvDL3qiXxjDL1SgAYTx48fLT37yE+natf1L8vU++hD9l7/8pehig9/hd6/m8wrf8lVqK/hq96/UgpKGii688ELRB/Ctj2LuJ598sreY42fot1Cgb8bSoE1hXfVeOheeeuopueyyy2TOnDm+5sUWVXTnFA056db2zcf3v/99bzFr77339g066Zu8dBt6feNa86ELL7p7zK677tru/n67uOhJOibdEWfbbbdt99YvvYcGdm699dY27ZXaPUbfHqehsNbz+7DDDvPa2WWXXaSurq5NWxrOef75573ddfTa5mPgwIHevw9+1tX4C9D1w1QCMNWoGvcoI8ADUKZIkgK251+SMtwbAQQQQAABBBBAIDEBAjCJ0XNjBBBAoGYEqhWA0TUafSnV1ltvXdZOX2qlL2mbOnWq77l77LGH95I2XU9ofWjY49hjj5Unn3yy3XW6JjVz5kzZd999y97fQgBG1x10fUXXPvwO3W1H1/HiOEoFYHbaaSe58847pXfv3iVv/fTTT3vhHb91xGIBGD339NNP9+aJ3xEkeNN8nd+L21q3qS90u+CCC0ruJBOHLW0igEA2BVyv2WZT0d6oCcA4q4nt9TcCMM4KTUMIIIAAAggggEA1BAjAVEOZe1RPgABMWWsNgOhiQuvdQvQiXRDQL/HrYkKHDh3kb3/7mzz88MPy8ccfF22zWCjFL1SgjegChS586ENzvYc+4NYH488880ybB+P6MF23pX/ggQda7l3qAb/uNjN48GDRLeKbDx2PvuFKd7bRRRYNgqy77rrej6vZv8IFpTFjxsgjjzwiL7zwgtcX7acuwmiARE1efvllb1eRQnddPLj66quLLhjp7jm6hb223frQ9vv37y+77babdy9dCNB7L1iwoM1OQPozDa8sXLiwxbHY1vTFdmjR+2rtdt99dy+gosdHH30kjz/+uFfnwkPfvqZvgdO3kfkdGrA58cQTvb4WHt/73vdkv/32894apm960x2CdL4WHup27bXXyhZbbOF7D11c04UPDYb53UPHsummm3o/+uc//+mFhjQAU2isu79oOCfAw6+y/46GOcH1w1QCMGGqwDWOBXgA6hiU5ioSsD3/KhoKJyOAAAIIIIAAAgjUigABmFqpJONAAAEEkhOoRgBG13/0mbw+Ww96FL7krPC6WbNmyeGHH97mj0tdo2sH+qKswpeP+fXHQgDm888/l7POOkumT5/erou6dqNrWrrGE8dRKgBTaveW1n0pZVisjTfeeMN70Zqu7xUe/fr1kzvuuMPbuSboUWoHHV07u+aaa7w1Mg4EEEAgbgHXa7Zx95f2gwkE+A5AGr57F2yw8Z5le/2NAEy81ad1BBBAAAEEEEDAsUAaPoTb/gDsuCA0F1GAAEwgQA1X6C4wN9xwQ6Dz9SQNx+hD4tNOO63lmmIBGN1dRHcq0bcq+b3xqdRNdfcN3XFGQxr68Lv50B059Jffw4Vly5Z527rfddddvk3vtdde3hbrG2+8sffzavavcEFJ32a11lprydixY9sEUEqZDBs2zPMsfMNZ4TW6zfwpp5xSdBedYvfQ0MovfvEL2XHHHb03pjUvOOgikb5ZbYMNNmh36RdffOHtHlNfXx94DjWfqIsMGsLS8IsGlEodixcvljPOOKPNbitBb1guNNTcTph/H5qv7dGjh1xxxRUycuTIokGeoP2Ncp7rh6kEYKJUg2sdCdj+/McDUEdlNtuM7flnlo2OIYAAAggggAACCMQpQAAmTl3aRgABBLIhEHcApnl9p/kFWUFV9eVmusPJQw895HvJmWee6a1HdO7c2fu5vhRL17h03cTvqGTHj3IBmCeeeMJbH4vz0BeJ6RrDgw8+2O42QXdhCdu/UgEYXXdT43LrOGECMKXm4vDhw70wULdu3QIPq1QfCtcIAzfKiQgggEAIAddrtiG6wCUxCBCAcYZqe/2N9V9nhaYhBBBAAAEEEECgGgIEYKqhzD2qJ0AAJrC17nyhW4hPmjSpbGDiP/7jP7zt19988035wQ9+0HKPYgEYPUFDJhpImThxYtn29XzdAeXnP/+56AKJLmIU7upy0EEHeVuhr7/++r5j1PN1u3S/3UJ0B5gZM2Z4AY/mo1r9K3yIr2YaMtGdRHQ3GN1xpdih4YoLL7zQC7V07do1UG11555x48bJnDlzyp6v7Z999tleeEhDLp988onori9qpYcGVe6///6iizsNDQ1yzz33eCGYl156qez99IQ999xTxo8fL/vss4/U1dUFukZ3Lbr++uvlyiuvDBQaCuOm/z787ne/k1/+8peB7qEd12CS1kd3ownw0CvQWMOe5PphKgGYsJXgOocCPAB1iElTFQvYnn8VD4cLEEAAAQQQQAABBGpBgABMLVSRMSCAAALJCsQVgNlhhx28F15pcCHoWkZrCd25XteSNLjidwwYMEBuv/122Xzzzb0fL1myxFtnefLJJ9udrru+6LpF//79A2FbCMCU6kPaAzDF+u8ieNO6wB988IE3J/xCVHEbBpponIQAApkRcL1mmxk44wMN8F2ANHz3zoKy7fU3AjAW5gh9QAABBBBAAAEEAguk4UO47Q/Agak5sSoCBGAqZv7000/lz3/+s+gW8s8//3xLWEW3U9cdQI4++mjZbrvtvLCCX5hD30pV6tD29a1Veg/d1UXvoYeGFDT0om/O0nCLhgg6duzY0pTu6jJ69GiZOXOm92caxtBghu7qUezQB9y6rb2GNp555pk2u8/oFvH7779/u0vj7l8pMw12zJ492xujBnd00UZd9thjDxk8eLAMHTpUvv3tb1dcUw33aHv33Xef6NvJNBTTvBOP1nWXXXaRQw45xAujrLvuui3t5/N5721eulDVfJx//vnewlPr2hR2SO+ndX3ggQfk6aeflpdffrklRKK71vTt21f0vjqePn36hN4pRb3UU+eqBm4Kx6VvldMFtsJxVQKoO9uonc4XHYvOWd0hRg/dKUf7P2jQIDn88MOlV69egUM8lfQhzLmuH6YSgAlTBa5xLGD78x8PQB2X21xztuefOS46hAACCCCAAAIIIFANAQIw1VDmHggggEBtC0QNwOj6hYYJ1lhjDdlqq628tYZdd93VWwMotYYQRFX7dvDBB7dZ12l9nb7Q7YgjjvD+6E9/+pMceeSRvs1WunsIAZg/yKhRo3wtXewAU60ATJK76ASZ35yDAALZEXC9ZpsdOdsjJQDjrD62199Y/3VWaBpCAAEEEEAAAQSqIUAAphrK3KN6AgRgqmfNnRBAwIyA64epBGDMlDbLHeEBaJarn/zYbc+/5H3oAQIIIIAAAggggEACAgRgEkDnlggggECNCZQKwCS9S0bhS9EK6c8880y57LLLvD8+99xzZerUqb7VmTZtmrfrfdCDAAwBmKBzhfMQQACBIAKu12yD3JNz4hcgAOPM2Pb6GwEYZ4WmIQQQQAABBBBAoBoCBGCqocw9qidAAKZ61twJAQTMCLh+mEoAxkxps9wRHoBmufrJj932/Evehx4ggAACCCCAAAIIJCBAACYBdG6JAAII1JiA5QCMUusO9WPHjvVVbw7odOrUSUaMGOHt5F546A7ud911l7cjTdCDAEwyAZh7771XhgwZ4lumoDvPtL74vffek5EjR8qjjz7ars2kw11B5yLnIYBAbQi4XrOtDZX0j4IAjLMa2l5/IwDjrNA0hAACCCCAAAIIVEOAAEw1lLlH9QQIwFTPmjshgIAZAdcPUwnAmCltljvCA9AsVz/5sduef8n70AMEEEAAAQQQQACBBAQIwCSAzi0RQACBGhOwHoB58cUXZfjw4bJ48WJf+d///vfSpUsXOfLII31/HiY4YSEA89FHH3nhjQcffLDduLbeemuZMWOG7LjjjrHMxj/8IZkATKm5qHNg+vTp0q1bt8Bjfu211+RHP/qRvPTSS+2u2WuvvUTHufHGGwdujxMRQACBsAKu12zD9oPr4hXIBUjExNuD1LZue/2NAExqJxYdRwABBBBAAIFsChCAyWbda3fUBGBqt7aMDAEEigq4fphKAIbJZkCAB6AGipDhLtiefxkuDENHAAEEEEAAAQSyLEAAJsvVZ+wIIICAGwHrAZgVK1bIGWecITfffLPvgDUYseaaa4oGYfyOu+++W4444oiKsCwEYJYvXy6nn3663Hbbbb59nzt3ruy///4VjSvoyUkFYN544w055phjZNGiRe262q9fP7njjjtkq622CjoMmTdvnhxwwAG+55900kly5ZVXylprrRW4PU5EAAEEwgq4XrMN2w+ui1eAAExoX9vrbwRgQheWCxFAAAEEEEAAgSQECMAkoc494xMgABOfLS0jgIBZAdcPUwsDMPtsLjJukMjA74qs0SEcQ2EfZWIuDZ9Bwg2Wq1wI8ADUhSJthBWwPf/CjorrEEAAAQQQQAABBFItQAAm1eWj8wgggIAJAesBGEW68cYbRQMLlR4DBgyQ22+/XTbffPOKLrUQgMnn83LRRRfJuHHjfPt+xRVXyNlnn112XNrOxRdf7O0ks8MOO3gBku233977vUePHrLuuutK4QvrkwrAlAv9VBJmWrVqlUycOFEmT54cya8sMCcggAACAQRcr9kGuCWnJCBAACY0uu31NwIwoQvLhQgggAACCCCAQBICafjyqe0PwElUjXsWFyAAw+xAAIEMCrh+mFoYgGkm3WhtkYGbiuzVS2TotiLfWTc4NgGY4Fac6QnY/vzHA9Ban6a251+t6zM+BBBAAAEEEEAAAV8BAjBMDAQQQACBqAJpCMC89dZbMmLECFmwYEFFw9WAyKWXXiqdOnWq6DoLARjtcKkdTIYNG+YFg7p3715ybMuWLZPRo0fLzJkz2523zjrryP333y8DBw5s87OkAjDaiSlTpsjYsWN9x3TcccfJVVdd5YV2yh2l5kzPnj1l9uzZorvKcCCAAALVEHC9ZluNPnOPygUIwFRu1nSF7fU31n9DF5YLEUAAAQQQQACBJAQIwCShzj3jEyAAE58tLSOAgFkB1w9TiwVgWgOs3akxBDNkW5Hh25WnIQBT3ogz2gjwAJQJkaSA7fmXpAz3RgABBBBAAAEEEEhMgABMYvTcGAEEEKgZgTQEYFauXCnnnnuuTJ06NbC7hjs09LHvvvsGvqb5RCsBmKVLl4qGPh566KF2Y9DxTZs2zQsGFe7g0vrkuXPnyvDhw0V3Vyk8DjroILnttttk/fXXb/OjJAMwL7/8shx11FHy6quvhh7zF198IRdccIEXpvE7zjzzTLnsssukc+fOFc8NLkAAAQTCCLhesw3TB66JX4AATGhj2+tvBGBCF5YLEUAAAQQQQACBJAQIwCShzj3jEyAAE58tLSOAgFkB1w9TgwRgWmNs1aMxDHPEdiK7f8efiQCM2eljtWM8ALVamWz0y/b8y0YNGCUCCCCAAAIIIIBAgQABGKYEAggggEBUgTQEYHSM9957rwwZMiTwcPfbbz+59dZbRXf7qPSwEoDJ5/Ne6GfMmDG+Q9hss83kd7/7ney9996+IZh3331XTj/9dJk1a5bv9ZdffrnoLjmFAZokAzDffPONTJgwQS6++OKiY/7Vr34lRx55pNTV1bU7R8NSV1xxhZx//vlFr58xY4bsuuuulU4LzkcAAQRCC7hesw3dES6MVYAATGhe2+tvBGBCF5YLEUAAAQQQQACBJAQIwCShzj3jEyAAE58tLSOAgFkB1w9TfQIw/xCRLYIA/GBTkSP6iBzVV+Q7666+ggBMED3OaSXAA1CmQ5ICtudfkjLcGwEEEEAAAQQQQCAxAQIwidFzYwQQQKBmBNISgCm1G4pfMSZPnuztAlJqd5RiRSwXgHFd/AMPPFA0dLLeeuu1a/r999+Xk046Se677z7f2/bo0UPOO+88GTlypGy00UZeKOSTTz6RJ554QiZOnCgLFy70vW7gwIHy+9//Xnr16tXu50kGYLQzb7/9towaNUp0bvoduvvN8ccfLyeffLJsu+220qlTJ9FdX3SsGo6ZM2dO0RL95je/Ed0BJsy8cF132kMAgewIuF6zzY5cukZKACZ0vWyvvxGACV1YLkQAAQQQQAABBJIQIACThDr3jE+AAEx8trSMAAJmBVw/TG0XgMnLRKmTP0mDDJacHCYiu5XD6FgnMkyDMNs1hmEIwJQT4+cFAjwAZUokKWB7/iUpw70RQAABBBBAAAEEEhMgAJMYPTdGAAEEakYgLQGYVatWeYEODbaUO3TXl3vuuUf69+9f7lTfn1sKwGgH58+f7wU+lixZEmo8hRdpgOT666+XY445xre9pAMwcYxZ2zzrrLPkoosukq5duzpxpBEEEEAgqIDrNdug9+W86goQgAntbXv9jQBM6MJyIQIIIIAAAgggkIQAAZgk1LlnfAIEYOKzpWUEEDAr4Pphqm8AZlKru9Tn9xDxgjCHSV52KAejO8G882nBWRNzafgMUm5o/Dw+AR6AxmdLy+UFbM+/8v3nDAQQQAABBBBAAIHaECj8XNpmVPl8yR/XhgCjQAABBBBwKpCWAIwOWvt68MEHy/Lly0saDB8+XKZPny7dunULZWUtAKP//z5z5kwZO3Zs5BCMhl/GjRsnZ599tnTs2NHXx0IARsf84IMPypgxY0TrEfU4//zzRX8RfokqyfUIIBBGwPWabZg+cE38AgRgQhvbXn8jABO6sFyIAAIIIIAAAggkIZCGL5/a/gCcRNW4Z3EBAjDMDgQQyKCA64epZQMwrY3H5/dv2hVGAzFbBOYnABOYKqMn2v78xwPQWp+WtudfreszPgQQQAABBBBAAIFmAQIwzAUEEEAAAacCaQrALFu2TEaPHu2FQUod06ZNk1NPPTW0k7UAjA5EAyFPPfWUFwhZuHBhqLH16NFDrrjiChk5cmTR8Is2bCEA0zzA1157TX72s5/JnDlzQo/517/+tRx77LHSuXPnUG1wEQIIIBBVwPWabdT+cH08AgRgQrvaXn9j/Td0YbkQAQQQQAABBBBIQoAATBLq3DM+AQIw8dnSMgIImBVw/TC1ogBMs0p9Xl8h17grTOPOMBuWBCMAY3Y+GekYD0CNFCKj3bA9/zJaFIaNAAIIIIAAAghkUIAATAaLzpARQACBOAXSFIDREMiUKVPknHPOKUrSp08fueuuu6Rv376h2SwGYJoH89FHH8nNN98sV111VeDdYHTXF90VZ/z48dKrV6+yLpYCMNrZb775RubPny+/+c1vAgdhdMzHH3+8N1eCjLksCicggAACEQRcr9lG6AqXxihAACY0ru31NwIwoQvLhQgggAACCCCAQBICBGCSUOee8QkQgInPlpYRQMCsgOuHqaECMK11Ls13ky9lsDQ0hWFy0rUdHgEYs/PJSMd4AGqkEBnthu35l9GiMGwEEEAAAQQQQCCDAgRgMlh0howAAgjEKZCmAIw6vPjii16YY/Hixb4suvOLhmS6dOkSms1yAKZ5UF988YUsWLBA5s6dK08//bS88MIL8vHHH3s/1p1edtppJ9l1111l0KBBsscee0j37t0De1gLwDR3XANQ77zzjjz++OMyb9480d1hdOx6aOBl5513lh122EEOOeSQisccGIcTEUAAgRACrtdsQ3SBS6ogQAAmNLLt9TcCMKELy4UIIIAAAggggEASAgRgklDnnvEJEICJz5aWEUDArIDrh6mRAzCtpS7IbyId5DDJtewO0/hTAjBm55ORjvEA1EghMtoN2/Mvo0Vh2AgggAACCCCAQAYFCMBksOgMGQEEEEAAAQQQQAABBNIr4HrNNr0Std1zAjCh62t7/Y0ATOjCciECCCCAAAIIIJCEAAGYJNS5Z3wCBGDis6VlBBAwK+D6YarTAExrtXH5flInp4jIKQRgzE4nKx3jAaiVSmSzH7bnXzZrwqgRQAABBBBAAIEsChCAyWLVGTMCCCCAAAIIIIAAAgikVsD1mm1qIWq84wRgQhfY9vobAZjQheVCBBBAAAEEEEAgCQECMEmoc8/4BAjAxGdLywggYFbA9cPU2AIwzYLn5bvLpbllZkHpmAUBHoBaqEJ2+2B7/mW3LowcAQQQQAABBBDImgABmKxVnPEigAACCCCAAAIIIIBAqgVcr9mmGqOGO08AJnRxba+/EYAJXVguRAABBBBAAAEEkhAgAJOEOveMT4AATHy2tIwAAmYFXD9MjT0AY1aSjhkS4AGooWJksCu2518GC8KQEUAAAQQQQACBjAoQgMlo4Rk2AggggAACCCCAAAIIpFPA9ZptOhVqv9cEYELX2Pb6GwGY0IXlQgQQQAABBBBAIAkBAjBJqHPP+AQIwMRnS8sIIGBWwPXDVAIwZkudpY7xADRL1bY3Vtvzz54XPUIAAQQQQAABBBCIR4AATDyutIoAAggggAACCCCAAAIIxCLges02lk7SaGQBAjChCW2vvxGACV1YLkQAAQQQQAABBJIQIACThDr3jE+AAEx8trSMAAJmBVw/TCUAY7bUWeoYD0CzVG17Y7U9/+x50SMEEEAAAQQQQACBeAQIwMTjSqsIIIAAAggggAACCCCAQCwCrtdsY+kkjUYWIAATmtD2+hsBmNCF5UIEEEAAAQQQQCAJAQIwSahzz/gECMDEZ0vLCCBgVsD1w1QCMGZLnaWO8QA0S9W2N1bb88+eFz1CAAEEEEAAAQQQiEeAAEw8rrSKAAIIIIAAAggggAACCMQi4HrNNpZO0mhkAQIwoQltr78RgAldWC5EAAEEEEAAAQSSECAAk4Q694xPgABMfLa0jAACZgVcP0wlAGO21FnqGA9As1Rte2O1Pf/sedEjBBBAAAEEEEAAgXgECMDE40qrCCCAAAIIIIAAAggggEAsAq7XbGPpJI1GFiAAE5rQ9vobAZjQheVCBBBAAAEEEEAgCQECMEmoc8/4BAjAxGdLywggYFbA9cNUAjBmS52ljvEANEvVtjdW2/PPnhc9QgABBBBAAAEEEIhHgABMPK60igACCCCAAAIIIIAAAgjEIuB6zTaWTtJoZAECMKEJba+/EYAJXVguRAABBBBAAAEEkhAgAJOEOveMT4AATHy2tIwAAmYFXD9MJQBjttRZ6hgPQLNUbXtjtT3/7HnRIwQQQAABBBBAAIF4BAjAxONKqwgggAACCCCAAAIIIIBALAKu12xj6SSNRhYgABOa0Pb6GwGY0IXlQgQQQAABBBBAIAkBAjBJqHPP+AQIwMRnS8sIIGBWoPBh6lWHiAzaTGSHDcN1mQBMODeucirAA1CnnDRWoYDt+VfhYDgdAQQQQAABBBBAILUCBGBSWzo6jgACCCCAAAIIIIAAAlkUIACTjaoTgAldZ9vrbwRgQheWCxFAAAEEEEAAgSQECMAkoc494xMgABOfLS0jgIBZgcKHqc0d/V7PxiDModuI7LdF8O4TgAluxZmxCfAANDZaGg4gYHv+BRgApyCAAAIIIIAAAgjUhAABmJooI4NAAAEEEEAAAQQQQACBrAgQgMlGpQnAhK6z7fU3AjChC8uFCCCAAAIIIIBAEgIEYJJQ557xCRCAic+WlhFAwKxAsQBM6w7vurHIkG1FhvUR6btB6aEQgDFb6ix1jAegWaq2vbHann/2vOgRAggggAACCCCAQDwCBGDicaVVBBBAAAEEEEAAAQQQQCAWAQIwsbAm3mguV/ardWVPSHwQNjpge/2NAIyNWUIvEEAAAQQQQACBgAJp+BBu+wNwQCNOUvUAACAASURBVGhOq5IAAZgqQXMbBBCwJBAkANO6v4dtIzJ0W5Gj+oqs27n9SAjAWKpuZvti+/MfD0BrfWLann+1rs/4EEAAAQQQQAABBJoFCMAwFxBAAAEEEEAAAQQQQACBFAkQgElRsSroKgGYCrBKn2p7/Y31X2eFpiEEEEAAAQQQQKAaAgRgqqHMPaonQACmetbcCQEEzAj4BGBulpwMkbx0L9XJ9ddqDMIM307kwK1Wn0kAxkxps9wRHoBmufrJj932/Evehx4ggAACCCCAAAIIVEeAAEx1nLkLAggggAACCCCAAAIIIOBEgACME0ZzjRCAcVYS2+tvBGCcFZqGEEAAAQQQQACBaggQgKmGMveongABmOpZcycEEDAj0C4AMzGXk/PzG0onLwQzREQOKdfZ7b/dGIQZ3ldkxssi9Y+2uiIvE2VSpfvMlLsjP0egpAAPQJkgSQrYnn9JynBvBBBAAAEEEEAAgWoKEICppjb3QgABBBBAAAEEEEAAAQQiChCAiQho9HICMM4KY3v9jQCMs0LTEAIIIIAAAgggUA0BAjDVUOYe1RMgAFM9a+6EAAJmBHwDMK17Nym/g3wjQ6XOC8T0K9dx3Q3mwTdanUUAphwZP3cvwANQ96a0GFzA9vwLPg7ORAABBBBAAAEEEEi3QMkAjOuh5fPx3i7AF4YiDYn+l+bDv7QP84f5E+UvIOYP84f5E0WA+RNFj79/mD/MnygCMc2fCQX/XTXR/ytZ/Psbk3/AKVGpf4D/nkrDd+8C6sR6mu31NwIwsRafxhFAAAEEEEAAAdcCafgQbvsDsOuK0F40AQIw0fy4GgEEUilQNgDTelT1+f2adoUZKiLfCTRgAjCBmDjJqYDtz388AHVabION2Z5/BsHoEgIIIIAAAggggEAsAvEmUgq6XOkXgCodcYAvDFXaZJvz6X9pPvxL+zB/mD9R/gJi/jB/mD9RBJg/UfT4+4f5w/yJIhDT/CEA46Qo1v77JUB/0vDdOye1idiI7fU31n8jlpfLEUAAAQQQQACB6gqk4UO47Q/A1a0XdysnQACmnBA/RwCBGhSoKADTPP5f5bvKchkqORki4v3qVJSGAEwNzhrzQ7L9+Y8HoOYnUMQO2p5/EQfH5QgggAACCCCAAAKpESAAU0Gp+AJoaawAX9iqQLv9qfjjH2UCMX+YP8yfKALMnyh6/P3D/GH+RBFg/vgKEIBxMqms/fdLgP6k4bt3TmoTsRHb62+s/0YsL5cjgAACCCCAAALVFUjDh3DbH4CrWy/uVk6AAEw5IX6OAAI1KBAqANPaoT6/hTTIEMmJ7grzw3ZEBGBqcNaYH5Ltz388ADU/gSJ20Pb8izg4LkcAAQQQQAABBBBIjQABmApKxRdYS2MF+MJWBdrtT8Uf/ygTiPnD/GH+RBFg/kTR4+8f5g/zJ4oA88dXgACMk0ll7b9fAvQnDd+9c1KbiI3YXn9j/TdiebkcAQQQQAABBBCorkAaPoTb/gBc3Xpxt3ICBGDKCfFzBBCoQYHIAZjWJuPyu0sHGSJ5b1eYbb0fEYCpwVljfki2P//xANT8BIrYQdvzL+LguBwBBBBAAAEEEEAgNQIEYCooFV9gLY0V4AtbFWi3PxV//KNMIOYP84f5E0WA+RNFj79/mD/MnygCzB9fAQIwTiaV9f9+ycXdQSeKJhuxvf7G+q/JSUOnEEAAAQQQQACBYgIEYJgbtSVAAKa26sloUiOwdLnIkk9EPl0psvIbkS+bfq1ctfqf9c9a/8z7361+rj/7pkGkc0eRNTuKdO7Q+Lv3z02/t/7zYn+2/loim31LpPuaqeGL3FGnAZjWvanPD/WCMHlZIpPa3SVyv2kAgRICPABleiQpYHv+JSnDvRFAAAEEEEAAAQSqKUAApgJtvsBaGivu72fhj38F/7q2O5X5w/xh/kQRYP5E0ePvH+YP8yeKAPPHV4AAjJNJZf2/XwjAhC6z7fU3AjChC8uFCCCAAAIIIIBAEgIEYJJQ557xCRCAic+WljMr0JBvDLcs+X9Nvz4R+af+c/OffSLy1Sp7PN06NwZh9Fcv/b1b0+9Nf7bBWvb6HLZHsQVgmjtUn/+W1Of+X9j+cR0CIQR4ABoCjUucCdief86GSUMIIIAAAggggAACxgUIwFRQIL7AWhrL+hfIypWa/pcWYv4z/8v9O1Tq58wf5g/zJ4oA8yeKHn//MH9qcv4QgIlS1pZrrX/+JwATusy2198IwIQuLBcigAACCCCAAAJJCBCASUKde8YnQAAmPltarmmBpZ+JvPh+21CLF3j5RORfn9Tm0Luu0Soc0yogs1UPkX4bp2vMsQdg0sVBb2tDgAegtVHHtI7C9vxLqyr9RgABBBBAAAEEEKhUgABMBWJ8gbI0lvUvkJUrNf0vLcT8Z/6X+3eo1M+ZP8wf5k8UAeZPFD3+/mH+1OT8IQATpawt11r//E8AJnSZba+/EYAJXVguRAABBBBAAAEEkhAgAJOEOveMT4AATHy2tFwzAh98LvLseyLPviuyaGnj7+8ur5nhORuIhmD69WwMwzT/7qxxxw0RgHEMSnMWBHgAaqEK2e2D7fmX3bowcgQQQAABBBBAIGsCJQMwcX9hMGvYjBcBBBBAAAEEEEAAAQQQiCpQuGabr4/aItdbFCAAE7oqttffCMCELiwXIoAAAggggAACSQgQgElCnXvGJ0AAJj5bWk6lwLIvGwMuzy4VWdT0u+7sEvPxlYh8JjlZLg1Nvzf/77xo1KbxZ/p7gyyXOlkueflMGn+m164tdbKO93uDrCM5Wdv751zTn+Vb/V4na0vz/9ZzROriHJvVUAwBmDirTtsJCfAANCF4busJ2J5/FAkBBBBAAAEEEEAgKwIEYLJSacaJAAIIIIAAAggggAACNSFAAKYmylh2EARgyhIVO8H2+hsBmNCF5UIEEEAAAQQQQCAJAQIwSahzz/gECMDEZ0vL5gWWf9V+Z5c3lznsdl7ekjp5Q/LypuTkTWmQN6WjvC9fy2fSoSnQ0kOWy5m5lQ7vWllT/5XvKt1lbfm6KSSzStaRDvJdaZAtpU62lLxsKTnv956VNVz8bAuhGAIwrqpJO4YEeABqqBgZ7Irt+ZfBgjBkBBBAAAEEEEAgowIEYDJaeIaNAAIIIIAAAggggAAC6RQgAJPOulXaawIwlYq1nG97/Y0ATOjCciECCCCAAAIIIJCEAAGYJNS5Z3wCBGDis6VlkwKPLxGZ+6bIg2+KLHw3che/9IItrQMudfKmfOMFXd6U+lxD5DtYaaA+v5YXiNFgjMhWXjCmORwjskXUbh6ytYj+OmgrkS17RG2t/PUEYMobcUbqBHgAmrqS1VSHbc+/mqJmMAgggAACCCCAAAIlBAjAMD0QQAABBBBAAAEEEEAAgRQJEIBJUbEidJUATGg82+tvBGBCF5YLEUAAAQQQQACBJAQIwCShzj3jEyAAE58tLZsQeGtZY9jlwTdEHn1b5P99WXG3PhaRN71fzbu4aMjla3lTLspFj9BU3B2LF+RzUt8Ujmm7a4yGZfRXl0p63WeDxjDMAVuKDNpMpHPHSq4Odi4BmGBOnJUqAR6ApqpcNddZ2/Ov5rgZEAIIIIAAAggggEARAQIwTA0EEEAAAQQQQAABBBBAIEUCBGBSVKwIXSUAExrP9vobAZjQheVCBBBAAAEEEEAgCQECMEmoc8/4BAjAxGdLy4kIfLWqcYeXh//RGHj52/sVd+M9yct8EXlYGuQv8ovcWxW3wAVtBerzO0uD7C0ie0ud7CV5WSco0ZodG8Mw+20hMqiXyHYbBL2y9HkEYNw40oopAR6AmipH5jpje/5lrhwMGAEEEEAAAQQQyKwAAZjMlp6BI4AAAggggAACCCCAQBoFCMCksWqV95kATOVmTVfYXn8jABO6sFyIAAIIIIAAAggkIUAAJgl17hmfAAGY+GxpuWoCGnLRsMv8t0Ps8pKTf0tenpK8/MX7NTn3ctU6ntUbjct/XzrIIMl7oZi9RGStoBTf6ymyz+aNO8NoIGbdzkGvbHseAZhwblxlWoAHoKbLU/Odsz3/ap6fASKAAAIIIIAAAgg0CRCAYSoggAACCCCAAAIIIIAAAikSIACTomJF6CoBmNB4ttffCMCELiwXIoAAAggggAACSQgQgElCnXvGJ0AAJj5bWo5VQHd5uX9xqF1ePvQCLyJ/bQq8LIy1ozReWuCofAfpKwMlL3tIztsdRkMxnYKwfWtNkb16iey7hchh24j0+laQqxrPIQAT3IozUyPAA9DUlKomO2p7/tUkOYNCAAEEEEAAAQQQ8BEgAMO0QAABBBBAAAEEEEAAAQRSJEAAJkXFitBVAjCh8WyvvxGACV1YLkQAAQQQQAABBJIQIACThDr3jE+AAEx8trTsXODpd0Rm/11k9usiL/07YPN5WSY5b4eXJyUvT8jk3PyAV3JaEgL1+bW9MIx4oZiB3g4xOelQriudOjSGYAb3bvy1XpfSVxCAKSfKz1MowAPQFBathrpse/7VEDRDQQABBBBAAAEEECgpQACGCYIAAggggAACCCCAAAIIpEiAAEyKihWhqwRgQuPZXn8jABO6sFyIAAIIIIAAAggkIUAAJgl17hmfAAGY+Gxp2YnAKx+sDr389Z+BmvxURJ70Qi8N8pQsk8fkqtzKQFdykj2B/85vIGvIHlLnhWH2aArFlOxnjy6NYZjDe4scvq3IGnXtTycAY6/U9CiyAA9AIxPSQAQB2/MvwsC4FAEEEEAAAQQQQCBVAgRgUlUuOosAAggggAACCCCAAAJZFyAAk40ZQAAmdJ1tr78RgAldWC5EAAEEEEAAAQSSECAAk4Q694xPgABMfLa0HFrgnU9Xh17uXxyomS9FZI7kZY58LXPkktxHga7ipPQJ1Oe3kQYZLHUyWPIyqNwANu3WuCOMhmEO2HL12QRgysnx8xQK8AA0hUWroS7bnn81BM1QEEAAAQQQQAABBEoKEIBhgiCAAAIIIIAAAggggAACKRIgAJOiYkXoKgGY0Hi2198IwIQuLBcigAACCCCAAAJJCBCASUKde8YnQAAmPltarkjg05WrQy+z/y7y+dcBLs/J/S3Bl4m5YPvDBGiWU1IiMC7/fengBWEGi8jO5Xq93QYiQ7ZtDMPsPr3g7Im5NPz/e7kh8vNsC/AANNv1T3r0tudf0jrcHwEEEEAAAQQQQKBaAgRgqiXNfRBAAAEEEEAAAQQQQAABBwIEYBwgpqAJAjChi2R7/Y0ATOjCciECCCCAAAIIIJCEQBq+IGv7A3ASVeOexQUIwDA7EhbQsMvs1xvDL+9/FqAzeXlccjLH+1WfeyXAFZySBYHx+X2bdoXRMMwWFQ+ZAEzFZFxgTsD25z8egJqbMI47ZHv+OR4szSGAAAIIIIAAAgiYFSAAY7Y0dAwBBBBAAAEEEEAAAQQQaC9AAKY2Z0Wu/Lsn0/DdOwvFsb3+xvqvhTlS1T6cXn/fNg11+eH5hvzeksv1lVz+25KXDlXtBDerTCAnqySf+z/J51/O1eUeqWvIzbim/tDXK2uEsxFAAAEEakUgDR/CbX8ArpWZUCvjKPgPkssPFBm+ncim3WplgIzDosBT74jMeq3x12sfBurhc95OLw0yRybnFga6gpOyKVCf7ygNMrhVGGb9QBAEYAIxcZJpAduf/3gAanryOOic7fnnYIA0gQACCCCAAAIIIJAKAQIwqSgTnUQAAQQQQAABBBBAAAEEGgUIwNTmTCAA46yuttffWP91VmjrDWnwZZU0TJCcHGu9r/QvgEBe/qeD1E0kCBPAilMQQACBGhMgAFNjBc38cAr/g6QJ5Ig+jUGYYX1E1uyYeSUAHAj8Y1lj4OWe10QeWxKgwZz8XfItO708GuAKTkGgrcB/59eTNeUwLxAj3q9ORYkIwDB70i/AA9D01zDNI7A9/9IsS98RQAABBBBAAAEEKhEgAFOJFucigAACCCCAAAIIIIAAAgkLEIBJuAAx3Z4AjDNY2+tvBGCcFdpyQ6dNnH2y5ORadnqxXKUQffN2hpGfTJsw+IYQV3MJAggggEBKBQjApLRwdLuIQJEATPPZG3YVGd5X5Mg+IntvjiIClQms+Kox8DLr743hl69Wlbk+L+9KTmZLncyRCbn7KrsbZyNQQuDC/ObSUQZL3gvC7NfuTAIwTJ/0C/AANP01TPMIbM+/NMvSdwQQQAABBBBAAIFKBAjAVKLFuQgggAACCCCAAAIIIIBAwgIEYBIuQEy3JwDjDNb2+hsBGGeFttrQTybNOT+fz19ktX/0K7pALpe74Nrxh10cvSVaQAABBBBIgwABmDRUiT4GF6jPnyJ5GS0i/ctdtPNGjbvCDNlWZPtvlzubn2dZ4KF/rN7t5Z1Py0roGfd6u718LnPk17kVZa/gBASiCIzL7yQdvCDMUMlLP68pAjBRRLnWhgAPQG3UIau9sD3/sloVxo0AAggggAACCGRPgABM9mrOiBFAAAEEEEAAAQQQQCDFAgRgUly8El0nAOOsrrbX3wjAOCu0xYa8nV9ErrfYN/rkXOAUdoJxbkqDCCCAgEkBAjAmy0KnIgvU5/fxvgzeIEMlJ98t197BW4kM7dMYhtFdYjgQeOnfq3d7WfReAI+8zJM6uUdE7pH6XJArAjTKKQhUKDAx/2NpkFNkYm7PCq/kdASsCfAA1FpFstUf2/MvW7VgtAgggAACCCCAQJYFCMBkufqMHQEEEEAAAQQQQAABBFInQAAmdSUL1GECMIGYgpxke/2NAEyQGqbynNPr79tmVV3DK5KXDqkcAJ2uTCAnqzo01G13Tf2hr1d2IWcjgAACCKRNgABM2ipGfysTqM+v1bQrgu6MoGGYNUo1sE5nkSObgjCH9xapS8O/IZWJcHYJgX+vaNzpRX/9eXEAqpy85AVeGkMvzwW4glMQQAABBIIJ8AA0mBNnxSNge/7FM2ZaRQABBBBAAAEEELAnQADGXk3oEQIIIIAAAggggAACCCBQVIAATG1ODgIwzupqe/2NAIyzQltr6LT62X+QnBxrrV/0J0aBvPzPtPrBI2O8A00jgAACCBgQSMPX+21/ADZQRLoQUODC/JbSUYY0BWLK7o6wzXqNO8IM6S0ycNOA9+C0VApo4OUeDb78XWTZF2WGkJMPvMBLg8ySSbn7UjlgOo0AAgjYF7D9+Y8HoPZnULQe2p5/0cbG1QgggAACCCCAAALpESAAk55a0VMEEEAAAQQQQAABBBBAQAjA1OYkIADjrK62199Y/3VWaEsNebu/5Br+bqlP9KU6Ah3ydb3ZBaY61twFAQQQSEqAAExS8tw3WYFx+YFSJ0O9MIzIVuU602cDkQGbiAz4jkj/TUR26VnuCn5uVeCrVSIL3hF5+h2RBe82/vM7nwbq7RzJyz2yptwj5+c+CnQFJyGAAAIIhBXgAWhYOa5zIWB7/rkYIW0ggAACCCCAAAIIpE4gn8+XDMSkbkB0GAEEEEAAAQQQQAABBBCoMQECMDVW0KbhEIBxVlfb628EYJwV2lJDP5k05/x8Pn9RqT6t320N+d7Wa8sm63eWjh3S8FVaS8LV7cs3q/Ly7ocr5fnFn8mHn3xd8ua5XO6Ca8cfdnF1e8jdEEAAAQSqKZCG/9e2/QG4mtXiXu4F/pjvIP8rQyXXEoZZO8hNen2rMQyjoRjdHUZDMRw2BT77qjHkomEXDb389Z8iH5fb5WX1UJ71Qi8d5R4Zn3vZ5gjpFQIIIFCTArY///EAtCYnXatB2Z5/ta7P+BBAAAEEEEAAAQR8BQjAMDEQQAABBBBAAAEEEEAAAdsCBGBs1yds7wjAhJVrd53t9TfWf50V2lJDp9XPnic52a9YnzT8ctju6xF8sVS0AH3RIMycpz4qHYLJy0PT6gfvH6A5TkEAAQQQSKkAAZiUFo5uxyBQn/+OtyNMXvYVkb1E5FtB77LR2o1hmN2+KzJoM5Hdvxv0Ss5zLbDsi8agi/56/J8iTywR+bqhors8LyLzJSf3SX3uoYqu5GQEEEAAAVcCPAB1JUk7YQRsz78wI+IaBBBAAAEEEEAAgdQLEIBJfQkZAAIIIIAAAggggAACCNS4AAGY2iwwARhndbW9/kYAxlmhLTV02sQ574nkexbr0/67dpfNNlzTUpfpS0CBJf/+UuY9u6zE2bml0yYctnHA5jgNAQQQQCCFAgRgUlg0ulwFgfr8uiKyj+RlUFMYZudK7tptzcZAzA83ExnUS+QHm1ZyNedWIvDvz0Se/NfqsMvC9yq52jv3MxF5QHIyX+pkvozPvVRxC1yAAAIIIOBagAegrkVprxIB2/OvkpFwLgIIIIAAAggggEDNCBCAqZlSMhAEEEAAAQQQQAABBBCoUQECMLVZWAIwzupqe/2NAIyzQltq6LRJs7+RvHQo1qcTDtqI3V8sFayCvuguMDc/8H7xK3Kyatr4wR0raJJTEUAAAQRSJkAAJmUFo7sJCUzO95FVcmCrQEzg3WG0x506iAzctHF3GA3EbLOeyMbrJDSWFN/2q1Uir38k8txSkceXiDzxT5HXPgwxoLy8JHXyZy/0kpf5Up/7PEQrXIIAAgggEJ8AD0Djs6Xl8gK251/5/nMGAggggAACCCCAQA0KEICpwaIyJAQQQAABBBBAAAEEEKgpAQIwNVXOlsEQgHFWV9vrbwRgnBXaUkOnTZxdOO/adO+kQ4tuDmNpGPSliMD0+5aWtJk2YXAavhtNfRFAAAEEQgqk4S952x+AQ8JzWcoFxuf3l5wcICL7iUhFu8M0j3ydTiLbrN8Yhum9XuPv3q/1RfRnWT7e+VTk7x+K/P0jkdebftd/fqvUzoWlwb4RkT9LXv4sdfKI1Odez7IvY0cAAQRSIGD78x8PQFMwhSJ10fb8izQ0LkYAAQQQQAABBBBIqwABmLRWjn4jgAACCCCAAAIIIIBAVgQIwNRmpQnAOKur7fU31n+dFdpSQwRgLFXDfV8IwLg3pUUEEEAgTQIEYNJULfpqU+CifE/52tsd5kARLxTTI2pHdXeYlkCMBmSagjL6Z7VyfPZVq5DLR6v/WYMvn3/tYJQ5WdwSeukrD8uPcqsctEoTCCCAAALVEeABaHWcuYu/gO35R9UQQAABBBBAAAEEMilAACaTZWfQCCCAAAIIIIAAAgggkCIBAjApKlYFXSUAUwFW6VNtr78RgHFWaEsNEYCxVA33fSEA496UFhFAAIE0CRCASVO16Gs6BC7M95Y62VXqpJ+I7Cp52VVEurjqfMuOMa1CMbpjzNqdG3eOaf7npP7l/rpB5LOVIsu/EtGQi/766PPG3Vxa7+ry7nJXIl4770lOFkmDLJI6WSRryCK5IFd6n0Ont6cxBBBAAAHHAjwAdQxKcxUJ2J5/FQ2FkxFAAAEEEEAAAQRqRYAATK1UknEggAACCCCAAAIIIIBArQoQgKnNyhKAcVZX2+tvBGCcFdpSQwRgLFXDfV8IwLg3pUUEEEAgTQJJfUe+EiPbH4ArGQnnZldgXL6v5FqFYhqDMWvECbK2hmI0ENMUjGn+Z+/3VkEZLzBTcN5Xq9oGWJavbAyyNIdamv93y5+1Crx8+U2co/LaJuwSOzE3QAABBBIXsP35jwegiU+QmDtge/7FPHiaRwABBBBAAAEEELApQADGZl3oFQIIIIAAAggggAACCCDQLEAApjbnAgEYZ3W1vf7G+q+zQltqiACMpWq47wsBGPemtIgAAgikSYAATJqqRV9rS2BcfqeWUIzuEqMBmbyk4d/JatahOezynNTJs+zsUk167oUAAggkKsAD0ET5M39z2/Mv8+UBAAEEEEAAAQQQyKYAAZhs1p1RI4AAAggggAACCCCAQHoECMCkp1aV9JQATCVaJc+1vf5GAMZZoS01RADGUjXc94UAjHtTWkQAAQTSJJCGL9vb/gCcpmrTV/sC4/L9pINsLg2yidTJJpKXTSTX9LvIJiLSxf4gKurhh5KTd0XkHcnLuy3/3CDvSmd5US7ILa2oNU5GAAEEEKgVAduf/3gAWivzrNg4bM+/WtdnfAgggAACCCCAAAK+AgRgmBgIIIAAAggggAACCCCAgG0BAjC26xO2dwRgwsq1u872+hvrv84KbakhAjCWquG+LwRg3JvSIgIIIJAmAQIwaaoWfUWgPt/DC8ZoQEaDMavkO6LBmOaQjP4usr4JKA201DUFWzTgIl7A5R1ZJe9Kp6bf63NfmugrnUAAAQQQsCbAA1BrFclWf2zPv2zVgtEigAACCCCAAAIINAkQgGEqIIAAAggggAACCCCAAAK2BQjA2K5P2N4RgAkr1+462+tvBGCcFdpSQwRgLFXDfV8IwLg3pUUEEEAgTQIEYNJULfqKQBCBo/IdpK90FZG1vV910lW+lrWlQ6s/a2j6Z/2ZntMga0uu6Z/197x8LSKfSU5WeL/nZUXLPzc0/VmdrBD957x8Jh2a/uwrWSHd5TP5WU6v40AAAQQQQCCsAA9Aw8pxnQsB2/PPxQhpAwEEEEAAAQQQQCB1AgRgUlcyOhyjQOEXC2O8FU0jgAACCCCAAAJVEcjXV+U23CRmAQIwMQMn1DwBGGfwttffCMA4K7SlhgjARKtGuYBJtNa5GgEEEEivwLQJg9OQvUgvcMCep6EItj8AB4TmNAQQQAABBBBAAIHAArY///EANHAhU3qi7fmXUlS6jQACCCCAAAIIIBBNgABMND+uri0BAjC1VU9GgwACCCCAAAIiBGBqYxYQgKmNOhaOggCMs7raXn9j/ddZoS01RAAmWjUIwETz42oEEKhdAQIwNmpLAMZGHegFAggggAACCCCAwGoBHoAyG5IUsD3/kpTh3ggggAACCCCAAAKJCRCASYyeGxsUIABjsCh0CQEEEEAAAQQiCRCAicRn5mICMGZK4bQjBGCccdpefyMA46zQlhoiABOtGgRgovlxNQII1K4AARgbO8WFkgAAIABJREFUtSUAY6MO9AIBBBBAAAEEEEBgtQAPQJkNSQrYnn9JynBvBBBAAAEEEEAAgcQECMAkRs+NDQoQgDFYFLqEAAIIIIAAApEECMBE4jNzMQEYM6Vw2hECMM44ba+/EYBxVmhLDRGAiVYNAjDR/LgaAQRqV4AAjI3aEoCxUQd6gQACCCCAAAIIILBagAegzIYkBWzPvyRluDcCCCCAAAIIIIBAYgIEYBKj58YGBQjAGCwKXUIAAQQQQACBSAIEYCLxmbmYAIyZUsTakVyAREysHUhv47bX3wjApHdmleg5AZhoZSUAE82PqxFAoHYFCMDYqC0BGBt1oBcIIIAAAggggAACqwV4AMpsSFLA9vxLUoZ7I4AAAggggAACCCQmQAAmMXpubFCAAIzBotAlBBBAAAEEEIgkQAAmEp+ZiwnAmClFrB0hABOa1/b6GwGY0IW1fCEBmGjVIQATzY+rEUCgdgUIwNioLQEYG3WgFwgggAACCCCAAAKrBXgAymxIUsD2/EtShnsjgAACCCCAAAIIJCZAACYxem5sUIAAjMGi0CUEEEAAAQQQiCRAACYSn5mLCcCYKUWsHSEAE5rX9vobAZjQhbV8IQGYaNUhABPNj6sRQKB2BQjA2KgtARgbdaAXCCCAAAIIIIAAAqsFeADKbEhSwPb8S1KGeyOAAAIIIIAAAggkJkAAJjF6bmxQgACMwaLQJQQQQAABBBCIJEAAJhKfmYsJwJgpRawdIQATmtf2+hsBmNCFtXwhAZho1SEAE82PqxFAoHYFCMDYqC0BGBt1oBcIIIAAAggggAACqwV4AMpsSFLA9vxLUoZ7I4AAAggggAACCCQmQAAmMXpubFCgXACGL5AaLBpdQgABBBBAIOMCfH7JxgQgAJOROudyafiuncVi2F5/IwBjcc5E7hMBmGiE5QIwJx3aM9oNuBoBBBAwKlDu7z8CMDYKl4YP5bY/ANuoI71AAAEEEEAAAQRqScD25z8egNbSXPMbi+35V+v6jA8BBBBAAAEEEEDAV4AADBMDgdUCfIGU2YAAAggggAACaRPg80vaKhauvwRgwrml7Sp2gAldMdvrb6z/hi6s5QsJwESrTrkvgBOAiebL1QggYFeg3N9/BGBs1I4AjI060AsEEEAAAQQQQACB1QI8AGU2JClge/4lKcO9EUAAAQQQQAABBBITIACTGD03NijAF0gNFoUuIYAAAggggEBJAT6/ZGOCEIDJSJ3ZASZsoW2vvxGACVtX09cRgIlWnnJfACcAE82XqxFAwK5Aub//CMDYqB0BGBt1oBcIIIAAAggggAACqwV4AMpsSFLA9vxLUoZ7I4AAAggggAACCCQmQAAmMXpubFCAL5AaLApdQgABBBBAAIGSAnx+ycYEIQCTkToTgAlbaNvrbwRgwtbV9HUEYKKVp9wXwAnARPPlagQQsCtQ7u8/AjA2akcAxkYd6AUCCCCAAAIIIIDAagEegDIbkhSwPf+SlOHeCCCAAAIIIIAAAtUUKPxc2ube+XzJH1ezn9wLgaoL8AXSqpNzQwQQQAABBBCIKMDnl4iAKbmcAExKChWxmzkCMGEFba+/EYAJW1fT1xGAiVaecl8AJwATzZerEUDArkC5v/8IwNioHQEYG3WgFwgggAACCCCAAAKrBXgAymxIUsD2/EtShnsjgAACCCCAAAIIVFOAAEw1tblXqgT4AmmqykVnEUAAAQQQQEBE+PySjWlAACYjdSYAE7bQttffCMCEravp6wjARCtPuS+AE4CJ5svVCCBgV6Dc338EYGzUjgCMjTrQCwQQQAABBBBAAIHVAjwAZTYkKWB7/iUpw70RQAABBBBAAAEEqilAAKaa2twrVQJ8gTRV5aKzCCCAAAIIIEAAJjNzgABMNkrNDjCh62x7/Y0ATOjCWr6QAEy06pT7AjgBmGi+XI0AAnYFyv39RwDGRu0IwNioA71AAAEEEEAAAQQQWC3AA1BmQ5ICtudfkjLcGwEEEEAAAQQQQKCaAgRgqqnNvVIlQAAmVeWiswgggAACCCBAACYzc4AATDZKTQAmdJ1tr78RgAldWMsXEoCJVp1yXwAnABPNl6sRQMCuQLm//wjA2KgdARgbdaAXCCCAAAIIIIAAAqsFeADKbEhSwPb8S1KGeyOAAAIIIIAAAghUU4AATDW1uVeqBAjApKpcdBYBBBBAAAEECMBkZg4QgMlGqQnAhK6z7fU3AjChC2v5QgIw0apT7gvg5QIw/fr1i9YBrkYAAQQcCSxatKiilsr9/UcApiLO2E4mABMbLQ0jgAACCCCAAAIIhBTgAWhIOC5zImB7/jkZIo0ggAACCCCAAAIIpECAAEwKikQXkxEgAJOMO3dFAAEEEEAAgfACfH4Jb5emKwnApKla4ftKACa0ne31NwIwoQtr+UICMNGqU+4L4ARgovlyNQIIVE+AAEz1rKt5JwIw1dTmXggggAACCCCAAAJBBHgAGkSJc+ISsD3/4ho17SKAAAIIIIAAAghYEyAAY60i9MeMAF8gNVMKOoIAAggggAACAQX4/BIQKuWnEYBJeQEDdp8ATECo9qfZXn8jABO6sJYvJAATrToEYKL5cTUCCNgRIABjpxYue0IAxqUmbSGAAAIIIIAAAgi4EOABqAtF2ggrYHv+hR0V1yGAAAIIIIAAAgikTYAATNoqRn+rJsAXSKtGzY0QQAABBBBAwJEAn18cQRpvhgCM8QI56h4BmNCQttffCMCELqzlCwnARKsOAZhoflyNAAJ2BAjA2KmFy54QgHGpSVsIIIAAAggggAACLgR4AOpCkTbCCtief2FHla3rNhSR/UWkj4hs1/R772wRMFoEEEAgsMDfReRVEXml6fd5IvLvwFdzIgIIxClAACZOXdpOtQBfIE11+eg8AggggAACmRTg80s2yk4AJiN1zuXS8F07i8Wwvf5GAMbinIncp3IBmMg3yHgDJx3as6RAv379Mi7E8BFAwIoAARgrlXDbjzR8KLf9AdhtPWgNAQQQQAABBBBAQMT25z8egNb6HLU9/2pdP9r4NPAyVkROitYMVyOAAAKZF5guIlc0BWIyjwEAAgkKEIBJEJ9b2xbgC6S260PvEEAAAQQQQKC9AJ9fsjErCMBkpM4EYMIW2vb6G+u/Yetq+joCMPGWhwBMvL60jgAC7gQIwLiztNQSARhL1aAvCCCAAAIIIIAAAirAA1DmQZICtudfkjJ27627vGjwZbTdLtIzBBBAIJUCNzYFYXR3GA4EEKi+AAGY6ptzx5QI8AXSlBSKbiKAAAIIIIBAiwCfX7IxGQjAZKTOBGDCFtr2+hsBmLB1NX0dAZh4y0MAJl5fWkcAAXcCBGDcWVpqiQCMpWrQFwQQQAABBBBAAAEV4AEo8yBJAdvzL0kZm/c+S0R+Y7Nr9AoBBBCoGYGz+bu2ZmrJQNIlQAAmXfWit1UU4AukVcTmVggggAACCCDgRIDPL04YzTdCAMZ8iZx0MEcAJqyj7fU3AjBh62r6OgIw8ZaHAEy8vrSOAALuBAjAuLO01BIBGEvVoC8IIIAAAggggAACKsADUOZBkgK251+SMvbuPUVExtjrFj1CAAEEalJAw4YahOFAAIHqCRCAqZ41d0qZAF8gTVnB6C4CCCCAAAIICJ9fsjEJCMBkpM4EYMIW2vb6GwGYsHU1fR0BmHjLQwAmXl9aRwABdwIEYNxZWmqJAIylatAXBBBAAAEEEEAAARXgASjzIEkB2/MvSRk7915LRH4vIsPsdImeIIAAApkQmCkio0Tk80yMlkEikLwAAZjka0APjArwBVKjhaFbCCCAAAIIIFBUgM8v2ZgcBGAyUmcCMGELbXv9jQBM2Lqavo4ATLzlIQATry+tI4CAOwECMO4sLbVEAMZSNegLAggggAACCCCAgArwAJR5kKSA7fmXpIyNe28iIveKyC42ukMvEEAAgcwJPCcih4vIu5kbOQNGoPoCBGCqb84dUyLAF0hTUii6iQACCCCAAAItAnx+ycZkIACTkToTgAlbaNvrbwRgwtbV9HUEYOItDwGYeH1pHQEE3AkQgHFnaaklAjCWqkFfEEAAAQQQQAABBFSAB6DMgyQFbM+/JGVs3PtRERlkoyv0AgEEEMiswHwR2Suzo2fgCFRPgABM9ay5U8oE+AJpygpGdxFAAAEEEEBA+PySjUlAACYjdSYAE7bQttffCMCEravp6wjAxFseAjDx+tI6Agi4EyAA487SUksEYCxVg74ggAACCCCAAAIIqAAPQJkHSQrYnn9JyiR/75tF5Pig3ejfv7/8+Mc/lu2220769OkjPXv2DHop5yGAAAKpEJg1a5Ycc8wx8uWXXwbqr67Njxw5UnbZZRfZc889ZZNNNpFXX31VXnnlFbntttvkmWeeCdRO00m3iMgJlVzAuQggULEAAZiKybggKwJ8gTQrlWacCCCAAAII1I4An19qp5alRkIApjbrHCDvkobv3lkoju31NwIwFuaI8z6UC8CUC3A471DKGpx+39KSPS7n169fv5SNmO4igECtChCAqc3KpuFDuO0PwLU5LxgVAggggAACCCCQpIDtz388AE1yblTj3rbnXzUEbN6jXkQmBOnagAED5Oyzz5ajjz46yOmcgwACCKRS4Nlnn/X+nvvHP/5Rtv+dOnWSI488Uk455RQZOHCgrLHGGr7X3HnnnTJlyhRZsGBB2TabTpgoIvr3MwcCCMQjQAAmHldarQEBvkBaA0VkCAgggAACCGRMgM8v2Sg4AZjarDMBGGd1tb3+xvqvs0JbaogATLRqEICJ5sfVCCBgR4AAjJ1auOwJARiXmrSFAAIIIIAAAggg4EKAB6AuFGkjrIDt+Rd2VOm+TncYuCnIEI477ji55RbdlIADAQQQqF2BfD7v7eDy17/+tewg1157bbnuuutk+PDhokGYIMfxxx8vt956a5BT9ZwTRUR36OJAAAH3AgRg3JvSYo0I8AXSGikkw0AAAQQQQCBDAnx+yUaxCcDUZp0JwDirq+31NwIwzgptqSECMNGqQQAmmh9XI4CAHQECMHZq4bInBGBcatIWAggggAACCCCAgAsBHoC6UKSNsAK251/YUaX3ut4i8oqI1JUbwrhx42TSpEnlTuPnCCCAQOoFJkyYEOjvuy233FLuvvtu2WmnnSoe8/jx42Xy5MlBrmsQke1E5O9BTuYcBBCoSIAATEVcnJwlAb5AmqVqM1YEEEAAAQRqQ4DPL7VRx3KjIABTTiidPycA46xuttffCMA4K7SlhgjARKsGAZhoflyNAAJ2BAjA2KmFy54QgHGpSVsIIIAAAggggAACLgR4AOpCkTbCCtief2FHld7rZorI0HLdnzJliowZM6bcafwcAQQQSL3AzJkzZcSIEbJy5cqSY9lss83kgQcekG233Tb0mH/zm9/I2WefHeT6e0RkWJATOQcBBCoSIABTERcnZ0mAL5BmqdqMFQEEEEAAgdoQ4PNLbdSx3CgIwJQTSufPCcA4q5vt9TcCMM4KbakhAjDRqkEAJpofVyOAgB0BAjB2auGyJwRgXGrSFgIIIIAAAggggIALAR6AulCkjbACtudf2FGl87oTReR35bp+1llniX5JmwMBBBCodYEPP/xQDjzwQHnuuedKDrV79+7y17/+Vfr06ROZRAMwAf+O/Q8RuSnyDWkAAQRaCxCAYT4gUESAL5AyNRBIj4B+Lv3BD35QlQ7rzod33nmn9O6tm8kGO7744gtZsGCBPProo/L000/LwoUL5eOPP/Yu7tGjh7eb4m677SYHHHCADBgwQLp06VKy4WeeeUaGDh0qS5cu9T3v1FNPFX2JR7l2yvVe2z/uuOPkoYce8j112LBhcuONN4r+twEHAgjYEODzi406xN0LAjBxCyfTPgEYZ+62198IwDgrtKWGCMBEqwYBmGh+XI0AAnYECMDYqYXLnhCAcalJWwgggAACCCCAAAIuBHgA6kKRNsIK2J5/YUeVvut6iMhrIrJBqa4PGTJE7rlHNx7gQAABBGpfYNSoUfKHP/yh5EA7dOggs2bNkkMPPdQZiH55LsDftR+IiG430/htQQ4EEHAhQADGhSJt1KQAXyCtybIyqBoVsBqAWbFihVx//fVy5ZVXypIlSwLp6y6L+hKOU045Rbp27ep7zbJly2T06NGiOzf6HRpSv+uuu6Rv376B7lnspIcfflj0c/ry5ct9T5k2bZpo2IYDAQTsCPD5xU4t4uwJAZg4dZNrmwCMM3vb628EYJwV2lJDBGCiVYMATDQ/rkYAATsCBGDs1MJlTwjAuNSkLQQQQAABBBBAAAEXAjwAdaFIG2EFbM+/sKNK33U3iMhJpbqtb2F94oknZO21107f6OgxAgggUKHAU089JXvuuaesWrWq5JW/+tWv5L/+678qbL306Z999pn31u4XXnihXLvTReTkcifxcwQQCCxAACYwFSdmTYAvkGat4ow3zQLWAjD5fF70s/WYMWO83V7CHAMHDpSpU6fKLrvs4nu57vAyduzYok1Pnz7dC8mEPfS/CSZOnCiTJ0/2bcJVyCZs/7gOAQT8Bfj8ko2ZQQCmNutMAMZZXW2vvxGAcVZoSw0RgIlWDQIw0fy4GgEE7AgQgLFTC5c9IQDjUpO2EEAAAQQQQAABBFwI8ADUhSJthBWwPf/Cjipd1x0kIveX67K+7XSfffYpdxo/RwABBFIv8Omnn8pRRx0lc+fOLTmWQYMGybx582SNNdZwPua//OUvsu+++wZp92AReSDIiZyDAAKVCeT1G7scCCDgCfAFUiYCAukRsBaAmT9/vhx//PGBd30pJq0v5bj22mtl9913b3fKiy++KMOHD5fFixf7Xn7CCSfI1VdfXXQXmXLVXbp0qRx33HHy0EMPxdJ+ufvzcwQQCCfA55dwbmm7igBM2ioWrL8EYII5BTjL9vobAZgAJUzfKQRgotWMAEw0P65GAAE7AgRg7NTCZU8IwLjUpC0EEEAAAQQQQAABFwI8AHWhSBthBWzPv7CjStd1D4tIyWTLmWeeKVdeeWW6RkVvEUAAgZACf/zjH2XEiBHS0NBQtIUuXbrIggULZIcddgh5l/KXnXXWWd6brsscfxGRQEmZcg3xcwQQaCtAAIYZgcBqAb5AymxAID0ClgIwr776qpx44one52YXx9577y233XabbLLJJm2aW7FihZxxxhly8803+95m6623lhkzZsiOO+4Yqhv6QpBhw4bJ8uXLfa+/++675YgjjgjVNhchgEB8Anx+ic/WUssEYCxVw11fCMA4s7S9/kYAxlmhLTVEACZaNQjARPPjagQQsCNAAMZOLVz2hACMS03aQgABBBBAAAEEEHAhwANQF4q0EVbA9vwLO6r0XHeoiMwp1d1evXqJfmllzTXXTM+o6CkCCCAQUkA3fNAv1umbqksdY8aMkSlTpoS8S7DLvvzyS+nTp4+8/fbb5S44TETuK3cSP0cAgcoECMBU5sXZtS3AF0hru76MrrYErARgvvjiCzn77LPluuuucwo8btw4mTBhgnTo0KFNu3/4wx9k1KhRRe81bdo0OfXUUyvuy6pVq2TixIkyefJk32sHDBggt99+u2y++eYVt80FCCAQrwCfX+L1tdI6ARgrlXDbDwIwzjxtr78RgHFWaEsNEYCJVg0CMNH8uBoBBOwIEICxUwuXPSEA41KTthBAAAEEEEAAAQRcCPAA1IUibYQVsD3/wo4qPdfpzgF7l+ruHXfcIUcffXR6RkRPEUAAgQgCN910k5x00kkld3/ZfffdZfbs2bLeeutFuFOwS++880455phjyp38SLmdvMo1wM8RQKC9AAEYZgUCqwX4AimzAYH0CJQKwOy0006iny979+4d+4CeeeYZGTp0qCxdutT3XtqHn//859453bt39z5/a/D72muv9UIzxXZbKTaGt956y9vFsdhuM8OHD5fp06dLt27dKhr7e++9JyNHjpRHH33U9zoN+Vx66aXSqVOnitrlZAQQiF+Azy/xG1u4AwEYC1Vw3wcCMM5Mba+/EYBxVmhLDRGAiVYNAjDR/LgaAQTsCBCAsVMLlz0hAONSk7YQQAABBBBAAAEEXAjwANSFIm2EFbA9/8KOKh3XDRaRe0t19Uc/+pH35RgOBBBAIAsCuuOKfqHu9ddfLzncuXPnyv777181Eg0h/vGPfyx3v8NFZHa5k/g5AggEFyAAE9yKM2tfgC+Q1n6NGWHtCFgIwOiuihdddJHobi1+h+6aomGU7bffvt2P9VrdUeW0004rGoL5/e9/74VSWh8rV66Uc889V6ZOnep7z549e3oh9n79+lVU7Hnz5skBBxzge80666wjM2fOlH333beiNjkZAQSqI8Dnl+o4J30XAjBJVyCe+xOAceZqe/2NAIyzQltqiABMtGoQgInmx9UIIGBHgACMnVq47AkBGJeatIUAAggggAACCCDgQoAHoC4UaSOsgO35F3ZU6bhOX186qFRX9c2p/fv3T8do6CUCCCAQUWDOnDkyeLBmA4sfe+yxh8yfP186duwY8W7BL9e3Z+uXBMsc80Vkr3In8XMEEAguQAAmuBVn1r4AXyCt/RozwtoRsBCA+eSTT7xdFWfMmOELe/3113s/L/bl1hUrVsgZZ5whN998s+/1kyZN8g3XlAqraEOXX3656I4tAb5U69131apV3n0uueQS337st99+cuutt4qGa/4/e/cCd1OZ93/8u2kcEk2ZlJqSJiFhilLMTEzSqERSoRgNZWbI32FGqsF9M2JqogOlRpOKJIRMhymVTjrwVENJmXnS0YQI6UFl/1/XnnG73fbah7Wuvde19v7s12tezzzd67qu3/X+rViz1/reiw8CCLgnwPWLez3JRUUEYHKhGv6cGfxdHYVn78KHlNy+/0YAxoVzxHoNBGCCkRKACebHaAQQcEeAAIw7vbBZSRQuwt2+ALbZDeZCAAEEEEAAAQQQMAJuX//xBWihn6Vun3+Fq99Z0oJU2+vevXvit67yQQABBIpB4KuvvlKPHj1kQjBen2rVqmnevHk699xz805ianvooYfSrdtF0sJ0B/FzBBDITIAATGZOHFUcAjxAWhx9ZpeFIeBCAOa9996TeYvhP/7xj/1QGzRokAjGNGvWLCX4XXfdlXgLTLJP//79NWnSJFWvXn2fH69bt069e/fW4sWLk4678MILdc899+iQQw7JqNmfffZZ4k0zS5aY3x+y/2fs2LG6/vrrMw7UZLQoByGAgDUBrl+sUTo9EQEYp9vjuzgCML7pKg50+/4b93+tNdqliQjABOsGAZhgfoxGAAF3BAjAuNMLm5UQgLGpyVwIIIAAAggggAACNgT4AtSGInP4FXD7/PO7K/fHPSYp5RPcy5YtU8uWLd3fCRUigAACFgSeffbZxNtfvv76a8/ZunbtmnhYL4Ob8BYq2neK5cuX69RTT0037+OSzkt3ED9HAIHMBAjAZObEUcUhwAOkxdFndlkYAi4EYFLVcM4552jmzJmqXbt2SnBzzOWXX570GK8AjHljS2lpqUwwJdnHvKllwYIFGb/pNtUbZbKdqzDOLnaBQLQEuH6JVr/8VksAxq+c2+My+O4tCs/euYDs9v03AjAunCPWayAAE4yUAEwwP0YjgIA7AgRg3OmFzUqicBHu9gWwzW4wFwIIIIAAAggggIARcPv6jy9AC/0sdfv8K0z9EyW9k2prPXv2TDyQwgcBBBAoFoErr7xS06ZN89yuefvL/Pnz9Ytf/CI0EvPbpx988MF065s/499NdxA/RwCB9AIEYNIbcUTxCPAAafH0mp1GX8CFAMwXX3yhVatWaevWrXr33Xf15Zdf6q233kr8/02aNNHEiRP3e3tLRflUAZhrr702EXKpXLnyfg0z++/YsaO2bduWtJmZvrXFhGlGjhyp8ePHJ50n27fJRP/MYgcIRE+A65fo9cxPxQRg/Ki5P4YAjLUeuX3/jfu/1hrt0kQEYIJ1gwBMMD9GI4CAOwIEYNzphc1KCMDY1GQuBBBAAAEEEEAAARsCfAFqQ5E5/Aq4ff753ZXb426U9PtUJZovJE455RS3d0F1CCCAgCWBdevWqXnz5tqwYYPnjOa3T0+fPj3pQ3aWykg7zRtvvKEWLVqkO+4mScPTHcTPEUAgvQABmPRGHFE8AjxAWjy9ZqfRF3AhABNUMR6Pa9y4cYkASrKPCdAMGTIk6c82b96svn37JsLryT4m0P7AAw/oBz/4QcoyP/vsM5kA+pIlS5IeN3XqVJk30fBBAAF3Bbh+cbc3NisjAGNT0525CMBY64Xb998IwFhrtEsTEYAJ1g0CMMH8GI0AAu4IEIBxpxc2KyEAY1OTuRBAAAEEEEAAAQRsCPAFqA1F5vAr4Pb553dXbo8zT3h7Pulx0UUXae7cuW7vgOoQQAABiwLmAbrf/e53Mg/aJfuYm+7Lli3LJHxisarkU3Xr1k3z5s1Ltc5GSYflvBAWQKAIBAjAFEGT2WLGAjxAmjEVByIQukAhBGBShVhq1qypJ554Qm3atPG0njRpkoYOHZr052a8CcecddZZKXv19NNPq0OHDkmPady4sebMmZN4mw0fBBBwV4DrF3d7Y7MyAjA2Nd2ZiwCMtV64ff+NAIy1Rrs0EQGYYN0gABPMj9EIIOCOAAEYd3phsxICMDY1mQsBBBBAAAEEEEDAhgBfgNpQZA6/Am6ff3535e64X0qanqq8RYsW6fzzz3d3B1SGAAIIWBTYuXNn4u0v7733nueszZo1k3n7SuXKlS2u7G+qv/3tb+rUqVO6wX0k3ZfuIH6OAAKpBQjAcIYgsFeAB0g5GxCIjkCqAIzNXZi3n5igSfXq1W1Om5hr5syZMm9gTPZp37697r//ftWtW9dz3RUrVsgEx9esWZP0GPNmmdGjR3te3+/atUsjRoxI7C/Zp0+fPpo8ebJq1Khhfe9QmKw1AAAgAElEQVRMiAAC9gS4frFn6fJMBGBc7o7/2gjA+LerMNLt+28EYKw12qWJCMAE6wYBmGB+jEYAAXcECMC40wublRCAsanJXAgggAACCCCAAAI2BPgC1IYic/gVcPv887srd8ctkXSmV3mNGjXSu+++6271VIYAAghYFli6dGnK3x5dqVIl3XTTTZ6/QdpyORlNZ37j9OrVq1Md+7ykthlNxkEIIOApQACGkwOBvQI8QMrZgEB0BKIegDHfSVxxxRV67bXXkqLfcsstGjRokFI9GLt9+3YNHDhQ06cn//0f6UI0H374oXr27CnzvxWSfcwbGbt27Rqdk4JKEShSAa5fiqPxBGAKs88EYKz11e37bwRgrDXapYkIwATrBgGYYH6MRgABdwQIwLjTC5uVEICxqclcCCCAAAIIIIAAAjYE+ALUhiJz+BVw+/zzuys3x7WUtCxVaRMmTNA111zjZvVUhQACCORAYPDgwbr11ls9Zz7uuOP04osv6sgjj8zB6v6mvPHGGzP5s/pUScv9rcAoBBAwAgRgOA8Q2CvAA6ScDQhERyDKAZjPP/9c5s0yCxcuTArerl07PfDAAzrqqKPSNiTVW2TM4Keeekpnn3120nkeffRRde7cOenPWrVqpVmzZql+/fppa+AABBAIV4Drl3D987U6AZh8Sed3HQIw1rzdvv9GAMZao12aiABMsG4QgAnmx2gEEHBHgACMO72wWQkBGJuazIUAAggggAACCCBgQ4AvQG0oModfAbfPP7+7cnPczZKGpirNPGxSp04dN6unKgQQQMCywPvvv68LLrhA7733nufMAwYM0OTJky2vHGy69evX6/DDD083ifkz/3fpDuLnCCDgLUAAhrMDgb0CPEDK2YBAdASiGoDZsGGDhg0blgi4JPvUrFlTd999t7p3755RMz744AP16NHD800y1157rcaOHavKlSvvM9+uXbs0YsQITZo0Kek6Q4YMkfnlIVWqVMmoDg5CAIHwBLh+Cc8+nysTgMmndv7WIgBjzdrt+28EYKw12qWJCMAE6wYBmGB+jEYAAXcECMC40wublRCAsanJXAgggAACCCCAAAI2BPgC1IYic/gVcPv887srN8f9ryTPX1Hau3dv3XfffW5WTlUIIIBADgTMb4X+5S9/qe+++y7p7OahthdeeEHmtzy79jF133///anK+kDSca7VTT0IREmAAEyUukWtuRbgAdJcCzM/AvYEohiASRd+MToDBw6UeRNi9erVM8LauXOnhg8frttuuy3p8a1bt9aDDz6oevXq7fPzDz/8UD179tTSpUv3G2dCOPPnz9dZZ52VUQ0chAAC4Qpw/RKuf75WJwCTL+n8rkMAxpq32/ffCMBYa7RLExGACdYNAjDB/BiNAALuCBCAcacXNishAGNTk7kQQAABBBBAAAEEbAjwBagNRebwK+D2+ed3V+6N+5mk51OV9eyzz6pdu3buVU5FCCCAQI4EzjvvPD3++OOes7dv317z5s1TrVq1clSB/2mfe+45/fznP083wZmSXkh3ED9HAIHkAgRgODMQ2CvAA6ScDQhERyBqARjzJtqrr75ac+bM8UTu3Lmz7rrrrkzegrjPHI8++qjMWK/PwoULE2+ELP9JNcb87wMTQq9bt250TggqRaCIBbh+KY7mE4Apkj5nkIgpDomsd+n2/TcCMFk3NAoDCMAE6xIBmGB+jEYAAXcECMC40wublRCAsanJXAgggAACCCCAAAI2BPgC1IYic/gVcPv887sr98ZNkjTYq6wGDRro/fffd69qKkIAAQRyJLBjxw4dffTR2rhxo+cK9957r/r06ZOjCoJPe8IJJ2jNmjWpJrpF0pDgKzEDAsUpQACmOPvOrpML8AApZwYC0RFIFYBp3ry5Zs+erYYNGzqxIfO2lQEDBuixxx7zrKdDhw6aPHmyzPcW2X7WrVsn87bbxYsXJx06aNCgxFtlqlatmvj5rl27NGLECE2aZL5C2f8zduxYXX/99eIZ3Gw7wfEIhCPA9Us47vlelQBMvsXDWS/GX75+4d2+/0YAxm9fnR5HACZYewjABPNjNAIIuCNAAMadXtishACMTU3mQgABBBBAAAEEELAhwBegNhSZw6+A2+ef3125N+5DScd4lTV8+HD96U9/cq9qKkIAAQRyJDB37lxdeuml2r17d9IVqlSpok8++USHHXZYjioIPu0111yTeGAvxcf82X9s8JWYAYHiFCAAU5x9Z9fJBXiAlDMDgegIRCUAY4LcAwcO1FNPPeWJa97YOGXKFNWrV89XA7777juVlpbKBFeSfVq1aqVZs2apfv36iR+bQE7Pnj21dOnS/Q43b31ZsGCBTjvtNF+1MAgBBPIvwPVL/s3DWJEATBjq+V+TAIxvc7fvvxGA8d1YlwcSgAnWHQIwwfwYjQAC7ggQgHGnFzYrIQBjU5O5EEAAAQQQQAABBGwI8AWoDUXm8Cvg9vnnd1dujWsr6blUJb3yyis6/fTT3aqaahBAAIEcCcTjcXXq1Cnlb5o2fyaaPxtd/rz66qs644wz0pXYTtKSdAfxcwQQ2F+AAAxnBQJ7BXiAlLMBgegIRCEA8/bbb6tfv3567bXXPGF79eqlm2++OXAg3Xh07NhR27ZtS7rWvHnz1LVr18TPHnnkEV100UVJj+vWrZumTZumgw8+ODonA5UiUOQCXL8UxwlAAKZI+swbYPw22u37bwRg/PbV6XEEYIK1hwBMMD9GI4CAOwIEYNzphc1KCMDY1GQuBBBAAAEEEEAAARsCfAFqQ5E5/Aq4ff753ZVb426TdLVXSQ0bNtTq1avdqphqEEAAgRwKfP755zr22GO1Y8eOpKtUqlRJ48ePl3k7luufRo0a6b333ktV5u2SBrm+D+pDwEUBAjAudoWawhLgAdKw5FkXgewFXA/AmAcgBgwYkDL8MmLECF133XWqWbNm9gAVRmzevFl9+/bV/Pnzk841aNCgsrcqmuv/224zX6Hs/5k6dar69+8fuB4mQACB/Alw/ZI/6zBXIgATpn7+1uYNML6t3b7/RgDGd2NdHkgAJlh3CMAE82M0Agi4I0AAxp1e2KyEAIxNTeZCAAEEEEAAAQQQsCHAF6A2FJnDr4Db55/fXbk17mNJP/QqyTxYYh705oMAAggUi8Ds2bPVvXt3z+3Wq1dPTzzxhBo3buw8ybXXXqsJEyakqvMTSUc7vxEKRMBBAQIwDjaFkkIT4AHS0OhZGIGsBVwOwKR784sJvIwbN05XXXWVqlatmvXevQZMmjRJQ4cOTfrj5s2by/zvgypVqqhHjx5JgznmfxfMmTNHTZo0sVYTEyGAQO4FuH7JvbELKxCAcaELua+BAIxvY7fvvxGA8d1YlwcSgAnWHQIwwfwYjQAC7ggQgHGnFzYrIQBjU5O5EEAAAQQQQAABBGwI8AWoDUXm8Cvg9vnnd1fujGsj6aVU5bz++us69dRT3amYShBAAIEcCwwcOFBTpkzxXKVnz56aOXNmjquwM/2yZct02mmnpZvM/F2wNN1B/BwBBPYVIADDGYHAXgEeIOVsQCA6Aq4GYN59911dccUVnm9+MSH0iRMn6sILL1QsZvd2+ooVK9StWzetWbMmaSNnzJih6tWr66KLLkr6c/PmFxOiMcfwQQCB6Ahw/RKdXgWplABMEL3ojCUA47tXbt9/IwDju7EuDyQAE6w7BGCC+TEaAQTcESAA404vbFZi9xs7m5XtncvtC+Dc7JlZEUAAAQQQQACBYhZw+/qPL0AL/dx0+/yLvv5oSSVe2zjxxBP1zjvvRH+X7AABBBDIUOCjjz7SxRdfLBP+8/rcc889+tWvfpXhjOEfZn4T9apVq1IVYv4uGBN+pVSAQLQECMBEq19Um1sBHiDNrS+zI2BTwMUAjAmemBD6U089lXSr5i0sd955p8444wybFGVzbd++PbH+9OnTk85vwjHVqlWTCcIk+8ybN09du3bNSW1MigACuRPg+iV3ti7NTADGpW7krhYCML5t3b7/xv1f3411eSABmGDdIQATzI/RCCDgjgABGHd6YbMSAjA2NZkLAQQQQAABBBBAwIYAX4DaUGQOvwJun39+d+XOuBcl/cSrnBEjRmj8+PHuVEslCCCAQI4FHn/8cV1++eXavHlz0pVq1KihpUuXqlmzZjmuxN701157rSZMmJBqQvMmsJ/aW5GZEChYgYrXpftsNB5P+eOCRWFjCBgBHiDlPEAgOgKuBWA+//xzmTeoLFy4MCliq1atNG3aNJ100kk5RTYh9379+mW9hqlv1qxZql+/ftZjGYAAAuEKcP0Srn++VicAky/pcNchAOPb3+37bwRgfDfW5YEEYIJ1hwBMMD9GI4CAOwIEYNzphc1KCMDY1GQuBBBAAAEEEEAAARsCfAFqQ5E5/Aq4ff753ZUb4w6V9EWqUhYvXqyzzjrLjWqpAgEEEMiDQGlpqUpKPF+MpZ/97GdasGCBDjnkkDxUY2eJZ555Ru3bt083mfk7IXnqJ91Ifo5A8QgQgCmeXrPTLAV4gDRLMA5HIEQBlwIw3377rUaPHq0bbrghqYh588sDDzygpk2b5lzsgw8+UI8ePfTaa69ltdaQIUMSYfMqVapkNY6DEUAgfAGuX8LvQT4qIACTD+Xw1yAA47sHbt9/IwDju7EuDyQAE6w7BGCC+TEaAQTcESAA404vbFZCAMamJnMhgAACCCCAAAII2BDgC1AbiszhV8Dt88/vrtwYd4mk2V6lmLccfPXVV25UShUIIIBAngTOPfdcPfHEE56rjRo1SiYkE7XPQQcdpO3bt6cq+1JJD0dtX9SLQJ4FCMDkGZzloiPAA6TR6RWVIuBSAOahhx7SVVddpW3btu3XmJo1a2rq1KmJUEoslvvb5zt37tTw4cN12223ZXySmBrnz5/PLw7JWIwDEXBLgOsXt/qRq2oIwORK1q15CcD47ofb998IwPhurMsDCcAE6w4BmGB+jEYAAXcECMC40wubleT+G7zg1bp9ARx8f8yAAAIIIIAAAgggsK+A29d/fAFa6Oer2+dftPXvlnSl1xa6dOmSeJCDDwIIIFAsAt98843q16+vTz/9NOmWzYN35m0q7dq1ixyJ+TN94cKFqer+i6SrIrcxCkYgvwIEYPLrzWoREuAB0gg1i1KLXsCVAIy55u7Vq5eee+456z3p37+/Jk2apOrVq2c196OPPqrOnTtnPMa8ZfH+++9X3bp1Mx7DgQgg4I4A1y/u9CKXlRCAyaWuO3MTgPHdC7fvv3H/13djXR5IACZYdwjABPNjNAIIuCNAAMadXtishACMTU3mQgABBBBAAAEEELAhwBegNhSZw6+A2+ef3125Me4DScd6lTJ58mQNGDDAjUqpAgEEEMiDwJtvvqkzzjhD5rc/J/uY3/BsHtQz/zdqnylTpmjgwIGpyjZ/JxwXtX1RLwJ5FiAAk2dwlouOAA+QRqdXVIpAqgBMLnSShVHi8XjiTSuDBw/OxZLyG4BZt26devfurcWLF2dU19ixY3X99dfn5Q01GRXEQQggkJUA1y9ZcUX2YAIwkW1dVoUTgMmKq/zBbt9/IwDju7EuDyQAE6w7BGCC+TEaAQTcESAA404vbFZCAMamJnMhgAACCCCAAAII2BDgC1AbiszhV8Dt88/vrsIf11TSilRlrF69Wg0bNgy/UipAAAEE8iRw0003afjw4Z6rNWvWTP/4xz/yVI3dZd577z01atQo3aTNJK1MdxA/R6CIBQjAFHHz2XpqAR4g5QxBIDoCLgRgsg2aZKvrNwDz3XffqbS0VCbYku5j3vqyYMECnXbaaekO5ecIIOCoANcvjjbGclkEYCyDOjodARjfjXH7/hsBGN+NdXkgAZhg3SEAE8yP0Qgg4I4AARh3emGzEgIwNjWZCwEEEEAAAQQQQMCGAF+A2lBkDr8Cbp9/fncV/rihkm72KsMEX0wAhg8CCCBQLAI7duxQp06dUv6259/85je64447IktiAjAmCJPiY/5umBTZDVI4ArkXIACTe2NWiKgAD5BGtHGUXZQCLgRgnn76aXXo0CFn/n4DMKYg49OxY0dt27YtZX3dunXTtGnTdPDBB+dsH0yMAAK5FeD6Jbe+rsxOAMaVTuS2DgIwvn3dvv9GAMZ3Y10eSAAmWHcIwATzYzQCCLgjQADGnV7YrIQAjE1N5kIAAQQQQAABBBCwIcAXoDYUmcOvgNvnn99dhT9urqSLvMoYMGCAJk+eHH6VVIAAAgjkScD8FuoGDRpo+/btSVc86KCDdNddd6lnz555qsj+MgMHDtSUKVNSTTxPUjf7KzMjAgUjQACmYFrJRmwL8ACpbVHmQyB3AmEHYMxbVkaOHKnx48fnbJNBAjCbN29W3759NX/+/JT1TZ06VWYdPgggEF0Brl+i27tsKicAk41WdI8lAOO7d27ffyMA47uxLg8kABOsOwRggvkxGgEE3BEgAONOL2xWQgDGpiZzIYAAAggggAACCNgQ4AtQG4rM4VfA7fPP767CH/eppCO9yjAPenTp0iX8KqkAAQQQyJPAsmXLdNppp3mu1rhxYy1atEg/+tGP8lSR/WUWLFigCy+8MNXEn0k6yv7KzIhAwQgQgCmYVrIR2wI8QGpblPkQyJ1A2AGYLVu2qF+/fpo71/xejtx8ggRg4vG4Jk2apGHDhqX83wZz5sxRkyZNcrMBZkUAgbwIcP2SF+bQFyEAE3oL8lIAARjfzG7ffyMA47uxLg8kABOsOwRggvkxGgEE3BEgAONOL2xWQgDGpiZzIYAAAggggAACCNgQ4AtQG4rM4VfA7fPP767CHddA0vupSli/fr0OO+ywcKtkdQQQQCCPArfffrsGDRrkuaIJjjzyyCN5rMj+Uhs2bFCdOnXSTdww3d8R6Sbg5wgUsAABmAJuLlsLJsADpMH8GI1APgXCDsD885//VPfu3ZXtgw7ZGAUJwJh1VqxYoW7dumnNmjVJlw06fzZ74VgEEMidANcvubN1aWYCMC51I3e1EIDxbev2/TcCML4b6/JAAjDBukMAJpgfoxFAwB2BbL8XSvfn39TRnaKQvXCnATmqJApNcPsCOEeNYVoEEEAAAQQQQKCIBdy+/uML0EI/Nd0+/6Kp31vSfV6lm99g+vbbb0dzZ1SNAAII+BTo0aOHHnroIc/Rf/7zn1P+Fmify+Z92EknnaR33nkn1bp9Uv0dkfeCWRABtwQIwLjVD6pxSIAHSB1qBqUggAACCCCAQEYCXL9kxBT5gwjARL6FGW2AAExGTMkOcvv+G/d/fTfW5YEEYIJ1J90D4P3Oq5tygRYtWgQrgNEIIICAJQECMJYgHZuGAIxjDaEcBBBAAAEEEEAAAfEFKCdBmAJun39hyvhf+05Jv/Ya3q9fP/3lL3/xPzsjEUAAgYgJrFy5UpdccolWr17tWfmrr76qVq1aRWxn+5d75ZVXatq0aan2MVXSbyK/UTaAQG4ECMDkxpVZC0CAB0gLoIlsAQEEEEAAgSIT4PqlOBpOAKZI+hyLReFZOxeb4fb9NwIwLp4zgWsiABOMkABMMD9GI4CAOwIEYNzphc1KonBR7vYFsM1uMBcCCCCAAAIIIICAEXD7+o8vQAv9LHX7/Ium/luSmnuVbh6M7tu3bzR3RtUIIICAD4H7779fv/nNb/T1118nHV2zZk2ZkEy9evV8zO7WkL/+9a/p/oz/h6Qfu1U11SDgjAABGGdaQSGuCfAAqWsdoR4EEEAAAQQQSCfA9Us6ocL4OQGYwuhjul3wBph0Qp4/d/v+G/d/fTfW5YEEYIJ1hwBMMD9GI4CAOwIEYNzphc1KCMDY1GQuBBBAAAEEEEAAARsCfAFqQ5E5/Aq4ff753VV4474vaXOq5d955x2deOKJ4VXIyggggECeBUz4ZepU8+KT5J/27dtr/vz5Ouigg/Jcmf3lVq1apSZNmqSb+NB0f1ekm4CfI1CgAgRgCrSxbCu4AA+QBjdkBgQQQAABBBDIrwDXL/n1Dms1AjBhyed3XQIwvr3dvv9GAMZ3Y10eSAAmWHcIwATzYzQCCLgjQADGnV7YrIQAjE1N5kIAAQQQQAABBBCwIcAXoDYUmcOvgNvnn99dhTeuo6THvZavU6eOPv/88/CqY2UEEEAgBIFTTjlFb775pufKN9xwg0aMGKFYLApf26UHPPzww7V+/fpUB56X6u+K9CtwBAIFK0AApmBby8aCCvAAaVBBxiOAAAIIIIBAvgW4fsm3eDjrEYAJxz3fqxKA8S3u9v03AjC+G+vyQAIwwbpDACaYH6MRQMAdAQIw7vTCZiVRuJPu9gWwzW4wFwIIIIAAAggggIARcPv6jy9AC/0sdfv8i57+GEkjvcru3LmzFixYEL1dUTECCCDgU2Dbtm069thjtWnTpqQzVK5cWS+99JJOP/10nyu4N6xLly5auHBhqsLGShrlXuVUhEDoAgRgQm8BBbgqwAOkrnaGuhBAAAEEEEDAS4Drl+I4NwjAFEmfC+W31uS/XW7ff+P+b/7PiDysSAAmGDIBmGB+jEYAAXcECMC40wublRCAsanJXAgggAACCCCAAAI2BPgC1IYic/gVcPv887ur8MY9IekXXstPmDBB11xzTXjVsTICCCCQZ4HXX39dP/nJT/TNN98kXbl27dr65JNPVK1atTxXlrvl/vSnPyXeaJPi86Qk88YwPgggsK8AARjOCAQ8BHiAlFMDAQQQQAABBKImwPVL1Drmr14CMP7cXB+VQd4lCs/eucDs9v03AjAunCPWayAAE4yUAEwwP0YjgIA7AgRg3OmFzUqicBHu9gWwzW4wFwIIIIAAAggggIARcPv6jy9AC/0sdfv8i57+p5KO9Cp7yZIlOvPMM6O3KypGAAEEfArceuutGjJkiOLx5M+1m3DMiy++6HN2N4c9//zzatu2bari1qX6u8LNXVEVAnkRIACTF2YWiaIAD5BGsWvUjAACCCCAQHELcP1SHP0nAFOYfSYAY62vbt9/4/6vtUa7NBEBmGDdIAATzI/RCCDgjgABGHd6YbMSAjA2NZkLAQQQQAABBBBAwIYAX4DaUGQOvwJun39+dxXOOBN8MQEYz8/WrVtVs2bNcKpjVQQQQCDPAjt37tTAgQM1bdo0z5UHDBigyZMn57my3C63bds21apVK90iR0n6LN1B/ByBIhMgAFNkDWe7mQvwAGnmVhyJAAIIIIAAAm4IcP3iRh9yXQUBmFwLhzM/ARhr7m7ffyMAY63RLk1EACZYNwjABPNjNAIIuCNAAMadXtishACMTU3mQgABBBBAAAEEELAhwBegNhSZw6+A2+ef312FM+4Xkp7wWvqEE07Qe++9F05lrIoAAgiEIPDFF1/o/PPP16uvvuq5+p133qlf//rXIVSX2yUbNmyo999/P9UiHSU9mdsqmB2ByAkQgIlcyyg4XwI8QJovadZBAAEEEEAAAVsCXL/YknR7HgIwbvfHb3UEYPzK7TfO7ftvBGCsNdqliQjABOsGAZhgfoxGAAF3BAjAuNMLm5UQgLGpyVwIIIAAAggggAACNgT4AtSGInP4FXD7/PO7q3DGXSNpgtfS3bp105w5c8KpjFURQACBEAQ++ugjnXzyydq0aVPS1Q8//HDdf//96tChQwjV5XbJSy65JN2f+SMk/Sm3VTA7ApETIAATuZZRcL4EeIA0X9KsgwACCCCAAAK2BLh+sSXp9jwEYNzuj9/qCMD4ldtvnNv33wjAWGu0SxMRgAnWDQIwwfwYjQAC7ggQgHGnFzYrIQBjU5O5EEAAAQQQQAABBGwI8AWoDUXm8Cvg9vnnd1fhjJspqafX0mPHjtUf/vCHcCpjVQQQQCAEgbfeeisRgPH6tGzZUg888IAaNWoUQnW5XfKPf/yjRo4cmWqRWan+zshtdcyOgLMCBGCcbQ2FhS3AA6Rhd4D1EUAAAQQQQCBbAa5fshWL5vEEYKLZt3RVE4BJJ5Txz92+/0YAJuNGRulAAjDBukUAJpgfoxFAwB0BAjDu9MJmJQRgbGoyFwIIIIAAAggggIANAb4AtaHIHH4F3D7//O4qnHFvS2ritfTChQt1wQUXhFMZqyKAAAIhCDz++OM677zzPFfu3LmzHnroIVWrVi2E6nK75KJFi9L9mf+OpJNyWwWzIxA5AQIwkWsZBedLgAdI8yXNOggggAACCCBgS4DrF1uSbs9DAMbt/vitjgCMX7n9xrl9/40AjLVGuzQRAZhg3SAAE8yP0Qgg4I4AARh3emGzEgIwNjWZCwEEEEAAAQQQQMCGAF+A2lBkDr8Cbp9/fneV/3Hm6e3/S7Xs2rVrVa9evfxXxooIIIBASAK33nqrBg8e7Ln6gAEDNHny5JCqy+2yH374oY499th0i1SXtCPdQfwcgSISIABTRM1mq9kJ8ABpdl4cjQACCCCAAALhC3D9En4P8lEBAZh8KOd/DQIw1szdvv9GAMZao12aiABMsG4QgAnmx2gEEHBHgACMO72wWQkBGJuazIUAAggggAACCCBgQ4AvQG0oModfAbfPP7+7yv+4VpJe9Vr2Bz/4gTZs2JD/qlgRAQQQCFFg2LBhmjhxomcFf/7zn2WOKdRPnTp10v3Zf7qk1wp1/+wLgaAC8Xg8ZSAm6PyMRyBKAjxAGqVuUSsCCCCAAAIIGAGuX4rjPCAAU5h9JgBjra9u338bHd8u6cCy3dZWNQ2K7bS2eyYKRYAATDB2AjDB/BiNAALuCBCAcacXNishAGNTk7kQQAABBBBAAAEEbAi4/gXovvWVxqJwTW2jL8Uyh9vnX3S6cKWku73K/fnPf65nnnkmOruhUgQQQMCCwCWXXKI5c+Z4zjR//nx16dLFwkpuTtG+fft0f/ZfJekvblZPVQiEL0AAJvweUIE7AjxA6k4vqAQBBBBAAAEEMhPg+iUzp6gfRQAm6h1MXj8BGJz0kqcAACAASURBVGt9dfv+26j4R4rp6LLdVlUdXRfjN7lZa384ExGACeZOACaYH6MRQMAdAQIw7vTCZiVReFjP7Qtgm91gLgQQQAABBBBAAAEj4Pb1H6/ALvSz1O3zLzr6t0oa5FXukCFDUr4FITrbpFIEEEAgM4GPP/5YF198sV57zfsFJ2+99ZaaN2+e2YQRPCrdG3Akmb87Bkdwa5SMQF4ECMDkhZlFIiLAA6QRaRRlIoAAAggggECZANcvxXEyEIApzD4TgLHWV7fvv42OvyHp5LLdHqDjNTL2L2u7Z6JQBAjABGMnABPMj9EIIOCOAAEYd3phsxICMDY1mQsBBBBAAAEEEEDAhoDrX4DyBhgbXXZ3DrfPP3fdKlb2uKSOXuVOnz5dv/zlL6OzGypFAAEEAgosXrxY/fr104cffph0pgMPPFCrVq1SvXr1Aq7k7vD77rtPffr0SVXgE5LOdXcHVIZAuAIEYML1Z3W3BHiA1K1+UA0CCCCAAAIIpBfg+iW9USEcQQCmELq4/x4IwFjrq9v330riTymus8t2G1MLlcRMKIZPhAUIwARrHgGYYH6MRgABdwQIwLjTC5uVEICxqclcCCCAAAIIIIAAAjYE3P4ClDfA2Oixy3O4ff65LLdvbWskHe9V7ssvv6zWrVtHZzdUigACCAQUuOuuuzRo0CDt2rUr6UwnnHCCli5dqtq1awdcyd3hZn9t2rRJVeA/JTVwdwdUhkC4AgRgwvVndbcEeIDUrX5QDQIIIIAAAgikF+D6Jb1RIRxBAKYQurj/HgjAWOur2/ffRsdnSepettuY2qkktsTa7pkoFAECMMHYCcAE82M0Agi4I0AAxp1e2KyEAIxNTeZCAAEEEEAAAQQQsCHg+hegvAHGRpfdncPt889dt/KVHSDpm1Slrl+/Xocddlg0dkOVCCCAgAWBa665RjfeeKPnTD169NC9996rqlWrWljNzSk2bNigOnXqpCvO/B3yXbqD+DkCxShAAKYYu86evQR4gJRzAwEEEEAAAQSiJsD1S9Q65q9eAjD+3FwfRQDGWofcvv82On67pIFlu42ps0pij1rbPROFIkAAJhg7AZhgfoxGAAF3BAjAuNMLm5UQgLGpyVwIIIAAAggggAACNgRc/wKUAIyNLrs7h9vnn7tu5StrLGmVV6nm7QYbN26Mxk6oEgEEELAkcOGFF2rBggVJZ6tUqZImTJigYcOGyfz3Qv6Y8GOavwNOlPRuIRuwNwT8ChCA8SvHuEIU4AHSQuwqe0IAAQQQQKCwBbh+Kez+7tkdAZjC7DMBGGt9dfv+26h4iWIaXbbbmHqpJDbD2u6ZKBQBAjDB2AnABPNjNAIIuCNAAMadXtishACMTU3mQgABBBBAAAEEELAh4PYXoKPjBGBsdNndOdw+/9x1K1/ZBZIWepV6+umn65VXXonGTqgSAQQQsCTQrFkzrVy5Muls1apV07x583TuuedaWs3daVq3bp3u74DOkvjNiu62kMpCFCAAEyI+SzsnwAOkzrWEghBAAAEEEEAgjQDXL8VxihCAKcw+E4Cx1le377+VxAcqLvMWmP98Yhqgktgd1nbPRKEIEIAJxk4AJpgfoxFAwB0BAjDu9MJmJQRgbGoyFwIIIIAAAggggIANAbe/ACUAY6PHLs/h9vnnstze2n4n6SavUnv37q377rsvGjuhSgQQQMCCwDfffKMjjjhCmzZtSjpbrVq1tHz5cjVo0MDCam5P8ctf/lL3339/qiLN3yE3u70LqkMgHAECMOG4s6qbAukeIHWzaqpCAAEEEEAAAQS8BeIl6BSCAAGYQuji/nsgAGOtr27ffyuJd1dcs8rt9lqVxiZY2z0ThSJAACYYOwGYYH6MRgABdwQIwLjTC5uVEICxqclcCCCAAAIIIIAAAjYE3P4ClACMjR67PIfb55/Lcntru0vSVV6ljh07Vn/4wx+isROqRAABBCwIfPbZZ/rRj36kHTt2JJ3t8MMP19q1a2XeBFPonz/+8Y8aOXJkqm3eLal/oTuwPwT8CBCA8aPGmEIVIABTqJ1lXwgggAACCBSvAAGYwug9AZjC6GPFXRCAsdZXt++/jYqfrZieKrfb6SqNXWFt90wUigABmGDsBGCC+TEaAQTcESAA404vbFZCAMamJnMhgAACCCCAAAII2BBw+wtQAjA2euzyHG6ffy7L7a3tWUntvEp96KGHdOmll0ZjJ1SJAAIIWBB45ZVX9LOf/Uzffvtt0tnMm1/ef/99Cyu5P8Xs2bPVvXv3VIU+J+nn7u+EChHIvwABmPybs6K7AgRg3O0NlSGAAAIIIICAPwECMP7cXBtFAMa1jtiphwCMHUdJbt9/uyFeWzu1sdxu16o0Vt/a7pkoFAECMMHYCcAE82M0Agi4I0AAxp1e2KyEAIxNTeZCAAEEEEAAAQQQsCHg9hegBGBs9NjlOdw+/1yW21vbx5J+6FWq+XLhlFNOicZOqDIrgffeey8RbvrHP/6x37hevXppypQpqlmzZlZzeh08adIkDR06dL8fjxkzJt3bJVKuH4/H9fnnn2vJkiV68cUXtXLlSr311lvatm1bYly9evXUpEkTnXrqqWrbtm3i/9aoUSPrPX3xxRe67LLL9Pe//z3rsdkOaN68uUzo4JhjjtGQIUN0113mJU25/7z00ktq06ZN7heKwArTp09X3759tXv37qTVnn/++Vq0aFEEdhK8xDfeeEMtWrRINdEnko4OvhIzIFB4AgRgCq+n7Mi/AAEY/3aMRAABBBBAAAE3BQjAuNmXbKsiAJOtWDSOJwBjrU/u338bFV+lmBqX7fgAnaCRsTXWBJgo7wIEYIKRE4AJ5sdoBBBwR4AAjDu9sFkJARibmsyFAAIIIIAAAgggYEPA7S9ACcDY6LHLc7h9/rks95/aDpL0n6SAx8cECQ46yBzGp9AEUgVgzBsu5s6dq2bNmgXe9pYtW9SvX7/EfBU/fgMwO3fu1OLFi/WnP/0pEXzJ9HPooYfKhHv69++vRo0aKYOboYmpCcBkKhz943bt2iVzXo4bN85zM4MHD5YJdRXD56uvvsokCGeScl8Vgwd7RCAbAQIw2WhxbKELEIAp9A6zPwQQQAABBIpPgABMYfScAExh9LHiLjL4zjcKz9650Bz377+VxO9WXFeWYVXSrzQ6dq8LeNTgT4AAjD+3PaMIwATzYzQCCLgjQADGnV7YrCQKF+HuXwDb7AhzIYAAAggggAACCLh9/UcAptDPULfPP/f1T5T0jleZP/zhD/Xxx+YFMXwKUSBVAMbsd+rUqYmgSNCP+YKqU6dOWrdu3X5TZRuAMW98eeWVVzRixIisgi8VFzZvtvntb3+rYcOG6bDDDku7RQIwaYkK5gAT2DLnxoMPPui5JxN+MSGYYvkcffTR+uQT86IXz08TSauKxYN9IpCpAAGYTKU4rhgECMAUQ5fZIwIIIIAAAsUlQACmMPpNAKYw+lhxFwRgrPXV/ftvJfE+iqt84GW6SmNXWBNgorwLEIAJRk4AJpgfoxFAwB0BAjDu9MJmJQRgbGoyFwIIIIAAAggggIANAbe/ACUAY6PHLs/h9vnnstx/ausg6e9eZbZu3Vovv/yy+7ugQl8C6QIw5k0pU6ZMyeTtDynXN2GBoUOHJj0mmwCMeevL3Xffreuvv17mzUTJPibY8uMf/1jVq1dP/Hjr1q169dVXPetr3rx5Yo/mXE91Y5QAjK9TLJKDTFCrc+fOWrZsWdL6q1Spovvuu0/du3eP5P78FN2mTRstXbo01dBfpPq7xM+ajEGgEAQIwBRCF9mDLQECMLYkmQcBBBBAAAEEXBEgAONKJ4LVQQAmmJ+rownAWOuM+/ffRsabqpJWlNvxWpXG6lsTYKK8CxCACUZOACaYH6MRQMAdAQIw7vTCZiUEYGxqMhcCCCCAAAIIIICADQG3vwAlAGOjxy7P4fb557Lcf2rrK2maV5mXXHKJZs+e7f4uqNCXQLoATOPGjTVnzhw1aWJe7uDvY96m0a9fP82dOzfpBJkGYLZv364bbrgh8Z+Kn6ZNm+qqq65S165ddcQRR6hSpUr7HLJr1y699dZbiTd6PPDAA9q0adM+P69Xr54mTpyoCy+8MGUIJhuBsWPHatSoUWVDzJt0TBBoTzAnm7kyPXbmzJm6/PLLyw4/55xzZP5Z7dq1M52C4yT961//Utu2bT3feHLcccfprrvuUvv27YvG69JLL9XDDz+car/9JN1TNCBsFIEMBQjAZAjFYUUhQACmKNrMJhFAAAEEECgqAQIwhdFuAjCF0ceKuyAAY62v0bj/Njr+qaQjy3Yd06kqiS23psBEeRUgABOMmwBMMD9GI4CAOwIEYNzphc1KCMDY1GQuBBBAAAEEEEAAARsCbn8BSgDGRo9dnsPt889luf/UNlpSiVeZw4YN05///Gf3d0GFvgSSBWBOPvlkvfnmm2XzTZs2TX37mpyUv8/rr7+uLl26yLxVw7ydxQRA1q9fXzZZJgGYb7/9VjfffLNGjBixTxGHHnqobrrpJvXo0SPjYMnatWs1evRo3X///fvMZUIw5q0eZ555pr+NVhhFAMYKYyiTvP322zrjjDP01VdfJV3fvGHI/HvRokWLUOoLY9Hf/e53iX8HU3zM3yOlYdTGmgi4LEAAxuXuUFu+BdIFYHiANN8dYT0EEEAAAQQQSCfA9Us6ocL4OQGYwuhjul3EMkjEpJujSH8ejftvo+Pmt29dVNajmIaoJHZLkfYs8ttOF4CJ/AZD3kC/8+qmrKCY7nuE3AqWRwCBNAIEYArzFCEAU5h9ZVcIIIAAAggggECUBdz+ApQATJTPrUxqd/v8y2QH4R5j3v7imW4wb6wYPHhwuBWyes4EkgVgbrzxxsSbSkxgxXz69OmjyZMnq0aNGlnXEY/HE3OZIJX5/OIXv9DRRx+tv/zlL2VzZRKAWbhwoXr16qVt27aVjWvVqpWmTJniK4Swc+dO3X333br++uv3mbNNmzaaMWOGjj322Kz3WnEAAZjAhKFNYEJbrVu31nfffZe0hp///Of629/+lnHoKrSNWFz4lltu0ZAhQ1LNaN7+Yt4CwwcBBMoJEIDhdEBgrwAPkHI2IIAAAggggEDUBLh+iVrH/NVLAMafW9RGEYDx3bFo3H8bFb9WMe19dXxML6ok9jPfu2ZgqAIEYHLLTwAmt77MjgAC9gQIwNizdGkmAjAudYNaEEAAAQQQQAABBIyA21+AEoAp9LPU7fPPff0nJZ3jVeacOXPUrVs393dBhb4EkgVgzIP906dP19y55pemSY0bN5Y5D5o0aZL1Gps3b068PWb+/PmJsSYUsnv37sQbWPZ80gVgPv3000T45bnnnisbY8Iv9957b6I2vx+vt8pcd911Ki0t1QEHHOB36rK9jho1qmyO/v37J8JA5g04ufrMnDlTl19+edn055xzjsw/q127dq6WLMh5lyxZonbt2nnuzfyZaP6dKKaP+fPg4osvTrXlv5uMWzGZsFcEMhEgAJOJEscUiwAPkBZLp9knAggggAAChSPA9Uvh9DLVTgjAFEmfeQOM30ZH4/7b6HgHSeb7yb2fuM7VmNgTfjfOuPAECMDk1p4ATG59mR0BBOwJEICxZ+nSTARgXOoGtSCAAAIIIIAAAggYAbe/ACUAU+hnqdvnn/v670g60avMV199VSZswKcwBZIFYF566SWZN2AMHTq0bNPTpk1LBFmy/Zh5unTpknibTN26dbVgwQL9/e9/V/lgSKoAjHmDzG233bbPW4hq1qyZCOd06GDuaQX7bN++XcOHD9cdd9xRNlG9evUS87ds2TLQ5LwBJhBfqIMfe+wxnX/++Z41XHXVVbrrrrtCrTHfi7/22ms6/fTTUy27SlL2Kbl8b4T1EMizAAGYPIOznNMCPEDqdHsoDgEEEEAAAQSSCHD9UhynBQGYIukzARi/jY7O/bfR8acltS/baEwPqCTW2+/GGReeAAGY3NoTgMmtL7MjgIA9AQIw9ixdmokAjEvdoBYEEEAAAQQQQAABI+D2F6Cj49slHVjWqtqqpkGxnbSuYATcPv/cZ94iqZZXmZ988omOOuoo93dBhb4EvAIw1apVU6dOnRLBFfPp06ePJk+erBo1amS8jgmvmDeeDBs2LDHmwgsv1D333JOYJ9MAjFm/d+/eWrx4cdm6Zr5x48apatWqGdeS6sAVK1aoe/fuevfdd8sOGzlyZOItNZUrV/a9BgEY33ShD6z4Jp2KBY0YMULjx48Pvc58FmDexPTDH/4w1ZJbJR2cz5pYC4EoCBCAiUKXqDFfAjxAmi9p1kEAAQQQQAABWwJcv9iSdHseAjBu98dWdTECMH4po3P/bVT8MsU0o9xGv1VMTVUSW+1384wLR4AATG7dCcDk1pfZEUDAngABGHuWLs1EAMalblALAggggAACCCCAgBFw+wvQUfGPFNPRZa2qqjq6LraB1hWMgNvnn9vM35e02atE8/D/t99+6/YOqC6QgFcA5qSTTlK/fv0Sb0Ixn+bNm2v27Nlq2LBhxutt3rw58daY+fPnJ8bcfPPNGjJkiP74xz9mHIB59NFH1blz57I197xF5rTTTsu4jnQHmnPchF1uuOGGskPNW49mzZql+vXrpxvu+XMCML7pQh94++23a9CgQZ513Hjjjfr9738fep35LuCAAw7Qd999l2rZQyR9me+6WA8BlwUIwLjcHWrLtwAPkOZbnPUQQAABBBBAIKgA1y9BBaMxngBMNPoUtEoCML4Fo3X/bXT8NUl7bx7ENFYlsVG+d1+MAx8eeqkumTg7zK0TgMmtPgGY3PoyOwII2BMgAGPP0qWZCMC41A1qQQABBBBAAAEEEDACbn8BOjr+hqSTy1p1gI7XyNi/aF3BCLh9/rnNfJKklV4l1qtXT2vXrnV7B1QXSMArANOmTZvE21uGDh1aNv+MGTN02WWXZbze66+/ri5duiTeIlM+uFIxGDJmzBiZN65U/OzatUvmTRumjj2fbt26adq0aTr4YLsvmnjmmWcSb6jZtm1b2VoLFy7UBRdckPF+Kx5IAMY3XegDS0pKVFpa6lmHOQdNuKvYPscee6w+/PDDVNtuKuntYnNhvwikEiAAw/mBwF4BHiDlbEAAAQQQQACBqAlw/RK1jvmrlwCMP7eojSIA47tj0br/Nir+G8V0R7nd/vO/b4HZ4Vug2AY+evES1fjf5trUulQX335LGNsnAJNbdQIwufVldgQQsCdAAMaepUszEYBxqRvUggACCCCAAAIIIGAE3P4CtCT+lOI6u6xVMbVQScyEYvgUhoDb55/bxh0lPe5V4k9+8hO9+OKLbu+A6gIJpArAmC+VOnXqlAiwmE///v0TYZTq1aunXTMejyeOHTZsWOJYEy655557dMghhyjTAMyGDRvUs2dPLV68uGw985aWa6+9Nu362R7w2WefJcI9S5YsKRtq3gpj/hOL+fsahgBMtl1w5/jBgwfr1ltv9SzokUceSZzTxfb56U9/qpdeeinVts3fKU8Wmwv7RSCVAAEYzg8E9grwAClnAwIIIIAAAghETYDrl6h1zF+9BGD8uUVtFAEY3x2L1v23ifHq2qo3FdfeV9nHdZ3GxMb7Fii2gTOvr6cf3f6BDtga05YWX4YRhCEAk9uTjgBMbn2ZHQEE7AkQgLFn6dJM/p68yO8OonUBnF8bVkMAAQQQQAABBApRwO3rv9HxWZK6l8HH1E4lsb1PORdiR4prT26ff273oo+ke71K7N69u2bNMv/68ClUgVQBmC1btqhfv36aO3duYvvNmzfX7Nmz1bDh3ntHXi6bN29OvCFj/vz5iUNuvvlmDRkyJBEmyTQAs2LFCpk3vqxZs6ZsmaBvZfGqd8eOHYmwzh137P3lcL169dKUKVNUs2ZNX+0nAOOLzYlBV1xxhaZPn+5ZiwlKnXnmmU7Ums8ievTooYceeijVkldI8obLZ7GshUB4AhWvS/epxARE+SBQrAI8QFqsnWffCCCAAAIIRFeA65fo9i6bygnAZKMV3WMJwPjuXfTuv42Oj5C0b+AlpitUEuN7y0xPA/MWmCPn7P0CPM9BmHQBmHQBjky3WajHTXvsP7/UzuuTzq9FixaFSsO+EEAgYgIEYCLWsAzLJQCTIRSHIYAAAggggAACCORNwO0vQEfHb5c0sEwjps4qiT2aNx0WyrWA2+dfrncfbP7fSbrJa4qrr75at912W7AVGO20QKoAjCncvMVl6NChZXuYMWNG4k0p6T6vv/66unTpknh7TN26dbVo0SLt+dI80wDM008/rQ4dOpQtVXGedDVk+/Px48fruuuuKxvWtm1bzZw5U0ceeWS2UyWOJwDji82JQV27di0LbyUryISzmjZt6kSt+Sxi0KBBuv12c0nl+fm9pD/nsybWQsBBAQIwDjaFktwQ4AFSN/pAFQgggAACCCCQuQDXL5lbRflIAjBR7l7mtROAydyqwpHRu/9WEj9Cu7VUMdUvt5dd2q2WGhtb6VuimAaWfwtM+X3nKQhDACbYyUYAJpgfoxFAwB0BAjDu9MJmJQRgbGoyFwIIIIAAAggggIANAbe/AB0VL1FMo8s2GlMvlcRm2Ng4czgh4Pb55wSRZxETJF3j9dPS0lKNGjXK7R1QXSCBdAEY88VSp06dEkEW8+nfv38iFFO9enXPdc1vtzfHmDeqmI95i8u0adN08MEHJ/7/TAMwJnxy+eWXl62TzRto/KDYXo8AjJ8uhD9m9+7dieDVM888k7SYSpUqafXq1WrQoEH4xea5gjFjxmj06L2XU0mW/5Mk8xsW+SBQzAIEYIq5++w9pQAPkHKCIIAAAggggEDUBLh+iVrH/NVLAMafW9RGEYDx3bFo3n8riXdXXLMq7HqtSmPlQzG+UYpiYMW3wJTfdI6DMARggp1hBGCC+TEaAQTcESAA404vbFZCAMamJnMhgAACCCCAAAII2BBw+wvQkvhAxbX3V5bHNEAlsTtsbJw5nBBw+/xzgsiziGmS+nr99I477tBvfvMbt3dAdYEE0gVgtmzZon79+mnu3LmJdVq1aqVZs2apfn3v+0QbN25Ur1699OSTTybGTJw4UUOGDCmrM9MAzF133aVf//rXZeMIwKRvdcUQzznnnJN4i03t2rXTD+aIhMC2bdt01llnadmyZUlFatSooVWrVumYY44pOjHzd8KAAQNS7fseSf2KDoYNI7CvAAEYzggEPAR4gJRTAwEEEEAAAQSiJsD1S9Q65q9eAjD+3KI2igCM745F9/7b6PgkSYP32XlML6sk9hPfGsU00OstMOUNchSEIQAT7EQjABPMj9EIIOCOAAEYd3phsxICMDY1mQsBBBBAAAEEEEDAhoDbX4Du/5t+rlVpzLz5gk9hCLh9/rltvEBSZ68SH374YV188cVu74DqAgmkC8CYyc3bXIYOHVq2zrx589S1a1fPdV9++WV17NgxESSoW7euFi1apBYtWpQdn2kApuJx+Q7AJKs9G2zeAJONljvHLl++XD179tSaNWuSFnXkkUfKfOF6xBFHuFN0nioxfydceumlqVZbKKlLnsphGQRcFSAA42pnqCt0AR4gDb0FFIAAAggggAACWQpw/ZIlWEQPJwAT0cZlWTYBmCzB9h4e7ftvJfGliuuMfXYfV4nGxEp9ixTTwFRvgSnvYDkIQwAm2ElGACaYH6MRQMAdAQIw7vTCZiUEYGxqMhcCCCCAAAIIIICADQG3vwAdFT9bMT1VbqPTVRq7wsbGmcMJAbfPPyeIPIt4SVIbr58+++yzateunds7oLpAApkEYMyXS506ddK6desSaw0aNEg33nijqlatut/a8Xhc48aN08iRIxM/69atm6ZNm6aDDz647NhMAzAVgzf5DsA0bdpU5oH/Ro0a+TImAOOLLfRBc+bMSZzj//73v5PWYs6L5557rijfqmP+TjBvx0nxeVkSv0Ex9LOYAkIWIAATcgNY3l0BHiB1tzdUhgACCCCAAALJBbh+KY4zgwBMkfQ5FovCs3YuNiPa99+GxKurlr6SVKkC7kMqjfVwEdypmjJ5C0z5gi0FYQjABDsLCMAE82M0Agi4I0AAxp1e2KwkChfl0b4Attkt5kIAAQQQQAABBIpDwO3rvxvitbVTG8u1Yq1KY/WLozVFsUu3zz+3W7BaUkOvElesWCHzsDefwhXIJACzZcsW9evXT3Pnzk1AtGrVSrNmzVL9+vv/Mbpx40b16tVLTz75ZOLYqVOnqn///vsAZhqAmTlzpi6//PKysfkOwARdjwBMNP+9mThxoq699lrt2rUr6Qbat28v8xakWrVqRXODAapeuXKlmjVrlmqG9yT5S4wFqIuhCDgmQADGsYZQjjsCPEDqTi+oBAEEEEAAAQQyE+D6JTOnqB9FACbqHcysft4Ak5lTkqOif/+tJN5ecT2dZG9v6lt11rjYx751imFgpm+BKW8RMAhDACbYiUUAJpgfoxFAwB0BAjDu9MJmJQRgbGoyFwIIIIAAAggggIANAfe/AB0VX6WYGpdt9gCdoJGxNTY2zxyhC7h//oVO5FmACYbV9vrpZ599prp167pbPZUFFsgkAGMWqfg2FhMA6Nq1637rv/zyy+rYsaO2bdumBg0aJEIzFR+YzzQA8/TTT6tDhw5la5hzcdGiRWrRokXgfSebYPz48bruuuvKftS2bVuZEM6RRx7paz0CML7YQh9kwi8TJkzwrKN379668847deCBB4Zea74LMG+BSvPvwxeSfpDvulgPAccECMA41hDKcUeAB0jd6QWVIIAAAggggEBmAly/ZOYU9aMIwES9g5nVTwAmM6ckRxXG/bdR8dGKqSTJ/r5WXN00JvaEb6FCH5jtW2DKe/gMwhCACXZSEYAJ5sdoBBBwR4AAjDu9sFkJARibmsyFAAIIIIAAAgggYEPA/S9AS+J3vIrjSAAAIABJREFUK64ryzZbSb/S6Ni9NjbPHKELuH/+hU6UtADzyvfvUpVm3oDwve99z83qqcqKQKYBGPMFU6dOnWQegDefIUOGJEICVapUKasjHo9r3LhxGjlyZOKfmTfBTJkyRTVr1tyn1kwDMBXXNJMsXLhQF1xwgZW9l59kx44dGjZsmO64446yf9ytWzdNmzZNBx98sK/1CMD4Ygt9UN++ffXXv/41aR2VK1fW8OHDVVpaWpR/Nn7zzTf7/Dvv0azKknaH3kgKQCA8AQIw4dmzsuMCPEDqeIMoDwEEEEAAAQT2E+D6pThOCgIwRdLnWCwKz9q52IzCuf9WEj9Ju/WWYjLfX+77iWu4KulWlcSSvxbcxc7ksyY/b4EpX1+WQRjbAZgaNWqodu3aiXtVVatWTVS2c+fOxC9y++KLL7R9+/Z8auZ8LQIwOSdmAQQQyJMAAZg8Qed5mShclBfOBXCem8tyCCCAAAIIIIBARAXcv/4rifdRXOUDL9NVGrsiot6UXfGr6X3//yj8byYXelhH0udehXz/+9/X5s2bXaiTGnIokGkAZsuWLerXr1/ijS7m07p1az344IOqV69eWXUbN25MhF6efPLJxD+bOnWq+vfvv1/1mQZgzBuILrvsMi1ZsqRsDjP2+uuvl+37lRs2bFDPnj21ePHisrXMm0DMeib04OdDAMaPWvhjOnfurEcffTRpISbwNXHiRA0YMCD8QkOq4JBDDtGXX36ZavXDJa0PqTyWRcAFAQIwLnSBGpwU4AFSJ9tCUQgggAACCCCQQoDrl+I4PQjAFEmfbX+hXBxsZpfu3//Nphcl8Sr/vVfcM8mwdyXN0Ld6QONiH2czbcEfG+QtMOVxMgzC2AzAHHPMMTrssMNStsjcH/roo48Kpo0EYAqmlWwEgaIXIABTmKdAFB7mKqwL4MI8j9gVAggggAACCCBgU8D967+R8aaqpBXlNr1WpbH6NhGYKzQB98+/0GhSLnyipHe8jjj++OO1Zs0aNyunKmsCmQZgzIKTJk3S0KFDy9au+DaWl19+WR07dkz81qwGDRokwjLNmjXbr9ZMAzDmDUQjRoxIrLvnc+GFF+qee+6ReQjf5qd87XvmDfq2GQIwNjuUv7natGmjpUuXJl3Q/Ia4GTNm5OQtRPnbYbCVzL/b//znP1NN0kTSqmCrMBqBSAsQgIl0+yg+lwI8QJpLXeZGAAEEEEAAgVwIcP2SC1X35iQA415PclFRjACMX9bCvP9WEh+suPbeeCivE9dmxfRA4j8lseV+4QpuXNC3wJQHSROEsRWAMd9l16pVK6NWbN26tWDuiRKAyajlHIQAAhEQIAATgSb5KJEAjA80hiCAAAIIIIAAAgjkVCAaX4COjn8q6cgyiZhO5cvLnJ4X+Zo8GudfvjQyX+dnkp73Ovz000/XK6+8kvlsHBlJgWwCMOZLpk6dOmndunWJvQ4ZMkQTJkyQeStGPB7XuHHjNHLkyMTP+vTpo8mTJ8u8Wr7iJ9MAjBln3sRh3six52MCCPPnz9dZZ51lzfu7775TaWlp4m0vez6tWrXSrFmzVL++/5wkARhrLcrbROY8btq0qd55J3k28NBDD9WiRYsSb0Aq1s8ZZ5yhV199NdX2z5T0QrH6sG8Ekvxm1H1QzJ8zfBAoVgEeIC3WzrNvBBBAAAEEoivA9Ut0e5dN5QRgstGK7rEEYHz3rnDvv5XEz1Vct0o63lMnptmJIExcr6gktsm3YiEMtPUWmPIWHkEYGwGYTN78UrEthfImGAIwhfAvHHtAAAEjQACmMM8DAjCF2Vd2hQACCCCAAAIIRFkgGl+Ajo7PlXRRGXRMQ1QSuyXK8NSeEIjG+edes86V9JhXWb/4xS/0xBNPuFc1FVkVyCYAs2XLFvXr1y/xZhfzMSGABx98UPXq1dPGjRvVq1cvPfnkk4mfTZs2TX379k1aazYBGBO26d27txYvXlw2V//+/RNvhalevXpaiw8++EDXX3+92rZtqy5duqhOnTr7jVmxYoW6d++ud999t+xngwYN0o033qiqVaumXcPrAAIwvulCG7h792796Ec/0tq1a5PWYM6fZ555RieddFJoNYa9sHnL055/zz1qOU/S42HXyfoIhCjAG2BCxGdptwV4gNTt/lAdAggggAACCOwvwPVLcZwVBGCKpM+8AcZvowv7/tt18bqqor6Ky9zMONYTKa6dqiTzNhjzH/PbgV5QSewzv6iRHWfzLTDlESoEYYIGYMwvZmvUqJEv5tWrV2v79u2+xroyiACMK52gDgQQCCpAACaooJvjCcC42ReqQgABBBBAAAEEilkgGl+Ajopfq5huKGtUTC+qJGbegsEn2gLROP/cM75E0myvsrp166Y5c+a4VzUVWRXIJgBjFjbBk6FDh5bV8NRTT+nss8/Wyy+/LPNg/LZt29S4cePEudOkSZOktWYTgDG/Kd+Eaa666qqyucxbYKZOnaoePXoo3X3LRx55RBdd9J/co3l7x5VXXqnf/va3Mr/9y3zMjYzhw4frjjvuKJvfBHpMyKdly5aBrAnABOILZXC6AMwPf/hDPfvss2rQoEEo9bmw6MUXX1wWgvOo51JJD7tQKzUgEJIAAZiQ4FnWfQEeIHW/R1SIAAIIIIAAAvsKcP1SHGcEAZgi6XO6L5KLg8HPLovj/ltJ/FDtVl9VSoRhGmYEFdMaSS8prvcV01apwn8qa4sqa6sO0lYNiu3MaE7XD8rFW2DK7/m/QZhfr+owKRVFv/PqppTy8/aXPRMWwltgCMC4/i8S9SGAQKYCBGAylYrWcQRgotUvqkUAAQQQQAABBIpBIBpfgI6Od5D0930aEte5GhPjNRfRPkujcf65Z/wrSfd4ldWnTx/de++97lVNRVYFsg3AmC+aOnXqJPNmFvO59tprNWbMGE2YMEEjR45M/DNz7kyePFnmt2wl+2QTgDHj//3vfyfePPPYY3tfWNS8eXPdeeedOuOMMzw9TLhl4MCBmj59+j7HmIDLDTfcoAsvvFC33XabRowYsc/Pr7vuOpWWluqAAw4IZE0AJhBfKIO/++471a9fXx9//HHS9Y899lg9//zzZQGqUIoMedErrrhiv3+nKpRkflviX0Muk+URCFOAAEyY+qzttAAPkDrdHopDAAEEEEAAgSQCXL8Ux2lBAKZI+kwAxm+ji+v+2+/iNXRQ2RthmqVE+94m6fv/I1X5QqqyUfref/+v+e97/tme/175a7/+RTmu6hdt1OL9Hmq2qV7S/acLwJhfzlatWjVfdjt27NA777zja6wrgwjAuNIJ6kAAgaACBGCCCro5ngCMm32hKgQQQAABBBBAoJgFovMF6Oj405LalzUrpgdUEutdzM0rgL1H5/xzC3uQpFu9SjLBgdtvv92tiqnGukC2AZgtW7YkwijmDSnm07ZtW91666265ppr9OSTTyb+mXljS9++5hn45J9sAzBmFvPWjcsvv7wseGP+mQnBTJkyRa1bt/Z8E8z69es1e/bsxHFmr+U/TZs21dq1axNvrdnzadeunR544AEdddRRga0JwAQmzPsEJgBz9NFH73OelS/iuOOOS7zt6Igjjsh7ba4sePXVVycCbik+/0/Sba7USx0IhCBAACYEdJaMhgAPkEajT1SJAAIIIIAAAnsFuH4pjrOBAEyR9JkAjN9GF+f9t5L4Af99I8xPFdfJkk5Ujfel7y+XDn1Zqv2CVPNtv6aMy1DAKwiTLgBzyimneN4zSrd0PB7XG2+8ke4wp39OAMbp9lAcAghkIUAAJgusCB1KACZCzaJUBBBAAAEEEECgSASi8wXoqPhlimlGub58q5iaqiS2ukh6VYjbjM7555b+dZLGeZVk3ooxfvx4tyqmGusC2QZgTAGTJk3S0KFDE7XUrFkz8d8nTpyYCJI0btxYc+bMkfkNW14fPwGYb7/9VjfffPN+b2s59NBD9Yc//EFXXXWV5xtnTB3mbTB33323/vjHP2rTpk1JSzNvhrnvvvt05plnWnEmAGOFMa+TmACMCbds3Lgx6brHH3+8Xn31VdWuXTuvdbm0mHnrk3njU4rP9ZJucKlmakEgzwIEYPIMznLREeAB0uj0ikoRQAABBBBA4D8CXL8Ux5lAAKYw+5xB3iUKz9650Jzivf/2hlpqt1orrpbS936i2Df1XWhIMdVQ5YvWavl+z/3eBEMAJvVZQACmmP4tYa8IFLYAAZjC7G8ULsKL9wK4MM85doUAAggggAACCKQTiNb13+j4a5JOK9tUTGNVEhuVbpP83FmBaJ1/hvHhoZfqkomzQxY14RcTgkn6MQ/vm2ABn8IW8BOAMV82derUKelbMvr3758IyFSvXt0Tzk8AxkzmFYIxPzNvczEhmK5duyYCDJUqVdpn/V27dunNN99MvAnGvOGl4qdu3bq6//77ddZZZ/n+zWAV5yQAE71/d8w5dvjhh3uGpBo2bKjXX39dtWrVit7mLFU8bty4dH83mPCLCcGE93Hj79jw9s/KYQsQgAm7A6zvrAAPkDrbGgpDAAEEEEAAAQ8Brl+K49QgAFOYfSYAY62v0bv/FnTry3SuKqmX4uoedCrG+xPwCr7smS1dAMb8grZq1ar5WnzHjh165513fI11ZRABGFc6QR0IIBBUgABMUEE3xxOAcbMvVIUAAggggAACCBSzQLS+AB0V/41iuqNcw/7537fA7CjmJkZ479E6/wz0oxcvUY3/ba5NrUt18e23hGR/q6RBXmubEMPgwYNDKo1l8yXgJwCzZcsW9evXT3Pnzt2vzBkzZuiyyy5LWb7fAIyZ1AQUZs6cmXjrjNebXMxbaX784x+XhXA2bNiQCL+k+5x//vkqLS3VySefbCUEQwAmnbh7P9+5c6dMGGrz5s1JizNvOFq+fLkOPPBA94rPU0W33HKLhgwZkmq12yT9vzyVs+8yc64erEOXjtb24/6hC+a0DaUGFkVAIgDDWYCAhwAPkHJqIIAAAggggEDUBLh+iVrH/NVLAMafm+ujCMBY61D07r/52XqJKul89ZLUW9LPM5ziY0nPSlotaati2qrd2lr236UtqqStqqmtaqCdGc7p9mEzr6+nH03+QAdsyc2zq1tO+VKb2pT+elWHSakg0gVgjjnmGB122GG+LM39pI8++sjXWFcGEYBxpRPUgQACQQUIwAQVdHN8bi4i7O61OC6A7ZoxGwIIIIAAAgggEGWBaF3/TYxX11a9qbgalqHHdZ3GxMZHuQlFXHu0zj/TqMSXxLd/oAO2xrSlxZchBWHukfQrr/PmL3/5SyLkwKewBfwEYIyICUiZEEr5T/PmzTV79myZt2Sk+gQJwJh54/F4ItAyevRo/e1vf7PaIBOe+e1vf6thw4b5vkGypyACMFZbk5fJvv76ax111FH68ssvk6530kknyXzZWqVKlbzU4+Ii06ZN05VXXpmqtL9K6pvX2vcEXw7+n+/r21px/evq+rps3Id5rYHFENgrQACGswEBDwEeIOXUQAABBBBAAIGoCXD9ErWO+auXAIw/N9dHEYCx1qHo3X/LZusrdbh2qLdiifBL05RDY9qguJ6T9Jwq6QWdolXZLFUQx5pf7nfknDOt7+W/wZc9vzDw16WLUn6/li4AU6NGDTVq1MhXmatXr9b27dt9jXVlEAEYVzpBHQggEFSAAExQQTfHE4Bxsy9UhQACCCCAAAIIFLNA9L4AHR0fIWnfwEtMV6gkNr2YGxnRvUfv/DPQFb8ozn8QZrakS7x6PmvWLHXvzhveI/rvRMZl+w3AmC+cOnXqpHXr1pWt1b9//0Qwpnr16inXDxqA2TO5eRvM888/L/NGimyCMIceeqguuuiixFssvve972n48OGaP3/+PjXXq1dPV199tXr16qU6depk7Fn+QAIwvthCHbR161aZ3w5n3nKU7NOsWbNEAOaAAw4Itc4wF3/ooYfUo0ePVCU8LOnSvNRYPviyZ8HPLn6et7/kRZ9FvAUIwHB2IOAhwAOknBoIIIAAAgggEDUBrl+i1jF/9RKA8efm+igCMNY6FM37b5ls/w1113e6QTHVT3H4u4rr4UTgZateUDt9m8nUBXlMLt7+UiH4ssctaADGzOPnLTCF8PYXs3cCMAX5byCbQqAoBQjAFGbbCcAUZl/ZFQIIIIAAAgggEGWB6H0BWhI/Qru1tMIXm7u0Wy01NrYyys0owtqjd/6ZJpV/C0z5puUvCPOYpHO9zpdFixbp/PPPL8LTqbi27DcAYwIC5g1Bc+fOLQObMWOGLrvssrSAtgIwexYyb4T5/PPPtWTJEr344otauXKl3nrrLW3bti1xiHkjzfHHH6+WLVuqbdu2OvXUU2V+A9iez86dOzVv3jyNGTNGxqP8Z+TIkYk3zVSuXDntvioeQAAma7LQB2zatEn169eXCcIk+5x88slavny5KlWqFHqtYRVgwmYm/Jbi87ik83JaX7Lgi1mQt7/klJ3JMxYgAJMxFQcWmwAPkBZbx9kvAggggAAC0Rfg+iX6PcxkBwRgMlGK3jEEYKz1LJr339Jt/380SXENTnHYAlXSbJ2shxXT7nTTFcXPbb79xSP4ssfRRgDGzNWgQQPVqlUro/aYewJr1qzJ6FjXDyIA43qHqA8BBDIVIACTqVS0jiMAE61+US0CCCCAAAIIIFAMAtH8ArQk3l1xzarQoLUqjaX6bT/F0M+o7TGa559RTvWFce6DMM9L+plXs5977rlEWIAPAsUiYH67l3mbzNSpU2WCEI0bN5Z524V56wef4hBYv359Iiy1JzxVcdcmAGO+bM3gBnrBgpmgWbt27VLt7wVJZ+YEwCv4smcx3v6SE3YmzVqAAEzWZAwoFgEeIC2WTrNPBBBAAAEECkeA65fC6WWqnRCAKcw+Z/D9XRSevXOhOdG9/5ZMb6mq63t6RjGdsd+P4/pAMc1OvPHlVL3pAr4zNdh6+0ua4Mue/doKwJj5MnkTTKG8+WWPHwEYZ/7NoRAEEAgoQAAmIKCjw6NwEV5YF8COngiUhQACCCCAAAIIOCQQ3eu/0fFJUoXf8hPTyyqJ/cQhX0pJLRDd88/rLTDl95u7IMxySS28aJctW5Z4YwYfBIpNwIQgHn74Ya1bt06jRo1S1apVi42gaPf76aefqlGjRvrqq6+SGpxyyimJN8BkcAO9YA3N/s1blFJ83kj1d4svmHTBFzMpb3/xRcugnAgQgMkJK5MWggAPkBZCF9kDAggggAACxSXA9Utx9JsATGH2OYPv76Lw7J0LzYnu/beKem+ovXbr75KSvd77Okm3qqW+dgHduRqCvv0lw+DLnn3bDMCYOWvUqKHatWurZs2aZfd7du7cmfhFWF988YW2b9/uHHmQggjABNFjLAIIuCRAAMalbtirJQoX4YVzAWyvb8yEAAIIIIAAAggUskC0r/9K4ksVr/DbfuIq0ZhYaSE3rYD2Fu3zL9Mvju0HYf4hyfPVFitWrFDTpk0L6DRhKwgggEBqgQ8++CDx557XDS8T/Hj99deLmnHlypXp3oq0QlJzK0iZBF/2LMTbX6yQM4l9gXg8njIQY39FZkTAXQEeIHW3N1SGAAIIIIAAAskFuH4pjjODAExh9pkAjLW+Rvv+2x6GZSpRTKOTqOzSbvXXaZpuTazQJgry9pcsgy976GwHYAqtJen2QwAmnRA/RwCBqAgQgIlKp7KrkwBMdl4cjQACCCCAAAIIIJB7gWh/ATokXl21ZH7de8Xf+vOQSmM9cs/HCgEFon3+ZfIWmPJA9oIw70g60ct+1apVaty4ccDWMBwBBBCIjsD777+vk08+WV9/nfwX/Z1++ul65ZVXorOhHFT67rvv6sQTPf/qMCuuktQk0NLZBF/MQrz9JRA3g3MrQAAmt77MHi0BHiCNVr+oFgEEEEAAAQQkrl+K4ywgAFOYfSYAY62v0b7/ZhiW6STFtDKJyFpJF6hl0p9ZA4z8RJn+Er/yG/UZfNkzBQGYYGcNAZhgfoxGAAF3BAjAuNMLm5UQgLGpyVwIIIAAAggggAACNgSi/wVoSby94no6Ccab+ladNS72sQ0o5siJQPTPP19fILf4Uptal+ri22/xqfqepBO8xpoHwRs0aOBzaoYhgAAC0RN4++23ddppp+n//u//khbfpk0bvfTSS9HbmMWK16xZoxNO8Pyrw6z0vqSGvpbMNviyZxHe/uKLm0H5ESAAkx9nVomGAA+QRqNPVIkAAggggAACewW4fimOs4EATGH2mQCMtb5G+/7bO6qi/5P5bUeVK4i8rJb6iTWlQp0o27e/BAy+7GEkABPshCIAE8yP0Qgg4I4AARh3emGzEgIwNjWZCwEEEEAAAQQQQMCGQLS/AN0jMCo+WjGVJAH5WnF105jYEzawmMO6QPTPv2zfAlOe0P8bYf4l6TivbvzrX//Sccd5/th6E5kQAQQQCFvAfJH605/+1DMAY372wgsvhF1mqOt/8MEH6f5u+F9JP8qqSL/BF7MIb3/JipqD8y9AACb/5qzorgAPkLrbGypDAAEEEEAAgeQCXL8Ux5lBAKYw+0wAxlpfo33/bblmSuq5j0ZcpTo16b1ga2gFM1Gmv7zPUvBljxsBmGBnEAGYYH6MRgABdwQIwLjTC5uVEICxqclcCCCAAAIIIIAAAjYEov0FaHmBkvhJ2q23FNvvtwFJcQ1XJd2qktguG2jMYU2gMM6/TL9I9mLLPgjzoaRjvKb78MMPdcwxnj+21jwmQgABBFwRWL58eSIAs2PHjqQltW3bVs8995wr5YZSx0cffaR69eqlWvsjSSkPKBscJPiyZxLe/hLKecCimQsQgMnciiMLX4AHSAu/x+wQAQQQQACBQhPg+qXQOpp8PwRgCrPPBGCs9TW699/+R4MV16R9JOJ6SKeqhzWdQp4ok7e/WA6+7OEkABPsxCIAE8yP0Qgg4I4AARh3emGzEgIwNjWZCwEEEEAAAQQQQMCGQHS/AE22+5J4FcV1736/Feg/x74raYa+1QMaF/vYBh5zBBYojPMvyFtgyhNmHoT5VNKRXvqffvqpjjzS88eBm8YECCCAgGsCr7/+us4880zPAEz79u319NNPu1Z2Xuv57LPPdNRRR6Va8zNJKQ+QjeCLqYC3v+S19yzmT4AAjD83RhWmAA+QFmZf2RUCCCCAAAKFLMD1SyF3d+/eCMAUZp8JwFjrazTvvy3TuYrpsQoKb6qlTrEmU+gTpfqlfTkKvuwhJQAT7OQiABPMj9EIIOCOAAEYd3phsxICMDY1mQsBBBBAAAEEEEDAhkA0vwBNt/OS+P6/HWjPmLg2K6YHEv8piS1PNxU/z6lA4Zx/Qd8CU545fRDmc0l1vDrz+eefq04dzx/ntKFMjgACCIQh8OKLL+rss8/Wzp07ky7fsWNHPf7442GU5sya69ev1+GHH56qnvWSkh9gK/iyZ3Xe/uLMeUEh3gIEYDg7ENgrwAOknA0IIIAAAgggEDUBrl+i1jF/9RKA8efm+igCMNY6FL37byt1uHbqJUnHl1P4WrvVSKeJX2yYyanh9faXHAdf9pRGACaTJnkfQwAmmB+jEUDAHQECMO70wmYlBGBsajIXAggggAACCCCAgA2B6H0BmumuS+LnKq5bK3xRuu/omGYngjBxvaKS2KZMp+Y4awKFc/7ZegtMeVrvIMwXkg716sIXX3yhQw/1/LG15jERAggg4IrA4sWLdf7553sGYDp37qwFCxa4Um4odWzatEm1a9dOtba5Dtr3ANvBF7M6b38Jpf8smr0AAZjszRhRuAI8QFq4vWVnCCCAAAIIFKoA1y+F2tkKt3dK9v3/4xX+/+JQKLxdEoCx1tPo3X9bpt8rphv3EYjrXJ2qJ6ypFPpEFX9ZX56CL3tYCcAEO8EIwATzYzQCCLgjQADGnV7YrIQAjE1N5kIAAQQQQAABBBCwIRC9L0Cz2fV18bqqor6Kq6+kYz2HxrVTlWTeBmP+86qkF1QS+yybpTjWl0BhnX823wJTnnP/IMwWSbW8xLds2aJatTx/7KtRDEIAAQRcFnjsscfUtWtX7dq1K2mZ3bp105w5c1zeQs5r27p1qw4++OBU62yV9J8DchF82bMyb3/Jea9ZwI4AARg7jsxSGAI8QFoYfWQXCCCAAAIIFJMA1y/F0W3eAFOYfSYAY62v0br/VqJKOl9vSWpaJhDXcJ2qm6yJFPpE5d/+kufgyx5aAjDBTjICMMH8GI0AAu4IEIBxpxc2KyEAY1OTuRBAAAEEEEAAAQRsCETrC1C/Oy6JH6rd6qtKiTBMw4ymiWmNpJcU1/uKyTwUuu9/KmuLKmurDtJWDYrtzGhODqooUFjnXy7eAlNebG8QZpykA71Op+3bt+vAAz1/zFmIAAIIFJzAI488ou7du+ubb75JureePXtq5syZBbfvbDb09ddf6/+zdx5QUlRbF949QxTJOQmSkyAwIwhmUZCoT6Ik8aHwEFTEp4DyE1REfAKKAVSCghKfSDKgPFFBwJlBFAEFA6BkQYLk0P+6rdPTM9Ohpup296mqXWu5DHPPuft85zZdVt09t0CBAuFCTmLBoMdR7MuRKJxWJCe5DY/l6S+GUXFg/AnQABP/HlCBHALcQCqnF1RCAiRAAiRAAiRgjADvX4xxsvsoGmDs3sHg+mmA0dZXe71/S0VvADP91XvxCzyohySc1EbE6YnUL+kr8FMDHG4+Gp0mT4pHuTTAWKNOA4w1fowmARKQQ4AGGDm90KmEBhidNJmLBGJBIAU3IAGXw4vLAVTx/d3j++eysZiec5AACbiOwA4AO+DBX3+/gJ2+f07GKteRYMGxJGCvB6BWyTziLYBL/SfC1A+bLs/vQOGvgTyHAPXPuf/+u/rn9P+W/s+JfP5qtTWMzwGB3VcCrwFYrn4ZVvbrzJkzyJMnTw4ScigJkAAJ2JvAO++8g7vvvjukAaZ3796YOTPj/anoHGx5AAAgAElEQVS9qzWnXp2Okzdv3uDBjQHc5wEaZ70tNDdXXKPOlgROVQROVQBOV/jrn31/rwAcuiGu0ji5vQhckhsofglQQv2VP+CfL8n4Z/XzRmX++ndeJOBkAtxA6uTusjYSIAESIAEScCYB3r84s69Zq6IBxpl9pgFGW1/t9f43FSsB3BRQ/TgkYZg2Gm5INP/hLug8YV48S6UBxhp9GmCs8WM0CZCAHAI0wMjphU4lNMDopMlcJBAtAmtRG3nQA17cBaBytKZhXhIgARIwTOCv0ydegxeLkIyfDcdxIAkYI2CvB6DGaoo8apQ3198nwlwLLxoCqIOCW4CiXwLFvgSKrgUu/T5yHo4ggXgSCGGEuXDhAhISEuKpjHOTAAmQQEwJzJgxA/fddx/Onz8fdN6+ffvi9ddfj6kmaZNdvHgRiYmJmWX5jC8A1N/dcJ0uC+zpBuxrRzOMG/odwxprlwSuuQxoVhFoXA64olQMJ+dUJBADAtxAGgPInIIESIAESIAESEArAd6/aMUpNhkNMGJbY0kYDTCW8AUG2+f9bwpaw4PlmSr3ohGS8bU2GkwUEwI0wFjDTAOMNX6MJgESkEOABhg5vdCphAYYnTSZiwR0E/gKd8ODTvCgte7UzEcCJEAC2gh48V8kYjEaYZa2nEzkdgL2eQCqu1MbkAQvrgHQBBcTm8Fz4TLdUzAfCUSVwO4GwGuebCfB0AATVepMTgIkIJAADTCRmxLSANMPQKPI8Y4bcaIasL8tcPBW4MBtjiuPBcWXQLmCwNXKDFP2L0PMrVXjq4ezk4BVAtxAapUg40mABEiABEiABGJNgPcvsSYen/logIkP92jPSgOMNsL2ef+bhjnwomtA5e8hCXdoI8FEMSNAA4w11DTAWOPHaBIgATkEaICR0wudSmiA0UmTuUhAJ4FUvAxggM6UzEUCJEACUSbwNpLQI8pzML07CNjnAaiufqjfJJSAnlkepurKzjwkEH0CIYwv6ROfOXMGefLkib4OzkACJEACQgjMnj0b99xzD86dOxdUUZ8+fTB9+nQhauMj4+zZs8ibN2/wydUJMP08QKOst4Xx0RrzWX8ZCGwfAZzhsR0xZ++SCVtUAe5uCHS/wiUFs0zHEeAGUse1lAWRAAmQAAmQgOMJ8P7F8S32FUgDjDP7TAOMtr7a4/2v+mWFF5GSqeoEdEMjzNVGgoliRoAGGGuoaYCxxo/RJEACcgjQACOnFzqV0ACjkyZzkYAOAhtQDhd9pyjcFCxdmdxl0L9Ef5TLUw7lc5dH+TzlfX8vkauEjtmZgwRIgAQyEdhzbg/2ntvr+8v3z2f34o1Db+C3s78FJ+XBFnhxJ5LwPVGSgAUC9ngAaqFAX+goJKAtegLoFep7P9sUHuzBRfwPHmwGcAweHMNFHPP/M3AUCTiGgjiG6jhjVaJL4521/t5+vBKqvvQLch2Nzv/7HW10BIebj0anyU8DuCTUmjlx4gQuuSTkj1261Fg2CZCAkwksWLAA3bt3D2mAUT9TJhk3XydPnkSBAgXCITiJBYMeR7E1I1F4Q5GosDpf2IufBl6O7k/vjEp+lXQDSuIiKsKLCvCgApDpn28IM+9WePEkkjEnatqY2FYETp/zeo+dAdRfR//+e/q/p//9h9+BVTuAHUeMlXZVeeDuK//6K39uYzEcRQISCHADqYQuUAMJkAAJkAAJkEBOCPD+JSe07DuWBhj79i6cchpgtPXVHu/f0vAQvJgYUPVWNEY9eHBRGwkmihkBGmCsoaYBxho/RpMACcghQAOMnF7oVBKdTVA6FQL2uAHWWzOzuZVACq6CB+uDld+yUEt0LdYVdxe/2610WDcJkIAgAkuOLMHsw7Ox4I8FwVV50QnJWChIMqXYi4Cz7/82oTROoxc8PvNL+N+57MVhJGANvFiDRHyEhthor1baUq2z1t+STqtQbsH12juRYXyZ9HfuowAKhZrn6NGjKFQo5I+1y2NCEiABEog3gaVLl6Jjx45Qp5wEuzp37ox58+bFW2Zc5z927BgKFy4cToMy+f41YMGgh6JmhNnT6TO0XxDOiBI9Tl+jOi7gn/CiLzwoHmKiaUjAk2iE6Jl0olchM2sk4PV6DR+JtO0QsHoX8MVOY4aYmsX/OhFGGWHKXKpRNFORQJQIcANplMAyLQmQAAmQAAmQQNQI8P4lamhFJaYBRlQ7tImhAUYbSnu8f0vDHHjR1V+1F6ORjFHaKDBRTAnQAGMNNw0w1vgxmgRIQA4BGmDk9EKnEhpgdNJkLhKwQiAFo+DByKwp2hVuhxFlRyC5QLKV7IwlARIggagQSD2ZikG7BmHdiXXZ8/NhUFSYuySpPR6AmmlGClrDgxcAVAsTrn7b93wAa5CET+HBeTNTMcY0Aeesv2ic/pLd+JIO+hCAYqGoHzp0CMWKhfyx6WYxkARIgASkElixYgXat2+PM2eCH8h2++23Y9GiRVLlx0TX4cOHUbx4KM+HT8JhIIspJBpGmFicAhOJ6HbkxTHcBeAueNEiyPDv4EUHJOPnSKn4c+cSyIkBJiuFlD3Aml3Au1uAL3aFZnR5UWDszUDXes7lyMqcQYAbSJ3RR1ZBAiRAAiRAAm4iwPsXd3SbBhiX9NmAI8YdJHJcpT3ev6X6nr9d7q/Oi1uRjI9zXC0DRBCgAcZaG2iAscaP0SRAAnII0AAjpxc6ldAAo5Mmc5GAWQJp6AMvpmcNH1d+HB4r85jZrIwjARIggZgRuOOnO/Dekfeyz5eAZDRCasyEcCKnELDHA9Cc0s5+ZHbWDO8hAfPQEPN5jHZO4Wod75z1p/P0l9DGl3T4+wGUCtWJ/fv3o1SpkD/W2kAmIwESIAEJBD777DO0bNkypAGmTZs2WLZsmQSpcdNw4MABlC5dOtz8BwAEH6DbCBPPU2CyEkjFwwCeDwJGnRh8B5KwN25N48RxJWDFABMo/IPtwJzvgDmbgPMXg5f0UFNgYqu4lsvJSSAsAW4g5QIhARIgARIgARKwGwHev9itY+b00gBjjpvdojw0wJhtmfz3bxtQBxex2V+gF4eRhNL8ZYVmWx7/OBpgrPWABhhr/BhNAiQghwANMHJ6oVMJDTA6aTIXCZghsAE34yI+yRq6uuZqNL+0uZmMjCEBEiCBuBB4Ys8TeHrv09nnzo3SaAC1eY0XCRglIP8BqNFK1LjNyINTmOH7jd5ZLy9+gQfzfCe+JOPrnKTl2KgRcMb603X6S2TjS3ojdgMoF6oru3fvRrlyIX8ctWYyMQmQAAnEi8C6detw44034vTp00El3HLLLVCnxLj52rNnD8qXLx8OwR4AYQdAlxFGwikwgSTS0AVeTAFQJAugT5GIf6Ahjrh57bi1dl0GmHR+3/8OvLPpLyPMj+q8pSzX1RWBlb2B/LncSpx1SybADaSSu0NtJEACJEACJEACwQjw/sUd64IGGJf0mQYYs42W//4tFX0BvO4v0IOlaIz2ZgtmXPwJ0ABjrQc0wFjjx2gSIAE5BGiAkdMLnUpogNFJk7lIIKcEvkZ1XMCXAEoEhnobZ/3/vpwm5ngSIAESiA+BT459glu235J5ci+WIBkd4qOIs9qUgPwHoEbBpqAePNgIIDFbiBePwoOXkYSTRtNxXEwIOGP9WT39xbjxJb0pOwFcFqpDO3fuxGWXhfxxTBrLSUiABEgglgRSU1Nx7bXXhjTAKHPM//73v1hKEjfXrl27UKlSpXC6dgEIO8AfrMMII+kUGFVYGprCizcA1M0CaTkO4E60xhlxTaWgqBLQbYBJF3v6PDBxLTB8ZXb5CR7go55AiypRLY3JSSDHBLiBNMfIGEACJEACJEACJBBnArx/iXMDYjQ9DTAxAh3naXgCjOkGyH//lobp8KJPQIVDkYRnTVfMwLgToAHGWgtogLHGj9EkQAJyCNAAI6cXOpXQAKOTJnORQE4IbEdeHMXHAK4NDFtcdTHaF+EvEMgJSo4lARKQReDVg69iwK4BmUV5MBGN8bAspVQjmID8B6BG4KVgFDwYGWToSXjREcn4wEgajok5AfuvPyunv+Tc+JLeoJ8AhNwa+fPPP+Pyyy+PeTM5IQmQAAnEi0AkA8x1112Hzz77LF7yRMyrvhuqVq0aTsvPAMIOyBZsxQgj7RQYVdxXKINEzIAXrbLUuhBJ6CSikRQRMwLRMsCkFzBzI9BvKXD2QvaSRt0AjLwhZqVyIhKISIAbSCMi4gASIAESIAESIAFhBHj/IqwhUZJDA0yUwApLSwOM6YbIf/+Wiq0AavkrTERDNPT9okNeNiVAA4y1xtEAY40fo0mABOQQoAFGTi90KqEBRidN5iKBnBBIwWB4MCEw5LEyj2Fc+XE5ycKxJEACJCCSwAO/PoDJByZn1paAFmiEIL9TVmQJFBVfAvIfgEbiswEtcNFndM16fY2L6ICr8GukFPx53AjYf/2ZOf3FvPElvVE/AKgRqmvbtm1D9erV49ZUTkwCJEACsSbw7bffomnTpjh16lTQqZs3b47Vq1fHWpao+bZv344aNUJ+dSit2wDUNCXarBFG2ikwqvgvUQx5oNxS9TKx8KALGmO+KT4MsiWBaBtgFJRNB4D27wA7jmRHtGkAUK+ULdFRtAMJcAOpA5vKkkiABEiABEjA4QR4/+LwBv9dHg0wLumzx2OHvXYSmyH7/VsqSgA46AfnwR40RnmJIKnJOAEaYIyzCjaSBhhr/BhNAiQghwANMHJ6oVOJHW7KZd8A6+wGc7mLQCo+BeD/3Ym9i/fGzMoz3cWA1ZIACTiWwKmLp3DL9luw5s81GTV6MB2N8U/HFs3CdBKw9/3fl8iPPPgTQEImKF7MRTK66QTFXFEhYO/1l9PTX6wbX9KbsBlAnVAd2bJlC2rXrh2VhjEpCZAACUgk8P3336Nx48Y4efJkUHnNmjXDmjUB98oSi4iypq1bt6JOnZBfHWr2LQDqWpKRUyOMxFNgFIAUdIUHczKx8OALNMZ1lvgw2FYEYmGASQdyzTRgTRbLfmICcPJxIE+irbBRrEMJcAOpQxvLskiABEiABEjAwQR4/+Lg5gaURgOMS/pMA4zZRst+/5aCW+DBCn9xXsxGMnqaLZZxMgjQAGOtDzTAWOPHaBIgATkEaICR0wudSmiA0UmTuUjAKIEUXAUP1qcPL5BQAFvrbkXFPBWNZuA4EiABEhBPYPGRxbj9p9sDdZ5GIuqjIbaLF0+B8SYg+wFoJDop+BIeXJ1pmBejkYxRkUL5cxEE7L3+jJ7+os/4kt60bwDUD9VBdRLCFVdcIaLBFBE7Aj/88AO6dOmCb75RyyNnV7FixdCgQQOfcap169ZQZoGiRYvmLIlNRqsTQgYPHoypU6f6FauTQdQJIbzsS+Dnn39G/fr1ceLEiaBF0AADbNq0yccozPUtgAZaVkFOjDAST4FRENIwHV70ycTDg35ojNe0MGIS8QRiaYBRMEavAkatyozlriuAt+8Uj4oCXUCAG0hd0GSWSAIkQAIkQAIOI8D7F4c1NEQ5NMC4pM80wJhttOz3bxvQFRcz/QKaYUjCOLPFMk4GARpgrPWBBhhr/BhNAiQghwANMHJ6oVMJDTA6aTIXCRglkIr/ABiSPnxgqYGYXHGy0WiOIwESIAHbEGixrQVWHl+ZoZcmANv0Ls5CZT8ADQcnDRPhxUNZhqxBEq6JM1NOb5yAfdefkdNf9Btf0smmAWgUCnNKSgqSkpKMd4EjHUHAigEmK4CCBQtiwIABGDJkCEqWLOkIPulF0ADjqHb6i/n11199p5v8+ac6FC771aRJE6xbt86ZxRusKjU1FcnJyeHvrAC9Xx5GjDBST4FJRVUAnwMoFwDtOwBNkITgRw0Z7AWHiSWQ9b40k1CvN+yPtRTVbSEwV62ygGtiK+ChplrSMwkJmCbADaSm0TGQBEiABEiABEggTgR4/xIn8DGelgaYGAOP03QeGmDMkpf9/i0FA+FB4Mat+5GEV8wWyzgZBGiAsdYHGmCs8WM0CZCAHAI0wMjphU4lNMDopMlcJGCUQCqOASiYPnxtrbVoWoBvjo3i4zgSIAH7EHj78Nvo8UuPQMHbUBj1UR1n7FMFlcaBgOwHoKGAZP/NQGrkDiTh8jgw5JTmCdhz/al6w53+Ej3jSzrpzwBcFwr7p59+ihtuuMF8VxhpSwI6DTDpAJRp4OWXX0bjxo1tySSYaBpgHNPKTIXs27cPNWrUwPHjx4MWqEyByhzo5mvVqlW48cYbwyFQZo/ro8IokhFG6ikwX2EAEvByFiZDkYRno8KJSeNNIO4GGAWg0VTg672ZUSzvDrSuHm88nN/NBLiB1M3dZ+0kQAIkQAIkYE8CvH+xZ99yqpoGmJwSs+d4GmBM9032+7cUjIIHI/3VedATjTHbdLUMFEGABhhrbaABxho/RpMACcghQAOMnF7oVEIDjE6azEUCRgikoRW8+CB9aHKBZHxV6ysjkRxDAiRAArYk0PT7plh/Yn2Gdg/aoTGW2bIYio4VAdkPQINR2ITSOI218GQyu5yF+q3lSdgUK3CcRwsB+60/VXao01+ib3xJh74cQOtQHVi6dCnatm2rpUFMYh8C0TDAqOqVCWbGjBmoXbu2fWCEUUoDjCPamK2IQ4cOoUqVKjh2TP3+i+xXo0aNoE5AcfMvjFy2bBnatWsXbgG8D6BNVFdIKCOM1FNgFIxUZP3O3Y2zqI9mOBxVVkweDwIiDDC/HgNqTQZOnstAUK0Y8Pk9QNlL44GFc5IAwA2kXAUkQAIkQAIkQAJ2I8D7F7t1zJxeGmDMcbNbFA0wpjsm+/1bGibDi4H+6rzogGQsMV0tA0UQoAHGWhtogLHGj9EkQAJyCNAAI6cXOpXQAKOTJnORgBECqfgXkHFM5tjyYzGszDAjkRxDAiRAArYk8My+ZzB89/BA7Q8gKdPxwbasi6KjSkD2A9Bgpafg3/BgfKYfXUQfXIWZUSXF5NEgYL/1pyhkPf0ldsaX9B7MA9A5VEPmzJmDrl27RqNfzCmYQDADzOrVq9G8efOwqr1er880cPjwYXz++ee+E1+ynpTRr18/TJw4Efnz5xdMwJg0GmCMcbLbqKNHj+Kyyy4LaYBp0KAB1MPWxMREu5WmTe/cuXPRrVu3cPnmA+iibcJwiYIZYaSeApOGPvBieqZyEtANjTA3Jqw4SSwJiDDAqII/+BFoneV3nj55E/BEyPP/YomJc7mRADeQurHrrJkESIAESIAE7E2A9y/27p9R9TTAGCVl73E0wJjun+z3bymYAw8yXmR5cSOSscp0tQwUQYAGGGttoAHGGj9GkwAJyCFAA4ycXuhUQgOMTprMRQJGCKTiOQCPpA99s/Kb6FW8l5FIjiEBEiABWxKYcWgG7tlxT6D2CUjCEFsWQ9GxIiD7AWhWCqOQgLbYCOCKgB8NRxKeiRUwzqOVgL3Wnyo98PSX2Btf0uFPA5DpD/vArrz++uvo27ev1kYxmXwCZg0wWSs7fvw4HnvsMbz66qv+HxUsWBCLFi3CzTffLB9EBIU0wNi+hUELOHHiBMqXLw9lhAl2XXHFFb4TYPLkyeNMAAaqeuONN3DvvfeGG6lMHv80kErfkEAjjNRTYL5HQfyJzQAqBhQ+E0noow8EMwkhIMYAo3g89yXw6IoMMpWLAGn9gGL296IKaTdl5IQAN5DmhBbHkgAJkAAJkAAJSCDA+xcJXYi+Bhpgos9Ywgw0wJjuguz3b6lQTz1uCaiuMZKwwXS1DBRBgAYYa22gAcYaP0aTAAnIIUADjJxe6FRCA4xOmsxFAkYIpGAhPLgzfegnNT7BzQXtv2nLSOkcQwIk4E4CHx37CK22twosfhGS8A930mDVBgnIfgCatYhU9AYCTnrx4hd4UA9JOGmwXg6TRcBe60+xU6e/FPipAQ43H41OkyfFCecLAB4INbc6qeOhhx6KkzROGy8CugwwSv+OHTvQo0cPrFmzxl/OsGHD8OSTT9r+BA0aYOK1QqM77+nTp1G2bFkcOXIk6ER16tTxGWCccIqRWZKTJk3C4MGDw4W/COBBs/ktxaUbYU5U/QbtF9xgKVc0glMwER5kfLF6sAeNUT4aUzFnXAmIMsCcvQBc+Sqw9fcMJuNvAf4d/mC3uALk5M4lwA2kzu0tKyMBEiABEiABpxLg/YtTO5u5LhpgXNJnj8cOe+0kNkP2+7dUn9mlYQC4akjCTxJBUpNxAjTAGGcVbCQNMNb4MZoESEAOARpg5PRCpxI73JTLvgHW2Q3mch6Bb1EUZ3E9vKiMBFTy/R1oCYC/G9F53WZFJBB3AkUSi6By3sqonOevvyrlreT7+40Fb0ThxMJx07f51GbU21IvcP6vkYRGcRPEie1AwF73f6lYCeCmALDjkIRhdgBNjUEJ2Gv9qRLmP9wFnSfMi3M/nwYwPJSGp556Co8//nicJXL6WBPQaYDxer14+umnMWLECH8Zbdq0waxZs1C0aNFYl6Z1PhpgtOIUk+zcuXMoU6YMDh8+HFRTzZo1kZKSAnWakVsv9d0Q+JkOwmEsgPh+ecj4js2OJgXN4cHqLD9oiSTfb6rk5RwCogwwCuvYL4DH1f/9/H3VLPHXKTAFcjsHOiuxBwFuILVHn6iSBEiABEiABEgggwDvX9yxGmiAcUmfaYAx22jZ799SsAuegBOXE1AKjXDQbLGMk0GABhhrfaABxho/RpMACcghQAOMnF7oVEIDjE6azEUC6QTS0AVe9ATQhlBIgARIQAKBbsW6oUexHmhduHXM5Ry7cAyFN2Yy4BxBEuy9UzXmFF03oewHoIHtSEFreLA8U4e8aIRkfO26rjmnYPusP1nMlflFmWCCXkOHDsUzzzwjSzHVRJ2ATgOMErtkyRJ06NDBr7tx48aYO3cuqlWrFvVaojkBDTDRpBu/3BcuXEDp0qVx6NChoCKqV6+OdevWoVixYvETGeeZ1SlO48aNC6dCmV+UCYZXMAJp+AReZBwp7MVLSMYgwnIUAXEGmF+PAg2mAH+cyuD8wm3AA00cxZ3F2IAAN5DaoEmUSAIkQAIkQAIkkIkA71/csSBogHFJn2mAMdto2e/fUnECwCX+4gojH6rjjNliGSeDAA0w1vpAA4w1fowmARKQQ4AGGDm90KmEBhidNJnL3QTSUB8X0QMedAJ8J73wIgESIAFxBGrkq4FORTuhY5GOuPKSK2Omz5OW5ZYjCXa4B4kZH06UjYDsB6CBctMwB150DfhP7yEJd7CntiZgn/UnC/MDAF4IJWngwIGYPHmyLMVUE3UCug0wa9aswTXXXOPX3aBBA8ybNw/qJI1g19tvv40ePXr4f7R69Wo0b94cJ06cwFtvvYU333wT69evR6VKldCkSRPccccdaN26NQoVKhSSzfnz5/H111/7zDifffYZNm7ciOPHj/vGN23aFI0aNfKZdNQ8BQoUMMTYrAFm586duP/++7F8eYYPU9Uyffp03HjjjYj0HlbNq+pftGgRvvrqK58ZQ13KkJGcnOyrQTGpU6cOEhISDNWizB7du3fHRx995Bvfr18/TJw4Efny5cO3336LF154AYsXL/adiqJ4tWjRAl26dMnRHIaECBikDDDly5fH/v37g6qpWrUq1JpWJhm3XoMGDcJLL70UrvwHAbzoVj4R607FvwC84h/nxS9IRpWIcRxgJwLiDDAK3oMfAC+uz8BYv/Rfp8DkMvZVYSf+1CqYADeQCm4OpZEACZAACZAACQQlwPsXdywMGmBc0udID17dgcFMlbLfv6Uisz7uZzDTY3ExNMBYawkNMNb4MZoESEAOARpg5PRCpxI7bD6VfQOssxvMZV8CKegIj2/DXzn7FkHlJEACbiJQLLEYRpcbjYGlBsakbBpgYoLZSZPY4/5vA5JwESmZwCegGxphrpOa4cJa7LH+5DXmHgDTQsm6++67MWPGDHmqqSiqBHQbYD7++GPceuutfs0tW7aEMrkUL148aB3BDDClSpWCMmStWLEiaMzgwYN9J1LkyZMn08/PnDmDZcuW4dlnn0VKSuY/+oMlUkaUBx98EPfdd19EI4wZA4wyVShziTKTpF9GzS+qlv/+978YM2YMVI8iXW3btsXo0aPRsGHDiKaaYAaY8ePH+wxHw4cP95uFAucsW7Ysli5dCnWij5MuZYCpWLEi9u7dG7Ssyy67DMqUpca49erTpw9mzpwZrvx/ApjuVj4R696AkriIHZl+MyVQH0nYFDGWA+xCQKQBJnUPkPxaZoRT2gL9kuyClTqdQIAbSJ3QRdZAAiRAAiRAAu4iwPsXd/SbBhiX9JkGGLONlv3+jQYYs30VHUcDjLX20ABjjR+jSYAE5BCgAUZOL3QqoQFGJ03mcieBFDwOD54KVXyrQq3QolALlMtdDmVzl/X/vWBiQXfyYtUkQAJRI3D8wnHsPbcXe87t8f/98z8/x5IjS0LO2bVoV8ypMidqmtIT0wATdcROm0D2A9B02qnIeuLFVjRGPXhw0WkNcVk99lh/8prSGcC8ULI6duyIBQsWyFNNRVEloNMA4/V6fSeJDBkyxK85lFklfUBWA8z8+fN9hplA00gggIIFC/pOQ7n55pszcVGnlYwYMQKvvJJx0IJRcOoEFaVbmVNCXTk1wIQyv7z66qto1apVWJPKvn378Oijj2LWrFlGS/CNU2zGjh2L/v37I1euXCFjsxpg7r33XiQlJeGRRx4Jan5RiZRBTp0CYvTEnBwJj+NgZYBRJpc9e/YEVVGmTBmfAUadBOPWq1OnTli4cGG48rsAmO9WPobqTkUagEb+sRfRE1dhtqFYDrIDAZEGGAWu60Jg3ncZCLvXB2b/ww5IqdEpBLiB1CmdZB0kQAIkQAIk4B4CvH9xR69pgHFJn2mAMdto2e/faIAx21fRcTTAWGsPDTDW+DGaBEhADgEaYOT0QqcSGmB00mQudxH4AkWRH58DqJe18MvyXIY7i96J+xAMv0gAACAASURBVErch1r5armLC6slARIQR+CXM7/g7cNvY+ahmfjpzE/Z9FXIXQHra6/3GfSiddEAEy2yjs0r+wFoOvYUvAUPevq74MVoJGOUY7vinsLssf7k9aM1gOWhZKlN+R988IE81VQUVQI6DTC7d+9Gz5498emnn/o0hzKrBBaU1QCjTjD5+uuvfUOUIaV169a+v+/cuRPvv/8+GjVqhGnTpqFo0aL+NMHMJuk/VPlatGjhO4Hm+PHjPjPDZ599lo1p8+bNfXlr1qwZlHdODDDKjDN06FC8/vrr/lyqBiPml1C1KJZXXXUVmjZt6uMarhZ1Oo4yIYUywWQ1wKiajx075j8FRZmLrr/+ep92xWrlypW+02j+8Q/n7ZpWBpgqVapg165dQfuuTiNS67lOnTpR/RxKTn7bbbfhww8/DCexDYD3JdcQd21pmA0vugfoGIMkjIy7LgrQRUCsAWb5NqDtOxll1ikJbL5fV9nMQwKRCXADaWRGHEECJEACJEACJCCLAO9fZPUjWmpogIkWWVl5PTTAmG2I7PdvNMCY7avoOBpgrLWHBhhr/BhNAiQghwANMHJ6oVMJDTA6aTKXewhsQANcxMZgBU+oMAH/Kvkv5EvI5x4erJQESMAWBM54z2DS/kkYuntoUL2/XvErKuSpEJVaaICJClYnJ5X9ADSdfBq2wYvq/kZ4cDMa439OboxLarPH+pPXjGsBnzk86KU21q9du1aeaiqKKgFdBphgpg91sog6WSXcqSFZDTDpxSojzfjx46FO4Ei/lAlFGUQqV66c6b+p01LU6SSBlzrVZcyYMahbt26201Z27NiBkSNH4q233soWM3XqVJQsWTIbc6MGmBMnTvhObwk8iUaZXyZMmAClKdx712CxyuwyYMAAPPjggyhbtmwmXerEnV9++QVPPPEE5szJOC1Qxbz22mvo2rVr0LWT1QCTPkjpfO6553DnnXciISHB95/VHHv37vWZbtRfTrtUfbVr14b6HAS7ihUrhiVLlkAZpNx6XX311Vi3bl248pVbKuR3i1u5Zao7FU8AeNL/37yYi2R0IxvHEBBrgDl8Cij3PHDmfAbr3UOAcs7749wxi8lphXADqdM6ynpIgARIgARIwPkEeP/i/B6rCmmAcUmfaYAx22jZ799ogDHbV9FxNMBYaw8NMNb4MZoESEAOARpg5PRCpxIaYHTSZC53EPgUuVAQZwD8tWvn76tq3qqYc/kcJBdIdgcHVkkCJGBbAgv+WIBBvw7C/nP7M9VQIlcJHGxwMCp10QATFaxOTir7Aagivx41kIiMHa0eHMQxlMONCNgC5uQWObo2+etPJv7aALaEklatWjVs375dpnKqihoBKwaYP//8EwcPHvQZBNTpKZs2bfLrbNKkCWbMmOEzF4S7ghlg2rRpgzfeeCOT+SVUjsWLF/tOnVEnoqRfw4cPh/ornPHm/PnzmDJlim9cYOykSZPwwAMPZDOqGDHAWDG/KO1ZWSjDiTLS3HXXXX5DSjAOSpsyC40alXHA2Y033ohZs2ahfPny2UJCGWDU+O7du4c16URtIcYxsTpZJyUlJagC1QO1Fjt37hxHhfGdunr16vjxxx/Diagb7rslvuqFzJ6GO+DFuwFq0pCEJCHqKMM6AbEGGFXaNdOBNQGHXC29C2hbw3rRzEACRghwA6kRShxDAiRAAiRAAiQgiQDvXyR1I3paaICJHltJmXkCjOluyH7/RgOM6cZKDqQBxlp3aICxxo/RJEACcgjQACOnFzqV0ACjkyZzuYNAKlIBNA4stmuxrj7zCy8SIAESsBOBZt83w9oTmX8b/yOlH8FzFZ7TXgYNMNqROj2h7Aegin4q7lL7iQMaMR9J6OL0xrikPvnrT2Yj1LEWB0JJK1KkCP744w+ZyqkqagSCGWCsTqZOOlEnv6gTRSJdwQwwynDwz3/+M1IolOFk4MCBmDlzpn9sr169MHnyZBQqVChivDLBqJNgxo4d6x+rTvqYPXt2plNm1A8jGWCCmVCMnvyi8qvPnqp50aJFfi3jxo3DkCFDkCtXroi1HDt2DIMGDcp0qk0ojsEMMC1atPDFZj1lJuLEDhhw22234cMPPwxaSZ48eaD6oE7gST8VxwEl56iEokWL4siRI+FiSof7bsnRZE4dnIqqADJcRF4cRzIi/yHlVB7Oq0u0AeahD4EXAg5xGnUDMPIG5zWBFckkwA2kMvtCVSRAAiRAAiRAAqEJ8P7FHauDBhiX9JknwJhttOz3bzTAmO2r6DgaYKy1hwYYa/wYTQIkIIcADTByeqFTCQ0wOmkyl/MJpOE1eHFvYKEDSw3E5IqTnV87KyQBEnAkgcd2P4bx+8Znqu3Nym+iV/FeWuulAUYrTjckk/0AVHUgFS8DGBDQjH8hCVPc0BwX1Ch//clsgvp/y4vhpJ09exa5c+eWqZ6qokJAtwHm8ccfx2OPPQZ1coaRK6sBRp02sXDhQtSvXz9iuHoI1q5dO+zdu9c3Vpk33nvvPagTPYxev/zyC7p164b169f7Q5QBRp2EEniFM8AoI83zzz+PoUOH+kOKFSuGl19+GV26dDF0osrKlSuhjEPpp9GEO8ElVG1Zc3Ts2NF3eknhwoUzhQQzwAwbNgxPPvkkEhMTjaJzzDh1gpDqeahLmZCeeeYZV/7ZeO7cOSgTUIRLLZqw3y2RErji52k4DC+K+mu9iLK4CvtcUbvzixRtgJn7HdBtYUYT2tUElnRzflNYoQwC3EAqow9UQQIkQAIkQAIkYJwA71+Ms7LzSBpg7Nw949p5AoxxVllGyn7/RgOM6cZKDqQBxlp3aICxxo/RJEACcgjQACOnFzqV0ACjkyZzOZtAKv4F4JXAIpMLJOOrWl85u25WRwIk4HgCd/50J9498q6/zlyeXFhdczWaFGiirXYaYLShdEsi2Q9AVRdSsAke1PM3JAF10Qhb3NIgh9cpf/3JbcDvAIqHkrdnzx5XngAht13RV6bbAKMUJycn+0wwbdu2Rd68ecMWkdUAo04ieeedd1CypDqwKPw1depU9O/f3z9IGRmU6cSo+UYFXrhwASNGjPAZHNKvwYMH+079CNz4H8oA06RJE8vmF6/Xi6efftqnI/1SZhRlJsrJLypUn19l3Fm1apUvTSgzUTADzJtvvgl1eo4br4cffth3YlGoq2vXrj4jUYECBVyHR5nLypUrF67uQwBKuA6MmYLTsAZeNPOHXsT1uAqfm0nFGHEERBtg9hwHyj+fwaxCIeDXh8UxpCCHEuAGUoc2lmWRAAmQAAmQgIMJ8P7Fwc0NKI0GGGf22cBzVDvsvZPQHNnv32iAkbBGtGugAcYaUqsGGGuzM5oESIAE4kcg0p9/U0a24/1f/Nrjn9kOTZB9AyygiZQQAwIfoQCK4zsAldNnuyzPZdhadysuSbgkBgI4BQmQAAlEj8BZ71kkb03Gt6e+9U9yR5E78G7VDFOM1dlpgLFK0HXxsu//vkQx5IHalJl+/YokXOa6Ljm3YNnrTzb37wHUDCXx22+/xRVXXCG7AqrTSiAaBph0gcqQok5GCWdmyWqA6devn8+MkD9//rB1nj59Gupkjldeyfj9BxMmTIAyr+T0WrJkCTp06OAPa9myJZSu4sUzvGLBDDDKaPLjjz/65kw/uUUlmTFjBnr37m3YvKJi77//fsyaNcuvYe7cub7TY3JynTx5Eg8++KDPrJF+LV68GO3bt8+UJpgBZvXq1WjevHlOpnPMWGV2UifghLquv/56KI5ZT9JxDIAwhWzatCnSaUw/AKjlBhaWa0zFqwAyHHte9EUyplnOywQSCIg2wChANSYD2wP+z2j3EKCcsYPaJPClBhsT4AZSGzeP0kmABEiABEjApQR4/+KOxtMA48w+0wCjra+y37/RAKOt0ZIS0QBjrRuRNoD3bVPW2gSMJgESIAGhBCL9+UcDjIzG0QAjow9UIZ3AV7gbCZiRLjOPJw+WVFuCloVaSldOfSRAAiRgiMC6E+tw07abcOriKf/4L2p+gWsuvcZQfKRBNMBEIsSfZyEg+wFoCm6BBysCNL+JJNzNLjqGgOz1JxvzagAhd7mvXLkSN910k+wKqE4rgWAGGKNmiPPnz/uMHz///DPef/99TJs2DTt37syk75577vEZWgoVKhRUd1YDjDIiqNNPEhMTw9Z59OhR9O3bFwsXLvSPC2b2MAJLGb86duyI7du3+4Y3aNAA8+bNQ82aGV6xYAaYHj16+IwRgeYXFa9OUpk8eXLImrNqynpyi/r5wIEDUaFCBSPy/WPOnTuHDz/8EGvWrPH/tylTpkCZigKvrAaYUCfF5GhyGw+ePn06Hn30USguwa7atWvj888/R4kS7jvo5NNPP430naAWm57/GbHxGjIkPRXKZTU2YOxTSELGsU+GknCQUALiDTD3LAZmfJ1Bb0Uv4JYqQmlSlqMIcAOpo9rJYkiABEiABEjAFQR4/+KKNoMGGGf2mQYYbX2V/f6NBhhtjZaUiAYYa92ItAGcBhhrfBlNAiQgl0CkP/9ogJHROxpgZPSBKqQTSMFyeNA6XeawMsMwtnzg3gLpBVAfCZAACUQmMHz3cDyz7xn/wHtL3IvXKr0WOdDACBpgDEDikEACsh+AbkBXXMScAMHDkIRxbKFjCMhef7Ixvwcg46iLLFrVpv/OnTvLroDqtBKwYoDJKmTfvn0+I0HgSSZqzKRJk/DAAw8EPRElqwFmzJgxGDEi8p5wnaeYZGVg1AATrhGKQffu3Q2dAhPNU3iC8czKLli9WheZ8GTLly9H//798dtvvwVVWqpUKWzcuBFly7rvt6QtWLAg0nfCYgC3C2+xDHlpGAgvJgeIeQFJeEiGOKqwSEC8AWbcamDYJxlVzukIdK1nsWqGk4ABAtxAagASh5AACZAACZAACYgiwPsXUe2ImhgaYKKGNq6JaYDRhl/2+zcaYLQ1WlIiGmCsdSPSBnAaYKzxZTQJkIBcApH+/KMBRkbvaICR0QeqkEzgKyQjAV+lS0z0JOKb2t+gbv66klVTGwmQAAnkmMDmU5vRYGsDXPBe8MXmS8iHjbU3oma+jN9QnuOkfwfQAGOWnGvjZD8ATcFAeDJtMrwfSXjFtd1yXuGy159s3m8A+GcoiS+//DIGDBgguwKq00pApwFGCdu/f7/vxBF1Mkr61aRJE8yZMweXX355Nu0SDTBKZNZTcIKdAJNeTMGCBVGyZEnfSTjplzKVqJrV6SGRLhpgIhGK7s/VqUWtW7fGli1bgk6UP39+bN26FZUqVYquEIHZX3311UjfCdMA9BUoXZ6kLKcWw4PpaBz6+1heAVQUhoB4A8wrKcD9yzMqmNwaGHgVe0oC0SfADaTRZ8wZSIAESIAESIAE9BLg/YtenlKz0QAjtTPWdNEAY41fQLTs9280wGhrtKRENMBY60akDeA0wFjjy2gSIAG5BCL9+UcDjIze0QAjow9UIZlACsbDg3+nS+xdvDdmVp4pWTG1kQAJkIBpAnfvuBtvHnrTHz+8zHA8Xf5p0/nSA2mAsYzQbQlkPwBNw0h4McrfFA96ojFmu61JDq5X9vqTDV6dhPRYKImjR4/G//3f/8mugOq0EtBtgFHiVqxYgY4dO+L48eN+rXPnzkWXLl2yaZdogKlevToWLlyI+vXr+/WGMsAo88vYsWPRsmVL9OnTB2vWrPHHDBw4EOPHj4cyUIS7aIDRuqRznOz06dO48cYbsW7duqCxCQkJ+P7776HWhdsudYLQyJEjw5X9LIChbuNiqt4U3AkPFgbELkASeOSaKZjigsQbYGZ/C/R8N4PbqBuAkTeI40hBDiTADaQObCpLIgESIAESIAGHE+D9i8Mb/Hd5NMA4s880wGjrq+z3bzTAaGu0pEQ0wFjrRqQN4DTAWOPLaBIgAbkEIv35RwOMjN7RACOjD1QhmUAavoIXyekSV1RfgVsK3SJZMbWRAAmQgGkCHx/7GLduv9Ufn3RJElJqp5jOlx5IA4xlhG5LIPsBaBomw4uB/qZ40QHJWOK2Jjm4XtnrTzb4RwA8F0rioEGD8OKLL8qugOq0EoiGAWbPnj3o3r07Vq1a5deqNtKPGDEim3aJBhh1esu8efNQs2bGCXvBDDDp5pf+/fsjV65cyFqL+vmsWbPQoUOHsD3L2oNg8+ts+qFDh3z9+eijj3xpoz2fTu3RyOX1etGqVSufcSvUtXnzZtSpUyca04vO+cADD2Dy5MnhNKpfRPIf0UVIEZcK9T9wf33o1OXFh0jGbVLkUYclAuINMEt+ADrMyahRnf6iToHhRQLRJsANpNEmzPwkQAIkQAIkQAK6CfD+RTdRmflogJHZF6uqaICxSjDgqVXmVLL2LNIAo63RkhLRAGOtG5E2gNMAY40vo0mABOQSiPTnHw0wMnon62YyOBNuQJOxVtyrIhUHAZRQAIrnKo7fG/zuXhasnARIwBUEin9THIfPH/bVquvPPRpgXLF0dBYp+/4vBXPgQdeAx7U3IhkZO7F1kmCueBCQvf7iQcT4nHcDmBFqeNeuXTFnTsAOSeN5OdKmBKJhgMlqsFBo+vXrh4kTJ2Y7DcWsAebo0aPo27ev76SW9Gvx4sVo3759jjuRlpaGdu3aYe/evb7Yxo0bQ51YU61aNX+uYAaYF154AQMGDPCZX9R17NgxKBPZW2+95Y9r3rw5Zs+ejcqVK4fU9eOPP0J99pQOdSnjjDJjNG3aNMe1GAmgASY7pU6dOmVaS1lHqJN9mjVrZgSvo8Z069bN91kIc/UBwON3jXR9A67GRXwZMHQNknCNkVCOEU9AvAFm1Q7gxoBPatd6wJyO4rlSoAMIcAOpA5rIEkiABEiABEjAZQR4/+KOhtMA48w+0wCjra+y37/RAKOt0ZIS0QBjrRuRNoDTAGONL6NJgATkEoj05x8NMDJ6RwOMjD5QhVQC36AUzmF/urwr8l+Bb+t8K1UtdZEACZCAFgL1ttTD5lOb/bn21t+LMrnLWMpNA4wlfG4Mlv4AVP0a98Dj4BojCRvc2CiH1ix7/cmG3grAB6EkXnPNNfjiiy9kV0B1WgnY1QBz9uxZDB061GeqSb/Gjh2LYcOG5ZiPOu1FGVDSrzZt2vhObilatKj/vwUzwKxevRrK4BJ4paamomPHjti5c6f/Pw8fPhyjR4/2G2WyCvzjjz/Qs2dPLF++3P8jZZpRp7RE46IBJjtVZaaaNm1aSNxLly5F27Zto9EO0TmvvfZaqHUe5lJnSIT8ThFdXKzFpeIKAIEPq75FEhrEWgbniz4BrzpWSti1YS/QeGqGqFuqACt6CRNJOY4kwA2kjmwriyIBEiABEiABRxPg/Yuj2+svjgYYZ/aZBhhtfZX9/o0GGG2NlpSIBhhr3Yi0AdxadkaTAAmQgH0J0AAjo3c0wMjoA1VIJbARV+E81qfLSyqQhOfKPydVLXWRAAnYjEC53OVwWZ7LkC8hnyjlLba1wMrjK/2a1tZai6YFrP2WcBpgRLXYDmKkPwBVZpeGASCrIQk/2QEsNRoiIHv9GSohboPqAdgUavZKlSphx44dcRPHiWNPIBoGmD179vjMG6tWZRy8NWbMGIwYMSJbgWZPgFGJpk6div79+/tzKhPJyy+/7DtBxeh14cIFn65nnnnGHzJ48GCMGzcOefLk8f83owYYlW/ChAl49NFH/bFly5b1nQJz0003BZUVzMzzwAMPYPz48cibN6/RUqCMNOqknd9//x21a9f2nWCjTrYJPMlGJaMBJjvSIUOG+PoW6lKn+qj15bZLnVwUaOYKUr8ydXznNi6m6l2LysiNXwJif0ESqpjKxSDRBCQaYH46DFR7MQNbw7LAhn6iMVKcQwhwA6lDGskySIAESIAESMBFBHj/4o5m0wDjzD7TAKOtr7Lfv9EAo63RkhLRAGOtGzTAWOPHaBIgAecSoAFGRm9pgJHRB6qQQOBrVMd5dIcHlYC///KgMrxIkCCPGkiABJxLoHKeyqiatyoq5ankM8R0K9YNNfLViFvBPX/pidmHZ/vnn3P5HHQtlvGby80IowHGDDVXx8h+AJqCXfCgor9DCSiFRjjo6o45q3jZ60826yIA/gglMTExEefPn5ddAdVpJRANA8zKlStxxx134Pjx436toU40sWKASUtL8xk89u7d65tHGU3mzp2L6667zjCjYPUH02rUAKMm3rdvH9SJIoEnuqhTZd544w2UKRP8xL53330Xd955p1+3MrCoWurXr2+4lhUrVvhOn0nnrniok0saN26cKQcNMNmRKoPWyJEjQ7KeNGkSHnzwQcO9cMrAXLlyQZm6wlzqmKQjTqk3qnWsR3Ek4veAOX5HEkpGdU4mjwsBiQaYgyeAUgG/K6hiYWDX4Ljg4aQuI8ANpC5rOMslARIgARIgAQcQ4P2LA5pooAQaYAxAsuEQGmC0NU32+zcaYLQ1WlIiGmCsdYMGGGv8GE0CJOBcAjTAyOgtDTAy+kAV8SSwATfDi7t8fwGyjmGIJxfOTQIkEDcC+Tz5cFexu3xGmBaFWsRcx7DdwzBu3zj/vM+UfwZDywy1pIMGGEv43Bgs/QHoCQCX+BtTGPlQHWfc2CiH1ix7/cmHfhRAoVAyf/vtN5QvX15+FVSohYBuA0z6KSQLFizw61NmDvXvdevWzabZigHmxIkTGDhwIGbOnOnP26tXL0yePBmFCoVc4v6xyuylTA9jx471/7cmTZpgzpw5uPzyyzNpzYkBRgVmNaOo/6ZOdHn44YehjGZZL3XyUo8ePbBmzRr/jwYMGOCLKVCgQMReHzx40Hf6y6JFi/xju3Tpgtdeey0bCxpgsuN86aWXMGjQoJCc1SlByiTjpmv37t2oUKFCuJKPASjsJiaWat2MPDgVcC/qwRk05vMtS0yFBks0wJw5D+R7KgPYJbmBE48LBUhZjiLADaSOaieLIQESIAESIAFXEOD9iyvaDBpgnNlnGmC09VX2+zcaYLQ1WlIiGmCsdYMGGGv8GE0CJOBcAjTAyOgtDTAy+kAV8SCQhj6Az/gS+93l8aiXc5IACdiSQIuCLXxGmHtK3BMz/aP3jMaovaP8840qOwojy4X+rdVGhNEAY4QSxwQQ4ANQLod4EpC9/uJJxtjcmwHUCTV03bp1UCYAXu4goNMAo04eefzxx30GlMBryJAhePrpp5E3b95sUK0YYFSyxYsXo2fPnplOm1Endaj5whlHlPllypQpGD58eKbYUCaVnBpgzpw542Px/PPP+2uuVKkSVL3NmzfPxsHr9eLFF1/EQw89lOlno0aNwqOPPor8+fOHXJBqrgkTJvhqSb8KFiyIWbNmoUOHDtniaIDJjnL+/PlQhqFQ1/333w9lknHTtX79ejRt2jRcyVsAZHe1uQlSTmvlC/qcErPleIkGGAWSG7xsuZxsL5obSG3fQhZAAiRAAiRAAq4jwPsXd7Sc/3/kzD7TAKOtr7Lfv/H5mrZGS0pEA4y1btAAY40fo0mABJxLgAYYGb2lAUZGH6gilgQ241KcwiQA/zQybbnc5VAjXw0jQzmGBEiABHJE4Nezv+KnMz8Zirmz6J2YetlUFM9V3NB4K4NogLFCj7GaCPABqCaQTGOKgOz1Z6qkmAZ9CKBlqBnVSR0dO3aMqSBOFj8CVg0wyhiyb98+LFmyBNOmTcOmTZsyFaNOf5k7dy7q168ftEirBhg1vzKIZDUntG3bFqNHj0bDhg2R9eXnrl27fAYZdTpK4KXMIlOnTkXp0qWzac2pAUYl2Lp1K7p164ZvvvnGn69Tp06+OYoWLZptjmCnuKhBKoc6gaRWrVrZalEnx6hTbN56661M+cKdHkMDTPal+MEHH6B169YhP4iqB++88078PqhxmHnhwoVQ6zXM9RGAVnGQZt8p+YLevr3LgXIaYHIAi0MdT4AbSB3fYhZIAiRAAiRAAo4jwPsXx7U0aEE0wDizzzTAaOur7PdvfL6mrdGSEtEAY60bNMBY48doEiAB5xKgAUZGb2mAkdEHqogVgXVojFyYC6BasClr5auFrkW74vK8l6N6vupQ/140MfvmoVjJ5TwkQALOJ3Dy4kn8cPoH/19z/5iL709/H7Tw0rlL+0wwHYpk/23bOknRAKOTJnOZJMAHoCbBMUwLAdnrT0uJUU3yRjij+cSJE7OdQhFVNUweVwLBDDC6BKlTSNQpK8o8EOoFpFUDjNK6f/9+9OvXz3caTNZLGWBatGiB4sWL+056Wb16NT777LNs49SpRzNmzIAy7AS7zBhg1Kkub7zxBu67775MKZXxpm/fvkGZKNNMnz59oE7fCFfL2bNnfXWsXLky27hbb70Vr776KqpUqRK0FhpgsmP5/PPPcf3114dc+q1atcLy5cuRkJCg6+MhPs+kSZMwePDgcDqnAegrvhBJAvmCXlI3oqaFBpiooWViGxLgBlIbNo2SSYAESIAESMDlBHj/4o4FQAOMM/tMA4y2vsp+/8bna9oaLSkRDTDWukEDjDV+jCYBEnAuARpgZPSWBhgZfaCKWBBIwUB4MDnYVO2LtEeXol18fyV6EmOhhnOQAAmQQFACF7wXMO+Peb6/lhxZEnTMI6UfwXMVnosaQRpgooaWiY0T4ANQ46w4Uj8B2etPf726M44EMCpU0iFDhuA///mP7jmZTyiBaBlgihUrhgkTJqB79+7IlStXyOp1GGBUcnV6ytChQzF9+vQck1anxSit1atXDxlrxgCjkv3xxx8+c446WSn9inQqzvbt2zFw4ECsWLEix7Uo84s6DSdcLTTAZMeampqKq6++GufPnw/KPDk5GWqthuOa42YJD3jkkUfw/PPPh1OpvkdGCy9Dljy+oJfVjyipoQEmSmCZ1pYEuIHUlm2jaBIgARIgARJwNQHev7ij/TTAOLPPNMBo66vs9298vqat0ZIS0QBjrRs0wFjjx2gSIAHnEqABRkZvaYCRwUST9gAAIABJREFU0QeqiDaBVHwE4Nas09xe5HYMLzMcyQWSo62A+UmABEggxwRSTqTgiT1PYMWx7BsUWxVqhQ+qf5DjnEYCaIAxQoljokyAD0CjDJjpwxKQvf7kN++fANQpMEGvzp07Y968efKroEItBHQbYNSpL71794YyUlWuXDmiRl0GGDXRmTNn8O677+KZZ57Bpk2bIs5ds2ZNDBs2DGrN58+fP+x4swYYlXTNmjU+I9DOnTv9c9x7771Qpy0VKFAg6LwnTpyAOinmhRdeyBQXSqQyHD3xxBO+02ZC5UyPpQEmO8UtW7agWbNmOHr0aFDEyrT0+uuvo3nz5hHXlVMGdOnSBfPnzw9Xjjr9RZ0Cw8soAb6gN0rK1uNogLF1+yheMwFuINUMlOlIgARIgARIgASiToD3L1FHLGICGmBEtEG7CBpgtCGV/f6Nz9e0NVpSIhpgJHVDv5ZIBh1uUA/PnJ8Pa2uS688aP0aTgA4CNMDooMgcsgmkQh2T8EhWkRMrTsRDpR6SrZ3qSIAESADAv3/7N/6zP/tvy3+m/DMYWmaodkY0wGhHyoQ5J8AHoDlnxgh9BGSvP311RitTSwAfhkquNoGrDfu83EHAqgGmYcOGKFeuHJKSknwGgqZNm6JQoUKG4ek0wKRPqswq69ev952gsnr1amzcuBHHjx+HMudceeWVuOaaa6BOSmnSpElE40tgzsGDB2Pq1Kn+2lRuI4YIdarIuHHjMGLECH+s0qIMLl27dg3LShlh1Odx8eLFPlNPei0qSLGuVasWOnbsiGuvvdYwdxpgsiPfsWMHbr75Zvz8889B+1GqVCnMnDkTt912m+G1bfeBam1/+eWX4cpQ3yU5P6bI7mCs6OcLeiv0bBNLA4xtWkWhMSDADaQxgMwpSIAESIAESIAEtBLg/YtWnGKT0QAjtjWWhNEAYwlfYLDs9298vqat0ZIScYO/pG7o10IDgjWm/HxY48f1Z40fo0lABwEaYHRQZA65BFLQEx68lVXg17W/xpWXXClXN5WRAAmQQBYCP5z+Addvux77z+3P9JOFVRbizqJ3auVFA4xWnExmjgAfgJrjxig9BGSvPz01RjNLHQCbQ01QoUIF/Prrr9Gcn7lJgARIQBQBZQrq1asX3n///ZC6pkyZgn79+onSHU0xFStWxG+//RZuiroAtkRTg+Ny8wW941oarCAaYFzRZhZpkAA3kBoExWEkQAIkQAIkQAJiCPD+RUwroiqEBpio4o1bchpgtKGX/f6Nz9e0NVpSIm7wl9QN/VpoQLDGlJ8Pa/y4/qzxYzQJ6CBAA4wOiswhk0Aa6gP4DF4UCRR4sMFBlMhVQqZmqiIBEiCBCATqbK6Drae3Zhr1aY1PcUPBG7SxowFGG0omMk+AD0DNs2OkdQKy15/1+qKd4VIAx8NNok7LuPRSNYwXCZAACTifwNmzZ30n9IwfPz5kscOGDcPYsWOdDwPAn3/+6TsxKcKlBvwZaRB/HkCAL+hdsRxogHFFm1mkQQLcQGoQFIeRAAmQAAmQAAmIIcD7FzGtiKoQGmCiijduyWmA0YZe9vs3Pl/T1mhJibjBX1I39GuhAcEaU34+rPHj+rPGj9EkoIMADTA6KDKHTAJp+BhetAgUN63SNNxT4h6ZeqmKBEiABAwQOHLhCEp9UwrnvOf8o6vkrYLFVRejXv56BjJEHkIDTGRGHBF1AnwAGnXEnCAMAdnrzx6tU0e8VAglNS0tDY0aNbJHJVRJAiRAAhoIvPnmm7jnnntw8eLFoNm6du2KOXPmaJhJfooNGzagcePG4YSqo2Eqyq9EmEK+oBfWkOjIoQEmOlyZ1Z4EuIHUnn2jahIgARIgARJwMwHev7ij+zTAOLPPNMBo66vs9298vqat0ZIScYO/pG7o10IDgjWm/HxY48f1Z40fo0lABwEaYHRQZA55BFJxF4C3A4UNLj0YEypMkKeVikiABEgghwQ+Pf4pbtp2U6aof5f+N8ZXCP1bpXMyBQ0wOaHFsVEiwAegUQLLtIYIyF5/hkqI+6D/AbgxlIq5c+eiS5cucRdJASRAAiQQKwJr167Fddddh/PnzwedskGDBti4cWOs5MR1nnnz5kEZfsJcnwLI/D87cVVsk8n5gt4mjbImkwYYa/wY7SwC3EDqrH6yGhIgARIgARJwAwHev7ihywANMM7sMw0w2voq+/0bn69pa7SkRNzgL6kb+rXQgGCNKT8f1vhx/Vnjx2gS0EGABhgdFJlDHoFULAPQJl1Yt2Ld8M7l78jTSUUkQAIkYJLA8/ufxyO/PeKPrpynMn654heT2TKH0QCjBSOTWCPAB6DW+DHaGgHZ689abbGKngrgvlCTPfnkk3jiiSdipYXzkAAJkEDcCezZswdVq1bF6dOng2opV64cdu3ahcTExLhrjbaAp556CiNGjAg3zWsA+kVbh+Py8wW941oarCAaYFzRZhZpkAA3kBoExWEkQAIkQAIkQAJiCPD+RUwroiqEBpio4o1bchpgtKGX/f6Nz9e0NVpSIm7wl9QN/VpoQLDGlJ8Pa/y4/qzxYzQJ6CBAA4wOiswhi0AqrgHwRaCodbXWoUmBJrJ0Ug0JkAAJWCBw+uJp1NxcE7vO7vJnmVtlLroUtf4b9WmAsdAYhuoiwAegukgyjxkCstefmYpiHzMEwH9CTduzZ0+89dZbsVfFGUmABEggTgTOnj2LUqVK4ejRo0EVFClSBN999x3Kly8fJ4Wxm7Z3796RvgP+He47JHZKbTYTX9DbrGHm5NIAY44bo5xJgBtIndlXVkUCJEACJEACTibA+xcndzejNhpgnNlnGmC09VX2+zc+X9PWaEmJuMFfUjf0a6EBwRpTfj6s8eP6s8aP0SSggwANMDooMocsAql4BcC/0kV1L9Ydsy+fLUsj1ZAACZCABgIP//YwJu6f6M/UpnAbLKumDsCydtEAY40fo7UQ4ANQLRiZxCQB2evPZFExDmsPYHGoOZs2bYq1a9fGWBKnIwESIIH4EmjYsCE2btwYVET+/Pnx4Ycf4rrrrouvyBjM3qxZs0jfAR0ALImBFGdNwRf0zupniGpogHFFm1mkQQLcQGoQFIeRAAmQAAmQAAmIIcD7FzGtiKoQGmCiildMco8BR4wYsbKEyH7/xudrslaLJjXc4K8JpNA0NCBYaww/H9b4cf1Z48doEtBBgAYYHRSZQw6BVFwG4FsAhdNFfVLjE9xc8GY5GqmEBEiABDQR+P7096i9uXambIevPIyiiUUtzUADjCV8DNZDgA9A9XBkFnMEZK8/czXFOkp9OW0JNWnx4sXx+++/x1oT5yMBEiCBuBLo3LkzFixYEFRDYmIiXnrpJfTv3z+uGmMxecmSJSN9B9QBsDUWWhw1B1/QO6qdoYqhAcYVbWaRBglwA6lBUBxGAiRAAiRAAiQghgDvX8S0IqpCaICJKl4xyWmAMd0K2e/f+HzNdGMlB3KDv+TuWNdGA4I1hvx8WOPH9WeNH6NJQAcBGmB0UGQOOQTS8A948d90QR2KdMB7Vd+To49KSIAESEAzgdu234YPj33oz7qo6iLcXuR2S7PQAGMJH4P1EOADUD0cmcUcAdnrz1xNsY5KBHA+3KQHDhyA2gTNiwRIgATcQmDo0KF49tlnQ5Y7YMAAvPDCC8iVK5djkRw8eBClSpWKVF/uSN8hkRK48ud8Qe+KttMA44o2s0iDBLiB1CAoDiMBEiABEiABEhBDgPcvYloRVSE0wEQVr5jkNMCYboXs9298vma6sZIDucFfcnesa6MBwRpDfj6s8eP6s8aP0SSggwANMDooMoccAml4CF5MTBf0fIXn8XDph+XooxISIAES0Exgwv4JGPLbEH9WHX/u0QCjuUlMZ4YAH4CaocYYXQRkrz9dVUY/z3YA1UJNs2bNGjRr1iz6KjgDCZAACQgh8Nprr/lOePF6s37N/CUwKSkJn3zyCQoX9h9oK0S5PhlffvklmjdvHi7hjwCq65vRRZn4gt4VzaYBxhVtZpEGCXADqUFQHEYCJEACJEACJCCGAO9fxLQiqkJogIkqXjHJaYAx3QrZ79/4fM10YyUHcoO/5O5Y10YDgjWG/HxY48f1Z40fo0lABwEaYHRQZA45BNIwAV4MThc0t8pcdCnaRY4+KiEBEiABzQTm/TEPXX/u6s86sNRATK442dIsNMBYwsdgPQT4AFQPR2YxR0D2+jNXUzyi3gdwW6iJZ86cid69e8dDF+ckARIggbgQ+Pjjj3Hvvfdi586dQecvUqQIvvvuO5QvXz4u+mIx6Ztvvom777473FQfAGgdCy2Om4Mv6B3X0mAF0QDjijazSIMEuIHUICgOIwESIAESIAESEEOA9y9iWhFVITTARBWvmOQ0wJhuhez3b3y+ZrqxkgO5wV9yd6xrowHBGkN+Pqzx4/qzxo/RJKCDAA0wOigyhxwCKVgMD9qnC/qi5he45tJr5OijEhIgARLQTGD1n6tx7Q/X+rO2KdwGy6otszQLDTCW8DFYDwE+ANXDkVnMEZC9/szVFI+oSQAeDDXx4MGDMWHChHjo4pwkQAIkEBcC27ZtQ8+ePfHVV18Fnd/j8WDLli2oVatWXPTFYtIhQ4ZE+rP/xXDfHbHQaNs5+ILetq3LiXAaYHJCi2OdToAbSJ3eYdZHAiRAAiRAAs4jwPsX5/U0WEU0wLikz+pBHi8zBGS/f+PzNTM9FR/DDf7iW2RJIA0IlvCBnw9r/Lj+rPFjNAnoIGCHm3LZN8A6usAc+gik4Dt4UDc94U/1fkKVvFX05WcmEiABEhBG4OczP6Pqd1X9qurkq4PNdTdbUkkDjCV8DNZDQPb9Hx+A6umy3Cyy159cblmV3QvgtVByb775ZnzyySf2qYZKSYAESEADgU6dOmHhwoUhMy1btgxt2rTRMJPMFC1atMDKlSvDibsPwOsy1QtXxftT4Q3SI48GGD0cmcUZBLiBVE8fI3HUMwuzkAAJkAAJOJ2Ad5TTK9RTX6TvXXLUwzneWWiAiXcHYjM/T4AxzVn2+zc+XzPdWMmB3OAvuTvWtdGAYI0hPx/W+HH9WePHaBLQQYAGGB0UmUMOgVScBJA/XdDpRqeR15NXjj4qIQESIAHNBM54zyDfhnz+rPkS8uFUw1OWZqEBxhI+BushwAegejgyizkCstefuZriEXUVgPWhJi5RogQOHjwYD12ckwRIgATiRiDSCSiTJk3Cgw+GPDwrbrp1TVyqVKlIf/Y3DffdoUuHI/PwBb0j25q1KBpgXNFmFmmQADeQGgQVYVgkjnpmYRYSIAESIAGnE6Bxw1iHI33vkqMxjtJH0QAjvUN69NEAY5qj7PdvfL5murGSA7nBX3J3rGujAcEaQ34+rPHj+rPGj9EkoIMADTA6KDKHHAJZ/ofE2zjr/z/JkUolJEACJKCLgCct89e51T/7aIDR1RnmsUCAD0AtwGOoZQKy15/l8mKWQLkzwzoyd+zYgUqVKsVMECciARIggXgTmDhxIh5++OGQMpRB5j//+U+8ZUZl/p07d6Jy5cqRcqtfaHI60iD+PAgBvqB36rII+2DT65Xx3JMbvJy6/GTXxQ2kevoTiaOeWZiFBEiABEjA6QRo3DDW4Ujfu+RojKP0Ufz/I+kd0qOPBhjTHGW/f+PzNdONlRzIDf6Su2NdGw0I1hjy82GNH9efNX6MJgEdBGiA0UGROeQQoAFGTi+ohARIIGYEaICJGWpOFDsCfAAaO9acKTsB2evPXh37DkDdUJKXLFmCdu3a2asiqiUBEiABCwSWLVsW9s+9Ll26YM6cOfB47PC4Lmcgli5divbt24cL2gygXs6ycrSfAF/QO3Ux0ADj1M6yLssEuIHUMkJfgkgc9czCLCRAAiRAAk4nQOOGsQ5H+t4lR2McpY+iAUZ6h/ToowHGNEfZ79/4fM10YyUHcoO/5O5Y10YDgjWG/HxY48f1Z40fo0lABwE7vFGXfQOsowvMoY8ADTD6WDITCZCAbQjQAGObVlGocQKy7//4ANR4J+05Uvb6sxfTtwHcFUryk08+iSeeeMJeFVEtCZAACVgg8M033+DKK68MmaFZs2aYNWsWqlSpYmEWmaFPPfUURowYEU7cOwC6y1RvA1W8P7VBk0xJpAHGFDYGuYEAN5Dq6TI3aOrhyCwkQAIk4DYC/P4w13Hev5jjZrcofj7s1jFzemmAMccNgOz3b3y+ZrqxkgO5wV9yd6xrowHBGkN+Pqzx4/qzxo/RJKCDAA0wOigyhxwCNMDI6QWVkAAJxIwADTAxQ82JYkeAD0Bjx5ozZScge/3Zq2OPARgXSnKnTp0wf/58e1VEtSRAAiRggcDPP/+M+vXr48SJE0GzVKxYEdOnT0eLFi0szCIztHPnzliwYEE4cUMBPCtTvQ1U8QW9DZpkSiINMKawMcgNBLiBVE+XuUFTD0dmIQESIAG3EeD3h7mO8/7FHDe7RfHzYbeOmdNLA4w5bjTAmObGQAsEuMHfAjwbhNKAYK1J/HxY48f1Z40fo0lABwEaYHRQZA45BGiAkdMLKiEBEogZARpgYoaaE8WOgGwDAjcYxm4lxGcm2esvPkzMztoKwAehgmvUqIEffvjBbG7GkQAJkIDtCBw4cAA33XQTNm/eHFL7lClT0K9fP9vVFklwzZo1sW3btnDDbgPwYaQ8/HkIArw/derSoAHGqZ1lXZYJcAOpZYS+BNygqYcjs5AACZCA2wjw+8Ncx3n/Yo6b3aL4+bBbx8zppQHGHDcaYExzY6AFAtzgbwGeDUJpQLDWJH4+rPHj+rPGj9EkoIMADTA6KDKHHAI0wMjpBZWQAAnEjAANMDFDzYliR0C2AYEbDGO3EuIzk+z1Fx8mZmctC2BPuOBjx46hYMGCZvMzjgRIgARsReDkyZPo27cv5syZE1L3ww8/jOeff95WdUUSe/z4cRQqVCjSsPKRvjMiJXD1z3l/6tT20wDj1M6yLssEuIHUMkJfAm7Q1MORWUiABEjAbQT4/WGu47x/McfNblH8fNitY+b00gBjjhsNMKa5MdACAW7wtwDPBqE0IFhrEj8f1vhx/Vnjx2gS0EGABhgdFJlDDgEaYOT0gkpIgARiRoAGmJih5kSxIyDbgMANhrFbCfGZSfb6iw8TK7PuBlAuVIJVq1bh+uuvt5KfsSRAAiRgGwJerxcTJ07EI488AvXPwa5WrVrhgw9CHp5lm1oDhX722We44YYbwmnfG+67wpZFx1o0709jTTxW89EAEyvSnMd2BLiBVE/LuEFTD0dmIQESIAG3EeD3h7mO8/7FHDe7RfHzYbeOmdNLA4w5bjTAmObGQAsEuMHfAjwbhNKAYK1J/HxY48f1Z40fo0lABwEaYHRQZA45BGiAkdMLKiEBEogZARpgYoaaE8WOgGwDAjcYxm4lxGcm2esvPkyszKp2cbcKlWDcuHF47LHHrORnLAmQAAnYioAy/t1yyy04f/58UN0VK1bEjh07kJCQYKu6wol99tlnMXTo0HBDPgRwm2MKjkchvD+NB/VYzEkDTCwocw5bEuAGUj1t4wZNPRyZhQRIgATcRoDfH+Y6zvsXc9zsFsXPh906Zk4vDTDmuNEAY5obAy0Q4AZ/C/BsEEoDgrUm8fNhjR/XnzV+jCYBHQRogNFBkTnkEKABRk4vqIQESCBmBGiAiRlqThQ7ArINCNxgGLuVEJ+ZZK+/+DCxMusYACNCJejQoQPee+89K/kZSwIkQAK2InDw4EFUqVIFf/75Z1DduXPnxqZNm1CzZk1b1RVO7O23347FixeHG/IkgP9zTMHxKIT3p/GgHos5aYCJBWXOYUsC3ECqp23coKmHI7OQAAmQgNsI8PvDXMd5/2KOm92i+PmwW8fM6aUBxhw3GmBMc2OgBQLc4G8Bng1CaUCw1iR+Pqzx4/qzxo/RJKCDAA0wOigyhxwCNMDI6QWVkAAJxIwADTAxQ82JYkdAtgGBGwxjtxLiM5Ps9RcfJlZmbQ1geagEpUqVwv79+63kZywJkAAJ2I5AnTp1sHXr1pC6X3/9dfTt29d2dYUSXLp0aRw4cCBcPeq7Qp0YxsssAd6fmiUnPY4GGOkdor64EeAGUj3ouUFTD0dmIQESIAG3EeD3h7mO8/7FHDe7RfHzYbeOmdNLA4w5bjTAmObGQAsEuMHfAjwbhNKAYK1J/HxY48f1Z40fo0lABwEaYHRQZA45BGiAkdMLKiEBEogZARpgYoaaE8WOgGwDAjcYxm4lxGcm2esvPkyszFoUwOFwCTZv3gy1GZwXCZAACbiFQK9evTBr1qyQ5d5xxx14++23kT9/ftsj2bJlC+rWrRupDvVdcSTSIP48DAHenzp1edAA49TOsi7LBLiB1DJCXwJu0NTDkVlIgARIwG0E+P1hruO8fzHHzW5R/HzYrWPm9NIAY44bDTCmuTHQAgFu8LcAzwahNCBYaxI/H9b4cf1Z48doEtBBgAYYHRSZQw4BGmBi2otTp05h8ODBmDp1atTmbdmypW/jT/HixaM2R6jEat4ePXr4fzxmzBiMGDEi5jrMTmh3/WbrdmMcDTBu7Lrja5ZtQOAGQ6cvQNnrz570NwJoEEr6tGnTcM8999izMqomARIgARME3njjDQwaNAinT58OGq3+/zctLQ2VKlUykV1WiPozPsJpNt8AuFKWahuq4f2pDZtmSDINMIYwcZAbCXADqZ6uc4OmHo7MQgIkQAJuI8DvD3Md5/2LOW52i+Lnw24dM6eXBhhz3GiAMc2NgRYIcIO/BXg2CKUBwVqT+Pmwxo/rzxo/RpOADgI0wOigyBxyCNAAE9Ne0AATU9z+yQ4ePIh33nkHbdq0QbVq1UKKoAEmPv2Jx6w0wMSDOueMMgHZBgRuMIxy++OeXvb6izseUwJeBdA/VKTaGP3666+bSswgEiABErAjgQ0bNqBLly748ccfQ8r/+OOP0aJFCzuWl0nzvffeC2X4CXNNAfAv2xca7wJ4fxrvDkRrfhpgokWWeW1PgBtI9bSQGzT1cGQWEiABEnAbAX5/mOs471/McbNbFD8fduuYOb00wJjjRgOMaW4MtECg/5il5+FFYqgUd7cqg1yJdtg+awGCQ0PPX/Bi5of7QlfnwYUp/9cuV07LHzzhy/wnjx9qAXhv8XgSCsLrzQ3gPLyesM9qczqPiPEe793hdNSokF+ETKkitv12Krw0r2emVO2WdHm86s/UBAD7PPBsOuU9t3jmqDuOWMrJYBIwScAO3+DcgGayua4MowEmpm2nASamuHHixAnMnz8fzz77LPLly4d58+ahZs2aIUXQABPb/sRzNhpg4kmfc0eJgOz7P24wjFLbxaSVvf7EYMqRkN4AQj7gqVu3Lr777rscJeRgEiABErAzgYsXL+KOO+7AkiVLQpYxfvx4/Pvf/7ZzmT7t9erVw+bNm8PVob4j3rJ9ofEugPen8e5AtOanASZaZJnX9gS4gVRPC7lBUw9HZiEBEiABtxHg94e5jvP+xRw3u0Xx82G3jpnTSwOMOW40wJjmxkALBPqPXrYH8JYNleKWpKKoVDqfhRkYGi8CO/efxsepf4SZ3rN3ysi25XKib8DIpbdeTMAcAMVyEsexJOByAgfh9XadMqr9/1zOgeXHgQANMHGAzimjSIAGmCjCzZ6aBpjY4f7jjz/Qp08fLF682DdpgwYNaICJHX7xM9EAI75FFJhzArINCNxgmPOO2itC9vqzF8t0tTUA/BBO+oEDB1CyZEl7VkfVJEACJGCCwJgxYzBy5MiQkZ07d/b9P5+dL3V6aalSpSKVoL4jtkcaxJ9HIMD7U6cuERpgnNpZ1mWZADeQWkboS8ANmno4MgsJkAAJuI0Avz/MdZz3L+a42S2Knw+7dcycXhpgzHGjAcY0NwZaINB/1NKP4UHIo9ZLFM6NtlcX5ykwFhjHI1Sd/rJs7SH8fvRc6Om9+GTKqHa3GNXXb9TS1h4P1In1FY3GcBwJkICfwO8JCZ7rXhnRdiuZkEAsCdAAE0vanCv6BGiAiT7jgBmCGWDUJp4RI0bEVEe0JpN0gsqhQ4fQvXt3fPTRR75yaYCJVtftmZcGGHv2jarDEpBtQOAGQ6cvX9nrz770dwMI+Vt2Fi1ahNtvv92+1VE5CZAACeSQwNq1a9GsWbOQUbVr18bHH3+M8uXL5zCznOHvvfee76SbMNceAPYtUA5qgPenkrqhUwsNMDppMpejCHADqZ52coOmHo7MQgIkQAJuI8DvD3Md5/2LOW52i+Lnw24dM6eXBhhz3GiAMc2NgRYI/GvMsuFer/fpcCmUCaZh9UtRvkReGmEssI5FqDK+7P79DL7e/md484v6pR8ez+Ov/l/bsUZ0DRi1/MqLHu9KwMuTX4wA4xgSCE7gwEUvrn9tVLvvCYgEYkWABphYkeY8sSFAA0xsOP89i9MNMDGFGWEyMwYYSfqpJboEaICJLl9mjwsB2QYEbjCMy6KI4aSy118MQWieaiGAO0PlvP/++/HSSy9pnpLpSIAESEAugf3796NKlSo4efJkUJGXXHIJXn31VfTq1UtuERGUDRw4EC+//HK4Uf8F0NG2BUoSzvtTSd3QqYUGGJ00mctRBLiBVE87uUFTD0dmIQESIAG3EeD3h7mO8/7FHDe7RfHzYbeOGdPr8UTcWhdxgLGZHD9K9vs3Pl9z5AK8f9TyGhc8F39wZHEsKiyBRG9CzZdHtdkWCdN9o5Y0SvB4ZgOoHWksf04CJBCJgHdHwtmL173y9O2/RhrJn5OADgJ2uAmXfQOsowvMoY8ADTD6WBrIRAOMAUiahtAAowmkQ9PQAOPQxrq7LNn3f3wA6vTVKXv92Zf+YAATQsmvWbMmvv+evwzEvu2lchIggZwSUP8/3bJlS3zxxRchQ/v164cpU6bkNLWY8bVq1cIPP4R9tzgk3HeDmELsIIT3p3bokhmNNMCYocYYVxAViaEjAAAgAElEQVTgBlI9beYGTT0cmYUESIAE3EaA3x/mOs77F3Pc7BbFz4fdOmZMLw0wxjgZGCX7/RufrxlooT2H9B+19G14cJc91VO1KQJevDNlVLvukWL/9cyyot6z3lUA6kcay5+TAAkYI+CBZ9uFXGdueO3xO/cai+AoEjBPgAYY8+z+n73zgJKqyN741z1DliBBgtlFEREQJAoIGFAJAgKCgq4RFIUV/RtAgRkwrwqiRHEVTIgRMKCCoIKSEQzI4iqsShCRJHlm+n/uY7sndferfv36dVX3V+dwUPpW1b2/Wz3vzav63mVPHQlQAONpViiA8Q43BTDesTZxJgpgTMwafbYhwAegXCLJJKD3+ksmmfjmrg9gbbQhRAAjQhg2EiABEkgXAqNHj8aIESMihtu4cWOsXLnSSBwifBEBjE2TTaVv7Iz4uQIBbtArQDLShAIYI9NGp70gwAOk7lDmAU13OHIUEiABEkg3Arx+OMs471+ccTOtF78fpmVMzV8KYNQ4KVjpvf/G52sKKTTTxKoC48/7HgFkmBkBvY6JgA+5GXn+s+yqv9yYNbdyCf+RtxBAu5jGpzEJkIA9gUBgxUGUb/NiVvuD9sa0IAHnBCiAcc6OPXUkQAGMp1mhAMY73BTAeMfaxJkogDExa/TZhgAfgHKJJJOA3usvmWTin/tnAKdEGubZZ5/FbbfdFv8sHIEESIAEDCGwZMkStG/fHgcPhn/+W7FiRfz000+oXLmyIRHluzl+/Hjcfvvt0fzeCOBU4wLT1WFu0OuamXj9ogAmXoLsn7IEeIDUndTygKY7HDkKCZAACaQbAV4/nGWc9y/OuJnWi98P0zKm5i8FMGqcFKz03n/j8zWFFJprckv2nJsBTDE3AnoeA4H+k0Z2ec7OfkD2nJk+oJednXxeMtOHUiX9yMww4ai1SkS0IYHYCRzJCeDQkTzI32rNN6vMrv1XjRlz5QE1e1qRQOwETPiprPcNcOzM2SORBCiASSTdYmMnSwCzePFi9O3bF5s2bQr51L17d0yePBnVqlWzZfDbb7/hmmuuwYIFC0K2Xbt2tfpXr1499G+vvPIK+vXrF/r/UaNGYfjw4bbj79u3D+LjrFmzsGrVKsihJmnly5fHOeecg/r166Njx45o06YNKlSoEHE8eWNu7969sWbNGts5xWDRokVo1apVzP4XzeMll1wCib1KlSrWWHv27MEHH3xgxbN69WqIX9JatGiBZs2a4corr0Tz5s2RmZmp5GdRo0OHDuGrr77CO++8g2XLloV4NWrUyGJUdPyieSkatyMnDO9EAYzhCaT74Qjoe/+3AaWwGwVPqe5HE5RjGlOKgL7rz3zM8mBZHjCHbXI/9u6775ofJSMgARIgAUUC8rvYSSedhD/++CNsD9lcnzt3Ljp06KA4oj5m8ju6zc902YDqr4/HhnvCDXrDExjRfQpgUjWzjCtuAjxAGjdCawAe0HSHI0chARIggXQjwOuHs4zz/sUZN9N68fthWsbU/KUARo2TgpXe+298vqaQQrNNbh313rBAIPCQ2VHQ+2gEfD7f/RNHdH44mk0gEPANHP3ehEAAt6jQrH9qOTQ/K/LZPpUxaEMCqUIgEACWr9+Ltf/5SymkQADTJ43sfJ3P51NVzSiNSyMSCBKgAIZrIbUIUADjaT6TJYDJzc3FU089hXvuuadQvGPHjsXgwYMR7QFETk4ORo4ciYcfzr/fPfnkky3BR0HxiAwcqwBGeEyZMgVjxowpJM6JlBR5i+8DDzyA/v37o1y54menky2AkbcNv/HGG8jOzg6JXiLF0rRpUwj/li1bRuVfsH8gELBESPfddx+WL18ede127twZo0ePtgREFMAUR0UBjKc/+jiZNwT0fQC6CtWQh99DGAL4BU1xkjdYOItHBPRdfx4BSOA0VwJ4PdL4cj/0119qD0sS6COHJgESIAFPCcgLCD7++OOIcw4dOhQPPvgg/H6/p37FO9kxxxwDeTlElNYbwMx452H//xHgBn2qLgUKYFI1s4wrbgI8QBo3QmsAHtB0hyNHIQESIIF0I8Drh7OM8/7FGTfTevH7YVrG1PylAEaNk4KV3vtvfL6mkELzTaxKMD5MRAAZ5kfDCEIEfMhFALcqVn553AfcrULvnNrHoPEZ5eFXPGF98HAecvMCyufmVHygTeoTkPOTJTP9KJGpuND+h0QqsRzJ9UZXIlWQghWQZI0v/X4Pvt+0XzU5E2sEVt6elZWVp9qBdiSgSiC2b43qqO7a6X0D7G6sHC1eAhTAxEswpv7JEsCIk9u3b8eAAQOsqiHBVrduXcyYMQMNGjSIGIccLOrZsyf27t0bshHRyk033VTsBjQWAYyMd++992LixIkxMRTjTp06Yfz48RAhTsGWTAGMMJGKOAWFQnaBiaBH4pCqNXYPgUSINGnSJAwbNqxQLqLNIXz+9a9/YfPmzVYFn2BjBRiAAhi71cnPDSSg7/3fCvwNwI8FmK5GEzQ2kDFdjkxA3/VnftaOBfBntDDmzZuHCy+80PxIGQEJkAAJKBIQof+IESMiWjdu3BiffPIJ5PctU9r8+fNx0UUX2bkrJUejXhPsBuDnBQhwgz5VlwMFMKmaWcYVNwEeII0boTUAD2i6w5GjkAAJkEC6EeD1w1nGef/ijJtpvfj9MC1jav7anX2QW2u1kdLeSu/9Nz5fS5sFelvW+2fkIm8kfLg6bYJO5UADeDUD/uzxWZ3+bRfmrdlzbgsAz9rZyeen1SqDCxpVUjEN2bw6bxvyAggJBWLqTOO0JXDoSB4qlM1Et9ZV4VO8o9h/KM8SoWzcehClS/kTeiMiwq6alUuiQ9PKhfz77Otd2PDbAaW8+eC7b+LIzo8pGdOIBGIgoPiViWFE9031vgF2P16OGA8BCmDioRdz32QKYMTZFStWWGKWTZs2hXy/+eabrQos4SqqbNy4Ef369cPixYuV7FUFMCLmePLJJ61KJgWbCDaaN2+Ohg0bIiMjA4cPH8aXX35pzV9QgCN9wvm9detWS9Bz6NAhCOuZM2di3bp11hQ1a9a0RCAFD0FdccUVOP3000MuqPpfNI9t2rRBo0aNMG7cuNBYEku7du0gIiOpwPP1119DDjX9+Wfh80oS6+uvv446depEXE+iXH7ttddwyy23FOMg88pBqSpVqmDHjh2QQ7CrV68u5IcwFRbBRgEMBTAx//BiBxMI6Hv/t8ISu6wsAPETNEEHE6DSR2UC+q4/5RC0NvwCQOtIHsr91COPPKJ1AHSOBEiABNwkMHfuXFx11VXYtWtX2GGl8suaNWtw9tlnuzltQseSqjWPPvpotDkWAWiTUCfSbXBu0KdqximASdXMMq64CfAAadwIrQF4QNMdjhyFBEiABNKNAK8fzjLO+xdn3Ezrxe+HaRlT85cCGDVOClZ677/x+ZpCClPLRIQwef5Az0BeoD18vnrwBY5jZRjNc2xVevH9jkDgO5/ft8Cf53tTRfgiUd06as4tgQCU3mr9t1pl0OrsiihZQv1otQhf/vXBFs0B0j1dCUiFlasvqq4sntqx+wg+XPYnRJziRStfNgM9zq9WyD+Z+6vv9uA/mxVEMD4c8gHDJo7o8pQX/nKO9CGg/lM6eUz0vgFOHhfOHI4ABTCerotkC2BESCEijTvuuCMUd/ny5SHVS/r06VOIhYhI7r//fkuoEmwipHjhhRcsUUe4piogETFIt27dQkIc8UHmEbFNmTJlig29ZcsWPPjgg5gwYUIhv6WaTaQ3nosYpG/fvvjoo4+sPipCE1X/w+Ux6JgIWR544AH06NGjWCxShScrK6tQHNJPYh8yZEjEKjAiAJJYCgqXmjZtalWbueCCCyAHvIItLy8Pn376qVUpZvny5WHzRAEMBTCe/uDjZF4R0Pf+bznawYcFIRABzEBTXOUVGM7jCQF9158n4Sd8EilzkB1plrPOOgvfffddwp3gBCRAAiSgCwF5UUOvXr2sFzxEak888QTuuusuXVy29aNevXr4/vvvo9llRbsW2E5Ag+IEuEGfFqsiIA/CNGw84KVhUtLAJR4gdSfJ/P66w5GjkAAJkEC6EeD1w1nGef/ijJtpvfj9MC1jav5SAKPGScFK7/03Pl9TSCFNSMBMAv2z5nTz+zADQCm7CKpWLIFLm1VG6ZL5Z9fs+sjnObkBvPzJNutvNhKIlUA4gUm0MX7feRgfLP3Ts/Um34vOLasUE+hI9Zr3v9qBP/fmKITsO5iH3J5TRnZ9X8GYJiSgRIACGCVMNDKGAAUwnqYq2QIYCXbnzp0YMGAA3njjjVDsrVq1wssvv4xTTjkl9G9SSaV///6hiiORhDIFAaoKSKTizJ133hnqaicAEcN9+/ZZIpHnnnsu1E/+X96SW7JkyWJ5TIYARgRCU6dOjfqmYYnjnnvuKSSCufTSS/HSSy+hatWqxeLYs2cPBg0ahOnTp4c+69SpE8aPHw+pMhOpiVjmtttuw/vvF78HogCGAhhPf/BxMq8I6PsAdDkuhw+zQiB8eBbnYpBXYDiPJwT0XX+ehJ/wSc4DkF+OL8x0y5Ytg4hj2UiABEggXQgMHDgQEydGfvHYJZdcAqkUY0KTFxc0a9bMzlWpBBb1WmA3AD8vQoAb9GmxJCiASYs0M0hFAjxAqgjKxowHNN3hyFFIgARIIN0I8PrhLOO8f3HGzbRe/H6YljE1fymAUeOkYKX3/hufrymkkCYkYB6BW7NnXxaA710AxQ/jFQmn+rElcUHjSihXOiPmQCmAiRkZOxQgYKoARkLYvS8Hn329C7/vOqKS051+4O8TRnaZo2JMGxKwI0ABjB0hfm4WAQpgPM1XtMohbjgyatQoDB8+3HYoeVNuz549C1UUkYoh2dnZyMzMxIYNG3DNNddg6dKlobHk7bkPPfQQSpWKLO5WEcAcPHjQehNvwWouqoIMOdwplWOkIoy0du3aQeasVatWsZi9FsCIQEhELF27drXlXzSO+vXrY+bMmTjzzDOL9Z0/fz66d+8eEiKJ6OXNN99EkyZNbOdZu3atVdln3bp1hWxVedtOYLCBb2Xhy3ng3PjeKJC9ORtZW+SlzEdbVs0sjKw1Mi5CRX1EE5hwDxJXzOwcFwF9H4CuRD8E8FIougCy0RT5X5i4wmZnTQjou/40AeSCG78AOCHSOPfddx8eeeQRF6bhECRAAiRgBoHZs2dH/d3rhBNOsF4G0KBBA+0DGjp0qPVihyjtVwAnah+IaQ5yg960jDnylwIYR9jYKUUJ8ACpO4nlAU13OHIUEiABEkg3Arx+OMs471+ccTOtF78fpmVMzV8KYNQ4KVjpvf/G52sKKaQJCZhF4JasOc18PswIAKfaeS4ChAsbHwupdOGkUQDjhBr7BAmYLICRGP7cc8SqSHPwcJ5KUn8MHEHHyQ922aBiTBsSiEbAhMOnet8Ac33pRYACGE/zoYsAJhAIWJVKpMJLsImwQsQkjRs3tiqUPPvss6HPpOKI2NeoUSMqLxUBTDgGH3/8MS6++GLbXGzfvh033HADRETTqFEj1K5dG1deeSUqVapUrK/XAphoVVyKOrd582b07dsXCxcuDH0UTpSSm5trCZoKHmiV/x85ciQyMuzV85JnqbYjgqOCjQIYVoCx/bLRwEQC+t7/rcBAAONDUAMYhKbIv8iYSJs+FyWg7/pLnVw9DWBwpHDq1KmDH374IXWiZSQkQAIkYENg69atkJ99UjEzXPP7/Rg9ejTkRQ+6N3kRwvr166O5+Uy0a4Du8WnrHzfotU2Nm45RAOMmTY5lOgEeIHUngzyg6Q5HjkICJEAC6UaA1w9nGef9izNupvXi98O0jKn5SwGMGicFK7333/h8TSGFNCEBcwjcNHr2qZl5PjnIdpKd1yI+uKxZZVQol2lnGvFzCmAco2NHAKYLYCSJUgFm/sqd2HcwVyWnvwT8uHDycIpgVGDRJjIBCmC4OlKLAAUwnuZTFwGMBC0HhQYNGoTp06eHGFx77bVo2bKlJYDZu3ev9e8ijJk2bRratm1ry0pFACOiDKk0I3+CTQQ248ePt+Zyq3ktgJG39soBKxVhirC97bbbrIoxwRZOlFJUKCNVZj788EO0atVKGZNUgZFqP1LVJ9pcygOmiCErwKRIIhlGQQL6PgBdgfsA5Jem8OMqNMYMpi+lCOi7/lIHczsAC6KF89VXX6FFixapEzEjIQESIIEoBOT3yl69euGtt96KaNW8eXMsWbJEa47in/wObtPaA8h/e4KdNT9XI8ANejVOhltRAGN4Aum+qwR4gNQdnDyg6Q5HjkICJEAC6UaA1w9nGef9izNupvXi98O0jKn5SwGMGicFK7333/h8TSGFNCEBMwj0Hzn7JL/fPxUI2L69unRJP9rUr4iTa5SOK7i8APDCB1tQ9AddXIOyc9oQkHXY+4LjUCJD7Tj/H7uPYO4y5YorcXOsWC4T3VpXRYnM6P79d9tBzFu5E/J9UGgflg7kXD02q/suBVuakEBYAmrfmOTC0/sGOLlsOHtRAhTAeLomdBLASOAijujTpw/WrVsXkcOjjz5qVRDJzLRXbasIYGSi+fPno3v37iGRjfybiF/69euHyy+/HOeccw5KliwZV268FsCISEgERCot3DoIJ4BZuXIlunTpgi1btljDtmvXzqrSU6tWLZVpLJudO3fimmuuwfvvvx/qwwowrACjvIBoaBIBfe//VuJ5BHBDCGYAHdAUn5gEl77aEtB3/dm6bpTBRrlliuSxCJgfe+wxowKisyRAAiQQDwERv8jvszk5OWGHkSowv/76K2rWrBnPNAnte++99+Lxxx+PNsd/o/3sT6hzqT44N+hTPcNWfBTApEWaGaQiAR4gVQRlY8YDmu5w5CgkQAIkkG4EeP1wlnHevzjjZlovfj9My5iavxTAqHFSsNJ7/43P1xRSSBMS0J/AoHEflDqyM+9jIHC+nbd+vw8XNa6Ek6rHJ34JzjP9o63Wwf9MRRGDnX/8PD0IHMkJoEK5DHRvUw1+xdP8Bw/n4avv9uDnLQdQItMPn2I/J0QPH8lD9col0bF5FaV5/rP5ABasVta0zK8ROK1jVla9w058Yx8SSODSdw2u3jfAroXJgVwhQAGMKxhVBwknfBg1ahSGDx+uOoSrdvLW3KlTp6J///5hxxWRyuTJk1GtWjWleVUFMOGqzxScoHLlyrjwwgst8cf555+PE088EXJ4KZbmtQBmxowZ6N27t5KLqgKY2bNno2vXrqExb7rpJjz99NMoW7as0jxidPDgQUvANGHChFAfCmAogFFeQDQ0iYC+938rICrLM0MwD+MEnIffTIJLX20J6Lv+bF03ymAMgDsieXz66afj3//+t1EB0VkSIAESiIeAVNY8++yz8d//ikYkfJsyZQpuvvnmeKZJaN8zzjijULXOMJONBTAkoU6k6+DcoE+LzFMAkxZpZpCKBHiAVBGUjRkPaLrDkaOQAAmQQLoR4PXDWcZ5/+KMm2m9+P0wLWNq/lIAo8ZJwUrv/Tc+X1NIIU1IQG8C/R+dWTHjYJlxAR9s3/ic4fehyZnlUf/Ucq4HFVCrfuH6vBzQTALxilcSvd6c+Pf1j39hxfq9SgkJAONLHptx1zODOx5S6kAjEihAgAIYLofUIkABjKf51E0AI8Hv27cPQ4YMwXPPPVeIRd26dSGijgYNGigzUhXAyIDr16/HjTfeiMWLF9uOX6dOHfTq1cuqDtOoUSOlajReC2BiEZWoCmCmT5+Ov//97yE+AwYMwJgxY1CmTBlbZgUNRo8ejREjRoT+KRZfY5rIIGPfysKX88C58f02lb05G1lbskIEsmpmYWStkXERKeojmsCEe5C4YmbnuAjo+QB0FaohD7+HIvNhM87F8XFFys46EtBz/elIKj6f2gD4PNoQn376Kdq3bx/fLOxNAiRAAgYR6NGjB95+++2IHssLFWbNmoVKlSppF9WCBQtwwQUX2PnV1u5nv90A/DwCAW7Qp8XSoAAmLdLMIBUJ8ACpIigbMx7QdIcjRyEBEiCBdCPA64ezjPP+xRk303rx+2FaxtT8pQBGjZOCld77b3y+ppBCmpCA3gRuyZo9Hj7fQBUvzz2jPBqdfoyKKW1IgAQcEFi94S+s/LeaCMYH3zMTR3Ye7GAadklzAiYcPtX7BjjNF5B24VMA42lKdBTACAARoVxxxRX4/ff8M8p9+/bF+PHjUbFiRWVGsQhgZNDt27fjySeftKqTyNt7VdrJJ5+MQYMG4brrrkOVKlUidkkFAUxR4YrTakEUwBRfJhTAqHzbaGMYAT3v/1aiOwLIP5Xqw4c4Fx0NY0t37Qnouf7s/TbR4icAp0Zy/Nprr8W0adNMjIs+kwAJkIAjAi+++CJuuOEGSHXTcC0zMxPz5s1D27aiI9GrycsO5KUHUdrPAE7Ty+sU8oYb9CmUzMihUACTFmlmkIoEeIBUEZSNGQ9ousORo5AACZBAuhHg9cNZxnn/4oybab34/TAtY2r+UgCjxknBSu/9Nz5fU0ghTUhATwK9es3MqHJ2meFAYDjg89t5edYp5dDyrApwUtnCbmx+TgIkkE9gyfd78O3P+5SQ+Hy+IRNHdB6rZEwjEvgfAQpguBRSiwAFMJ7mU0cBzJ49eyxBSbiDN1OmTMFNN90EhQcUFsdYBTBB+CK8mTlzJl5++WUsXbpUKSetWrXCuHHj0Lhx47D2FMDkY6EApvgSoQBG6WtGI7MI6PkAdAUeBXBvCGUAD6Mp7jcLLb1VIKDn+lNw3ECTJwDcFc3vbdu24bjjjjMwNLpMAiRAArET2LBhA7p27Yp169ZF7Hzbbbfh2WefjX3wBPaQ34GrV69uN8NTdj/z7Qbg51EIcIM+LZYHBTBpkWYGqUiAB0gVQdmY8YCmOxw5CgmQAAmkGwFeP5xlnPcvzriZ1ovfD9MypuavwvkSE87eqQWbWCu999/4fC2x2efoJJBAArdmzb4p4PdPQSBg+/O49vFl0PacSrA1DOOvvLvscE4ejuSEf4lZAkPk0GlEoESmDyUz/XELtLxYr/I9ysjwoVSJ8P6KD19+txvrNu1XyWAAPt/Vk0Z0nqFiTBsSEAJOfpZ7TU7vG2CvaXC+6AQogPF0hegmgJG35E6dOhX9+/cPy6Fu3bqYMWMGGjRooMTJqQAmOLj4I4c2ly1bhrfffhsLFy7Epk2bIs7dvHlzvPTSSzj99NOL2aSCAEZESfJW4GAbMGAAxowZgzJlyijlI2hEAUxxXBTAxLSEaGwGAT3v/5bjE/hwUQihHz3RGG+ZgZRexkBAz/UXQwAGmTYBsDyav4899hjuueceg0KiqyRAAiTgnID8Djl48OCoApcTTzwRn376KWrXru18Ipd7ys/q++67z27UpgBW2Bnxc4cEuEHvEJxZ3SiAMStf9DaxBHiA1B2+PKDpDkeOQgIkQALpRoDXD2cZ5/2LM26m9eL3w7SMqflLAYwaJwUrvfff+HxNIYU0IQH9CNwy6r0bAoHAOB9Qzs67k6uXRvtGlZCZEfuR6dzcAL76fg9+++MQ5L/ZSCBRBGR9nlCtFJqfVQEZ/tjXqviVmxfA0u/34Nfth5CT4PUqAhjxt9Hp5VG2VPgCTAtW78J/Nh9QQXbYh0C3iSMv/1DFmDYk4Owb4i03vW+AvWXB2ewIUABjR8jVz3UTwKxduxZ9+vQJvS23fPnyqFatGn766adQ3L169cLkyZNx7LHH2rKIVwBTdIKcnBz8+uuv+PDDD/HWW29h/vz5xXx48sknMWTIkGJValJBAPP6669b+Qk2qcbz9NNPo2zZsra5CBocPHgQd911FyZMmBDqs2jRIkgFnXRuFMCkc/ZTNnb97v8WIBPlsQ1A5RD1AP6Gpsi/yKRsOtIuMP3WX2qnYCGAtpFCPPPMM6NWQkhtNIyOBEggHQl8/vnnaNs24o9F63fFhx56CEOHDtUGj7xs4ocffojmz2cA2mnjcCo6wg36VMxqsZgogEmLNDNIRQI8QKoIysaMBzTd4chRSIAESCDdCPD64SzjvH9xxs20Xvx+mJYxNX8pgFHjpGCl9/4bn68ppJAmJKAXgYEPvndeXm5gLoDydp5Vq1QCnVtUsapVOGlS9eWtz7fjrwO5TrqzDwnERKBiuUx0b1PVkVhLJhLRyztf/IHd+3JimtepcdWKJdCmQUVUqVAi7BCHj+RBRDC/bD9kP4UPh+DDpZOGd5FzJGwkEJWAs5/o3kLV+wbYWxaczY4ABTB2hFz9XCcBzJ49ezBo0CBIlZFgu/nmmxH8s2bNmtC/jx071nqrrt2DCrcFMAXhy5t9V6xYYfm8dOnS0EedOnWyqsAUFeikggBmyZIl6NChA/bu3WvF265dOwjjWrVqKa/L3bt3Q4Qzb775ZqgPBTAABTDKS4iG5hDQ7/5vFVoiD18WQLgRTXCqOUjpaQwE9Ft/MThvoKmUh3sxmt9z5sxB586dDQyNLpMACZBA7AT279+Pxo0bY/369RE7izjw22+/RUZGRuwTuNzjvffeQ5cuXexGvQ7ANDsjfh4HAW7QxwHPnK4UwJiTK3qaeAI8QOoOYx7QdIcjRyEBEiCBdCPA64ezjPP+xRk303rx+2FaxtT8tTtXAsCEs3dqwSbWSu/9Nz5fS2z2OToJuEzg1lGz2wYCvhkAatgNLeKXS5pWRumS4atT2PWXz0UA8/YX27F3PwUwKrxoEx8BEcB0a1MVJRwKtrwWwMh3q0PTyjiuUngBjNAQEcycr3Zg5157UU4A2OX3Z7aYOPyyyJul8SFm7xQhYMJNuN43wCmyEFImDApgPE2lLgIYEZOMGzcOd9xxRyj+hg0b4rXXXoMcDJo6dSr69+8f+uzkk0+2BBRNmjSJyktFALNp0yYsXrwYX3/9tSVoOe+885Cdna18EEmqwXTs2LGQ31IppU6dOoV8SwUBzObNm9G3b18sXHhUoBzwjFcAACAASURBVFuzZk28++67aNasmfK6lSo/PXv2xIYNG0J9KIChAEZ5AdHQJAL63f+txDMI4PYCEN9FE3Q3CSp9VSag3/pTdt1Yw+0AqkbyvkePHoXEr8ZGScdJgARIQJHAP//5T9xzzz1Rrb/88ku0bNlSccTEmcnvZ1LhNEr7A0C1xHnAkS0C3KBPi4VAAUxapJlBKhLgAVJFUDZmPKDpDkeOQgIkQALpRoDXD2cZ5/2LM26m9eL3w7SMqflLAYwaJwUrvfff+HxNIYU0IQE9CNyS9c4pPn/mp4GA/QtLy5fNwOXnVUWZUs7FLxK1CGBmL/4DO/+yP7yvByV6YTIBqaTS+bwqcQlg5ny5Azv2HPEEQ2aGD5c1r4zqx5aMOt+fe3OwYPVOJREMgP/mBvwXP5fV6d+eBMFJjCRAAYyRaaPTEQlQAOPp4tBFACPCEzl0I2KUYJsyZYpVKUQeRuzcuRMDBgzAG2+8Efq8V69emDx5crFKKwUBqghgRPxy2WWXhaqaXHrppVYFl6pVI57hLJQjeatv7969EaxQI8KdVBXAHD58GPfddx/GjBkTYjB8+HCMHDlSSTAkQqeiYiYZiAIYCmA8/cHHybwioNcD0JWojQBWAzgmBCCAbDRFlldAOI+nBPRaf56GnrTJHgdwd7TZV65caVVEYCMBEiCBdCDw+++/Q3433Lp1a8Rwr776arzwwgsoWTL6w+RE8lq1ahXOPfdcuyn+CSC6msduBH5uT4Ab9PaMUsCCApgUSCJDcI0AD5C6g5IHNN3hyFFIgARIIN0I8PrhLOO8f3HGzbRe/H6YljE1fymAUeOkYKX3/hufrymkkCYkkHwC/Ye9VdNfquQCAIXfLB3GtTIl/ejUsgoqHZMZt+MUwMSNkAPEQCBVBTCCQCrAzPnyDxzOKXpbEA6Q73sEDreflHXF7zHgo2kaEaAAJo2SnRahUgDjaZp1EMCoiltEqCLVRwqKZMaOHYvBgwdbIplwTUUAU7SqSfny5a03lHfo0EEpF0UFNBdddBFeffVVVKtW+AW5qVABRoDMnz8f3bt3DwmG6tatixkzZqBBgwa2vKTqyzXXXIOlS5cWsqUAhgIY28VDAxMJ6PUAdAVGA3ggBNKHzQigCZpgi4lw6bMtAb3Wn627KWFQF8D30SKRg95yb8ZGAiRAAulC4MYbb8S//vWviOH6/X588sknuOCCC5KGRH7Hlt9fbVo9u5/xdgPwcwUC3KBXgGS+CQUw5ueQEbhHgAdI3WHJA5rucOQoJEACJJBuBHj9cJZx3r8442ZaL34/TMuYmr8UwKhxUrDSe/+Nz9cUUkgTEkgugUHjPiiVszN3XgBobedJqRJ+qyJF1Yol7EyVPqcARgkTjVwikMoCGEG05c/DWLh6F/YdzLUl5gOWZ5bI6PTMsI7bbY1pkHYEKIBJu5SneMAUwHia4GQLYKQiyLhx43DHHXeE4j755JOtw5GtWrUqxCInJwePPvoopOJIsEWyDX6uIoDJzc1FdnY2Ro+Ws9FHW/Pmza038Yq4I1rbt28fhgwZgueeey5kNnToUGusjIyMQl2LCmBOP/10S2gTTTii4r9MEi6PsYhKYum/Z88eDBo0CNOnTw/F17VrV4wfPx7HH398RFzbt2/HXXfdZVXXKdpi8dXTL4iHk/lWFr6cB85VUUlHdjB7czaytuQXtsiqmYWRtUbGFVFRH9EEJtyDxBUzO8dFQJ8HoCsgJb2k+ssJoYhY/SWu5BrQWZ/1ZwAsF118H0DHaOMtX74cTZo0cXFKDkUCJEAC+hKQ33Ok2uhff/0V0UmpbDpz5sykBCGVWJs2bWo39wcAOtkZ8XMXCHCD3gWI+g9BAYz+OaKH3hHgAVJ3WPOApjscOQoJkAAJpBsBXj+cZZz3L864mdaL3w/TMubMX5+CIsbZyCnfS+/9Nz5fS/kFyADNJtAra2bJyr4yb/sU9hwyM3xo36gSTq5e2rWgRQDz+oLfcfBwnmtjciASiESgbCk/erU/DiUynB2ty8kNYOaC37H/kDfrtVzpDFzc5NiYBGf/3XYQn67eBfHVrvl8vrdz8wLXTMnqst/Olp+nFwFn3xBvGel9A+wtC85mR4ACGDtCrn6ebAGMHLjp2bNnoaouInIRoURmZvHyhb/99ptVQWTBAqmEeLRJNZLJkycXq7gin6kKSNauXYs+ffpg3bp1oXHlINBDDz2E9u3bh/Vl48aNGDZsGF577bVQHxHkiKgl3MHO3bt346abbrI+D7aHH34Yd955J0qVKhU2r6r+xyJgCTdRrP3DVeMRwZLE07p1a8ibjIMtLy8Pq1atwv3334+PP/44bJwUwLACTFw/2JbhHDTD13GNwc6JIKDP/d8y/B/8+GcoSFZ/SUS+dRtTn/WnG5nE+tMVwLvRppD7rYL3Tol1h6OTAAmQQHIJ7N+/H/369cM777wT0ZEKFSpg1qxZaNeunefOXnXVVVY1T5vWDcAsOyN+7gIBbtC7AFH/ISiA0T9H9NA7AjxA6g5rHtB0hyNHIQESIIF0I8Drh7OM8/7FGTfTevH7YVrGnPlLAYwzbgD03n/j8zXHiWVHEvCCwIDsOTN8QG+7ufw+4MJzj3VV/CJz5gWABat34r/bDiFX/oeNBBJEIMPvwyk1SqPdOZXgc3i6PxAAFn69Cxu3Hkz4ei2R6cPfapVB4zPKQ4Q7sTTxT/xUEcHAh1d/yDvm7wuz2ufEMgdtU5uAw6+Ip1D0vgH2FAUnsyVAAYwtIjcNwgkf3Bw/ONaAAQMwZswYlClTJjS8VASRfy94GKhTp06YOnUqatSoEdENEVGIaGbv3r0hm8cff9wSkhStuqIqIAlXiSY4eJ06ddCyZUuceeaZ1j9JJZcvvvgCS5YsKeZjNPHO4cOHcd9991kcCjYZX4Qz0iSGSy65JPSxqv+xCliKOh5r/2i8GjVqhIsuughVqlSxWM2bNw+rV0vhhaPtuOOOsyrWFMwfBTAUwDj6ubMc7eDDSATwGZoiv9yNo8HYKQEE9Lj/W4BMlLeqv5wdipHVXxKQbu2G1GP9aYfFE4cWAmgbbaalS5eiWbNmnjjDSUiABEgg2QQWLlxovVQhWmvbti3mz59f7PfZRPq+bNkyq/KpTfsMgPfKHDuvUvVzbtCnamYLxUUBTFqkmUEqEuABUkVQNmY8oOkOR45CAiRAAulGgNcPZxnn/Yszbqb14vfDtIw585cCGGfcKIBxzI0dSSDtCQzInv2oD7577UCIWKDZmRVQ/7RydqaOPt+7Pxd79+cg15uiGo58ZCfzCWRk+FC+bAbKl8mIK5i9B2S95iJXocJKPBPJe84rlM20fHbSVm34C6v/vbeYSjbsWHmBoROzujzm8/moQnMCOwX7UACTgklN65AogPE0/ckSwOTm5uKpp57CPffcE4q3fPnyVnWUDh06RGVw6NAhq5rIk08+GbITAYmIRaQKScGmKiCRPsJChDRZWbGfoxffJRapXFNQ5FM0EHmzr1SwKSj+KGgzadIkSxQUbKr+xypgKeqXk/45OTmWmGf06NER4yk6T8OGDTFq1ChMmDABH330UehjCmAogInpB19Q+HL0MN5uZOAUNMKumMagsRcE9BAgLMfd8OHxUMCs/uJF7nWYQ4/1pwMJ733oAmB2tGmvvPJKvP766957xhlJgARIIEkERGgigpNo7e2337aqm3rVevfujZkzZ9pNdzmAOXZG/NwlAhTAuARS72EogNE7P/TOWwI8QOoObx7QdIcjRyEBEiCBdCPA64ezjPP+xRk303rx+2Faxpz5SwGMM24UwDjmxo4kkNYEbs1+794AAo+qQGhxVgWcfWpixC8q89OGBEggdgJSrWbtT39h+Q/5L7OPMoqc5cmeNLJLduwzsUcqEqAAJhWzms4xUQDjafaTJYBZvHgx+vbti02bNoXiFfHIQw89hFKlStky2LBhgyUkkTeIB5scFpo8eTKqVasW+jdVAUmwQ15eHt59911LBPPNN9/Y+iEGbdq0wYgRI3DBBRfAL5LYKM1OZDN06FBLUBKsZKPqvxMBS0E3nfYXXp9++imGDRuG5cuXR41d8iOCmWOOOcbKfVAAI+IhqerTokULJd6pauRbWfhyHjg3PqFz9uZsZG3JF3Nl1czCyFoj48JX1Ec0gbf3IIWFL0djYSWPuHKa4M7JFyAsx2Xw4YNCcXLNJDjt2gyf/PWnDYqkOPIpgKjlDmbMmAE5fM1GAiRAAulA4K233kKfPn0gLxGI1Bo0aIAPPvgAxx9/fMKRiAhR/LFpCwBcYGfEz10kQAGMizD1HYoCGH1zQ8+8J8ADpO4w5wFNdzhyFBIgARJINwK8fjjLOO9fnHEzrRe/H6ZlzJm/FMA440YBjGNu7EgCaUvg1uz3/h5AYCKAMnYQ6p1aDi3qVoBUgWEjARIwi4CIYD5fswsbfjtg67jPhwOBPN8Nk7I6z7A1pkHKEzDhRz4PoKX8MnQxQApgXIRpP1QyBDDbt2+3qpy88847IQelcsvLL7+MU045xd5p+a06ELAqvogIpmB79NFHrSosmZmZ1j+rCkiKTioHk1avXo25c+diyZIl+O6770JiHak2U69ePUuw0a1bN9StWzc0n4rzIhr54osv8OKLL+Krr77C+vXrQ90knvHjx0NEIbH471TAEpzYjf4Sk1S4kZiEnbRGjRpZAiE5XCVvPRaB0I4dOwoJYKQqjBzAqlOnjgq+lLWhACZKasMJX46as/qL3t+I5N7/LcOJ8OMHAGULYPoRwPlogi16o6N3LhBI7vpzIQDDh+gE4L1oMcg937p161C6dGnDQ6X7JEACJGBPQH5/vfDCC7FggWhKIjd5IcLDDz9sP2AcFgcPHrR+h924caPdKJ0BvG9nxM9dJEABjIsw9R2KAhh9c0PPvCfAA6TuMOcBTXc4chQSIAESSDcCvH44yzjvX5xxM60Xvx+mZcyZvxTAOONGAYxjbuxIAmlJ4Nbs9zoFEJgFIMMOwJknlUXr+hXtzPh5EQJ/HcjFgUN5yAsEIAIEtqMEMvw+HFMmA2VKRX+Ruem89h/Kw74DucjNS1zyRZDm9/kslsI0WhM/vvx2D9b/sl8FbQ4CvmsoglFBldo2FMCkdn7TLzoKYNIv54w4rQhs3rzZEsAsXLjQivvcc8+FvAW+du3aacWhaLAUwIRJf2Thy1FjVvLQ/TuTXAHCCqwSHV4hSAF0QtMiFWF0p0j/nBJI7vpz6nVq9ZtvVzlg8ODBePrpp1MrakZDAiRAAhEIfP7557joootw5MiRiIxKliyJ+fPno3Xr1gnj+I9//APjxo2zG18qeV1oZ8TPXSZAAYzLQPUcjgIYPfNCr5JDgAdI3eHOA5rucOQoJEACJJBuBHj9cJZx3r8442ZaL34/TMuYM38pgHHGjQIYx9zYkQTSjsAt2e9dAl/gOQRwol3wp9QobYlfSpdMbbGCHYdYP8/JDWDJ93uw9c/D2HcwF3l5sY6QuvYlS/hwWs0yaFGvAkw4XO80Ex+v2GnlPzc3cQKYDD9QrnQGjju2JM47u4IlLorWDh7OwycrdmLbzsMqYf0CX95Vk0Z0XaxiTJvUJGDCd5QH0FJz7SUmKgpgEsOVo5KAJgR++OEHXHnllfjmm28sjy655BKrUk+VKlU08TA5blAAU4C7nfDlqCmrvyRnqcYya/Lu/5bjNfjQp5CzPgzBuRgbSwC0NZpA8taf0dhcdf5SAB/ajSgHvS+44AI7M35OAiRAAsYTOHToEK6//nq89tprUWM5++yzIWKZY4891vWYP/30U6sSjUK7DMBcBTuauEmAAhg3aWo7FgUw2qaGjiWBAA+QugOdBzTd4chRSIAESCDdCPD64SzjvH9xxs20Xvx+mJYxZ/5SAOOMGwUwjrmxIwmkFYGBWbNq5/n8SwDYHgQ7rlIJdGxRBZkZJhyB1iuNu/fl4P2vdkCqgLAVJyDVSnq2rZaya0sEUC/O3epZ6qUCzOXnVUX5srYFnSAimPeX7MDOvTkq/m3P8QeaTx1++c8qxrRJPQIm/PTnAbTUW3eJi4gCmMSx5cgkECeBAwcO4N5778W6devQqFEj1KlTB127dkXVqlWVR3777bfRo0ePkP3AgQPx5JNPonTp0spjpKIhBTAA1IQvR9PP6i8mfA2Sc/+3HFnwYWQRQK+iCfqaAI0+ukYgOevPNfdTZqDnANwULZqGDRti0aJFOOaYY1ImaAZCAiRAApEIrFmzxvo9KmBTh37EiBGQPxkZ9g+RVWn/9ddfVmUZ8cGmTQVws50RP08AAQpgEgBViyGjvnrN7ueBVxHwgJdXpDlPQQI8QOrOeuD31x2OHIUESIAE0o0Arx/OMs77F2fcTOvF74dpGXPmLwUwzrhRAOOYGzuSQNoQuG3U7Hq5Ad8LAJraBS0VJc5vUBGVjsm0M+XnYQj8sfsI5ny5A7l5iav+YTL4apVKoFMKi6sk7698sg2Hc7zJv1R+6dq6KiqXV/u+/rk3Bx8v/xN/HchVWUaf5QQO95ua1eNXFWPapBYBCmBSK5+MhgIYrgES0JrA6NGjrcNYwTZp0iQMGDBAyec9e/Zg0KBBmD59uqP+SpMYapTWAphYhC9H88vqL2asc+8FCCuwCECrInhyUQZlUQ9K9TXNQEsvFQh4v/4UnEpDk8oAfgBQLVrs3bp1wzvvvJOGeBgyCZBAOhKQ34eeffbZqKFnZmZCfs+68cYbXUMkP2tnzZplN952AGcC+NPOkJ8ngAAFMAmAqsWQFMBokQY6oSMBHiB1Jys8oOkOR45CAiRAAulGgNcPZxnn/Yszbqb14vfDtIw585cCGGfcKIBxzI0dSSAtCPzfPz8q99f+w+8DaGsXcKkSfnRuWQXHKh6mtxsvHT+nACZ61lO9ulBSBDCtqqByhRLKX7edfx2tUiQVYexb4JMagfIds7LaK5WNsR+PFqYQoADGlEzRTzUCFMCocaIVCSSJwCuvvIJ+/fqFZu/UqROmTp2KGjVqRPUoJyfHqvRy3333hezq1q2LN954A/Xq1UtSNPpMm5YCmNiFL0cTxuov+izc6J54J0BYgfoAZgM4pZhLAdRHU3xrCjT66RoB79afay6n7EDXA/iXXXR33HEHxowZY2fGz0mABEjAeAK7du2yqmh+/vnnUWOpUqUK3nzzTbRr1y7umOVn7NNPP60yzg0A5M1sbMkgQAFMMqh7MScFMF5Q5hxGEuABUnfSxgOa7nDkKCRAAiSQbgR4/XCWcd6/OONmWi9+P0zLmDN/KYBxxo0CGMfc2JEEUp7AjVkzK5fwl3kJAXS0C/aYMhk4v2El1KpS0s6Un0chQAFM9OVBAYy7Xx+rAkyMAhjxYNvOw5i/cif2H1IRwfim5QUCA6dkddnvrvccTWcCFMDonB36FjsBCmBiZ8YeJOAhgfXr16N3795Ys2ZNaNbOnTtj5MiRaNy4Mfx+fzFvtmzZYh24mjBhAvbu3Rv6/PHHH8edd96JjIwMDyPQc6q0EsA4Fb4cTR2rv+i5hMN55Y0AYRmugx+TARR/OkKxlDmrxX1PvVl/7vudqiNKeZdudsGJAEYOabORAAmQQKoT+PDDD3HFFVfg4MGDUUOVlwwsXrwYp512mmMkY8eOxZAhQ1T6vwugu4ohbRJEgAKYBIFN+rAUwCQ9BXRAVwI8QOpOZnhA0x2OHIUESIAE0o0Arx/OMs77F2fcTOvF74dpGXPmLwUwzrhRAOOYGzuSQGoTCAR8t456/+kAAoPsApVD9Bc2roSTqpe2M+XnNgR27DmC2Yt3QCqBsBUnUKViCXRpWQWZGSYcr489g5L3lz7ehpxcb/KfkeFDt1ZVHVVt2rLjMD5YugMBFVd9vgmTRnS+LXYi7GEqARO+oTyAZurqSobfFMAkgzrnJAFlAoFAAOPGjQt7QLVRo0Zo2bIlTjrpJGu8HTt24IsvvsCSJUuKjf/3v//dqggjbzZmA9JCABOf8OXoMqGgwaSvS2Lv/xYgE+VxN4CHw0DJgx+XoDHmmQSMvrpKILHrz1VX02KwOgC+B1BcJVsk/OHDh2PUqFFpAYVBkgAJpC8B+Z1KXiAwevRoWwgnnHACXnjhBVx00UW2tkUNRowYoTQHAHnt0lkA1sc8CTu4R4ACGPdY6jUSBTB65YPeaESAB0jdSQYPaLrDkaOQAAmQQLoR4PXDWcZ5/+KMm2m9+P0wLWPO/KUAxhk3CmAcc2NHEkhZAllZWf6tvnOfBXCrXZAiRGjbsBJOrUnxix0rlc9378vBrMU7cPiISmUNlRFTy6bSMZno3roqRLiRii0vL4BpH23zTABVqoQf3VpXRfmyzl5y/uNvB7Dw611KqfABj0wc2WWYkjGNjCdgwjeUB9CMX2YeBkABjIewORUJOCNw4MABSPWWrKwsRwMMHDjQOohVuXJlR/1TsVNKC2DcEL4cTTqrv5i1+BNz/7cCVZFnVX35O4CziyEJ4CscwYU4DwfMwkVvXSaQmPXnspNpNtx1AF5Qifnaa6/FtGnTVExpQwIkQALGEpDfqaSC5g8//GAbg7w04OGHH0avXr1w7LHH2tqLgbxwYPr06Uq2AK4H8KKqMe0SRIACmASBTfqwFMAkPQV0QFcCPEDqTmZ4QNMdjhyFBEiABNKNAK8fzjLO+xdn3Ezrxe+HaRlz5i8FMM64UQDjmBs7kkDKEhiQPecfPmCsSoAtzqqAs08tp2JKGwUCR3ID+GLNLvyy/ZBaZQ2FMVPFpGSmz6oydF69CvD7TThe74z8Jyt2YuufhxMughGEtaqWQrtzKsVVUef7jfvw5Xd7lIL1+XDXxBFdnlIyppHRBEz4hvIAmtFLzGPnKYDxGDinIwFnBPLy8vDpp59i2LBhWL58udIg9evXx9ChQ3HFFVegVKlSSn3SxSglBTDuCV+OLgNWfzHt6+Du/d9K1EbAEr3IIfoTwsLwYSzOxRDTQNHfhBBwd/0lxMW0HFSUsyNVIm/evDmGDBmC3r17q5jThgRIgASMJPD555+jZ8+e2L59u63/Pp8Pl156qfX7V+vWrSPav/766xgzZgyWLl1qO+b/DLIBOHuzgeoMtFMjQAGMGifzrCiAMS9n9NgjAjxA6g5oHtB0hyNHIQESIIF0I8Drh7OM8/7FGTfTevH7YVrGnPlLAYwzbhTAOObGjiSQkgRuyX7vLvgCjyGAqCUhfD6gdf2KqHNi2ZTkkMygcnID2HcwF7lSBCYQ9VF0Mt30fO4SmX6ULe1HRgqLXwRqbp7kPw85OYmrAiT7kxl+oGzpjLjEL8FFIAIYEcKoNJ8PfSeO6PKqii1tzCVAAYy5uaPn4QhQAMN1QQJGEcjJycHq1asxd+5cLFmyBN999x02bdpkxSAVXpo2bYpWrVpZh7UaNWqEzMxMo+LzytmUEsC4LXw5mgRWf/FqMbo3T/wChAXIREU0RQBXI2AJX44J614APyMDw9AYM9xznyMZTiD+9Wc4AI3dlwoDImZTas2aNcM111yDs846y/pTo0YNpX40IgESIAFTCLz55pu4+uqrceTIEWWXL774Yuv3qx49eqBkyZJYt24dvv/+e7z00ktYtmyZ8jgApNyW3GOx6UCAAhgdspAIHyiASQRVjpkSBHiA1J008oCmOxw5CgmQAAmkGwFeP5xlnPcvzriZ1ovfD9My5sxfCmCccaMAxjE3diSBlCNwa/Z7nfIQeNsHlLQLTgQwdU8qi9NqlUGVCiVwOCcPR3IC1uH9PGo27PDxcxIwloAIGzIzfNYfqcSzZ18OvvlpHzZtO6gUUwAI+Hy+qyeN6MyzYErEzDSiAMbMvNHrSAQogOHaIAESSEMCKSGASYzw5ehqYPUXE78VsQsQlqIKMtEUuWgGP5oCaAGgasTgfdiMPDwHHyajCbaYCIk+J4xA7OsvYa5w4DAEFgJoSzIkQAIkQAJJJfAZgHZJ9YCTFyZAAUyqrggKYFI1s4wrbgI8QBo3QmsAHtB0hyNHIQESIIF0I8Drh7OM8/7FGTfTevH7YVrGnPlLAYwzbhTAOObGjiSQUgQGjJrT0hfAXAAVVAMrWcJvVSih4EWVGO1IIPUIiBjO7/Ph0JGYKtYc9vkCHSaOuFz2NdlSkAAFMCmY1LQOiQKYtE4/gyeBdCVgtAAmkcKXowuC1V/M/GIcPegl7/soB+AT1AZQEQHrIUgF+FEh9N/A3/4ndjlbKVQKX5QwpbkRBTB6L4DjAcwG0FhvN+kdCZAACaQsgVUALgfwW8pGaGJgFMCYmDUVnymAUaFEm7QkwAOk7qSdBzTd4chRSIAESCDdCPD64SzjvH9xxs20Xvx+mJYxZ/5SAOOMGwUwjrmxIwmkDIEbHptVvsRB/1c+oF7KBMVASIAEdCfwFzJw5qQHunBfU/dMOfCPAhgH0NhFYwIUwGicHLpGAiSQKAJGCmACaA8fRvLN0YlaFRy3GAEKX7go1AlQAKPOKlmWZQG8DKB7shzgvCRAAiSQpgTeAdAPwP40jV/fsCmA0Tc38XlGAUx8/Ng7hQnwAKk7yeUBTXc4chQSIAESSDcCvH44yzjvX5xxM60Xvx+mZcyZvxTAOONGAYxjbuxIAilCIOAbMGrOcF/Al50iATEMEiABYwj4Hpg0svNDxrhLR5UJUACjjIqGRhCgAMaINNFJEiABdwkYKYBxFwFHI4FIBH5EAGsBfAMfJqMJthAVCSgQoABGAZImJmMA3KGJL3SDBEiABFKdwFgAQ1I9SGPjowDG2NTZOE4BTKpmlnHFTYAHSONGaA3AA5rucOQoJEACJJBuBHj9cJZx3r8442ZaL34/TMuYM38pgHHGjQIYx9zYkQRSgsDArPdr5PrzJvoC6JYSATEIEiABgwgEXps08vKrDXKYrioSoABGERTNDCFAAYwhiaKbJEACbhKgAMZNmhzLWAIB/AofliOAFfBjLXz4Bo2xydh4FKRfNgAAIABJREFU6HgyCVAAk0z6sc8tAhgRwrCRAAmQAAkkjoD8rH06ccNz5LgJUAATN0JNBzBCAFPuIWD/kXyCBx8ASmVqSpRupQwBHiB1J5U8oOkOR45CAiRAAulGgNcPZxnn/Yszbib1OpQDlH4w3+OyJYB995sUAX1VJUABjCqpYnZ677/x+ZrjxLIjCagQ6P/Q3Jr+nJyJQKCrij1tSIAESMAtAj4fpk8c0eXvbo3HcfQhQAGMPrmgJ24QoADGDYocgwRIwDACRgpgAmgPP7IQQFvDcNNdLwkcBLALQA2sBvAHAtgBP/6w/jsPO5CBP5CLHQjgGzTDVi9d41wpTUDvB/Apjd5xcGcBuBPAjY5HYEcSIAESIIFwBJ4H8BSA74lHcwLcoNc8QY7dM0IAc9IY4Jfd+TH+fjdQrZzjmNmRBJQI8ACpEiZbIx5gtkVEAxIgARIggTAEeP1wtix4/+KMm0m9tu8DjvtnvscnVgT+y1q6JqVQ2VcKYJRRFTXUe/+Nz9ccJ5YdSUCVwIDsOUN9wMOq9rQjARIgATcI+Hy+ARNHdJ7ixlgcQy8CFMDolQ96Ey8BCmDiJcj+JEACBhIwUgDTBEfvQZajXYKFMLuQgVPRyJJRsJlDQO8HoOZwpKfOCHD9OeOmQ6+6/xPC3KSDM/SBBEiABAwmMPV/wpd1BseQXq5zgz5V822EAKbxZGD1lvwU/DgY+FvlVE0J49KFAA+QupMJHmB2hyNHIQESIIF0I8Drh7OM8/7FGTeTev3nT6D2uHyPG9UEVg0wKQL6qkqAAhhVUsXs9N5/4/M1x4llRxJQJdB/5OyT/H7fpwD+ptqHdiRAAiQQJ4Gf8gJoPiWri7xsmS3FCFAAk2IJTftwKIBJ+yVAACSQjgSMFsAEE5ZIIUwA2WiKrHRcGwbHrPcDUIPB0nUlAlx/Spi0NqoO4GIAIoiR6jDydx2tPaZzJEACJJA8AusBiNBFqrzI358A2JY8dzizIwLcoHeEzYBORghgOkwHPvkpn+bKAUDjmgbQpYtGE+ABUnfSxwPM7nDkKCRAAiSQbgR4/XCWcd6/OONmUq9VW4BzJ+d7fPFpwMfXmhQBfVUlQAGMKqlidnrvv/H5muPEsiMJxEKg/6h36/vy/Lf7fL4LgEANwFfahAPMscRIWxIggeQSCAB5AHLgwwdAxthJIzouTq5HnD1RBEy4fuh9A5yozHBcZwQogHHGjb1IgASMJpASAphgBhIjhGEVGPNWOO//zMtZKnnM9ZdK2WQsJEACJEACRQmUAKxqjEcARD1cT3QGEeAGvUHJislVIwQwV70JzPg2P64F1wHtTokpThqTQMwEeIA0ZmRhO/AAszscOQoJkAAJpBsBXj+cZZz3L864mdRr4Uag/Yv5Hvc5G3itp0kR0NdIBHw+26N1tgakaxHQe/+Nz9e4TEnAMwJZWQsyt2fuPz4nB9V8yDsGCPg9m5wTkQAJpDyBgN93wJ+Xty9zR4n1zzzT8VDKB5zGAZpwE673DXAaLx4tQ6cARsu00CkSIIHEEkgpAUwQldtCGFaBSewidH903v+5z5QjqhPg+lNnRUsSIAESIAESIAEdCHCDXocsJMIHIwQwgz4Anl2WH/6sq4DLWXsvEeuBYxYgwAOk7iwHHmB2hyNHIQESIIF0I8Drh7OM8/7FGTeTes1eD3R9Ld/j25sBz3Q0KQL6GokABTCurQ2999/4fM21RHMgEiABEiABEiABEvCCAAUwXlDmHN4RoADGO9aciQRIQBsCKSmACdJ1TwjDKjDarFglR/R+AKoUAo0MJsD1Z3Dy6DoJkAAJkAAJpCUBbtCnatqNEMBkLwSyFuan4KUrgH4NUjUljEsXAjxA6k4meIDZHY4chQRIgATSjQCvH84yzvsXZ9xM6vXyWuCat/M9zmoHjGxnUgT0NRIBCmBcWxt677/x+ZprieZAJEACJEACJEACJOAFAQpgvKDMObwjQAGMd6w5EwmQgDYEUloAE6TshhCGVWC0WbMKjuj9AFQhAJoYTYDrz+j00XkSIAESIAESSEMC3KBP1aQbIYCR6i9SBSbYxncCBjZN1ZQwLl0I8ACpO5ngAWZ3OHIUEiABEkg3Arx+OMs471+ccTOp14TlwG3v53ss1V+kCgyb+QQogHEth3rvv/H5mmuJ5kAkQAIkQAIkQAIk4AUBCmC8oMw5vCNAAYx3rDkTCZCANgTSQgATpB2fEIZVYLRZtbaO6P0A1NZ9GhhOgOvP8ATSfRIgARIgARJIOwLcoE/VlBshgJnxLXDVm/kpeOQi4L7WqZoSxqULAR4gdScTPMDsDkeOQgIkQALpRoDXD2cZ5/2LM24m9Xp0ETB0Xr7Hr/UE+pxtUgT0NRIBCmBcWxt677/x+ZprieZAJEACJEACJEACJOAFAQpgvKDMObwjQAGMd6w5EwmQgDYE0koAE6TuVAjDKjDarFsbR/R+AGoKRfrplADXn1Ny7EcCJEACJEACJJAcAtygTw73xM9qhADmk5+ADtPzYVx3DvBCt8TD4QzpTYAHSN3JPw8wu8ORo5AACZBAuhHg9cNZxnn/4oybSb1ung1MXZXv8cfXAhefZlIE9DUSAQpgXFsbeu+/8fmaa4nmQCRAAiRAAiRAAiTgBQEKYLygzDm8I0ABjHesORMJkIA2BNJSABOkH7sQhlVgtFm5UR3R+wGoGQzppXMCXH/O2bEnCZAACZAACZBAMghwgz4Z1L2Y0wgBzI79QNXH83GcUgn4+Q4v8HCOdCbAA6TuZJ8HmN3hyFFIgARIIN0I8PrhLOO8f3HGzaRe9ScA3/6e7/GW/wNqHGNSBPQ1EgEKYFxbG3rvv/H5mmuJ5kAkQAIkQAIkQAIk4AUBCmC8oMw5vCNAAUxCWY8ePRojRowIzfHyyy+jb9++CZ3T9MEXL16M1q1bh8IYMGAAxowZgzJlypgeGv3XiEBaC2CCeYhFCMMqMBqt3oiu6P0A1ASC9DEeAlx/8dBjXxIgARIgARIgAe8JcIPee+bezGiEAEZQnDUeWLc9H8r6QcAZVbyBxFnSkwAPkLqTdx5gdocjRyEBEiCBdCPA64ezjPP+xRk3U3oVfTHACRWAX+40xXv6aUeAAhg7Qsqf673/xudryomkIQmQAAmQAAmQAAnoQIACGB2yQB/cI0ABjHssw4ykuwAmLy8Pn332GX788UfcfPPNCWWhOjgFMKqkaBcPAQpgCtBTE8KwCkw8C86bvno/APWGAWdJHgGuv+Sx58wkQAIkQAIkQAJOCHCD3gk14/oEAoGogphkBtR/DvDcynwPnu8K3NAomR5x7lQnwAOk7mSYB5jd4chRSIAESCDdCPD64SzjvH9xxs2UXnN/BC57Od/b7mcCb/cxxXv6aUeAAhg7Qsqf673/xudryomkIQmQAAmQAAmQAAnoQIACGB2yQB/cI0ABjHssw4ykqwBG9v9/+OEHPProo5g+fTpGjRqF4cOHJ5SF6uAUwKiSol08BCiACUPPTgjDKjDxLDkv+ur9ANQLApwjmQS4/pJJn3OTAAmQAAmQAAnEToAb9LEzM7CHzgKYF78Grn83H+p15wAvdDMQMl02hgAPkLqTKh5gdocjRyEBEiCBdCPA64ezjPP+xRk3U3qN+gwYuSDf24cuBIa1McV7+mlHgAIYO0LKn+u9/8bna8qJpCEJkAAJkAAJkAAJ6ECAAhgdskAf3CNAAYx7LMOMpKsA5s0338QNN9yAvXv3Wl5TAJPQZcDBNSRAAUyUpEQWwrAKjIZruYBLej8A1ZsdvYufANdf/Aw5AgmQAAmQAAmQgJcEuEHvJe2kzaWzAOab34EGE/LRnFIJ+PmOpKHixGlAgAdI3UkyDzC7w5GjkAAJkEC6EeD1w1nGef/ijJspvbq8Crz373xv51wNdD7DFO/ppx0BCmDsCCl/rvf+G5+vKSeShiRAAiRAAiRAAiSgAwEKYHTIAn1wjwAFMO6xDDOSrgKYV155Bf369Qt5TAFMQpcBB9eQAAUwCkkJJ4RhFRgFcEkz0fsBaNKwcGKPCHD9eQSa05AACZAACZAACbhEgBv0LoHUexidBTBC7vgngc1H301jtWX9gaa19GZK78wlwAOk7uSOB5jd4chRSIAESCDdCPD64SzjvH9xxs2EXjl5QM0ngD/253u7cQhwckUTvKePKgQogFGhpGSj9/4bn68pJZFGJEACJEACJEACJKALAQpgdMkE/XCHAAUw7nCMMAoFMLHjXbx4MVq3bh3qOGDAAIwZMwZlypSJfTD2IIEIBCiAiWFpFBbCsApMDOg8NtX7AajHMDid5wS4/jxHzglJgARIgARIgATiIsAN+rjwmdJZdwFMz5nAW9/n0xxzKXBHC1Po0k/TCPAAqTsZ4wFmdzhyFBIgARJINwK8fjjLOO9fnHEzoddXvwDnPZ/vae3KwIbBJnhOH1UJUACjSsrWTu/9Nz5fs00gDUiABEiABEiABEhAJwIUwOiUDfoSPwEKYOJnGGUECmBix0sBTOzM2CN2AhTAxM4MQSFMHhaiKbIcjMAuiSWg9wPQxMbO0ZNPgOsv+TmgByRAAiRAAiRAArEQ4AZ9LLSMtdVdAPPIF8Cw+fl425wEfH6DsbjpuOYEeIDUnQTxALM7HDkKCZAACaQbAV4/nGWc9y/OuJnQa9AHwLPL8j29oi7wVm8TPKePqgQogFElZWun9/4bn6/ZJpAGJEACJEACJEACJKATAQpgdMoGfYmfAAUw8TOMMgIFMLHjpQAmdmbsETsBCmBiZxbqsQznoBm+jmMEdk0MAb0fgCYmZo6qDwGuP31yQU9IgARIgARIgARUCHCDXoWS8Ta6C2A+/g9wyUuFMX/QF7jsdOPRMwANCfAAqTtJ4QFmdzhyFBIgARJINwK8fjjLOO9fnHHTvdePfwKNJgF/Hc73NKsdMLKd7p7Tv1gIUAATC62otnrvv/H5mmuJ5kAkQAIkQAIkQAIk4AUBCmC8oMw5vCNAAUxCWVMAEzteCmBiZ8YesROgACZ2ZuyhPQG9H4Bqj48OxkmA6y9OgOxOAiRAAiRAAiTgMQFu0HsMPDnT6S6AESoXTwfm/ZTP55qGwPTuyeHFWVObAA+QupNfHmB2hyNHIQESIIF0I8Drh7OM8/7FGTfdew3/FHjw83wva5UHlvcH5G+21CFAAYxrudR7/43P11xLNAciARIgARIgARIgAS8IUADjBWXO4R0BCmBiYh0IBPDrr7/ivffewwcffIAvv/wSf/75J04++WS0a9cOffv2xfnnn49SpUpZ48YjgMnJycG///1vzJ8/35pn/fr1WL16dchfmbNevXpo0aIFLr30UjRq1AiZmZkR4ynqS7TABwwYgDFjxqBMmTIRzdz2LzhRNAGMzLlo0SJMmzYNX331lcWkfPnyaNasGdq2bYvu3bvjrLPOgt/vjymvQWPJ77Zt27Bw4UJ88cUX+Oabb/D1119j7969lonMdc4556B+/fro2LEj2rRpgwoVKsQ81759+yBxzpo1C6tWrcKSJUtcHT/o0IEDB7B06VK88847WLZsWWieypUro2nTpmjVqlXczHbu3Il58+ZZ34c1a9aE1qjM0bBhQ2t9dujQAc2bN4+6nmKGGGcHCmDiBMjuOhLQ+wGojsTok5sEuP7cpMmxSIAESIAESIAEEk+AG/SJZ6zBDCYIYF75Buj3Vj6sTD/wzUDgzKoaAKQLKUWAB0jdSScPMLvDkaOQAAmQQLoR4PXDWcZ5/+KMm869/th/tPrLr3vyvWT1F50z5tw3CmCcsyvSU+/9Nz5fcy3RHIgESIAESIAESIAEvCBAAYwXlDmHdwQogFFmvX37djz55JOYMGFCSBARrnPnzp3xz3/+E2eeeaYjAcyhQ4csgc1jjz2G5cuXK/sngoaHH34YF1xwQVgBiFsCmET5Fww0kgBm06ZNuPvuuy020ZqIYEaMGGEJVVSbCF/Wrl1rMX/ttddUu0FEHg888AD69++PcuXK2fYTQcqUKVMscZHEY9diHT84nuTorbfewqhRoyyRkF2TNZudnW2JqBQeRlnDifBLvg+TJk2y/tuu1alTx8pLjx49QgIxuz6J/JwCmETS5dhJIqD3A9AkQeG0nhHg+vMMNSciARIgARIgARJwhQA36F3BqPsgJghghGHz54Blv+XTHN4WGNVed7r0zzQCJh8g/XorcE4NPYibfoC56LP3RFJ9+eWXrReGxdL27NljvZhKXrZU9OVU8kIweeFS+/btrRcunXHGGVFfCCbzPv/887jpppsKuTB06FBr3yYjIyMW15Rs5WVRN954o/VCqmA777zz8Oqrr1ovUYu3yf7CkCFDMHny5LBDDR48GI8//rirz99lH+Pqq6+2XtJWtMn+w/Dhw+MNS6v+4RhHi3PHjh3WOv/oo49CcThZ+1pBoDMJIaDr9UOna2w48CbfvyRkIaXAoE98Cdz9cX4grP6SAkmNEILCmQMTzt7pkCC999/4fE2HNUIfSIAESIAESIAESECZgAk34XrfACujpqEnBCiAUcIsVTpk80A2iFSaVLuYOnWqtdEhh/6Dze7Bt4hs7rrrLrz00ksq0xSzkQolsuEgmyBFq8G4IYBJpH/BYMIJYLp164Y77rhDScwh48hm0lNPPWVVN7F7uCJVZUTEMWzYsKjCpmgJ6dWrF5555hlUr149oplUkbn33nsxceLEmHPbqVMnjB8/XmmTbOvWrbjnnntiXkOydkRAdcstt9huHP7222+47bbbrAo2sbabb74Zjz76qCUeSmajACaZ9Dl3ggjw/i9BYDmsEgGuPyVMNCIBEiABEiABEtCGADfotUlFIh0xRQAzcTkw8P18ErUrH60CUzpyoedEYuPYKUrA5AOkWQuBzzYCI9sB7U5JboJ0PcCsSkVXAYzsO4wdO1b5ZUsSr1Rnl72XSC8EE5vvvvsO8ux+3bp1IURuClKKcpcq7LKXsWXLltBHsl8zcuRIVwQ3dgIY2ZeSF3ydeuqpqkvC1m727Nno2rVrWDsKYADTBDDyMrjVq1fj66+/xg033GCbfxq4R0C368fCjUD2QqDtKYBU39C1mXz/oivTZPqVk3e0+su3v+d7weovycxIYue2O6MBwISzd4mFpDa63vtvfL6mlkVakQAJkAAJkAAJkIAmBEy4Cdf7BliTRNKN/xGgAMZ2KcjmyPXXX4+lS5cWspUD/CJMqFevHg4fPmy9AUs2kEToIE0+q1q1KqZNmxbqF00As2/fPku4IBVmCjYRJkg1kxYtWqBKlSrWR/JQXd6EtmTJkmL+16xZEzNmzMD5559f6LP3338f3377rfVv8rf4EmwdO3YsZH/SSSdZlTpKliwZskm0f8GJim7CBflu2LAh5Its5Fx00UUQNvIGMnkjXNGKKiKCEfZt27aNmGN52C8bQiL6COYtaCzVUOSNclLJR5rkWDawJM/hKp6IeETyF+7NcSKykWop9913XyFfxEeJReaRfuHWUbCDCEekcky0SjPbtm3DgAEDiglThFOzZs2sNST/LbEuWrQIn332WTE2Ik4REVZRAVXQMNI6kAovLVu2DPGKNoeIsYRFpDlsv5QuGFAA4wJEDqEbAd7/6ZaR9PKH6y+98s1oSYAESIAESMB8AtygNz+HChGYIoA5cOToQbD1O/KDevhCYGgbhSBpQgKKBEw+QLrrIHDKWGD3waMCmGQKYXQ7wKyY/pCZbgIYeT4vlTNieflV0ZjlObO83EqeexdtUildntmPGzeu0EdSPf2KK66IFV9U+9zcXKvKujz7DjbZq3n33XetZ/NuNDsBjMzhZmyR+AVjoQDGLAHMxo0bLTHW9OnTkYq5c+M7lsgxdLl+BIUv8nfF0sDGO4BKpRMZeXxjm3z/El/kqdn7kS+AYfPzY2P1l9TMczAqCmBcy6/e+298vuZaojkQCZAACZAACZAACXhBgAIYLyhzDu8IUAATlfWePXswaNAg64FwsMlGyt13341//OMfqFChQqH+8mYvqTzyxBNPhB03mgDmlVdeQb9+/Qr1+7//+z/ceeedkI2ScO2///0vHnroIUyZMqXQx3al7ovOpfKw2yv/om3CdejQAY888ghEnFLwoYls/IiQRfJSUJzSqlUrS+hzyinhXw24fv169O7dG2vWrAnxkzmEaePGjeH3+4thFwGIVOi5//77C80V7e1q8jYtefNbUKQja0gEMZLvMmXKFJtD1tGDDz5YSAwlfaSi0IUXXhh2LYQTpkifgQMHWmu16BqSzcWff/4ZDzzwgMWu4PqW9dSnT5+w84iQ6qqrrgoJhkTEI9VvLrvssmKCFpnjxx9/tCrfiO/BVrduXbzxxhuWeCxZjQKYZJHnvAkkoPcD0AQGzqG1IMD1p0Ua6AQJkAAJkAAJkIAyAW7QK6My2dAUAYwwfnQRMHReYdovdAOuO8fkDNB3nQiYfoBUqsDIm+qDLVlCGF0OMDtdWzoJYOTZsTwzlv2Poi+3CsYnL3SSPZi8vDzIC7Ii2ckz8Mcffzzsy6Pmz59vVYov+AIseYmUvGwq3LN5p2zlmf61116LefPyf5hfd911ePbZZ6O+1CqW+VQEMHZ7Q7HMJ/sHshdQ9OVwwTFU9pVimU8H23CMo8VpQgUYEWdNnTrVEooF989SMXc6rJ9oPiT7+lFQ+BL0UwSlOld/ET9Nv3/RfV166d+LXwPXv1t4RlZ/8TID3s9FAYxrzPXef+PzNdcSzYFIgARIgARIgARIwAsCFMB4QZlzeEeAApiorGfNmoVrrrkmtDkiggKp0HL11VeHFUfIYJGqfchnkQQwO3fuxI033lhIJCAPo+WNYXZVMuQtXGInwpBga9euHUSwUqtWrbDxxSqA8dK/SJtwXbt2xeTJk1G9evWwMcmG2YIFC6yy7QU3wiJVZhF72eSSaifB1r59e0vccvzxx0ddF9J37ty5lnim4MbZxx9/jIsvvrhYX5lHNvKCTcQvQ4YMKSTiKdpJBC1i89xzz4U+kv+XCi0FK/MEPyyaU5W1Kn1lQ0c2B7Oysmw5SIUaeaOexBNsKm+U27p1K2666SaIeCbYRCgm8SSrUQCTLPKcN4EE9H4AmsDAObQWBLj+tEgDnSABEiABEiABElAmwA16ZVQmG5okgNn6F3De88DPO/OJl8wAVgwA6h9nchbouy4ETD9AWrAKTEGmXgthkn2AOd71FO7Zu1SEkP0Et9upp54KeXlSpLZu3TpLXFHw5VRi27lzZ+tFVyJ+KfgcXJ7Jy3P/8ePHW/sERSu6R6psHk6YkogXNM2ePRuyh1GwiehA9n3caioCmGgv6orVj7fffhs9evSI2C0VRRSpKICJNaZY1wnt1Qgk6/oRTvgiHptQ/UX8NP3+RW11pL7VN78DTSYDh3PzYz31WGDRDYBUgWFLTQIUwLiWV7333/h8zbVEcyASIAESIAESIAES8IIABTBeUOYc3hGgACYiaxEg3H777XjxxRdDNqqilHDiBRkkkgBm5cqV6NKlC2QzRlqsmxRr165Fz549rbegSatfvz5mzpyJM888M2x8sQpgvPQv3Cac8HjhhRcgG1PRmmyCyaZS//79Q2aRWO7evdsSZbz55pshWxUxR9BYNthuu+02SzATbNOmTbPe8lawHTx40BLZiHAq2BYtWgSpTmPXli1bZlWOCa6LSMKmcAKlSBt+4eYMV+ko3OaczCOCsKCQpWHDhnj99ddRp04du1BQdLNMxpHNShHqJKNRAJMM6pwzwQT0fgCa4OA5fNIJcP0lPQV0gARIgARIgARIICYC3KCPCZepxiYJYITxjG+Bq/IfU1nYT6kE/HyHqRmg3zoRSIUDpEWrwBTk65UQJlkHmN1aS+GevUerWu/WvEXHiSTkkJc03XPPPVErs8gewGeffYZbbrkFUuE92KQC+owZM3D++ecXmi7ci7DEwE1xirykTPweN25caO5Y93hUWKsIYGScWPY5Is2rMhcFMCpZS74NBTDJz4F44PX1I5LwJUjDhOov4bgVzWYg/91+eiSaXoQlcOpYYOOuwh+91hPoczaBpTIBCmBcy67e+298vuZaojkQCZAACZAACZAACXhBgAIYLyhzDu8IUAATkXVRUUmsbwUrKl6QiSJtJv3444+YM2cOZM7//Oc/aNOmDWTzICMjQ2kthCuzHk1kEasAxkv/wm3CxbIZFe6NbuE2fETAIqKM7777DqtXr7Yq7Tz//PMRq+aES8To0aMxYsSI0EfhNnzCbS5EqhRTdI7t27dbFW1ERNOoUSPUrl0bV155JSpVqlTIdP78+ejevXvorXeqlWwKDlJ0DBFUCfeKFSuGzIqus9NPP90SEDVo0MB2nf7www+WMKlChQo455xzLHFWr169UKpUKdu+iTCgACYRVDlmkgno/QA0yXA4fcIJcP0lHDEnIAESIAESIAEScJUAN+hdxanrYKYJYITjkLnA2CWFibY6EVjkXgEBXdNFvxJMIBUEMJGqwBREl2ghjNcHmN1eFroIYMLtnQwcONCqVF6uXDmlsOUZuzzDLlgJZvDgwdYYRZ85yx6APIuWqjPB5uYLmsKNP3z4cEh1HdU9HpWgw+01yEuzTjzxxEIv6orEQWWOoI2Ii3r37h2q0NOhQwds27atUMUeCmBiIZo8Wwpgkse+4MxeXT/shC/ikynVX8TXVLh/0WMFJs+L1s8Di38pPP8dLYAxlybPJ87sDQEKYFzjrPf+G5+vuZZoDkQCJEACJEACJEACXhCgAMYLypzDOwIUwERkXVQkEuuGSLgKIYl6m1qiBTDxLshY/Cu6CRfrm9LkjW4PPfQQZIMp2IYOHQoRq7i52SRjqwhgxJ/s7GzrT7B16tTJqn5y8sknx4sW4eIVv+6//34oPFgKzb9582b07dsXCxcutP4tnLhl//79+Mc//mEJY4Lt5ptvhlSbqVy5ctyxeDn/maZqAAAgAElEQVQABTBe0uZcHhHQ+wGoRxA4TdIIcP0lDT0nJgESIAESIAEScESAG/SOsJnWyUQBjDA+73ngqyKHxLLaAfKmbjYScEogVQ6QRqsCU5BNooQwXh1gdppnu346CGDCVWSJ9eVjEme4qivnnXceXn311WLP3fft24fbb78dL774YgiRVIyRl5Kde+65dthsP5cXa0m1+WCTsd999100a9bMtm8sBuGEDJdccgmuu+466+VTQTFQrHsq4Xwouj82ceJEK6aPPvooZE4BTCzZS54tBTDJY19w5kRfP1SEL0F/TKn+Iv6myv2LHqvQey+yFwJy71awtTwR+JLifu+TocGMvlgOLmjgr0Yu6L3/xudrGi0VukICJEACJEACJEAC9gQogLFnRAuTCFAAEzZbubm5loDikUceCX3+1FNPYciQITFlV/oPGzYs1IcCmPzNkUgVaopuwsnG0dNPP42yZcsqs//kk08gbyQLNhGcvPTSSzj22GOVx1AxVBHAyDhFq6vIv4n4pV+/frj88sutiiglS5ZUmbKYTTih1YwZM6y3s8XSwolbZs2aZflXsBXdzJPP6tevb8XSuXNnnHHGGVY1Hd0bBTC6Z4j+OSCg9wNQBwGxi1EEuP6MShedJQESIAESIAESADfo02IRmCqAOZADHPMQkFfkLrvP2cBrPdMidQwyAQRS5QCpShWYgvjcFsIk+gBzAlJfaEgdBDDhnmcPGDAAY8aMQZkyZWJCMHv2bHTt2rVQn0j7DlINvkePHoVsn3zySWvPJ57zmLt377bEL1IpPdikWrs8R3d7PyKSAOaJJ56w4pg3b17Ih7feegtXXHFFTDyDxkUFQyKoeeaZZ6w9MwpgHCFNaicKYJKKPzR5oq4fsQhfxBmTqr+Iv6ly/6LHKvTWi6veBGZ8W3hOvw/4636gjP7byN7CSpPZKIBxnGi999/4fM1xYtmRBEiABEiABEiABJJBgAKYZFDnnIkjQAFMWLbhxABORAWvv/46+vTpE5rDTQFMTk4Ofv31V3zxxReQzRsRWQTf8CUTRtrokc+Kvr0rEW/qcupf0U04J76tXbsWPXv2xIYNGyz28hY3yV/t2rXj+i7J2+n+/PNPrFy5Eu+99x5kg23Tpk2hMSP5umfPHgwaNAjTp08PO79UT7nwwgvRpUsXnH/++TjxxBPh9/uVfC1auUU6ydvsTjjhBKX+QaMjR45g7ty5EP7BNmnSJMjmY8H222+/QaohLViwIOz4Iuxp166dtbkmb7irXr16XBuIMQURgzEFMDHAoqkpBPR+AGoKRfrplADXn1Ny7EcCJEACJEACJJAcAtygTw53j2c1VQAjmOb9BFwc5jFSo5rArKuAEyt4DJPTGU8glQ6QqlaBKZg0t4QwiTrA7NUC00EAI8/Tr776anz55ZehsJ28fEw6y3N6eaa+ZcuW0FiR9nHE5tprry0kEnFDqLJs2TJ069atkA9SQf3GG91/vX0kAYzsOzz77LNWxfpgGzx4MB5//HGUKlUq5uX13XffoVevXli3bp3VV8Q1d999N66//noKYGKmmfwOFMAkPwfigdvXj1iFL0EKJlV/CcetaDYDWXrkl17kE/hlD9D1NWB1/qU59OEn1wIXnUZa6UqAAhjHmdd7/43P1xwnlh1JgARIgARIgARIIBkEKIBJBnXOmTgCFMCEZbtjxw707du30MP8aIKSSAkquqEUqwBGBBcinhCRg/xZv349ZPNh1apVWLJkSdR14YUAJhH+FWU2bdo0a2MqliacpALKmjVrrG4NGzaEiJHq1KmjNIxsCMga+Pnnn/HLL7/g+++/x4oVK7B8+XJLABOpRRPriE+y6VVQYBJpHPFTNpik+kqjRo2iVlQpGqtSgIpGkeL5/PPP0b9/f2s92jV5O5yIYWQjUuJSFfbYjRvv5xTAxEuQ/TUkoPcDUA2B0SVXCXD9uYqTg5EACZAACZAACSScADfoE45YhwlMFsD8P3tnAnbXdLb/O4NEhCTmsYTy1ZQBQQhNEKGIxDzUWDOpGv40ZqlZP7OqsaaqIEhMQU2hCElMqdKqD62ZCiEqkeF/3Tt7H/vdWfvs4ex99tr73Ou63iu8Z61nrfV71j7nvOtZ93rIb9RTAA/6B8siCwFj9gB+1tg9Lza4SGNoIoEqCWCSZoHxY25UCJP1AeYmLgGnKxsEMB9//LFzWRUvr/rnP/+Jzz77DMcff7wTj0laghdhsX1YDGbOnDkYNWpUG5HIYosthvHjx2PAgAFJu3bqm2xyP/z222/HqquumspmvUZhAhheePbKK6+Agh7vkrRGxhHMAs9M8WQUjJmlubxs7ty5TlyBmWR4yRZjON4lY4wfrLXWWhgyZIiTbZ6XfDWSnYcsGcOi/bFjxy7QX//+/TF48OA2cZikYhFTLDFpHJCXyf3jH/9wLrmjMOzdd99tE//jOu3bty969eqFzTffHFtuuSWWWWaZuusradwoSQyNjF544QU8+uijzkV8XHveumM8i37kJWnbbbddYh8G36P82aH4XsG1eeedd+Lll18GL5bbdNNNndgTRWhRTDJ/IBMazOrzI63whcMtW/YXjrlK318SLplSVh//T2DXO4Bvv19w+GcOAijAUmldAhLApPa93fE37a+ldqwaioAIiIAIiIAIiEARBCSAKYK6+syPgAQwRrZFCmC42c3N4xtvvNG5jcyfYSTJQshLAJP3+BoVDZERN8J5ixz5sURt3ntBEAYmmE2Hm+dpSlTAh+O66KKLcNVVV7XJ1lOvL2ZUYfaYAw44AEsuueQCVZMGMpLMq958GIQ544wzQrPamPphgIbBTGbn6dq1a5KhZF5XApjMkcpg8QTs3gAtno9GkC8Brb98+cq6CIiACIiACIhA1gQUoM+aqJX2yi6AIdS/fgr0vRqYM3dBxBcOAX61MdCpg5X4NSjLCFTtAGmaLDB+l6QVwmR1gLmo5WGDACbLufOipoEDB7YxOWHCBCfLuqmYsrWcdtppzj53hw7J30xNWWWYLeX8889Hp06dspyqY6ueAGbWrFkLZLi5++67ncupkhQKGY466ijceuutTjMKGSiwYSaZRgQwFL488cQTYMzhmWeeiTUkCnpOPfVU55KwNEKYJDEMCm4okKJ4gzGMa665pjbGenGSRgQwM2bMwJgxY5yY0dSpU2MxYSUKYhhjOf3009GzZ09ju6Rxo6gYGjvhXG+66SZcccUVseOWe+21F37961+jd+/esXwYJoChyOaII46oXXoXnDRjT7wEjwIqW0ujnx+NCF88JmXL/sJxV+37i63rs9FxzZ4LXDIROPHRBS11aA+8cjiwbn3dXqNDUPsSEJAAJrWT7I6/aX8ttWPVUAREQAREQAREQASKICABTBHU1Wd+BCSAMbItQgBDEQaFFwy2PPDAA7F9zs3ujTbayLktzS+WyVoA06zxZSGAYbYcBmOeemr+NZn1Nu/TiFJokzeoMWjDrDBeiRLAePU+/fRT55YqCm4odopTeMPa5ZdfjvXXX79N9aSBjDh9xZ2PXzjEucTJCEPbDFxdcskloLinqCIBTFHk1W+OBOzeAM1x4jJtBQGtPyvcoEGIgAiIgAiIgAjEJqAAfWxUZa5YBQEM+c+aAxw4FviT4WzsWksB+/QB9u0N/Kh7mb2lsedNoGoHSBvJAuNnnVQI0+gB5rz9HGW/SgIY7k2fc845oIDFK2ussYYjKOBhe1Oh4GDEiBHOIX6veAKPFVZYIQrfAq/fd999GDZsWO33jNXce++92GqrrRLbitOgngCG2TCCPI4++mhceOGFjnglbglm1fEEQl9++WVqAcwXX3zh+IkXgyUtZMp5MSN93HkwbkPxzwknnBBbqMFxkSHFSxRKXX/99bWh5iGAefPNN53xJYkFBtlRrHPttdcaBV9J40b1Ymh81p5//nkcc8wxbeJhcX2ZxIcmAcwhhxziiLLqxdLSrPW448+qXtrPjyyEL5xDGbO/cNxV+/6S1Xqyxc7n3wI3vQLc/Mp84X6w7N0LuHG4BPu2+KvocUgAk9oDdsfftL+W2rFqKAIiIAIiIAIiIAJFEJAApgjq6jM/AhLAGNk2WwDDDWQGRo477ri6G/LcgOdGdL9+/ZyU57z56sc//rGTTSR4+1aWAphmji+4wX3zzTc7N5clKcHN/bDN+7feessJeDFVe73Sv39/rLnmmthwww0dAQpvkerevTvOOuss55Ytr8QVwHj1yfWTTz5xAirMPEPBTr2MPxTd8OY1BvK8EneuSfilqcug0r///W/w1r37778fjz/+OBjYCisUwfAWtaWXXjpNdw23kQCmYYQyYB8BuzdA7eOlEWVLQOsvW56yJgIiIAIiIAIikDcBBejzJmyF/aoIYDyYl04Ejn3YjHbxLvNFMPv2AfolP8Nthb80iHwJVPEAaaNZYPzE4wph0h5gzte78a1XSQDzwQcfYN9998WTTz5ZA8CsGBQucO8+rDCbyT777NPm5XHjxmHHHXeMDxLAzJkzceKJJzqXVnmFe9433HADFl988US24lauJ4Bh9nj692c/+1kt+3ycrB7BvnlxFeNULH5BjylmFicewvgHM9zfddddxmlSxOFdlMXLynhJnKmce+65zriiRDCMudx+++04/PDDaxz89tgX4yvt27d3YjFxLvXKWgDzxhtv4MADDwwVdDAe1a1bN2fY9DmznzAGaCq8OI2XkwUzwXz88ccYPXq0s06///57PPzww8768Mp2223XRjhDrnvuuSeWW265Nt2QJzOrUIASFu/xxst+Xn311dB6v/rVrxwxU9euXUOXfPA9aosttnAuomNmJ68wLsq4krde8haexX0+o+ol/fzISvjijauM2V849ip+f4laK2V4/Z9fzBe9UPzy/nTziC/ZFjimfxlmozE2i4AEMKlJ2x1/0/5aaseqoQiIgAiIgAiIgAgUQUACmCKoq8/8CEgAY2RrCiRwE5kikyTlz3/+M4YMGVJrEmaDG95MBc7NYa9w05Zp13fbbTdH7MKN5y5duhi7TyrYCQZ5ogIVzRxfcIM7amwmIMFbyky3uPG2t2OPPRbXXXddGxObb76544tNNtkEq666qhNoaNfO/NbfqAAmOPbZs2fj/fffx/jx450byigiCZaLLrrIGbc3Jmb+YWBiypQpTlWuGwp6GHQossyaNQv/+Mc/8NBDDzniHtPtXJzjzjvvXMgwJYApBLs6zZeA3Rug+c5d1osnoPVXvA80AhEQAREQAREQgSQEFKBPQqu0dasmgKEjHnoL+NV4gIfOwsoe684Xw2zyI2AJ81ZiaX2qgacnUMUDpFllgfFTjRLCJD3AnN5j+bSsigBmzpw5uPjiix0Bir9Q/HLQQQfVhffOO+84+//+/eo02SNMGTbi9N+IZ6MEMJ9//rkjCqLYwStJ4lpfffUVDj74YCeLDsvgwYNxyy23YPnll0caAQxjMPRRMPMLL3obOXKkM9Zll122Tfzl008/dQQXv/vd7xYQp1x66aWgr8LiNRzz5MmTQSFU8KIxXrLGjCtrr722I35h8TLcsy9e1hUmMslSABMWl2IskONjXKdTp05tlgkFIO+++y5+//vfG8cZjBkF15hp3cSNu1F4sv/++y/Ak5fFnXHGGWDszS9o4Vj/9re/Oc8n11GQKTPsHH/88ejYsaPxUTC9R3kVKTC74IILsPrqq9fWwEcffeTEwyhgy0t41sgz628b9/Mja+ELx1DW7C8cexW/v2S1ppptZ/ZcYNIH87NSUvjyzSzzCFZfArjsZ8B2P9zl2Oyhqj9LCUgAk9oxdsfftL+W2rFqKAIiIAIiIAIiIAJFEJAApgjq6jM/AhLAGNly43vUqFHOj1codjjllFPqbq4HjXHTnDdNecUUbGCwhv3Qvld469XVV1+NgQMHxuovTwFMs8cX3OA+8sgjwQ38hRdeOPZzcN9992HYsGG1+gykMIhBcYhXKC7hhrm3Ac/XTj31VPAWqqhbxPxropEMMPUmxDXIYA1vR/MH47bffnsnC4y3mT9t2jQnUPTggw/WXWex4eVQkUEPinp4S5g/8JTGt1kNTwKYrEjKjkUE7N4AtQiUhpILAa2/XLDKqAiIgAiIgAiIQG4EFKDPDW3BhoPfS9sMh3stVSgffQPc8NL8n3e/DJ9R547zs8Hwp/9KwE9XAVb4YWusCig0hwQEqnqANMssMH6cYUKYuAeYE7imqVWrIoAxHcoPy4QRBGyKdzDzOrOG8EKsuIWZXigW8QqzxjPLyTrrrBPXROJ6UQIYfs4xgwsFBl457LDDnN+FXa7mHwQz1Q8fPhwUFbD4Y2JJBTAcCwVBhx56aJt58sK4yy67DGuuuWbd+b/55ptOrIbiBq8wewtFFf369TO2nT59uhNPoWjHK3HiPhwrRUNHHHHEAkIP2slSABOMS9E+4yQXXnhh3cworMdxMuPRL37xizbjjMp8lFYAwywyXOP+2BPHQfHSySef3CbeFnRIWEyI/qAP/RcH+tuGCWAY72O8lYKpspaoz488hC8eq7Jmf+H4q/r9pQzr+LMZwF/+BbzwATDlQ+Clj4Av/hs+cv6dcegGwCEb6G+OMvi3iDFKAJOaut3xN+2vpXasGoqACIiACIiACIhAEQQkgCmCuvrMj4AEMKFsecsUM2t4JWoTOWgobhaZDz/80Mks89RTT9VMXHvttc7Gcr2brPz9MRiw++67Y+rUqbVf/+UvfwGDPqaSJANMs8cX3OA2ZW+p90CYAlhB8RLrnHbaaTjvvPNqpngD2BVXXFFLLR/10H377bdOAIZBHK+YAiEUfHBOTFNPQcumm27qCJ46dOgQ1YXzOoUjTEfvlT59+jg3oFEkxcJMKww4MIjllTQ31lFIw2AYb4ljsI63aA0dOtT51yvMBPTcc8/hpZdectYahTeHHHJIrHkwOENRF4M5Xtlmm23AtbjkkkvGspFlJQlgsqQpW5YQsHsD1BJIGkZuBLT+ckMrwyIgAiIgAiIgArkQUIA+F6wWGG0JAYzHmQfQHCHMy8DfP49Hf40lgc1WBv5nSaBb5wV/uvt+RwGNSnUIVPUAaR5ZYPxeDwphog4w275i6mVXyGrswf3rrOx6drhHfeCBB7a5NIqH6rn3zMwucWIq5PCzn/2sTXaKRjKlcGxp9uSTsokSwNBeUMQS1x9B8QyZMjbhxZiSCmBMmXYoNLrxxhud+EOcYvJ1Pc4mcQljQ4yfhGUc8cbB+d9777044IADFshakpUAZubMmU5GnMsvv7w2/bjCLa+BKf61wQYbYPTo0W1iOX6+aQUwQZEXbcYV67BumGBnt912c8QspowtpvcoZiDi/H7605/GWTbW1gn7/MhT+EIYZc7+wvFX9ftLUQt15mxg+sz5P1+5/3r/7/371n+A5/4NvBnz7wsJX4ryZvn6lQAmtc/sjr9pfy21Y9VQBERABERABERABIogIAFMEdTVZ34EJIAJZRtMYZ90k/X1118HN3K5Se8VUxDltddec1Kyv/XWW0419nP//feDm9Zxyz333INddtmlTfWsBDDNHl9wg5uBFgYettpqq1g4goEVU3tmfWE2EmZS8QpTsh977LGx+mAlUwDHFAgJBtO23XZbp9+llloqVl/BdWgKWAX9zwASAwK9e/eO1Qcr8SY1rkMvI45pHQaFU0luj2MfQd9KAFPfPUGRDvqhDN9BYq85VcycgN0boJlPVwYtI6D1Z5lDNBwREAEREAEREIEIAgrQV3WJtJQAxnPijO9/yAjz2idVda3mJQLFEvCEMFvc1HYc884sdlxJey+7AOaTTz5xLnEaN25cm6knOZTPhrwM6qCDDnLiDl6h8OHKK6+MzMLB+kGRSdIYRlK/efXjCGBMc4sj7gm222mnnUABhCdSSCqACYonyIhxEWbySFKCMYmwTDumi8KSZvahQOWUU07BRRdd1GaIWQlgeFna3nvv7Vwy5hX2xbhUHOGW1+a+++5rwzFK5JRGAGNaR1tssYXjwxVXXDG2C2fPno3zzz/fuZDOK/WeF9N7VHAtxu7csopBIceTBwCjngIogFERgTISkPCljF4rdswSwKTmb3f8TftrqR2rhiIgAiIgAiIgAiJQBIEyHD61+wtwEV5Tn+EEJIAJZWO6jSlulhBu6p5xxhk499xz29g3BRqmTJniZNrw0spz85dihP79+8dauR988IGTiYOpz/0lKwFMs8dn2uCudyOUf86mzXTT5vhXX33lZNhhqnWv0FcnnXRSLOZh/jUFQoIZdKJSvAcHEBTQDB48GH/605+w9NJL16q+++672GeffRyBiVeSBP0+++wzJ3DoD/jtscceYCaibt261WwGxVBJhTbBYBV9cNlll2GRRRaJxT3LSsoAkyVN2bKEgL7/WeKIFh2G1l+LOl7TFgEREAEREIHSElCAvrSuixh4SwpgPCaz584XwjzzL+Dlj4C/fVZVN2teImAPAQlgFvRF1GH8tN4LE79QUMFsEssuu2wi00GBRpiwImiUWS3OOeecNgf6m3VAP44AJpjJheOPc5FVMA4RFGYkEcCYLiBLy8gkGmG2H87JX4JxGL5G0QXjdB06dIi9NoLiJjbMSgDz+eefO7G/t99+Gy+99BI4t+uuuy7RZXgcTzCGtsYaazixrrAL0dIIYIJxQfZ71VVX4fDDD08k1mE702WBjMUxO0/QN6b4YFjd2E61pGJUJhNLhqlhiEBdAj17AH2Xm/9zyAYARTAqIhCXgAQwcUktUM/u+Jv211I7Vg1FQAREQAREQAREoAgCEsAUQV195kdAApi6bCdPnuxkxeBGtFfOPPNMJ015ly5djG3nzp3rCBQoQPCyaXgVTQKYf/7zn9hzzz3BDWWvxE3LTvELb4e66667FhjLhAkTQlOCB4UI9TaQmz2+sFvoKFA57rjj0Llz50TcTcy/++47HH/88c6GvVe23357XH/99VhuueXqrgkKoyjaOPvssxfwL4Mp/PHf1mVKSc+bx2688UYwqFavzJgxw/EvgyBeMfmKQa3LL78cxxxzTBtzUWuVlTkfZr85+eSTa23DbmPjeEaMGIGbbvrhqsO4AcaPP/7YER09+OCDtX5Mgar83uzaWpYAplmk1U8TCdi9AdpEEOqqEAJaf4VgV6ciIAIiIAIiIAKpCShAnxqd5Q1bWgAT9M2HXwMvfQRM+RCY8tF8Ucz70y33oIYnAiUjIAHMgg7LQwDD+Awzuvv3ltlz3H1207IKZl5nnThZ4nmRGS9Ke+yxx2pm02TxSLPU4whgaDcoXojySVDUY8oOn0QAY4opJbmAzM/GFMth7I3MF1544VrViRMnYsiQIW1iNhSbbL311olQU6TCC+cefvjhWrusBDCJBlKnsimGVu9CvDQCGIrKKHbxSpTIpt7cTP0z7sp4XPfu3ds0Nc3t5ptvdp65shcJYMruwdYbP8UtfZYD1lsOWH95YL3lgdUWbz0OmnF2BCSASc3S7vib9tdSO1YNRUAEREAEREAERKAIAhLAFEFdfeZHQAKYumyZ6YMb6SNHjmxTj5uto0aNQs+ePdv8fvr06Y444re//e0C4ghWNIkxTKICChBOP/10HHHEEejatesCY2Q/d999Ny644AIwUGMq9dLaB1OkM1DEzeZ11113AVPNHl+YAIYDY2Dj1FNPBQMw/hLG/ZBDDsEll1xiZBi84Y329tprLydrT9CvfI1r4fnnn8eFF16IBx54wMg87CY1Zk6hyOmNN96otdtwww2dm+KYNr5jx44L2GNWF4pSbr/99tprq6yyinOTV79+/Raob8ri4s2JN52tueaaC9zMxT4o2Lnlllva2KuXPYZBIwYn/OKuHXbYwbGz/vrro3379m1sMXj28ssvO9l12NYrAwYMcJ4HE+v83vB+sCwBTDMoq48mE7B7A7TJMNRd0wlo/TUduToUAREQAREQARFoiIAC9A3hs7ixBDARzqEo5vXPgP98C3z+7Q//1v77vz/8/tvvLfa0hiYCTSYwsCdw5iBgix/uBXJGUAUBDPd1Bw0alBlR7nVTcMEYRxaF2SO47+7Pfk673F/mHv9PfvKTVN3wYihedMaLpbwSJ0tJMLYSN3NMqkEGGsUVwHz11VfOZVSMJXilXrwoKOoxiROSCGBMMZ7Ro0eDWefTFF4Yx3iZV7bZZhvwkrcll1yy9rvgpW+9evXCnXfe6cRFkpRZs2Y58UDGlbxStACGl+6RP5+Fxx9/3LkQLxgXzFIAw0vdGFM677zzagwGDx7sXPy39NJLJ8FZq0uevODOKxtssAG4JlZfffU29kxrp95lf6kGU1CjoADmyQOAM58CJrxb0IDUbUsSWGQhYMlFgKX408X334v88N98fe2lgRWz+RhvSc6atJmABDCpV4bd8Tftr6V2rBqKgAiIgAiIgAiIQBEEJIApgrr6zI+ABDCRbCkAYSDEny2EjRjAYZBl0003ddJ0v/LKK87m8xdffBFqMyzIYBIV0AgFDxSnMGDEPig64E1WTMPuFyAwyLPqqqu2uZWq3q1IpvTlnE/fvn2dzDa8zYlCkG7dujlzaeb4ghvczGry5JNP4tVXX3XGwnFutdVWoICETLjpz5vfgtx529eVV17pzMVUmD2HN3nRtr/Q/kYbbYT+/fs7fXGzn32/8MILbTIB8TWKVyZNmgQGiFgYVKIAapFFFmljMyxDCyvRd5tsskktEMNAxjPPPOP4OVjOP/98J3ONSTDDuhTYHHjggc5Yg2W99dYDgxQMCjGIw6AB12uwkNvvf/97rLbaakZuDAyecsopjjDM1AfnsvLKKzsv/etf/3JEQxTABBkz+wsFR/5sOZEPY4YVJIDJEKZM2ULA7g1QWyhpHHkR0PrLi6zsioAIiIAIiIAI5ENAAfp8uBZvVQKY4n2gEVhKIOrm+bIJOTzMX34HrHopwH/zKJ7wZbaV6HMAACAASURBVJB7D1aQY9m4mQ6X1xNG5ME0rk3uqXMPm1kogof9o/b+4/bB/XGKXrxYCy/eGjt2rBMfMBWTaOboo492Ls0Ky1wfdyxx6sUVwNBWUHAQdnkX6wY5mDK3JxHABMUo7IPxFi/eFGeu/jq8/MsfYzBltKFYw5/lvhHBRlBw0wwBDNc7L3r78MMPnR+ueV5gNnnyZCc+VS/uSFZZCmBM66ze+onjz+CaCMsokzS7TZy+bakT9vnx1Lv5CmF6LAy8cwzAf8tYqvr9pYy+0JhFoFECEsCkJmh3/E37a6kdq4YiIAIiIAIiIAIiUAQBCWCKoK4+8yMgAUwsttxc5q1P1113Xaz6rERxDAUW/jThYcEkZhdhQIIb635hS5zOmH2DGWe4Cc4sI17hzW38MQkMpk2b5tyaxpuiTIU3vnFDeoUVVnBebub4ghvct956qyMo4e1Q7733XhwkTtCKPCkgqleefvppHHrooaFZdMLaUrRy9tlno3fv3th7771BQRFLvaAKgwYMhJ155pmx5uCvRLENRVgUv1CgVK+89dZbGDFiRJtsK3E7jBs4TPM8eGNYYoklcPHFF+PnP/95qJAn7ngbqScBTCP01NZSAnZvgFoKTcPKjIDWX2YoZUgEREAEREAERKApBBSgbwrmAjqRAKYA6OqyHASqeoCUt+ePeip7HwSFL14PEsBkz9pkkfEIxicYEwge/N9tt92cvf8VV1yx4cF8/vnnTgzn4YcfrtlijIYXQJniKhQlMIuJd1kXG/HysK233rrhscQxkEQAE7wEzSQaYZ+8AGzUqFFObIolLKNNowKYOPOLW8c0lzhZYuLaD4o18hLAUPDy0EMP4Z577om8XC9q7FkKYBijPOqoo8DYnFcaFcDEFbbErRfFw8bXoz4/8hTCnDFofhazMpaqfn8poy80ZhFolIAEMKkJ2h1/0/5aaseqoQiIgAiIgAiIgAgUQUACmCKoq8/8CEgAE5stb/e6++67wc3u4I1jQSO/+MUvcM455+Dtt9/GZpttVnu53m1qDOpQkMJgQ5R9GmQGlF//+tegAIa3iwUDGttuu62zQb3UUksZ58j63MQ2ZQsx3b7UrPEFN7jJjCITZhJhNhhmXAkrFFeceuqpjqila9eusXzLzD1M5/7AAw9E1qf9Y4891hEPMdX7V1995WR9GTNmjNOWQpXx48c74idTYap63iBHEczUqVMj+2OFzTffHKeffjq23HJLtG/fPlYbZi269tprnWw0cURDabjxefjDH/6ACy64IFYfHDiFSfQPs9EUlfnFAygBTKylpErlImD3Bmi5WGq0yQlo/SVnphYiIAIiIAIiIAJFElCAvkj6efYtAUyedGW71ASqeIA0j+wvYcKX2p5i4G4jZYDJ/rGgyIPZx3mZVPCysEMOOQTMks797CwKs25QTMOLp7zCS65uueUWMBtMsNxwww1OPCBO3SzGF7SRRABjEjGY4lPMbr/ffvvhsccec7o74IADcOWVVy4QX0kigAmKUfJgERR8lEkAw9gKfcGL7eLEAv38eOkbY4NeTMp7LUsBjMnXEsA0voqjBDBeD3kIYcqcBaaK318aX02yIALlJCABTGq/2R1/0/5aaseqoQiIgAiIgAiIgAgUQUACmCKoq8/8CEgAk5itdyvTuHHjnLTr3gY1U7gzOMIbwNZee21HrGASczDzRb1C+4888ohz8xNvEvNSuzOow41tiisobqGIoGPHjjVTzOpy0EEH4d5773V+RzEGN8GZ1SOsMHU8gzkUbbz44ottAkphN5flPb56zCjsuP/++505UrhDcQe5bLrpphg6dCiGDx+OZZZZJrFPKe6hvQcffNBJFU9RjBdco1/XX399bLfddo4YpVu3bjX7pgDZySef7IiY/L4JDoj90a+8WW7ixIl4/fXXayISBjDWWWcdsF/Ohzeu1bNVb7LkRZ5cqxTcBOe15pprYtddd11gXkkAMuhGdlwvnAvXrHcrHzPlcPwDBw7EjjvuiJ49e8YW8SQZQ5q6EsCkoaY2lhOwewPUcngaXsMEtP4aRigDIiACIiACIiACTSWgAH1TcTexMwlgmghbXZWLQBUPkGaZ/SVK+OJ5O+4BZltXhym7Qr1Lu5o9D8YrKEbxZ57wxsBLpZglPSpDetIxc2+eWWXeeOMNpynjKow/bLXVVm1MmQQlFOrwwqxmXfaURADDwV9zzTU4/PDDa/MwiVv+/Oc/t4khXX/99U6cKViSCGCC/Sb1SVR9ipMYJ9pggw1qVcsigGHsZOTIkbjuuuuipum8zhgLY4GDBg1yfn784x878Rj/xXusl6UAJo8MME8//bQTJ/IX05hbOQNMcEFkLYQpaxaYKn5/ifXwq5IIVJCABDCpnWp3/E37a6kdq4YiIAIikIIAbwLvC4C3cm8CYBUA6/nsfAHgVQDc4HiJfyoCeBvA7BR9qYkIiEBFCUgAU1HHtuy0JIBpWddr4iLQygQkgGll71d27nZvgFYWuybmEtD601IQAREQAREQAREoFwEF6Mvlr/ijlQAmPivVbDECVTtAmlX2l7jCF2+5SACT34Pz1ltvYcSIEc5FS/7CC7Auvvhi8GKxtBdF1Rs1s3FQWHP55ZfXqp100kmgoKJDhw613/ECMV5YxYwpLLz46a677nIus2pWSSqAee2115wLsMjWNOY5c+bgtNNOw3nnnee83qdPH9xxxx2O6CJYkghgbrvtNuyzzz41E/XsZsWOc+DlZF6hWITjWGGFFRJ3ERTw/OY3v3E4mYqJS5iojP7jWmOGnWDhOqfoipew8YK91VZbDcstt5xR8JVUJGJaN/XmZKrfaAaY4Jro1asX7rzzTvCSNn9JOrfEzi2wQdrPj6yEMGXNAlO17y8FLkF1LQKFE5AAJrUL7I6/aX8ttWOb2JBfZH+TQX/ewfqvAEwCMNn9d1pC20sCuA3ANr52jwDgTdL/SWhL1eMTIN8/Bqrzjzb6QsVuAjyrzj+cDgOwL4CkKXHfA3AtgBsBzN/QUBEBEWhpAhLAtLT7Kzh5CWAq6FRNSQREIIqABDBRhPR6CQnYvQFaQqAaciICWn+JcKmyCIiACIiACIhA4QQUoC/cBTkNQAKYnMDKbPkJVO0AaaPZX5IKX7wVkPYAsy0ryNYMMH/9619x8MEHO5kt/IVCjEsvvRTbbLNNrllW7rnnHuyyyy61rplx/k9/+hOYrZ2FmeDPOeecNiIIUzaVvP2cVADDDPEUFd100021ofkzvLz33nvYe++98dxzzzmv1xM5JBHABLPKMKsOhU3Mep9XCQos1lhjDYwZMwa9e/dO1CV9PWrUKOfHK1kJYMiAgiRmWPEK19jZZ5/trL+42Y2CfGkrywwwQWEU7Q8ePNh5JpZeeulEPL3KQYESs/eMHj0aq6++eht7EsCE481CCFPGLDBV+/6S6gFSIxGoCAEJYFI70u74m/bXUju2iQ2zEsCEDfleABcD4B8Vc2PMSwKYGJByqCIBTA5Qm2CSf4AdD+BIJqxtsD+K2M52xTAzGrSl5iIgAiUmIAFMiZ2noRsISACjZSECItCCBCSAaUGnV3/Kdm+AVp9/q89Q66/VV4DmLwIiIAIiIAJlI6AAfdk8Fne8EsDEJaV6LUegSgdIG8n+klb44i0YCWCyf3TCxC8DBgwAM3E0I8MKs7rst99+eOyxx2oTvPvuu7Hzzjs7/x/1evZUzBaTCmBo5YYbbnDERV7xC3fuu+8+DBs2zDjn4AiSCGCCmWdo6+qrr3YENnmVKVOmYOjQobUMPexn3Lhx2HHHHRN1SXHKUUcdhVtvvbXWLgsBjCnTEIVBFOkMGTIk0RhvueUW7L///m3aZCmAoeFgFpy0giLaMjGlEIhirO7du7eZhwQw0UuhESFMGbPAVOn7S7R3VUMEqk1AApjU/rU7/qb9tdSObWLDvAUw3lT+FwBTS/KQfb0iAUwTne/rSgKYYrg30itTs94AYEAjRgxt7wJwLIAPMrYrcyIgAiUhIAFMSRylYcYkIAFMTFCqJgIiUCUCEsBUyZuai0vA7g1QuanqBLT+qu5hzU8EREAEREAEqkZAAfqqedSbjwQwVfWs5tUwgSodIE2T/aVR4YvnAAlgGl6KbQy88cYbOPDAAxfI/LLbbrvhkksuwYorrphthyHWmPWD/R1/PC9WnV+OPvpoXHjhhejcuTOCGTeYDYMihOWXX74p4/M6SSOAef3110GeZM3Sp08f3HHHHVh11VUxcuRIZ94sG2+8MW6//Xbn96aSRADz+eefY99998XDDz9cM5U2Yw6FIxwnBS5cD7169cLKK6/szIm+8YpJpOT3YVxHBXmxXRYCmM8++8zJtuMXWZHR7373O1AIE7eYsrOwbdYCGJOg6KqrrsLhhx+eOBuTielJJ52Es846Cx06dGgzdQlg4q4EIK0QpmxZYKr0/SW+d1VTBKpJQAKY1H61O/6m/bXUjm1iw2YJYDglHqz/JYBP6sxPApgmOt/XlQQwxXBP2+taAG7kn+p1DEwE8Kb741XjH5frAVgHwPyUtuYyjklgI57VtGNXOxEQAcsJSABjuYM0vIQEJIBJCEzVRUAEqkAgbwHMlottidOWPw0DFh2AhdotlApZcIzohzJ8B0k1VzXKhIDdG6CZTFFGLCag9WexczQ0ERABERABERABAwEF6Ku6LCSAqapnNa+GCVTlAGnS7C9ZCV88B0gA0/BSrBn45JNPnIwgzNLhL4cccgjOP/98LLHEEtl1FsPSiy++iOHDh9cyiIQJRWjqoosuwrHHHptYCBBjGHWrpBHAzJgxAyNGjMBNN91Us/3HP/4Rm222mSPIeO6555zfcz7k3qlTJ+MYkghgKCg655xzcNppPGs3v6TNdvL0009jzz33bJPZxSRsoTBk1KhRjqjCK2uttRZGjx6N3r17x0JvEkKxYRYCmL///e/YY4898Oqrr9bGwvVPAVKXLl1ijY+VTHb4+6wFMNOmTcNBBx2Ee++9tza2LbbYwsmMk0SYNnv2bJxxxhk499xz28wxLDuPBDCxl0KtYlIhTNmywFTl+0tyz6qFCFSPgAQwqX1qd/xN+2upHdvEhiYBzEMAnk44BiqXewHoCaB/nbYXATgFwMyQOhLAJASfUXUJYDIC2QQz/APxQgAjDH09AuAyAE8B+G+dsbR3n9V9APwKgGmDJepZbcJU1YUIiEARBMpw+NTuL8BFeE19hhOQAEarQwREoAUJ5C2A8ZAut9Byjghm0KKDMLzHcKzUaaXYtCWAiY1KFecT0Pc/rYQiCWj9FUlffYuACIiACIiACCQnoAB9cmblaCEBTDn8pFEWQKAqB0jjZn/JWvjiuUwCmGwWL7N6nHLKKY6QxF+OOOIIXHDBBYkyYmQzIsAkFLn77rvRv39//PznP8dTT/F8CZysL2PHjsVGG22UVdex7aQRwND4DTfcgIMPPrjWD4UXAwcOdAQwXgkTJHivJxHAsM1rr73mCFe8zDP83fbbb4+rr74aK60Ub4/cJJKikIYijGHDhi3AzdQns6xcfvnl6NGjRyTnCRMmYP/998d7773Xpm4WApgPP/ywzTpiB0kzwHCNnnjiiWAmlmDJWgBjWjf83ZFHHulkRuratWskTwqKHn/8cey3335tBEz1MihJABOJNbRCEiFMmbLAVOX7S3rPqqUIVIeABDCpfWl3/E37a6kd28SGJgHM6QB+UI4nHwxTYfJQ/ZHUugeafw1gVwCPhpiVACY57yxaSACTBcXm2BgCYEzg2eJzdbYrfgkTl4WNbk23He36C23uBODx5kxLvYiACNhCQAIYWzyhcWRDQAKYbDjKigiIQKkINEsA44eyaPtFHRHMsB7DsOvi/Ju/fpEAJoqQXg8QsHsDVO6qOgGtv6p7WPMTAREQAREQgaoRUIC+ah715iMBTFU9q3k1TKAKB0jjZH/JS/jiOUACmIaXomPg0Ucfxa677oqvv+Z5i/mFgoZrrrkGyy67bDadpLByzz33YJdddqm1ZFaULbfcEkOHDq397oADDsCVV14ZSwCQYgh1m6QVwASzhqyyyiqOIMTLRjJo0CDcdtttWGGFFUL7TyqAYeYPZpTxZ4Gh8SFDhuCyyy7DmmvyDE54+eKLLzBy5Ehcd911bSpRTHHFFVegW7duCzQOyzYSJ6vQlClTcNRRR+GFF15YwG4WAhiuddqneMcrFFMxGw/XWFQhD7I0iV/YNqkAJo745uOPP3aEUw8++GCb4dEvJ598cl2h2ty5czF+/Hhnzn5BEQVM1157rSOOMhUJYKJWQvTrcYQwZcoCU4XvL9FeUw0RqCaBdu0ij9ZFVqgmmcSzsjv+pv21xA4toEEeAhhOgxkmqKinOjsogmH6SWavmGGYrwQwBSwCABLAFMM9aa/M/nIJgMMCDUcyGS2A2UkNuvXXAnAjgI0D7es9qym7UjMREAHbCZThS7jdX4Bt93CrjU8CmFbzuOYrAiIAoAgBjB/86p1Xd8QwOy++MzbpuonRJxLAaKkmJKDvfwmBqXqmBLT+MsUpYyIgAiIgAiIgArkTUIA+d8QFdSABTEHg1a39BKpwgLRe9pe8hS+eh6sogDnjjDNAAUQeZd1118VSSy3VxvS0adPADCR33XVXm98z80sWWVVWXXVVUOCRprzzzjvYa6+9aiKIjTfe2LF155131swxK8zOO++cxnzDbdIKYEzt/IOhsILroEOHDqFjTCqAoSFTBhf+fokllsCvfvUrJzMI+foPyHKsTzzxBEaNGoVJkya1GQ/rjhkzBv369QsdZ1ifG264oTNHik26dOGZovmF6/Gmm27C2WefDYpMTCULAQztBjPx8Hc/+clPcPrppzvCq86dOy/QPbO+PPTQQ/jtb3+7AA9/ZYrKtt56a+P458yZ44hnzjvvvNrrFKIcffTROOigg2piIv6uU6dObWyEZcXxePK9w58NhsKXv/3tb46Y7eabb24jcqPhESNGOBlk/D7wdygBTMNvEzUDUUKYsmSBqcL3l+y8KksiUC4CEsBk5i+742/aX8vM0TkayksAwyF3BMCD+cFsMh8BGA7gRcO8JIDJ0dl1TEsAUwz3pL2uDmA0gA18DXlLw14A3klqLFDflFnmDQC7AXi9QdtqLgIiUCICEsCUyFkaagwCEsDEgKQqIiACVSPQBAHM/wFYLQ63zRbdDDv32Bm7Lb4bVuq0Uq2JBDBx6KmOj4DdG6ByVdUJaP1V3cOanwiIgAiIgAhUjYAC9FXzqDcfCWCq6lnNq2ECZT9AGpb9pVnCF88BVRTANLy46hgwZaV4/PHHsdNOOy1wMD6rcTCjxs9/zrM9yQuFAhRenHVW8PzWfFtxMqUk7zV+i7QCGPbADC/77LPPAp1R9HDvvfdiq622qjuQNAIYGmT2GYosKGwwFYpa1lhjDbRv3x7Tp0/HxIkTQ+tdfPHFztqJOlD7xhtv4MADDzRmc+F8+/bt6wgwPvvsM7z88stt+uPr66yzTptxZCWACRPncAAUwmyyySa1zDjMGEMWL774YptnhePbfffd8de//rXN/KLWPQUphx9+eF0fm57XefPm4Y477nAyuYQJhPr37++IaL7//nsnq1BYvSOOOAIUunEOYUUCmPjvB3FrhglhypIFpuzfX+L6SfVEoIoEoj6veV9lFeedw5zsjr9pfy0Hl2duMk8BjPNVFsAdAPoERs4vn9cYZiMBTOYujmVQAphYmAqvNIAJPgOjYEYYCs1mNTi6xXkvA4CdAnaYnpPPsIoIiECLECjDl3C7vwC3yEIpzTQlgCmNqzRQERCB7AjkLoCZh1Foj3swF0PRDjsA6B81+o7tOmKnHjs5Qhj+SAATRUyvBwjo+5+WRJEEtP6KpK++RUAEREAEREAEkhNQgD45s3K0kACmHH7SKAsgUPYDpMHsL80WvngukwAm2eINHqifNWsWRo4ciUsu4fmNfEqUECCqVwoOhg8fjo8+4qXFbUucTClR9ht5vREBTDC7jTeOwYMH45ZbbsHyyy9fd2hpBTA0+u9//xu//vWvcfvtt6eaPsUhl156KbbZZptI8YvXwZtvvulkmWFmlLiFwgz6eJlllsEBBxxQa5aVAIYG64lzosbJrCvnnnsuNt10U5xwwgm46qqrak1OOukkR7gVlsWHQqQ99tjDEaiElbBnhyIYZuU5/vjj67YPs0uuzL5z5JFHhmZ+8dpKABO1CtK/bhLClCELTNm/v6T3mFqKQPkJSACTmQ/tjr9pfy0zR+doKG8BDNMr8g+8wwJzCDu0LwFMjs6uY1oCmGK4J+3V5KfTDVmWktr16h8L4OJA45MB/JAuNK1ltRMBESgNAQlgSuMqDTQWAQlgYmFSJREQgWoRaIoAZkOcWaP2IjZFe0cIw59eUTSZCeb9We+3rdZPN+FEcWvx1+3eAG1x57TA9LX+WsDJmqIIiIAIiIAIVIqAAvSVcqdvMhLAVNWzmlfDBMp8gNSf/aUo4YvnAAlgki3FoADGJKJIZjG6dqMCmGnTpjkZS5gVxV8oEBk7diw22mij6EHkVKMRAczMmTNx4okn4vLLL28zOoomTjnllEhhSSMCGHbI/h944AEnA8ikSZNiEVpiiSWcrCXHHHMMll566Vht/JVmzJiBa6+9FmeffXZoVhKvPkU2rLfzzjs7Qh1/tpwsBTDsj4KgU0891REexSnMkkMxz6GHHoquXbs6TSgiO+6442rNo4RMFLE8/PDDYBaW9957z9htvXmyATPmMJMM+w7L8uI3TOELM/ZwnL17945cY2wrAUycFdFYHb8QpgxZYMr8/aUxT6m1CJSfgAQwmfnQ7vib9tcyc3SOhvIWwHDoJwE4NzAHZn/hYfv/Bn4vAUyOzq5jWgKYYrgn7XUPAKMDjShO4XM8J6kxQ/0dAdwIgDcjfA/gQwBjADyYgW2ZEAERKAkBCWBK4igNMyYBCWBiglI1ERCBKhFougDGD28StnazwlAMs1psrhLAxEbVohXt3gBtUae00LS1/lrI2ZqqCIiACIiACFSCgAL0lXCjYRISwFTVs5pXwwTKfICU2V+cA7uDgEE9G0bRkAEJYJLhCwpgePB+7733xnPPPZfMUILajQpg2NUNN9yAgw8+uE2vzAhy5ZVX1gQICYaUWdVGBDAcxD333INddtmlNh4KFMaPH48BAwZEjrFRAYzXwezZs/GPf/zDycwyYcIEJyMKs5OwcDx9+/ZFr169sN1222HzzTdHt27dIscWVWH69Ol45JFH8NBDD+H555+v9bfeeuuhT58+2GuvvZy+unTh5dXAbbfdlqsAhn1QkMLngaKqJ5980sms4glTKHhZZ5110L9/fyfrDZl06tSpzTSnTJmCoUOHtslUdPfddzsCnnrlX//6F0aPHu3wZ7ajr7/+ulb9sMMOc8QtHocwO+T5zDPPODynTp2KV155pWbHY8pxb7nllk42nSRFApgktBqr6wlh+LnKz1dbS5m/v9jKVOMSgWYRkAAmM9J2x9+0v5aZo3M01AwBjElcwQP1+wKYFphbHAFMewA/ATAUwJYANgSwhGtnIoA33UP7zwCYnhE7/jGwMQB+M2J/6wBYxbVNBfnrANj3IwBeATAro35ppiOA9QBsAYB/nPXx9f0FAN4g8CyAhwG8DGB2ir6jBDA8D8357g5gCADe/LAYgCz6N63Bzdw5JZlKnLUTZc9bW4MBbOpy51rzire+/gLgMd5fAGBulNEMX6f/2be/POk+Sx9k2E8WprhmlnWfmW0ArAmgf4DlSwAeApDkWQ0y4DPH9fsfAPQfn9ODANCHXLPcUHg+4XtCM565MMbktpL7nPE54PPO59+/BtNw8/cXfN79DL163Gyh37YLjIHvdxRIcd2xHfk28gzY/sxl8SyUzoYEMKVzmQZcl4AEMFogIiACLUigUAGMx/tJdMRitawwFMPwj4PwIgFMC67URFO2ewM00VRUuYQEtP5K6DQNWQREQAREQARamoAC9FV1vwQwVfWs5tUwgTIfIH3lY6Dvcg0jyMRA2QUwmUCQEREQAREQgcQEbP38sOkz1gS1zN9fEi8SNRCBihGQACYzh9odf9P+WmaOztFQMwQwhwG4OjCHNBlgKLbgQfBTAewUgwnrnw3gWgAzYtQ3VaGo4gAAv/SJTqJM8YD4ZQ32yz46A6CCnRl0ekV16r4+FQAzgtzDRJsx27BaPQEM020eD+BIV/RSzyzFOKNccUjc/m0QwPAQPsVUpwPYPAE3Cjd+A+CJBkUAcbukoONPrjjH32YkgItSip/i9h23Hs/O9wbwawB7xWzEZ5XvEZcyuWhEmzABzLfuOj2xzjr9P1fENSWkj2Y+c8EhkFuS9ze2T8LN3189AQzTyh7qvs96wsJ6LnkAwBmu+K5u7CVgpCzPXMwlXK1qEsBUy5+ajQQwWgMiIAItSMAKAYyf+2R0x1wMdTLD8Afgl862RQKYFlypiaZs9wZooqmocgkJaP2V0GkasgiIgAiIgAi0NAEF6KvqfglgqupZzathAjpA2jBCx4CtB5izmZ2siIAIiIAI5EVAnx/pyOr7SzpuaiUCNhCQACYzL9gdf9P+WmaOztFQ3gKYDgDOckUc/mlc5R5W/y4wt7AsHvsD2BbAxb5sL3GxMNvMUQAoTIlbeDj7Z66owJ8BJG571qMY5Bg3+0SSg+Fsy2wZvwWcs0FpCg+ln+Bmw4nTPkwAM5lJUN3MM3HseHX+AICijCgxA+sXLYBhJptzXJFTkjkG1zPnQUFCnoUCjQsBHG3o5H/d1+Iwz2uMZEm/UzDG/05a+Mxwbsy0E1ZMAhi+P1Codn5Eh/e62WGCmaeKeOb8Q22UG7OwUBhI4VucbCxhAphFAVwSU2DoHz9Txx4L4OaYIqwyPXNJ13Al6ksAUwk3ahI1AhLAaDGIgAi0IAHrBDB+HzyHFbFQTQjzwx+8zdDF5gAAIABJREFUEsC04EpNNGW7N0ATTUWVS0hA66+ETtOQRUAEREAERKClCShA3xLunzdvXtLgc0tw0SRbk4AOkGbjdx1gzoajrIiACIhAqxHQ50c6j+v7SzpuaiUCNhCQACYzL9gdf9P+WmaOztFQ3gKYpQDc6opX/NM4zj1oHZyaSQDDLBsUYhyc8lA9++DBd2aiiSMO6Oge5iabNIf4/XOiIILimzsAxN2H/KmbPSat8Mbr/1UAR7gCnKglZBLAUGxEscHGUY1DXh/nMv8kon2RAhhePExBCbPbNFoo6mL2kbTZhuL23w/AmJCMRFxvfN6YJeYVALPiGs2g3rIArgCwW4O2KFSjoGVCiJ2gAOYxAA+5mYeintddXJFI0HQRz5w3hqy4UYRysptJZ3aED0wCGGZuOhPAkJT+Y//7AuBzX6+U8ZlLiaS8zSSAKa/vNHITAQlgtC5EQARakIDVAhi/P6ZgA8zFoWiHQyEBTAuu1ERTtnsDNNFUVLmEBLT+Sug0DVkEREAEREAEWpqAAvQt4X4JYFrCzZpkTAI6QBoTVEQ1HWDOhqOsiIAIiECrEdDnRzqP6/tLOm5qJQI2EJAAJjMv2B1/0/5aZo7O0VDeAphh7oF8/8F0HpRmdpVnDfMyCWBM02eGE2YbmAJgOgCKVvq4mQt4uNt0EP5QANdHCFGYsYb1LgixQTHO7QCeAvCpO7AfAdgEwF4ANjcMlvM93G0XJYLZEMB17lyCpqYC+COAxwG8677YDcBmAHYPyRbzAoADAbwRsYZMAphgEwoTmA2GYgP2zyw5/wNgO3d+Sxj6iCMKKVIAs6crNgquF66vOwGQ+b/deXnz5drdJ0SAQpEWGeVZuNaPj5HthGIYZj96GMBzAN6PmZ0jzdjriRo4Dj4zZPpXAP8F0AXA+i5Hk2CG65ZiircMgwkKYPh80eYybl1mkaEQ50kAM901yj4oKPsFgI8CNot65jgMvt9d5Ap+glP1uN0HgGI2ilq897kd3feb4DMX970m+LzTPte5P+OU937zNIC33cwyZEyBzEEAehl8QzHSfgbG/qplfObSPBOlbiMBTKndp8EvQEACGC0KERCBFiRQGgGM55vXsDh6w5SmsQW9pymHELB7A1RuqzoBrb+qe1jzEwEREAEREIGqEVCAvmoeNc5HApiWcLMmGZOADpDGBBVRTQeYs+EoKyIgAiLQagT0+ZHO4/r+ko6bWomADQQkgMnMC3bH37S/lpmjczSUpwBmLQA3GjKIMBsLD1CbzrdECWAeBXASgJdDhCw8t8sMGTwAH8xcUq9fD/FAV1izSoA5D4if4IpP5ob4ozMAZpg43T1s769GAQoPfr9Wx5fMBHENAIqG/IXCk1MB3OUe6DeZ4Lw3AHCpm7XFX4ftmP2m3nmiKAHM/7qZUsIy6Cznvk7Rgr/wQD4FRaPrzLsoAczirlhlJ9/YyJp+vts98B827LD5xlljWTzOFJww2wd/4hb6gqKzRwBQyEWBQxYZYrj2KPy51jCQWwCc4RNsBatQVERBEUUgwYxH57ptg9lMggIYv83fA/g1AM41WBZyRST+z80in7l6Qqao541zW9rN2BLMXsQ1vKubNStsbdR73im8Odv1Z1g2IwrGuPZGGjoIy7LDqmV+5uI+Z5WoJwFMJdyoSdQISACjxSACItCCBEongGlBH2nKiQnYvQGaeDpqUDICWn8lc5iGKwIiIAIiIAItT0AB+pZYAhLAtISbNcmYBHSANCaoiGo6wJwNR1kRAREQgVYjoM+PdB7X95d03NRKBGwgIAFMZl6wO/6m/bXMHJ2joTwEMDzUzkPqPNTO7ArBwuwZt4XMqZ4AZpwr5PgkBo8t3Wwpy/vqMvPDUDdrjMkED2dTgBLMSEHRzYiQbBQmOxSi/M4gwKHtY91sFcF2PG98tCtg8b/GTBhH1Rlz0M6Kbt9BEU1UZpJ6B+J5yJ2+DAoRgn2HZQGJygpRlACGfrofgH+NMLPKJRFZgrx5m8QT9bIbxVi2iapQcLU3AIolTNl3ooxxrMwmRIHUEwD4XEVlKDLZXNXN8BIUnJ3piqKYnSWqmIRnFI3xWXw90DhMAMNsN1znH0d15r5e9DNHod6YQCYh+oTvEcxuFfW8cRpcA8cBoFjIX25y37PCBCxhzzvFM8ySw+w5UWuBzzuflUMCffN3fM8wiavK/szFXFrlryYBTPl9qBn4CUgAo/UgAiLQggQkgGlBp1d/ynZvgFaff6vPUOuv1VeA5i8CIiACIiACZSOgAH3ZPJZqvBLApMKmRhUloAOk2ThWB5iz4SgrIiACItBqBPT5kc7j+v6SjptaiYANBCSAycwLdsfftL+WmaNzNJSFAIZnZbsBWMHNvrI7gB1CxsyMEL8EMD3k9TABDDOw7AWAh+LjFB4Mv9AVlfjrUxhyX4iBrQAwgwezG3glTuYWkznTgX4KcIYDeNHQwCQiYH2KhShOSFKYeed2AH18jaJEKGEH4q8CcCKAsIP0wXExM8r1ALYPvFAvK0RRApgdAVBU5S+buVlS4vLe2c0W469PQQJFAM0qPd2sQ8z64V+7Sft/AMDFACZEZL8J2mU2J/rcX6Ke86ANZkMZZchoc7grSvPXDxPARIm8gn0W+cyFvT/xWTg/pvjFm49JiEIhDTMbUeBkKmHPO7O68H1zTszFQ1+MD6w7CpGYCcqUcaoqz1xMPOWtJgFMeX2nkZsISACjdSECItCCBCSAaUGnV3/Kdm+AVp9/q89Q66/VV4DmLwIiIAIiIAJlI6AAfdk8lmq8EsCkwqZGFSWgA6TZOFYHmLPhKCsiIAIi0GoE9PmRzuP6/pKOm1qJgA0EJIDJzAt2x9+0v5aZo3M0ZBIf5NUds5kcGCFiCRPAnOUekI97MJtz2M/NpOCfj+lAPV/v5B48Z/YFf0mSEcTfLuxAf9g8TAfSmXXlFAAzEzqEZ5c5D7b3lyEA/hxiy9R/WAaOqOGYRCH1st8UJYAxzbmeUMc0758AuNoVCL0C4B0AzyUQakWxTPL6Mq7AiqKpzZM0DNSlEOYEAG/GsNHdFb9QfOOVKPFFmNl13Gw0FHB5hcKaXwH41vc7kwDmLQAcw2sxxuxVKfKZ47q5IyBSe9YVvL2bYA5e1Y0AjA1kMzoPAJ8t03umae4UGe4B4O8J+qfokdm8BvnaPAKA9v9jsFO1Zy4BqnJVlQCmXP7SaKMISAATRUivi4AIVJCABDAVdKqmZPcGqPxTdQJaf1X3sOYnAiIgAiIgAlUjoAB91TxqnI8EMC3hZk0yJgEdII0JKqKaDjBnw1FWREAERKDVCOjzI53H9f0lHTe1EgEbCEgAk5kX7I6/aX8tM0fnaKhZAhiKX44CMCViLmECGGZUeTohB9NB+dMBUIQSLKaD3GkFIJ7t3gDGAFjD19nDbnaEz32/W9gVqxzp+11aEYFnIosD8cxiMhLArITcTSwpCtkbwHsGW0UJYPoDeDSQvYLrlJlE/ppwzjZV59n1ZQFwDVCMRHHCKgkHSD8xkw0zIgU/Z/ymTGucbZgVxpQBpN4wmL2Ga255AC8D+JvrB/pirq+h6bmul3XE1GfRzxyFJqMDA0sj8vNMLA7gBjfri/e7p1whyocGACYhiklsFLVs6LPfue9pXl2+x+8J4J+GxlV95qI4le51CWBK5zINuC4BCWC0QERABFqQgAQwLej06k/Z7g3Q6vNv9Rlq/bX6CtD8RUAEREAERKBsBBSgL5vHUo1XAphU2NSoogR0gDQbx+oAczYcZUUEREAEWo2APj/SeVzfX9JxUysRsIGABDCZecHu+Jv21zJzdI6G8hbAUMhxlSvw+CzGPEwCmDSZCdjVBgDuD2RFCBPAmA5m3+qKdjiHNMWUHcOUqcIkGKl3eD3OWEw2KcahuOMrgwHTgfhhAO6L01mgTlg2nc0AMMtFsBQlgKHQ4hYAgwMD+gLAZQDuAfCPFAKgFMhybdIewHIA+gHYBsBWAJiBJKpw3TNj0u11RDA7AhgXMER/nhMhnInqu97rJgEM32OYrem7mIaLfOY6uCK8kwJjrZehKWpaJpsfARgaIjo0Pe9h7431+u7iipYO81Wq937dKs9clL+sf10CGOtdpAEmIiABTCJcqiwCIlANAhLAVMOPmkUbAnZvgMpZVSeg9Vd1D2t+IiACIiACIlA1AgrQV82jxvlIANMSbtYkYxLQAdKYoCKq6QBzNhxlRQREQARajYA+P9J5XN9f0nFTKxGwgYAEMJl5we74m/bXMnN0jobyEsBMAPAQgDvdrB/1skj4p2cSwDziZjL4T0IOPOR/B4A+vnZhh7xNGRnSHAj3D5FniM9wf/y/Dx50N2XReADA0QCmJ5yzV70rgP8FsJuvfb0sLMED8SahTpKh8ED81YEG+wC4zWCkKAEM/UPGl9aZGMUwj7tCqmcAvA9gdhIQFtb1BDHMDMP1QUEMM3mYCjPB7ApgcsjrxwK4OPAas3/wucurJMnsFDaGIp85U9aUT90MSa80AG1/V2joNxEmYjMJYMKez3pDSiqAadVnrgG3FtNUAphiuKvXvAhIAJMXWdkVARGwmIAEMBY7R0NLS8DuDdC0s1K7shDQ+iuLpzROERABERABERCB+QQUoG+JlSABTEu4WZOMSUAHSGOCiqimA8zZcJQVERABEWg1Avr8SOdxfX9Jx02tRMAGAhLAZOYFu+Nv2l/LzNE5GjKJDyhceTphn/8G8KErdvkYwH8TtveqFyWA2Q/AzYExpzkQHpx2HCGI6UB/Snx1m00FsDuANw21ggfi64ll4ozNJCg6GcB5hsZFCWA4lGUBXAOAQoE4hYIQZue5CwAZTYvTyPI6zMpxEACKWZYwjPUmACMAzAi8FibwCsv0kxUG0/NynJuJJG4fRT5zpve4uONOWo+iGGY5CpaiBDB65pJ6sKD6EsAUBF7d5kRAApicwMqsCIiAzQSCApgrfnQFBi42EL269Eo17FEfjsKZH535Q9t5GIUN4ftFKrNqJAJJCNi9AZpkJqpbRgJaf2X0msYsAiIgAiIgAq1MQAH6lvC+BDAt4WZNMiYBHSCNCSqimg4wZ8NRVkRABESg1Qjo8yOdx/X9JR03tRIBGwhIAJOZF+yOv2l/LTNH52jIJD5oNPNJI8MtSgBj4pCFACbOQfMdAYxrBFqCtmHihOA402bd8YaSJEtHkQIYjndFVzzhz5YTFymzwzDL0VgAzOJR5rI+gMsB0Hf+8hGA4QBeDPzelP2DVYoQwCR9Vot85lYB8CcAmzZhsYS9l8d5X4ozvKQZYDybeubi0C2wjgQwBcJX1zkQkAAmB6gyKQIiYDuBoADGG+96i6yHgYsOxPbdt8fgboNjT0MCmNioVDE/AnZvgOY3b1m2g4DWnx1+0ChEQAREQAREQATiElCAPi6pUteTAKbU7tPgMyagA6TZANUB5mw4yooIiIAItBoBfX6k87i+v6TjplYiYAMBCWAy84Ld8Tftr2Xm6BwNSQAzH26RAhjTYfS8XC4BjJlsZwA7APgVgM1TwP8CwO8A/BbA1yna29JkLQC3A+gTGJApw0qZBTBFPnM/AXCHgXEea8BWAQznqmcuD49nZFMCmIxAyowlBCSAscQRGoYIiEAzCYQJYPxj6LdIPwzrMQw79dgJ63RZp+7wJIBppvfUVwgBuzdA5baqE9D6q7qHNT8REAEREAERqBoBBeir5lHjfCSAaQk3a5IxCegAaUxQEdV0gDkbjrIiAiIgAq1GQJ8f6Tyu7y/puKmVCNhAQAKYzLxgd/xN+2uZOTpHQxLAzIcrAQzwR986a6UMMP7Hqz0AChR2AcCsIvzvJOUuAL8E8EmSRjHqLuqOZzVXOEHxyWz3dx/GaB+3Cs+9HwvgokCDqwAcD+A73+8lgIlHNSg6kwCmLTdbn7l43q1oLQlgKurYlp2WBDAt63pNXARamUAcAYyfzw7dd8DwHsOx2+K7oVuHbgugkwCmlVeTNXO3ewPUGkwaSE4EtP5yAiuzIiACIiACIiACORFQgD4nsHaZlQDGLn9oNMUS0AHSbPjrAHM2HGVFBERABFqNgD4/0nlc31/ScVMrEbCBgAQwmXnB7vib9tcyc3SOhiSAmQ93PwA3BzhTAHFbg+xPAnBuhN0BAP4SqBOWuaHB4YQ2D2bEeA7A3gDeS9mhKcPG/gBuMdgzrcGwTDX1hrOk669tfJUaEfLwDPiyAAYB2Nb9d5UYPK4EcCKA/8aoG7dKdwDXA9jV1+AjAEMBTIlrJGa9/gAeBbCYrz77Znacb32/6wDgLABc4/6Sxncxh+ZUMz0vSZ/VIp+5rNdpEnZeXdPzmZQhbZlEUK8C2APA31MMzKZnLsXwq9NEApjq+FIzIQEJYLQOREAEWpCAQQBzE4BhABavh2Opjks5QphdF98V23T74e8qCWBacBHZN2W7N0Dt46URZUtA6y9bnrImAiIgAiIgAiKQNwEF6PMmbIV9CWCscIMGYQkBHSDNxhE6wJwNR1kRAREQgVYjoM+PdB7X95d03NRKBGwgIAFMZl6wO/6m/bXMHJ2jIQlg5sPlge3RAc6NilA6ATjfzajhNx0UCJgEB6aMGzkuAwQPxE8FsDuAN1N2yiwiFwfa8rzVfQZ7WQlgVnAFMBSseKURAUxwqMxUsRyAfq4QZXsASxjm8zWAnQA8npKdqdnCblaWIwMvphEtRA3LlKHkVgBHAeDc/MUk8NoTwB1RnTTwehYCmCKfOZ45JE+uH69QxERu/2yAS5KmtgpgbHrmkvCsXF0JYCrn0hafkAQwLb4ANH0RaE0CCwhg+qEdJmJZLIRhmOcIYbaLIrNul3Wxa49dHTHMmGljcOZHZ/7QZB5GYUP4fhFlTa+LQMME7N4AbXh6MmA5Aa0/yx2k4YmACIiACIiACAQIKEDfEktCApiWcLMmGZOADpDGBBVRTQeYs+EoKyIgAiLQagT0+ZHO4/r+ko6bWomADQQkgMnMC3bH37S/lpmjczQkAcx8uBsAuB/A8j7WYYf+47pjKfegO7OHeOUtVzzxmu93zCryJwCb+n73mJuB5bO4nTVYz3QgfiCAp1PYNWWFqJet5DAAVwf6SZNFZE0AdwLo5bOVpQAmiILz3AXA2QCCmWFOBnBeCnb1mphERbzIeQSAGRn21RvAGABr+Gxe4wq5glltTMKxRua+o5tR5mMALwF4G8CzgUxEWQhginzmwoRxaZ+3NK4viwCm6GcuDdtKtJEAphJu1CRqBCSA0WIQARFoQQJGAYyfw2Tnj6bhblYY/jFctzAbzCPT+beVWySAiUKm17MnYPcGaPbzlUW7CGj92eUPjUYEREAEREAERCCKgAL0UYQq8boEMJVwoyaREQEdIM0GpA4wZ8NRVkRABESg1Qjo8yOdx/X9JR03tRIBGwm0i6GIsXHcFozJ7vib9tcsWCKRQ5AAZj4iU/aQNwDsBuD1SIrmChsBGBsQ1TwMYF8An/uaLAbgd+7vvV83mkVkVQB/ADAbwD8AvAOAohuKCUxiCdOB+OMBXAIg+D4ThYN93w5gY19F07y9l7M6jL81gEcDgwsTwFC8si4Aij2Y8YRZXZ50xSxJ5stz4gcDuDbQb5hgJIpdvddN64nCImaBeaIRw4G2Jn+EiVpMwjGKZ8jkq4RjIstTAJzla8fnYAiAib7fZSGAKfqZM4m+OO9RAOYk5Mbqnd1sU/THBwCYweldV8D2vsFeVs+cSez2qptR6++Bfsv4zKVwRTWaSABTDT9qFh4BCWC0FkRABFqQQKQAxs9kEgajPYZhLoajHVaKhUsCmFiYVClTAnZvgGY6VRmzkIDWn4VO0ZBEQAREQAREQATqEFCAviWWhwQwLeFmTTImAR0gjQkqopoOMGfDUVZEQAREoNUI6PMjncf1/SUdN7USARsJSACT2it2x9+0v5basU1sKAHMfNhhWRnSikA6uofZKRzwF2YFIfPgIXdTdo/LAZwIYGbC9RAmyqiX0cZ0IP4+AIcA+DRB/2F91zvcb+r7OFd8E7frDgDOcNn624QJYEwZQO4FcBCAaXE7deslyZiS0HSb6osDoLCGoix/GQeAgopPGjHutjX1UU+MZcpyRFEOL5N+MeF4mH3pFgCDfe2eAsD18aHvd1kIYGiuyGfOJBx6AcBerlgtITpHyDUawFq+hqZsU97LRQhgyvjMJfVDZepLAFMZV2oiDgEJYLQQREAEWpBAIgGMx+dVdMVsDMc8DHMzw/CPZHORAKYFV1XhU7Z7A7RwPBpAzgS0/nIGLPMiIAIiIAIiIAIZE1CAPmOgdpqTAMZOv2hUxRDQAdJsuOsAczYcZUUEREAEWo2APj/SeVzfX9JxUysRsJGABDCpvWJ3/E37a6kd28SGEsD8AHsrABRBMDuEV5gFZk83e0oStwwEcDMAHvr2Sj0hwToA7gocYGd9ZouhwCFJ4SH4GwMZWNieWTluCDFkOhDPqocCuD5BFhhT31HZbH4KYEJgXDcBGBGSrcY0BfbLrDN9Ai+GCWC6ArgSwAEB/+xqyCITxZ6CjPGBdRMmdIqyFfU6z6JRyORfo2zDtUNBB7N/pC0UbVHwdX7AQD1hEM/Js9+LAm2uc39vyjYUNj7TGjQJp7ISwBT5zJnWH7mQI7PgJBG90daFAI5M8AwVIYAp6zOX9nkqdTsJYErtPg1+AQISwGhRiIAItCCBVAIYP6dJWM2XFYZ/sLUtEsC04KoqfMp2b4AWjkcDyJmA1l/OgGVeBERABERABEQgYwIK0GcM1E5zEsDY6ReNqhgCOkCaDXcdYM6Go6yIgAiIQKsR0OdHOo/r+0s6bmolAjYSkAAmtVfsjr9pfy21Y5vYUAKYH2CHZdh41s0M8veYfmF2h98ZBCjMbvFLANMNdsIyxrDPw12BSPB5Nw1nWTdLCIUS/vKkK6YJE0iECWDeA/ALAGwf1X9Y31Filp8AuCMgXqFoJq4YJaxfzj9MAMPXmO2F4h5/odjoqARCkjDxwT4Abou5XpJUY3+XuJl5gu0mueIJ+mp2EqMAlnazDf2/QLs4IiyT/2hmpCvoiDMWk3AqLJNMVgKYop+5IQDGBMRM5H02gMtiimDCREtRz08RApiyPnMJH6VqVJcAphp+1Cw8AhLAaC2IgAi0IIGGBTB+Zi9gE3SoZYVZ03lJApgWXFWFT9nuDdDC8WgAORPQ+ssZsMyLgAiIgAiIgAhkTEAB+oyB2mlOAhg7/aJRFUNAB0iz4a4DzNlwlBUREAERaDUC+vxI53F9f0nHTa1EwEYCEsCk9ord8Tftr6V2bBMbSgDTFrYpcwtrvArgBACPA5gb4p/OAHYBcDoAigL8hUISHjqnmCasrOFm99g4UOEL91D8tREZUVYD8L8Adgq052F4ZnIZXafvMAEMm7B/CiP+FHIon2el1wPArCc81B+cN4Usk+v0HZYNI0r8U69fr7t6ApgVXd5bBMb2KICTALwcIfphFpaTXaGH3wR9TAHMuzk9x2EZfrzungFwtZuVZlqdMbQH0NNdlxQD+bMVec2YJedEAP+tY4d+OBrApYY6XI/MTvJZSHuOgZmXfmvI3hOWDSUrAQyHVOQz18Vlw0xHwUKx3BkRa4jPzXHu+1IwI1CU34oSwJT1mcvpUbbXrAQw9vpGI0tDQAKYNNTURgQaJvDR9x/hvVnvYfqc6Zg5bya+m/ud81P773kR/+/WnT1vNjq374yF2y1c+3fh9gujc7vO4L/+33v1/K+z3lIdl8IqnVfB4h144UFrlEwFMH5kkzEc7TAMc/EeNsSZrUFTs7SEgN0boJZA0jByI6D1lxtaGRYBERABERABEciFgAL0uWC1zagEMLZ5ROMpkoAOkGZDXweYs+EoKyIgAiLQagT0+ZHO4/r+ko6bWomAjQQkgEntFbvjb9pfS+3YJjaUAKYtbJ77ZcYTZtkIHipnTYoLbgfwFIBP3aY/ArAJgL0AbG7wHQUozOLCdlFZVMIEODRLEc0fATwG4A03ywcP0a/r9k3hi2nMUYfhaTt4IJ59fRkQJQTnzuwTfdy2pr6TzJsZa241jJ827nWzqVCExGwi3QBsBmB3ADv4eHPMFCjRf16pJ4BhnT0BUFgU5MZ+H3B/KITxfE3eFDdRNEORS1A0kmTOjTzmP3XHHRRaBW1SRMTxTwUwx32Rc6VgaZ0Q0Ytng9lwDgPwSYyBhmXCCVu39CEzJe0f8KHXVT0RUZYCGPZX1DPHvutlL/LW4F0AXnEzR1Ew9GMAW7sZjEyipRfcbE9v1fFbUQKYMj9zMR6D6lSRAKY6vtRMSEACGK0DEcicwFyqH2a+5whcvJ9/zfrX/P92fz9r3qzM+23UYPcO3bFKp1Wcn56de87/t1NPRxzD/166I7MiVqPkJoDx8LyMHljP+YNRRQSaRcDuDdBmUVA/RRHQ+iuKvPoVAREQAREQARFIR0AB+nTcStZKApiSOUzDzZWADpBmg1cHmLPhKCsiIAIi0GoE9PmRzuP6/pKOm1qJgI0EJIBJ7RW742/aX0vt2CY2lABmQdgUdhwLgGxMgpIk7uEhdtq62RVvRLXluWOKSS6OECdE2fFev87NUMIsLvVK8EA8hSPnuJk5ghlp4vTNeTM7CjORULQSVeoJKKLa8nXO7ygA9B2FNF6JEsCw/vEAzo/TSYw6vASZGU/qZUyJYSZWlfUBXA6AgpCsCxmSS1jmFlN/PDDIrC37NjgYCjjoyykhdrIWwBT1zHnTYxYaitSC2ZPSYIxi59ksUgBT5mcujU9K2UYCmFK6TYMOJSABjBaHCKQiwAwur/33tTaiFk/s8u9Z/05l0/ZGXdt3bSOO8YQyq3deHRssQvF2eUruApjyoNBIq0PA7g3Q6nDWTMwEtP60MkRABERABERABMpFQAH6cvkr5WglgEkJTs0qSUAHSLNxqw4wZ8NRVkRABESg1Qjo8yOdx/X9JR3EgQ+YAAAgAElEQVQ3tRIBGwlIAJPaK3bH37S/ltqxTWwoAYwZNjMt7AzgbDfjRxqXTHLFJ0/GyPzit8+zx8wocymADdN0DIACFAoxKEiII8YwCWD4O2YJYYaUqEwj/mEyE8sJAO4GMDfB+NMKKNjfcW6mmL3dLDlet1ECGNZjVheKPU5sQPBE3qe4rGYmmHOjVZdwx84MQ/zvRgtZXgDgDwDSzIOCsZEAfpmSJbPucO28WWciWQtg2FURz5x/isu5gjN/9qKkvmSmJIrt6MOoUqQApuzPXBTbSrwuAUwl3KhJ1AhIAKPFIAKRBD6b/Rkmz5iMyd9OxpRvpzj//cH3H0S2a7UKFME4P13dfy0WxUgA02qrsyXma/cGaEu4oKUnqfXX0u7X5EVABERABESghAQUoC+h02INOfi9tE2jefPqvhyrA1USgbIS0AHSbDynA8zZcJQVERABEWg1Avr8SOdxfX9Jx02tRMBGAhLApPaK3fE37a+ldmwTG0oAUx82RRmHuQfL4woMpgL4PYBbAMxowJfMirIfgCMA9EpghwfhKdx5OYHwJkwA8x8Aa7qZYHaIGANFIGMA/AbAuwnG66/aGcAuAE6PKboh4zN8/dWbR70h8bz3egBOdTPwxB2+N+ffuqKNojaXV3bXyj4xuQXnxzVLodPtAOjzRgrFY5u6oiRmM4pT/g7gCgA3xXhm8hDAeGNs5jMX5EJuA11uUc+avy19dx6AexKIlooWwHD8ZX/m4qzr0taRAKa0rtPAjQQkgNHCEIE2BKbNmbaA2IWZXXIt7TAL8/CNo9Lnv+18/85X7s9/zfu3ve/12ZiFdlgU87AY2rv/8v/h/FB9Hf7v/Hb8kpVbsVUUIwFMbi6X4eII2L0BWhwX9dwcAlp/zeGsXkRABERABERABLIioAB9ViRtsyMBjG0e0XisIaADpNm4QgeYs+EoKyIgAiLQagT0+ZHO4/r+ko6bWomAjQQkgEntFbvjb9pfS+3YJjaUACYebB6MZzaWIQD6A+jjy7jBA2OvAngWALO9UHgyO57ZWLU6AugN4KfuAfm1AiKHia744i8AHgXwfgLhizeAKOEIz41RIDIcwGCXAdtSuMD5PgbgQQCfpOjbBIFZWTZ2xSgb+fr7AsBzAB4HMNbNduF/H4yaRxRwnvteCcDmACi0oPCory+bCc/lvQKAooOH3LFMizLaxNe5Vjh+ClA4bq5TirjoO694c3gbANcMf/jfWa5Z9uWx3A7AIHfNeuPwxuCt2RdiZiqi3TwFMB6jZjxzYcvCvwa3dgVofM/xCp+5NwA838D7jQ0CGG8+ZX/mmvh4N68rCWCax1o9NYOABDDNoKw+LCXw9ZyvnawuTmaXGVOcf9+eye99GZV5eAft8E/3y+TbaAf+fIy5+AYd8DXm4Bt0x9dYI1VqwWwG+Sq6OsKZWa6AZi4Wwzz8CMCPAz/LZ9Mh5meJKThTjAQwWXlTdiwiYPcGqEWgNJRcCGj95YJVRkVABERABERABHIjoAB9bmgLNiwBTMEOUPf2EtAB0mx8owPM2XCUFREQARFoNQL6/EjncX1/ScdNrUTARgISwKT2it3xN+2vpXasGoqACIiACIiACIhAEQQkgCmCuvrMj4AEMPmxlWUrCTzzzTN4dPqjeGT6I5g0Y1KjY/zOEbdQ2DLXUUy/jXnufz+Mt3Em5jbagTXtJ2ORmiBmLlZHO/zY+ZkvlFmt0XFu13078Gfbbtvix51pMt8iAUy+fGW9EAJ2b4AWgkSdNpGA1l8TYasrERABERABERCBDAgoQJ8BRCtNSABjpVs0KBsI6ABpNl7QAeZsOMqKCIiACLQaAX1+pPO4vr+k46ZWImAjAQlgUnvF7vib9tdSO1YNRUAEREAEREAERKAIAhLAFEFdfeZHQAKY/NjKshUE3pn5jiN24c9TXz+FL+d8mXRcXzgCl/kpAef/8P/b4230xQdJjVWy/jy0w0uuGGbeApljqGZh+srYZa2F13LEMEO6DcHAxQaic7vOsdvGrSgBTFxSqlciAnZvgJYIpIaaioDWXypsaiQCIiACIiACIlAYAQXoC0Ofc8cSwOQMWObLS0AHSLPxnQ4wZ8NRVkRABESg1Qjo8yOdx/X9JR03tRIBGwlIAJPaK3bH37S/ltqxaigCIiACIiACIiACRRCQAKYI6uozPwISwOTHVpYLITBr3iwnw8vj0x/HU988hVe+fSXpOD7EPEwA8Djm4glsjHeSGlD9AIGX0RezsQWALdAOgwAsFpfRwu0XxnbdtsPgboMdMczaC68dt2ndehLAZIJRRuwiYPcGqF2sNJrsCWj9Zc9UFkVABERABERABPIkoAB9nnSLtC0BTJH01bfVBHSANBv36ABzNhxlRQREQARajYA+P9J5XN9f0nFTKxGwkYAEMKm9Ynf8TftrqR2rhiIgAiIgAiIgAiJQBAEJYIqgrj7zIyABTH5sZblpBChyodhlwtcT0mR5+QTA8wCecAQvG+H1pg28VTt6ERuiPQY6ghg4gphF4qJYb5H1sOViWzpimIGLDkS3Dt3iNm1TTwKYVNjUyG4Cdm+A2s1Oo2ucgNZf4wxlQQREQAREQAREoJkEFKBvJu1m9iUBTDNpq69SEdAB0mzcpQPM2XCUFREQARFoNQL6/EjncX1/ScdNrUTARgISwKT2it3xN+2vpXasGoqACIiACIiACIhAEQQkgCmCuvrMj4AEMPmxleVcCTDLy/ivxrfN8nJYoMtrjEP4HPPwPNrhWVfwMinXgcp4fQJ3ogN6YgDaY1NXDENRTKc42Hp06IFBiw3CVotthR167ICenXrGaebUkQAmNipVLA8BuzdAy8NRI01HQOsvHTe1EgEREAEREAERKIqAAvRFkc+7Xwlg8iYs+6UloAOk2bhOB5iz4SgrIiACItBqBPT5kc7j+v6SjptaiYCNBCSASe0Vu+Nv2l9L7Vg1FAEREAEREAEREIEiCEgAUwR19ZkfAQlg8mMry5kTmDhjIu7/8n7c/9X9mPrfqQva7xf41WTn/6c5gpf2eA5z8BdshAmZD0wGsyPwJBbFYo4YZgDmYYAjimmHDlEddGrXCTt03wFDewzF0O5DsWTHJes2kQAmiqheLyEBuzdASwhUQ05EQOsvES5VFgEREAEREAERKJyAAvSFuyCnAUgAkxNYmS0/AR0gzcaHOsCcDUdZEQEREIFWI6DPj3Qe1/eXdNzUSgRsJCABTGqv2B1/0/5aaseqoQiIgAiIgAiIgAgUQUACmCKoq8/8CEgAkx9bWc6EwN+++1tN9PLsN8/WtxkUwEzCEHyGp7EdZmYyGBlpPoGnsTS6uIKYdu6/EaNYouMSjhhmx+47YsceO2Khdgst0EICmOa7Uj3mTsDuDdDcp68OCiag9VewA9S9CIiACIiACIhAQgIK0CcEVprqEsCUxlUaaLMJ6ABpNsR1gDkbjrIiAiIgAq1GQJ8f6Tyu7y/puKmVCNhIQAKY1F6xO/6m/bXUjlVDERABERABERABESiCgAQwRVBXn/kRkAAmP7aynJrA+7Ped7K88Gf8V+Pj2PkOwAPoh10Dlcvwnh1nfqrjEXgF/4PZGIp2GIp5GBgFZuVOKzsZYSiEGdJtSK26BDBR5PR6CQnYvQFaQqAaciICWn+JcKmyCIiACIiACIhA4QQUoC/cBTkNQAKYnMDKbPkJ6ABpNj7UAeZsOMqKCIiACLQaAX1+pPO4vr+k46ZWImAjAQlgUnvF7vib9tdSO1YNRUAEREAEREAERKAIAmU4TG33F+AivKY+wwlIAKPVYQmB6XOmzxe9fDlf+PLt3G+jR9YO4zEPD7jil38B0PtfNLXq1HgRG6K9I4ShIKZv1MTWXnhtDOsxzBHDbPLmJm2r90MZPt+jpqjXW5uA3v9a2/9Fz17rr2gPqH8REAEREAEREIFkBBSgT8arPLUlgCmPrzTSJhPQAdJsgOsAczYcZUUEREAEWo2APj/SeVzfX9JxUysRsJGABDCpvWJ3/E37a6kdq4YiIAIiIAIiIAIiUASBMhyQtfsLcBFeU5/hBCSA0eoomIBf9PLx9x/HGc0zjuhlDh5Af/wt0EDvf3EIVrHOS9gKczEUcH5WSzxFCWASI1MD6wjo/c86l7TUgLT+WsrdmqwIiIAIiIAIVICAAvQVcKJxChLAVNWzmlfDBHSAtGGEjgEdYM6Go6yIgAiIQKsR0OdHOo/r+0s6bmolAjYSkAAmtVfsjr9pfy21Y9VQBERABERABERABIogIAFMEdTVZ34EAn+QXLTSRdh18V2xcqeV8+tTlluewPMznse4L8c5P29+92YcHi85WV7m4gFshEl1Gti9ARBnpqrTGIEn0RHdXCEMM8MAS8UyKAFMLEyqZDUBvf9Z7Z7KD07rr/Iu1gRFQAREQAREoGIEFKCvmENr05EApqqe1bwaJqADpA0jdAzoAHM2HGVFBERABFqNgD4/0nlc31/ScVMrEbCRgAQwqb1id/xN+2upHauGIiACIiACIiACIlAEAQlgiqCuPvMjEPyDxO1p5x47O0KYnXrshIXbL5xf/7LcMgT+b+b/OYKXsV+OxdPfPB1n3n93RC/M9rIhnorTAIDdGwAxJ6FqGRF4AUuiA3ZAOwzFfDFMp1DLEsBkBF1mCiSg978C4atrff5qDYiACIiACIiACJSMgAL0JXNY7OFKABMblSq2GgEdIM3G4zrAnA1HWREBERCBViOgz490Htf3l3Tc1EoEbCQgAUxqr9gd/9X+WmrHqqEIiIAIiIAIiIAIFEFAApgiqKvP/AiECGC8DpddaFns2mNX7LL4LthisS3yG4csV5LAjLkzHMGLl+1l1rxZUfP8AMD9jvClHx6Mqmx43e4NgBQTUpOMCLyAVdHBFcK0w+AFrEoAkxFomSmQgN7/CoSvriWA0RoQAREQAREQAREoGQEF6EvmsNjDlQAmNipVbDUCOkCajcd1gDkbjrIiAiIgAq1GQJ8f6Tyu7y/puKmVCNhIQAKY1F6xO/6r/bXUjlVDERABERABERABESiCgAQwRVBXn/kRmIJDMQ8HAdgoqpO+i/R1xDDDegzDul3Wjaqu11uYwGPTH8O4r+Zne3l/1vtRJKZjHu5zMr1MwwPYBjOiGtR53e4NgAYmpqYZEngJfTDXyQgzHMAGjmUJYDIELFMFEdD7X0Hg1a1DQOtPC0EEREAEREAERKBcBBSgL5e/4o9WApj4rFSzxQjoAGk2DtcB5mw4yooIiIAItBoBfX6k87i+v6TjplYiYAOBdu0ij9ZFVrBhHhaMwe74m/bXLFgiGoIIiIAIiIAIiIAIxCdQhi/hdn8Bjs9aNZtJYAq2xDwMd37a4UdRXf+s+88wvMdwDOs+DMwSoyICU/87tZbtZcq3U6KBzMOf0Q5j0R5jsT4+jG4Qq4be/2JhUqUagZewL+biUPTD5qIiAiUnoPe/kjuw5MPX+iu5AzV8ERABERABEWg5AgrQV9XlEsBU1bOaV8MEdIC0YYSOAR1gzoajrIiACIhAqxHQ50c6j+v7SzpuaiUCNhCQACYzL9gdf9P+WmaOliEREAEREAEREAERaAYBCWCaQVl9FEdgMhZxsyIwMwJ/Fqo3mMU6LIZdeuziZIXZsceOaI/2xY1dPTedwCfff+Jkehn35Tg89NVDcfqfCmCs89MPL8VpkLCO3RsACSej6iIgAiKQgIDe/xLAUtXMCWj9ZY5UBkVABERABERABHIloAB9rngLNC4BTIHw1bXdBHSANBv/6ABzNhxlRQREQARajYA+P9J5XN9f0nFTKxGwgYAEMJl5we74m/bXMnO0DImACIiACIiACIhAMwhIANMMyurDDgKT8WO0xzDMdYQwkdkR/mfh/3EywlAMM2DRAXbMQaPIhQAFL2O/HOsIX6bNmRbVx2dOppd5GId+eDCqcoOv270B0ODk1FwEREAE6hDQ+5+WR5EEtP6KpK++RUAEREAEREAEkhNQgD45s3K0kACmHH7SKAsgoAOk2UDXAeZsOMqKCIiACLQaAX1+pPO4vr+k46ZWImADAQlgMvOC3fE37a9l5mgZEgEREAEREAEREIFmEJAAphmU1Yd9BCZhANo5Qhj+rB41wLUWXgsbd93Y+dmo60ZYf5H1o5rodUsJzJo3Cy/MeAETZ0x0/uXP+7PejzPaBzAPYzEXY7Ex/hOnQQZ17N4AyGCCMiECIiACIQT0/qelUSQBrb8i6atvERABERABERCB5AQUoE/OrBwtJIAph580ygII6ABpNtB1gDkbjrIiAiIgAq1GQJ8f6Tyu7y/puKmVCNhAQAKYzLxgd/xN+2uZOVqGREAEREAEREAERKAZBCSAaQZl9WEvgXnogJcxHHMw3BXELBpnsD079awJYpgdhqIYFTsJfDP3m5rQZeI3E/HsjGfxxewv4g12HiajPcaiA8aiL16P1yjTWnZvAGQ6VRkTAREQgTYE9P6nBVEkAa2/IumrbxEQAREQAREQgeQEFKBPzqwcLSSAKYefNMoCCOgAaTbQdYA5G46yIgIiIAKtRkCfH+k8ru8v6biplQjYQEACmMy8YHf8TftrmTlahkRABERABERABESgGQQkgGkGZfVRDgITsRI6OEKYrQAMAtAj7sCXW2g5RxDTv2t/DFxsIDbpukncpqqXMYFps6c52V3488w3z+Av3/wF38/7PkkvL6MdJmAuHsSGeCxJwxzq2r0BkMOEZVIEREAEXAJ6/9NSKJKA1l+R9NW3CIiACIiACIhAcgIK0CdnVo4WEsCUw08aZQEEdIA0G+g6wJwNR1kRAREQgVYjoM+PdB7X95d03NRKBGwgIAFMZl6wO/6m/bXMHC1DIiACIiACIiACItAMAhLANIOy+igfgYnoho7YEu0wEPMcMUzfJJPo3qG7I4j56aI/dQQxmy26WZLmqpuAwCfff4LnZjxXE7tMmjEpQWun6jcAHnZEL/MwAf0wNamBHOv/f/buBurerq4L/PfhUYkBKkkrdFbkTEpESg4GpJaagDqT7yCiQk6YWDoYsoYwA0JSHCdADRwhKFPxZVBBLTUFJVPjJTRhCJAaYsVLUwIrAXnR5/nP2n/O/XT+p3Pue599rpd9netzr8VC7v9+/fz2fc7l3tdv7b43AEacuKYJEFi9gM+/1S+BWQGsv1n5dU6AAAECBAgcLeCA/miyhVSQALOQQBnm9AJeIB3G3AvMwzhqhQABAmsT8P3RFnHPL21uahHoQUACzGBR6Pv8zf7aYIHWEAECBAgQIEBgCgEJMFMo62P5Aq/MPXJrPut6QsyRt8OUyX/YTR+WT7nTp1xPhvm0O31aPu73fVw+6kM/avkuE8/gA9c+kN9832/m137n125LeHnd+17XMoqS5PLTud31m15K0svvtDQyQZ2+NwAmANAFAQKrFfD5t9rQdzFx66+LMBgEAQIECBAgUC3ggL6aaskFr127dmlCzJLnZuwEjhXwAumxYvvLe4F5GEetECBAYG0Cvj/aIu75pc1NLQI9CEiAGSwKfZ+/2V8bLNAaIkCAAAECBAhMISABZgplfZyfwCvygNyUBya5/7G3w1xg3PnmO+fjbv9x15Nh7n77u1//7+v/uf3Hpfzbmn/e/IE35/Xvf31e/77XX094Kf9d/vcb3//GVpbfy7X89PWklw/NL+bP5DdbG5q4Xt8bABNj6I4AgVUJ+PxbVbi7m6z1111IDIgAAQIECBC4VMAB/SoWiASYVYTZJCsFvEBaCXVFMS8wD+OoFQIECKxNwPdHW8Q9v7S5qUWgBwEJMINFoe/zN/trgwVaQwQIECBAgACBKQQkwEyhrI/zFvhXuWtuymdtbogpSTF3OXXC5XaYi2SY6wkyv+/utyXLnNp2L/Xffeu7P5jYcpHkskl4Kf/7d24d5EKWN1xPeCn/uXdenJtySy9zP2IcfW8AHDERRQkQIHCkgM+/I8EUH1TA+huUU2MECBAgQIDA6AIO6Ecn7qEDCTA9RMEYehHwAukwkfAC8zCOWiFAgMDaBHx/tEXc80ubm1oEehCQADNYFPo+f7O/NligNUSAAAECBAgQmEJAAswUyvpYl8ArcvfcLp+U5N65dv2/y3/uMBTCoRtj7nS7O12/OebOt7tz7nTznXJT5vnz/t1rv5uS3PKuW951/b/ffcu78/bfe/ttN7pcJLy85XffMhRJclPemuSVt/3nWl6ZT8rbhutgtpb63gCYjUXHBAisQMDn3wqC3PEUrb+Og2NoBAgQIECAwB4BB/SrWBYSYFYRZpOsFPACaSXUFcW8wDyMo1YIECCwNgHfH20R9/zS5qYWgR4EJMAMFoW+z9/srw0WaA0RIECAAAECBKYQmOcN+eNm1vcD8HFzUXqtAi/PPW9Lirkpn7RJjPnQMTlKQkxJhCkJMSUx5iJB5rZEmX2/2yTPfODWD+Rdt77revLKdjLLRVLLbcktW4kuF797363vG3Na55zsss/N59+4q0nrBAj0K+Dzr9/YrGFk1t8aomyOBAgQIEDgnAQc0J9TNA/ORQLMKsJskpUCXiCthLqimBeYh3HUCgECBNYm4PujLeKeX9rc1CLQg4AEmMGi0Pf5m/21wQKtIQIECBAgQIDAFAISYKZQ1geBfQIvy72uJ8XclHvnvybFLOFvcrp4Xtzscmt+LbdL+X83z+Vml1rDvjcAamehHAECBI4X8Pl3vJkawwlYf8NZaokAAQIECBCYQsAB/RTKs/chAWb2EBhARwJeIB0mGF5gHsZRKwQIEFibgO+Ptoh7fmlzU4tADwISYAaLQt/nb/bXBgu0hggQIECAAAECUwgs4WX7vh+Ap4iSPtYj8MrcO7fmY3JTPjrX8tHX//vi/04+Oskdzgzjt5K8Jcmbcy1vuf6fm/Lm3Jq35Oa8Kp+Ut53ZfI+djs+/Y8WUJ0DgXAR8/p1LJJc5D+tvmXEzagIECBAgsF4BB/SriL0EmFWE2SQrBbxAWgl1RTEvMA/jqBUCBAisTcD3R1vEPb+0ualFoAcBCTCDRaHv8zf7a4MFWkOjCtwxyTOSfOVOL69N8uAkrxmo97sn+ZEk99pq71lJHp3kvQP1oZl5BW5O8sQkj98Zxs8meViS8k7nWD+H1vFXJXnuptM/lOR5ST5raxD/LMmXJ3n7WAPTLgECyxKQALOseBnt2gVek7vkvVuJMbfkv78hWeaDSTIf0QnTf01sKUkt28ktt8ub8668JZ+R93Uy1l6H0fcGQK9qxkWAwDkI+Pw7hygudw7W33JjZ+QECBAgQGCdAg7oVxF3CTCrCLNJVgp4gbQS6opiXmAexlErBAgQWJuA74+2iHt+aXNTi0APAhJgBotC3+dv9tcGC7SGRhW4T5IXJrnrnl4ek+TpSXb/1loGJAGmRW15dT4lyc8kufPW0N+V5AuTvHjE6dwzyfOT3GOrj99I8pAkr9/8TgLMiAHQNIFzEZAAcy6RNA8CFwL/d27OJ+aOeVfulN/NnXK73DG3y52S3DG35k65ljvl5tzx+n+X3920+V35v8vvSvlb87u5Ke9O8p7b/vuWvCe3y7tzbeu/y/998+Z3t+bdKWXukHfnXnmPgAwi0PcGwCBT1AgBAgT2Cvj8szDmFLD+5tTXNwECBAgQIHC8gAP6480WWEMCzAKDZsijCXiBdBhaLzAP46gVAgQIrE3A90dbxD2/tLmpRaAHAQkwg0Wh7/M3+2uDBVpDowmU93zLDSxPPdDDi5I8PMnbBhiBBJgBEBfQxIdvblwpCS/bP09O8qQkt4w0h7KOn7bT9ncleWyS929+LwFmJHzNEjgnAQkw5xRNcyFA4NwE+t4AODdt8yFAoCcBn389RWN9Y7H+1hdzMyZAgAABAssWcEC/7PhVjl4CTCWUYqsQ8ALpMGH2AvMwjlohQIDA2gR8f7RF3PNLm5taBHoQkAAzWBT6Pn+zvzZYoDU0mkC59eX7ktz/kh6+OMmPDzACCTADIC6kiUckec7OWF+S5MuTvHWEOexLutl364wEmBHwNUng3AQkwJxbRM2HAIFzEuh7A+CcpM2FAIHeBHz+9RaRdY3H+ltXvM2WAAECBAgsX8AB/fJjWDEDCTAVSIqsRsALpMOE2gvMwzhqhQABAmsT8P3RFnHPL21uahHoQUACzGBR6Pv8zf7aYIHW0GgCn5fkJ7Zaf3WSkjjwyVu/+94kX5fkPSeOQgLMiYALqr4v1mX4n5/kJ0eYx2cmeUGSO2+1Xf53ScR559bvJMCMgK9JAucmIAHm3CJqPgQInJNA3xsA5yRtLgQI9Cbg86+3iKxrPNbfuuJttgQIECBAYPkCDuiXH8OKGUiAqUBSZDUCXiAdJtReYB7GUSsECBBYm4Dvj7aIe35pc1OLQA8CEmAGi0Lf52/21wYLtIZGEbh9km9P8qit1p+e5N8n+c6t370tyRckefmJo5AAcyLggqrvW1tl+N+V5LFJ3j/gXG5O8sQkj99p8zFJynre/p6QADMgvKYInKuABJhzjax5ESBwDgJ9bwCcg7A5ECDQq4DPv14js45xWX/riLNZEiBAgACB8xFwQH8+sbxkJhJgVhFmk6wU8AJpJdQVxbzAPIyjVggQILA2Ad8fbRH3/NLmphaBHgQkwAwWhb7P3+yvDRZoDY0icM8kz09yj63WvybJv0ryU0nuuvX7Jyd5UpJbThiJBJgT8BZYdd+tLC9L8tAkbxxwPndL8oM7txa9NsmDk7xmwH40RYDASgQkwKwk0KZJgMAiBfreAFgkqUETILAQAZ9/CwnUmQ7T+jvTwJoWAQIECBA4WwEH9Gcb2u2JSYBZRZhNslLAC6SVUFcU8wLzMI5aIUCAwNoEfH+0RdzzS5ubWgR6EJAAM1gU+j5/s782WKA1NIrAI5N8z1bL5aaXz03yb5M8J8mDtv5tiMQFCTCjhLHbRj8iyfcn+eydEX5FkucNOOovSuLBVeYAACAASURBVPJjO+2NcdPMgEPWFAECPQtIgOk5OsZGgMDaBfreAFh7dMyfAIExBXz+jamr7asErL+rhPw7AQIECBAg0JeAA/q+4jHSaCTAjASr2UUKeIF0mLB5gXkYR60QIEBgbQK+P9oi7vmlzU0tAj0ISIAZLAp9n7/ZXxss0BoaXODDkzw3yRdutfyzSR6W5LeSPDrJ03Z6/apNndbBSIBplVtmvfIOeVlHT90Z/vcm+bok7xlgWndI8vQkJZlr++fzk/zkAO1rggCBFQpIgFlh0E2ZAIHFCPS9AbAYRgMlQGCBAj7/Fhi0Mxqy9XdGwTQVAgQIECCwCgEH9KsIswSYVYTZJCsFvEBaCXVFMS8wD+OoFQIECKxNwPdHW8Q9v7S5qUWgBwEJMINFoe/zN/trgwVaQ4MLfGaSFyS581bLT0ny+CS3JLl3kp9Kctetfy/lH5HknY2jkQDTCLfgavdM8vwk99iaw2uTPDjJawaY1772X5Tk4UnKjUZ+CBAgcLSABJijyVQgQIDAZAJ9bwBMxqAjAgRWKODzb4VB72jK1l9HwTAUAgQIECBAoELAAX0F0vKLSIBZfgzNYDgBL5AOY+kF5mEctUKAAIG1Cfj+aIu455c2N7UI9ChwU0VGTI/j7mBMfZ+/2V/rYIkYwh6Bm5M8cZPssv3PD0zy85tflMSYZ25uhLko867NjTEvblSVANMIt+Bqd0zyjCRfuTOHb9jc3HLq1MrNL9+z08hjNm3vfj+c2pf6BAisREACzEoCbZoECCxSoO8NgEWSGjQBAgsR8Pm3kECd6TCtvzMNrGkRIECAAIGzFXBAf7ah3Z6YBJhVhNkkKwW8QFoJdUUxLzAP46gVAgQIrE3A90dbxD2/tLmpRaBHAQkwzVHp+/zN/lpzYFUcVeBjkvxQkvtu9fKSJF+e5K1bvyu3vTxnZyTbt8QcO8ghE2A+LMnHJ/nzST4tyR9Ncr+tAZVknX+d5N8l+eUk5VaQ/5Dk1iMG/SmbuhdV/tnG6O1JbrfxK0b3T3K3JK9P8i+T/GiSf5HktzcV77BJyCjJGhc/T0jy5K3/Xdr7U0kespnPn9nczlPm8fIk/3xzY8+/uWIOH53k85L8z0k+OcldNn28NMkvJvmnSV6W5PeOcDi16Bcl+bGdRk69Tag09+FJnrtJyrpo/g1JHpTkVQcG/YeSPC/JZ239+3Zcj5nrhyT5xCSfkaSslXtt1kFp4x1JXpHkV5L8bJJfrzTft1bKGvicTVu149uXGPTdSUpy0PsqGylr+gc36+iiSrkh6luS1CQXlbmUz5hP3/xt/tmt9fimJL+xWZPFv/ztHPO3WcazL5afuuX0xzY3AZX1V+JUYvKrSX46yT9J8ubKeVRyKXZOAhJgzima5kKAwLkJ9L0BcG7a5kOAQE8CPv96isb6xmL9rS/mZkyAAAECBJYt4IB+2fGrHL0EmEooxVYh4AXSYcLsBeZhHLVCgACBtQn4/miLuOeXNje1CPQoIAGmOSp9n7/ZX2sOrIqjCpRElx/Y6aEkYzwpyS1bv79nkucnucfW70ryxEOTvLFhhEMkwHxkkr+a5Ku3kg1qh1KSUr45yS9Uvmx/KAHmdzaJBI/dJKns6///TfIlSV6Z5KoEmJLsUvz/UsVE/mGSb0ryH3fKFpeS3PDXLxnTRZXy8n9JZCgJQlP83DXJ920ShS76e1uSL9gk97SOocTnZ3bm+71Jvi7Jew40OkQCzO2TlKSKb9wkYdWM/9VJSvLYjyd5/xUV9iWeHXNjzr71Vrrcl+R22VAekOTntgrU3gBVbv0pf59ff8Tf6LF/m2VYhxJgSpJLSXD6jiTlM2ffT5nL307yXTXBU2Z9AhJg1hdzMyZAYDkCfW8ALMfRSAkQWJ6Az7/lxeycRmz9nVM0zYUAAQIECKxBwAH9GqIcCTCrCLNJVgp4gbQS6opiXmAexlErBAgQWJuA74+2iHt+aXNTi0CPAhJgmqPS9/mb/bXmwKo4mkB5Of0ZSb5yq4dDL7aXF/2/PcmjdkbzVZubN44d5CkJMOWGlJJ08Hcveam9djzfmqT851CSxEU7+xJg/vLG7tuu6Gz7hpNDCTDlJo0vTfL3t27GqJlDSUooSR7ltpPyUxKVnrW5haSmfilTbuAocyk3y4z9c3OSJ26Sbrb7OuY2kd0xHmrzizdJJofmdGoCzJ9M8n9WJivtG0NJPvrfk7zuEvRP2Nwi9LFbZb4/ydcmKX+rV/3su7ml1Cl1H5ik3AZ01U/xLUlZJcnn4qfcovTwJCV5ad9PyRn4c5vEk3LbS8vPoQSvfW0dSoApN/P84yuSb4ZIwGqZnzoLEZAAs5BAGSYBAqsU6HsDYJUhMWkCBCYS8Pk3EbRu9gpYfxYGAQIECBAgsCwBB/TLilfjaCXANMKpdpYCXiAdJqxeYB7GUSsECBBYm4Dvj7aIe35pc1OLQI8CEmCao9L3+Zv9tebAqjiawH2SvDBJuZXj4mc7WWO345J08mM7v7ys/GUDb02AKS+0f80maeXOA8mU21uetnPjzW7TuwkwJQHgpzc35Vw1ju1EjH0JMCUh5N8m+Z6KG1v2TfkfJHl0kj+W5B8luW+DS7nN52FbiTQNTVRX2bfurkqouKzxj0ryvCSfvlWopr1TEmD+QpJnD5CA9RtJ/lqSf3lggn8gyXOSPGjr30udhyR5fYX47s0t21XK31FJlrrq5yOSlKSbz94qWG6wKUlL27dEXfxzyRco43vmkclc+8axm+B1aKz7YllcS3LfVX8P5eaX8hlw1W08Vzn59zMVkABzpoE1LQIEzkKg7w2AsyA2CQIEOhXw+ddpYFYyLOtvJYE2TQIECBAgcDYCDujPJpSXTUQCzCrCbJKVAl4grYS6opgXmIdx1AoBAgTWJuD7oy3inl/a3NQi0KOABJjmqPR9/mZ/rTmwKo4iUN7pLUkTT91p/TFJnp5k9++pFNuXaHDoxpirBt2aAFNurfjRPYki70jyQ0l+Jsm/SfLbmwGUhJPS12ck+YoDN0G8NsmDk7zmkkHvJsCUeb83yR/e1HnF5vaWX9y8SP9xmzZL339l66aMfQkwJaHhD26NrbRdEotKUkf5t9/b9FMSEB65J+milC+3wJQEpc/fjKf8rtww8sNJfm0z1t+fpCRulNtD9t3KcVnsr4rnMf9+zM1DNe3uS8yquVGmNQGm2JWko3vtGdyrk/xAkhcn+febfy/un5rkSw7cFlOSj/7XJGUd7vspf6clQWv7p8T5J6/AKX/j37S5vWVf0e9OUmL+viva2ZewVP4Of/5AvS/Y3PxSbp/Z/fkXm7/TlyT5T5t/LH9DJXnpoUn+/J46P7FZ9//fJePcF8tys8tFcl/5fPjOzY1A5felzzKHcvNRuYWnxMsPgb0CEmAsDAIECPQr0PcGQL9uRkaAwPIFfP4tP4ZLnoH1t+ToGTsBAgQIEFijgAP6VURdAswqwmySlQJeIK2EuqKYF5iHcdQKAQIE1ibg+6Mt4p5f2tzUItCjgASY5qj0ff5mf605sCqOIlBeDP++JPffav0Nm5smXnWgx5uTlNtKSnLB9k/LDQotCTDlpfWSePB5O/2X2ynKDQ7/8QqpknhRboV4wp4Emm/YJP4camI3AWa73P+V5G8mKUknuz8fuklgufh82pcAs12n3HjxjUl+/UAS0kdvbta4SHTZN95fSfI3krzyQBt3SfJtSf7qTuWaW1OGWoyP2Nxsst3eZbeKHOr39km+PcmjtgqUBIeShPHyKwbbkgDzRza3puz6vynJ307y/EtuEinv0d97kxxS1tP2T6lXkpveuWfMpWxJ7Nq+aajGat/tMdvNlySUL0/y1iucdhNwfjXJlyUpc979uceBW4hKItdFosmtB/q7XZLP2STllc+H7Z+SqFeSeQ7d0rIvlhf1S4LRVyX5f/b0Wz7Tys++m2yGWuvaWbiABJiFB9DwCRA4a4G+NwDOmt7kCBCYWcDn38wBWHn31t/KF4DpEyBAgACBxQk4oF9cyFoGLAGmRU2dcxXwAukwkfUC8zCOWiFAgMDaBHx/tEXc80ubm1oEehSQANMclb7P3+yvNQdWxVEEShJJuVlh++d7NzeJvOeSHve9jF9zg8puky0JMPtu+qi5HWK77w9J8rg9t2I8a3MjTrnVZd/PoQSYf7p5uf6q5JuLNi9LgKmdS7nFpdzscnG7xfZ4r7pN5KJsSaQpiUPlZpyLn5I48rmbxJlRFt1Wox+zuQnkvlu/uyyx4tB47rlJOimJFxc/Neu4lD02Aaa8B18Sbb5jZzDFvNyqUxKOan4OJTGVJI3n7mlgX7LazyZ5WJLfuqTDT9jclvSxmzLlxpWy/i4SaUrCVrkF5aWXtFHKPnPT10WxckNU+Rv6wE69koz0LZtbZbb/qfyNFJ99CTP7uv7Tm+So7bVx1U1ThxJgypouNz/9Qk1glCGwT0ACjHVBgACBfgX63gDo183ICBBYvoDPv+XHcMkzsP6WHD1jJ0CAAAECaxRwQH+uUd99Lr1hnteuXfrP52piXgSuC3iBdJiF4AXmYRy1QoAAgbUJ+P5oi7jnlzY3tQj0KCABpjkqfZ+/2V9rDqyKgwvsuzWjdFJeFH/eFb19+OYl/S/cKfeYzQ0qtRuKxybA7EscKS/FPyhJuTXlmJ/dxIBSt7ykXxIK9t3AUf79UALMoaSFQ+M5lABTXtT/0iS/VDGRQzd7HONR3ukut/mU/2z/lJtNfrJiDKcWOXSb0Bcn+fEjGt93k0xtG8cmwOxL2mlNsCgJOz+U5F5bcz10A0+xevLmZqCL4jXJSuV2lx/Yav/ZScraecjW775mc6PNIfJ9fyuH1sh9krxwJzGr3Pzy0CQlSe6Yn7+4Gft2ktdliU2HEmBqk6GOGZuyKxOQALOygJsuAQKLEuh7A2BRlAZLgMDCBHz+LSxgZzZc6+/MAmo6BAgQIEDg7AUc0J9riCXAnGtkzetkAS+Qnkx4vQEvMA/jqBUCBAisTcD3R1vEPb+0ualFoEcBCTDNUen7/M3+WnNgVRxcYN+tGeUWi/Ki+hsrent0kqftlDv08v6h5o5NgLlbkh9M8slbDb4gSUmAOJS0cqjvYxMfSjv7EmDesEnAeVWF2UWRQwkwx7yofyh55ViP3QSJMsaaJKgjpntp0c9MUsZ8cSNJKfxdSR6b5P0VnexLxjpmHR+7DvZ5PTXJN1WOd3tKJYbl76jU3/4pN7L8/J6577ux6bLklX1JM1+Q5ON3bj/67s2NLe874L0750O+ZT7FoSTqbP/8jU1MaxPjLuruS9K77O/tUALMVQk+FctMkbULSIBZ+wowfwIEehboewOgZzljI0Bg6QI+/5YewWWP3/pbdvyMngABAgQIrE/AAf25xlwCzLlG1rxOFvAC6cmE1xvwAvMwjlohQIDA2gR8f7RF3PNLm5taBHoUkADTHJW+z9/srzUHVsXBBR6Z5Ht2Wj0m8WBfAk1prvbmjVL22ASYuyS5X5I/laT0/z8m+WdJvjXJsS/X/3dJvjNJub3l4qe0VV72f/sB7X0JMFfdGrOvqUMJMMe+qL8vCelJScp/aj0esOf2nCkTYPYlsJQbQ8oNJa+vWPX7bhwpCRjF4JaK+sckwPy+TbLKX99qt9y4U25CenFFX/uK7Bv/U5I8fs/49yWAPWuTRPPePY1/RJLvT/LZm3+7cC1/dz+xVf4lm3X/1j1t7Furh/ossSz9/S9b7ZRbXx6c5DWNPl+U5Md26h76O9kXyxKfklD00sb+VSNwXUACjIVAgACBfgX63gDo183ICBBYvoDPv+XHcMkzsP6WHD1jJ0CAAAECaxRwQH+uUZcAc66RNa+TBbxAejLhBw8I/86N7Vzb+d/D9KIVAgQIEDg3Ad8fbRH1/NLmphaBHgUkwDRHpe/zN/trzYFVcVCBfUkHpYNDN0/s6/yOSZ6R5Ct3/vGYW0yOTYAZEqHcOPLMJA/barQlAeaq2zP2jflQAsynJfmlIyY5xO0t+5J6pkyAKdMtN/g8Z2feJTHpuVdYlBtOnrhJFrko+rYk5ZaTl1c6HpMA81FJnpfk07favix5pGYI+9r80U1i1n/ZaWDfuvnVJF+W5E17Ort3kp9KctfNv120WxJpyv/9sZvfX5Yksi/p5tD6+ISddkvzJSHma5OUPlp+9rX59CSPS/KBnQb3xfKVSb40yb9t6VwdAhcCEmCsBQIECPQr0PcGQL9uRkaAwPIFfP4tP4ZLnoH1t+ToGTsBAgQIEFijgAP6c426BJhzjax5nSzgBdKTCa834AXmYRy1QoAAgbUJ+P5oi7jnlzY3tQj0KCABpjkqfZ+/2V9rDqyKgwp8ZpIXJClJIBc/L0ry8CQlgaD2Z9/tDMckIEydAFMSCP54kr+wuRWjOGwbtCTAPCFJuXHkmJ99iQxvSPKgJK86oqF9CTDHJDGVrnpIgNl3m1BNIlVJ7Pi+JPffMjuUPHKI9ZgEmH3JGP8kyaOS/PYRcdsuWhLJ/t7mlpSL31+W1HJMzHdveSq3ynxLkj+456aWQ7eqfN7ObTGX3c6z7zahcsvUN+9JVqnl+qNJnp3kkytifEwsa/tXjsB1AQkwFgIBAgT6Feh7A6BfNyMjQGD5Aj7/lh/DJc/A+lty9IydAAECBAisUcAB/blGXQLMuUbWvE4W8ALpyYQfPCB0A8wwkFohQIDAygR8f7QF3PNLm5taBHoUkADTHJW+z9/srzUHVsXBBPbdmlEav3g5/tK9wp1RfEySH0py353fl4SQJyW55YpRj5EAU5JLfn+SP5HkDye5R5KPT/KJSUp/l/20JMB8Q5JyI8UxP/sSYC5LLDjU9r5kiE9N8itHDKaHBJjbJ/n2TSLJxdBrEoJ2kzNK3ZqbY7Z5jkma2Gd1BHV10Vcn+ZIkr9tTY18Szr6/3X1r7CI5qnwGlL/Rb9xqf99NRvvKXZaYtG89Vk/6iIIlWa/cevOfd+rsi+WxCVFHDEPRNQlIgFlTtM2VAIGlCfS9AbA0TeMlQGBJAj7/lhSt8xur9Xd+MTUjAgQIECBw3gIO6M81vhJgzjWy5nWygBdITya83sBVjsP0ohUCBAgQOHeBazsJlec+39b5XfW9y7FVVj0C0wtIgGk27/v8zf5ac2BVHEzgUNLKYB0kqb1NZogEmJLk8rlJysv9JRHnbidMpCUB5iuSPO/IPiXA/Ldg+24leswmuWjf/vW+pJmXJXlokjceEY9jEmD2Jdwc0dVRRQ8lMv2BJM/Z3BZ00eC+JI/yd/CDWzen7N4q85AkP7w1opckKQksb9363b4bdg7dFFOqPTrJ046aZVvhQ8li+2L5rM243tvWlVoEPiggAcZKIECAQL8CfW8A9OtmZAQILF/A59/yY7jkGVh/S46esRMgQIAAgTUKOKA/16hLgDnXyJrXyQJeID2Z8IMHhF5YHgZSKwQIEFi5gMSNugVw1fcuxzpHpQj0ICABpjkKfZ+/2V9rDqyKgwlMdUvDFyf58StGfUoCzB9P8oRNIsCdG3T+U5KSiLJdVwLMByFbknoaQnBDlX3JFi9I8ogk79zT+L6185TNTUZX3Ty03dwxCTBT/e2U8V12k89uosm+23IekOTntib6/Um+Nsm7Nr/bvUmm/L4kkb10q0658eZntv5GrrqVp9xE882nLoSK+hJgKpAUGVZAAsywnlojQIDAkAJ9bwAMOVNtESBA4EYBn39WxJwC1t+c+vomQIAAAQIEjhdwQH+82TJqSIBZRpyMcgYBL5AOg36V4zC9aIUAAQIEzl1A4kZdhK/63uVY56gUgR4EJMA0R6Hv8zf7a82BVXEQgTsmeUaSrxyktcsb+d4kX5fkPZcUa0mAKe8hf+Hmpoljb3v550lenKQkuvyHJP8oyWdtjU8CzAcx5kiAKXEtiR1P3YpHScr4nCS/smcNlcSYchPKxU8pW9ZFie8xP0tMgNlNTNkXs29M8q1bEN+wuU3n4lf7bpLZvt1lXzx2k2h2nSXAHLPylF2UgASYRYXLYAkQWJlA3xsAKwuG6RIgMKmAz79JuXW2I2D9WRIECBAgQIDAsgQc0C8rXvWjlQBTb6XkygS8QDpMwK9yHKYXrRAgQIDAuQtI3KiL8FXfuxzrHJUi0IOABJjmKPR9/mZ/rTmwKg4icJ8kL0xSbtsY++dtSb4gycsv6ejYBJjyDvJDk3zPzs0tu138epI3JXlFknJbxL9J8h+TvHer4DGJDxfVSuLBL+901pIsUm6eeXqSR261dehWi8vitO9GkstuDtnX1lBzGmI97d5KUtp8cpInJdm+1WVf8sZlt8VcNrZj1sE+q3ILURnjlD8fkaQko3z2VqdlPT0uyQc2fxvPTPKwzb/vSyQqf0tP3PznoplnbZKQyt/JPuPdJJrdOe9bjy1/H62W+2K5PafWdtUjEAkwFgEBAgT6Feh7A6BfNyMjQGD5Aj7/lh/DJc/A+lty9IydAAECBAisUcAB/blGXQLMuUbWvE4W8ALpyYQaIECAAAECBCYW8PwyMbjuCIwoIAGmGbfv8zf7a82BVfFkgX03OpRGy60n37mTHHJsZ380SUkEuMdOxX3JC9tFjk2A+djNi//33ennHZvf/8Mkb6icyzGJDxfdDZUsIgFm/wrbd0PRi5I8PElJqLr42ZfI9VVJnnvswk1yzDq4X5Kf20m++u4kj0nyvoa+W6vcvEm6Kbe8XPz87Cbh5beS7P5dvSRJSU55606Hn5fkJ7Z+t11uNxmp+H9ukldeMuiHJPnhnX//W0me0jrRI+tJgDkSTPF6AQkw9VZKEiBAYGqBvjcAptbQHwECaxLw+bemaPc3V+uvv5gYEQECBAgQIHCZgAP6c10fEmDONbLmdbKAF0hPJtQAAQIECBAgMLGA55eJwXVHYEQBCTDNuH2fv9lfaw6siicLlFtfvi/J/Xdaak0c2G5mX+JC+feXbW5seeOB0R+TAHMogaf08bVXvJi/r/uPTPKDOx4lGagkCrz9wHglwJy8DK9s4IuS/NhOqQcm+fnN78o6+KadW1dem+TBSV5zZev/bYFjEmDutlkzn7zVTEnQ+bIk/7mh71Oq7CavbCeo7P7boSSd3b+/7Ztiyu1E5aali5+aG3buneSndm6Yek6Sr0/yO6dMtrKuBJhKKMWOF5AAc7yZGgQIEJhKoO8NgKkU9EOAwBoFfP6tMer9zNn66ycWRkKAAAECBAjUCDigr1FaYhkJMEuMmjFPIuAF0kmYdUKAAAECBAgMKOD5ZUBMTRGYWUACTHMA+j5/s7/WHFgVTxbYfSm+NHhVgsoxne5LXCj1L0uwOSYB5g8kKS/TP2hnUF+R5HnHDHRTdveGi/JrCTAfxGk1bQjDf1Plozbx/PStf3l6kscl+cAmuWI3keu7kjw2yfsbBnBMAsydkzxzc9PKRVclaeQLk7y4oe9S5WOSlJuLfi/JbyYpyWKvSvIrSd5zSZv7knG+Jsmz9yQIld8/a09b+/6mStniW8xLEszFT7nlpvzusrOEfbE7JTmp9F1u+ymJOCXB6Dc2NwG9PEn5z+/uzEkCTOMiVO1qAQkwVxspQYAAgbkE+t4AmEtFvwQIrEHA598aotzvHK2/fmNjZAQIECBAgMA+AQf057ouJMCca2TN62QBL5CeTKgBAgQIECBAYGIBzy8Tg+uOwIgCEmCacfs+f7O/1hxYFU8SuH2Sb0/yqJ1WTkkc2B3QoRtmLrs54pgEmD+R5IeTlFsmLn5eneRLkryuQecRm4Sa7aoSYD6oMWcCzM1Jnpjk8VuB+dXNLStvSvKZScqaKsko5efUBJRjEmBKf49O8rSB/o7KO/UlQawkrWz/fP/mVqMyt0M/d9iTpFISVJ6SpNz4cpEotn0zzG5b+27TKYkyz9j8bdx3y/hzNkk5l/2pfViSb9sYbZerSZ7Z1+6HJHlSkr+1849ljmV93LLzewkwDR+EqtQJSICpc1KKAAECcwj0vQEwh4g+CRBYi4DPv7VEus95Wn99xsWoCBAgQIAAgUMCDujPdW1IgDnXyJrXyQJeID2ZUAMECBAgQIDAxAKeXyYG1x2BEQUkwDTj9n3+Zn+tObAqniRwzyTPT3KPrVZOTRzYHVB5P7gkBzx15x8u6+eYBJh9ZcuNEA9J8vojdT46SUky+Iydei9J8uVJ3nqgvU9J8ss7/9aSLLIveaFlLmWsP7Aznk+tSFTYrjLUnI4MwaXFy60fL9zc9nJR8POT/NM9yTE/u7mR5bcaB3BsAsyhv6WHJfmJI8dQ/h7/UZKLRJOL6pfdmrTdxW78y/r9lk2CzsdvCl7l84AkP7fVaEk2+vEkf2/rd1e1sT2m3QSl8m8lcakk5PyrI30+Lck/TlJuu7n4uezzRALMkcCK1wtIgKm3UpIAAQJTC/S9ATC1hv4IEFiTgM+/NUW7v7laf/3FxIgIECBAgACBywQc0J/r+pAAc66RNa+TBbxAejKhBggQIECAAIGJBTy/TAyuOwIjCkiAacbt+/zN/lpzYFU8SeCRSb5np4UXJXl4knJDxFA/+5IDStuHbpo5JgHmI5P8YJL7bw22vAxfXqzffoH/qrmUm0P+jyR/bU/Bq5JQhkoWkQBzeZRKjJ65SWy5KHlxs0lJGNleA623i1y0e2wCzKFbSUoS1tck+edJLt1v33T8R5KU21ZKYs/2zy9u5v2WqxZykk9I8qNJPnZTtvw9lL+R8vd+8VNuhXlckg8caG/3ZqXSxnuT/OGt8k/e3MSye+PKviZ/f5K/v/ls2f73X9mM6zUV8ypFDiUHfV+S/y3Jb+9pRwJMJa5ixwtIgDneTA0CBAhMJdD3BsBUCvohQGCNAj7/1hj1fuZs/fUTCyMhQIAAAQIEagQc0NcoLbGMBJglRs2YJxHwAukkzDohQIAAAQIEBhTw/DIgpqYITCxw001Xvlp3ZYGJh9xrd32fINfchQAAIABJREFUv9lf63XdnPO4PjzJc5N84c4kT00c2Gd2+yTfnuRRO//42iQPTrL78vsxCTAfluTbNrfMbDdfbt342iQ1CQP/w+Zmi12Li/YkwHxQouVWm6H/hh6R5DlbjZbbTUrCyLOTlASZ8nNoXR0zlmMTYErbJeGk3CC0e3PLO5L83c0Y33PJIA6tw5J88tVJfrhyAvsShXarXhXLq9pouSmqJIo9b+fmljKukiT0zUl+LMn7D8yxPOvcO8l3JCntbP+Um2TKrTclmWbfjwSYyoWj2PECS3gI7/sB+HhzNQgQIFAr4POvVko5AgTOTcDn37lFdFnzsf6WFS+jJUCAAAECBBzQn+sakABzrpE1r5MFvEB6MqEGCBAgQIAAgYkFPL9MDK47AgMKSIAZDLPv8zf7a4MFWkPVAp+Z5AVbSQOlYrn15XOTvLK6lfqCX7R5wX23xr6Em2MSYEp7++ZSfv+KzQ0Vv7C5vWK775I48yeT/JXNzRp3uWQqr07yJUled6CMG2Dq18GpJT8myQ9tJZmURIySQHW/rYYP3Sx0TN8tCTCl/U9L8o/3JHmUfyuJGj+QpNyyVJJ0fi9JufXnTyd56CYZ7SKJZ3usz0jy2D1r+LL5PDrJ0w4UeMPmhqRXXQFyWRsl8agknbz1CNSSK1DmWW6d2jfP8ndWfH4pyb9LcmuScnNMSXz5y0n+0oG+ik2Z66GbaCTAHBEkRY8TkABznJfSBAgQmFKg7w2AKSX0RYDA2gR8/q0t4n3N1/rrKx5GQ4AAAQIECFwl4ID+KqGl/rsEmKVGzrhHF/AC6ejEOiBAgAABAgQGFvD8MjCo5ghMKCABZjDsvs/f7K8NFmgNVQncnOSJSR6/U/p7k3xdkstuqajqYE+huyb5viT33/m3kgzw8E3yzcU/HZsAU5IIyg0zZeyHfl6a5Lc3/1heqt9OmNiu8w+T/ObmVpnt33/qJTdMSIBpXRXH1ytr98lJvvGSqp+f5CePb/qGGq0JMOV9+HKTUEnIuNuJYyjV/0GSxyUpt8gc81PW5M8cSDT50SRfleS/XNHgA5L83IEyT9l8fhxKOjnU9Ick+Zok33pgbMfMsZT9O5u//fdeUlECzLGqylcLSICpplKQAAECkwv0vQEwOYcOCRBYkYDPvxUFu8OpWn8dBsWQCBAgQIAAgUsEHNCf6/KQAHOukTWvkwW8QHoyoQYIECBAgACBiQU8v0wMrjsCAwpIgBkMs+/zN/trgwVaQ1UCu7doXFT6iiTPq2rh+ELlPeFyo8RTd6qWGzxKwsCLt35/bAJMqVpucPm2JH/1+KFdr/H6JN+8uaXmEzcv/m/fUlFe2n/WgbYlwDSiN1Y7dONPaW5fQlVLN60JMKWvstb/XJLvSPJnWzpPUv4uSlJX+Xu5LLnjUPMfkeT7k3z2ngJP2tyMdOn+/yaB5weTfPKeNk5JMrpdknIj1N9NUv7WW35KQtA3bD6vyk06l/1IgGkRVqdKQAJMFZNCBAgQmEWg7w2AWUh0SoDASgR8/q0k0J1O0/rrNDCGRYAAAQIECBwQcEB/rktDAsy5Rta8ThbwAunJhBogQIAAAQIEJhbw/DIxuO4IDCggAWYwzL7P3+yvDRZoDVUJfHmSH9gp+bIkD03yxqoW2grdM8nzk9xjp/p3JXlskvdvft+SAFOq3j7JX0nyN4+4feNNSf5+knL7zds3/ZebO3Zf/L/sdhwJMG3robXWhyd57iZxareNxyR5epKrkjuu6vuUBJiLtu+4ud3oryX5+Ks63Pr3F2ySQ379hHlcdlNObfJKuVmpWD5yZ+y/muTLkpS/nVN+PnKTsPbVR/y9lsSgcoNNSVb795WdS4CphFLseAEJMMebqUGAAIGpBPreAJhKQT8ECKxRwOffGqPez5ytv35iYSQECBAgQIBAjYAD+hqlJZaRALPEqBnzJAJeIJ2EWScECBAgQIDAgAKeXwbE1BSBiQUkwAwG3vf5m/21wQKtoSsFykv5z0jylTsln5Lk8UluubKF9gIlQaXcavGonSZem+TBSV6z+X1rAsxFs2WOJSmlvOhfEg/+TJKL21zKTS+lv3+Z5CVJ/nWSD+yM58M2t8mUG2suft6W5EuT/NKe6UuAaV8TrTVLUsb37FR+Q5IHJXlVa6Nb9YZIgLlo7kOSfEKSv5Dk0zYJYNs3n7w0yeuS/PLm5qE3n5D4sj31B2za2/7dbyR5yObGoxqm8jfwtJ2CJSnmcXv+bmra21emJNr8T0n+YpL7JSmJciUJrfyUhJfyN/rqJP8iyS8k+U9HdiQB5kgwxesFJMDUWylJgACBqQX63gCYWkN/BAisScDn35qi3d9crb/+YmJEBAgQIECAwGUCDujPdX1IgDnXyJrXyQJeID2ZUAMECBAgQIDAxAKeXyYG1x2BAQUkwAyG2ff5m/21wQKtIQIECBAgQIDAFAISYKZQ1gcBAgTaBPreAGibk1oECBCoEfD5V6OkzFgC1t9YstolQIAAAQIExhFwQD+O6/ytSoCZPwZG0KmAF0g7DYxhESBAgAABAgcFPL9YHASWKyABZrDY9X3+Zn9tsEBriAABAgQIECAwhYAEmCmU9UGAAIE2gb43ANrmpBYBAgRqBHz+1SgpM5aA9TeWrHYJECBAgACBcQQc0I/j2lmr165duzQhprPhGg6BUQW8QDoqr8YJECBAgACBEQQ8v4yAqkkCEwlIgBkMu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BTgZsqMmI6Hfrcw+r7/M3+2tzrQ/8ECBAgQIAAgaMEJMAcxaUwAQIEJhXoewNgUgqdESCwMgGffysLeGfTtf46C4jhECBAgAABAlcIOKBfxRKRALOKMJtkpYAXSCuhFCNAgAABAgS6EfD80k0oDITAyQISYJoJ+z5/s7/WHFgVCRAgQIAAAQJzCEiAmUNdnwQIEKgT6HsDoG4OShEgQKBFwOdfi5o6QwlYf0NJaocAAQIECBCYRsAB/TTOM/ciAWbmAOi+KwEvkHYVDoMhQIAAAQIEKgQ8v1QgKUJgIQISYJoD1ff5m/215sCqSIAAAQIECBCYQ0ACzBzq+iRAgECdQN8bAHVzUIoAAQItAj7/WtTUGUrA+htKUjsECBAgQIDANAIO6KdxnrkXCTAzB0D3XQl4gbSrcBgMAQIECBAgUCHg+aUCSRECCxGQANMcqL7P3+yvNQdWRQIECBAgQIDAHAISYOZQ1ycBAgTqBPreAKibg1IECBBoEfD516KmzlAC1t9QktohQIAAAQIEphFwQD+N88y9SICZOQC670rAC6RdhcNgCBAgQIAAgQoBzy8VSIoQWIiABJjmQPV9/mZ/rTmwKhIgQIAAAQIE5hCQADOHuj4JECBQJ9D3BkDdHJQiQIBAi4DPvxY1dYYSsP6GktQOAQIECBAgMI2AA/ppnGfuRQLMzAHQfVcCXiDtKhwGQ4AAAQIECFQIeH6pQFKEwEIEJMA0B6rv8zf7a82BVZEAAQIECBAgMIeABJg51PVJgACBOoG+NwDq5qAUAQIEWgR8/rWoqTOUgPU3lKR2CBAgQIAAgWkEHNBP4zxzLxJgZg6A7rsS8AJpV+EwGAIECBAgQKBCwPNLBZIiBBYiIAGmOVB9n7/ZX2sOrIoECBAgQIAAgTkEJMDMoa5PAgQI1An0vQFQNwelCBAg0CLg869FTZ2hBKy/oSS1Q4AAAQIECEwj4IB+GueZe5EAM3MAdN+VgBdIuwqHwRAgQIAAAQIVAp5fKpAUIbAQAQkwzYHq+/zN/lpzYFUkQIAAAQIECMwhIAFmDnV9EiBAoE6g7w2AujkoRYAAgRYBn38tauoMJWD9DSWpHQIECBAgQGAaAQf00zhP38vuc+kNI7h27dJ/nn60eiQwoYAXSCfE1hUBAgQIECAwiIDnl0EYNUKgCwEJMM1h6Pv8zf5ac2BVJECAAAECBAjMISABZg51fRIgQKBOoO8NgLo5KEWAAIEWAZ9/LWrqDCVg/Q0lqR0CBAgQIEBgGgEH9NM4T9+LBJjpzfW4EAEvkC4kUIZJgAABAgQI3Cbg+cViIHA+AhJgmmPZ9/mb/bXmwKpIgAABAgQIEJhDQALMHOr6JECAQJ1A3xsAdXNQigABAi0CPv9a1NQZSsD6G0pSOwQIECBAgMA0Ag7op3GevhcJMNOb63EhAl4gXUigDJMAAQIECBC4TcDzi8VA4HwEJMA0x7Lv8zf7a82BVZEAAQIECBAgMIeABJg51PVJgACBOoG+NwDq5qAUAQIEWgR8/rWoqTOUgPU3lKR2CBAgQIAAgWkEHNBP4zx9LxJgpjfX40IEvEC6kEAZJgECBAgQIHCbgOcXi4HA+QhIgGmOZd/nb/bXmgOrIgECBAgQIEBgDgEJMHOo65MAAQJ1An1vANTNQSkCBAi0CPj8a1FTZygB628oSe0QIECAAAEC0wg4oJ/GefpeJMBMb67HhQh4gXQhgTJMAgQIECBA4DYBzy8WA4HzEZAA0xzLvs/f7K81B1ZFAgQIECBAgMAcAhJg5lDXJwECBOoE+t4AqJuDUgQIEGgR8PnXoqbOUALW31CS2iFAgAABAgSmEXBAP43z9L1IgJneXI8LEfAC6UICZZgECBAgQIDAbQKeXywGAucjIAGmOZZ9n7/ZX2sOrIoECBAgQIAAgTkEJMDMoa5PAgQI1An0vQFQNwelCBAg0CLg869FTZ2hBKy/oSS1Q4AAAQIECEwj4IB+Gufpe5EAM725Hhci4AXShQTKMAkQIECAAIHbBDy/WAwEzkdAAkxzLPs+f7O/1hxYFQkQIECAAAECcwhIgJlDXZ8ECBCoE+h7A6BuDkoRIECgRcDnX4uaOkMJWH9DSWqHAAECBAgQmEbAAf00ztP3IgFmenM9LkTAC6QLCZRhEiBAgAABArcJeH6xGAicj4AEmOZY9n3+Zn+tObAqEiBAgAABAgTmEJAAM4e6PgkQIFAn0PcGQN0clCJAgECLgM+/FjV1hhKw/oaS1A4BAgQIECAwjYAD+mmcp+9FAsz05npciIAXSBcSKMMkQIAAAQIEbhPw/GIxEDgfAQkwzbHs+/zN/lpzYFUkQIAAAQIECMwhIAFmDnV9EiBAoE6g7w2AujkoRYAAgRYBn38tauoMJWD9DSWpHQIECBAgQGAaAQf00zhP34sEmOnN9bgQAS+QLiRQhkmAAAECBAjcJuD5xWIgcD4CEmCaY9n3+Zv9tebAqkiAAAECBAgQmENAAswc6vokQIBAnUDfGwB1c1CKAAECLQI+/1rU1BlKwPobSlI7BAgQIECAwDQCDuincZ6+Fwkw05vrcSECXiBdSKAMkwABAgQIELhNwPOLxUDgfAQkwDTHsu/zN/trzYFVkQABAgQIECAwh4AEmDnU9UmAAIE6gb43AOrmoBQBAgRaBHz+taipM5SA9TeUpHYIECBAgACBaQQc0E/jPH0vEmCmN9fjQgS8QLqQQBkmAQIECBAgcJuA5xeLgcD5CEiAaY5l3+dv9teaA6siAQIECBAgQGAOAQkwc6jrkwABAnUCfW8A1M1BKQIECLQI+PxrUVNnKAHrbyhJ7RAgQIAAAQLTCDign8Z5+l4kwExvrseFCHiBdCGBMkwCBAgQIEDgNgHPLxYDgfMRkADTHMu+z9/srzUHVkUCBAgQIECAwBwCEmDmUNcnAQIE6gT63gCom4NSBAgQaBHw+deips5QAtbfUJLaIUCAAAECBKYRcEA/jfP0vUiAmd5cjwsR8ALpQgJlmAQIECBAgMBtAp5fLAYC5yMgAaY5ln2fv9lfaw6sigQIECBAgACBOQQkwMyhrk8CBAjUCfS9AVA3B6UIECDQIuDzr0VNnaEErL+hJLVDgAABAgQITCPggH4a5+l7kQAzvbkeFyLgBdKFBMowCRAgQIAAgdsEPL9YDATOR0ACTHMs+z5/s7/WHFgVCRAgQIAAAQJzCEiAmUNdnwQIEKgT6HsDoG4OShEgQKBFwOdfi5o6QwlYf0NJaocAAQIECBCYRsAB/TTO0/ciAWZ6cz0uRMALpAsJlGESIECAAAECtwl4frEYCJyPgASY5lj2ff5mf605sCoSIECAAAECBOYQkAAzh7o+CRAgUCfQ9wZA3RyUIkCAQIuAz78WNXWGErD+hpLUDgECBAgQIDCNgAP6aZyn70UCzPTmelyIgBdIFxIowyRAgAABAgRuE/D8YjEQWK7ATTdd+WrdlQWWO/tBR973+Zv9tUGDrTECBAgQIECAwNgCS3gI7/sBeOwIaZ8AgTUL+Pxbc/TNncC6BXz+rTv+c8/e+ps7AvonQIAAAQIEjhNwQH+c13JKS4BZTqyMdGIBL5BODK47AgQIECBA4GQBzy8nE2qAwGwCEmAGo+/7/M3+2mCB1hABAgQIECBAYAoBCTBTKOuDAAECbQJ9bwC0zUktAgQI1Aj4/KtRUmYsAetvLFntEiBAgAABAuMIOKAfx3X+ViXAzB8DI+hUwAuknQbGsAgQIECAAIGDAp5fLA4CyxWQADNY7Po+f7O/NligNUSAAAECBAgQmEJAAswUyvogQIBAm0DfGwBtc1KLAAECNQI+/2qUlBlLwPobS1a7BAgQIECAwDgCDujHcZ2/VQkw88fACDoV8AJpp4ExLAIECBAgQOCggOcXi4PAcgUkwAwWu77P3+yvDRZoDREgQIAAAQIEphCQADOFsj4IECDQJtD3BkDbnNQiQIBAjYDPvxolZcYSsP7GktUuAQIECBAgMI6AA/pxXOdvVQLM/DEwgk4FvEDaaWAMiwABAgQIEDgo4PnF4iCwXAEJMIPFru/zN/trgwVaQwQIECBAgACBKQQkwEyhrA8CBAi0CfS9AdA2J7UIECBQI+Dzr0ZJmbEErL+xZLVLgAABAgQIjCPggH4c1/lblQAzfwyMoFMBL5B2GhjDIkCAAAECBA4KeH6xOAgsV0ACzGCx6/v8zf7aYIHWEAECBAgQIEBgCgEJMFMo64MAAQJtAn1vALTNSS0CBAjUCPj8q1FSZiwB628sWe0SIECAAAEC4wg4oB/Hdf5WJcDMHwMj6FTAC6SdBsawCBAgQIAAgYMCnl8sDgLLFZAAM1js+j5/s782WKA1RIAAAQIECBCYQkACzBTK+iBAgECbQN8bAG1zUosAAQI1Aj7/apSUGUvA+htLVrsECBAgQIDAOAIO6Mdxnb9VCTDzx8AIOhXwAmmngTEsAgQIECBA4KCA5xeLg8ByBSTADBa7vs/f7K8NFmgNESBAgAABAgSmEJAAM4WyPggQINAm0PcGQNuc1CJAgECNgM+/GiVlxhKw/saS1S4BAgQIECAwjoAD+nFcO2v12rVrlybEdDZcwyEwqoAXSEfl1TgBAgQIECAwgoDnlxFQNUlgIgEJMINB93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X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eIJ2VX+cECBAgQIBAg4DnlwY0VQh0IiABZrBA9H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Vqa6y1AAAgAElEQVT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XvUA66+B0ToAAAQIECBBoELj2dxoqqUKAwCQCEmAGY+77/M3+2mCB1hABAgQIECBAYAoBCTBTKOuDAAECbQJ9bwC0zUktAgQI1Aj4/KtRUmYsAetvLFntEiBAgAABAuMIOKAfx7WzViXAdBYQw5lVQALMrPw6J0CAAAECBEYQkAAzAqomCQwkIAFmIMik7/M3+2uDBVpDBAgQIECAAIEpBJaYADOFiz4IECBAgAABAgT6EVjCM2s/WkZyqkDfG/Cnzk59AgQIECBA4PwEHNCfX0z3zEgCzCrCbJKVAhJgKqEUI0CAAAECBBYjIAFmMaEy0BUKSIAZLOh9n7/ZXxss0BoiQIAAAQIECEwhsISXCXcfgKdw0QcBAgQIECBAgEA/Akt4Zu1Hy0hOFeh7A/7U2alPgAABAgQInJ+AA/rzi+meGUmAWUWYTbJSQAJMJZRiBAgQIECAwGIEJMAsJlQGukIBCTCDBb3v8zf7a4MFWkMECBAgQIAAgSkElvAyoQSYKVaCPggQIECAAAEC/Qos4Zm1Xz0jO1ag7w34Y2ejPAECBAgQIHD+Ag7ozz/GSSTArCLMJlkpIAGmEkoxAgQIECBAYDECEmAWEyoDJZCbKjJiMO0V6Pv8zf6aZUuAAAECBAgQWJTAEl4mlACzqCVlsAQIECBAgACBwQWW8Mw6+KQ1OJtA3xvws7HomAABAgQIEOhWwAF9t6EZcmASYIbU1NbSBSTALD2Cxk+AAAECBAjsCkiAsSYILEdAAkxzrPo+f7O/1hxYFQkQIECAAAECcwh4mXAOdX0SIECgTqDvDYC6OShFgAABAgSWJuD7d2kRM14CBAgQILB2AQf0q1gBEmBWEWaTrBSQAFMJpRgBAgQIECCwGAEJMIsJlYEScANM+xro+/zN/lp7ZNUkQIAAAQIECMwgIAFmBnRdEiBAoFKg7w2AykkoRoAAAQIEFibg+3dhATNcAgQIECCwegEH9KtYAhJgVhFmk6wUkABTCaUYAQIECBAgsBgBCTCLCZWBEpAA074G+j5/s7/WHlk1CRAgQIAAAQIzCEiAmQFdlwQIEKgU6HsDoHISihEgQIAAgYUJ+P5dWMAMlwABAgQIrF7AAf0qloAEmFWE2SQJECBAgAABAgQIECBAoHOBm266ybt2bTHq+/zN/lpbVNUiQIAAAQIECMwk4KF8JnjdEiBAoEKg7w2AigkoQoAAAQIEFijg+3eBQTNkAgQIECCwagEH9KsIvwSYVYTZJAkQIECAAAECBAgQIECgcwEJMM0B6vv8zf5ac2BVJECAAAECBAjMISABZg51fRIgQKBOoO8NgLo5KEWAAAECBJYm4Pt3aREzXgIECBAgsHYBB/SrWAESYFYRZpMkQIAAAQIECBAgQIAAgc4FJMA0B6jv8zf7a82BVZEAAQIECBAgMIeABJg51PVJgACBOoG+NwDq5qAUAQIECBBYmoDv36VFzHgJECBAgMDaBRzQr2IFSIBZRZhNkgABAgQIECBAgAABAgQ6F5AA0xygvs/f7K81B1ZFAgQIECBAgMAcAhJg5lDXJwECBOoE+t4AqJuDUgQIECBAYGkCvn+XFjHjJUCAAAECaxdwQH+uK2D3ufSGeV67duk/n6uJeREgQIAAAQIECBAgQIAAgVkFJMA08/d9/mZ/rTmwKhIgQIAAAQIE5hCQADOHuj4JECBQJ9D3BkDdHJQiQIAAAQJLE/D9u7SIGS8BAgQIEFi7gAP6c10BEmDONbLmRYAAAQIECBAgQIAAAQKLFZAA0xy6vs/f7K81B1ZFAgQIECBAgMAcAhJg5lDXJwECBOoE+t4AqJuDUgQIECBAYGkCvn+XFjHjJUCAAAECaxdwQH+uK0ACzLlG1rwIECBAgAABAgQIECBAYLECEmCaQ9f3+Zv9tebAqkiAAAECBAgQmENAAswc6vokQIBAnUDfGwB1c1CKAAECBAgsTcD379IiZrwECBAgQGDtAg7oz3UFSIA518iaFwECBAgQIECAAAECBAgsVkACTHPo+j5/s7/WHFgVCRAgQIAAAQJzCEiAmUNdnwQIEKgT6HsDoG4OShEgQIAAgaUJ+P5dWsSMlwABAgQIrF3AAf25rgAJMOcaWfMiQIAAAQIECBAgQIAAgcUKSIBpDl3f52/215oDqyIBAgQIECBAYA4BCTBzqOuTAAECdQJ9bwDUzUEpAgQIECCwNAHfv0uLmPESIECAAIG1CzigP9cVIAHmXCNrXgQIECBAgAABAgQIECCwWAEJMM2h6/v8zf5ac2BVJECAAAECBAjMISABZg51fRIgQKBOoO8NgLo5KEWAAAECBJYm4Pt3aREzXgIECBAgsHYBB/TnugIkwJxrZM2LAAECBAgQIECAAAECBBYrIAGmOXR9n7/ZX2sOrIoECBAgQIAAgTkEJMDMoa5PAgQI1An0vQFQNwelCBAgQIDA0gR8/y4tYsZLgAABAgTWLuCA/lxXgASYc42seREgQIAAAQIECBAgQIDAYgUkwDSHru/zN/trzYFVkQABAgQIECAwh4AEmDnU9UmAAIE6gb43AOrmoBQBAgQIEFiagO/fpUXMeAkQIECAwNoFHNCf6wqQAHOukTUvAgQIECBAgAABAgQIEFisgASY5tD1ff5mf605sCoSIECAAAECBOYQkAAzh7o+CRAgUCfQ9wZA3RyUIkCAAAECSxPw/bu0iBkvAQIECBBYu4AD+nNdARJgzjWy5kWAAAECBAgQIECAAAECixWQANMcur7P3+yvNQdWRQIECBAgQIDAHAISYOZQ1ycBAgTqBPreAKibg1IECBAgQGBpAr5/lxYx4yVAgAABAmsXcEB/ritAAsy5Rta8CBAgQIAAAQIECBAgQGCxAhJgmkPX9/mb/bXmwKpIgAABAgQIEJhDQALMHOr6JECAQJ1A3xsAdXNQigABAgQILE3A9+/SIma8BAgQIEBg7QIO6M91BUiAOdfImhcBAgQIECBAgAABAgQILFZAAkxz6Po+f7O/1hxYFQkQIECAAAECcwhIgJlDXZ8ECBCoE+h7A6BuDkoRIECAAIGlCfj+XVrEjJcAAQIECKxdwAH9ua4ACTDnGlnzIkCAAAECBAgQIECAAIHFCkiAaQ5d3+dv9teaA6siAQIECBAgQGAOAQkwc6jrkwABAnUCfW8A1M1BKQIECBAgsDQB379Li5jxEiBAgACBtQs4oD/XFSAB5lwja14ECBAgQIAAAQIECBAgsFgBCTDNoev7/M3+WnNgVSRAgAABAgQIzCEgAWYOdX0SIECgTqDvDYC6OShFgAABAgSWJuD7d2kRM14CBAgQILB2AQf057oCJMCca2TNiwABAgQIECBAgAABAgQWKyABpjl0fZ+/2V9rDqyKBAgQIECAAIE5BCTAzKGuTwIECNQJ9L0BUDcHpQgQIECAwNIEfP8uLWLGS4AAAQIE1i7ggP5cV4AEmHONrHkRIECAAAECBAgQIECAwGIFJMA0h67v8zf7a82BVZEAAQIECBAgMIeABJg51PVJgACBOoG+NwDq5qAUAQIECBBYmoDv36VFzHgJECBAgMDaBRzQn+sKkABzrpE1LwIECBAgQIAAAQIECBBYjMBNN135at2VBRYz2XEH2vf5m/21caOvdQIECBAgQIDAwAIewgcG1RwBAgQGFOh7A2DAiWqKAAECBAh0JOD7t6NgGAoBAgQIECBQIeCAvgJpkUUkwCwybAZNgAABAgQIECBAgAABAuckIAFmsGj2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SrWBHXrl27NCFmFQgmSYAAAQIECBAgQIAAAQIEJhaQADMYeN/nb/bXBgu0hggQIECAAAECUwhIgJlCWR8ECBBoE+h7A6BtTmoRIECAAIHeBXz/9h4h4yNAgAABAgRuFHBAv4oVIQFmFWE2SQIECBAgQIAAAQIECBDoTEACzGAB6fv8zf7aYIHWEAECBAgQIEBgCgEJMFMo64MAAQJtAn1vALTNSS0CBAgQINC7gO/f3iNkfAQIECBAgMCNAg7oV7EiJMCsIswmSYAAAQIECBAgQIAAAQKdCUiAGSwgfZ+/2V8bLNAaIkCAAAECBAhMISABZgplfRAgQKBNoO8NgLY5qUWAAAECBHoX8P3be4SMjwABAgQIELhRwAH9KlaEBJhVhNkkCRAgQIAAAQIECBAgQKAzAQkwgwWk7/M3+2uDBVpDBAgQIECAAIEpBCTATKGsDwIECLQJ9L0B0DYntQgQIECAQO8Cvn97j5DxESBAgAABAjcKOKBfxYqQALOKMJtkpcBNr3S0VUmlGAECBAgQILAQgWv33t2WXsjADZPACgQkwAwW5L7P3+yvDRZoDREgQIAAAQIEphBwSjCFsj4IECDQJtD3BkDbnNQiQIAAAQK9C/j+7T1CxkeAAAECBAjcKOCAfhUrQgLMKsJskpUCEmAqoRQjQIAAAQIEFiMgAWYxoTLQFQpIgBks6H2fv9lfGyzQGiJAgAABAgQITCEgAWYKZX0QIECgTaDvDYC2OalFgAABAgR6F/D923uEjI8AAQIECBC4UcAB/SpWhASYVYTZJCsFJMBUQilGgAABAgQILEZAAsxiQmWgKxSQADNY0Ps+f7O/NligNUSAAAECBAgQmEJAAswUyvogQIBAm0DfGwBtc1KLAAECBAj0LuD7t/cIGR8BAgQIECBwo4AD+lWsCAkwqwizSVYKSICphFKMAAECBAgQWIyABJjFhMpAVyggAWawoPd9/mZ/bbBAa4gAAQIECBAgMIWABJgplPVBgACBNoG+NwDa5qQWAQIECBDoXcD3b+8RMj4CBAgQIEDgRgEH9KtYERJgVhFmk6wUkABTCaUYAQIECBAgsBgBCTCLCZWBrlBAAsxgQe/7/M3+2mCB1hABAgQIECBAYAoBCTBTKOuDAAECbQJ9bwC0zUktAgQIECDQu4Dv394jZHwECBAgQIDAjQIO6FexIiTArCLMJlkpIAGmEkoxAgQIECBAYDECEmAWEyoDXaGABJjBgt73+Zv9tcECrSECBAgQIECAwBQCEmCmUNYHAQIE2gT63gBom5NaBAgQIECgdwHfv71HyPgIECBAgACBGwUc0K9iRUiAWUWYTbJSQAJMJZRiBAgQIECAwGIEJMAsJlQGukIBCTCDBb3v8zf7a4MFWkMECBAgQIAAgSkEJMBMoawPAgQItAn0vQHQNie1CBAgQIBA7wK+f3uPkPERIECAAAECNwo4oF/FipAAs4owm2SlgASYSijFCBAgQIAAgcUISIBZTKgMdIUCEmAGC3rf52/21wYLtIYIECBAgAABAlMISICZQlkfBAgQaBPoewOgbU5qESBAgACB3gV8//YeIeMjQIAAAQIEbhRwQL+KFSEBZhVhNslKgasSYLxAWgmpGAECBAgQIDCZgOeXyah1RGBwAQkwg5H2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eCmioyYkzs5zwb6Pn+zv3aeq86sCBAgQIAAgbMVkABztqE1MQIEzkCg7w2AMwA2BQIECBAgsEfA969lQYAAAQIECCxLwAH9suLVOFoJMI1wqp2lgBdIzzKsJkWAAAECBM5awPPLWYfX5FYmIAGmOeB9n7/ZX2sOrIoECBAgQIAAgTkEJMDMoa5PAgQI1An0vQFQNwelCBAgQIDA0gR8/y4tYsZLgAABAgTWLuCAfhUrQALMKsJskpUCXiCthFKMAAECBAgQ6EbA80s3oTAQAicLSIBpJuz7/M3+WnNgVSRAgAABAgQIzCEgAWYOdX0SIECgTqDvDYC6OShFgAABAgSWJuD7d2kRM14CBAgQILB2AQf0q1gBEmBWEWaTrBTwAmkllGIECBAgQIBANwKeX7oJhYEQOFlAAkwzYd/nb/bXmgOrIgECBAgQIEBgDgEJMHOo65MAAQJ1An1vANTNQSkCBAgQILA0Ad+/S4uY8RIgQIAAgbULOKBfxQqQALOKMJtkpYAXSCuhFCNAgAABAgS6EfD80k0oDITAyQISYJoJ+z5/s7/WHFgVCRAgQIAAAQJzCEiAmUNdnwQIEKgT6HsDoG4OShEgQIAAgaUJ+P5dWsSMlwABAgQIrF3AAf0qVoAEmFWE2SQrBbxAWgmlGAECBAgQINCNgOeXbkJhIAROFpAA00zY9/mb/bXmwKpIgAABAgQIEJhDQALMHOr6JECAQJ1A3xsAdXNQigABAgQILE3A9+/SIma8BAgQIEBg7QIO6FexAiTArCLMJlkp4AXSSijFCBAgQIAAgW4EPL90EwoDIXCygASYZsK+z9/srzUHVkUCBAgQIECAwBwCEmDmUNcnAQIE6gT63gCom4NSBAgQIEBgaQK+f5cWMeMlQIAAAQJrF3BAv4oVIAFmFWE2yUoBL5BWQilGgAABAgQIdCPg+aWbUBgIgZMFJMA0E/Z9/mZ/rTmwKhIgQIAAAQIE5hCQADOHuj4JECBQJ9D3BkDdHJQiQIAAAQJLE/D9u7SIGS8BAgQIEFi7gAP6c10Bu8+lN8zz2rVL//lcTcyLwHUBL5BaCAQIECBAgMDSBDy/LC1ixkvgsIAEmObV0ff5m/215sCqSIAAAQIECBCYQ0ACzBzq+iRAgECdQN8bAHVzUIoAAQIECCxNwPfv0iJmvAQIECBAYO0CDujPdQVIgDnXyJrXyQJeID2ZUAMECBAgQIDAxAKeXyYG1x2BEQUkwDTj9n3+Zn+tObAqEiBAgAABAgTmEJAAM4e6PgkQIFAn0PcGQN0clCJAgAABAksT8P27tIgZLwECBAgQWLuAA/pzXQESYM41suZ1soAXSE8m1AABAgQIECAwsYDnl4nBdUdgRAEJMM24fZ+/2V9rDqyKBAgQIECAAIE5BCTAzKGuTwIECNQJ9L0BUDcHpQgQIECAwNIEfP8uLWLGS4AAAQIE1i7ggP5cV4AEmHONrHmdLOAF0pMJNUCAAAECBAhMLOD5ZWJw3REYUUACTDNu3+dv9teaA6siAQIECBAgQGAOAQkwc6jrkwABAnUCfW8A1M1BKQIECBAgsDQB379Li5jxEiBAgACBtQs4oD/XFSAB5lwja14nC3iB9GRCDRAgQIAAAQITC3h+mRhcdwRGFJAA04zb9/mb/bXmwKpIgAABAgQIEJhDQALMHOr6JECAQJ1A3xsAdXNQigABAgQILE3A9+/SIma8BAgQIEBg7QIO6M91BUiAOdfImtfJAl4gPZlQAwQIECBAgMDEAp5fJgbXHYERBSTANOP2ff5mf605sCoSIECAAAECBOYQkAAzh7o+CRAgUCfQ9wZA3RyUIkCAAAECSxPw/bu0iBkvAQIECBBYu4AD+nNdARJgzjWy5nWygBdITybUAAECBAgQIDCxgOeXicF1R2BEAQkwzbh9n7/ZX2sOrIoECBAgQIAAgTkEJMDMoa5PAgQI1An0vQFQNwelCBAgQIDA0gR8/y4tYsZLgAABAgTWLuCA/lxXgASYc42seZ0s4AXSkwk1QIAAAQIECEws4PllYnDdERhRQAJMM27f52/215oDqyIBAgQIECBAYA4BCTBzqOuTAAECdQJ9bwDUzUEpAgQIECCwNAHfv0uLmPESIECAAIG1CzigP9cVIAHmXCNrXicLeIH0ZEINECBAgAABAhMLeH6ZGFx3BEYUkADTjNv3+Zv9tebAqkiAAAECBAgQmENAAswc6vokQIBAnUDfGwB1c1CKAAECBAgsTcD379IiZrwECBAgQGDtAg7oz3UFSIA518ia18kCXiA9mVADBAgQIECAwMQCnl8mBtcdgREFJMA04/Z9/mZ/rTmwKhIgQIAAAQIE5hCQADOHuj4JECBQJ9D3BkDdHJQiQIAAAQJLE/D9u7SIGS8BAgQIEFi7gAP6c10BEmDONbLmdbKAF0hPJtQAAQIECBAgMLGA55eJwXVHYEQBCTDNuH2fv9lfaw6sigQIECBAgACBOQQkwMyhrk8CBAjUCfS9AVA3B6UIECBAgMDSBHz/Li1ixkuAAAECBNYu4ID+XFeABJhzjax5nSzgBdKTCTVAgAABAgQITCzg+WVicN0RGFFAAkwzbt/nb/bXmgOrIgECBAgQIEBgDgEJMHOo65MAAQJ1An1vANTNQSkCBAgQILA0Ad+/S4uY8RIgQIAAgbULOKA/1xUgAeZcI2teJwt4gfRkQg0QIECAAAECEwt4fpkYXHcERhSQANOM2/f5m/215sCqSIAAAQIECBCYQ0ACzBzq+iRAgECdQN8bAHVzUIoAAQIECCxNwPfv0iJmvAQIECBAYO0CDujPdQVIgDnXyJrXyQJeID2ZUAMERhN45zvfmUc84hF5wQtesLePe93rXvmRH/mR3P3udz9pDLfcckue9KQn5clPfvLedu5617vmhS98Ye5zn/tc2s973/vevOxlL8tLXvKSvPSlL80rXvGKvOMd77he5y53uUvKeO93v/vlgQ98YO573/vmDne4w1HjLuN7whOecFSd1sKPfOQj8/SnP/3oMbb2px4BAscJeH45zktpAj0LSIBpjk7f52/215oDqyIBAgQIECBAYA4BCTBzqOuTAAECdQJ9bwDUzUEpAgQIECCwNAHfv0uLmPESIECAAIG1CzigP9cVIAHmXCNrXicLeIH0ZEINEBhN4Nq1a9eTMB7zmMcc7OM5z3nO9SSZU37e9ra35eEPf3he9KIX7W3mYQ97WJ75zGfmzne+895/f8973pNnP/vZ+c7v/M686U1vqhrK3e52t3z91399vvqrvzp3vOMdq+pIgKliUojAKgQ8v6wizCa5EgEJMM2B7vv8zf5ac2BVJECAAAECBAjMISABZg51fRIgQKBOoO8NgLo5KEWAAAECBJYm4Pt3aREzXgIECBAgsHYBB/TnugIkwJxrZM3rZAEvkJ5MqAECowr8/+zdf8xuVX0o+HXESLnmdK6jnQ41DSEZawgqaaGlattIsWimtXJAg4LYUs8VRyiBklK0oRSNxZwEjuHKVQzkGg+IhF8V02pRUk1TGhBamdYyxE6USSohals9YxxIj+/kfVPPPQ8873nXs/Z61/7uvT7nv/Lu9eP7+e5k7a61vj4PP/xwesMb3pDWi1SW/fvt3/7t9OEPfzi7iGRZH/fdd1/atWtX2r9//9IxNiuyWS/Q+Zu/+Zt08cUXb/zaS8m/V7/61em66+qzKtwAACAASURBVK5LP/dzP7dlcwUwWxJ5gEA3Ar5fukm1QDsQUABTnOTY52/214oTqyEBAgQIECBAYAwBBTBjqBuTAAECeQKxNwDyYvAUAQIECBCYmoD1d2oZM18CBAgQINC7gAP6ub4BCmDmmllxDRZwgXQwoQ4IbKvAelHKBRdckPbt27d0nOOOOy7dfvvt6fjjjy+ax4EDB9JVV12V1otLlv07XP9f+tKX0m/91m9l/+rLZhM84YQT0kc+8pH0yle+8rAxKIApSrFGBGYp4PtllmkVVCcCO3ZsebVuywc6odoqzNjnb/bXtsqfvxMgQIAAAQIEQgn4CA+VDpMhQIDAgkDsDQDJIkCAAAEC8xSw/s4zr6IiQIAAAQLzFXBAP9fcKoCZa2bFNVjABdLBhDogsO0CN910U9q9e/em43z0ox9N559/ftE81n9Z5u1vf3v6whe+sLT9RRddlPbs2ZOOPPLIhb8/+uij6bzzzksPPPBA0bjPbHTKKadsFPm8+MUv3rQ/BTBVqHVCYBYCvl9mkUZBdCqgAKZa4mOfv9lfq5ZoHREgQIAAAQIEWggogGmhbAwCBAiUCcTeACiLSSsCBAgQIBBdwPobPUPmR4AAAQIECCwKOKCf6xuhAGaumRXXYAEXSAcT6oDAtgs89thj6ayzzkqPPPLI0rHOPffcdP3116edO3euPJf77rsv7dq1K63/0syyf3feeWc644wzFv70gx/8IF1yySXphhtuWHm8wzW44oor0pVXXpmOOOKIpY8pgKnKrTMCkxbw/TLp9Jl85wIKYKq9ALHP3+yvVUu0jggQIECAAAECLQQUwLRQNgYBAgTKBGJvAJTFpBUBAgQIEIguYP2NniHzI0CAAAECBBYFHNDP9Y1QADPXzIprsIALpIMJdUBg2wWeeuqpdNlll6Xrrrtu6VhHH310+sxnPpNOPPHEleZy4MCBtF50cvXVVy9t96pXvSp98pOfTMccc8zC3x988MF0+umnp/Vfj1n276UvfWn6gz/4g41nXvCCF6Qf/vCH6Rvf+Eb6yEc+slE0s1mxzQknnJBuu+22tN5+2b/DFcCs/wLO3r1701FHHbWSgYcJEJimgO+XaebNrAmsCyiAqfYexD5/s79WLdE6IkCAAAECBAi0EFAA00LZGAQIECgTiL0BUBaTVgQIECBAILqA9Td6hsyPAAECBAgQWBRwQD/XN0IBzFwzK67BAi6QDibUAYEmAnfddVc688wzNx3r2muv3fhVllX+ffOb30znnHNO+uIXv7i02bJfZFlbW0sf+MAHNgpnlv07+eST04033phe9rKXPevP621vvfXW9K53vWvTIpibb755Y07L/imAWSW7niUwbwHfL/POr+jmLaAAplp+Y5+/2V+rlmgdESBAgAABAgRaCCiAaaFsDAIECJQJxN4AKItJKwIECBAgEF3A+hs9Q+ZHgAABAgQILAo4oJ/rG6EAZq6ZFddgARdIBxPqgEATga2KVXbt2pVuuummjV9cyf33+c9/Pp122mlLH9+5c2e6++6706mnnrrw9+9+97tp9+7d6Y477lja7mMf+9jG3ze73Pr9738/XXjhhenjH//40vbve9/7Ni2uUQCTm1nPEZi/gO+X+edYhPMVUABTLbexz9/sr1VLtI4IECBAgAABAi0EFMC0UDYGAQIEygRibwCUxaQVAQIECBCILmD9jZ4h8yNAgAABAgQWBRzQz/WNUAAz18yKa7CAC6SDCXVAoInAgQMH0lVXXZXWi0CW/Tv66KPTn/7pn6Zf+IVfyJrPen/rv+Jy9dVXL33+9a9/fdq3b1960YtetPD3xx57LJ111lnpkUceeVa7l7zkJRuFMa94xSsOO4cbbrhh41dglv07//zz0969e9NRRx31rD8rgMlKrYcIdCHg+6WLNAtypgIKYKolNvb5m/21aonWEQECBAgQIECghYACmBbKxiBAgECZQOwNgLKYtCJAgAABAtEFrL/RM2R+BAgQIECAwKKAA/q5vhEKYOaaWXENFnCBdDChDgg0E7jvvvvS+i+97N+/f+mY11xzTbrkkks2/fWVQxtt9Ysym/X113/91+mXfumXlo7/ute9Lt1yyy3phS984WFN1p9529vetvQZBTDNXicDEZi0gO+XSafP5DsXUABT7QWIff5mf61aonVEgAABAgQIEGghoACmhbIxCBAgUCYQewOgLCatCBAgQIBAdAHrb/QMmR8BAgQIECCwKOCAvos3Ym1t7bAFMV0gCJLAfwi4QOpVIDAdgW9/+9vp3HPPTZ/73OeWTnqzX21Z9vDnP//5dNpppy3t53C/JvOd73wn/eM//mP63ve+lx599NH0b//2b+krX/nKxv99/PHHp2uvvXbpr7ccOtDhCmDe8573bPzKzRFHHPGsufkFmOm8q2ZKYLsFfL9st7D+CWyfgAKYaraxz9/sr1VLtI4IECBAgAABAi0EFMC0UDYGAQIEygRibwCUxaQVAQIECBCILmD9jZ4h8yNAgAABAgQWBRzQd/FGKIDpIs2CzBRwgTQTymMEAgis12/u3bs3XXrppUtns3PnzvTZz342vfrVrz7sbA8cOJCuuOKKdPXVVy99br3I5vrrr0/r/dX+tx7DBz7wgY3xl/1bL6BZ/xWbZf8UwNTOhv4ITFfA98t0c2fmBBTAVHsHYp+/2V+rlmgdESBAgAABAgRaCCiAaaFsDAIECJQJxN4AKItJKwIECBAgEF3A+hs9Q+ZHgAABAgQILAo4oO/ijVAA00WaBZkp4AJpJpTHCAQRePjhh9Mb3vCG9MQTTyyd0XphyZVXXrn0F1R+1OCb3/xmOuecc9IXv/jFpX3ceOON6R3veMe2RPyv//qvG33ffffdz+p/qwIeBTDbkhKdEpikgO+XSabNpAlsCCiAqfYixD5/s79WLdE6IkCAAAECBAi0EFAA00LZGAQIECgTiL0BUBaTVgQIECBAILqA9Td6hsyPAAECBAgQWBRwQN/FG6EApos0CzJTwAXSTCiPEQgisH///nTBBRekffv2LZ3Ra1/72vSJT3wiHX300ZvO+J577klvfOMbl/79uOOOS7fffns6/vjjtyXiW265Jb3tbW8rmvvhCmBqTvbmm2/eKBDyjwCBuAK+X+LmxswIbCWgAGYroey/xz5/s7+WnUgPEiBAgAABAgQiCCiAiZAFcyBAgMBygdgbALJGgAABAgTmKWD9nWdeRUWAAAECBOYr4IB+vrk9JDIFMF2kWZCZAi6QZkJ5jEAggZtuuint3r176YzWf0Vl/ddVTj311KV/f/rpp9Pll1+e9u7du/TvF110UdqzZ0868sgjq0f86KOPpvPOOy898MADS/v+0Ic+lNbH3+xirAKY6inRIYHJCvh+mWzqTJyAX4Cp9w7EPn+zv1Yv03oiQIAAAQIECDQQUADTANkQBAgQKBSIvQFQGJRmBAgQIEAguID1N3iCTI8AAQIECBB4hoAD+i5eCQUwXaRZkJkCLpBmQnmMQCCBxx57LJ111lnpkUceWTqr97znPWm9WOSII4541t8ff/zxdPbZZ6f7779/ads777wznXHGGdWjffLJJ9P555+fPv3pTy/t+5RTTtn4VZsXv/jFm46tAKZ6WnRIYLICvl8mmzoTJ6AApt47EPv8zf5avUzriQABAgQIECDQQEABTANkQxAgQKBQIPYGQGFQmhEgQIAAgeAC1t/gCTI9AgQIECBA4BkCDui7eCUUwHSRZkFmCrhAmgnlMQKBBJ566ql02WWXpeuuu27prF7zmtekW265Jf3UT/3Us/5+zz33pDe+8Y1L273qVa9Kn/zkJ9MxxxxTNdpvfetb6dJLL90ocFn2b/1Xaz72sY+lt7zlLYcdVwFM1bTojMCkBXy/TDp9Jt+5wGa/9HYIi7t3ee9I7PM3+2t5WfQUAQIECBAgQCCIgI/wIIkwDQIECCwRiL0BIGUECBAgQGCeAtbfeeZVVAQIECBAYL4CDujnm9tDIlMA00WaBZkp4AJpJpTHCAQTuOuuu9KZZ5656azWf2nlN3/zNxf+/vTTT6fLL7887d27d2m7K664Il155ZVLfzmmNPytil/W+73wwgvTnj170lFHHXXYYRTAlGZBOwLzE/D9Mr+ciqgfAQUw1XId+/zN/lq1ROuIAAECBAgQINBCQAFMC2VjECBAoEwg9gZAWUxaESBAgACB6ALW3+gZMj8CBAgQIEBgUcABfRdvhAKYLtIsyEwBF0gzoTxGIJjA448/ns4+++x0//33L53ZJZdckj74wQ+m5z3veQf/frg267/Ccvfdd6dTTz21WqRPPvlk+t3f/d10++23b9rn+q/R3HDDDeknf/IntxxXAcyWRB4g0I2A75duUi3QGQoogKmW1Njnb/bXqiVaRwQIECBAgACBFgIKYFooG4MAAQJlArE3AMpi0ooAAQIECEQXsP5Gz5D5ESBAgAABAosCDui7eCMUwHSRZkFmCrhAmgnlMQLBBA4cOJCuuuqqtF4UsuzfySefnG699dZ07LHHHvzzPffck9YLTpb9e/3rX5/27duXXvSiF1WJdL3Y5oILLkh/9md/tml/p512Wvrwhz+cXvKSl2SNebgCmPPPP3/jl222+hWZrIE8RIBAeAHfL+FTZIIENhVQAFPt5Yh9/mZ/rVqidUSAAAECBAgQaCGgAKaFsjEIECBQJhB7A6AsJq0IECBAgEB0Aetv9AyZHwECBAgQILAo4IC+izdCAUwXaRZkpoALpJlQHiMQUOC+++5Lu3btSvv37186uzvvvDOdccYZG397+umn0+WXX75RJLLs3zXXXJPWfzUm41LqlhJf+9rX0oUXXpjuvffeTZ/99V//9XT99denY445Zsv+fvSAAphsKg8SmL2A75fZp1iAMxbI+NZw9y4v/7HP3+yv5WXRUwQIECBAgACBIAI+woMkwjQIECCwRCD2BoCUESBAgACBeQpYf+eZV1ERIECAAIH5Cjign29uD4lMAUwXaRZkpoALpJlQHiMQUODb3/52Ovfcc9PnPve5pbO76KKL0p49e9KRRx6Zvv71r6e3vvWt6YEHHnjWs0cffXT6zGc+k0488cTBUf7DP/xD2r1799JxftT5+pzXC25+4id+YqXxFMCsxOVhArMW8P0y6/QKbuYCCmCqJTj2+Zv9tWqJ1hEBAgQIECBAoIWAApgWysYgQIBAmUDsDYCymLQiQIAAAQLRBay/0TNkfgQIECBAgMCigAP6Lt4IBTBdpFmQmQIukGZCeYxAQIG1tbWNX3S59NJLl87u5JNPTrfeems69thj01133ZXOPPPMpc+tF6Ss/xrLzp07B0X58MMPpwsuuOCwxS/rv0Lz3ve+t2gsBTCD0qMxgVkJ+H6ZVToF05mAAphqCY99/mZ/rVqidUSAAAECBAgQaCGgAKaFsjEIECBQJhB7A6AsJq0IECBAgEB0Aetv9AyZHwECBAgQILAo4IC+izdCAUwXaRZkpoALpJlQHiMQVGC96OQNb3hDeuKJJ5bO8Oabb05vetOb0mWXXZauu+66pc/ceOON6R3veMegCLf65Zf14poPfOAD6Z3vfOfGL9KU/FMAU6KmDYF5Cvh+mWdeRdWHgAKYanmOff5mf61aonVEgAABAgQIEGghoACmhbIxCBAgUCYQewOgLCatCBAgQIBAdAHrb/QMmR8BAgQIECCwKOCAvos3QgFMF2kWZKaAC6SZUB4jEFRg//79G7+6sm/fvqUzPP/889OFF16Ydu/evfSXWU444YR02223pZe+9KXFET766KPpvPPO2/SXX4455ph07bXXpl27dqWMS6+bzkMBTHGKNCQwOwHfL7NLqYA6Esj4FnD3Lu99iH3+Zn8tL4ueIkCAAAECBAgEEfARHiQRpkGAAIElArE3AKSMAAECBAjMU8D6O8+8iooAAQIECMxXwAH9fHN7SGQKYLpIsyAzBVwgzYTyGIHAAjfddNNGgcuyf8cdd1w6/fTT09VXX7307xdddFHas2dP8a+yfO1rX9sosLn33nuX9r9eYPORj3wkvfKVrxwsqABmMKEOCMxGwPfLbFIpkA4FFMBUS3rs8zf7a9USrSMCBAgQIECAQAsBBTAtlI1BgACBMoHYGwBlMWlFgAABAgSiC1h/o2fI/AgQIECAAIFFAQf0XbwRCmC6SLMgMwVcIM2E8hiBwAJf/epX05vf/Oa0/kssq/6788470xlnnLFqs43nn3zyybT+CzOf/vSnl7Y/+eST04033phe9rKXFfX/zEYKYKow6oTALAR8v8wijYIgsCGwI6MiBtVSgdjnb/bXvLYECBAgQIAAgUkJKICZVLpMlgCBzgRibwB0lgzhEiBAgEA3AtbfblItUAIECBAgMBMBB/QzSeThw1AA00WaBZkp4AJpJpTHCAQWeOqpp9Jll12WrrvuupVm+apXvSp98pOfTMccc8xK7dYf/vd///d05ZVXpj/5kz9Z2nb9l1/27duXXv7yl6/c92YNFMBUo9QRgckL+H6ZfAoFQOCggAKY4pch9vmb/bXixGpIgAABAgQIEBhDQAHMGOrGJECAQJ5A7A2AvBg8RYAAAQIEpiZg/Z1axsyXAAECBAj0LuCAvos3QAFMF2kWZKaAC6SZUB4jEFzgrrvuSmeeeeZKs7ziiis2iliOOOKIldqtP/ypT30qvfOd70z79+9/VtudO3emj370o+mtb33r+v+q+8p9b9ZAAUw1Sh0RmLyA75fJp1AABA4KKIApfhlin7/ZXytOrIYECBAgQIAAgTEE6u3gjTF7YxIgQGDeArE3AOZtLzoCBAgQ6FfA+ttv7kVOgAABAgSmKeCAfpp5W3HWCmBWBPP4rAVcIJ11egXXkcDjjz+ezj777HT//fdnRb1epHL33XenU089Nev5Qx/653/+53Tuueemv/zLv1y57VYNzj///LR379501FFHPetRBTBb6fk7gX4EfL/0k2uRzl9AAUxxjmOfv9lfK06shgQIECBAgACBMQQUwIyhbkwCBAjkCcTeAMiLwVMECBAgQGBqAtbfqWXMfAkQIECAQO8CDui7eAMUwHSRZkFmCrhAmgnlMQLBBQ4cOJCuuuqqtF4kkvPv9a9/fdq3b1960YtelPP4wWfW1tbSddddly6++OKV2uU+XFoAk9v/Ks/dfPPN6ZxzzlmliWcJEGgk4PulEbRhCDQQUABTjBz7/M3+WnFiNSRAgAABAgQIjCGgAGYMdWMSIEAgTyD2BkBeDJ4iQIAAAQJTE7D+Ti1j5kuAAAECBHoXcEDfxRugAKaLNAsyU8AF0kwojxGYgMB9992Xdu3alfbv37/lbK+55pp0ySWXpB07VjvefuKJJ9Lb3/729IUvfGHLMUoeUABToqYNgf4EfL/0l3MRz1dAAUxxbmOfv9lfK06shgQIECBAgACBMQRW2yEcY4bGJECAQL8CsTcA+s2LyAkQIEBg3gLW33nnV3QECBAgQGB+Ag7o55fTJREpgOkizYLMFHCBNBPKYwQmIPDtb387nXvuuelzn/vcYWd79NFHp8985jPpxBNPXDmqz3/+8+m0005buV1uAwUwuVKeI9C3gO+XvvMv+nkJKIApzmfs8zf7a8WJ1ZAAAQIECBAgMIaAApgx1I1JgACBPIHYGwB5MXiKAAECBAhMTcD6O7WMmS8BAgQIEOhdwAF9F2+AApgu0izITAEXSDOhPEZgAgJra2tp79696dJLLz3sbNeLZK6//vq0c+fOlaI6cOBAuuKKK9LVV1+9UrtVHlYAs4qWZwn0K+D7pd/ci3x+AgpginMa+/zN/lpxYjUkQIAAAQIECIwhoABmDHVjEiBAIE8g9gZAXgyeIkCAAAECUxOw/k4tY+ZLgAABAgR6F3BAP9c34JnfpQtxrl8Y9o9ArwIukPaaeXHPVeDBBx9Mp59+enriiSc2DfHGG29M73jHO1Ym+O53v5t2796d7rjjjpXb5jZQAJMr5TkCfQv4fuk7/6Kfl4ACmOJ8xj5/s79WnFgNCRAgQIAAAQJjCCiAGUPdmAQIEMgTiL0BkBeDpwgQIECAwNQErL9Ty5j5EiBAgACB3gUc0M/1DVAAM9fMimuwgAukgwl1QCCUwP79+9MFF1yQ9u3bt3ReJ5xwQrrtttvSS1/60pXn/U//9E/pLW95S3r44YdXbpvbQAFMrpTnCPQt4Pul7/yLfl4CCmCK8xn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GoKLBjx5ZX67Z8oOJ0ptxV7PM3+2tTfrfMnQABAgQIEOhQwEd4h0kXMgECkxGIvQEwGUYTJUCAAAECKwlYf1fi8jABAgQIECAwuoAD+tFTsE0TUACzTbC6nb6AC6TTz6EICBAgQIBAbwK+X3rLuHjnJKAAplo2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f5wBkgAAIABJREFU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O/ijVhbWztsQUwXCIIk8B8CW10gBUWAAAECBAgQmJrA2ok+96eWM/PtR0ABTLVcxz5/s79WLdE6IkCAAAECBAi0EFAA00LZGAQIECgTiL0BUBaTVgQIECBAILqA9Td6hsyPAAECBAgQWBRwQN/FG6EApos0CzJTQAFMJpTHCBAgQIAAgckIKICZTKpMtEMBBTDVkh77/M3+WrVE64gAAQIECBAg0EJAAUwLZWMQIECgTCD2BkBZTFoRIECAAIHoAtbf6BkyPwIECBAgQGBRwAF9F2+EApgu0izITAEFMJlQHiNAgAABAgQmI6AAZjKpMtEOBRTAVEt67PM3+2vVEq0jAgQIECBAgEALAQUwLZSNQYAAgTKB2BsAZTFpRYAAAQIEogtYf6NnyPwIECBAgACBRQEH9F28EQpgukizIDMFFMBkQnmMAAECBAgQmIyAApjJpMpEOxRQAFMt6bHP3+yvVUu0jggQIECAAAECLQQUwLRQNgYBAgTKBGJvAJTFpBUBAgQIEIguYP2NniHzI0CAAAECBBYFHNB38UYogOkizYLMFFAAkwnlMQIECBAgQGAyAgpgJpMqE+1QQAFMtaTHPn+zv1Yt0ToiQIAAAQIECLQQUADTQtkYBAgQKBOIvQFQFpNWBAgQIEAguoD1N3qGzI8AAQIECBBYFHBA38UboQCmizQLMlNAAUwmlMcIECBAgACByQgogJlMqky0QwEFMNWSHvv8zf5atUTriAABAgQIECDQQkABTAtlYxAgQKBMIPYGQFlMWhEgQIAAgegC1t/oGTI/AgQIECBAYFHAAX0Xb4QCmC7SLMhMAQUwmVAeI0CAAAECBCYjoABmMqky0Q4FFMBUS3rs8zf7a9USrSMCBAgQIECAQAsBBTAtlI1BgACBMoHYGwBlMWlFgAABAgSiC1h/o2fI/AgQIECAAIFFAQf0XbwRCmC6SLMgMwUUwGRCeYwAAQIECBCYjIACmMmkykQ7FFAAUy3psc/f7K9VS7SOCBAgQIAAAQItBBTAtFA2BgECBMoEYm8AlMWkFQECBAgQiC5g/Y2eIfMjQIAAAQIEFgUc0HfxRiiA6SLNgswU2KoAxgXSTEiPESBAgAABAs0EfL80ozYQgeoCCmCqkcY+f7O/Vi3ROiJAgAABAgQItBBQANNC2RgECBAoE4i9AVAWk1YECBAgQCC6gPU3eobMjwABAgQIEFgUcEDfxRuhAKaLNAsyU8AF0kwojxEgQIAAAQJhBHy/hEmFiRBYWUABzMpkmzWIff5mf61aonVEgAABAgQIEGghoACmhbIxCBAgUCYQewOgLCatCBAgQIBAdAHrb/QMmR8BAgQIECCwKOCAvos3QgFMF2kWZKaAC6SZUB4jQIAAAQIEwgj4fgmTChMhsLKAApiVyTZrEPv8zf5atUTriAABAgQIECDQQkABTAtlYxAgQKBMIPYGQFlMWhEgQIAAgegC1t/oGTI/AgQIECBAYFHAAX0Xb4QCmC7SLMhMARdIM6E8RoAAAQIECIQR8P0SJhUmQmBlAQUwK5Nt1iD2+Zv9tWqJ1hEBAgQIECBAoIWAApgWysYgQIBAmUDsDYCymLQiQIAAAQLRBay/0TNkfgQIECBAgMCigAP6Lt4IBTBdpFmQmQIukGZCeYwAAQIECBAII+D7JUwqTITAygIKYFYm26xB7PM3+2vVEq0jAgQIECBAgEALAQUwLZSNQYAAgTKB2BsAZTFpRYAAAQIEogtYf6NnyPwIECBAgACBRQEH9F28EQpgukizIDMFXCDNhPIYAQIECBAgEEbA90uYVJgIgZUFFMCsTLZZg9jnb/bXqiVaRwQIECBAgACBFgIKYFooG4MAAQJlArE3AMpi0ooAAQIECEQXsP5Gz5D5ESBAgAABAosCDui7eCMUwHSRZkFmCrhAmgnlMQIECBAgQCCMgO+XMKkwEQIrCyiAWZlsswaxz9/sr1VLtI4IECBAgAABAi0EFMC0UDYGAQIEygRibwCUxaQVAQIECBCILmD9jZ4h8yNAgAABAgQWBRzQd/FGKIDpIs2CzBRwgTQTymMECBAgQIBAGAHfL2FSYSIEVhZQALMy2WYNYp+/2V+rlmgdESBAgAABAgRaCCiAaaFsDAIECJQJxN4AKItJKwIECBAgEF3A+hs9Q+ZHgAABAgQILAo4oO/ijVAA00WaBZkp4AJpJpTHCBAgQIAAgTACvl/CpMJECAwW2JFRETN4kHl2EPv8zf7aPN86UREgQIAAAQKzFVAAM9vUCowAgRkIxN4AmAGwEAgQIECAwBIB66/XggABAgQIEJiWgAP6aeWrcLYKYArhNJulgAuks0yroAgQIECAwKwFfL/MOr2C60xAAUxxwmOfv9lfK06shgQIECBAgACBMQQUwIyhbkwCBAjkCcTeAMiLwVMECBAgQGBqAtbfqWXMfAkQIECAQO8CDui7eAMUwHSRZkFmCrhAmgnlMQIECBAgQCCMgO+XMKkwEQKDBRTAFBPGPn+zv1acWA0JECBAgAABAmMIKIAZQ92YBAgQyBOIvQGQF4OnCBAgQIDA1ASsv1PLmPkSIECAAIHeBRzQd/EGKIDpIs2CzBRwgTQTymMECBAgQIBAGAHfL2FSYSIEBgsogCkmjH3+Zn+tOLEaEiBAgAABAgTGEFAAM4a6MQkQIJAnEHsDIC8GTxEgQIAAgakJWH+nljHzJUCAAAECvQs4oO/iDVAA00WaBZkp4AJpJpTHCBAgQIAAgTACvl/CpMJECAwWUABTTBj7/M3+WnFiNSRAgAABAgQIjCGgAGYMdWMSIEAgTyD2BkBeDJ4iQIAAAQJTE7D+Ti1j5kuAAAECBHoXcEDfxRugAKaLNAsyU8AF0kwojxEgQIAAAQJhBHy/hEmFiRAYLKAAppgw9vmb/bXixGpIgAABAgQIEBhDQAHMGOrGJECAQJ5A7A2AvBg8RYAAAQIEpiZg/Z1axsyXAAECBAj0LuCAvos3QAFMF2kWZKaAC6SZUB4jQIAAAQIEwgj4fgmTChMhMFhAAUwxYezzN/trxYnVkAABAgQIECAwhoACmDHUjUmAAIE8gdgbAHkxeIoAAQIECExNwPo7tYyZLwECBAgQ6F3AAX0Xb4ACmC7SLMhMARdIM6E8RoAAAQIECIQR8P0SJhUmQmCwgAKYYsLY52/214oTqyEBAgQIECBAYAwBBTBjqBuTAAECeQKxNwDyYvAUAQIECBCYmoD1d2oZM18CBAgQINC7gAP6ub4Bz/wuXYhzbe2wf56ribgIbAi4QOpFIECAAAECBKYm4PtlahkzXwKbCyiAKX47Yp+/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NQUWDHji2v1m35QMXpTLmr2Odv9tem/G6ZOwECBAgQINChgI/wDpMuZAIEJiMQewNgMowmSoAAAQIEVhKw/q7E5WECBAgQIEBgdAEH9KOnYJsmoABmm2B1O30BF0inn0MRECBAgACB3gR8v/SWcfHOSUABTLVs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N/FG7G2tnbYgpguEARJ4D8EXCD1KhAgQIAAAQJTE/D9MrWMmS+B/yGgAKba2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bCygAKYlck2a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TBYYEdGRczgQebZQezzN/tr83zrREWAAAECBAjMVkABzGxTKzACBGYgEHsDYAbAQiBAgAABAksErL9eCwIECBAgQGBaAg7op5WvwtkqgCmE02yWAi6QzjKtgiJAgAABArMW8P0y6/QKrjMBBTDFCY99/mZ/rTixGhIgQIAAAQIExhBQADOGujEJECCQJxB7AyAvBk8RIECAAIGpCVh/p5Yx8yVAgAABAr0LOKDv4g1QANNFmgWZKeACaSaUxwgQIECAAIEwAr5fwqTCRAgMFlAAU0wY+/zN/lpxYjUkQIAAAQIECIwhoABmDHVjEiBAIE8g9gZAXgyeIkCAAAECUxOw/k4tY+ZLgAABAgR6F3BA38UboACmizQLMlPABdJMKI8RIECAAAECYQR8v4RJhYkQGCygAKaYMPb5m/214sRqSIAAAQIECBAYQ0ABzBjqxiRAgECeQOwNgLwYPEWAAAECBKYmYP2dWsbMlwABAgQI9C7ggL6LN0ABTBdpFmSmgAukmVAeI0CAAAECBMII+H4JkwoTITBYQAFMMWHs8zf7a8WJ1ZAAAQIECBAgMIaAApgx1I1JgACBPIHYGwB5MXiKAAECBAhMTcD6O7WMmS8BAgQIEOhdwAF9F2+AApgu0izITAEXSDOhPEaAAAECBAiEEfD9EiYVJkJgsIACmGLC2Odv9teKE6shAQIECBAgQGAMAQUwY6gbkwABAnkCsTcA8mLwFAECBAgQmJqA9XdqGTNfAgQIECDQu4AD+i7eAAUwXaRZkJkCLpBmQm3x2FaOdUbRCwECBAjMXWDtxGdup8494rL4tlp3OZa5akVgDAEFMMXqsc/f7K8VJ1ZDAgQIECBAgMAYAgpgxlA3JgECBPIEYm8A5MXgKQIECBAgMDUB6+/UMma+BAgQIECgdwEH9F28AQpgukizIDMFXCDNhNrisa0c64yiFwIECBCYu4DCjbwMb7Xucsxz9BSBCAIKYIqzEPv8zf5acWI1JECAAAECBAiMIaAAZgx1YxIgQCBPIPYGQF4MniJAgAABAlMTsP5OLWPmS4AAAQIEehdwQD/XN+Cw/1Paa2v+l7bnmnhxbS3gAunWRjlPbOWY04dnCBAgQICAwo28d2CrdZdjnqOnCEQQUABTnIXY52/214oTqyEBAgQIECBAYAwBBTBjqBuTAAECeQKxNwDyYvAUAQIECBCYmoD1d2oZM18CBAgQINC7gAP6ub4BCmDmmllxDRZwgXQw4UYHWznWGUUvBAgQIDB3AYUbeRneat3lmOfoKQIRBBTAFGch9vmb/bXixGpIgAABAgQIEBhDQAHMGOrGJECAQJ5A7A2AvBg8RYAAAQIEpiZg/Z1axsyXAAECBAj0LuCAfq5vgAKYuWZWXIMFXCAdTLjRwTMdXbyt46oXAgQIzF3A+lGWYd8vZW5aEYgooACmOCuxz9/srxUnVkMCBAgQIECAwBgCCmDGUDcmAQIE8gRibwDkxeApAgQIECAwNQHr79QyZr4ECBAgQKB3AQf0c30DFMDMNbPiGizgAulgwo0OXGCu46gXAgQI9CZg/SjLuO+XMjetCEQUUABTnJXY52/214oTqyEBAgQIECBAYAwBBTBjqBuTAAECeQKxNwDyYvAUAQIECBCYmoD1d2oZM18CBAgQINC7gAP6ub4BCmDmmllxDRZwgXQw4UYHLjDXcdQLAQIEehOwfpRl3PdLmZtWBCIKKIApzkrs8zf7a8WJ1ZAAAQIECBAgMIaAApgx1I1JgACBPIHYGwB5MXiKAAECBAhMTcD6O7WMmS8BAgQIEOhdwAH9XN8ABTBzzay4Bgu4QDqYcKMDF5jrOOqFAAECvQlYP8oy7vulzE1H1Ia1AAAgAElEQVQrAhEFFMAUZyX2+Zv9teLEakiAAAECBAgQGENAAcwY6sYkQIBAnkDsDYC8GDxFgAABAgSmJmD9nVrGzJcAAQIECPQu4IB+rm+AApi5ZlZcgwVcIB1MuNGBC8x1HPVCgACB3gSsH2UZ9/1S5qYVgYgCCmCKsxL7/M3+WnFiNSRAgAABAgQIjCGgAGYMdWMSIEAgTyD2BkBeDJ4iQIAAAQJTE7D+Ti1j5kuAAAECBHoXcEA/1zdAAcxcMyuuwQIukA4m3OjA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gsCOHVterdvygQhxBJhD7PM3+2sBXhFTIECAAAECBAjkC/gIz7fyJAECBFoLxN4AaK1hPAIECBAg0EbA+tvG2SgECBAgQIBALQEH9LUko/WjACZaRswnjIALpHVS4QJzHUe9ECBAoDcB60dZxn2/lLlpRSCCgAKYalmIff5mf61aonVEgAABAgQIEGghoACmhbIxCBAgUCYQewOgLCatCBAgQIBAdAHrb/QMmR8BAgQIECCwKOCAfq5vhAKYuWZWXIMFXCAdTLjRgQvMdRz1QoAAgd4ErB9lGff9UuamFYEIAgpgqmUh9vmb/bVqidYRAQIECBAgQKCFgAKYFsrGIECAQJlA7A2Aspi0IkCAAAEC0QWsv9EzZH4ECBAgQIDAooAD+rm+EQpg5ppZcQ0WcIF0MOFGBy4w13HUCwECBHoTsH6UZdz3S5mbVgQiCCiAqZaF2Odv9teqJVpHBAgQIECAAIEWAgpgWigbgwABAmUCsTcAymLSigABAgQIRBew/kbPkPkRIECAAAECiwIO6Of6RiiAmWtmxTVYwAXSwYQbHbjAXMdRLwQIEOhNwPpRlnHfL2VuWhGIIKAAploWYp+/2V+rlmgdESBAgAABAgRaCCiAaaFsDAIECJQJxN4AKItJKwIECBAgEF3A+hs9Q+ZHgAABAgQILAo4oJ/rG6EAZq6ZFddgARdIBxNudOACcx1HvRAgQKA3AetHWcZ9v5S5aUUggoACmGpZiH3+Zn+tWqJ1RIAAAQIECBBoIaAApoWyMQgQIFAmEHsDoCwmrQgQIECAQHQB62/0DJkfAQIECBAgsCjggH6ub4QCmLlmVlyDBVwgHUy40YELzHUc9UKAAIHeBKwfZRn3/VLmphWBCAIKYKplIfb5m/21aonWEQECBAgQIECghYACmBbKxiBAgECZQOwNgLKYtCJAgAABAtEFrL/RM2R+BAgQIECAwKKAA/q5vhEKYOaaWXENFnCBdDDhRgcuMNdx1AsBAgR6E7B+lGXc90uZm1YEIggogKmWhdjnb/bXqiVaRwQIECBAgACBFgIKYFooG4MAAQJlArE3AMpi0ooAAQIECEQXsP5Gz5D5ESBAgAABAosCDui7eCPW1tYOWxDTBYIgCfyHgAukdV4F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FdmRUxEScd4A5xT5/s78W4BUxBQIECBAgQIBAvoACmHwrTxIgQKC1QOwNgNYaxiNAgAABAm0ErL9tnI1CgAABAgQI1BJwQF9LMnQ/CmBCp8fkGgu4QFoH3AXmOo56IUCAQG8C1o+yjPt+KXPTikBEAQUwxVmJff5mf604sRoSIECAAAECBMYQUAAzhroxCRAgkCcQewMgLwZPESBAgACBqQlYf6eWMfMlQIAAAQK9Czig7+INUADTRZoFmSngAmkm1BaPucBcx1EvBAgQ6E3A+lGWcd8vZW5aEYgooACmOCuxz9/srxUnVkMCBAgQIECAwBgCCmDGUDcmAQIE8gRibwDkxeApAgQIECAwNQHr79QyZr4ECBAgQKB3AQf0XbwBCmC6SLMgMwVcIM2E2uIxF5jrOOqFAAECvQlYP8oy7vulzE0rAhEFFMAUZyX2+Zv9teLEakiAAAECBAgQGENAAcwY6sYkQIBAnkDsDYC8GDxFgAABAgSmJmD9nVrGzJcAAQIECPQu4IC+izdAAUwXaRZkpoALpJlQWzzmAnMdR70QIECgNwHrR1nGfb+UuWlFIKKAApjirMQ+f7O/VpxYDQkQIECAAAECYwgogBlD3ZgECBDIE4i9AZAXg6cIECBAgMDUBKy/U8uY+RIgQIAAgd4FHNB38QYogOkizYLMFHCBNBNqi8dcYK7jqBcCBAj0JmD9KMu475cyN60IRBRQAFOcldjnb/bXihOrIQECBAgQIEBgDAEFMGOoG5MAAQJ5ArE3APJi8BQBAgQIEJiagPV3ahkzXwIECBAg0LuAA/ou3gAFMF2kWZCZAi6QZkJt8ZgLzHUc9UKAAIHeBKwfZRn3/VLmphWBiAIKYIqzEvv8zf5acWI1JECAAAECBAiMIaAAZgx1YxIgQCBPIPYGQF4MniJAgAABAlMTsP5OLWPmS4AAAQIEehdwQN/FG6AApos0CzJTwAXSTKgtHnOBuY6jXggQINCbgPWjLOO+X8rctCIQUUABTHFWYp+/2V8rTqyGBAgQIECAAIExBBTAjKFuTAIECOQJxN4AyIvBUwQIECBAYGoC1t+pZcx8CRAgQIBA7wIO6Of6Bjzzu3QhzrW1w/55ribiIrAh4AJpnRfB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ooACmOKsxD5/s79WnFgNCRAgQIAAAQJjCCiAGUPdmAQIEMgTiL0BkBeDpwgQIECAwNQErL9Ty5j5EiBAgACB3gUc0M/1DVAAM9fMimuwgAukgwk3OnCBuY6jXggQINCbgPWjLOO+X8rctCIQUUABTHFWYp+/2V8rTqyGBAgQIECAAIExBBTAjKFuTAIECOQJxN4AyIvBUwQIECBAYGoC1t+pZcx8CRAgQIBA7wIO6Of6BiiAmWtmxTVYwAXSwYQbHbjAXMdRLwQIEOhNwPpRlnHfL2VuWhGIKKAApjgrsc/f7K8VJ1ZDAgQIECBAgMAYAgpgxlA3JgECBPIEYm8A5MXgKQIECBAgMDUB6+/UMma+BAgQIECgd4GH0vdTSv/pIMP/lH4svSQ91TvLDOJXADODJAphewRcIK3j6gJzHUe9ECBAoDcB60dZxn2/lLlpRSCigAKY4qzEPn9TAFOcWA0JECBAgAABAmMIKIAZQ92YBAgQyBOIvQGQF4OnCBAgQIDA1ASsv1PLmPkSIECAAIHeBb6c/p+0I/30QYbnpP8l/Vz6Vu8sM4hfAcwMkiiE7RFwgbSOqwvMdRz1QoAAgd4ErB9lGff9UuamFYGIAgpgirMS+/xNAUxxYjUkQIAAAQIECIwhoABmDHVjEiBAIE8g9gZAXgyeIkCAAAECUxOw/k4tY+ZLgAABAgR6F3go/W1K6WcPYfjf0knp/+6dZQbxK4CZQRKFsD0CLpDWcXWBuY6jXggQINCbgPWjLOO+X8rctCIQUUABTHFWYp+/KYApTqyGBAgQIECAAIExBBTAjKFuTAIECOQJxN4AyIvBUwQIECBAYGoC1t+pZcx8CRAgQIBA7wIPpXtTSr92CMOJ6aSNohj/pi2gAGba+TP7bRRwgbQOrgvMdRz1QoAAgd4ErB9lGff9UuamFYGIAgpgirMS+/xNAUxxYjUkQIAAAQIECIwhoABmDHVjEiBAIE8g9gZAXgyeIkCAAAECUxOw/k4tY+ZLgAABAgR6F/hyujXtSG85yLCWTkk/n77YO8sM4lcAM4MkCmF7BFwgrePqAnMdR70QIECgNwHrR1nGfb+UuWlFIILAjh1bXq3b8oEIcQSYQ+zzNwUwAV4RUyBAgAABAgQI5Av4CM+38iQBAgRaC8TeAGitYTwCBAgQINBGwPrbxtkoBAgQIECAQC2Bh9N/TWvpwoPdraU3pp9P99TqXj+jCSiAGY3ewNEFXCCtkyEXmOs46oUAAQK9CVg/yjLu+6XMTSsCEQQUwFTLQuzzNwUw1RKtIwIECBAgQIBACwEFMC2UjUGAAIEygdgbAGUxaUWAAAECBKILWH+jZ8j8CBAgQIAAgUWBL6c/TjvSlQf/4450bjox3Yxp8gIKYCafQgFsl4ALpHVkXWCu46gXAgQI9CZg/SjLuO+XMjetCEQQUABTLQuxz98UwFRLtI4IECBAgAABAi0EFMC0UDYGAQIEygRibwCUxaQVAQIECBCILmD9jZ4h8yNAgAABAgQWBb6cLkw70n895D9ekE5K/w3T5AUUwEw+hQLYLgEXSOvIusBcx1EvBAgQ6E3A+lGWcd8vZW5aEYggoACmWhZin78pgKmWaB0RIECAAAECBFoIKIBpoWwMAgQIlAnE3gAoi0krAgQIECAQXcD6Gz1D5keAAAECBAgsCvxtekv6Ybr1kP/4nnRS+iCmyQsogJl8CgWwXQIukNaRdYG5jqNeCBAg0JuA9aMs475fyty0IhBBQAFMtSzEPn9TAFMt0ToiQIAAAQIECLQQUADTQtkYBAgQKBOIvQFQFpNWBAgQIEAguoD1N3qGzI8AAQIECBBYFPhy+rW0I9178D/uSB9PJ6bzME1eQAHM5FMogO0ScIG0jqwLzHUc9UKAAIHeBKwfZRn3/VLmphWBCAIKYKplIfb5mwKYaonWEQECBAgQIECghYACmBbKxiBAgECZQOwNgLKYtCJAgAABAtEFrL/RM2R+BAgQIECAwKLAA+mF6Yj07UP+4zfSSelYTJMXUAAz+RQKYLsEXCCtI+sCcx1HvRAgQKA3AetHWcZ9v5S5aUUggoACmGpZiH3+pgCmWqJ1RIAAAQIECBBoIaAApoWyMQgQIFAmEHsDoCwmrQgQIECAQHQB62/0DJkfAQIECBAg8GyBh9I/ppSOO/iHI9LPpJ9NX0M1aQEFMJNOn8lvp4ALpHV0XWCu46gXAgQI9CZg/SjLuO+XMjetCEQQUABTLQuxz98UwFRLtI4IECBAgAABAi0EFMC0UDYGAQIEygRibwCUxaQVAQIECBCILmD9jZ4h8yNAgAABAgSeLfBQ+lhK6b8c/MOO9DvpxPTfUc1HYG1t7bAFMfOJVCQEthZwgXRro5wnXGDOUfIMAQIECDxTwPpR9k74filz04pABAEFMNWyEPv8TQFMtUTriAABAgQIECDQQkABTAtlYxAgQKBMIPYGQFlMWhEgQIAAgegC1t/oGTI/AgQIECBA4NkCD6bfTs85pOBlR/p4OjGdh2o+Agpg5pNLkQwXcIF0uOF6Dy4w13HUCwECBHoTsH6UZdz3S5mbVgQiCCiAqZaF2OdvCmCqJVpHBAgQIECAAIEWAgpgWigbgwABAmUCsTcAymLSigABAgQIRBew/kbPkPkRIECAAAECzxZ4KL08pfR/HvKHb6ST0rGo5iOgAGY+uRTJcAEXSIcbrvfgAnMdR70QIECgNwHrR1nGfb+UuWlFIIKAAphqWYh9/qYAplqidUSAAAECBAgQaCGgAKaFsjEIECBQJhB7A6AsJq0IECBAgEB0Aetv9AyZHwECBAgQILBc4KH0zymlnzr4x+ekn08/lx7CNQ8BBTDzyKMo6gi4QLo9jmsnPvP/Ha4zjl4IECBAYF4CCmDK8un7pcxNKwIRBBTAVMtC7PM3BTDVEq0jAgQIECBAgEALAQUwLZSNQYAAgTKB2BsAZTFpRYAAAQIEogtYf6NnyPwIECBAgACB5QIPpzvSWjrz4B93pEvSielDuOYhoABmHnkURR0BF0i3x1EBTB1XvRAgQGDuAgpgyjLs+6XMTSsCEQQUwFTLQuzzNwUw1RKtIwIECBAgQIBACwEFMC2UjUGAAIEygdgbAGUxaUWAAAECBKILWH+jZ8j8CBAgQIAAgeUCD6X3pJT+5JA//lU6Kf0KrnkIKICZRx5FUUfABdLtcVQAU8dVLwQIEJi7gAKYsgz7filz04pABAEFMNWyEPv8TQFMtUTriAABAgQIECDQQkABTAtlYxAgQKBMIPYGQFlMWhEgQIAAgegC1t/oGTI/AgQIECBAYLnAQ+m0lNJfLPxxLf3v6efTZ5FNX0ABzPRzKIJ6Ai6Q1rF0gbmOo14IECDQm4D1oyzjvl/K3LQiEEFAAUy1LMQ+f1MAU5ZleT0AACAASURBVC3ROiJAgAABAgQItBBQANNC2RgECBAoE4i9AVAWk1YECBAgQCC6gPU3eobMjwABAgQIENhc4Mvp82lHeu3BB3akfenE9HZk0xdQADP9HIqgnoALpHUsXWCu46gXAgQI9CZg/SjLuO+XMjetCEQQUABTLQuxz98UwFRLtI4IECBAgAABAi0EFMC0UDYGAQIEygRibwCUxaQVAQIECBCILmD9jZ4h8yNAgAABAgQ2F3gwnZOek24+5IF/Tym9PJ2U/i9s0xZQADPt/Jl9XQEXSOt4usBcx1EvBAgQ6E3A+lGWcd8vZW5aEYggoACmWhZin78pgKmWaB0RIECAAAECBFoIKIBpoWwMAgQIlAnE3gAoi0krAgQIECAQXcD6Gz1D5keAAAECBAgcXuCh9EBK6RcOeej96aT0R9imLaAAZtr5M/u6AlO+QHrbv9yWzvqfz6oLUtjb1C4wP/HEE+ntb397+sIXvnAw4pe85CXpjjvuSK94xSsKFQ7f7K677kpnnnnmwkPXXnttuuSSS7Yc73vf+176q7/6q/Tnf/7n6e///u/TV77ylbR///6Ndsccc0w64YQT0imnnJJOO+209DM/8zPpuc997pZ9/uiBH/zgBxtzuOGGG7LblD74ute9Lt1yyy3phS98YWkXS9ttFcNFF12U9uzZk4488shq4z7++OPp7LPPTvfff/+z+nzf+96XrrjiimpjRehomfHh4vzOd76TzjnnnPQXf/EXB6d/8803b/w3/wgcKjC19SNK9qb8/RLF0DwIjCWgAKaafOzzNwUw1RKtIwIECBAgQIBACwEFMC2UjUGAAIEygdgbAGUxaUWAAAECBKILWH+jZ8j8CBAgQIAAgcMLPJT+j5TSfzvkoX9K+9PL0ynp/0M3XQEFMNPNnZnXF5jyBdLXPPaa9MgPHklXHn1luvgnL66Ps0KPU7vAfODAgXTVVVel97///QtR5hakrECz8ehTTz2VLrvssnTdddcdbHrcccel22+/PR1//PGbdvetb30rfehDH0of/ehH07/8y79kDfvLv/zL6Y/+6I/Sr/7qr6bnPOc5W7bZqnhkyw5WeGCsApiTTz453XrrrenYY49dYbaHf/See+5Jb3zjG5c+pAAmpakVwKytraW/+7u/2ygu+53f+Z1q74mOthaY2vqxdURtnpjy90sbIaMQiCugAKZabmKfvymAqZZoHREgQIAAAQIEWggogGmhbAwCBAiUCcTeACiLSSsCBAgQIBBdwPobPUPmR4AAAQIECBxe4P50VHpe+ruU0ksPefC96aR0NbrpCiiAmW7uzLy+wJQvkD7+9OPp2L8/Nq2ltfSfj/jPoxbCTPEC84MPPphOP/30tP5rMD/6t2vXrnTTTTelF7zgBVVftq9+9avpzW9+c3r00UcP9nu4XyVZv4y//ssZF198cXrssceK5nL55Zen9773vWnnzp2Hbd9DAcw6wJ133pnOOOOMIstnNlpW0HToMwpgplUA841vfCNdeeWV6ROf+ESaY+6qvPTb2MkU149t5MjuesrfL9lBepDATAUUwFRLbOzzNwUw1RKtIwIECBAgQIBACwEFMC2UjUGAAIEygdgbAGUxaUWAAAECBKILWH+jZ8j8CBAgQIAAga0FHkqXp/SMgpcfpvPSL6SPb93YExEFFMBEzIo5jSUw9Quk678C86X/90sH+cYqhJniBebvf//76cILL0wf//j/WM7Wi0U++9nPple/+tVVX8n1oprdu3cf7HN9nLvvvjudeuqpzxpnvfhl/W+/93u/lx5//PGl8/jFX/zF9OM//uPphz/8Yfra17626XPvfve70549e9Lzn//8TePppQDmcAVHqyb761//enrrW9+aHnjggaVN51hEsew9OVycU/gFmPVfgrrxxhs3CsV+9AtLc8zdqu936+enuH60Nlo23tS/XyIYmgOBsQQUwFSTj33+pgCmWqJ1RIAAAQIECBBoIaAApoWyMQgQIFAmEHsDoCwmrQgQIECAQHQB62/0DJkfAQIECBAgsLXAg+l/TTvS/WlHOvaQh59OKZ2UTkp/v3UHnogmoAAmWkbMZ0yBqV8gPfRXYA51bF0IM9ULzM8sTFk3vOKKKzZ+DeKII46o8mp+97vf3Sh+ueOOOw7299rXvnbj1yaOPvroZ42x/isx68UVjzzyyMLffuM3fiP9/u//flovfnne85538G/rBTPrhTLXX399uuGGG9L+/fsX2n3wgx9Ml156aXruc5+7NJ5lhQ0nn3xy+sM//MMtfz1mVaAf+7EfSz/7sz+bjjzyyFWbHvb5nCKe9ZhuvfXWdOyxh37OlE3jrrvuSmeeeeamjedYRDHHAphVYyp7W7TaSmCq68dWcW3336f+/bLdPvonEFlAAUy17MQ+f1MAUy3ROiJAgAABAgQItBBQANNC2RgECBAoE4i9AVAWk1YECBAgQCC6gPU3eobMjwABAgQIEMgT+Nv0lvTDdOszHv5GOmmhKCavL0+NLqAAZvQUmEAggTlcIH3mr8AcytuqEGaqF5iX/ZLH4YpTSl7dBx98MJ1++unpiSeeONj8mmuuSZdcckl65gXIzQo5/viP/zhddtll6aijjtp0CuuFMF/60pfSu971rvTYY48dfG69yOZTn/pU+pVf+ZWlbZeN+brXvS7dcsst6YUvfGFJyM3b5BTArE/qzjvvTGecccag+eWMpQBmEHGzxgpgmlEfdqCprh9j683h+2VsQ+MTGEtAAUw1+djnbwpgqiVaRwQIECBAgACBFgIKYFooG4MAAQJlArE3AMpi0ooAAQIECEQXsP5Gz5D5ESBAgAABAvkCD6e9aS1d/IwGf51OSr+U34knIwgogImQBXOIIjCHC6Sb/QrMocbbXQgz1QvMBw4cSFdddVV6//vfv/BK3nvvvenXfu3XBr+my/o/7rjj0u23356OP/74Z/W/rFjm3e9+d9qzZ096/vOfnzWf9bm/6U1vWvglmIsuumijj2W/vDLXApjXvOY16ad/+qfTvn37DrodziELN6WN4qKzzjrr4C/0nHbaaenJJ59c+MUeBTC5muM+pwBmXP8fjT7V9WNsvTl8v4xtaHwCYwkogKkmH/v8TQFMtUTriAABAgQIECDQQkABTAtlYxAgQKBMIPYGQFlMWhEgQIAAgegC1t/oGTI/AgQIECBAYDWBL6f70470yv+fvTuBtqK6Ej6+HyhIiOIQB+JATKSVICAKSpwHRGPijI2KIAoaFWJUoqJGkTgRDM4aJyIqBFAIqFERQYMaHAARlTi3ol+rCY4Y0oLI+9ap5t6+9747nHvqvKpdVf9ai5WEd8bfrkdVnzq7T1GlBrlUdpFR9TVE6TgFSICJU5++tQmkZQNptVNgCs2bKxEmyRuY58yZI0ceeWRRwog5nWX06NHSqlWrULesOfVl4MCBMnv27Hw7lZIwzAku1157rQwfPjxftlqyTKWBrVy5Mjgt5oYbbsgX2X333eVPf/qTdOjQoUm1tCbAmFNsBg0aJKeeemo+trvttptMmjRJtt12W+e4mpNxTjjhhHz9P/zhDzJjxgx57LHH8n9HAowzb6QVSYCJlLtiZ0l+fsQpmJb3lzgN6RsBLQINFhkxWsaqbBy6v7+RAKPsdmE4CCCAAAIIIIBAdQESYLhDEEAAAb0CuhcA9LoxMgQQQAABBMII8PwNo0ddBBBAAAEEENAnME/aSCv5l4i0KBpco0yWnnKcvgEzonICJMBwXyDwfwJp2UBqcwpMYdx9J8IkeQPz559/LoMHD5bp06fniXwkSpjGHnzwQTn88MOLfuWmTZsmRx11VJNfw6+++kqGDh1adGLJL37xiyAppk2bNnX92pbr95lnnpE99tijSTtpToD5/e9/LyaZqTABqZK/DfCKFStk2LBhMn78+KC4uU9uvPFGufjii0mAsQFUVoYEGB0BSfLzI07BtLy/xGlI3whoESABxjkSur+/kQDjHFgqIoAAAggggAACcQiQABOHOn0igAACdgK6FwDs5kApBBBAAAEEkibA8zdpEWO8CCCAAAIIIFBb4EXpLWvk8TIFF8kaOVx2lQ9qN0KJOAVIgIlTn761CaRpA6ntKTCFMfCVCJP0Dczjxo2TIUOGFN2eYRIlTEPlTmLp3bu33HPPPdK+ffsmvwpLly6V448/XubNm5f/2TXXXBMkcNR7LVy4UA499FAxJ9DkrsmTJ0u/fv2aNJXmBBhjfdNNN8lll12Wn3elE3hsjJcsWSLHHHOMvPbaa0FxE5tzzz1XTjrpJBJgbACVlSEBRkdAkv78iEsxTe8vcRnSLwJaBEiAcY6E7u9vJMA4B5aKCCCAAAIIIIBAHAIkwMShTp8IIICAnYDuBQC7OVAKAQQQQACBpAnw/E1axBgvAggggAACCNgJLJSR0iiXlin8b2mUvtJTHrVriFJxCJAAE4c6fWoVSNMG0npPgSmMSdhEmKRvYC5NbDA2rqev5FzLtTl27NggaaKhoekn1Y8//lhMkspbb70lb7/9tixbtkyGDx8u/fv3r/vX5+WXX5a+ffsGbeWuCRMmlG0rzQkwEydOlJdeekmOPPJIMSfsmCvM6T6liVIPPPBAcKqOidFjjz2Wt/7tb38bnApTz7VmzRp54403gnaefPJJWbx4sZikKHNtv/320qlTJ+nTp4/8/Oc/l6222qrsPVRPf42NjUH7M2bMaNJfr169xCRrHXbYYdK9e3dZZ511pN5kkU8//bSJS6V7sNK4V69eLW+++abMmTMnSAx777335LnnnssXX3/99WWnnXaSLl26yF577SX777+/bLbZZlUZjLFJBDO+Nle3bt1kypQpQQxqXcbo+eefl1mzZok5ccnce7n7zjiaNvbdd1855JBD6o7h3/72N9lzzz3zQyj898n8W2Huzfvuu08WLVokG2+8sey+++5BEtwRRxxR06TWvJr750l/fjS3T6X20/T+Epch/SKgRYAEGOdI6P7+RgKMc2CpiAACCCCAAAIIxCFAAkwc6vSJAAII2AnoXgCwmwOlEEAAAQQQSJoAz9+kRYzxIoAAAggggIC9wHzZURrkJRFp2aRSo5wn35HrpbOssm+QklEJkAATlTT9JEEgbRtIXU6BKYyTayJM0jcwlzutxSQc3H///dK5c2enW7k0WcKc+vLQQw/JLrvs4tRePZWeeuop2WeffYqqzJ07V/bee+8mzaQ9AWbVqlUycOBAmT17dn7uLqf7mESGoUOHyr333hu0YxIZTIJN69atQyXAmMSXJ554QkzSzNNPP20VZpPQ85vf/CZITimXTFWrEZNIMnLkyOA0olqXSbgZNWpUkLxhErJuu+22fJVqiT5hEmBWrFghU6dOFZMw9sorr9QaYv7nJiHGJH5dcskl8oMf/KBsveZIgDFzHT9+vNx44435pKVagz7uuOPk/PPPl65du1rFsFICjEmyOf300ysm9JjkIJPAY/4903ol/fkRl2va3l/icqRfBDQIkADjHAXd399IgHEOLBURQAABBBBAAIE4BEiAiUOdPhFAAAE7Ad0LAHZzoBQCCCCAAAJJE+D5m7SIMV4EEEAAAQQQqE9gibSS/5G7ROT4JhUb5DVZIxOkUe6VXeWD+hqmdHMKkADTnLq0nTSBtG0gDXMKTGHs6k2EScMGZnPKROFJIcbj1ltvDU6Cqff68ssvZciQIcEm/tw1aNAguemmm6Rt27b1NldXeXOyxxVXXFF0AknHjh2DsZjN9qVX2hNgzGkYpR5nnnmmjBkzJkhesb1KT9UxJ7yYJJIvvvjCOQHms88+C+J0yy232A4jX84ke5h5nXrqqdbzMMk2Jvnn3HPPtU7UMB0aw9GjR8sLL7wgd955Z34MzZEA8/rrrwfj+8tf/lK3Sa6CSda5/fbbyyZ8+UyAMb9rzz77rJx11lkyf/78usdbTwzLJcCccsopQVKWOXWm0uVyr9c9kZAV0vD8CEngVD1t7y9OCFRCICUCJMA4B1L39zcSYJwDS0UEEEAAAQQQQCAOARJg4lCnTwQQQMBOQPcCgN0cKIUAAggggEDSBHj+Ji1ijBcBBBBAAAEE3AQWylnSKNdWqPy5iNwrLeRe2VkWuHVALZ8CJMD41KStpAukcQNp2FNgCmNqmwiThg3Mn3zyiQwYMEBmzpyZJzCnSZgN/+3atavrVjeJAkcccYR89NFH+Xoup47U1enawv/93/8dzOPJJ5+0mkfaE2A22WQTMckDP/3pT8Wc4mKubt26BadimEQJ2+vaa6+Vc845JyhuEhemT58uBxxwgJQ76aRaYkiuv3/84x/yy1/+MjhlqNxlxtahQ4fgR8uWLZNFixaVLXfllVcG46qVzGOSNSZNmiSnnXZa3qGwQdOXSZRq0aJFkBxjEkVqXb4TYF577TU56aSTKiZ09OrVSzbYYINgWOa+Naef5GJaOtY99thDJkyY0OQkmI8//lgmT54s5tSnb775Jvh9N/dH7jrkkEOKEmeM67HHHitbbLFFURfG09xDJgHFJDKVu3LjNf0sXry4Yrlf/epXQTJTteS40gSY/fbbT0xCkznZKXeZE4E23XTT/P1SeJ/WimWcP0/D8yMOvzS+v8ThSJ8IaBAgAcY5Crq/v5EA4xxYKiKAAAIIIIAAAnEIkAAThzp9IoAAAnYCuhcA7OZAKQQQQAABBJImwPM3aRFjvAgggAACCCDgLjBfDpEGuV5EtqvYSKNMkQa5V1bJs7K7lN8t6D4CaloKkABjCUWxTAikcQOpr1NgCm+AWokwadjAbDa0mySH4cOH56fevn17mTFjhuy6667Wvw/lTmDp3bu33HPPPWLaa87r22+/lWuuuUbOO++8om5MEs/gwYPLdp2FBJhyyU0mOaJ///5W4Sg90acwni4JMCtWrAhiVHryizlpZcSIEUEC0+abby4NDf/36f2f//xnkHBx8803N0lOue6668Sc9FFYvnRiCxYsEJPQZZJbCq+BAwcGJ678+Mc/DpJfzGXuYVPO9HXbbbdVTDLxmQBjTM4++2y54447isb385//PBifSSZp1apV0c9MAsh7770nf/jDH8qOc+zYsUGblVzK3fs2yUtmECbx5MQTT2zi2bNnz+BkoH333bcoocWM9e9//3vw+2lOYypN3DEn7Jh/e9ZZZ52y92RpAkxhIXNy1e9+9zvZbrvt8nM1yXezZs2Sww47TDbaaCOr+zyuQml4fsRhl8b3lzgc6RMBDQIkwDhHQff3NxJgnANLRQQQQAABBBBAIA4BEmDiUKdPBBBAwE5A9wKA3RwohQACCCCAQNIEeP4mLWKMFwEEEEAAAQTCCSwQs7PX7LA1f35QpbGVIsFpMGZLwHPSUp6SneXDcJ1Tu4pA6XtpUVGz0ZULgawKpHUDqc9TYArvjUqJMGnZwLxkyRI55phjxJxEkbtqbaIv/d0xG89NUsHs2bPzP7r44ouDTfEtW7Zs1l+1cpvyK52EkRtIFhJgyiU3/eIXvwgSntq0aVMzJqUn+lx22WVy0UUXBckG9SbAmLGYhKRTTz21qN8+ffrI9ddfLzvssEPV8bz++utiTgwxyQ25y5zeYpIqevToUbbu8uXLg9NmTBJW7jKng/zmN78J2qp0eowZqzkh5fTTT2+S6GHa8ZkAM2fOHDGJHIWJIWeccYaMGTOm6skoZhxmnObEo5NPPrlonLVOcHJNgDGnyAwZMkQefvjhIm+TvHThhRcGJwRVukwizKOPPhqcHFOYjGTqmBia+6DcVSkB5vDDDw+Sf0zCVFKvtDw/ovZP6/tL1I70h4AGARJgnKOg+/sbCTDOgaUiAggggAACCCAQhwAJMHGo0ycCCCBgJ6B7AcBuDpRCAAEEEEAgaQI8f5MWMcaLAAIIIIAAAn4E5snGsq4MloYgEWZ7y0bfkgZ5RhrlTRFZLg2yXNbI8vx/F/lSWshyWV+WS0cxCTRc9gIkwNhbUTJjAmndQNocp8AU3hqliTBp2cBcbkP8wQcfLPfee69873vfs/rtePDBB8VsSs9dLqfIWHVUUsgk7Zx00kny/PPP539iNtXfeuutctxxx9V1CoZL/7Xq2J6sUaudcj+3SeIpTWLp1q1bcKLK9ttXf00pTZ4xpiaBwSQWmaveBJh33303iEdhnHbbbTe56667pFOnTlbTLxdrcwKMSRYpl8xSLrnEJPGYhI1KJ47kBmLmP336dBk0aFCTU0t8JcCsXLkyOBHnhhtuyM+/VuJWKZQ5/WjUqFFi5pW7dtllF5k8eXJwMortfWNzn44bNy5IgCm8bJN1TJ1KCTsm+c4ks5Q7saVcAoz5t8XMb++997a6b7QWSsvzI2rftL6/RO1IfwhoECABxjkKur+/kQDjHFgqIoAAAggggAACcQiQABOHOn0igAACdgK6FwDs5kApBBBAAAEEkibA8zdpEWO8CCCAAAIIIOBX4DFpK5vkT4Tp6rdxWkMAAQQQiFsglwhz9v87u2gojbsk92SpP//5z3L00Ufn52MSHkwCwAEHHFCTu9xGfpM4cNNNN9U8xaJm41UK/OMf/xBzoskDDzxQVMpmU3655JEwY6lU1yaxwLVfmwSYzz//XAYPHhzEMndNmDBB+vfvX7Xb0nrmlBKTAJFLUqg3AaY0ecLcXybBqjBpysZh4sSJcsIJJ+SLmuSZ+++/Xzp37lxUfdWqVUGiizntJneZhJtJkybJtttua9OVmPvanHhjTkMqvHwlwJiTUI4//niZN29evvl6T14yFUuTz2olObmcAFPuPtpvv/2CGG655ZZWnqbQ6tWrZfTo0WJOh8pd1f6tKZcAU3ovWneurCAJMG4BIQHGzY1aCGgUIAHGOSq6v7+RAOMcWCoigAACCCCAAAJxCJAAE4c6fSKAAAJ2AroXAOzmQCkEEEAAAQSSJsDzN2kRY7wIIIAAAggg0DwCT8o68t3gRJi9RKS7iPy4eTqiVQQQQAABDQJJToD56KOPZODAgTJ79uw8pdmkPnLkSGnZsmVV3jfeeEP69esnixcvzpebNm2aHHXUUc0WlkrJLyahwpwmsfnmm1ftOysJMKUnuRgUkzRkEkPatGlT0cgkHvz0pz/Nn35SmphRTwLMV199JUOHDg2SJXKXaxJDuaQRc9qPmVPh9eGHHwZJPn/961/rvp8L2yk9Qcf8zFcCzCeffCKzZs2Sd955R1588UUxc7vjjjvEnOBSz1WaJNKxY0eZOnWqdO1aPgfbJQFm4cKFcuihh4r5dyJ33XLLLXLaaadVPGWp0hyWLFki5tQXc6JP7rrggguCU2xK/60plwBTqWw9ZhrKkgDjFgUSYNzcqIWARgESYJyjovv7GwkwzoGlIgIIIIAAAgggEIcACTBxqNMnAgggYCegewHAbg6UQgABBBBAIGkCPH+TFjHGiwACCCCAAALNJ/Ci9JBG2VNEdhOR3aVRtmm+zmgZAQQQQCBOgSQnwJhEiSuuuKLoZIbdd99d/vSnP0mHDh2qspae7lHvSRv1xswkCpiEiocffrioqun3rrvuEnMqSK0rKwkwxqE0eaHWCSGl90L79u3loYceKkrMqCcB5u2335Zjjz02GEfuuvLKK8UkMtR7ff311zJ8+HAxyRe5y5z4YxJ01ltvvfzfPffcc9KnT598Ao/5gUk2OfDAA+vq0iSpDBgwQGbOnJmv5ysBpq6BVClcLknkmWeekT322KNsLZcEGJNUZpJdcletJJtqcyvXf9++feXOO++Udu3aFVUtN7e77747SNZL+kUCjFsESYBxc6MWAhoFSIBxjoru728kwDgHlooIIIAAAggggEAcAiTAxKFOnwgggICdgO4FALs5UAoBBBBAAIGkCfD8TVrEGC8CCCCAAAII+BeYL4dICxkgjXKs/8ZpEQEEEEAgToENW24oI9uPlLP/39lFw0hyAoyZSLnTLmqd5PLll1/KkCFDghMncpftyTEuMTSnR5jTPszG+MLLbPY3iTjbb7+9VbPlNuGbBJqLLrpI1l9/fas2bAqZk2hsEnJs2iotU24OBx10kEycOFE22WSTfPFyMZowYUJwQkq5q/Q0oHLJCfUkwJRLYpg8eXJwapDLZU4KueSSS/JVy83ZGJxwwgn5Ml26dJH77rtPdthhh7q6XLVqlYwYMSI4MSd3xZ0As2bNGjH+5ndhzpw5cv/994s5hanw8pkA8+233waJcVdddVW+i969ewfJcZtuumldnrnCxvOcc87J1zWn3ph7Yrvttitqr9y9M3fuXNl7772d+tVUiQQYt2iQAOPmRi0ENAqQAOMcFd3f30iAcQ4sFRFAAAEEEEAAgTgESICJQ50+EUAAATsB3QsAdnOgFAIIIIAAAkkT4PmbtIgxXgQQQAABBBDwI3CptJCfywARMf9vqfe3arRBPpQ18oQ0yBIRWS4NslzWyPL8fxf5UlrIcllflktHWWnVJoVyAqXvpUUy5v/DPRcCWRVI6wbSpauWyravbCuN0jy/37nEl7M2Pyu4ddK2gXnFihUybNgwGT9+fP5X48wzz5QxY8ZI69aty/66lCbNmNNCZsyYIbvuuqvXXy/zb7bZ+G5OoSjd7G9O+rjpppvEnEphe9kmj9i2F0e5euZQmnBgkojM37Vp06bJ0E1SxZFHHpk/PeXWW28Nko4Kr3oSYEqTUUw7vXr1kg022MCJbdmyZbJo0aJ83XIn2phkjQsvvDBfJkzCRmnCTRQJMOZ+X758uXz44YfBH3PPv/fee7JgwQJZvHixfPbZZ1XtfCbAlLvPqt0/NkEtvScqnShT7+k2Nn1rKZO250dUrml9f4nKj34Q0CRAAoxzNHR/fyMBxjmwVEQAAQQQQAABBOIQIAEmDnX6RAABBOwEdC8A2M2BUggggAACCCRNgOdv0iLGeBFAAAEEEEAgnMArsrl8LQOlIUh+6VK1sUb5TFrI36RR/iYtCtrgAwAAIABJREFU5THpLi+F65zaVQRIgOH2QKCCQFo3kO77xr4y919zvce9NPEl10EaNzCXbkwvl1yQm7/ZpH/FFVcEp0PkrgEDBsjNN9/s9RSV1atXB6eamBMjSjf+H3PMMUEix5ZbbllX3OtJHqmr4QgL1zOHhQsXyqGHHirmdBdzVYqrOe1j1KhRYpI+zGVOrzEnjHTu3LloZmETYHwylZuLzSkxtmMo/Z1orgQYk/DyyCOPyJ///OfgZJdaSS7Vxu8zAearr76SoUOHyr333pvvMmwCjG1ii20521hqKpfG50cUvml9f4nCjj4Q0CZAAoxzRHR/fyMBxjmwVEQAAQQQQAABBOIQIAEmDnX6RAABBOwEdC8A2M2BUggggAACCCRNgOdv0iLGeBFAAAEEEEDAXWC+HCINcr2IbFelkdekUe4Tkb9JD3lSGmS1e4fUrEOABJg6sCiaLYE0biBtjtNfKiW+5O6WNG5gfvfdd+W4446T559/Pv9Lceedd8rgwYOb/JKYZIqBAwfK7Nmza5Z1/Q0zSR5jx44NTqExG/ELr1NOOUVGjx4tG2+8cd3N15M8UnfjEVWoZw7lkhgmTJgg/fv3LxptaUwHDRoUnK7Ttm3bonL1JMCUJqM0B09pwkeSEmBWrlwpJhZXX311k9ONall16NBBevbsKVOnTi0q6jMBplysSYCpFZnaP0/j86P2rMOXSOP7S3gVWkAgmQIkwDjHTff3NxJgnANLRQQQQAABBBBAIA4BEmDiUKdPBBBAwE5A9wKA3RwohQACCCCAQNIEeP4mLWKMFwEEEEAAAQTcBBbKWdIo11apPENayBTpLvdJg6xx64RaIQRIgAmBR9V0C6RxA6nP019qJb7k7o40bmAuPQHEzLVSEsTjjz8uffr0yf+y7LbbbjJp0iTZdtttvfwCLVu2TIYPH1508kSu4UsvvVTOO+88adOmjVNf9SSPOHUQQaV653DbbbfJaaedlh9ZubiWxrRS8lM9CTCl/fqmad++vTz00EOyyy675JtOSgKMOeVlxIgRcscdd1ixbL/99tK9e3fZd999gz8/+tGPgmS1Pffcs6i+zwSY5jgB5qmnnpJ99tmn5pg5AcbqtshUoTS+v2QqgEwWgQIBEmCcbwfd399IgHEOLBURQAABBBBAAIE4BEiAiUOdPhFAAAE7Ad0LAHZzoBQCCCCAAAJJE+D5m7SIMV4EEEAAAQQQqE9gibSS/5G7ROT4JhUb5V1pkCnBiS89ZVF9DVPaswAJMJ5BaS49AmnbQOrr9BfbxJfcnZDGBBgztxdeeEGOOOIIMaeBmKtjx47BCRNdu3bN/xKYUytMAsoNN9yQ/7uLL75YRo4cKS1btgz9y/LWW2/JsGHDZNasWUVtmdNerrnmmuDkknXWWce5n3qTR5w7asaK9c7h5Zdflr59+4qxNVenTp3k/vvvl86dOwf/2yQ/mRheddVVwf/u1q2bTJkyRUzSRelVTwLMxIkT5YQTTsg3Ua1dX1xmDhdeeGG+OZMsYsbx/e9/v+4uShN4fvvb3wZO5a5yLuVO2jF1TfzM75A5Yaf0Mvf5AQccIHvttZf8+Mc/lh/+8IeyxRZblE34qjdJpNx9U21O5cqHPQGm9J7o0qWL3HfffbLDDjsUUdQ7t7qDG2OFtD4/mps0be8vze1F+whoFiABxjk6ur+/kQDjHFgqIoAAAggggAACcQiQABOHOn0igAACdgK6FwDs5kApBBBAAAEEkibA8zdpEWO8CCCAAAIIIGAvMF92lAZ5SUSa7u5tlPOkQW6WHvJv+wYp2YwCJMA0Iy5NJ1sgbRtIw57+Um/iSy76ad3A/Pnnn8vgwYNl+vTp+RvdJJ2cffbZ+f/9xhtvSL9+/WTx4sXB362//vpBebNpP+z16quvypAhQ4KTLQovk4hx3XXXyUEHHSQNDeE+z9abPBJ2Ts1Rv945rFixIkgqGj9+fH44hSe8LF26VI4//niZN29e8PNqSQ71JMCUnipj7hWT2NSrV6/mYAnaLE2wKJfEZdN5Y2OjjBo1KviTu3wlwBgDk5BkTljJXR06dJDLL79cjj76aOvTjUp9TVs+T4ApTYwy7ffu3Vv+9Kc/yaabbmrD2KRMaYKSOb1n8uTJst122xWVJQHGiTfVldL2/pLqYDE5BGoIkADjfIvo/v5GAoxzYKmIAAIIIIAAAgjEIRBuhTWOEdMnAgggkB0B3QsA2YkDM0UAAQQQyJYAz99sxZvZIoAAAgggkB2B+XKpNMjIMhP+tzRKX+kpj2YHIxEzJQEmEWFikHEIpGkDaZjTX1wTX3IxS2sCjJnfuHHjgiSU3HXkkUcGf7fRRhsFf1Xr5673daXklz322EPMSRy500pc28/Vqzd5JGx/zVHfZQ6lcRs0aFBwAknbtm3lwQcflMMPPzw/1GnTpslRRx1Vduj1JMCUnjxjGrz11luDBJvmuhYuXCiHHnpo/hQj088DDzwghx12WF1dmuSUoUOHyr333puv5yMBptwJSiYxyJy01KdPn7rGeM8998iJJ55YVMdnAoxpuPQUHNeEItNWOVOTCGSSsdq1a1c0DxJg6roVMlE4Te8vmQgYk0SgigAJMM63h+7vbyTAOAeWiggggAACCCCAQBwCJMDEoU6fCCCAgJ2A7gUAuzlQCgEEEEAAgaQJ8PxNWsQYLwIIIIAAAgjUFnhRessaebxMwUWyRg6XXeWD2o1QImIBEmAiBqe75AikaQOpy+kvYRNfcpFOcwLMu+++K8cdd1z+FJb27dvLjBkzZNdddy27gb3wJBHX34TXXntNTjrppCYnvxxzzDFy7bXXypZbbunadJN6Lskj3jr31JDLHJYsWSLG01ibq1u3bjJlyhTZdtttZcSIEYGzuXbbbTeZNGlS8PflrnoSYD755BMZMGCAzJw5M99UYeJNPRwmccSM0yS4mPuhS5cuss022wRzat26db6pjz76SAYOHCizZ8/O/92ZZ54pY8aMKSpXq+9SL1PeRwLMsmXLgtN2CsdnjG6++ebgNCXbq9zpLKau7wSYcglFt9xyi5x22ml1n8ZUzvSCCy6Qyy67TFq2LD5gkQQY2zshO+XS9P6SnagxUwTKC5AA43xn6P7+RgKMc2CpiAACCCCAAAIIxCFAAkwc6vSJAAII2AnoXgCwmwOlEEAAAQQQSJoAz9+kRYzxIoAAAggggEB1gXnSRlrJv0SkRVHBRpksPeU4+NQKkACjNjQMLG6BtGwgrff0F1+JL7n4pTkBptwJFWaD+kUXXSQvvvhi0ekatZIlbO73f/zjH8GJIOaUjsLrlFNOkdGjR8vGG29s04x1GZfkEevGIyroMocVK1bIsGHDZPz48flRTpgwQfbcc88gIWPevHnB35999tmBe6tWrcrOpp4EmMbGRrniiivk4osvzrfletrJU089Jccee2zRyS7lEltMYsioUaOCpIrc1alTJ5k8ebJ07drVKkJm3CYhaPjw4UXlfSTAvPHGG9KvXz9ZvHhxvm1z/5v+2rRpYzU+U6hcO+bvfSfAfP755zJ48GCZPn16fmz77bdfcDJOPYlpq1evlpEjR8qVV15ZNMdKp/OQAGN9K2SmYFreXzITMCaKQBUBEmCcbw/d399IgHEOLBURQAABBBBAAIE4BEiAiUOdPhFAAAE7Ad0LAHZzoBQCCCCAAAJJE+D5m7SIMV4EEEAAAQQQqC4wX+ZJg/ykqFCjjJKecil0qgVIgFEdHgYXp0BaNpDanv7iO/ElF7s0J8CYOc6ZM0eOPPLI4MQXc5n/Pm7cOLnvvvuCkx9yl8vJGoX3v0m2MYk1Y8eOLfq1OP300+V3v/tdXSdi2P5euSSP2LYdVTnXOZgYDhkyJD9Mk3ixzz77BAkwuatSQkLu5/UkwJg6L7/8cpC4kjt5xvzdz372M7n11ltlq622siIrlyRlEmlMEsbhhx/epI1yfZpTVm644QbZcMMNa/Y5d+5cOfHEE2Xp0qVFZX0kwHz44YfSv39/+etf/5pvu94TYEwy03nnnSfmJJbSy3cCjGm/9L4xf3fGGWcEp+q0bdu2pqdJKDL/ppiTecwJPbmrd+/ecs8994g5Zar0IgGmJmvmCqTl/SVzgWPCCJQRIAHG+bbQ/f2NBBjnwFIRAQQQQAABBBCIQ4AEmDjU6RMBBBCwE9C9AGA3B0ohgAACCCCQNAGev0mLGONFAAEEEEAAgcoCC+VaaZSzSgr8TXrInrCpFyABRn2IGGBcAmnYQGpz+ktzJb7k4pb2BJjSUx/MBvWJEyfKXXfdFSQdmMskIJhTIQ444ADn23nWrFnSt2/ffKKNacgkNNx2222y+eabO7dbraJr8kizDMaxUdc5lJ4a0qFDhyAhJHcayb777hvE+fvf/37FkdWbAGNO/jAnyhSeAmMa79Onj1x//fWyww47VFX47LPPZMSIEXLHHXcUlTPJFDfeeKNssMEGTepXOm3E5lShhQsXytChQ+X5559v0q6PBBiTVGbaz/0emU7M75c5jWf//feveUcYD2NZLvnFVK43AcYm+ebjjz8OEqcefvjhovGZuFx44YVVE9XWrFkjjz76aDDnwoQi8+/H7bffHiRHlbtIgKl5K2SuQBreXzIXNCaMwFqBhoaaW+tqFgAzEND9/Y0EGG5TBBBAAAEEEEAgUQK8hCcqXAwWAQQyJqB7ASBjwWC6CCCAAAKZEeD5m5lQM1EEEEAAAQRSLvCiHCtrZFLJLN+THrJtymeelumRAJOWSDIP7wJp2EBa7fSX5k58yQUk7Qkw5sSGa6+9VoYPH56/B82JGC+88EL+JI/cqTAbbbSR031qkmzMCST3339/UX1z8suuu+7q1GZhpW233VZMgkfpVS55ZLfddgtOojGb8n1fJsGkS5cu0rJlS29NuybAlKtXOCiTWDFy5MiqY603Aca0X+4EF/P3G2+8sfzqV78KTgYxsSrcIGvG+sQTT8ioUaNk/vz5RXam7NSpU6VHjx4VTSv12bNnz2COJtmkTZs2+frmfhw/frxcfvnlYpJMyl0+EmBMu+VOVNl+++3lkksukaOPPlpat27dpHtz6ssjjzwiV199dROPwsImqezAAw8sO/5vv/02SJ656qqr8j8397w5yWnw4MH5ZCLzd61atSpqo9KpODlPkzxVeBqMSXz5+9//HiSz3X333UVJbqbhYcOGBSfIFMagsEMSYLz9c5GahtLw/pKaYDARBOoUIAGmTrDKxXV/fyMBxlugaQgBBBBAAAEEEIhCgASYKJTpAwEEEHAT0L0A4DYnaiGAAAIIIKBdgOev9ggxPgQQQAABBBCoLfCKbC5fy7PSUJTsskpEekgPeaV2A5RQIEACjIIgMASdAknfQFrp9JeoEl9yUU17AoyZ55IlS+SYY47JJ7yU3tG33nprkMDies2ZM0dMEo05EaM5LnOiRv/+/Zs0XSsJxPdYjJFJJqq00d+lP9cEGNOXOeHlhBNOaNKt7Yk+LgkwpjNz+oxJsjCJDeUuk9TSsWNHadGihSxfvlyee+65iuWuueaa4N6ptaH2tddek5NOOqnsaS5mvjvttFMQl2XLlsmiRYuK+jM/79y5c9E4fCXAVErOMQMwiTA/+clP8ifjmN8PY2GSzwp/V8z4/vM//1NeffXVovlVuu9zkzMJKaeddlrV267cKTImKW7KlCnBSS6VEoR69eoVJNF88803walClcqdfvrpYhLdqiWckQDj8i9Duusk/f0l3dFhdghUF6j1vBYR9t7Z3US6v7+RAGMXRUohgAACCCCAAAJKBHgJVxIIhoEAAgiUEdC9AEDIEEAAAQQQSKcAz990xpVZIYAAAgggkC2B+XKuNMiYokmvkZNkVxmfLYhEz5YEmESHj8E3p0DSN5CWnv4SdeJLLjZZSIBZuXKlnHfeeXLDDTc0uSU7deoUnNxiEgRcrlWrVsmIESOCxJDmukiAKS/77rvvynHHHdckKaR3795yzz33SPv27auGxDUBxjT6wQcfyPnnny+TJpUesmd3F5jkkOuuu04OOuigmskvuRZff/314JQZczKK7WUSM8xJKZtttpkMGjQoX81XAoxpsFpyTq1xmlNXrrzyStl9993l3HPPlVtuuSVf5YILLpDLLrus4ik+JhGpX79+QYJKpavS745JgjGn8piToarVr9SucTWn75xxxhk1E8JIgKl1F2Tv50l/f8lexJgxAv8nQAKMt7tB9/c3EmC8BZqGEEAAAQQQQACBKARIgIlCmT4QQAABNwHdCwBuc6IWAggggAAC2gV4/mqPEONDAAEEEEAAgeoCl0oL+bm8JCJdCgpeKD3kKugSJUACTKLCxWCjFEjyBtLC01/iSnzJxSoLCTBmrn/+85/l6KOPbnKLnnnmmTJmzBhp3bq10+1bLonCqaEqlUiAKY9TKbHJJE1cdNFFNRNLwiTAmBGZ/v/yl78EJ4DMnz/fKuwbb7xxcGrJWWedJZtuuqlVncJCK1askNtvv10uv/zyiqeS5MqbJBtT7qijjgoSdQpPy/GZAGP6MwlBv/nNb4LEI5vLnJJjknlOPfVUadu2bVDFJJGdc845+eq1EplMEsvMmTPFnMKydOnSst1Wm6epYE7MMSfJmL4rnfJS2LBJfDEn9phxdu3ateY9ZuqSAGNzR2SrTJLfX7IVKWaLQFMBEmC83RW6v7+RAOMt0DSEAAIIIIAAAghEIUACTBTK9IEAAgi4CeheAHCbE7UQQAABBBDQLsDzV3uEGB8CCCCAAAIIVBdYICeKFJz00ijvSoPsKD3k39AlSoAEmESFi8FGKZDkDaTm9JfF/7NYRrYfKWdtflaUbE36ykoCzEcffSQDBw6U2bNn5w3MZvbp06fLAQcc4BwDs/H++OOPl3nz5jm3UasiCTCVhUoTm0xMH330Udljjz1qsUrYBJhcB6tXr5Y333wzOJll7ty5wYko5nQSc5nx7LTTTtKlSxc55JBDZK+99pINNtig5thqFVi+fLk89thj8sgjj8izzz6b76979+7SrVu34GQc01ebNm2CpiZOnNisCTCmD5OQYn4fZsyYIU8++WRwskouMcUkvJhTlnr16hWcemNMWrVqVTTNhQsXyqGHHirmdzV3TZs2LUjgqXa9//77Mnny5MD/hRdekK+++ipf/Be/+EWQ3JJzqNSO8Xz66acDz1deeUVeeumlfDs5UzPu/fffPzhNp56LBJh6tLJRNsnvL9mIELNEoLIACTDe7g7d399IgPEWaBpCAAEEEEAAAQSiECABJgpl+kAAAQTcBHQvALjNiVoIIIAAAghoF+D5qz1CjA8BBBBAAAEEqgsskDkisn9BodHSQy6ALXECJMAkLmQMOCqBJG8gnfLZFOm3cb+oqKr2k5UEGBXYDAIBBBBIkQDPD7dgJvn9xW3G1EIgPQIkwHiLpe7vbyTAeAs0DSGAAAIIIIAAAlEIkAAThTJ9IIAAAm4CuhcA3OZELQQQQAABBLQL8PzVHiHGhwACCCCAAAKVBebLIdIgDxcVaJSdpacsgi1xAiTAJC5kDDgqATaQ+pFmA7MfR1pBAAEEsibA88Mt4ry/uLlRCwENAiTAeIuC7u9vJMB4CzQNIYAAAggggAACUQiQABOFMn0ggAACbgK6FwDc5kQtBBBAAAEEtAvw/NUeIcaHAAIIIIAAApUFFsokaZRjCwrMkB5yJGTJF2hsbKyaEJP8GTIDBOwF2EBqb1WtJBuY/TjSCgIIIJA1AZ4fbhHn/cXNjVoIaBAgAcZbFHR/fyMBxlugaQgBBBBAAAEEEIhCgASYKJTpAwEEEHAT0L0A4DYnaiGAAAIIIKBdgOev9ggxPgQQQAABBBAoL/Ci9JA1Mr/ohy3kONlZJkOWfAESYJIfQ2bgT4ANpH4s2cDsx5FWEEAAgawJ8PxwizjvL25u1EJAgwAJMN6ioPv7Gwkw3gJNQwgggAACCCCAQBQCJMBEoUwfCCCAgJuA7gUAtzlRCwEEEEAAAe0CPH+1R4jxIYAAAggggEB5gQVypohcX/DD12QX2VEaZA1kyRcgASb5MWQG/gTYQOrHkg3MfhxpBQEEEMiaAM8Pt4jz/uLmRi0ENAiQAOMtCrq/v5EA4y3QNIQAAggggAACCEQhQAJMFMr0gQACCLgJ6F4AcJsTtRBAAAEEENAuwPNXe4QYHwIIIIAAAgiUF5gv90iDDMj/sFFGSU+5FK50CJAAk444Mgs/AmwgbR7Hxl1K/89hP/3QCgIIIIBAugRIgHGLJ+8vbm7UQkCDAAkw3qKg+/sbCTDeAk1DCCCAAAIIIIBAFAIkwEShTB8IIICAm4DuBQC3OVELAQQQQAAB7QI8f7VHiPEhgAACCCCAQHmBhfKmNErH/A8b5ADZRZ6AKx0CJMCkI47Mwo8AG0ibx5EEGD+utIIAAgikXYAEGLcI8/7i5kYtBDQIkADjLQq6v7+RAOMt0DSEAAIIIIAAAghEIUACTBTK9IEAAgi4CeheAHCbE7UQQAABBBDQLsDzV3uEGB8CCCCAAAIINBV4Xv5DWsob+R80yDJZLt+X/WQ1XOkQIAEmHXFkFn4E2EDaPI4kwPhxpRUEEEAg7QIkwLhFmPcXNzdqIaBBgAQYb1HQ/f2NBBhvgaYhBBBAAAEEEEAgCgESYKJQpg8EEEDATUD3AoDbnKiFAAIIIICAdgGev9ojxPgQQAABBBBAoKnAAjleRCYW/OA+6SH9oEqPAAkw6YklMwkvwAbS8IamBTYw+3GkFQQQQCBrAjw/3CLO+4ubG7UQ0CBAAoy3KOj+/kYCjLdA0xACCCCAAAIIIBCFAAkwUSjTBwIIIOAmoHsBwG1O1EIAAQQQQEC7AM9f7RFifAgggAACCCDQVGCB3CwiZxT84HTpIbdClR4BEmDSE0tmEl6ADaThDU0LbGD240grCCCAQNYEeH64RZz3Fzc3aiGgQYAEGG9R0P39jQQYb4GmIQQQQAABBBBAIAoBEmCiUKYPBBBAwE1A9wKA25yohQACCCCAgHYBnr/aI8T4EEAAAQQQQKCpwHx5RRpkx/wPWkhn2Vn+DlV6BEiASU8smUl4ATaQhjc0LbCB2Y8jrSCAAAJZE+D54RZx3l/c3KiFgAYBEmC8RUH39zcSYLwFmoYQQAABBBBAAIEoBEiAiUKZPhBAAAE3Ad0LAG5zohYCCCCAAALaBXj+ao8Q40MAAQQQQACBYoF5srG0kk8L/vID6SHbwJQuARJg0hVPZhNOgA2k4fxytdnA7MeRVhBAAIGsCfD8cIs47y9ubtRCQIMACTDeoqD7+xsJMN4CTUMIIIAAAggggEAUAiTARKFMHwgggICbgO4FALc5UQsBBBBAAAHtAjx/tUeI8SGAAAIIIIBAscB8OVAaZFbBX94tPWQQTOkSIAEmXfFkNuEE2EAazi9Xmw3MfhxpBQEEEMiaAM8Pt4jz/uLmRi0ENAiQAOMtCrq/v5EA4y3QNIQAAggggAACCEQhQAJMFMr0gQACCLgJ6F4AcJsTtRBAAAEEENAuwPNXe4QYHwIIIIAAAggUC7wox8oamVTwlxdIDxkNU7oESIBJVzyZTTgBNpCG88vVZgOzH0daQQABBLImwPPDLeK8v7i5UQsBDQIkwHiLgu7vbyTAeAs0DSGAAAIIIIAAAlEIkAAThTJ9IIAAAm4CuhcA3OZELQQQQAABBLQL8PzVHiHGhwACCCCAAALFAvNlmDTIjQV/OVR6yC0wpUuABJh0xZPZhBNgA2k4v1xtNjD7caQVBBBAIGsCPD/cIs77i5sbtRDQIEACjLco6P7+RgKMt0DTEAIIIIAAAgggEIUACTBRKNMHAggg4CagewHAbU7UQgABBBBAQLsAz1/tEWJ8CCCAAAIIIFAssFBGSqNcmv/LBhkgu8gEmNIlQAJMuuLJbMIJsIE0nF+uNhuY/TjSCgIIIJA1AZ4fbhHn/cXNjVoIaBAgAcZbFHR/fyMBxlugaQgBBBBAAAEEEIhCgASYKJTpAwEEEHAT0L0A4DYnaiGAAAIIIKBdgOev9ggxPgQQQAABBBAoFlgoN0qjDMv/ZaMcLj3lQZjSJUACTLriyWzCCbCBNJxfrjYbmP040goCCCCQNQGeH24R5/3FzY1aCGgQIAHGWxR0f38jAcZboGkIAQQQQAABBBCIQoAEmCiU6QMBBBBwE9C9AOA2J2ohgAACCCCgXYDnr/YIMT4EEEAAAQQQKBaYL5OkQY7N/2Wj7Cc95a8wpUuABJh0xZPZhBNgA2k4v1xtNjD7caQVBBBAIGsCPD/cIs77i5sbtRDQIEACjLco6P7+RgKMt0DTEAIIIIAAAgggEIUACTBRKNMHAggg4CagewHAbU7UQgABBBBAQLsAz1/tEWJ8CCCAAAIIIFAssEBmiciBBX+5i/SQF2FKlwAJMOmKJ7MJJ8AG0nB+udpsYPbjSCsIIIBA1gR4frhFnPcXNzdqIaBRoMEiI0bjuBWMSff3NxJgFNwiDAEBBBBAAAEEELAXIAHG3oqSCCCAQNQCuhcAotagPwQQQAABBKIR4PkbjTO9IIAAAggggIAvgQVBskv3gua2kx7yjq/maUeHAAkwOuLAKHQIsIHUTxzYwOzHkVYQQACBrAnw/HCLOO8vbm7UQkCjAAkwzlHR/f2NBBjnwFIRAQQQQAABBBCIQ4AEmDjU6RMBBBCwE9C9AGA3B0ohgAACCCCQNAGev0mLGONFAAEEEEAg6wLz5X1pkK3zDC1kM9lZlmWdJW3zJwEmbRFlPmEE2EAaRu//6rKB2Y8jrSCAAAJZE+D54RZx3l/c3KiFgEYBEmCco6L7+xsJMM6BpSICCCCAAAIIIBCHAAkwcajTJwIIIGAnoHsBwG4OlEIAAQQQQCBpAjx/kxYxxosAAggggEDWBRbIChH5Tp6hnawnHWVl1lnSNn8SYNIWUeYTRoANpGH0/q8uG5hvedikAAAgAElEQVT9ONIKAgggkDUBnh9uEef9xc2NWghoFCABxjkqur+/kQDjHFgqIoAAAggggAACcQiQABOHOn0igAACdgK6FwDs5kApBBBAAAEEkibA8zdpEWO8CCCAAAIIZF2AD/SZuANIgMlEmJmkpQAbSC2hahRjA7MfR1pBAAEEsibA88Mt4ry/uLlRCwGNAiTAOEdF9/c31tecA0tFBBBAAAEEEEAgDgESYOJQp08EEEDATkD3AoDdHCiFAAIIIIBA0gR4/iYtYowXAQQQQACBrAvwgT4TdwAJMJkIM5O0FGADqSVUjWJsYPbjSCsIIIBA1gR4frhFnPcXNzdqIaBRgAQY56jo/v7G+ppzYKmIAAIIIIAAAgjEIUACTBzq9IkAAgjYCeheALCbA6UQQAABBBBImgDP36RFjPEigAACCCCQdQE+0GfiDiABJhNhZpKWAmwgtYSqUYwNzH4caQUBBBDImgDPD7eI8/7i5kYtBDQKkADjHBXd399YX3MOLBURQAABBBBAAIE4BEiAiUOdPhFAAAE7Ad0LAHZzoBQCCCCAAAJJE+D5m7SIMV4EEEAAAQSyLsAH+kzcASTAZCLMTNJSgA2kllA1irGB2Y8jrSCAAAJZE+D54RZx3l/c3KiFgEYBEmCco6L7+xvra86BpSICCCCAAAIIIBCHAAkwcajTJwIIIGAnoHsBwG4OlEIAAQQQQCBpAjx/kxYxxosAAggggEDWBfhAn9Y7oPS9tGiejY1Vf5xWE+aFQCDABlI/NwI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QQQAABBLIuwAf6tN4BJMCkNbLMK7QAG0hDEwYNsIHZjyOtIIAAAlkT4PnhFnHeX9zcqIWARgESYJyjovv7G+trzoGlIgIIIIAAAgggEIcACTBxqNMnAgggYCegewHAbg6UQgABBBBAIGkCPH+TFjHGiwACCCCAQNYF+ECf1juABJi0RpZ5hRZgA2lowqABNjD7caQVBBBAIGsCPD/cIs77i5sbtRDQKEACjHNUdH9/Y33NObBURAABBBBAAAEE4hAgASYOdfpEAAEE7AR0LwDYzYFSCCCAAAIIJE2A52/SIsZ4EUAAAQQQyLoAH+jTegeQAJPWyDKv0AJsIA1NGDTABmY/jrSCAAIIZE2A54dbxHl/cXOjFgIaBUiAcY6K7u9vrK85B5aKCCCAAAIIIIBAHAIkwMShTp8IIICAnYDuBQC7OVAKAQQQQACBpAnw/E1axBgvAggggAACWRfgA31a7wASYNIaWeYVWoANpKEJgwbYwOzHkVYQQACBrAnw/HCLOO8vbm7UQkCjAAkwzlHR/f2N9TXnwFIRAQQQQAABBBCIQ4AEmDjU6RMBBBCwE9C9AGA3B0ohgAACCCCQNAGev0mLGONFAAEEEEAg6wJ8oE/rHUACTFojy7xCC7CBNDRh0AA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T8CLQSkXZr/2xQ8N9zf2f+s/DvzX83ddZd+2edgv+e+7tK/2lG/I3ln9UF5VaJyHIR+XLtn8L/XunvTB0uBBBIuwAf6NMaYRJg0hpZ5hVagA2koQmDBtjA7MeRVhBAAIGsCfD8cIs47y9ubtRCQKMACTDOUdH9/Y31NefAUhEBBBBAAAEEEIhDgASYONTpEwEEELAT0L0AYDcHSiGAAAIIIJA0AZ6/SYsY40WgskBrEWlf8meLMv97QxFpk1LI/xGRL0TkYxH5qOBPuf/9dUoNmBYC6RfgA31aY0wCTFojy7xCC7CBNDRh0AAbmP040goCCCCQNQGeH24R5/3FzY1aCGgUIAHGOSq6v7+xvuYcWCoigAACCCCAAAJxCJAAE4c6fSKAAAJ2AroXAOzmQCkEEEAAAQSSJsDzN2kRY7xZFthSRH609s92IrK1iBQmuGySZRyHuX+6NkEmlxzzgYi8IyJvr/3P/3ZokyoIIBCFAB/oo1COow8SYOJQp89ECLCB1E+Y2MDsx5FWEEAAgawJ8PxwizjvL25u1EJAowAJMM5R0f39jfU158BSEQEEEEAAAQQQiEOABJg41OkTAQQQsBPQvQBgNwdKIYAAAgggkDQBnr9JixjjTbvAtgVJLibZxSS65JJe2qZ98srmt2JtIoxJiilMjDH//V1lY2U4CGRLgA/0aY03CTBpjSzzCi3ABtLQhEEDbGD240grCCCAQNYEeH64RZz3Fzc3aiGgUYAEGOeo6P7+xvqac2CpiAACCCCAAAIIxCFAAkwc6vSJAAII2AnoXgCwmwOlEEAAAQQQSJoAz9+kRYzxpkWgo4h0Lfizw9pEl3XTMsGUz+ObtUkxr4vIywV/3kr5vJkeAjoE+ECvIw7+R0ECjH9TWkyJABtI/QSSDcx+HGkFAQQQyJoAzw+3iPP+4uZGLQQ0CDQ01NxaV7OAhnkoGIPu72+srym4RRgCAggggAACCCBgL8BLuL0VJRFAAIGoBXQvAEStQX8IIIAAAghEI8DzNxpnesmuwHdLEl1ySS/rZ5ck1TP/qiQhJpcc869Uz5rJIRC1AB/ooxaPqj8SYKKSpp/ECbCB1E/I2MDsx5FWEEAAgawJ8PxwizjvL25u1EJAgwAJMN6ioPv7G+tr3gJNQwgggAACCCCAQBQCJMBEoUwfCCCAgJuA7gUAtzlRCwEEEEAAAe0CPH+1R4jxJUngOyLyk7V/coku2ydpAoy12QTeKEiMeU5E5onIv5utNxpGIO0CfKBPa4RJgElrZJlXaAE2kIYmDBpgA7MfR1pBAAEEsibA88Mt4ry/uLlRCwENAiTAeIuC7u9vrK95CzQNIYAAAggggAACUQiQABOFMn0ggAACbgK6FwDc5kQtBBBAAAEEtAvw/NUeIcanWWArEdl9bcKL+c9dNQ+WsakTeEFEnl2bDGP+8wN1I2RACGgV4AO91siEHRcJMGEFqZ9aATaQ+gktG5j9ONIKAgggkDUBnh9uEef9xc2NWghoECABxlsUdH9/Y33NW6BpCAEEEEAAAQQQiEKABJgolOkDAQQQcBPQvQDgNidqIYAAAgggoF2A56/2CDE+TQLdCpJdzEkv22kaXD1jadGihbRr167ozwYbbNDk70yZ3N+vt956su6669b9x4zrm2++qfvP119/LV9++aUsX748+M/CP+X+zvx8zZo19TBoK/tOQTKMOSFmsbYBMh4E1AjwgV5NKDwPhAQYz6A0lx4BNpD6iSUbmP040goCCCCQNQGeH24R5/3FzY1aCGgQIAHGWxR0f39jfc1boGkIAQQQQAABBBCIQoAEmCiU6QMBBBBwE9C9AOA2J2ohgAACCCCgXYDnr/YIMb44BTqKSJ+1f/YSkY3iHIxN35tttpm0b9++7J8tttgi+PtNN91U1l9/fZvmElfmq6++kmXLlslHH30kH3/8cfCf5f7885//TMLcPheRp0Vk1to/byVh0IwRgUgE+EAfCXMMnZAAEwM6XSZDgA2kfuLEBmY/jrSCAAIIZE2A54dbxHl/cXOjFgIaBEiA8RYF3d/fWF/zFmgaQgABBBBAAAEEohAgASYKZfpAAAEE3AR0LwC4zYlaCCCAAAIIaBfg+as9QowvSoGWBQkvJvHlx1F2Xquv1q1by49+9CPZbrvtgv80f7beeusgqSWX3LLOOuvUaoafi8jq1auLkmQ++OADeeedd4I/b7/9dvCfK1eu1Gb194JkGJMU8622ATIeBCIT4AN9ZNQRd0QCTMTgdJccATaQ+okVG5j9ONIKAgggkDUBnh9uEef9xc2NWghoECABxlsUdH9/Y33NW6BpCAEEEEAAAQQQiEKABJgolOkDAQQQcBPQvQDgNidqIYAAAgggoF2A56/2CDG+5hbYXkQOLEh8ad3cHVZr35zMUprkkkt42WabbeIcWub6fv/994sSYgqTY8xJMzFfJjsndzLM4yLyRszjoXsEohXgA3203tH1RgJMdNb0lDABNpD6CRgbmP040goCCCCQNQGeH24R5/3FzY1aCGgQIAHGWxR0f39jfc1boGkIAQQQQAABBBCIQoAEmCiU6QMBBBBwE9C9AOA2J2ohgAACCCCgXYDnr/YIMb7mEPiJiBwtIoeISKfm6KBWm+aklq5duxb96dy5c3CSC5d+gY8//liWLFkiL7/8ctEfc7JMTNdrIvKIiEwTkWdjGgPdIhCdAB/oo7OOsafGxsaqCTExDo2uEYhcgA2kfsjZwOzHkVYQQACBrAnw/HCLOO8vbm7UQkCDAAkw3qKg+/sb62veAk1DCCCAAAIIIIBAFAIkwEShTB8IIICAm4DuBQC3OVELAQQQQAAB7QI8f7VHiPH5EthpbdJLXxHZwVejNu20b9++SbKLSX7hSp9AaUKM+d8fffRR1BN9XUSmrk2GeSnqzukPgUgE+EAfCXPcnZAAE3cE6F+TABtI/USDDcx+HGkFAQQQyJoAzw+3iPP+4uZGLQQ0CJAA4y0Kur+/sb7mLdA0hAACCCCAAAIIRCFAAkwUyvSBAAIIuAnoXgBwmxO1EEAAAQQQ0C7A81d7hBhfGIH/EBGT8GJOe9k5TEO2dTfccEP5yU9+Irvvvrv07NkzSHwxCTBc2RX48MMP5ZVXXpH58+fLvHnz5Nlnn5UvvvgiKpAX1ybCmJNh3oiqU/pBoNkF+EDf7MQaOiABRkMUGIMWATaQ+okEG5j9ONIKAgggkDUBnh9uEef9xc2NWghoECABxlsUdH9/Y33NW6BpCAEEEEAAAQQQiEKABJgolOkDAQQQcBPQvQDgNidqIYAAAgggoF2A56/2CDG+egW2LjjpZY96K9db/oc//GE+4cUkvnTv3r3eJiifQYFFixYFiTC5hJj/+q//ikLhb2uTYczpMB9E0SF9INBsAnygbzZaTQ2TAKMpGowlbgE2kPqJABuY/TjSCgIIIJA1AZ4fbhHn/cXNjVoIaBAgAcZbFHR/f2N9zVugaQgBBBBAAAEEEIhCgASYKJTpAwEEEHAT0L0A4DYnaiGAAAIIIKBdgOev9ggxPluB3iIyWESOta3gUq5Hjx75hBdzyss222zj0gx1ECgSeP/994NkmFxCzIIFC5pbaLKIjBOR2c3dEe0j0CwCfKBvFlZtjZIAoy0ijCdOATaQ+tFnA7MfR1pBAAEEsibA88Mt4ry/uLlRCwENAiTAeIuC7u9vrK95CzQNIYAAAggggAACUQiQABOFMn0ggAACbgK6FwDc5kQtBBBAAAEEtAvw/NUeIcZXTWA9ETl5beLLzs1BtfXWW0ufPn2CPwceeKBstNFGzdENbSJQJPD555/L448/LrNmzQr+fPBBsx3Y8uLaRJg/isjXhAGBxAjwgT4xoQozUBJgwuhRN20CbCD1E1E2MPtxpBUEEEAgawI8P9wizvuLmxu1ENAgQAKMtyjo/v7G+pq3QNMQAggggAACCCAQhQAJMFEo0wcCCCDgJqB7AcBtTtRCAAEEEEBAuwDPX+0RYnzlBLoWJL581zfRfvvtl0942WWXXXw3T3sI1C2wcOHCIBHGJMU8+eSTdde3qPCvgkSYly3KUwSBeAX4QB+vf0S9kwATETTdJEKADaR+wsQGZj+OtIIAAghkTYDnh1vEeX9xc6MWAhoESIDxFgXd399YX/MWaBpCAAEEEEAAAQSiECABJgpl+kAAAQTcBHQvALjNiVoIIIAAAghoF+D5qz1CjK9QoO/axJef+mTp0KFDPuHFnPTSrl07n83TFgJeBb788st8MoxJilm6dKnX9kXkURExJ8JM9d0w7SHgTYAP9N4oNTdEAozm6DC2qAXYQOpHnA3MfhxpBQEEEMiaAM8Pt4jz/uLmRi0ENAiQAOMtCrq/v7G+5i3QNIQAAggggAACCEQhQAJMFMr0gQACCLgJ6F4AcJsTtRBAAAEEENAuwPNXe4QYnxE4RkR+LSK7+uLYeuut5eijjw7+7Lnnnr6apR0EIhd45plnZNq0acGfDz74wGf/L4jIWBG5z2ejtIWAFwE+0Hth1N4ICTDaI8T4ohRgA6kfbTYw+3GkFQQQQCBrAjw/3CLO+4ubG7UQ0CBAAoy3KOj+/sb6mrdA0xACCCCAAAIIIBCFAAkwUSjTBwIIIOAmoHsBwG1O1EIAAQQQQEC7AM9f7RHK9viOXJv4srsPhk022SRIeOnbt68ceOCBPpqkDQRUCTz++ONBIszUqVPl008/9TW2eSLyexGZ7qtB2kEgtAAf6EMTJqEBEmCSECXGGJUAG0j9SLOB2Y8jrSCAAAJZE+D54RZx3l/c3KiFgAYBEmC8RUH39zfW17wFmoYQQAABBBBAAIEoBEiAiUKZPhBAAAE3Ad0LAG5zohYCCCCAAALaBXj+ao9QNsd36NrEl73DTv873/lOPunlsMMOC9sc9RFIjMCDDz4YJMKYhJh///vfPsb91NpEmId8NEYbCIQS4AN9KL6kVCYBJimRYpxRCLCB1I8yG5j9ONIKAgggkDUBnh9uEef9xc2NWghoECABxlsUdH9/Y33NW6BpCAEEEEAAAQQQiEKABJgolOkDAQQQcBPQvQDgNidqIYAAAgggoF2A56/2CGVrfAevTXw5IOy0zQkvJ598cnDayzrrrBO2OeojkFiB1atXB4kwf/zjH8WcEOPhmiMiY0XkUQ9t0QQCbgJ8oHdzS1gtEmASFjCG26wCbCD1w8sGZj+OtIIAAghkTYDnh1vEeX9xc6MWAhoESIDxFgXd399YX/MWaBpCAAEEEEAAAQSiECABJgpl+kAAAQTcBHQvALjNiVoIIIAAAghoF+D5qz1C2Rjfj0TkKhE5Jsx011tvPRk8eHDwp3v37mGaoi4CqRRYtGiRjBs3Lvjz9ddfh53j/SJygYi8E7Yh6iNQtwAf6OsmS2IFEmCSGDXG3FwCbCD1I8sGZj+OtIIAAghkTYDnh1vEeX9xc6MWAhoESIDxFgXd399YX/MWaBpCAAEEEEAAAQSiECABJgpl+kAAAQTcBHQvALjNiVoIIIAAAghoF+D5qz1C6R/fr9cmvzgf09K1a9d84kvbtm3TL8YMEQgpsGLFinwizMsvvxymtdVrk2B+H6YR6iJQtwAf6OsmS2IFEmCSGDXG3FwCbCD1I8sGZj+OtIIAAghkTYDnh1vEeX9xc6MWAhoESIDxFgXd399YX/MWaBpCAAEEEEAAAQSiECABJgpl+kAAAQTcBHQvALjNiVoIIIAAAghoF+D5qz1C6R3fXmsTX/ZwnWLfvn2DxJeDDz7YtQnqIZB5gZkzZwbJMFOnTg1j8be1iTBPh2mEughYC/CB3poqyQVJgEly9Bi7bwE2kPoRZQOzH0daQQABBLImwPPDLeK8v7i5UQsBDQIkwHiLgu7vb6yveQs0DSGAAAIIIIAAAlEIkAAThTJ9IIAAAm4CuhcA3OZELQQQQAABBLQL8PzVHqH0ja/V2sSXc1ynZpJefv3rX8sOO+zg2gT1EECgROD111+X3//+90EyTIjrmrWJMKtCtEFVBGoL8IG+tlEKSpAAk4IgMgVvAmwg9UPJBmY/jrSCAAIIZE2A54dbxHl/cXOjFgIaBEiA8RYF3d/fWF/zFmgaQgABBBBAAAEEohAgASYKZfpAAAEE3AR0LwC4zYlaCCCAAAIIaBfg+as9QukaX18RGSMi27pM68QTTwwSX3bccUeX6tRBAAELgVdffTVIhLn77rstSpct8q6InCcioY6Uce2cehkR4AN9JgJNAkwmwswkLQXYQGoJVaMYG5j9ONIKAgggkDUBnh9uEef9xc2NWghoFGiwyIjROG4FY9L9/Y31NQW3CENAAAEEEEAAAQTsBUiAsbeiJAIIIBC1gO4FgKg16A8BBBBAAIFoBHj+RuNMLyKXishIF4j+/fvL8OHDpXv37i7VqYMAAg4CixYtkrFjx8rEiRMdagdVRsn//t5zIeBfgA/0/k0VtkgCjMKgMKTYBNhA6oeeDcx+HGkFAQQQyJoAzw+3iPP+4uZGLQQ0CpAA4xwV3d/fWF9zDiwVEUAAAQQQQACBOARIgIlDnT4RQAABOwHdCwB2c6AUAggggAACSRPg+Zu0iCVvvN8VkT+KyDH1Dr1fv35B4kvPnj3rrUp5BBDwJDB//vwgEWbKlCkuLd4vIieLyL9cKlMHgYoCfKDPxM1BAkwmwswkLQXYQGoJVaMYG5j9ONIKAgggkDUBnh9uEef9xc2NWghoFCABxjkqur+/sb7mHFgqIoAAAggggAACcQiQABOHOn0igAACdgK6FwDs5kApBBBAAAEEkibA8zdpEUvWeHddm/zSuZ5hm5NeRo8eLX369KmnGmURQKAZBWbNmiUjRowQczJMndeStUkwL9RZj+IIVBbgA30m7g4SYDIRZiZpKcAGUkuoGsXYwOzHkVYQQACBrAnw/HCLOO8vbm7UQkCjAAkwzlHR/f2N9TXnwFIRAQQQQAABBBCIQ4AEmDjU6RMBBBCwE9C9AGA3B0ohgAACCCCQNAGev0mLWHLGO2ht8ktd/3f4b3/7W7n44ouTM0tGikDGBC677DK55JJL6p21edaYk2DG11uR8giUFeADfSZuDBJgMhFmJmkpwAZSS6gaxdjA7MeRVhBAAIGsCfD8cIs47y9ubtRCQKMACTDOUdH9/Y31NefAUhEBBBBAAAEEEIhDoK6NN3EMkD4RQACBDAvoXgDIcGCYOgIIIIBAqgV4/qY6vLFN7ncicl49vf/sZz+Tq666Srp06VJPNcoigEAMAq+++mpwGszDDz9cb+9jROT8eitRHoEmAnygz8RNQQJMJsLMJC0F2EBqCVWjGBuY/TjSCgIIIJA1AZ4fbhHn/cXNjVoIaBQgAcY5Krq/v7G+5hxYKiKAAAIIIIAAAnEIkAAThzp9IoAAAnYCuhcA7OZAKQQQQAABBJImwPM3aRHTP16zwf1c22F+73vfCxJfhgwZYluFcgggoETgzjvvlAsuuEA++eSTekZ0db0JcvU0TtmMCPCBPhOBJgEmE2FmkpYCbCC1hKpRjA3MfhxpBQEEEMiaAM8Pt4jz/uLmRi0ENAqQAOMcFd3f31hfcw4sFRFAAAEEEEAAgTgESICJQ50+EUAAATsB3QsAdnOgFAIIIIAAAkkT4PmbtIjpHu9lIvIb2yEefvjhMm7cONlkk01sq1AOAQSUCXz66acyePBgeeCBB+oZ2eUicnE9FSiLQJEAH+gzcUOQAJOJMDNJSwE2kFpC1SjGBmY/jrSCAAIIZE2A54dbxHl/cXOjFgIaBUiAcY6K7u9vrK85B5aKCCCAAAIIIIBAHAIkwMShTp8IIICAnYDuBQC7OVAKAQQQQACBpAnw/E1axPSO1yS+mAQYq8ucGnHllVdalaUQAgjoF7jwwguD05zquEwCjEmE4UKgfgE+0Ndvlowape+lRaNubKz642TMkFEi4CjABlJHuJJqbGD240grCCCAQNYEeH64RZz3Fzc3aiGgUYAEGOeo6P7+xvqac2CpiAACCCCAAAIIxCFAAkwc6vSJAAII2AnoXgCwmwOlEEAAAQQQSJoAz9+kRUzneM8VkTE2Q1t33XXlj3/8o5xwwgk2xSmDAAIJEpgwYYKcfPLJ8s0339iO+jwRudq2MOUQyAvwgT6tNwMJMGmNLPMKLcAG0tCEQQNsYPbjSCsIIIBA1gR4frhFnPcXNzdqIaBRgAQY56jo/v7G+ppzYKmIAAIIIIAAAgjEIUACTBzq9IkAAgjYCeheALCbA6UQQAABBBBImgDP36RFTN94zxSR622G1a1btyD5Zeedd7YpThkEEEigwIsvvhgkwSxevNh29L8SkRtsC1MOgUCAD/RpvRFIgElrZJlXaAE2kIYmDBpgA7MfR1pBAAEEsibA88Mt4ry/uJsG890AACAASURBVLlRCwGNAiTAOEdF9/c31tecA0tFBBBAAAEEEEAgDgESYOJQp08EEEDATkD3AoDdHCiFAAIIIIBA0gR4/iYtYrrGu5+IPGEzpL59+8q9994r6623nk1xyiCAQIIFvv76axkwYIBMnTrVdhb7i8iTtoUphwAJMKm9B0iASW1omVhYATaQhhX83/psYPbjSCsIIIBA1gR4frhFnPcXNzdqIaBRgAQY56jo/v5GAoxzYKmIAAIIIIAAAgjEIUACTBzq9IkAAgjYCeheALCbA6UQQAABBBBImgDP36RFTNd4F4nITrWGdOihh8qDDz5Yqxg/RwCBlAkcdthh8tBDD9nMyhwXU/PfEpuGKJMRAT7QpzXQJMCkNbLMK7QAG0hDEwYNsIHZjyOtIIAAAlkT4PnhFnHeX9zcqIWARgESYJyjovv7G+trzoGlIgIIIIAAAgggEIcACTBxqNMnAgggYCegewHAbg6UQgABBBBAIGkCPH+TFjE9471aRH5dazh9+vSRmTNnSkMD/+d4LSt+jkDaBBobG+Xggw+WWbNm2Uzt9yJyrk1ByiDACTCpvQdIgEltaJlYWAE2kIYV/N/6bGD240grCCCAQNYEeH64RZz3Fzc3aiGgUYAEGOeo6P7+RgKMc2CpiAACCCCAAAIIxCHAjps41OkTAQQQsBPQvQBgNwdKIYAAAgggkDQBnr9Ji5iO8fYRkcdqDWWfffYJkl/WW2+9WkX5OQIIpFTg66+/DpJg5s6dazPDg23+bbFpiDIpF+ADfVoDTAJMWiPLvEILsIE0NGHQQC1HP73QCgIIIIBA2gUad6n62pr26VvPr9ZzF0drSgoiELsACTDOIdD9/Y31NefAUhEBBBBAAAEEEIhDgASYONTpEwEEELAT0L0AYDcHSiGAAAIIIJA0AZ6/SYtY/ONtISKviMiPqw2lV69eQfJLu3bt4h8xI0AAgVgFvvzyyyAJ5rnnnqs1jr+LSBcRWVOrID/PuAAf6NN6A5AAk9bIMq/QAmwgDU0YNFDL0U8vtIIAAgggkHYBEjfsIlzruYujnSOlENAgQAKMcxR0f39jfc05sFREAAEEEEAAAQTiECABJg51+kQAAQTsBHQvANjNgVIIIIAAAggkTYDnb9IiFv94x4rIOdWG0apVK3n11VelY8eO8Y+WESCAgAqBt956S3bccUdZtWpVrfFcIyLDaxXi5xkX4AN9Wm8AEmDSGlnmFVqADaShCYMGajn66YVWEEAAAQTSLkDihl2Eaz13cbRzpBQCGgRIgHGOgu7vb6yvOQeWiggggAACCCCAQBwCJMDEoU6fCCCAgJ2A7gUAuzlQCgEEEEAAgaQJ8PxNWsTiHe9GIvKp2TtWbRg333yznHHGGfGOlN4RQECdwC233CJDhw6tNS7zXNpERD6vVZCfZ1iAD/RpDT4JMGmNLPMKLcAG0tCEQQO1HP30QisIIIAAAmkXIHHDLsK1nrs42jlSCgENAiTAOEdB9/c31tecA0tFBBBAAAEEEEAgDgESYOJQp08EEEDATkD3AoDdHCiFAAIIIIBA0gR4/iYtYvGO9ywRubbaEI444giZPn16vKOkdwQQUCtw5JFHyowZM2qN72wRua5WIX6eYQE+0Kc1+CTApDWyzCu0ABtIQxPSAAII1BD461d/lf3e3C8o9eR/PCn7rr8vZggggEAoAd5fQvFRGQFVAiTAOIdD9/c31tecA0tFBBBAAAEEEEAgDgESYOJQp08EEEDATkD3AoDdHCiFAAIIIIBA0gR4/iYtYvGOd5GI7FRpCN/97nfllVdekR/84AfxjpLeEUBArcB7770nXbp0kX/961/VxviSiHRXOwkGFr8AH+jjj0HzjIAEmOZxpdUUCLCBNAVBZAoIKBcwyS8mCcZcJvnFJMFwIYAAAmEEeH8Jo0ddBHQJkADjHA/d399YX3MOLBURQAABBBBAAIE4BEiAiUOdPhFAAAE7Ad0LAHZzoBQCCCCAAAJJE+D5m7SIxTde8/8K9olq3d9xxx0yZMiQ+EZIzwggkAiBO++8U0455ZRaY93f/D+frlWIn2dUgA/0aQ08CTBpjSzzCi3ABtLQhDSAAAJVBApPf8kV4xQYbhkEEAgrwPtLWEHqI6BHgAQY51jo/v7G+ppzYKmIAAIIIIAAAgjEIUACTBzq9IkAAgjYCeheALCbA6UQQAABBBBImgDP36RFLL7xjheREyt1v8EGG8gnn3wi6667bnwjpGcEEEiEwDfffCObbLKJfPXVV9XGe7eIDErEhBhk9AJ8oI/ePJoeSYCJxpleEijABtIEBo0hI5AggcLTX3LD5hSYBAWQoSKgVID3F6WBYVgIOAiQAOOA9r9VdH9/Y33NObBURAABBBBAAAEE4hAgASYOdfpEAAEE7AR0LwDYzYFSCCCAAAIIJE2A52/SIhbPeL8jIiuqdT1s2DC58cYb4xkdvSKAQOIEfvnLX8pNN91Ua9xtReTftQrx8wwK8IE+rUEnASatkWVeoQXYQBqakAYQQKCCQLnTX3JFOQWG2wYBBMII8P4SRo+6COgSIAHGOR66v7+xvuYcWCoigAACCCCAAAJxCJAAE4c6fSKAAAJ2AroXAOzmQCkEEEAAAQSSJsDzN2kRi2e8vUXk8Wpdz58/X3r06BHP6OgVAQQSJ7BgwQLp2bNnrXEfKCKzaxXi5xkU4AN9WoNOAkxaI8u8QguwgTQ0IQ0ggEAFgXKnv+SKcgoMtw0CCIQR4P0ljB51EdAlQAKMczx0f39jfc05sFREAAEEEEAAAQTiECABJg51+kQAAQTsBHQvANjNgVIIIIAAAggkTYDnb9IiFs94TxGR2yt1vffee8vcuXPjGRm9IoBAYgXMvx1PP/10tfGfKiJ3JHaCDLz5BPhA33y28bZMAky8/vSuWIANpIqDw9AQSLBAtdNfctPiFJgEB5ihIxCzAO8vMQeA7hEIIdDQUHNrXc0CIbpPU1Xd399YX0vTvcZcEEAAAQQQQCADAryEZyDITBEBBBIroHsBILGsDBwBBBBAAIGqAjx/uUFsBK4SkRGVCp577rkyZswYm3YogwACCOQFzjvvPLn66quriYwWkQsgQ6CJAB/o03pTkACT1sgyr9ACbCANTUgDCCBQRqDa6S+54pwCw62DAAKuAry/uMpRD4H4BUiA8RYD3d/fWF/zFmgaQgABBBBAAAEEohAgASYKZfpAAAEE3AR0LwC4zYlaCCCAAAIIaBfg+as9QjrGN1lE+lUayh/+8Ac57bTTdIyUUSCAQGIEzL8dZ5xxRrXxThGRYxMzIQYanQAf6KOzjrYnEmCi9aa3BAmwgTRBwWKoCCREwOb0l9xUOAUmIUFlmAgoE+D9RVlAGA4CdQiQAFMHVvWiur+/sb7mLdA0hAACCCCAAAIIRCFAAkwUyvSBAAIIuAnoXgBwmxO1EEAAAQQQ0C7A81d7hHSM7wUR6VlpKDNnzpSDDjpIx0gZBQIIJEbgsccek4MPPrjaeOeLyK6JmRADjU6AD/TRWUfbEwkw0XrTW4IE2ECaoGAxVAQSImBz+ktuKpwCk5CgMkwElAnw/qIsIAwHgToESICpA6t6Ud3f31hf8xZoGkIAAQQQQAABBKIQIAEmCmX6QAABBNwEdC8AuM2JWggggAACCGgX4PmrPUI6xrdMRL5XaShvvvmmdOzYUcdIGQUCCCRGwPzbsf3221cb7ycismliJsRAoxPgA3101tH2RAJMtN70liABNpAmKFgMFYEECNRz+ktuOpwCk4DAMkQElAnw/qIsIAwHgToESICpA6t6Ud3f31hf8xZoGkIAAQQQQAABBKIQIAEmCmX6QAABBNwEdC8AuM2JWggggAACCGgX4PmrPUI6xld1Q+o333wj66yzjo6RMgoEEEiMwOrVq2XdddetNV7W8moJZfHnfKBPa9RJgElrZJlXaAE2kIYmpAEEECgQqOf0l1w1ToHhFkIAgXoFeH+pV4zyCOgRIAHGWyx0f39jfc1boGkIAQQQQAABBBCIQoCP5lEo0wcCCCDgJqB7AcBtTtRCAAEEEEBAuwDPX+0R0jG+qhtS58yZI/vvv7+OkTIKBBBIjMDs2bPlwAMPrDVe1vJqCWXx53ygT2vUSYBJa2SZV2gBNpCGJqQBBBBYK+By+ksOj1NguI0QQKAeAd5f6tGiLAK6BEiA8RYP3d/fWF/zFmgaQgABBBBAAAEEohDgo3kUyvSBAAIIuAnoXgBwmxO1EEAAAQQQ0C7A81d7hHSMr+qG1HHjxsnJJ5+sY6SMAgEEEiNw8803y7Bhw2qNl7W8WkJZ/Dkf6NMadRJg0hpZ5hVagA2koQlpAAEE1gq4nP6Sw+MUGG4jBBCoR4D3l3q0KIuALgESYLzFQ/f3N9bXvAWahhBAAAEEEEAAgSgE+GgehTJ9IIAAAm4CuhcA3OZELQQQQAABBLQL8PzVHiEd46u6IXXkyJFy6aWX6hgpo0AAgcQI/PrXv5axY8fWGi9rebWEsvhzPtBnIuqNjY1V3z8ygcAkEVgrwAZSbgUEEPAhEOb0l1z/nALjIxK0gUA2BHh/yUacmWU6BUiA8RZX3d/fWF/zFmgaQgABBBBAAAEEohDgo3kUyvSBAAIIuAnoXgBwmxO1EEAAAQQQ0C7A81d7hHSMr+oG1CFDhsgdd9yhY6SMAgEEEiNw/PHHy6RJk2qNl7W8WkJZ/Dkf6DMRdRJgMhFmJmkpwAZSSyiKIYBAVYEwp7/kGuYUGG4yBBCwFeD9xVaKcgjoEyABxltMdH9/Y33NW6BpCAEEEEAAAQQQiEKAj+ZRKNMHAggg4CagewHAbU7UQgABBBBAQLsAz1/tEdIxvqoJMN26dZNFixaJxYcxHbNhFAggELvAmjVrpFOnTvLmm2/WGgtrebWEsvhzPtBnIuokwGQizEzSUoANpJZQFEMAgYoCPk5/yTXOKTDcaAggYCPA+4uNEmUQ0Clgsc7Pep1d6HR/f2N9zS6KlEIAAQQQQAABBJQI8BKuJBAMAwEEECgjoHsBgJAhgAACCCCQTgGev+mMq+9ZVU2AadWqlbz11luyzTbb+O6X9hBAIKUC7733nmy33Xby7bff1poha3m1hLL4cz7QZyLqJMBkIsxM0lKADaSWUBRDAIGKAj5Of8k1zikw3GgIIGAjwPuLjRJlENApQAKMt7jo/v7G+pq3QNMQAggggAACCCAQhQAfzaNQpg8EEEDATUD3AoDbnKiFAAIIIICAdgGev9ojpGN8VRNgzBAvvvhiGTVqFKfA6IgXo0BAtUBjY6Ocf/75cvXVV9uMk7U8G6WsleEDfSYiTgJMJsLMJC0F2EBqCUUxBBAoK+Dz9JdcB5wCw82GAAK1BHh/qSXEzxHQK0ACjLfY6P7+xvqat0DTEAIIIIAAAgggEIUAH82jUKYPBBBAwE1A9wKA25yohQACCCCAgHYBnr/aI6RjfDUTYDbddFN56qmnZIcddtAxYkaBAAJqBV566SXZZ599ZPny5TZjZC3PRilrZfhAn4mIkwCTiTAzSUsBNpBaQlEMAQTKCvg8/SXXAafAcLMhgEAtAd5fagnxcwT0CpAA4y02ur+/sb7mLdA0hAACCCCAAAIIRCHAR/MolOkDAQQQcBPQvQDgNidqIYAAAgggoF2A56/2COkYX80EGDPMAQMGyD333KNjxIwCAQTUCvTt21emTZtmOz7W8mylslSOD/SZiDYJMJkIM5O0FGADqSUUxRBAoIlAc5z+kuuEU2C44RBAoJoA7y/cHwgkV4AEGG+x0/39jfU1b4GmIQQQQAABBBBAIAoBPppHoUwfCCCAgJuA7gUAtzlRCwEEEEAAAe0CPH+1R0jH+KwSYNZbbz2ZOXNmcLIDFwIIIFBOYM6cOXLwwQfL6tWrbYFYy7OVylI5PtBnItokwGQizEzSUoANpJZQFEMAgSYCzXH6S64TToHhhkMAgWoCvL9wfyCQXAESYLzFTvf3N9bXvAWahhBAAAEEEEAAgSgE+GgehTJ9IIAAAm4CuhcA3OZELQQQQAABBLQL8PzVHiEd47NKgDFD/eEPfyhz586VrbbaSsfIGQUCCKgReO+992SPPfaQDz/8sJ4xsZZXj1ZWyvKBPhORJgEmE2FmkpYCbCC1hKIYAggUCTTn6S+5jjgFhpsOAQQqCfD+wr2BQHIFSIDxFjvd399YX/MWaBpCAAEEEEAAAQSiEOCjeRTK9IEAAgi4CeheAHCbE7UQQAABBBDQLsDzV3uEdIzPOgHGDPfss8+Wa665RsfIGQUCCKgR+OUvfyk33XRTveNhLa9esSyU5wN9FqIsJMBkIsxM0lKADaSWUBRDAIEigeY8/SXXEafAcNMhgEAlAd5fuDcQSK4ACTDeYqf7+xvra94CTUMIIIAAAggggEAUAnw0j0KZPhBAAAE3Ad0LAG5zohYCCCCAAALaBXj+ao+QjvHVlQDTunVrmThxohx99NE6Rs8oEEAgdoFp06ZJ//79ZeXKlfWOhbW8esWyUJ4P9FmIMgkwmYgyk7QVYAOprRTlEEAgJxDF6S+5vjgFhvsOAQTKCfD+wn2BQHIFSIDxFjvd399YX/MWaBpCAAEEEEAAAQSiEOCjeRTK9IEAAgi4CeheAHCbE7UQQAABBBDQLsDzV3uEdIyvrgQYM+QNN9xQ5s6dK127dtUxA0aBAAKxCbz88suyzz77yBdffOEyBtbyXNTSXocP9GmPcDA/ToDJRJiZpKUAG0gtoSiGAAJ5gShOf8l1xikw3HgIIFBOgPcX7gsEkitAAoy32On+/sb6mrdA0xACCCCAAAIIIBCFAB/No1CmDwQQQMBNQPcCgNucqIUAAggggIB2AZ6/2iOkY3x1J8CYYXfq1Elmzpwp22yzjY5ZMAoEEIhcYOnSpXLwwQfL66+/7to3a3mucmmuxwf6NEc3PzcSYDIRZiZpKcAGUksoiiGAQCBQ7+kv7Vq2ky+//bJIr9zfVePlFBhuPgQQKBXg/YV7AoHkCpAA4y12ur+/sb7mLdA0hAACCCCAAAIIRCHAR/MolOkDAQQQcBPQvQDgNidqIYAAAgggoF2A56/2COkYn1MCzP9n707g7Zru/o9/M0hKGgQxkxCRIkgkMQap2UOR0oZ61FBKxRCUGkoaVcXzIMYnUWr8Ey1VQ2sokrRpiSSSGEqEEhUxB2mQSHL/r7XrnJ57c+89+6y7zt6/vfdnv173lUj2mt6/rXt3rfWzXNc33nhjPfbYY+rVq5eNkdALBBBITOCFF17QHnvsoXfffbctbTKX1xa9vJZlgT6vkW00LhJgChFmBhlTgA2kMaG4DQEEIoG4p7+4JJcRa47QiLVGqNuMbo305vebr9Hvjtbo90YvlxzTHDOnwPDwIYBAUwG+X3gmEMiuAAkwwWJne/2N+bVggaYiBBBAAAEEEEAgCQEWzZNQpg0EEEDAT8D2BIDfmCiFAAIIIICAdQHev9YjZKN/3gkwrvt9+/bVb3/7W33jG9+wMRp6gQACdReYOXOmDjroIL3xxhttbYu5vLYK5rE8C/R5jOpyYyIBphBhZpAxBdhAGhOK2xBAINbpL5WJL6t2WDVSa/q/Mw0D/j0N8PHSj2MnwnAKDA8gAghUCvD9wvOAQHYFSIAJFjvb62/MrwULNBUhgAACCCCAAAJJCLBonoQybSCAAAJ+ArYnAPzGRCkEEEAAAQSsC/D+tR4hG/1rUwKMG0LXrl11xx136IADDrAxInqBAAJ1E7j//vt1+OGHa+HChSHaYC4vhGLe6mCBPm8RbXY8JMAUIswMMqYAG0hjQnEbAgi0evpLc4kvJbKWEmBKfx8nEYZTYHgAEUCgUoDvF54HBLIrQAJMsNjZXn9jfi1YoKkIAQQQQAABBBBIQoBF8ySUaQMBBBDwE7A9AeA3JkohgAACCCBgXYD3r/UI2ehfqwkwgwYN0pQpU6r2tGPHjho9erSGDx9e9V5uQACBbApcd911GjFihJYsWVJ1ANtvv72efvrpavcxl1dNqIh/zwJ9IaJOAkwhwswgYwqwgTQmFLchUHCBCQsmRAkwTa/WEl9K91ZLgCndVy0RhlNgCv4QMnwEKgT4fuFxQCA/Au1iZMTkZ7RBR2J7/Y35taDBpjIEEEAAAQQQQKDeAiya11uY+hFAAAF/AdsTAP7joiQCCCCAAAKWBXj/Wo6Onb61mgDz1ltvaffdd9esWbNi9fiwww6LEmHWXHPNWPdzEwII2Bd47733osSXu+66K1Znt9lmGz322GNaY401qt3PXF41oSL+PQv0hYg6CTCFCDODjCnABtKYUNyGQMEFXPKLS4IpXXESX0r3xk2AKd3fUiIMp8AU/CFk+AhUCPD9wuOAQH4ESIDxjqXt9Tfm17wDS0EEEEAAAQQQQCANARbN01CnTQQQQCCegO0JgHhj4C4EEEAAAQSyJsD7N2sRS6e/rSbANDQ0aNq0aTr66KP1/PPPx+rhkCFDdNFFF2mnnXaKdT83IYCAXYFJkybp/PPP14QJ/9ls11pvt9tuO916663q06ePYvwHJJnLsxv69HrGAn169gm2TAJMgtg0ZV6ADaTmQ0QHEUhdoPL0l1oSX0odrzUBplSuuUQYToFJ/XGgAwiYEOD7xUQY6AQCQQRIgPFmtL3+xvyad2ApiAACCCCAAAIIpCHAonka6rSJAAIIxBOwPQEQbwzchQACCCCAQNYEeP9mLWLp9LdqAozr1osvviiX2PLBBx/E6mXnzp01atQonXnmmWrfvn2sMtyEAAJ2BL788kv9/Oc/16WXXqrFixfH6tgGG2ygv/zlL+rRo0d0Pwkwsdi4qakAC/SFeCZIgClEmBlkTAE2kMaE4jYECizgTn+Z/tl0jVhzhEasNUKrdli1Jg3fBJhSI5WJMP1X6i+XBMOFAALFFuD7pdjxZ/T5EiABxjuettffmF/zDiwFEUAAAQQQQACBNARIgElDnTYRQACBeAK2JwDijYG7EEAAAQQQyJoA79+sRSyd/sZKgHFdmzx5sn70ox9p+vTpsXu6ww476JprrtGAAQNil+FGBBBIV2Dq1KnRv+vu17iXO/nl17/+tTbffPNyERJg4upxXyMBFugL8UCQAFOIMDPImAJsII0JxW0IFFRgxmcz9PuPf++V+FIia2sCTKmeUiLMQasepH4r9StoRBg2Agg4Ab5feA4QyI8ACTDesbS9/sb8mndgKYgAAggggAACCKQhQAJMGuq0iQACCMQTsD0BEG8M3IUAAggggEDWBHj/Zi1i6fQ3dgKM697s2bN17LHH6s9//nPs3rrTYC644AKdddZZ6tixY+xy3IgAAskKuFNfLrvssujkl0WLFsVufNddd9Utt9yinj17NipDAkxsQm6sFGCBvhDPAwkwhQgzg4wpwAbSmFDchgAC3gKhEmC8O0BBBBDInQDfL7kLKQMqsAAJMN7Bt73+xvyad2ApiAACCCCAAAIIpCFAAkwa6rSJAAIIxBOwPQEQbwzchQACCCCAQNYEeP9mLWLp9LemBBjXxYaGBv34xz/WlVdeGf0+7rXNNtto1KhR2n///eMW4T4EEEhI4O6779aFF16ov//977FbdAkuZ555pi699NJmy5AAE5uSGysFWKAvxPNAAkwhwswgYwqwgTQmFLchgIC3AAkw3nQURACBFgT4fuHRQCA/AiTAeMfS9vob82vegaUgAggggAACCCCQhgAJMGmo0yYCCCAQT8D2BEC8MXAXAggggAACWRPg/Zu1iKXT35oTYErd/J//+R/95Cc/qSkJZuWVV9aIESN03nnnqVOnTumMmFYRQKAs8MUXX0T/Pl5//fVyv497dejQITot5vTTT2+xCAkwcTW5r5EAC/SFeCBIgClEmBlkTAE2kMaE4jYEEPAWIAHGm46CCCDQggDfLzwaCORHgAQY71jaXn9jfs07sBREAAEEEEAAAQTSECABJg112kQAAQTiCdieAIg3Bu5CAAEEEEAgawK8f7MWsXT6650A47o7fvx4nXTSSTWdGuHK9ezZU6eeeqq++93vat11101n5LSKQIEF5s6dq1tvvVXXXnut5s2bV5NE3759dd1112mXXXZptRwJMDWxcnNJgAX6vD4LbfreyCsK40LACbCBlOcAAQTqLUACTL2FqR+B4gnw/VK8mDPi/AqQAOMdW9vrb8yveQeWgggggAACCCCAQBoCJMCkoU6bCCCAQDwB2xMA8cbAXQgggAACCGRNgPdv1iKWTn/bvCH15Zdf1o9+9CNNnDixptNg3Ob4LbfcUieeeKKOOuoode7cOR0BWkWgQAKLFi3SLbfcEiW+vPDCCzWNvH379tptt92isn369KlalgSYqkTc0JwAC/R5fS7a/L2RVxjGhQAbSHkGEECg3gIkwNRbmPoRKJ4A3y/Fizkjzq8ACTDesbW9/sb8mndgKYgAAggggAACCKQhQAJMGuq0iQACCMQTsD0BEG8M3IUAAggggEDWBHj/Zi1i6fQ3yIbUZcuW6Ve/+pXOOecczZ8/v+aRrLXWWtFJMsOHD1e3bt1qLk8BBBBoXcD9e+lObXHJK++++27NXOuss46uuOIKHXroobHLkgATm4obKwVYoM/r8xDkeyOvOIyr2AJsIC12/Bk9AkkIkACThDJtIFAsAb5fihVvRptvARJgvONre/2N+TXvwFIQAQQQQAABBBBIQ4AEmDTUaRMBBBCIJ2B7AiDeGLgLAQQQQACBrAnw/s1axNLpb9ANqXPmzNGZZ56pe+65p6bTYEpD79Wrl0499VQNGzZM3bt3V4wN9Omo0SoCGRBoaGjQ+++/r7vvvltXXXWVXnvttZp77U59Ofzww3XppZfKJcHUcsX495e5vFpAi3IvC/R5jXTQ7428IjGuYgqwgbSYcWfUCCQpQAJMktq0hUAxBPh+KUacGWUxBEiA8Y6z7fU35te8A0tBUrYTXwAAIABJREFUBBBAAAEEEEAgDQEWzdNQp00EEEAgnoDtCYB4Y+AuBBBAAAEEsibA+zdrEUunv3XZkHrffffpjDPO0Ouvv+41qq5du+rb3/62TjjhBG2//fZedVAIgSILPP300xozZox+97vfacGCBV4U66+/vm688UbtvffeXuVJgPFioxAL9Hl9BuryvZFXLMZVLAE2kBYr3owWgTQESIBJQ502Eci3AN8v+Y4voyuWAAkw3vG2vf7G/Jp3YCmIAAIIIIAAAgikIUACTBrqtIkAAgjEE7A9ARBvDNyFAAIIIIBA1gR4/2YtYun0t24bUufNm6cbbrhBV199tT766COv0XXu3FlbbLGFhg4dqkMOOUS9e/dWhw4dvOqiEAJ5FliyZIlefPFFueSzBx98MPr9okWLvIbcrVs3DR8+PEpAW2+99bzqcIVIgPGmK3ZBFujzGv+6fW/kFYxxFUeADaTFiTUjRSAtARJg0pKnXQTyK8D3S35jy8iKJ0ACjHfMba+/Mb/mHVgKIoAAAggggAACaQiQAJOGOm0igAAC8QRsTwDEGwN3IYAAAgggkDUB3r9Zi1g6/a37htQJEyborLPO0pQpU9o0wrXXXlsHH3ywjjjiCG277bZxNte3qT0KI5AFgYaGBj3zzDO66aabdM8992j+/Plt6vagQYN02WWXaciQIW2qxxUmAabNhMWsgAX6vMa97t8beYVjXPkXYANp/mPMCBFIW4AEmLQjQPsI5E+A75f8xZQRFVeABBjv2Ntef2N+zTuwFEQAAQQQQAABBNIQIAEmDXXaRAABBOIJ2J4AiDcG7kIAAQQQQCBrArx/sxaxdPqbyIbUL7/8Ur/5zW80ZswYTZo0qc0j3WSTTbTHHntot9120w477KD111+/zXVSAQJZEXjrrbf01FNP6cknn9Tjjz+uV199tc1dHzx4cHTiy3e/+12tsMIKba7PVUACTBDG4lXCAn1eY57I90Ze8RhXvgXYQJrv+DI6BCwIkABjIQr0AYF8CfD9kq94MppiC5AA4x1/2+tvzK95B5aCCCCAAAIIIIBAGgIkwKShTpsIIIBAPAHbEwDxxsBdCCCAAAIIZE2A92/WIpZOfxPdkPrBBx9EiTBXXHGFXnvttTaPuEOHDhowYEB0WsW+++4rd3pFly5d2lwvFSBgTWDhwoXRKUoPP/yw3KlK06ZN09KlS9vcTZdMdsopp2jYsGFac80121xfZQUkwATlLE5lLNDnNdaJfm/kFZFx5VOADaT5jCujQsCSAAkwlqJBXxDIhwDfL/mII6NAwAmQAOP9HNhef2N+zTuwFEQAAQQQQAABBNIQIAEmDXXaRAABBOIJ2J4AiDcG7kIAAQQQQCBrArx/sxaxdPqbyoZUdyLMAw88oGuuuUYTJ04MNvJu3bppl1120QEHHKBdd91VvXr1ClY3FSGQtMArr7yiRx99VH/84x81efJkzZ8/P1gX3OlJP/7xj7XnnnuqY8eOweqtrIgEmLqw5r9SFujzGuNUvjfyism48iXABtJ8xZPRIGBRgAQYi1GhTwhkW4Dvl2zHj94j0GT+jr12fo+E7fU35tf8okopBBBAAAEEEEAgJQE+ylOCp1kEEEAghoDtCYAYA+AWBBBAAAEEMijA+zeDQUuhy6luSHUb+h988EFdf/31mjFjhhYtWhSEoHPnztpggw207bbbap999tF2222nnj17qlOnTkHqpxIE6iGwePFivfHGG1GyyyOPPKKnn35ab775ppYsWRKkOffvRb9+/XTiiSfqwAMP1CqrrBKk3pYqIQGmrrz5rZwF+rzGNtXvjbyiMq58CLCBNB9xZBQIWBYgAcZydOgbAtkU4Pslm3Gj1wg0J8AJMN7Phe31N+bXvANLQQQQQAABBBBAIA0BEmDSUKdNBBBAIJ6A7QmAeGPgLgQQQAABBLImwPs3axFLp79mNqROnz5do0eP1rhx4+QSAUJe7oSLQYMG6bvf/W608X+jjTYKWT11IdAmgRdeeEEPPfRQdCrSlClTgiW8lDrlEr8OPfRQjRgxQv37929TX2spTAJMLVrcWxZggT6vD4OZ7428AjOu7AqwgTS7saPnCGRFgASYrESKfiKQHQG+X7ITK3qKQDUBEmCqCbX497bX35hf8w4sBRFAAAEEEEAAgTQESIBJQ502EUAAgXgCticA4o2BuxBAAAEEEMiaAO/frEUsnf6a2pC6bNky/f3vf48SAe6++269+OKLWrp0aTAZtyF/9dVX1xZbbKHBgwdr991315Zbbhn9WYzN+sH6QUXFFWhoaNCHH36o559/Xk888YT+/Oc/R7//+OOPg6J06NAhes6HDRumAw44QJtvvrnat28ftI1qlcX4d4q5vGqIRfx7FujzGnVT3xt5RWZc2RRgA2k240avEciSAAkwWYoWfUUgGwJ8v2QjTvQSgTgCJMDEUWr2Htvrb8yveQeWgggggAACCCCAQBoCLJqnoU6bCCCAQDwB2xMA8cbAXQgggAACCGRNgPdv1iKWTn/NbkhduHChbr/9do0dO1YzZsyoi47boL/11ltHp8K4n6222koucYALgdACLpHrueee0/333x/9zJw5Uy4Zph5Xv379dPzxx+uII45Qly5d6tFErDpJgInFxE1NBVigz+szYfZ7I6/gjCs7AmwgzU6s6CkCWRUgASarkaPfCNgV4PvFbmzoGQK1CpAAU6tY+X7b62/Mr3kHloIIIIAAAggggEAaAiTApKFOmwgggEA8AdsTAPHGwF0IIIAAAghkTYD3b9Yilk5/M7Eh9YUXXtCYMWM0adKk6FSYJUuWBNdyiS+rrrqqXPLAdtttpz59+mjjjTfWBhtsoB49egRvjwrzKzBnzhz985//1OzZs6PTXaZOnRqdbOROeQl5olFJsGPHjuVTjU444QT17dvXBC4JMCbCkL1OsECfvZjF63EmvjfiDYW7EAgrwAbSsJ7UhgACywuQAMNTgQACoQX4fgktSn0IpCdAAoy3ve31N+bXvANLQQQQQAABBBBAIA0BEmDSUKdNBBBAIJ6A7QmAeGPgLgQQQAABBLImwPs3axFLp7+Z2pD65ptvasKECXr44YejZJi5c+fW7RQNt3l/vfXWU69evbT55ptryy23jJJjevfurW7dunFSTDrPq7lWXTLWhx9+qNdeey061cUlvLhkF/fPb731Vl37u/7662vw4MHad999NWTIEG244YZ1ba/WykmAqVWM+yMBFujz+iBk6nsjr0FgXDYF2EBqMy70CoE8CZAAk6doMhYEbAjw/WIjDvQCgRACJMB4K9pef2N+zTuwFEQAAQQQQAABBNIQIAEmDXXaRAABBOIJ2J4AiDcG7kIAAQQQQCBrArx/sxaxdPqb2Q2py5YtixINHnvsMf3xj3/U+PHj5f6s3tcKK6ygddddV9/4xjeiUzfcaRvutJiBAweqU6dO9W6e+lMU+OKLL/Tss89q1qxZUbLL9OnTo9+///77iTx77du3jxJddt99d+21117q37+/6UQsEmBSfFiz3DQL9FmOXmt9z+z3Rl4DwrjsCLCB1E4s6AkCeRUgASavkWVcCKQnwPdLeva0jEBbBZiva6tgubzt9Tfm14IFmooQQAABBBBAAIEkBEiASUKZNhBAAAE/AdsTAH5johQCCCCAAALWBXj/Wo+Qjf7lYkPqRx99FCUjuCSYP/zhD3rppZe0aNGiRIS//vWva6211tImm2wSJcS4XzfeeGNtsMEGWmWVVaKkmK997WvRT4cOHeSSGLjsCbjkqaVLl8olubifxYsX65NPPtE///lPvfLKK1Gy1ezZs/XGG2/o3Xff1b/+9a9EBtG5c2dtttlm2m+//bTLLrtEpxCtueaaibTd1kZYUG+rYEHLs0Cf18Dn4nsjr8FhXOkKsIE0XX9aR6AIAiTAFCHKjBGBZAX4fknWm9YQCCnAfF0wTdvrb8yvBQs0FSGAAAIIIIAAAkkIkACThDJtIIAAAn4CticA/MZEKQQQQAABBKwL8P61HiEb/cvlhlSXtPDII4/o3nvv1aRJk7Rw4cJUtF3yQpcuXdS9e3etv/766tGjhzbaaKPoxyXKuJ9u3bqRFJNwdFyyy/z58/Xqq69GP6+//nr0M2fOHL311lvRiS7umUkqiarp8N0zM3jwYB188MHaZ599omSqLF4sqGcxagb6zAK9gSDUpQu5/N6oixSVFk6ADaSFCzkDRiBxARJgEienQQRyL8D3S+5DzABzLMB8XbDg2l5/Y34tWKCpCAEEEEAAAQQQSEKABJgklGkDAQQQ8BOwPQHgNyZKIYAAAgggYF2A96/1CNnoX643pLokBpfY4E6GefDBB/Xyyy/rnXfe0ZdffpmavkuKWXHFFeVOjll55ZW12mqrRQkya6yxhlZfffXoNBl3wseqq64anSDj7in9WjpJJrXOG224oaEhSlZxJ7d8+umn0cktpV8//vhjzZs3L0pscX/u/tkluLhTg9w97iSXzz//PLVkF0e6wgoraL311lPfvn217777Rie9uCQplwiT5YsF9SxHL8W+s0CfIn5dm87190Zd5ag89wJsIM19iBkgAqkLkACTegjoAAK5E+D7JXchZUAFEmC+Lliwba+/Mb8WLNBUhAACCCCAAAIIJCFAAkwSyrSBAAII+AnYngDwGxOlEEAAAQQQsC7A+9d6hGz0r1AbUt2pH48//rjGjRunJ598MkqGsHy5BUmXBLH22mtr4403jn7cqTG9evWKTpRxiTMugcYl08RYvLQ81Nh9c8kuLmnFJbG4pBb38/bbb+u1117TP/7xj+jHJTm55Cd3r+XLJTnttttuOvTQQ6OTXrp27Wq5uzX3LcYzyVxezaoFKMACfV6DXKjvjbwGkXHVR4ANpPVxpVYEEPiPAAkwPA0IIBBagO+X0KLUh0ByAszXBbO2vf7G/FqwQFMRAggggAACCCCQhACL5kko0wYCCCDgJ2B7AsBvTJRCAAEEEEDAugDvX+sRstG/Qm5IXbp0qd599129+OKLmj59evTz6quvRskUH3zwgZYsWWIjOs30okOHDtGJIaWTZFyCjPtxSTAugWKllVaK/tn96v7ZnR7jTo5xZdyfuR/3e/dn7vedOnUq/7M7mcb9ufuzjh07qlu3btHvfa7FixfLJRw5S/d7dzqLO2nF/epO4HF/9tlnn5X/2f3e/bi/c/e401pcEos72cUlvLjTWhYsWBD93v156VdXj4un+7F6OUt3wk+PHj3Up08fbbnlltp66621xRZbRCf+uJjm8WJBPY9RTWBMLNAngJxKE4X83khFmkYzJ8AG0syFjA4jkKjAjM9m6P5P7tepa56qVTus6tV2qASYj5d+rKveu0oHrnKg+q3Uz6svFEIAgXwI8P2SjzgyimIKMF8XLO6219+YXwsWaCpCAAEEEEAAAQSSECABJgll2kAAAQT8BGxPAPiNiVIIIIAAAghYF+D9az1CNvrHhtSv4uCSKp566ilNmTIl+nnppZf05ptvRkkZeb3at28fJbq4BAyX+OISZ1yShjtdxiXYuD9zP6VEGndiiUuocb+6xBiXnOKSVdyPS1BxJ+q4xBWXqFL6c3ePSyyaM2dOlLji/twlq7jEmGXLluWVNkou2nDDDbXZZptp0KBB0c8OO+wQGRflYkG9KJEOPE4W6AODmqmO7w0zoaAj1gTYQGotIvQHAXsCQ14ZopmfzdSItUZ4JcK0NQGmlPgy+t3R2nqlrTVh0wn2kOgRAggkKsD3S6LcNIZAUAHm64Jx2l5/Y34tWKCpCAEEEEAAAQQQSEKABJgklGkDAQQQ8BOwPQHgNyZKIYAAAgggYF2A96/1CNnoHxtSW4iDS9Jwp4zMnTtXL7/8smbMmKHnn39ezz33nP7xj3/YiF7CvXALpO7HJcy45Bl3OSeXyNLQ0BD9FO1yp+a4pKFvfOMb0cku/fr1i36/3nrrRafy5PV0lzhxZkE9jhL3LCfAAn1eHwq+N/IaWcbVZgE2kLaZkAoQyL3AhAUT9M1XvhmN050CU2sijG8CTGXii/u9u8ZvOl5Dug7JvTkDRACB1gX4fuEJQSC7AszXBYud7fU35teCBZqKEEAAAQQQQACBJARIgElCmTYQQAABPwHbEwB+Y6IUAggggAAC1gV4/1qPkI3+sSG1hjjMnz9fr776ql544YUoGWbWrFmaPXt2dMKJO9mkiAkgNfBl/la3QOxOxHEn5PTu3Vt9+vSJkl769u2rAQMGlJOCMj/QQANgQT0QZNGqYYG+EBFv4IVZiDgzyHgCbCCN58RdCBRdwJ0CM3HBxDJDLYkwtSbANJf44hreteuunP5S9AeR8SPwlQDfLzwKCGRXgPm6YLGzvf7G/FqwQFMRAggggAACCCCQhAAJMEko0wYCCCDgJ2B7AsBvTJRCAAEEEEDAugDvX+sRstE/EmACxOGjjz6KTomZOnWqJk+erClTpkSJMuzvDYCbYhVuQXiTTTbRoEGDtN1222ngwIHR6S6rrbZair3KTtMsqGcnVqZ6ygK9qXDUqzMkwNRLlnqzKMAG0ixGjT4jkLxA5Skwla3HSYSJmwDTUuJLqT1Of0k+7rSIgFUBvl+sRoZ+IVBdgPm66kYx77C9/sb8WswwchsCCCCAAAIIIGBDgAQYG3GgFwgggEBzArYnAIgZAggggAAC+RTg/ZvPuIYeFQkwAUVdwsuCBQs0b948vfnmm3rllVf00ksvRb9/99139a9//UsLFy6M7vn888/15ZdfaunSpSTKBIxBnKrcQm+HDh20wgoraMUVV1TXrl3VpUsXff3rX9daa62lDTfcUJtttpk23XTT6PfrrrtudA9XbQIsqNfmxd1fCbBAX4hHgQSYQoSZQcYUYANpTChuQwABNT0FppKktUSYagkw1RJfXDuc/sIDiAAClQJ8v/A8IJBdAebrgsXO9vob82vBAk1FCCCAAAIIIIBAEgIkwCShTBsIIICAn4DtCQC/MVEKAQQQQAAB6wK8f61HyEb/SIBJMA5LlizRJ598onfeeSdKivnHP/4RnRTjfn3ttdc0d+5cffrpp1q2bFmCvcp/U+3bt9fKK6+s9dZbT7169dLGG28cnezifnUJLmuvvbZWWWUVdezYMf8YCY6QBfUEsfPUFAv0eYpmi2MhAaYQYWaQMQXYQBoTitsQQEAtnQJTSdNcIkxLCTBxEl9KdXP6Cw8gAghUCvD9wvOAQHYFmK8LFjvb62/MrwULNBUhgAACCCCAAAJJCJAAk4QybSCAAAJ+ArYnAPzGRCkEEEAAAQSsC/D+tR4hG/0jASblOCxatEju57PPPotOiJk/f370437/3nvv6Y033tCHH34YJca4fy793v29K+NOkini5U5uWWmllaJTW1xyy+qrr64111wz+rV79+5af/31o9+7v+/WrVv0437vynTu3Dn64aqvAAvq9fXNbe0s0Oc2tJUDIwGmEGFmkDEF2EAaE4rbEEAgEmjtFJhKospEmG4zujXSm99vvq567yqNfne0XBJMtYvTX6oJ8fcIFE+A75fixZwR50eA+bpgsbS9/sb8WrBAUxECCCCAAAIIIJCEAAkwSSjTBgIIIOAnYHsCwG9MlEIAAQQQQMC6AO9f6xGy0T8SYGzEIVYvGhoaosSY119/Xa+88kr0a+nHJc0sWLAg+nFJMV9++aXciTNLly6NftypMu7H1WHxcouv7qQW99OhQ4fox53IssIKK8glu3Tt2jX6cYksG220Ufln0003jX7vkltiLOBaHHpu+xQjHszl5Tb6bRgYC/RtwMtOURJgshMrelp/ATaQ1t+YFhDIk0CcU2Aqx+sSYZomuTT3Z60ZcfpLnp4gxoJAGAG+X8I4UgsCaQgwXxdM3fb6G/NrwQJNRQgggAACCCCAQBICLJonoUwbCCCAgJ+A7QkAvzFRCgEEEEAAAesCvH+tR8hG/0iAsREH7164pJbFixeXE13caTLun0sJL6VfK5NgSr93v5YSYr744gstXLgwSpxx5Uu/ut839+OSa9zlklQ6derU4o9LYHF/737t0qWLvva1r0Xl3GKrS3IpJbxUJr+Ufl/61ZV3J7aUEmPcP7u/47ItwIK67fiY7R0L9GZDE7JjJMCE1KSurAuwgTTrEaT/CCQvEPcUmBA94/SXEIrUgUD+BPh+yV9MGVFxBJivCxZr2+tvzK8FCzQVIYAAAggggAACSQiQAJOEMm0ggAACfgK2JwD8xkQpBBBAAAEErAvw/rUeIRv9IwHGRhzoBQK5E2BBPXchTWZALNAn45xyKyTApBwAmjclwAZSU+GgMwhkQqDWU2DaMihOf2mLHmURyK8A3y/5jS0jy78A83XBYmx7/Y35tWCBpiIEEEAAAQQQQCAJARJgklCmDQQQQMBPwPYEgN+YKIUAAggggIB1Ad6/1iNko38kwNiIA71AIHcCLKjnLqTJDIgF+mScU26FBJiUA0DzpgTYQGoqHHQGgcwIJHEKDKe/ZOZxoKMIJC7A90vi5DSIQDAB5uuCUdpef2N+LVigqQgBBBBAAAEEEEhCgASYJJRpAwEEEPATsD0B4DcmSiGAAAIIIGBdgPev9QjZ6B8JMDbiQC8QyJ0AC+q5C2kyA2KBPhnnlFshASblANC8KQE2kJoKB51BIDMCSZwCw+kvmXkc6CgCiQvw/ZI4OQ0iEEyA+bpglLbX35hfCxZoKkIAAQQQQAABBJIQIAEmCWXaQAABBPwEbE8A+I2JUggggAACCFgX4P1rPUI2+kcCjI040AsEcifAgnruQprMgFigT8Y55VZIgEk5ADRvSoANpKbCQWcQyJRAPU+B4fSXTD0KdBaBxAX4fkmcnAYRCCbAfF0wStvrb8yvBQs0FSGAAAIIIIAAAkkIkACThDJtIIAAAn4CticA/MZEKQQQQAABBKwL8P61HiEb/SMBxkYc6AUCuRNgQT13IU1mQCzQJ+OcciskwKQcAJo3JcAGUlPhoDMIZEqgnqfAcPpLph4FOotA4gJ8vyROToMIBBNgvi4Ype31N+bXggWaihBAAAEEEEAAgSQESIBJQpk2EEAAAT8B2xMAfmOiFAIIIIAAAtYFeP9aj5CN/pEAYyMO9AKB3AmwoJ67kCYzIBbok3FOuRUSYFIOAM2bEmADqalw0BkEMidQj1NgOP0lc48BHUYgcQG+XxInp0EEggkwXxeM0vb6G/NrwQJNRQgggAACCCCAQBICJMAkoUwbCCCAgJ+A7QkAvzFRCgEEEEAAAesCvH+tR8hG/0iAsREHeoFA7gRYUM9dSJMZEAv0yTin3AoJMCkHgOZNCbCB1FQ46AwCmROoxykwnP6SuceADiOQuADfL4mT0yACwQSYrwtGaXv9jfm1YIGmIgQQQAABBBBAIAkBEmCSUKYNBBBAwE/A9gSA35gohQACCCCAgHUB3r/WI2SjfyTA2IgDvUAgdwIsqOcupMkMiAX6ZJxTboUEmJQDQPOmBNhAaiocdAaBTAqEPAWG018y+QjQaQQSF+D7JXFyGkQgmADzdcEoba+/Mb8WLNBUhAACCCCAAAIIJCFAAkwSyrSBAAII+AnYngDwGxOlEEAAAQQQsC7A+9d6hGz0jwQYG3GgFwjkToAF9dyFNJkBsUCfjHPKrZAAk3IAaN6UABtITYWDziCQSYGQp8Bw+ksmHwE6jUDiAny/JE5OgwgEE2C+Lhil7fU35teCBZqKEEAAAQQQQACBJARIgElCmTYQQAABP4GFklaqKPo1SYv8qqIUAggggAACCMQUsD0BH3MQ3FZ3ARJg6k5MAwgUU4AF9WLGvU2jnq3O+kRfVNTxmQaqS5vqpLBJARJgTIaFTqUkwAbSlOBpFoGcCYQ4BYbTX3L2UDAcBOoowPdLHXGpGoGEBdrFmMBLuEtZac72+hsJMFl5jugnAggggAACCCAQCZAAw4OAAAII2BV4U9IGFd1bU9L7drtLzxBAAAEEEMiFgO0J+FwQ52IQJMDkIowMAgF7AjHWz5nLsxe2dHv0rLprmd4rd6JB/9QgbZhup2i9HgIkwNRDlTqzKsAG0qxGjn4jYEsgxCkwnP5iK6b0BgHLAny/WI4OfUOgNgESYGrzqrjb9vobCTDegaUgAggggAACCCCQhgCL5mmo0yYCCCAQT+BZSf0rbt1E0mvxinIXAggggAACCHgK2J6A9xwUxYILkAATnJQKEUDACZAAw3NQs8BU9ZL0akW56RqobWquhwLmBUiAMR8iOpigABtIE8SmKQRyLtCWU2A4/SXnDwfDQyCwAN8vgUGpDoEUBUiA8ca3vf5GAox3YCmIAAIIIIAAAgikIUACTBrqtIkAAgjEE3hM0p4Vtw6Q5JJiuBBAAAEEEECgfgK2J+DrN25qrk2ABJjavLgbAQRiCpAAExOK2/4jMDVKdplWQfInDdReEOVPgASY/MWUEfkLsIHU346SCCDQWKAtp8Bw+gtPEwII1CLA90stWtyLgG0BEmC842N7/Y0EGO/AUhABBBBAAAEEEEhDgASYNNRpEwEEEIgncJekQytu/aakCfGKchcCCCCAAAIIeArYnoD3HBTFgguQABOclAoRQMAJkADDc1CzwBQNUTuNL5dr0DgN0mE110MB8wIkwJgPER1MUIANpAli0xQCBRDwOQWG018K8GAwRAQCC/D9EhiU6hBIUYAEGG982+tvJMB4B5aCCCCAAAIIIIBAGgIkwKShTpsIIIBAPIFrJJ1UceuBkh6IV5S7EEAAAQQQQMBTwPYEvOegKBZcgASY4KRUiAACToAEGJ6DmgWm6AC10/3lcu10rQbo5JrroYB5ARJgzIeIDiYowAbSBLFpCoECCPicAsPpLwV4MBgiAoEF+H4JDEp1CKQoQAKMN77t9TcSYLwDS0EEEEAAAQQQQCANARJg0lCnTQQQQCCewM8kjay49QhJd8Qryl3eJ/hAAAAgAElEQVQIIIAAAggg4ClgewLec1AUCy5AAkxwUipEAAEnQAIMz0HNAtP032rQ7eVyDRqlQXLzCVw5EyABJmcBZThtEmADaZv4KIwAAs0I1HIKDKe/8AghgICPAN8vPmqUQcCmAAkw3nGxvf5GAox3YCmIAAIIIIAAAgikIUACTBrqtIkAAgjEE3Cnv7hTYErXcEnXxyvKXQgggAACCCDgKWB7At5zUBQLLkACTHBSKkQAASdAAgzPQc0CU3WipOvK5Rp0sgbp2prroYB5ARJgzIeIDiYowAbSBLFpCoGCCNRyCgynvxTkoWCYCAQW4PslMCjVIZCiAAkw3vi2199IgPEOLAURQAABBBBAAIE0BEiASUOdNhFAAIF4AodKuqvi1nMkXRKvKHchgAACCCCAgKeA7Ql4z0FRLLgACTDBSakQAQScAAkwPAc1C0zV2ZJ+WS7XXodpG42ruR4KWBTge8NiVOiTCQE2kJoIA51AIHcCcU6B4fSX3IWdASGQmADfL4lR0xACdRcgAcab2Pb6Gwkw3oGlIAIIIIAAAgggkIYACTBpqNMmAgggEE9gT0mPVdx6i6Sj4xXlLgQQQAABBBDwFLA9Ae85KIoFF2BDanBSKkQAASdAAgzPQc0C03STGnRMuVyD9tIg/anmeihgUYDvDYtRoU8mBNhAaiIMdAKB3AnEOQWG019yF3YGhEBiAny/JEZNQwjUXYAEGG9i2+tvJMB4B5aCCCCAAAIIIIBAGgIkwKShTpsIIIBAPIHVJX1QcesbkjaKV5S7EEAAAQQQQMBTwPYEvOegKBZcgA2pwUmpEAEEnAAJMDwHNQtM1UuSvlEut1jra0fNrbkeClgU4HvDYlTokwkBNpCaCAOdQCCXAq2dAsPpL7kMOYNCIDEBvl8So6YhBOouQAKMN7Ht9TcSYLwDS0EEEEAAAQQQQCANARJg0lCnTQQQQCC+wN8lbVZx+6aSZscvzp0IIIAAAgggUKOA7Qn4GgfD7XUTYENq3WipGIFiC5AAU+z41zz6Z9Vdy/ReuVw7va0BWq/meihgVYDvDauRoV+pC7CBNPUQ0AEEcivQ2ikwnP6S27AzMAQSEeD7JRFmGkEgEQESYLyZba+/kQDjHVgKIoAAAggggAACaQiQAJOGOm0igAAC8QVukHRcxe3HSLo5fnHuRAABBBBAAIEaBWxPwNc4GG6vmwAbUutGS8UIFFuABJhix7/m0U/TUDXod+Vy7fSwBui/aq6HAlYF+N6wGhn6lboAG0hTDwEdQCDXAs2dAsPpL7kOOYNDIBEBvl8SYaYRBBIRIAHGm9n2+hsJMN6BpSACCCCAAAIIIJCGAAkwaajTJgIIIBBf4KgmCS+3SDo6fnHuRAABBBBAAIEaBWxPwNc4GG6vmwAbUutGS8UIFFuABJhix7/m0U/VJZJ+Ui7XoIs1SOfVXA8FrArwvWE1MvQrdQE2kKYeAjqAQK4FmjsFhtNfch1yBodAIgJ8vyTCTCMIJCJAAow3s+31NxJgvANLQQQQQAABBBBAIA0BEmDSUKdNBBBAIL7AlpKeq7j9DUkbxS/OnQgggAACCCBQo4DtCfgaB8PtdRNgQ2rdaKkYgWILkABT7PjXPPop+pPaaY9yufY6RNvo3prroYBVAb43rEaGfqUuwAbS1ENABxDIvUDlKTCc/pL7cDNABBIR4PslEWYaQSARARJgvJltr7+RAOMdWAoigAACCCCAAAJpCJAAk4Y6bSKAAAK1CcyVtG5FkUGSptZWBXcjgAACCCCAQEwB2xPwMQfBbXUXYENq3YlpAIFiCpAAU8y4e416vDqqq96VtFq5fIN6aZD+4VUfhSwK8L1hMSr0yYQAG0hNhIFOIJBrgcpTYDj9JdehZnAIJCbA90ti1DSEQN0FSIDxJra9/kYCjHdgKYgAAggggAACCKQhQAJMGuq0iQACCNQmcI+kgyuKnCZpdG1VcDcCCCCAAAIIxBSwPQEfcxDcVncBNqTWnZgGECimAAkwxYy716if1Q5apr9VlH1DAzkx1svSbiG+N+zGhp6lLMAG0jABqOYYphVqQQABBBDIu0DDgFY/W/M+/Njjq/bexTE2JTcikLoACTDeIbC9/kYCjHdgKYgAAggggAACCKQhQAJMGuq0iQACCNQmcI6kiyuK/EXSLrVVwd0IIIAAAgggEFPA9gR8zEFwW90F2JBad2IaQKCYAiTAFDPuXqOepmvUoJMqyv5eAzXUqy4KWRXge8NqZOhX6gJsIA0TgmqOYVqhFgQQQACBvAuQuBEvwtXeuzjGc+QuBCwIkADjHQXb628kwHgHloIIIIAAAggggEAaAiTApKFOmwgggEBtAntJerRJkf+S9HBt1XA3AggggAACCMQQsD0BH2MA3JKIABtSE2GmEQSKJ0ACTPFi7jXiadpEDZou6evl8g0apUH6mVd9FLIqwPeG1cjQr9QF2EAaJgTVHMO0Qi0IIIAAAnkXIHEjXoSrvXdxjOfIXQhYECABxjsKttffSIDxDiwFEUAAAQQQQACBNARIgElDnTYRQACB2gX+JGmPimK3S/p+7dVQAgEEEEAAAQSqCNiegCd8VgRytSH1vffe09NPP61HH31UL730kmbOnKmPPvoosu7Ro4e22GILDRo0SEOGDIl+7dKli5U45Lof/+///T/993//d3mMF154oc4///y6jPmvf/2rBg8e7FV3nz59oudk3XXXjerYY489tMEGG6h9+/Ze9f385z/XBRdc4FW2f//+UV923XVX7bXXXtp0003VsWNHr7rSKkQCTFryGWt3qn4u6aflXrfT22rQQA3UvIyNhO62LpCr7w2CjUBIATaQhtGs5himFWpBAAEEEMi7AIkb8SJc7b2LYzxH7kLAggAJMN5RsL3+RgKMd2ApiAACCCCAAAIIpCFAAkwa6rSJAAII1C5wuKQ7KootkbSlpJdrr4oSCCCAAAIIINCKgO0JeEJnRSDzG1KXLFmiiRMnavTo0XrooYdiu6622mo67bTTdPzxx6t79+6xy3Fj7QJZSYBpbmQ777yzTj31VO2///7q3LlzTYNvSwJM04ZcwtbFF1+s3XbbzTshp6bOB7iZBJgAiHmvYqrWkKLTX9YvD5XTX/Ia9cx/b+Q1MIwrfQE2kIaJQVNHNt6GcaUWBBBAIO8CvD/8Isz3i58bpRCwKEACjHdUbK+/kQDjHVgKIoAAAggggAACaQiQAJOGOm0igAACfgKTJW1bUdT9F1/9/tPIfu1TCgEEEEAAgSII2J6AL0IEqo+xn6QZ1W+r6x2Z3ZDa0NCg6dOna+TIkTUlvjTVdKd+XHTRRfr2t7+dmcSCuj4Rdag8ywkwJY6hQ4fqyiuvjE5liXuFTIAptfmzn/1MZ511llZcccW43UjtPhJgUqPPTsPP6Mdqr/8pd5jTX7ITu9p7mtnvjdqHSgkEahNgA2ltXi3dzQbmMI7UggACCBRNgPeHX8T5fvFzoxQCFgVIgPGOiu31NxJgvANLQQQQQAABBBBAIA0BEmDSUKdNBBBAwE/gR5Kuryj66lenwHzhVx2lEEAAAQQQQKAZAdsT8ITMCfxM0q6SRkmakBJJJjekulNfXFLF6aefro8++qhZuq5du6pfv37lRIH3338/Sphp7nL3/vSnP41O+qj1lI+U4papZvOQAOPAt9tuO1133XUaMGBALP96JMC4hi+55BKdccYZ6tixY6x+pHUTCTBpyWek3fHqqK7R6S99yz3m9JeMBM+rm5n83vAaKYUQqFGADaQ1grVwOxuYwzhSCwIIIFA0Ad4ffhHn+8XPjVIIWBQgAcY7KrbX30iA8Q4sBRFAAAEEEEAAgTQESIBJQ502EUAAAT8B958rdhtd+lQUP1fSL/2qoxQCCCCAAAIINCNgewKekDmBVSW9IWmVrxJg0kiEydyGVJf8cvnll+vss89e7inaeeedddxxx2nPPffUWmutpaYb8D///HNNmTJFo0eP1n333bdc+awkFmTtX5+0E2AmTZqknXbaqVU2d6LQp59+qgULFujZZ5/VuHHjopOF3D9XXi4J5uabb9Zmm21WNQxNE2COP/746BSZaqe3LF68WJ988oleeeWVqB+33npro36ss8460Z/vsssuVfuQ5g0kwKSpn4G2p+hMtdNl5Z5y+ksGgtamLmbue6NNo6UwAjUIsIG0BqxWbmUDcxhHakEAAQSKJsD7wy/ifL/4uVEKAYsCJMB4R8X2+hsJMN6BpSACCCCAAAIIIJCGAAkwaajTJgIIIOAv4HYsNk14OVrSLf5VUhIBBBBAAAEEKgRsT8ATqpKAOwVmZAWHOwkmyUSYTG1IdUkKd911l0444YRGCQE9evTQRRddpO985zuxTnBZtmyZ7r33Xp155pmaM2dOmd+dBHP77bfrwAMP5AkNKJCFBJimw3XP2rRp0zRixAj99a9/bfTXQ4cO1dixY9W9e/dWlXwTYCordf0YP368jjnmmEbP6lFHHaVrr71WXbp0CRipsFWRABPWM1e1TdG+aqc/NhoTp7/kKsTNDCZT3xt5DwbjsyXABtIw8WADcxhHakEAAQSKJsD7wy/ifL/4uVEKAQsCzNcFi4Lt9TcSYIIFmooQQAABBBBAAIEkBEiASUKZNhBAAIFwAmtL+pukjSqqXCxpoKTnwzVDTQgggAACCBRWwPYEfGHDstzAK0+BqfzLpBJhMrUh1SUiHH744Y0SAdyJHNddd50GDBhQ81M1ceJEHXnkkY3q++Y3vxklway33no110eB5gWymABTGsncuXM1fPhw3X///Y0G504ROuWUU5Y7ZajyphAJMK4+lwRz9dVXR8k4pat379665557tNVWW5l97FhQNxuadDv2jDZQe70saaWKjrwqaRcN1Lx0O0frdRTI1PdGHR2oGoHlBNhAGuahYANzGEdqQQABBIomwPvDL+J8v/i5UQoBCwLM1wWLgu31NxJgggWaihBAAAEEEEAAgSQESIBJQpk2EEAAgbACh0q6q0mVbzRJignbIrUhgAACCCBQHAHbE/DFiUOckTY9BaayTL0TYTKzIXX+/Pk6/vjj9dvf/rbss9lmm+mmm27SDjvsEMd5uXtcYsGNN96oH/7wh43+Lk5yg1eDBS2U5QQYF7KXXnpJRx99tCZPnlyOoEu8cqcRbbRRZT5/4wCHSoBxtc6aNUvDhg3TzJkzy42MGzcu+jOrFwvqViOTcr+m6llJ/Rv1okH7aVCTE2FS7ibNBxfIzPdG8JFTIQJVBNhAGuYRYQNzGEdqQQABBIomwPvDL+J8v/i5UQoBCwLM1wWLgu31NxJgggWaihBAAAEEEEAAgSQESIBJQpk2EEAAgfACV0r6z3/K+N/1/1XS4PBNUSMCCCCAAAKFErA9AV+oUFQdbEunwFQWrFciTGY2pP7ud7/TwQcf3AjTndTiToSJsXDXYhDee+89HXfccXrggQfK9+yxxx667bbbtM4661QNHjdUF8h6AowboUs2cYlSCxYsKA/YJU/94Ac/aBEgZALMJ598omOPPTY69aV0XXzxxTrnnHOqByClO2L8e8lcXkqxSa3ZKbpL7eT+Qxj/udrpNA3Q6NT6RMNJCWTmeyMpENpBoCTABtIwzwIbmMM4UgsCCCBQNAHeH34R5/vFz41SCFgQYL4uWBRsr7+RABMs0FSEAAIIIIAAAggkIcCieRLKtIEAAgjUR+Bvkpr+Z7vdfwl9VH2ao1YEEEAAAQQKIWB7Ar4QIahpkK2dAlNZUehEmExsSF24cKFOOukk3XLLLWWLoUOHRqe/dOvWrSbo5m529bjkgtLVtWtX3Xfffdp9991j1f3pp5/qL3/5S5Sc4E7omD59elRutdVW06BBg7TTTjvpoIMOkjuxpmPHjrHqbJo04k6/ufLKK7XiiismUn7JkiXROB555BH99a9/1ZQpU/TRRx/J2fTr10+DBw/WfvvtJ3cSSrUxtZYAs2zZsqid3//+93r88cf19NNPR+Pr0aNHVPeBBx6ovffeW6uvvnqscbu+ur5VXpMmTYpi0JaruROIDjnkkOgEoVVWWaXZqkMmwHz++ec67bTTNHbs2HJbF154oc4///y2DKuuZVlQrytv9iqfop+pnUY26fidGqjDszcYeuwhkInvDY9xUQSBNguwgbTNhFEFbGAO40gtCCCAQNEEeH/4RZzvFz83SiFgQYD5umBRsL3+RgJMsEBTEQIIIIAAAgggkIQACTBJKNMGAgggUB8Bt4vvX5LaN6l+nKTD6tMktSKAAAIIIJB7AdsT8Lnnr3mAcU6Bqaw0VCJMJjakTps2Td/61rc0b968ssGYMWPkkkJCXK+//rpOPvlkbbXVVhoyZIgGDBgQJa9UWxB8//33o4QEl5jikkOqXTvvvLMuuOAC7bbbbmrfvumnb+PSaSXAuISUJ598Ui65wiX1VLvcmC655BLtsMMOLXq1lAAzY8aMKIHjoYcearUZFwvXH5ek1Llz51bvrVcCjGu0aaJU7969o6Qn99w0d4VMgHEnzwwfPlzu1KPSdccdd0QnIFm9qv374/aqWu07/QosMFWTJDXNQluqFbWSttDiwK1RnU2BTHxv2KSjV3kXYANpmAizgTmMI7UggAACRRPg/eEXcb5f/NwohYAFAebrgkXB9vobCTDBAk1FCCCAAAIIIIBAEgIsmiehTBsIIIBA/QT2kPSnZqp3//nsAyX9s35NUzMCCCCAAAK5FLA9AZ9L8jYPKu4pMJUNtTURJhMbUl2SyQknnFAed7XEgzZHIkYFzz77rE455ZTodJRaLneCyllnnaUzzjij1dNc0kiAcUkW5513nq655ppahhSdCuOSgI488shmT4NpOpZRo0apb9++Ov300zVnzpzYbZ166qn6xS9+oS5durRYpp4JMM8995zcqS+zZ88ut99aEkrIBBiXpHXYYYdp8uTJUdvrrLOOHnzwwShZy+rFgrrVyCTYr6naUtIDknou12qDttQgvZBgb2gqXYFMfG+kS0TrRRVgA2mYyLOBOYwjtSCAAAJFE+D94Rdxvl/83CiFgAUB5uuCRcH2+hsJMMECTUUIIIAAAggggEASAiTAJKFMGwgggEB9BUZKchs/m16fSTpE0sP1bZ7aEUAAAQQQyJWA7Qn4XFEHG0ytp8BUNuybCGN+Q+oXX3wRJYtcf/315fHut99+0UkY3bp1C4ZfS0UTJ06Mkj2aJm+4RJCddtpJO+64ozp16qQ333xTTzzxhGbNmrVc9dWSOZJOgFm4cGGUmFPpXOp0//79tccee2j11VeXS5KZNGmSnEHl5cZ+ww036NBDD11urE3HsvXWW+vjjz9u5Lfrrrtq8ODBUTJNa24u7u7Uk5YWa+uZADN//nwdccQR+sMf/lAe48iRI+V+mutPqASYhoYG3XjjjfrhD39Ybveoo47Stdde22oyUC3PdD3uZUG9HqoZqvMZHaX2Giup03K9btAoDWr2//tnaIB0tUYB898bNY6H2xEIJsAG0jCUbGAO40gtCCCAQNEEeH/4RZzvFz83SiFgQYD5umBRsL3+RgJMsEBTEQIIIIAAAgggkIQACTBJKNMGAgggUH+BvpJmSOrQTFNnSbpK0uL6d4MWEEAAAQQQyLyA7Qn4zPPWbQA+p8BUdqbWRBjzG1I//PDDKOHh0UcfLY/ztNNO0yWXXBIlmSR9udM/XBJE6SQO175L2nB9cifCuCSRymvZsmV68sknde6552rKlCmN/u6yyy6LTkHp0GH5T98kE2CWLl2qK664IkqAqbz233//KLljm222Ufv27ct/5cbkEk1cYlLlmFzyjzsRpWfPxoc9NB1LZRvf//735U6EaVpm0aJF+u1vf6uf/vSnjRJlXCLObbfdFp2A0txVzwSYzz//PIqzO5GodB1//PHR6Tcrrrjict0JkQDjkl8eeeQR/ehHPyo7uLE759122y3px7+m9lhQr4krPzePV0d11ZmSLm5mUMvUXntrGz2enwEzEh+BBvc/blwIIBAJsIE0zIPABuYwjtSCAAIIFE2A94dfxPl+8XOjFAIWBJivCxYF2+tvJMAECzQVIYAAAggggAACSQiQAJOEMm0ggAACyQi4nYw3S/peM829JOkOSbdL+mcy3aEVBBBAAAEEMilgewI+k6SJdLotp8BUdjBuIoz5BBh3esqwYcM0c+bM8vhcsoZLREj6ckkZ5513ni6//PJy0z169IiSR4YOHdriqSTu5vfffz9KGHEnmJQuV/aee+7RwIEDlxtKkgkwL774or7zne/opZfcp/a/L5dwcemll0bJPS1d7v6jjz66UTKQs3GxqVxMbSkBxiUxOZOOHTs224TbH33XXXfphBNOiE6ecZfrz8MPPxydtNPcVc8EGNde06SWvffeW258TROfmru3tWSZyrEsWbIkOiHnhRde0M0336z77ruvPH53XzW3pP+9aKk9FtStRCKhfkzVGloWnfpypCT3H7ZofDXoKX2p3bWjPk+oRzRjWIAEGMPBoWuJC7CBNAw5G5jDOFILAgggUDQB3h9+Eef7xc+NUghYEGC+LlgUbK+/kQATLNBUhAACCCCAAAIIJCFAAkwSyrSBAAIIJCswQtKVLTQ5/6skGLeDcGqy3aI1BBBAAAEEMiFgewI+E4SpdbKtp8BUdrxaIkwmE2Dc6RfuVJikr+YSRW644QYde+yxrSa/lPo5d+7c6PSY8ePHl7vuEkB+8YtfqHPnzo2Gk1QCjEsycSeYuH6Urv3220833nij1l577arETfvZ3AktzSXAHHfccVG7Xbp0abWN+fPn6wc/+EGUBFK6br31VrmTY5q7LCfAVMWscsNqq60WJVu5Z7+lpKG2thGyPAvqITUN1zVNm6ghSno5StL6zfa0nUZrgJLPWjTMVvSukQBT9CeA8VcKsIE0zPPABuYwjtSCAAIIFE2A94dfxPl+8XOjFAIWBJivCxYF2+tvJMAECzQVIYAAAggggAACSQiQAJOEMm0ggAACyQv8l6SrJG3SStN3f5UM85Skj5LvIi0igAACCCBgUsD2BLxJMjOdCnUKTOWAWkqEMZ8A01xCw7hx46JTYZK+XMLG6aefXm7Wnfpy0003qVu3brG78rvf/U4HH3xw+f6tt95ad999t/r06dOojqQSYD744IMoKeeRRx4pt19LgtG8efOiZJTHH388Ku9OaHnssce0/fbbl+trOhZ3j0to2X333au6uQSdUaNGRT+l68ILL9T555/fbNl6J8CMHTs2OpGmdA0YMEDuedxkk+X/70rT02KqDraVG/r3769rrrmmxZNv2lJ3vcqyoF4vWQP1jldHraJBatD31BAlvny92V416HV10LnaRuMM9JouGBIgAcZQMOhK6gJsIA0TAjYwh3GkFgQQQKBoArw//CLO94ufG6UQsCDAfF2wKNhefyMBJligqQgBBBBAAAEEEEhCgASYJJRpAwEEEEhHYB1JP/jqp2crXVj01Wkw7kSYpyX9WdLb6XSZVhFAAAEEEEhdwPYEfOo85jsQ8hSYysE2TYTJZALMpEmTEk8EWLBggYYPH67bb3cHEP77GjNmjI4//viaHqa33347OsFjwgQXin9f999/vw444IBG9SSVADNt2jR961vfkktkcdd2222nu+66SxtttFGscS1dulQjR47U3/72Nw0cODBK5HGnwPTo0aNcvulYhgwZIvdn6667bqw2mpZ37bmf5hZs650Ac9ttt+nII91hF/++Wkpgcn8XMgHG1ecSh1zb7rSenj1b+79FsVjrfhML6nUnTq6ByVpdHTVIS7Wt2muQJJfhtkaLHWint7VMv1I7jdVA/ft/XLgQqBAgAYbHAYH/CLCBNMzTwAbmMI7UggACCBRNgPeHX8T5fvFzoxQCFgSYrwsWBdvrbyTABAs0FSGAAAIIIIAAAkkIkACThDJtIIAAAukKrFaRCNP4P5Hdcr9mS5ok6RVJnzbz80nFn7kEGi4EEEAAAQTyImB7Aj4vyvUbRz1OgansbSkRZnxrQ3Cnb6R9NU3QcP2p5YSSUP1/9dVXdeihh8r1x13rrLOOHnzwQbkTQGq5Fi9erLPPPlvuNJnS1dyJJkklwLjTZ9y4Stexxx6rq666SiuttFItw2r13qZjqbWNWizqnQDTNKllxx131J133tko4aeEEToBplSvSy664oor5E4girFoHSyOtVYUo2/M5dWKGvL+2eqsBVpZy7SypFXUEP26stpr5fLvpV5fJbv0jdU0iS+xmLhJIgGGpwCB/wiwgTTM08AG5jCO1IIAAggUTYD3h1/E+X7xc6MUAhYEmK8LFgXb628kwAQLNBUhgAACCCCAAAJJCLBonoQybSCAAAI2BLpUJMJsZaNL9AIBBBBAAAEEEMifgIUEmFmzZmnYsGGaOXNmGTiNBJimiTitJT5UexLGjh2rE044oXybO0XGJcSsuOKK5T+rJemjufbilm+apNHa6SrVxtXS38ftS4jySSfA7L333tFpNquvvvpy3W9q21ycWxrzv/71L3388ceaMmWKfv3rX+uhhx5qdKtLgnEnEO2zzz6+Yal7uaoL6u7cTq58CJD4ko84JjgKEmASxKYp8wJsIA0TIjYwh3GkFgQQQKBoArw//CLO94ufG6UQsCBQdb5OYu9dvECRABPPibsQQAABBBBAAAEEYgjwER4DiVsQQACBnAl0/CoRZmdJ/SVtnrPxMRwEEEAAAQQQQCBVAQsJMG+//bYOP/xwTZjgDq3593XxxRfrnHPOSdSmaWJFa4kP1ToWJyEkzj2ttROnvIvvqFGjop962jbtS3Mn3rR1LKXy9UyAWbp0qc4//3z98pe/LHd3v/320+23365u3botN4S2JMBUVrZs2TLde++9OvPMMzVnzpzyX+20007RaUg9e/as9sil8vdVF9RJgEklLgEbfVUNek7S82qnsU67L78AACAASURBVBqoeQHrpqqcC5AAk/MAM7yaBNhAWhNXizezgTmMI7UggAACRRPg/eEXcb5f/NwohYAFgarzdSTAxA0TCTBxpbgPAQQQQAABBBBAoKoACTBVibgBAQQQyL3AOpIGSBooaZuvkmLWz/2oGSACCCCAAAIIIFAnAQsJMAsWLNDw4cOjJIPSddppp+mSSy5Rp06d6jTy5autZwJMc8k0cRJYWht8nPKff/65nKU7kaZ01eN0nbwkwDT3LLZ2qkuoBBgXG/fv4l133RWdHOT6Ubouv/zyKIYxFq8T+3el1FDVPpEAk3hMvBts0Ftqpylq0FS113Nqp+e1jf6TjeVdMQWLKkACTFEjz7ibE2ADaZjngg3MYRypBQEEECiaAO8Pv4jz/eLnRikELAhUna8jASZumEiAiSvFfQgggAACCCCAAAJVBUiAqUrEDQgggEAhBVxSTF9Jq0ta46uf0u+b/tlKhRRi0AgggAACCCCAQAsCFhJgaj11o17BrGcCzBFHHKHrrrtOXbt2LXc/TgJLa2ONU54EmNqellpPIwqZAON6+umnn+rkk0/WbbfdVu54ayfQ1Da68HdXXVAnASY8em01fqYGfah2+kDSB9Hv23/1+2X6UB30gZbqQzXoeW2rd2qrmrsRaF2ABBieEAT+I8AG0jBPAxuYwzhSCwIIIFA0Ad4ffhHn+8XPjVIIWBCoOl9HAkzcMJEAE1eK+xBAAAEEEEAAAQSqCpAAU5WIGxBAAAEEEEAAAQQQQKBAArYn4AsUCM+hrirpdUnu13pcEyX9TNL41iq3kADj+vfAAw/owAMPLHe1d+/euueee7TVVlsFs7nppps0ceJE7bPPPtpxxx21/vrrq2PHjuX665kA09wpInESWFobfJzyzSUXXXzxxTrnnHOCubqK8nICjHsG9t1330YnsNx///064IADmvUKnQDjGnGn9bhTYErX1ltvrbvvvlt9+vQJGrMQlbGgHkKROhDIpwAJMPmMK6PyE2ADqZ9b01JsYA7jSC0IIIBA0QR4f/hFnO8XPzdKIWBBgPm6YFGwvf42VY37N1DsqQwWeipCAAEEEEAAAQTCC/CxFt6UGhFAAAEEEEAAAQQQQCC7ArYn4LPrmlTPXXLKyDo0Vkp8mfBV3U2fk0ZNWkmAmTVrloYNG6aZM2eW+zdmzBi5xJEQ18KFC3XSSSfplltuKVfX9GSNadOm6Vvf+pbmzZsX3eOSZO6880716NGj5i5ceeWVOv3008vlTjzxRF1++eX62te+Vv6zOAksrTUct3zTJI2RI0fK/cRYDI097jwkwLh/F1zczjjjjPK4qyWf1CMBpqml68ykSZO00047xY5HUjfGeIaYy0sqGLSDgDEBEmCMBYTupCrABtIw/GxgDuNILQgggEDRBHh/+EWc7xc/N0ohYEGA+bpgUbC9/kYCTLBAUxECCCCAAAIIIJCEAIvmSSjTBgIIIIAAAggggAACCGRFwPYEfFYU0+lnPU5/aZr4UhpZJhJgFi1apLPOOktXX311OSLu1I1f/epXWnPNNdscpWeeeUYHHXRQObnFVXj++edHiSAdOnSI6p8zZ46+973v6W9/+1v0z127dtVjjz2m7bffvqb2v/jiiyiJ4vrrry+Xa+7Ulaan3jR3SkxrDf/yl7/UueeeW76lpfK33XabjjzyyPJ9xx57rK666iqttNJKscflTkY5+eSTo2SgbbbZJvpxJ+mU7PKQAOMSn77//e/r8ccfr2pauoEEmKpTdVVviP0QciMCCGRKgASYTIWLztZZgA2kYYDZwBzGkVoQQACBognw/vCLON8vfm6UQsCCAAkwwaJge/2NBJhggaYiBBBAAAEEEEAgCQEWzZNQpg0EEEAAAQQQQAABBBDIioDtCfisKKbTz5Cnv7SU+FIaWSYSYFxnn3jiCQ0dOlQLFiwoR+WGG26QS9iIsXDXYiRdcs15550XncBSutZZZx39/ve/17bbblv+M9fu8OHDdfvtt5f/zOcUmrfffluHH364JkwoHcIj3X///XIJPZWXSyoZPHhw+Y9qSUxpLsmmpQSYp59+WnvttVfZ1edkm7Fjx+qEE04o9/Wcc86RS/7IUwJMcyev3Hvvvfr2t7/d4rNVjwSYptbVTqFJ53/C/t1qjH8vmctLM0C0jUCKAiTApIhP0+YE2EAaJiRsYA7jSC0IIIBA0QR4f/hFnO8XPzdKIWBBgPm6YFGwvf5GAkywQFMRAggggAACCCCQhACL5kko0wYCCCCAAAIIIIAAAghkRcD2BHxWFJPvZ6jTX6olvpRGlpkEmE8//TQ6ZcSdWFK6NttsM40bN05bbbWVV6QaGhp01113RckblYk1LSWLXHnllTr99NPLbfmcQtM0kaKlBIamCTB77LGH7rzzTnXv3r3qWJueVuMKtDSm5k42qZbYUdmBhQsX6qSTTtItt9xS/uOmCT1ZPwHmpZde0tFHH63JkyfXFPvQCTDNWbuTdlxS1hprrFH1uUj6BhbUkxanPQSyI0ACTHZiRU/rL8AG0jDGbGAO40gtCCCAQNEEeH/4RZzvFz83SiFgQYD5umBRsL3+RgJMsEBTEQIIIIAAAgggkIQACTBJKNMGAggggAACCCCAAAIIZEXA9gR8VhST72dbT3+Jm/hSGllmEmBch11SiDs9xSV4lK7ttttON954o/r27VtztCZOnKgjjzyyUX09evTQPffco4EDBy5X34svvqjvfOc7cgkRpauWU2jmzp2rI444QuPHjy+XP+WUU3TZZZepc+fOjdp77rnndMghh2j27NnRnzd3Kk1zA3ZJPc7jhz/8YaO/bikBZunSpRo1alR0Ykvp2m+//aI61l577aqmf/7zn3XooYfKJdK4y8XDJRVttNFG5bJZToB59913o+Qhl9RTurp27SoXdzfu1q7QCTCuD+75qUzWOv/88zVy5MjyaTtVA5bgDSyoJ4hNUwhkTIAEmIwFjO7WVYANpGF42cAcxpFaEEAAgaIJ8P7wizjfL35ulELAggDzdcGiYHv9jQSYYIGmIgQQQAABBBBAIAkBEmCSUKYNBBBAAAEEEEAAAQQQyIqA7Qn4rCgm28+2nP5Sa+JLaWSZSoBZsmSJLr/8cp199tmNItOnTx9dcMEFOvjgg5dLJGkuhIsWLYpOU/nxj3+sjz76qNEtLhnFnfLSoUOH5Yq6cuedd17Uh9K12mqr6brrrtOwYcPU2gLi+++/rzPOOCM6raN0uWQblxyy0047LdfWBx98ECU7PPLII+W/O/HEE6NkmS5dujT7ZLrkF5dcc8wxxzRK6nE3t5QA4/6uucSeam25ci6hZ/jw4Y2SQy6++GKdddZZjfyymACzbNkyTZkyJYqZS7yqvOLYuPtDJcC4uLpkLXdS0axZsxo9Py0layX7P13Nt8aCuoUo0AcEbAqQAGMzLvQqHQE2kIZxZwNzGEdqQQABBIomwPvDL+J8v/i5UQoBiwLtYkzgWey3gT7ZXn8jAcbAI0IXEEAAAQQQQACB+AIkwMS34k4EEEAAAQQQQAABBBDIv4DtCfj8+/uM0Of0F9/El1L/MpUA4zq9cOHCKMHi+uuvX85455131nHHHac999xTa621VqOEFJdE4JJdHn30UY0ZM0Z/+ctflisfJ7HBncjiElMmT55cLu9OBHFlXbJE9+7dG9XrEikmTZqkc889d7lEiksuuSQq07Fjx+X64vr7i1/8Qu6Ej8rLJe248Tdt59NPP9VNN92kiy66aLmkHle+tQQY19bVV1+tESNGNGrrsMMOi+pzp7lUroW2lBziEnnuuOMO9ezZs1E9WUiAcWP65JNP9M477+iZZ56JEpWeeOKJ5eJy4IEHauzYsdHzVe1qSwKM68/8+fP1/PPP6+abb9Z9993X6OQX17Z7ptzpPc09P9X6lsTfx1g/Zy4viUDQBgIGBUiAMRgUupSaABtIw9CzgTmMI7UggAACRRPg/eEXcb5f/NwohYBFARJgvKNie/2NBBjvwFIQAQQQQAABBBBIQ4BF8zTUaRMBBBBAAAEEEEAAAQSsCtiegLeqll6/aj39pa2JL6WRZi4BxnV8wYIF0Uks11xzTYsRc6er9O7dW+3bt5dLJnCJK3PmzGnx/pNPPjlKOHHJLNUudxrHkUceuVx9rqxLAtlxxx3VqVMnvfnmm1ESReWpHaW64yTbuHLuZJmZM2c26pI7dWa//fbTFltsoaVLl2rGjBlRO6XTbFw/XGLEH//4Rz3++ONR2dYSYNzft5ZYtOuuu2rw4MGRzYcffhjVOX369EZ9ct633nqr3L1Nr7QTYKrFM+7f77XXXrr22muj5yrO1TQBJk6ZuPfUkogTt87Q95EAE1qU+hDIjwAJMPmJJSNpuwAbSNtu6GpgA3MYR2pBAAEEiibA+8Mv4ny/+LlRCgGLAiTAeEfF9vobCTDegaUgAggggAACCCCQhgAJMGmo0yYCCCCAAAIIIIAAAghYFbA9AW9VLb1+xT39JVTiS2mkmUyAcZ1ftGiR7rzzTrkTUUqJHz7hc8kk//u//6vvfe976ty5c+wqnn76aZ1yyimaMmVK7DLuRpdEcuqpp+rss89Wly5dWi3rTmZxJ3+cfvrprSbvVFbi6r/yyiu1//77R0k67sQbd1VLgHH3uCSYiy++OPqp5XLJL//3f/+nffbZp9FJMaU68pAAc8wxx0QJUmuvvXZsmnolwAwdOjSKsXO3fJEAYzk69A2BdAVIgEnXn9ZtCbCBNEw82MAcxpFaEEAAgaIJ8P7wizjfL35ulELAogAJMN5Rsb3+RgKMd2ApiAACCCCAAAIIpCFAAkwa6rSJAAIIIIAAAggggAACVgVsT8BbVUunX3FOfwmd+FIaaWYTYEoDmDdvnm6++WbdcMMNsZNEXFmX+HLcccfJncSy4YYbekX+/fff1+jRozVmzJhYSTguKeXcc8/V9ttv32yiSHOdcEkw7rSVkSNH6qGHHmq1n4MGDdIll1yib37zm1F/Dj/88JoSYFzl7rScJ598MupnnOSe73//+9FpMz179myxb1lOgHHJJi4ByZ3q404TquUKnQDj4vuTn/wkSm6qJVmrlj6HvJcEmJCa1IVAvgRIgMlXPBlN2wTYQNo2v1JpNjCHcaQWBBBAoGgCvD/8Is73i58bpRCwKEACjHdUbK+/kQDjHVgKIoAAAggggAACaQiQAJOGOm0igAACCCCAAAIIIICAVQHbE/BW1dLpV2unv9Qr8aU00swnwJQGsnjxYs2YMUMTJkzQU089pXfeeUfulJbS5U7L2GKLLeSSCIYMGRL9Wu0ElriPw3vvvRcljbjTVmbOnBklrLjLtbn11ltHCSl77723+vTpU3MSRakPS5Ys0eTJk/Wb3/xGzzzzTHls/fv3j9o47LDDtPPOO2vFFVeMinz44YdeCTBN2/vDH/6gSZMmRbYLFiyITrDZdtttteuuu8olh2y++eZVx5SVBBhnue6662rgwIFRwot7Rrp16xb3MVjuvrYkwLgELRdX9wwNHjw4+undu3dVa+/O1qEgCTB1QKVKBHIiQAJMTgLJMIIIsIE0CKPYwBzGkVoQQACBognw/vCLON8vfm6UQsCiAAkw3lGxvf5GAox3YCmIAAIIIIAAAgikIUACTBrqtIkAAggggAACCCCAAAJWBWxPwFtVS75fLZ3+Uu/El9JIc5MAk3zoaBEBBFoTIAGG5wMBBFoSIAGGZwOB/wiwgTTM08AG5jCO1IIAAggUTYD3h1/E+X7xc6MUAhYFSIDxjort9TcSYLwDS0EEEEAAAQQQQCANARJg0lCnTQQQQAABBBBAAAEEELAqYHsC3qpa8v1qevpLUokvpZGSAJN8zGkRgUIIkABTiDAzSAS8BEiA8WKjUE4F2EAaJrBsYA7jSC0IIIBA0QR4f/hFnO8XPzdKIWBRgAQY76jYXn8jAcY7sBREAAEEEEAAAQTSECABJg112kQAAQQQQAABBBBAAAGrArYn4K2qJduvytNfkk58KY2UBJhkY05rCBRGgASYwoSagSIQR4DvjThK3FNIATaQhgk7G5jDOFILAgggUDQB3h9+Eef7xc+NUghYFCABxjsqttffSIDxDiwFEUAAAQQQQACBNARIgElDnTYRQAABBBBAAAEEEEDAqoDtCXirasn2y53+MkSS+3VCsk2XW2NDakrwNItA3gVIgMl7hBkfAjUJ8L1RExc3F0mADaRhos0G5jCO1IIAAggUTYD3h1/E+X7xc6MUAhYFSIDxjort9TcSYLwDS0EEEEAAAQQQQCANARJg0lCnTQQQQAABBBBAAAEEELAqYHsC3qpasv3qJ2lGsk0u1xobUlMOAM0jkFcBEmDyGlnGhYCXAN8bXmwUKoIAG0jDRJk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KIACTDeUbG9/kYCjHdgKYgAAggggAACCKQhQAJMGuq0iQACCCCAAAIIIIAAAlYFbE/AW1UrXr/YkFq8mDNiBBIRIAEmEWYaQSArAnxvZCVS9DNxATaQhiFnA3MYR2pBAAEEiibA+8Mv4ny/+LlRCgGLAiTAeEfF9vobCTDegaUgAggggAACCCCQhgAJMGmo0yYCCCCAAAIIIIAAAghYFbA9AW9VrXj9YkNq8WLOiBFIRIAEmESYaQSBrAjwvZGVSNHPxAXYQBqGnA3MYRypBQEEECiaAO8Pv4jz/eLnRikELAqQAOMdFdvrbyTAeAeWgggggAACCCCAQBoCJMCkoU6bCCCAAAIIIIAAAgggYFXA9gS8VbXi9YsNqcWLOSNGIBEBEmASYaYRBLIiwPdGViJFPxMXYANpGHI2MIdxpBYEEECgaAK8P/wizveLnxulELAoQAKMd1Rsr7+RAOMdWAoigAACCCCAAAJpCJAAk4Y6bSKAAAIIIIAAAggggIBVAdsT8FbVitcvNqQWL+aMGIFEBEiASYSZRhDIigDfG1mJFP1MXIANpGHI2cAcxpFaEEAAgaIJ8P7wizjfL35ulELAogAJMN5Rsb3+RgKMd2ApiAACCCCAAAIIpCFAAkwa6rSJAAIIIIAAAggggAACVgVsT8BbVStev9iQWryYM2IEEhEgASYRZhpBICsCfG9kJVL0M3EBNpCGIWcDcxhHakEAAQSKJsD7wy/ifL/4uVEKAYsCJMB4R8X2+hsJMN6BpSACCCCAAAIIIJCGAAkwaajTJgIIIIAAAggggAACCFgVsD0Bb1WteP1iQ2rxYs6IEUhEgASYRJhpBIGsCPC9kZVI0c/EBdhAGoacDcxhHKkFAQQQKJoA7w+/iPP94udGKQQsCpAA4x0V2+tvJMB4B5aCCCCAAAIIIIBAGgIkwKShTpsIIIAAAggggAACCCBgVcD2BLxVteL1iw2pxYs5I0YgEQESYBJhphEEsiLA90ZWIkU/ExdgA2kYcjYwh3GkFgQQQKBoArw//CLO94ufG6UQsChAAox3VGyvv5EA4x1YCiKAAAIIIIAAAmkIkACThjptIoAAAggggAACCCCAgFUB2xPwVtWK1y82pBYv5owYgUQESIBJhJlGEMiKAN8bWYkU/UxcgA2kYcjZwBzGkVoQQACBognw/vCLON8vfm6UQsCiAAkw3lGxvf5GAox3YCmIAAIIIIAAAgikIUACTBrqtIkAAggggAACCCCAAAJWBWxPwFtVK16/2JBavJgzYgQSESABJhFmGkEgKwJ8b2QlUvQzcQE2kIYhZwNzGEdqQQABBIomwPvDL+J8v/i5UQoBiwIkwHhHxfb6Gwkw3oGlIAIIIIAAAgggkIYACTBpqNMmAggggAACCCCAAAIIWBWwPQFvVa14/WJDavFizogRSESABJhEmGkEgawI8L2RlUjRz8QF2EAahpw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3/W22OusTfVEx0s80UF2CjZyKEEAAAQQQQAABBIILkAATnJQKEUAAAQQQQAABBBBAIMMCdifgM4yaw66zITWHQWVICFgQYEHdQhToAwJmBPjeMBMKOmJNgA2kYSLCBuYwjtSCAAIIFE2A94dfxPl+8XOjFAIWBJivCxYFu+tvz6q7lum98kgb9E8N0obBRk5FCCCAAAIIIIAAAsEFSIAJTkqFCCCAAAIIIIAAAgggkGEBuxPwGUbNYdfZkJrDoDIkBCwIsKBuIQr0AQGbAg0NDa1+f9jsNb1CoD4CbCAN48oG5jCO1IIAAggUTYD3h1/E+X7xc6MUAhYEmK8LFgW7629T1UvSqxUjna6B2ibYyKkIAQQQQAABBBBAILgACTDBSakQAQQQQAABBBBAAAEEMixgdwI+w6g57DoJMDkMKkNCwIIAC+oWokAfELApQAKMzbjQq3QE2EAaxp0NzGEcqQUBBBAomgDvD7+I8/3i50YpBCwIMF8XLAp219+mRsku0ypG+icN1F7BRk5FCCCAAAIIIIAAAsEFSIAJTkqFCCCAAAIIIIAAAgggkGEBuxPwGUbNYddJgMlhUBkSAhYEWFC3EAX6gIBNARJgbMaFXqUjwAbSMO5sYA7jSC0IIIBA0QR4f/hFnO8XPzdKIWBBgPm6YFGwu/42RUPUTuPLI23QOA3SYcFGTkUIIIAAAggggAACwQVIgAlOSoUIIIAAAggggAACCCCQYQG7E/AZRs1h10mAyWFQGRICFgRYULcQBfqAgE0BEmBsxoVepSPABtIw7mxgDuNILQgggEDRBHh/+EWc7xc/N0ohYEGA+bpgUbC7/jZFB6id7i+PtJ2u1QCdHGzkVIQAAggggAACCCAQXIAEmOCkVIgAAggggAACCCCAAAIZFrA7AZ9h1Bx2nQSYHAaVISFgQYAFdQtRoA8I2BQgAcZmXOhVOgJsIA3jzgbmMI7UggACCBRNgPeHX8T5fvFzoxQCFgSYrwsWBbvrb9P032rQ7eWRNmiUBulnwUZORQgggAACCCCAAALBBUiACU5KhQgggAACCCCAAAIIIJBhAbsT8BlGzWHXSYDJYVAZEgIWBFhQtxAF+oCATQESYGzGhV6lI8AG0jDubGAO40gtCCCAQNEEeH/4RZzvFz83SiFgQYD5umBRsLv+NlUnSrru/7N3L+CSFPXdgP+woCACAsEAosgnCIT7ZblHMciCidwXEbmIgoCCGiRuBMWFGC6igCKgKChXAblDNIggEA3KRZdLCBI0iEYwghKyQUEW9ntq3DNzzuycMz19as70zLz9PPusnFNVXf1WkW6665eqX+n8+GBMjzOzXbmGCBAgQIAAAQIEsgsIwGQn1SABAgQIECBAgAABAn0sUN0X8H2MOoBdF4AZwEF1SQSqIOCDehVGQR8IVFNAAKaa46JXvRGwgDSPuwXMeRy1QoAAgWETcP8oN+KeX8q5qUWgCgLe12Ubhep+f7snPhYRJ9WvdNHYJzaJfpQRDQAAIABJREFUy7JduYYIECBAgAABAgSyCwjAZCfVIAECBAgQIECAAAECfSxQ3RfwfYw6gF0XgBnAQXVJBKog4IN6FUZBHwhUU0AApprjole9EbCANI+7Bcx5HLVCgACBYRNw/yg34p5fyrmpRaAKAt7XZRuF6n5/uye+EhEH1690fsyI6fGdbFeuIQIECBAgQIAAgewCAjDZSTVIgAABAgQIECBAgEAfC1T3BXwfow5g1wVgBnBQXRKBKgj4oF6FUdAHAtUUEICp5rjoVW8ELCDN424Bcx5HrRAgQGDYBNw/yo2455dybmoRqIKA93XZRqG639/uiQciYr36lb4UK8fm8etsV64hAgQIECBAgACB7AICMNlJNUiAAAECBAgQIECAQB8LVPcFfB+jDmDXBWAGcFBdEoEqCPigXoVR0AcC1RQQgKnmuOhVbwQsIM3jbgFzHketECBAYNgE3D/Kjbjnl3JuahGogoD3ddlGoZrf3+6MFWJaPFW/yvnxXzE9XpvtqjVEgAABAgQIECDQFQEBmK6wapQAAQIECBAgQIAAgT4VqOYL+D7FHOBuC8AM8OC6NAK9FPBBvZf6zk2g2gICMNUeH72bWgELSPN4W8Ccx1ErBAgQGDYB949yI+75pZybWgSqIOB9XbZRqOb3tx/FTjE//nnUVV4Tm8Ue2a5aQwQIECBAgAABAl0REIDpCqtGCRAgQIAAAQIECBDoU4FqvoDvU8wB7rYAzAAPrksj0EsBH9R7qe/cBKotIABT7fHRu6kVsIA0j7cFzHkctUKAAIFhE3D/KDfinl/KualFoAoC3tdlG4Vqfn+7Kz4Zi8bx9aucHx+P6XFitqvWEAECBAgQIECAQFcEBGC6wqpRAgQIECBAgAABAgT6VKCaL+D7FHOAuy0AM8CD69II9FLAB/Ve6js3gWoLCMBUe3z0bmoFLCDN420Bcx5HrRAgQGDYBNw/yo2455dybmoRqIKA93XZRqGa39/uiRsi4u31q1wkdo5N45+yXbWGCBAgQIAAAQIEuiIgANMVVo0SIECAAAECBAgQINCnAtV8Ad+nmAPcbQGYAR5cl0aglwI+qPdS37kJVFtAAKba46N3UytgAWkebwuY8zhqhQABAsMm4P5RbsQ9v5RzU4tAFQS8r8s2CtX7/nZrLBZLxxMR8Wf1q1w0Xh+bxGPZrlpDBAgQIECAAAECXREQgOkKq0YJECBAgAABAgQIEOhTgeq9gO9TyAHvtgDMgA+wyyPQKwEf1Hsl77wEqi8gAFP9MdLDqROwgDSPtQXMeRy1QoAAgWETcP8oN+KeX8q5qUWgCgLe12Ubhep9f/txbBUvxR2jrvCnsVmsme2KNUSAAAECBAgQINA1AQGYrtFqmAABAgQIECBAgACBPhSo3gv4PkQcgi4LwAzBILtEAr0Q8EG9F+rOSaA/BARg+mOc9HJqBCwgzeNsAXMeR60QIEBg2ATcP8qNuOeXcm5qEaiCgPd12Uahet/ffhRfiPlxRP0K58fVMT32zHbFGiJAgAABAgQIEOiagABM12g1TIAAAQIECBAgQIBAHwpU7wV8HyIOQZcFYIZgkF0igV4I+KDeC3XnJNAfAgIw/TFOejk1AhaQ5nG2gDmPo1YIECAwbALuH+VG3PNLOTe1CFRRYJECL/Cq2O8K9Kla399+FGvE/JgTEa+s28yP42N6HFcBK10gQIAAAQIECBBoIyAAY4oQIECAAAECBAgQIECgIVCtF/BGpqoCAjBVHRn9ItDnAgW+n3uX1+djrPsEygoIwJSVU28QBSwgzTOqFjDncdQKAQIEhk3A/aPciHt+KeemFoEqCgjAlB6Van1/uyc+FRGfqF/NIvF4zI/NYrN4ovQVqkiAAAECBAgQIDBlAj6aTxm1ExEgQIAAAQIECBAg0AcC1XoB3wdgQ9pFAZghHXiXTaDbAgIw3RbWPoH+FRCA6d+x0/P8AhaQ5jG1gDmPo1YIECAwbALuH+VG3PNLOTe1CFRRQACm9KhU5/vbPfFnEbXdX1atX43dX0oPrIoECBAgQIAAgV4ICMD0Qt05CRAgQIAAAQIECBCoqkB1XsBXVUi/koAAjHlAgEBXBARgusKqUQIDISAAMxDD6CIyCVhAmgfSAuY8jlohQIDAsAlU9f5x7+/vjY1esVFlh8PzS2WHRscIdCwgANMx2UiF6nx/uyv+LhaNz9SvxO4vpQdVRQIECBAgQIBArwQEYHol77wECBAgQIAAAQIECFRRoDov4Kuoo0/jfagZIzN//oT5GIoECBAYV0AAxuQgQGA8AQEYc4NAQ8AC0jyzoaoLmPNcnVYIECBAoFsCVbt/3Db3tjj+iePjza98cxy3ynHduuxJt+v5ZdKEGiBQGQEBmNJDUY3vb7fGYrF0bfeX9epXYveX0oOqIgECBAgQIECgVwICML2Sd14CBAgQIECAAAECBKooUI0X8FWU0afRAnaAMR8IEOiKgABMV1g1SmAgBARgBmIYXUQmAQtI80BWbQFznquamlY+9alPxSc/+clJnWy11VaLNddcM1ZdddWYPn16bLfddvHGN74xFltssQnbPe+88+Lggw8eU+boo4+O1Kdp06ZNqk+tKj/99NNx0EEHxTXXXFP/9dZbbx1f//rXI11Du+PRRx+NffbZJ+68884xRc8999xau90+Uv/vvvvuuOOOO+Kee+6Jn/70p/Hwww/XT7vWWmvFGmusEZtttlmk60pjsdxyy3W7W9on0NcCVbl/jARf0t/LTls2fr7+z+NV015VWVvPL5UdGh0j0LGAAEzHZCMVqvH97Z44OiJOrF+F3V9KD6iKBAgQIECAAIFeCgjA9FLfuQkQIECAAAECBAgQqJpANV7AV01Ff5oFBGDMCQIEuiIgANMVVo0SGAgBAZiBGEYXkUnAAtI8kFVZwJznaqa2lRwBmFY9Xn/99eP9739/HHDAAbHUUku1vKgHH3ww9tprr3jooYfqv+8kkNKp1F133RW77bZbPPHEE/Wqxx57bMyePbtQ4KZVYCc1tPvuu0f6XTfCJi+99FLce++98fnPf74W3Jk7d27hy1566aVrfTvssMNiiy22iEUXXbRwXQUJDItAr+8fo4MvI+azV55d6d1fUj89vwzLvyGucxgEBGBKj3Lvv7/dFQfGovG1MVdg95fSA6oiAQIECBAgQKCXAgIwvdR3bgIECBAgQIAAAQIEqibQ+xfwVRPRn1YCAjDmBQECXREQgOkKq0YJDISAAMxADKOLyCRgAWkeyF4vYM5zFb1ppVsBmJGrmTFjRi28sfbaay90gc8//3zMmjUrzjjjjDG/u+qqq2KPPfbICvLiiy/G8ccfX9tdZuRYeeWV49prr43NN9+87blS8OTwww+Piy66aKGyKWiSwinbb79923Y6KfDkk0/GcccdF2effXYn1VqWfe973xsnnHBCrLTSSpNuSwMEBkmgV/ePVsGX5NoPu7+kfnp+GaR/C1zLsAsIwJSeAb39/nZPrB8R90TEy+pXMD8ejUVim9gsGmnv0penIgECBAgQIECAwFQKCMBMpbZzESBAgAABAgQIECBQdYHevoCvuo7+jQgIwJgLBAh0RUAApiusGiXQrwKeN/p15PS76wIWkOYh7tUC5jy9720r3Q7ApKtLu4987Wtfi3XWWWehi73llltqu5SM3tnk0EMPjdNPPz2WXHLJbDhp15e0G83NN99cb/PAAw+MM888c9wdakafvNXuMaN//6EPfShOOeWUePnLX56lz4888kgcccQRcdNNN2Vpb2Qczj333FhvvfWytakhAv0uMNX3j/GCLyOO/bD7S+qr55d+n/n6T6AhIABTejb09vvbPfFoRLx+TO8XjX1ik7is9BWpSIAAAQIECBAg0DMBAZie0TsxAQIECBAgQIAAAQIVFOjtC/gKguhSSwELUk0MAgS6IiAA0xVWjRLoVwHPG/06cvrddQELSPMQT/UC5jy9rkYrrQIwaceRVmGV8Xr89NNPx0MPPRR33313pEDL6DDLSJ299torzjnnnFhuueXGNNMqmJLOfcUVV8S6666bDen666+PXXfddUx7KQxy0EEHtT1Hq91jPvzhD8e3vvWtSEGVdOTsc9r5JYWA0q4yrY43v/nNse2228Zf/MVfxCqrrFIv8vjjj8e///u/x/e///24/fbbW9adKIzUFkIBAgMoMFX3j3bBl0TbL7u/pL56fhnAfxlc0tAKCMCUHvrefX+7J74fEduM6fki8bnYNI4sfTUqEiBAgAABAgQI9FRAAKan/E5OgAABAgQIECBAgEDFBHr3Ar5iELozoYAFqSYIAQJdERCA6QqrRgn0q4DnjX4dOf3uuoAFpHmIp2oBc57eVquVVgGYFKDYZpuxa+qK9vrnP/95HHPMMXHppZcuVOXiiy+Offfdd8zP58+fX9vt5aijjhrz86LhlCL9ev7552PWrFlxxhln1IunIEjq4+qrr962iRQsSf2+7bbbamVXXnnluPDCC2uBniuvvLJe/9RTT40jjzwyCjwHj3vO5JH6+bd/+7djyiy99NLxgQ98IFLwJp1/oiO18dhjj8VZZ51V62NzICntLJN2q8m5w05bRAUIVFSg2/ePIsGXEZp+2f0l9dfzS0UntG4RKCEgAFMC7U9VevP97e44LhaJ2WMfqOMHMT22Ln0lKhIgQIAAAQIECPRcQACm50OgAwQIECBAgAABAgQIVEigNy/gKwSgK4UELEgtxKQQAQKdChRY+OddXqeoyhPoXwHPG/07dnreZQELSPMAd3sBc55eVrOV3AGYdJXPPvtsLXCSdpIZfey+++5x3nnnLbQLzIMPPhhph5i0i8zIsf/++9cCHCn4MdmjVfvHHntszJ49O6ZNm9a2+auvvjr23HPPermddtopLrrootqfj3zkI/Wfv/Wtb60FY9oFVCY6YasdcVZbbbU47bTTIvkVeMauN5+CMGkXmdTHFIgZOZJp+vn222/f9toVIDDoAt26f3QSfEnG/bT7S+qv55dB/zfD9Q2TgABM6dGe+u9vd8elsUi8s6nHL8Uf45Wxdfyh9JWoSIAAAQIECBAg0HMBH817PgQ6QIAAAQIECBAgQIBAhQSm/gV8hS5eVwoLWJBamEpBAgQ6ESiwOM+7vE5AlSXQ3wKeN/p7/PS+iwIWkObB7dYC5jy9q3Yr3QjApCtOYZZ99tkn7rvvvjpACobccMMNsemmm45BSYGZtCvJ+eef37ZsGc0Uujn44IPHtH3ttdfG5ptv3ra5Vn07+uijI7nde++9sfPOO0cKrYwcV111Veyxxx5t2x2vwPXXXx+77rrrmF+n3VpSiKVIWKe53fF2lEk71Zx88snxspe9rHRfVSQwCAK57x+dBl9GDPtp95fUZ88vgzD7XQOBPwkIwJSeCVP3/e2ueG0sGtdFxMYL9XbR2CE2iZtLX4WKBAgQIECAAAEClRDw0bwSw6ATBAgQIECAAAECBAhURGDqXsBX5IJ1o5SABaml2FQiQKCdgABMOyG/JzBUAp43hmq4XWwnAhaQdqI1ftncC5jz9Ko/WulWAObFF1+MtMvKSSedNAbiggsuiAMOOGAhnOZdVlKBU089NVJQo8Bz5bjYzzzzTC38cuWVV9bLjLcTTatGWu0ec91118Uuu+wSc+fOjcMPP7y2E8zIceCBB8aZZ54ZSy21VKkJkLyOOeaYet0NN9wwLr/88lhrrbVKtZcqtdpVZrvttotLLrkkVlllldLtqkhgEARy3T/KBl+SYb/t/pL67PllEGa/ayDwJwEBmNIzYWq+v90db4tFIj3IvmKhns6P42N6HFf6ClQkQIAAAQIECBCojIAATGWGQkcIECBAgAABAgQIEKiAwNS8gK/AherCpAQsSJ0Un8oECIwnUGChond5pg+B4RHwvDE8Y+1KOxSwgLRDsHGK51rAnKc3/dVKtwIwSSEFN975zneOAfmHf/iHWjCm+WgV0ugkqDKe+l133RW77bbbmF1azj333DjooIPaDlTaPeX000+Po446ql52iy22iEsvvTRWX3312s8ms7tMqw40j8eOO+5YC6qssMIKbfs7XoF0HSeccMIY9zXXXLMWCtpggw1Kt6sigUEQmOz9YzLBlxG/ftv9JfXb88sgzH7XQOBPAgIwpWdCd7+/3RqLxSvjyFgkTmnRwxdjfmwU0+PfSvdeRQIECBAgQIAAgUoJ+GheqeHQGQIECBAgQIAAAQIEeizQ3RfwPb44p88mYEFqNkoNESAwWkAAxnwgQGCUgOcN04HAOAIWkOaZGpNdwJynF/3ZSjcDMP/6r/8a22677RiYo48+OtI5p02bNubnaceY448/vva7kWPppZeOf/7nf45tttmmFG6rNpsDLBM1/NRTT8X+++8fN954Y73Yhz70oTjllFPi5S9/ee1nrXaISQGf2bNnL3SNRS6ieTxy7dRy/fXXx3ve855IO8osvvjitZ1f0k4zKQjTyTFv3ryYM2dOzSSN79133x2/+93vak1svPHGtZ1qdt5553jrW98ar371qztpujb2n/zkJ+t1Lr744th3330jBXjuv//++MIXvhA333xzPPbYY7XzbLXVVrHPPvvU5tiXvvSlMUGlyeyc02rci47pSy+9FA8//HB8+9vfjltvvTXuu+++Wn/Tkfq8zjrrxIwZM+Ltb397rLrqqh3tbtT879Ohhx5aC2gtueSS8eSTT9bCWN/4xjdq47P88svH1ltvXRuLFADrdCw6Grg+L1z2/pEj+JLo+nH3l9Rvzy99PvF1n8AoAQGY0tOhO9/f7ok/i5fiwFg03h0R67Xo3ddjyXhPrBt/LN1zFQkQIECAAAECBConIABTuSHRIQIECBAgQIAAAQIEeijQnRfwPbwgp+6KgAWpXWHVKAECAjDmAAECowQ8b5gOBMYRsIA0z9Qou4A5z9n7u5WqBGCSYqvdWooGD1qNQqtdZY488sg4+eST42Uve1nbgbvlllsi7UIzd+7cetmbbropdthhh/o/P//88zFr1qw444wz6j/rJGTT3IlzzjknDjvssPqPUwgo7dSSQhO9PNJ1Xn311XHSSSfFAw880LYrqd8zZ86sBVpe//rXty2fCrQKwOy99961cEsK64weh9ENpt18UlAphWHSmI8cRXf6ae5c87ivvPLKce2118bmm28+7nWk4Mt3v/vdSDscfe973yt0vWlufeITn6gFhwr8t1MtcDQ6UDYSgLn33nvj/e9/fy1s0+pYf/31a7sxpfCNY2GBTu8fuYIvIz3px91fUt89v/i3icDgCAjAlB7LvN/ffhRrxPxa6OXAiFi1Za8WiSNj0/hc6R6rSIAAAQIECBAgUFkBAZjKDo2OESBAgAABAgQIECDQA4G8L+B7cAFOOSUCFqROCbOTEBg+gQKLuLzLG75p4YqHV8DzxvCOvStvI2ABaZ4p0ukC5jxnHYxWuhmASbuO7LrrrmOgUkAghVpaHc8++2wcccQRcf7559d/PZkdUJrPn0IZ11xzTWy//fZtB69VsCXtanLhhRdGCkSMPlIwZM899xzzs7Lhi1YhoGR41llnxWte85q2/e5GgbSDSQoOJbtOj9VWWy0+85nP1HwWXXTRCas3z8WLLrqoVicFgsYLv6QGr7rqqthxxx0XmjsHHnhgnHnmmbHUUksV7narXYNSUCXtrrLccsu1bCftgJPm9Nlnn134PCMF05w84YQT4pBDDqnvKjReI60CMO973/vi8MMPjzvvvHPcczfvWtRxJwe8QtH7R+7gS2Lt191fUt89vwz4vxgub6gEBGBKD/fkv7/dGovFsjE95se7Yn4t+PLKcXrz05gfH47p8a3SvVWRAAECBAgQIECg0gI+mld6eHSOAAECBAgQIECAAIEpFpj8C/gp7rDT9UTAgtSesDspgcEXEIAZ/DF2hQQ6EPC80QGWosMlYAFpnvEuuoA5z9kGq5VuBWDmz59fW9jfHHa54IIL4oADDhgX8ZJLLon99ttvzO+vu+662GWXXTqCbxVgaRdkGH2Chx9+ONLuI6N31UhWH//4xxfarePxxx+PfffdN2677bZ6E52ca/R5W4WA0u+nT58eH/3oR+Ptb397LLnkkh1ZTKZwckg7rKTwRasj7V6y4oor1n6VgjKpfPORQh4pHPKud71rwhBM81x8xzveUQt2pHbTkdrZaKONakGRRx55pPbz0aGkFFI5+OCD66dfc801a7vnbLDBBoUJUpupn3fccUe9TtqBJu220ur47//+7/jgBz8YV1xxRcvfr7XWWpFCQOl48sknY86cOS3LnXjiifGRj3xkwhBMcwDmLW95S6SdZ26//fZ6myPjMXKuTkJfhZEGrGC7+0c3gi8jhP26+0vqv+eXAfsXweUMtYAATOnh7/z7249jxZgf28b82CLmx6axSGwSEcuP24NF4vF4Kb4Si8Q5sVk0trkr3WUVCRAgQIAAAQIEqiogAFPVkdEvAgQIECBAgAABAgR6IdD5C/he9NI5ey1gQWqvR8D5CQyogADMgA6syyJQTsDzRjk3tYZAwALSPIPcbgFznrMMZivdCsD86le/iv333z9uvfXWOlzaOeWGG26ITTfddFzMRx99NPbZZ58xO1qU2cGiVYClk11ZmsMUqe/XXnttbL755gv1vdWuIZMJHtxzzz0xc+bMevBj9AlTmCKFgfbYY49IYYdll122axMzhTtS8CMFkEYfKdTx93//97HbbruN2RUlhZ5SgCTtkvP5z38+0s4oI0fySDu6NO8INLrdVnMx/T7VTeGfD3/4w7HMMsvUqqTgx7333htpviSL9N8erebOaaedVtu9pujRvJvPOuusUwu3rLvuugs1kcJKs2bNWmjnl+WXXz4+9rGP1eb/n//5n48JTP3mN7+Jyy+/vLajT3NY6HOf+1ykuT7ef0c1B2BGdygFrj796U/HGmusUa//xBNPxE033VSbL+PtXlPUZZDLjXf/6GbwJXn28+4vqf+eXwb53wrXNmwCAjClR/xP7zleFhFps7nvxBrp/7zH/EgPK8vEorFM/X8vEmvG/Ng6ItYudDbBl0JMChEgQIAAAQIEBklAAGaQRtO1ECBAgAABAgQIECAwWQEBmMkKDkd9C1KHY5xdJYEpFxCAmXJyJyRQZQHPG1UeHX3rqYAFpHn4BWDKO3YjADNv3rw49dRTayGA0UeRXVFahUm22GKLuPTSS2P11VcvfKHNAZaJggzNjT799NO1XU+uueaa+q9SICUFaMYLnNx11121QEgKHYwcafeb2bNnx7Rp0wr3OxVMQZIbb7wx3v/+97cMwYxuLIVg0i4o2267bWy22Wax0korTbjLStGOpDFMfU87k4w+UqjjlFNOqZ1nvCP1P+2gcvjhh4/ZQWebbbaJiy++OF7/+te3rDpeAObkk0+Oo446KhZbbLEJu//HP/6xNudOP/30erkic26kcKtdg8YLX6VrTPPhkEMOGdOnGTNm1MI/a6898frWn/zkJ7VATwqojBwp3JR2rEnj2OoYLwCTQkXnnHNOLWzj6Fyg+f5x6xtvjeOfOD5SAMZBgAABAgSmVEDwZUq5nYwAAQIECBAgUCUBAZgqjYa+ECBAgAABAgQIECDQawEBmF6PQH+c34LU/hgnvSTQdwICMH03ZDpMoJsCnje6qavtvhYQgMkzfAIw5R1zB2DSrhhp143PfOYzMXfu3DEdS+GHfffdt21n00L/t73tbWPqF62bGn/mmWfi4IMProUJRo5OdpFpFWZpt3tMq9BMmeDOaJwf//jHtR1BkkfRI4Uotttuu9hpp51qfzfvQFK0nVYGnQYtbr/99nj3u989JsSTglFpR5ZW/63Qai6m3Uu+8pWvxKtf/epCXb/lllsihV5G5t5EO/c0N9hq16CrrrqqtsNM89Fqt5k03l/72tciha2KHA899FC85z3vKbzbUasATLq+yy67LN70pjcVOaUyLQTa3YehESBAgACBLgv8PCLujflxXywS58Rm0UhTd/nEmidAgAABAgQIEKiOgABMdcZCTwgQIECAAAECBAgQ6L2AAEzvx6AfemBBaj+Mkj4S6EMBAZg+HDRdJtA9Ac8b3bPVcp8LtFt4O3/TCf/16fOrz9d9AZjylpMNwLz00ku1wMl//ud/xs0331wLAKQgQfOx11571XapWG655dp2tlWY5MADD4wzzzwzllpqqbb1m8MbSy+9dG03l+23375t3VY70BTdPSZd32GHHTbmHO2CM+06lAJFKciTgiMPPPBAu+IL/T6FMvbbb794xzveUThE0sqg3e4krTqW2km7xRxzzDH1X6fdai688MJIwY3mo9VcnCgw0+qcreZOavfjH/94y9DN6Daadw2aqK/NZdMcu+iiiyKFhDo5Lrnkktr4jBwTzbVWAZhOdrjppF/DVLbdfXiYLFwrAQIECHRZIO3wEnFfvBRzYlr8OF6MOTE9/rPLZ9U8AQIECBAgQIBAHwgIwPTBIOkiAQIECBAgQIAAAQJTJiAAM2XUfX0iC1L7evh0nkB1BQRgqjs2ekagBwKeN3qA7pT9IdBu4a0ATLFxFIAp5tSqVKvQQfnWWtfsdGeM1EpzwKBoCGX+/PlxwgknxLHHHlvvTCchgVY7exTdPebBBx+MFPRJO3uMHJ2ceyL3efPmxZw5c+LSSy+Nq6++esyuKkXGa/nll49PfOITccghh7QNET3++OO1nXpuu+22etNFDZr78qMf/Sh23nnneOKJxv8z85tuuil22GGHhbrdai6OV3a8a07jf/rpp8dRRx1VLzJRkGWkUNox5vDDD6+FWEaONIdmz54d06ZNG3O6VmXLjvNjjz0W73rXu+KOO+6on+NLX/pSHHrooQtdYqsAzNFHHx3JrbmPReaEMn8SaL5/3PrGW+O4J46L2+fejogAAQIECLQXeC4i/iciVoo5EfFUzI+PmHXPAAAgAElEQVTfxqLxVLwUv63987R4Kl6M38YL8e+xdfyqfYNKECBAgAABAgQIDKOAAMwwjrprJkCAAAECBAgQIEBgPAEBGHOjiIAFqUWUlCFAoGMBAZiOyVQgMMgCnjcGeXRd26QEBGAmxVevLABT3rHbAZgNN9wwvvjFL8ZWW23VUSfTLjJ777133HffffV6p512Whx55JETtpOCFgcccEBtN5qRo5NdRFK4ZM899xxzjquuuir22GOPtv1//vnnY9asWXHGGWfUy3ay+0zbEywokHbd+eUvfxkpEJECIimokoIURY5tttmm1r9NNtlk3OI//OEPY8aMGZGCHiPHZZddVhuPTo+0I8v+++8f3/zmN+tVTzzxxEjBjeajeS6uv/768Y1vfCPWXnvtjk7bHEQqMgbNQZ20Q821114bm2+++ULn/ulPfxrvfOc7I9UZOca7pnYdf+6552phnbPPPrte9AMf+EBtx58lllhiTPVWAZgLLrigNt8d5QXGu3/cNve2rgZhXjXtVfHo+o9G+rsfD88v/Thq+kzgTwLe12WbCb6/ZaPUEAECBAgQIECAgACMOUCAAAECBAgQIECAAIGGgBfwZkMRAQtSiygpQ4BAxwI+qHdMpgKBQRbwvDHIo+vaJiVgAemk+OqVBWDKO3YrAJNCBzNnzozjjz8+Xvva13bcwVZhkiK7bFx//fWx66671s9XdOeYVOHZZ5+NI444Is4///x6/SK7h4y+uFYBmrK7pxRFS7ue/O53v6sFMlLQ5Nvf/nakANF4x1prrRVf/vKX401velPLIpdccknst99+9d+lsUxBmy233LJol+rl/vCHP9RCS+ecc079Z2l3k7RLy5JLLjmmvea5mOy//vWvx4orrtjReVuN40Q7pbTaNSbN3XPPPTeWXXbZhc7dKohSNiCUGm++7h133DHSGKywwgpjzt3qvLfffvu449gR2hAXbnf/6GYQZvbKs+O4VY7rS33PL305bDpNoCbgfV22ieD7WzZKDREgQIAAAQIECAjAmAMECBAgQIAAAQIECBBoCHgBbzYUEbAgtYiSMgQIdCzgg3rHZCoQGGQBzxuDPLqubVICFpBOiq9eud0C5jxnGcxWcgZgUlAi7TCyyy67xNvf/vZYddVViyyyHBf2lltuiRR6GdmJZKJdOVIjrUIznYRPmncBSW0ee+yxMXv27Jg2bVqhCfD444/HvvvuW9uVZeToJIRT6CRtCo3sEJN2MDnvvPPigQceWKjGW97ylrjoooviNa95zUK/a54TaVw32mijhQIrRfuadqcZHcgZL+BRNAhS5LzNQaStt966FqZZbbXVFqr+1FNP1XapufHGG+u/S+GXgw46qOWpmgNCqVAKBy2zzDJFurZQmSeffDLmzJlT/3naNenyyy+PFFQafbQKwHz/+9+v/TvnKC9Q9P7RjSBMP+8C4/ml/JxTk0CvBbyvyzYCvr9lo9QQAQIECBAgQICAAIw5QIAAAQIECBAgQIAAgYaAF/BmQxEBC1KLKClDgEDHAj6od0ymAoFBFvC8Mcij69omJWAB6aT46pWLLmDOc7bBaqVVAObss8+OFNooevz5n/95rLTSSpGCEosttljRam3LtQompP5+/OMfbxmsSSGLvffeO+67775622nnkh122KHtuVrtAtK2UgcFTj311NpOKAWekTtotX3RtBtK2u3lH//xH2u7xIw+xutTzlBUqx5ORQAmhW7e9a53xR133FHvwlVXXRV77LHHQl1qDlqNF0AZqdgqANN+JIqXEIApbpWjZKf3j9xBmH7dBcbzS47Zpw0CvREo8Cxi7V2xofH9rZiTUgQIECBAgAABAgUEPIQXQFKEAAECBAgQIECAAIGhEfACfmiGelIXakHqpPhUJkBgPAEf1M0NAgRGCXjeMB0IjCNgAWmeqdHpAuY8Zx2MVlqFHaqyq0SrUMpb3/rWuPDCCyPtBtN8pN1ODj744PqPJyrbXPeJJ56IAw44IG6++eauDGwnfcndgeT4rW99K973vvdFus6Ro1Wf/vCHP9SCOuecc07ubtTbGy/gkXMHmBdffDGOP/74SG2OHIceemicfvrpY3ayaVWu3a5B3Q4Ipf62+nfQDjDdmZJl7x+5gjD9uguM55fuzEetEpgKAe/rsin7/paNUkMECBAgQIAAAQICMOYAAQIECBAgQIAAAQIEGgJewJsNRQQsSC2ipAwBAh0L+KDeMZkKBAZZwPPGII+ua5uUgAWkk+KrVy67gDnP2fu7lSoHYJLsgw8+GHvttVc89NBDNei0y8w111wT22+//Rj4uXPnxuGHHx4XXXRR/eed7Lryne98J2bMmNHVwRxvB5J00l//+te1YM8PfvCD+P3vfx9pB5NjjjmmFsrJccybNy9mz54dJ554Yr25FCK64YYbYtNNN63/LAVCjj322DjppJNynLZlG1tvvXV8/etfj9VWW23M73MGYFLDKTDytre9LdLcSEfa1eiKK66Iddddt37exx9/PPbdd9+47bbb6j9rt2tQCgcddthhXfNpNS4j17PtttuOOW9Vwmpdw5iChid7/8gRhOnHXWA8v0zB5HQKAl0S8L4uG6zvb9koNUSAAAECBAgQICAAYw4QIECAAAECBAgQIECgIeAFvNlQRMCC1CJKyhAg0LGAD+odk6lAYJAFPG8M8ui6tkkJWEA6Kb565ckuYM7Ti/5speoBmOeffz5mzZoVZ5xxRh346KOPru3sMW3atPrP7rrrrthtt93qO5y0CjuMN0KtztGN0TzwwAPjzDPPjKWWWmqh5lPg5V3velfccccdE17nZPrVKuRz3XXXxS677DKm2dxBlKJ9zn3ep59+Og466KBaYGrkOPfcc2s/Gzmuvvrq2HPPPev/XGSnnksuuST222+/ep3xdrQpet1Fy9kBpqhUZ+Vy3T8mE4Tpx11gPL90Ns+UJlAlAe/rso2G72/ZKDVEgAABAgQIECAgAGMOECBAgAABAgQIECBAoCHgBbzZUETAgtQiSsoQINCxgA/qHZOpQGCQBTxvDPLourZJCVhAOim+euVcC5jz9Ka/Wql6ACZpNocUmncQmT9/fpxwwgm1nUtGjonCJs0j1LzLTPp9J/Vbjfijjz4a++yzT9x55531X6edPa699trYfPPNF6ryzDPPxMEHHxxXXnll/XdFwhidzLZWAYqLL764tgPK6KN5h5O0Q8xll10Wa6yxRien67hs7gBM6kDztey///5x1lln1XYSahV8KrJrUHOQKLWVdo3ZcsstO77mTioIwHSiVbxs7vtH2SBMv+0C4/ml+BxTkkDVBLyvyzYivr9lo9QQAQIECBAgQICAAIw5QIAAAQIECBAgQIAAgYaAF/BmQxEBC1KLKClDgEDHAj6od0ymAoGhEZifVio7CBCoCVhAmmci5F7AnKdX/dFKPwRgnnjiiTjggAPi5ptvrqNeddVVsccee9T+ud3v241Ec0gilW/eKaRdG82/H29XmRTSmT179pjda1LdF198sRbgOemkk+pNpWBFCsTMmDGj09O3LN9qB5gU3Nhhhx3GlC9aLkunRjXSjQBMc7hpzTXXrJlusMEG8fDDD8fee+8d9913X60XEwWURl/r/fffHzNnzoxHHnmk/uMvfelLceihh+YmGdOeAEx3eLt1/+g0CNNvu8B4funOfNQqgakQ8L4um7Lvb9koNUSAAAECBAgQICAAYw4QIECAAAECBAgQIECgIeAFvNlQREAApoiSMgQIdCzgg3rHZCoQGBoBAZihGWoXWkDAAtICSAWKdGsBc4FT932RfgjApNzk6aefHkcddVTd+0Mf+lCccsop8fKXvzyaAxud7Jzy9NNPx0EHHRTXXHNNve0tttgiLr300lh99dUnNb633HJL7L777jF37txCbV9//fWx6667jjlnqp8COiuuuOKk+pICNscff3yk8R45RodBRjfeHAxJvxsvuNOuU8k3BUOeeuqpWG211WLttdeO9dZbL3baaaeFQkDdCMC0CiKNhFXOO++82q47I0fRXX/StaSdZG688caO6zZ7pf597GMfix/96Efxmte8JtZff/143eteF3vttVdtbo8+BGDazbZyv+/2/aOTIEw/7QLj+aXcfFOLQBUEvK/LNgq+v2Wj1BABAgQIECBAgIAAjDlAgAABAgQIECBAgACBhoAX8GZDEQEBmCJKyhAg0LGAD+odk6lAYGgEBGCGZqhdaAEBC0gLIBUo0u0FzAW60LdF+iEAk3Dvuuuu2G233Wq7vaRjww03jMsvv7wWUkkBghSQGTlOPfXUOPLII6PA82i0CqmMDtdMZmBbhWtSe+PtLvOb3/wm3ve+90UKwow+jjnmmEh/llpqqdLdufPOO2u7nTz22GP1NlKI46yzzoq008zo4w9/+EPNLwVvRo511lknLrvsstrOKZ0cl1xySey3335jqow3Pt0IwKQTNweL0nV/9rOfjU9+8pNjrrHorj8pkHXCCSfUQkEjR9ndev7lX/4l3vnOd9bndWpvvPknANPJzCtedqruH0WCMP20C4znl+JzTEkCVRMo8Hxk7V2xQfP9rZiTUgQIECBAgAABAgUEPIQXQFKEAAECBAgQIECAAIGhEfACfmiGelIXKgAzKT6VCRAYT8AHdXODAIHxBARgzA0CDQELSPPMhqlawJynt9VqpV8CMM8++2wcccQRcf7559cBr7rqqthyyy1j3333jdtuu63285VXXjmuvfba2HzzzdtCt9oVJVW66aabYocddmhbv0iBFCI57LDDxhRNu7qk3UeWW265hZpIIZNDDjlkzK4xqdA+++wTJ554Yrz+9a8vctp6mRTWuOeee+KDH/xgpBDM6CP57bHHHi3bSwYzZ84c04+0W8ppp522UGBmvA499NBD8Z73vGfMedMuMFdeeWVsttlmC1XrVgAmhaYOOOCAuPnmm2vnTOGptBvO7Nmz47777qv9rNNdf+6///5acCVd48jxN3/zN5F2l1l11VULjdF///d/13bHue666+rlU5DmoosuWmgnoFRAAKYQa8eFpvr+0S4I0y+7wHh+6XiqqUCgMgLe12UbCt/fslFqiAABAgQIECBAQADGHCBAgAABAgQIECBAgEBDwAt4s6GIgABMESVlCBDoWMAH9Y7JVCAwNAICMEMz1C60gIAFpAWQChSZ6gXMBbrUN0X6JQCTQK+++urYc88967Zpl5K/+qu/ip133rn+swMPPDDOPPPMQrulPProo7VgyehgyFvf+ta48MILa0GaHMeDDz4Ye+2115igRAo5XHPNNbH99tsvdIoU9Jk1a1acffbZC/1u+eWXjw9/+MO1MEcKkkz0vJ2CL2m3lxTI+MpXvhK/+93vxrSX2vjCF74QyyyzTMvLTP1Ivqnu6CPtnnLKKafESiutNCFPOvfhhx8e3/zmN8eUSzvZpPDJYosttlD9bgVgWu3Y8td//dfxrW99q96HTnf9mTdvXpx88sljdoFJjc2YMSM+//nPx9prrz2hTxqPtHNRs+9E4yIAk+PfyIXb6NX9Y7wgTL/sAuP5pTvzUasEpkLA+7psyr6/ZaPUEAECBAgQIECAgACMOUCAAAECBAgQIECAAIGGgBfwZkMRAQGYIkrKECDQsYAP6h2TqUBgaAQEYIZmqF1oAQELSAsgFSjSqwXMBbpW+SL9FIBpDqykXTtSEOQb3/hG3XmiXU2aB+OSSy6J/fbbb8yPk8fHP/7xCcMlnQzq888/Xwu0nHHGGWOqHXvssbUdSKZNm7ZQc612BmkutPHGG0cK66y11lrxhje8of7rn/3sZ/Hwww/XdjuZM2dOy64mt6997WuxzjrrTHgprXZwSRXSOVO4Ze+9945Xv/rVY9r43//930hj8OlPf7rWj9HHNttsExdffPG4u9h0KwCT+nDXXXfFbrvtFmk3mOZjokDSREDjjdNEQaU//OEP8d3vfrcWArr77rvHND/R7jipoABMJ//mFS/b6/tHqyBMP+wC4/ml+BxTkkDVBLyvyzYivr9lo9QQAQIECBAgQICAAIw5QIAAAQIECBAgQIAAgYaAF/BmQxEBAZgiSsoQINCxgA/qHZOpQGBoBARghmaoXWgBAQtICyAVKNLrBcwFuljZIv0UgHnxxRdrwYHU51bHdtttFynUssoqq7T1TjucHHHEEXH++efXy6ZdX6699trYfPPN29bvpMAtt9wSu+++e8ydO7deLYVQLr300lh99dVbNvWrX/2qtgPLFVdc0cmp2pZNIZQUxtlkk03alk0F/uVf/iUOOeSQhcIsI5VTGCYFN9Lx5JNPjhu62XDDDeOLX/xibLXVVuOet5sBmGSfQjsXXXTRQuefzK4/KeRz0EEH1cIprY5ks+aaa8aiiy4aKRz0wx/+cNxyp512Wm2ejPffUQIwhaZsx4Wqcv8YHYTph11gPL90PNVUIFAZAe/rsg2F72/ZKDVEgAABAgQIECAgAGMOECBAgAABAgQIECBAoCHgBbzZUERAAKaIkjIECHQs4IN6x2QqEBgaAQGYoRlqF1pAwALSAkgFilRlAXOBrlauSD8FYBLeRDt5TLSrSjN8q3ZmzpwZ5557biy77LJZx+mpp56K/fffP2688cYx7aZzpfDEeEcK6Xz5y1+Of/zHf4zf/e53k+7Te9/73jjhhBNipZVW6qite++9N/7+7/8+brrppo7qjRQuGrrpZgAm9eW8886Lgw8+eKFrOPXUU2thowL//dLy+n/5y1/WfFKgqcyRQkSf+9znYscdd5ywDwIwZXTb16na/WMkCLPdK7eL41Y5rv0F9KiE55cewTstgQwCBe531t4Vc/b9rZiTUgQIECBAgAABAgUEPIQXQFKEAAECBAgQIECAAIGhEfACfmiGelIXKgAzKT6VCRAYT8AHdXODAIHxBARgzA0CDQELSPPMhqotYM5zVVPTSr8FYJ5++ulaaOSaa64ZA9TJ7i3z58+vBUFSYGb00S6QUnZE0vlOP/30OOqoo8Y0kXb7SKGM5ZZbbsKmf/GLX8QFF1xQK/vYY4911I2ll166tqvIhz/84dhoo41qO5GUOVIYJ+2W84UvfGHc3WCa2027n6Tzph1kllpqqban7XYA5tFHH4199tkn7rzzznpf0ry54YYbYtNNN23bv4kKPP/88/FP//RP8elPfzruvvvuQm0tv/zycdhhh8Xf/u3fxoorrti2jgBMW6JSBap6/7j39/fGRq/YqNQ1TUUlzy9ToewcBLoj4H1dNlff37JRaogAAQIECBAgQEAAxhwgQIAAAQIECBAgQIBAQ8ALeLOhiIAATBElZQgQ6FjAB/WOyVQgMDQCAjBDM9QutICABaQFkAoUqeoC5gJd73mRfgvAJLBWO3kceOCBceaZZxYKWjzxxBNxwAEHxM0331z3X2eddeKKK66Iddddtytj8uCDD8Zee+0VDz30UL39FE5JQZ7tt9++0DnnzZsXP/vZz+L73/9+/PjHP47/+I//iEceeWRMKCaFTtI1TJ8+Pbbeeuva3+0CNoVOvqDQH//4x0g7wnz729+OH/7wh5GuaySUkwIdG264YWy55ZYxY8aM2GKLLWLJJZcs3Hy3AzAppDJr1qw444wz6n3qZN4UuZA0Rmlc0m45t99+e228H3744VrVNN4phLT++uvHX//1X8df/uVfxjLLLFOk2VoZAZjCVB0VdP/oiKte2PNLOTe1CFRBwPu6bKPg+1s2Sg0RIECAAAECBAgIwJgDBAgQIECAAAECBAgQaAh4AW82FBEQgCmipAwBAh0L+KDeMZkKBIZGQABmaIbahRYQsIC0AFKBIhYwF0BShAABAgQWEnD/KDcpPL+Uc1OLQBUEvK/LNgq+v2Wj1BABAgQIECBAgIAAjDlAgAABAgQIECBAgACBhoAX8GZDEQEBmCJKyhAg0LGAD+odk6lAYGgEBGCGZqhdaAEBC0gLIBUoYgFzASRFCBAgQGAhAfePcpPC80s5N7UIVEHA+7pso+D7WzZKDREgQIAAAQIECAjAmAMECBAgQIAAAQIECBBoCHgBbzYUERCAKaKkDAECHQv4oN4xmQoEhkZAAGZohtqFFhCwgLQAUoEiFjAXQFKEAAECBBYScP8oNyk8v5RzU4tAFQS8r8s2Cr6/ZaPUEAECBAgQIECAgACMOUCAAAECBAgQIECAAIGGgBfwZkMRAQGYIkrKECDQsYAP6h2TqUBgaAQEYIZmqF1oAQELSAsgFShiAXMBJEUIECBAYCEB949yk8LzSzk3tQhUQcD7umyj4PtbNkoNESBAgAABAgQICMCYAwQIECBAgAABAgQIEGgIeAFvNhQREIApoqQMAQIdC/ig3jGZCgSGRkAAZmiG2oUWELCAtABSgSIWMBdAUoQAAQIEFhJw/yg3KTy/lHNTi0AVBLyvyzYKvr9lo9QQAQIECBAgQICAAIw5QIAAAQIECBAgQIAAgYaAF/BmQxEBAZgiSsoQINCxgA/qHZOpQGBoBARghmaoXWgBAQtICyAVKGIBcwEkRQgQIEBgIQH3j3KTwvNLOTe1CFRBwPu6bKPg+1s2Sg0RIECAAAECBAgIwJgDBAgQIECAAAECBAgQaAh4AW82FBEQgCmipAwBAh0L+KDeMZkKBIZGQABmaIbahRYQsIC0AFKBIhYwF0BShAABAgQWEnD/KDcpPL+Uc1OLQBUFFinwAq+K/a5An3x/q8Ag6AIBAgQIECBAYFAEBGAGZSRdBwECBAgQIECAAAECOQS8gM+hOPhtCMAM/hi7QgI9ESjw/dy7vJ6MjJMS6L2AAEzvx0APqiNgAWmesbCAOY+jVggQIDBsAu4f5Ubc80s5N7UIVFFAAKb0qPj+VppORQIECBAgQIAAgWYBH83NCQIECBAgQIAAAQIECDQEvIA3G4oITBiAeeGFF2KxxRYr0o4yBAgQqAvMmzcvFl988XYi3uW1E/J7AgMqIAAzoAPrskoJWEBaim2hShYw53HUCgECBIZNwP2j3Ih7finnphaBKgoIwJQeFd/fStOpSIAAAQIECBAg0Czgo7k5QYAAAQIECBAgQIAAgYaAF/BmQxGBJyPiz8Yr+B//8R+x5pprFmlHGQIECNQFHnnkkXjjG984kchTEbEiMgIEhlNAAGY4x91VtxawgDTPzLCAOY+jVggQIDBsAu4f5Ubc80s5N7UIVFFAAKb0qPj+VppORQIECBAgQIAAgWYBARhzggABAgQIECBAgAABAg0BL+DNhiICd0XE9PEK3njjjbHjjjsWaUcZAgQI1AW+/e1vx0477TSRyN0RsTkyAgSGU0AAZjjH3VW3FrCANM/MsIA5j6NWCBAgMGwC7h/lRtzzSzk3tQhUUUAApvSo+P5Wmk5FAgQIECBAgACBZgEBGHOCAAECBAgQIECAAAECDQEv4M2GIgKXRcTe4xX84he/GIcddliRdpQhQIBAXeBLX/pSvP/9759I5PKIeCcyAgSGU0AAZjjH3VW3FrCANM/MsIA5j6NWCBAgMGwC7h/lRtzzSzk3tQhUUUAApvSo+P5Wmk5FAgQIECBAgACBZgEBGHOCAAECBAgQIECAAAECDQEv4M2GIgInRcTHxiv40Y9+NE455ZQi7ShDgACBusCsWbPiM5/5zEQiJ0fE0cgIEBhOAQGY4Rx3V91awALSPDPDAuY8jlohQIDAsAm4f5Qbcc8v5dzUIlBFAQGY0qPi+1tpOhUJECBAgAABAgSaBQRgzAkCBAgQIECAAAECBAg0BLyANxuKCLwvIr48XsE3velNcfvttxdpRxkCBAjUBdL/7fje9743kcghEfEVZAQIDKeAAMxwjrurbi1gAWmemWEBcx5HrRAgQGDYBNw/yo2455dybmoRqKKAAEzpUfH9rTSdigQIECBAgAABAs0CAjDmBAECBAgQIECAAAECBBoCXsCbDUUE3hoR35mo4N133x2bbbZZkbaUIUCAQNxzzz0xffr0dhI7RMTN7Qr5PQECAyPQ/Fw65sLmz5/w1wOD4EIItBKwgDTPvLCAOY+jVggQIDBsAu4f5Ubc80s5N7UIVFFAAKb0qPj+VppORQIECBAgQIAAgWYBARhzggABAgQIECBAgAABAg0BL+DNhiICr4iIZycqeMQRR8QXvvCFIm0pQ4AAgfjgBz8YZ555ZjuJpSLi9+0K+T0BAgMjIAAzMEPpQnILWECaR9QC5jyOWiFAgMCwCbh/lBtxzy/l3NQiUEUBAZjSo+L7W2k6FQkQIECAAAECBJoFBGDMCQIECBAgQIAAAQIECDQEvIA3G4oKnB8R7x6v8DLLLBNPPfVULL744kXbU44AgSEVeOGFF2KFFVaIuXPnTiRwQUQcOKRELpvAsAoIwAzryLvutgIWkLYlKlTAAuZCTAoRIECAQJOA+0e5KeH5pZybWgSqKCAAU3pUfH8rTaciAQIECBAgQIBAs4AAjDlBgAABAgQIECBAgACBhoAX8GZDUYG3RMR3Jyr8la98JQ4++OCi7SlHgMCQCpx77rnxvve9r93V/1VE3NqukN8TIDBQAgIwAzWcLiangAWkeTQtYM7jqBUCBAgMm4D7R7kR9/xSzk0tAlUUEIApPSq+v5WmU5EAAQIECBAgQKBZQADGnCBAgAABAgQIECBAgEBDwAt4s6ETgTkRsdF4FV75ylfGAw88EK9//es7aVNZAgSGSODnP/95rL/++vF///d/E131vRGx8RCxuFQCBP4kIABjJhAYR8AC0jxTwwLmPI5aIUCAwLAJuH+UG3HPL+Xc1CJQRQEBmNKj4vtbaToVCRAgQIAAAQIEmgUEYMwJAgQIECBAgAABAgQINAS8gDcbOhH424g4faIKu+22W1xzzTWdtKksAQJDJLD77rvHtdde2+6Kj4yIz7Ur5PcECAycgADMwA2pC8olYAFpHkkLmPM4aoUAAQLDJjQ9x5kAACAASURBVOD+UW7EPb+Uc1OLQBUFBGBKj4rvb6XpVCRAgAABAgQIEGgWEIAxJwgQIECAAAECBAgQINAQ8ALebOhEYLmI+G1ETPjf1meddVZ84AMf6KRdZQkQGAKBs88+Ow4//PB2V5ruSytExNPtCvo9AQIDJyAAM3BD6oJyCVhAmkfSAuY8jlohQIDAsAm4f5Qbcc8v5dzUIlBFAQGY0qPi+1tpOhUJECBAgAABAgSaBQRgzAkCBAgQIECAAAECBAg0BLyANxs6FTg1Ij4yUaWXvexl8W//9m+x5pprdtq28gQIDKjAI488Euutt1788Y9/bHeFp0XEUe0K+T0BAgMpIAAzkMPqonIIWECaQzHCAuY8jlohQIDAsAm4f5Qbcc8v5dzUIlBFAQGY0qPi+1tpOhUJECBAgAABAgSaBQRgzAkCBAgQIECAAAECBAg0BLyANxs6FVg0Ih6IiL+YqOKWW24ZN954Yyy77LKdtq88AQIDJvDMM8/ETjvtFD/84Q/bXdm/R8T6EfFSu4J+T4DAQAoIwAzksLqoHAIWkOZQFIDJo6gVAgQIDJ+AAEy5Mff8Us5NLQJVFBCAKT0qvr+VplORAAECBAgQIECgWUAAxpwgQIAAAQIECBAgQIBAQ8ALeLOhjMCOEXFju4pvfvObayGYJZZYol1RvydAYEAFnnvuuVr45fbbby9yhen/ttxUpKAyBAgMpIAAzEAOq4vKIWABaQ5FAZg8ilohQIDA8AkIwJQbc88v5dzUIlBFAQGY0qPi+1tpOhUJECBAgAABAgSaBQRgzAkCBAgQIECAAAECBAg0BLyANxvKCnwmIv6uXeUZM2bUQjCLLOI/x9tZ+T2BQROYP39+Lfxy002FMi2fjYiPDpqB6yFAoCMBAZiOuBQeJgELSPOMtgXMeRy1QoAAgWETcP8oN+KeX8q5qUWgigICMKVHxfe30nQqEiBAgAABAgQINAtYcWNOECBAgAABAgQIECBAoCHgBbzZMBmBeyNiw3YN7LzzznH99de3K+b3BAgMmMAuu+wSN9xwQ5GrSv+3ZOMiBZUhQGCgBQRgBnp4XdxkBCwgnYxeo64FzHkctUKAAIFhE3D/KDfinl/KualFoIoCAjClR8X3t9J0KhIgQIAAAQIECDQLCMCYEwQIECBAgAABAgQIEGgIeAFvNkxG4C0R8d0iDcycOTMuuuiiWGKJJYoUV4YAgT4WeO6552L//fePK6+8suhV/FVE3Fq0sHIECAysgADMwA6tC5usgAWkkxX8U30LmPM4aoUAAQLDJuD+UW7EPb+Uc1OLQBUFBGBKj4rvb6XpVCRAgAABAgQIEGgWEIAxJwgQIECAAAECBAgQINAQ8ALebJiswIci4vNFGtlwww3jq1/9amyyySZFiitDgEAfCvz4xz+O9773vXHfffcV7f2HI+KMooWVI0BgoAUEYAZ6eF3cZAQsIJ2MXqOuBcx5HLVCgACBYRNw/yg34p5fyrmpRaCKAgIwpUfF97fSdCoSIECAAAECBAg0CwjAmBMECBAgQIAAAQIECBBoCHgBbzbkEPhoRJxSpKHFF1+8FoLZb7/9ihRXhgCBPhK4+OKLa+GXF154oWivZ0XEZ4oWVo4AgYEXEIAZ+CF2gWUFLCAtKze2ngXMeRy1QoAAgWETcP8oN+KeX8q5qUWgigICMKVHxfe30nQqEiBAgAABAgQINAsIwJgTBAgQIECAAAECBAgQaAh4AW825BL4RER8qmhjRx99dJx44olFiytHgEDFBY455pg46aSTOunlsRHxj51UUJYAgYEXEIAZ+CF2gWUFLCAtKze2ngXMeRy1QoAAgWETcP8oN+KeX8q5qUWgigICMKVHxfe30nQqEiBAgAABAgQINAsIwJgTBAgQIECAAAECBAgQaAh4AW825BRIAZgUhCl07LrrrnHeeefFCiusUKi8QgQIVE/gt7/9bRx00EFx3XXXddK5FHxJARgHAQIERgsIwJgPBMYRsIA0z9SwgDmPo1YIECAwbALuH+VG3PNLOTe1CFRBYJFF2i6ta1ugCtdRgT74/laBQdAFAgQIECBAgMCgCHgIH5SRdB0ECBAgQIAAAQIECOQQ8AI+h6I2RgucEhEfLUryZ3/2Z7VdIw4++OCiVZQjQKAiAueee26k3ZyeeuqpTnr0mYiY1UkFZQkQGBoBAZihGWoX2qmABaSdirUubwFzHketECBAYNgE3D/Kjbjnl3JuahGogoAATLZR8P0tG6WGCBAgQIAAAQIEBGDMAQIECBAgQIAAAQIECDQEvIA3G7oh8OlOF7j/zd/8TZx88smx3nrrdaM/2iRAIKPAAw88UAu+fPOb3+y01RSQ+/tOKylPgMDQCAjADM1Qu9BOBSwg7VSsdXkLmPM4aoUAAQLDJuD+UW7EPb+Uc1OLQBUEBGCyjYLvb9koNUSAAAECBAgQICAAYw4QIECAAAECBAgQIECgIeAFvNnQLYEDI+KrEdHRf4f/wz/8Qxx77LHd6pN2CRCYpMCnPvWp+OQnP9lpK+le896IOL/TisoTIDBUAgIwQzXcLrYTAQtIO9Eav6wFzHkctUKAAIFhE3D/KDfinl/KualFoAoCAjDZRsH3t2yUGiJAgAABAgQIEOho4Q0uAgQIECBAgAABAgQIDLiAF/ADPsA9vrzNF4Rg1u2kHxtvvHFtN5gZM2Z0Uk1ZAgS6KHDTTTfFxz72sZgzZ06nZ3lwQfjlrk4rKk+AwNAJCMAM3ZC74KICFpAWlZq4nAXMeRy1QoAAgWETcP8oN+KeX8q5qUWgCgICMNlGwfe3bJQaIkCAAAECBAgQEIAxBwgQIECAAAECBAgQINAQ8ALebOi2wCsXhGD26vREe++9dxx11FExffr0TqsqT4BAJoG77747Tj311Lj88svLtHjFgvDL/5WprA4BAkMnIAAzdEPugosKWEBaVGrichYw53HUCgECBIZNwP2j3Ih7finnphaBKggIwGQbBd/fslFqiAABAgQIECBAQADGHCBAgAABAgQIECBAgEBDwAt4s2GqBI6LiNllTrbvvvvWgjBpZxgHAQJTI5B2eknBl0suuaTsCY+PiPTvvYMAAQJFBQRgikopN3QCFpDmGXILmPM4aoUAAQLDJuD+UW7EPb+Uc1OLQBUEBGCyjYLvb9koNUSAAAECBAgQICAAYw4QIECAAAECBAgQIECgIeAFvNkwlQIzI+KUiFi9zEnf/e53x9/93d/FeuutV6a6OgQIFBD4t3/7t/jsZz8bF1xwQYHSLYs8GhGzIuLKsg2oR4DA0AoIwAzt0LvwdgIWkLYTKvZ7C5iLOSlFgAABAmMF3D/KzQjPL+Xc1CJQBQEBmGyj4PtbNkoNESBAgAABAgQICMCYAwQIECBAgAABAgQIEGgIeAFvNky1wMsi4qSI+EjZEx900EG1IMzaa69dtgn1CBBoEvjJT35SC76cd955k7E5LSKOjog/TqYRdQkQIJAE5s+fP2EghhKBYRKwgDTPaFvAnMdRKwQIEBg2AfePciPu+aWcm1oEqiAgAJNtFHx/y0apIQIECBAgQIAAAQEYc4AAAQIECBAgQIAAAQINAS/gzYZeCfzlgiDMNmU7MHPmzEhhmJ122qlsE+oRGHqBG2+8sRZ6ufLKSW3Y8q8Lgi/fG3pQAAQIZBMQgMlGqaEBELCANM8gWsCcx1ErBAgQGDYB949yI+75pZybWgSqICAAk20UfH/LRqkhAgQIECBAgAABARhzgAABAgQIECBAgAABAg0BL+DNhl4L/N2CIMxiZTuywQYb1IIw6c9SSy1Vthn1CAyNwLPPPlsLvaQ/999//2Sue96C4MtnJ9OIugQIEGglIABjXhBoCFhAmmc2WMCcx1ErBAgQGDYB949yI+75pZybWgSqICAAk20UfH/LRqkhAgQIECBAgAABARhzgAABAgQIECBAgAABAg0BL+DNhioIvGFBCGavyXRmiSWWqAdhNt5448k0pS6BgRSYM2dOPfjy3HPPTfYar1gQfvnZZBtSnwABAq0EBGDMCwINAQtI88wGC5jzOGqFAAECwybg/lFuxD2/lHNTi0AVBARgso2C72/ZKDVEgAABAgQIECAgAGMOECBAgAABAgQIECBAoCHgBbzZUCWBt0XEURGx/WQ7tcMOO8R73/vemDlzZiy2WOnNZSbbDfUJ9Fxg3rx5ceWVV8ZXv/rV+M53vpOjP7dERNrx5cYcjWmDAAEC4wkIwJgbBBoCFpDmmQ0WMOdx1AoBAgSGTcD9o9yIe34p56YWgSoICMBkGwXf37JRaogAAQIECBAgQEAAxhwgQIAAAQIECBAgQIBAQ8ALeLOhigI7R8TfRcSbJtu5V7ziFbHnnnvW/uy6666TbU59An0jcP3119eCL1dddVX8/ve/z9Hvf1kQfLkhR2PaIECAQDsBAZh2Qn4/TAIWkOYZbQuY8zhqhQABAsMm4P5RbsQ9v5RzU4tAFQQEYLKNgu9v2Sg1RIAAAQIECBAgIABjDhAgQIAAAQIECBAgQKAh4AW82VBlgd0XBGG2ztHJFVZYoRaESbvCpB1iHAQGTSDt8DISevntb3+b6/LuWBB8uSZXg9ohQIBAEQEBmCJKygyLgAWkeUbaAuY8jlohQIDAsAm4f5Qbcc8v5dzUIlAFAQGYbKPg+1s2Sg0RIECAAAECBAgIwJgDBAgQIECAAAECBAgQaAh4AW829IPAOyLiqIjYPFdnV1111XoYZtttt83VrHYITLnA97///Xro5b/+679ynv+uBcGXK3I2qi0CBAgUFRCAKSql3DAIWECaZ5QtYM7jqBUCBAgMm4D7R7kR9/xSzk0tAlUQEIDJNgq+v2Wj1BABAgQIECBAgIAAjDlAgAABAgQIECBAgACBhoAX8GZDPwnMjIj3RsTbcnb6da97XcyYMaP+Z9lll83ZvLYIZBV45pln4qabbqr/+cUvfpG1/Yj454g4LyKuyt2w9ggQINCJgABMJ1rKDrqABaR5RtgC5jyOWiFAgMCwCbh/lBtxzy/l3NQiUAUBAZhso+D7WzZKDREgQIAAAQIECAjAmAMECBAgQIAAAQIECBBoCHgBbzb0o8AGC4IwB0XEK3NfwHbbbVcPw2y66aa5m9cegY4FfvSjH9UDL7fddlvH9QtU+L8FoZevRsT9BcorQoAAga4LCMB0ndgJ+kjAAtI8g2UBcx5HrRAgQGDYBNw/yo2455dybmoRqIKAAEy2UfD9LRulhggQIECAAAECBARgzAECBAgQIECAAAECBAg0BLyANxv6WWCJUUGYTbpxIa997WvrYZgddtghlltuuW6cRpsExgg8/fTT8Z3vfKceevnlL3/ZLaEfjwq+PNetk2iXAAECZQQEYMqoqTOoAhaQ5hlZC5jzOGqFAAECwybg/lFuxD2/lHNTi0AVBARgso2C72/ZKDVEgAABAgQIECAgAGMOECBAgAABAgQIECBAoCHgBbzZMCgCb42ItCPMO7t5QZtttllstdVWsfXWW9f+vO51r+vm6bQ9JAK/+MUv4o477qj9+cEPfhD33HNPt6/8sgXBl5u7fSLtEyBAoKyAAExZOfUGUcAC0jyjagFzHketECBAYNgE3D/Kjbjnl3JuahGogoAATLZR8P0tG6WGCBAgQIAAAQIEBGDMAQIECBAgQIAAAQIECDQEvIA3GwZN4LURMTMi9oyIbbp9cf/v//2/eiAmBWM23njjbp9S+wMgMGfOnFrQZSTw8p//+Z9TcVX/GhFXRsRVEdG1LWWm4kKcgwCB4RAQgBmOcXaVxQQsIC3m1K6UBczthPyeAAECBFoJuH+UmxeeX8q5qUWgCgICMNlGwfe3bJQaIkCAAAECBAgQEIAxBwgQIECAAAECBAgQINAQ8ALebBhkgbUWBGFSGGaTqbjQV73qVfVAzPTp02P99dePVVZZZSpO7RwVFXjiiSfi/vvvj7vvvrseePmf//mfqertjxcEXlLw5T+m6qTOQ4AAgRwCAjA5FLUxKAIWkOYZSQuY8zhqhQABAsMm4P5RbsQ9v5RzU4tAFQQEYLKNgu9v2Sg1RIAAAQIECBAgIABjDhAgQIAAAQIECBAgQKAh4AW82TAsAhstCMOk3WHWnsqLXnnllWODDTZY6M9U9sG5pkYgBV2a/6QAzBQfPxm108u9U3xupyNAgEA2AQGYbJQaGgABC0jzDKIFzHkctUKAAIFhE3D/KDfinl/KualFoAoCAjDZRsH3t2yUGiJAgAABAgQIEBCAMQcIECBAgAABAgQIECDQEPAC3mwYRoGtFoRh/joi1ukFwGKLLbZQIGbdddeNlVZaqRfdcc4OBX7961/Hgw8+uFDYZd68eR22lK34QxHxrQW7vfwgW6saIkCAQA8FBGB6iO/UlROwgDTPkFjAnMdRKwQIEBg2AfePciPu+aWcm1oEqiAgAJNtFHx/y0apIQIECBAgQIAAAQEYc4AAAQIECBAgQIAAAQINAS/gzYZhF1grInaIiBkL/ry8lyBLL710vOENb4g11lij9vfo//26172ul10bunP/4he/iJ/97Gfx05/+tPb36P89d+7cXns8HxE3LfjznYh4uNcdcn4CBAjkFhCAyS2qvX4WsIA0z+hZwJzHUSsECBAYNgH3j3Ij7vmlnJtaBKoosEiBREwV+12BPvn+VoFB0AUCBAgQIECAwKAICMAMyki6DgIECBAgQIAAAQIEcgh4AZ9DURuDIjBtVBAmBWL+okoX9vKXv3yhcMxrX/vaWHnllWs7x6S/084yjvYCaaeWJ554ItJOLunvX/7ylwuFXJ5/PmVMKnX8+6jQSwq/vFip3ukMAQIEMgsIwGQG1VxfC1hAmmf4LGDO46gVAgQIDJuA+0e5Eff8Us5NLQJVFBCAKT0qvr+VplORAAECBAgQIECgWUAAxpwgQIAAAQIECBAgQIBAQ8ALeLOBwPgCa44KxPxlRCxXdaxXv/rVtSBMqz8jIZkVV1wx0k4zg3iknVmefPLJMeGWFHBp/vOb3/ymHy7/6Yj43qjQyyP90Gl9JECAQC4BAZhcktoZBAELSPOMogXMeRy1QoAAgWETcP8oN+KeX8q5qUWgigICMKVHxfe30nQqEiBAgAABAgQINAsIwJgTBAgQIECAAAECBAgQaAh4AW82ECgusGFEbB0RWy34+w3Fq1ar5KKLLhrLLrvsQn+WWWaZcX+2xBJLxOKLL97xn3TlL7zwQsd/nnvuuXjmmWfif//3f2t/N/9p9fOXXnqpWtCd9eanEfGDiLhjwd/3dVZdaQIECAyWgADMYI2nq5mcgAWkk/MbqW0Bcx5HrRAgQGDYBNw/yo2455dybmoRqKKAAEzpUfH9rTSdigQIECBAgAABAs0CAjDmBAECBAgQIECAAAECBBoCXsCbDQTKC7x2VBgmhWI2L9+UmkMocNeosEsKvfzXEBq4ZAIECIwrIABjchBoCFhAmmc2WMCcx1ErBAgQGDYB949yI+75pZybWgSqKCAAU3pUfH8rTaciAQIECBAgQIBAs4AAjDlBgAABAgQIECBAgACBhoAX8GYDgXwCr1iwM8yWEbHBgj9r5WteS30s8HBE3L/gT9rlJf35fR9fj64TIECg6wICMF0ndoI+ErCANM9gWcCcx1ErBAgQGDYB949yI+75pZybWgSqKCAAU3pUfH8rTaciAQIECBAgQIBAs4AAjDlBgAABAgQIECBAgACBhoAX8GYDge4KvHJUGGYkFJP+Xrq7p9V6jwTmjgq6jARe0t//16P+OC0BAgT6VkAApm+HTse7IGABaR5UC5jzOGqFAAECwybg/lFuxD2/lHNTi0AVBQRgSo+K72+l6VQkQIAAAQIECBBoFhCAMScIECBAgAABAgQIECDQEPAC3mwg0BuBNZuCMWtHxBsiYvHedMdZOxR4ISJ+FhE/aQq8PNJhO4oTIECAwDgCAjCmBoGGgAWkeWaDBcx5HLVCgACBYRNw/yg34p5fyrmpRaCKAgIwpUfF97fSdCoSIECAAAECBAg0CwjAmBMECBAgQIAAAQIECBBoCHgBbzYQqJbA6guCMCkMs8ao/53+ealqdXXge/PsgpBLCrr8dNT/Tv/86MBfvQskQIDA1As0P5eO6cH8+RP+eup764wEplDAAtI82BYw53HUCgECBIZNwP2j3Ih7finnphaBKgoIwJQeFd/fStOpSIAAAQIECBAg0CwgAGNOECBAgAABAgQIECBAoCHgBbzZQKB/BF6zIBAzEox5bUSsHBErLfh7hf65lEr09LcR8cSCP7+OiF82BV1+VYle6gQBAgSGR0AAZnjG2pV2KGABaYdg4xS3gDmPo1YIECAwbALuH+VG3PNLOTe1CFRRQACm9Kj4/laaTkUCBAgQIECAAIFmAQEYc4IAAQIECBAgQIAAAQINAS/gzQYCgyOwxKgwTArGjA7HjP7nV0XEkoNz2WOu5A8R8T8RkQItI+GW9HfzP6efPT+gBi6LAAEC/SogANOvI6ffXRewgDQPsQXMeRy1QoAAgWETcP8oN+KeX8q5qUWgigICMKVHxfe30nQqEiBAgAABAgQINAsIwJgTBAgQIECAAAECBAgQaAh4AW82EBhOgZdFxLKj/izT9M/pd6N/lv53qrP4gj+LjfrfIz8b7+8k/ELBP/NGlftjRPxvRDyz4M/o/z3ys/T36J+nOg4CBAgQ6E8BAZj+HDe9ngIBC0jzIFv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Es7xzxn0QoBAgQIDLrA/E0nfGwd9MsvfH3t7rscC1MqSGDKBRZZpO3SurYFprzT1Tyh72/VHBe9IkCAAAECBAj0pYCH8L4cNp0mQIAAAQIECBAgQKBLAl7AdwlWswQIECBAgAABAh0JCMB0xKXwMAlYQJpntNs55jmLVggQIEBg0AUEN4qNcLv7LsdijkoR6IWAAEw2dd/fslFqiAABAgQIECBAQADGHCBAgAABAgQIECBAgEBDwAt4s4EAAQIECBAgQKAKAgIwVRgFfaikgAWkeYalnWOes2iFAAECBAZdQHCj2Ai3u+9yLOaoFIFeCAjAZFP3/S0bpYYIECBAgAABAgQEYMwBAgQIECBAgAABAgQINAS8gDcbCBAgQIAAAQIEqiAgAFOFUdCHSgpYQJpnWNo55jmLVggQIEBg0AUEN4qNcLv7LsdijkoR6IWAAEw2dd/fslFqiAABAgQIECBAQADGHCBAgAABAgQIECBAgEBDwAt4s4EAAQIECBAgQKAKAgIwVRgFfaikgAWklRwWnSJAgAABAgQmEPD8YnoQ6F8BAZhsY+f7WzZKDREgQIAAAQIECAjAmAMECBAg9LxnvQAAIABJREFUQIAAAQIECBBoCHgBbzYQIECAAAECBAhUQUAApgqjoA+VFLCAtJLDolMECBAgQIDABAKeX0wPAv0rIACTbex8f8tGqSECBAgQIECAAAEBGHOAAAECBAgQIECAAAECDQEv4M0GAgQIECBAgACBKggIwFRhFPShkgIWkFZyWHSKAAECBAgQmEDA84vpQaB/BQRgso2d72/ZKDVEgAABAgQIECAgAGMOECBAgAABAgQIECBAoCHgBbzZQIAAAQIECBAgUAUBAZgqjII+VFLAAtJKDotOESBAgAABAhMIeH4xPQj0r4AATLax8/0tG6WGCBAgQIAAAQIEBGDMAQIECBAgQIAAAQIECDQEvIA3GwgQIECAAAECBConMH/+/AkDMZXrsA4R6KKABaRdxNU0AQIECBAg0BUBzy9dYdUogSkREIDJxuz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Mz/b9+OcuzGcSiAImua/a+tBvWlFwdwKjTdvrTOd0cq+pB4cEu+ZoAAAQIECBAgQIAAAQJLwAG8aSBAgAABAgQIEIgTEICJa4mCHhTwAemD+P40AQIECBAgUBLw/lJis4hAhIAATFsb3L+1UdqIAAECBAgQIEBAAMYMECBAgAABAgQIECBAYAk4gDcNBAgQIECAAAECcQICMHEtUdCDAj4gfRDfnyZAgAABAgRKAt5fSmwWEYgQEIBpa4P7tzZKGxEgQIAAAQIECAjAmAECBAgQIECAAAECBAgsAQfwpoEAAQIECBAgQCBOQAAmriUKelDAB6QP4vvTBAgQIECAQEnA+0uJzSICkQK/fpCIiSz8+aLcvz3fAxUQIECAAAECBF4jIADzmlZ6EAIECBAgQIAAAQIEGgQcwDcg2oIAAQIECBAgQKBXQACm19NuswV8QDq7f6onQIAAAQI7Cnh/2bHrnvmtAgIw5c66fyvTWUiAAAECBAgQIHAUEIAxEwQIECBAgAABAgQIEFgCDuBNAwECBAgQIECAQJyAAExcSxT0oIAPSB/E96cJECBAgACBkoD3lxKbRQQiBQRgym1x/1ams5AAAQIECBAgQOAoIABjJggQIECAAAECBAgQILAEHMCbBgIECBAgQIAAgTgBAZi4lijoQQEfkD6I708TIECAAAECJQHvLyU2iwhECgjAlNvi/q1MZyEBAgQIECBAgMBRQADGTBAgQIAAAQIECBAgQGAJOIA3DQQIECBAgAABAnECAjBxLVHQgwI+IH0Q358mQIAAAQIESgLeX0psFhGIFBCAKbfF/VuZzkICBAgQIECAAIGjgACMmSBAgAABAgQIECBAgMAScABvGggQIECAAAECBOIEBGDiWqKgBwV8QPogvj9NgAABAgQIlAS8v5TYLCIQKSAAU26L+7cynYUECBAgQIAAAQJHAQEYM0GAAAECBAgQIECAAIEl4ADeNBAgQIAAAQIECMQJCMDEtURBDwr4gPRBfH+aAAECBAgQKAl4fymxWUQgUkAAptwW929lOgsJECBAgAABAgSOAgIwZoIAAQIECBAgQIAAAQJLwAG8aSBAgAABAgQIEIgTEICJa4mCHhTwAemD+P40AQIECBAgUBLw/lJis4hApIAATLkt7t/KdBYSIECAAAECBAgcBQRgzAQBAgQIECBAgAABAgSWgAN400CAAAECBAgQIJAgcHwv/a2mr6/T/5xQvxoI3CbgA9LbaG1MgAABAgQI3CTg/eUmWNsSeEBAAKaM7v6tTGchAQIECBAgQIDAUUAAxkwQIECAAAECBAgQIEBgCTiANw0ECBAgQIAAAQIJAgIwCV1QQ6SAD0gj26IoAgQIECBA4ETA+4vxIPAeAQGYci/dv5XpLCRAgAABAgQIEDgKCMCYCQIECBAgQIAAAQIECCwBB/CmgQABAgQIECBAIEFAACahC2qIFPABaWRbFEWAAAECBAicCHh/MR4E3iMgAFPupfu3Mp2FBAgQIECAAAECRwEBGDNBgAABAgQIECBAgACBJeAA3jQQIECAAAECBAgkCAjAJHRBDZECPiCNbIuiCBAgQIAAgRMB7y/Gg8B7BARgyr10/1ams5AAAQIECBAgQOAoIABjJggQIECAAAECBAgQILAEHMCbBgIECBAgQIAAgQQBAZiELqghUsAHpJFtURQBAgQIECBwIuD9xXgQeI+AAEy5l+7fynQWEiBAgAABAgQIHAUEYMwEAQIECBAgQIAAAQIEloADeNNAgAABAgQIECCQICAAk9AFNUQK+IA0si2KIkCAAAECBE4EvL8YDwLvERCAKffS/VuZzkICBAgQIECAAIGjgACMmSBAgAABAgQIECBAgMAScABvGggQIECAAAECBBIEBGASuqCGSAEfkEa2RVEECBAgQIDAiYD3F+NB4D0CAjDlXrp/K9NZSIAAAQIECBAgcBQQgDETBAgQIECAAAECBAgQWAIO4E0DAQIECBAgQIBAgoAATEIX1BAp4APSyLYoigABAgQIEDgR8P5iPAi8R0AAptxL929lOgsJECBAgAABAgSOAgIwZoIAAQIECBAgQIAAAQJLwAG8aSBAgAABAgQIEEgQEIBJ6IIaIgV8QBrZFkURIECAAAECJwLeX4wHgfcICMCUe+n+rUxnIQECBAgQIECAwFFAAMZMECBAgAABAgQIECBAYAk4gDcNBAgQIECAAAECCQICMAldUEOkgA9II9uiKAIECBAgQOBEwPuL8SDwHgEBmHIv3b+V6SwkQIAAAQIECBA4CgjAmAkCBAgQIECAAAECBAgsAQfwpoEAAQIECBAgQCBBQAAmoQtqiBTwAWlkWxRFgAABAgQInAh4fzEeBN4jIABT7qX7tzKdhQQIECBAgAABAkcBARgzQYAAAQIECBAgQIAAgSXgAN40ECBAgAABAgQIJAgIwCR0QQ2RAj4gjWyLoggQIECAAIETAe8vxoPAewQEYMq9dP9WprOQAAECBAgQIEDgKCAAYyYIECBAgAABAgQIECCwBBzAmwYCBAgQIECAAIEEAQGYhC6oIVLAB6SRbVEUAQIECBAgcCLg/cV4EHiPgABMuZfu38p0FhIgQIAAAQIECBwFBGDMBAECBAgQIECAAAECBJaAA3jTQIAAAQIECBAgkCAgAJPQBTVECviANLItiiJAgAABAgROBLy/GA8C7xEQgCn30v1bmc5CAgQIECBAgACBo4AAjJkgQIAAAQIECBAgQIDAEnAAbxoIECBAgAABAgQSBARgErqghkgBH5BGtkVRBAgQIECAwImA9xfjQeA9AgIw5V66fyvTWUiAAAECBAgQIHAUEIAxEwQIECBAgAABAgQIEFgCDuBNAwECBAgQIECAQIKAAExCF9QQKeAD0si2KIoAAQIECBA4EfD+YjwIvEdAAKbcS/dvZToLCRAgQIAAAQIEjgICMGaCAAECBAgQIECAAAECS8ABvGkgQIAAAQIECBBIEBCASeiCGiIFfEAa2RZFESBAgAABAicC3l+MB4G5Ar9+/fXTur/+g7lP31q5+7dWTpsRIECAAAECBPYW8BK+d/89PQECBAgQIECAAAECvws4gDcRBAgQIECAAAECCQICMAldUEOkgA9II9uiKAIECBAgQOBEwPuL8SAwV0AApq137t/aKG1EgAABAgQIECAgAGMGCBAgQIAAAQIECBAgsAQcwJsGAgQIECBAgACBBAEBmIQuqCFSwAekkW1RFAECBAgQIHAi4P3FeBCYKyAA09Y7929tlDYiQIAAAQIECBAQgDEDBAgQIECAAAECBAgQWAIO4E0DAQIECBAgQIBAgoAATEIX1BAp4APSyLYoigABAgQIEDgR8P5iPAjMFRCAaeud+7c2ShsRIECAAAECBAgIwJgBAgQIECBAgAABAgQILAEH8KaBAAECBAgQIEAgQUAAJqELaogU8AFpZFsURYAAAQIECJwIeH8xHgTmCgjAtPXO/VsbpY0IECBAgAABAgQEYMwAAQIECBAgQIAAAQIEloADeNNAgAABAgQIECCQICAAk9AFNUQK+IA0si2KIkCAAAECBE4EvL8YDwJzBQRg2nrn/q2N0kYECBAgQIAAAQICMGaAAAECBAgQIECAAAECS8ABvGkgQIAAAQIECBBIEBCASeiCGiIFfEAa2RZFESBAgAABAicC3l+MB4G5AgIwbb1z/9ZGaSMCBAgQIECAAAEBGDNAgAABAgQIECBAgACBJeAA3jQQIECAAAECBAgkCAjAJHRBDZECPiCNbIuiCBAgQIAAgRMB7y/Gg8BcAQGYtt65f2ujtBEBAgQIECBAgIAAjBkgQIAAAQIECBAgQIDAEnAAbxoIECBAgAABAgTiBL6+vk4DMXEFK4jAjQI+IL0R19YECBAgQIDALQLeX25htSmB/0RAAKaN2f1bG6WNCBAgQIAAAQIEBGDMAAECBAgQIECAAAECBJaAA3jTQIAAAQIECBAgECcgABPXEgU9KOAD0gfx/WkCBAgQIECgJOD9pcRmEYEIAQGYtja4f2ujtBEBAgQIECBAgIAAjBkgQIAAAQIECBAgQIDAEnAAbxoIECBAgAABAgTiBARg4lqioAcFfED6IL4/TYAAAQIECJQEvL+U2CwiECEgANPWBvdvbZQ2IkCAAAECBAgQEIAxAwQIECBAgAABAgQIEFgCDuBNAwECBAgQIECAQJyAAExcSxT0oIAPSB/E96cJECBAgACBkoD3lxKbRQQiBARg2trg/q2N0kYECBAgQIAAAQICMGaAAAECBAgQIECAAAECS8ABvGkgQIAAAQIECBCIExCAiWuJgh4U+NsHpA+W5k8TIECAAAECBEoCX/87HkuXtrGIAIEbBARg2lDdv7VR2ogAAQIECBAgQEAAxgwQIECAAAECBAgQIEBgCTiANw0ECBAgQIAAAQJxAgIwcS1R0IMCAjAP4vvTBAgQIECAwC0CAjC3sNqUQIuAAEwL4/cm7t/aKG1EgAABAgQIECAgAGMGCBAgQIAAAQIECBAgsAQcwJsGAgQIECBAgACBOAEBmLiWKOhBAQGYB/H9aQIECBAgQOAWAQGYW1htSqBFQACmhfF7E/dvbZQ2IkCAAAECBAgQEIAxAwQIECBAgAABAgQIEFgCDuBNAwECBAgQIECAQJyAAExcSxT0oIAAzIP4/jQBAgQIECBwi4AAzC2sNiXQIiAA08L4vYn7tzZKGxEgQIAAAQIECAjAmAECBAgQIECAAAECBAgsAQfwpoEAAQIECBAgQCBOQAAmriUKelBAAOZBfH+aAAECBAgQuEVAAOYWVpsSaBEQgGlh/N7E/VsbpY0IECBAgAABAgQEYMwAAQIECBAgQIAAAQIEloADeNNAgAABAgQIECAQJyAAE9cSBT0oIADzIL4/TYAAAQIECNwiIABzC6tNCbQICMC0MH5v4v6tjdJGBAgQIECAAAECAjBmgAABAgQIECBAgAABAkvAAbxpIECAAAECBAgQiBMQgIlriYIeFBCAeRDfnyZAgAABAgRuERCAuYXVpgRaBARgWhi/N3H/1kZpIwIECBAgQIAAAQEYM0CAAAECBAgQIECAAIEl4ADeNBAgQIAAAQIECMQJCMDEtURBDwoIwDyI708TIECAAAECtwgIwNzCalMCLQICMC2M35u4f2ujtBEBAgQIECBAgIAAjBkgQIAAAQIECBAgQIDAEnAAbxoIECBAgAABAgTiBARg4lqiIAIECBAgQIAAAQIECBDYQEAApq3J7t/aKG1EgAABAgQIECAgAGMGCBAgQIAAAQIECBAgsAQcwJsGAgQIECBAgACBOAEBmLiWKIgAAQIECBAgQIAAAQIENhAQgGlrsvu3NkobESBAgAABAgQICMCYAQIECBAgQIAAAQIECCwBB/CmgQABAgQIECBAIE5AACauJQoiQIAAAQIECBAgQIAAgQ0EBGDamuz+rY3SRgQIECBAgAABAgIwZoAAAQIECBAgQIAAAQJLwAG8aSBAgAABAgQIEIgTEICJa4mCCBAgQIAAAQIECBAgQGADAQGYtia7f2ujtBEBAgQIECBAgIAAjBkgQIAAAQIECBAgQIDAEnAAbxoIECBAgAABAgTiBARg4lqiIAIECBAgQIAAAQIECBDYUODXDxIxG7L85JHdv/1Eyb8hQIAAAQIECBD4kYAAzI+Y/CMCBAgQIECAAAECBDYRcAC/SaM9JgECBAgQIEBgkoAAzKRuqZUAAQIECBAgQIAAAQIE3iogAFPurPu3Mp2FBAgQIECAAAECRwEBGDNBgAABAgQIECBAgACBJeAA3jQQIECAAAECBAjECQjAxLVEQQQIECBAgAABAgQIECCwoYAATLnp7t/KdBYSIECAAAECBAgcBQRgzAQBAgQIECBAgAABAgSWgAN400CAAAECBAgQIBAnIAAT1xIFESBAgAABAgQIECBAgMCGAgIw5aa7fyvTWUiAAAECBAgQIHAUEIAxEwQIECBAgAABAgQIEFgCDuBNAwECBAgQIECAQJyAAExcSxREgAABAgQIECBAgAABAhsKCMCUm+7+rUxnIQECBAgQIECAwFFAAMZMECBAgAABAgQIECBAYAk4gDcNBAgQIECAAAECcQICMHEtURABAgQIECBAgAABAgQIbCggAFNuuvu3Mp2FBAgQIECAAAECRwEBGDNBgAABAgQIECBAgACBJeAA3jQQIECAAAECBAjECQjAxLVEQQQIECBAgAABAgQIECCwoYAATLnp7t/KdBYSIECAAAECBAgcBQRgzAQBAgQIECBAgAABAgSWgAN400CAAAECBAgQIBAnIAAT1xIFESBAgAABAgQIECBAgMCGAgIw5aa7fyvTWUiAAAECBAgQIHAUEIAxEwQIECBAgAABAgQIEFgCDuBNAwECBAgQIECAQILA8b30t5q+vk7/c0L9aiBAgAABAgQIECBAgAABAq8TEIApt9T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Ah8CAjAlMfB/VuZzkICBAgQIECAAIGjgACMmSBAgAABAgQIECBAgMAScABvGggQIECAAAECBBIEBGASuqAGAgQIECBAgAABAgQIECDwISAAUx4H929lOgsJECBAgAABAgSOAgIwZoIAAQIECBAgQIAAAQJLwAG8aSBAgAABAgQIEEgQEIBJ6IIaCBAgQIAAAQIECBAgQIDAh4AATHkc3L+V6SwkQIAAAQIECBA4CgjAmAkCBAgQIECAAAECBAgsAQfwpoEAAQIECBAgQCBBQAAmoQtqIECAAAECBAgQIECAAAECHwICMOVxcP9WprOQAAECBAgQIEDgKCAAYyYIECBAgAABAgQIECCwBBzAmwYCBAgQIECAAIEEAQGYhC6ogQABAgQIECBAgAABAgQIfAgIwJTHwf1bmc5CAgQIECBAgACBo4AAjJkgQIAAAQIECBAgQIDAEnAAbxoIECBAgAABAgQSBARgErqgBgIECBAgQIAAAQIECBAg8CEgAFMeB/dvZToLCRAgQIAAAQIEjgICMGaCAAECBAgQIECAAAECS8ABvGkgQIAAAQIECBBIEBCASeiCGggQIECAAAECBAgQIECAwIeAAEx5HNy/leksJECAAAECBAgQOAoIwJgJAgQIECBAgAABAgQILAEH8KaBAAECBAgQIEAgQUAAJqELaiBAgAABAgQIECBAgAABAh8CAjDlcXD/VqazkAABAgQIECBA4CggAGMmCBAgQIAAAQIECBAgsAQcwJsGAgQIECBAgACBBAEBmIQuqIEAAQIECBAgQIAAAQIECHwICMCUx8H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LYW+PXrr5/W/fUfbA3o/k37CRAgQIAAAQIEbhDwEn4Dqi0JECBAgAABAgQIEBgrIAAztnUKJ0CAAAECBAi8SkAA5lXt9DAECBAgQIAAAQIECBAgMFFAAKata+7f2ihtRIAAAQIECBAgIABjBggQIECAAAECBAgQILAEHMCbBgIECBAgQIAAgQQBAZiELqiBAAECBAgQIECAAAECBLYWEIBpa7/7tzZKGxEgQIAAAQIECAjAmAECBAgQIECAAAECBAgsAQfwpoEAAQIECBAgQCBBQAAmoQtqIECAAAECBAgQIECAAIGtBQRg2trv/q2N0kYECBAgQIAAAQICMGaAAAECBAgQIECAAAECS8ABvGkgQIAAAQIECBBIEPhPAzA/+KDnksnX1+njXNr7e7H6zwn5n/uYH/Nz5UfI/Jgf83NFwPxc0fP7Y37MzxUB83NFz+/PH3q+vfvZQLl/+5mTf0WAAAECBAgQIPADAS/hP0DyTwgQIECAAAECBAgQ2EbAAfw2rfagBAgQIECAAIFoAQGYf2iPD7DOsQRgzn3Mj/n5h5+bP/6p+TE/5ueKgPm5ouf3x/yYnysC5ueKnt+fP18Jr3hutNb920bN9qgECBAgQIAAgbsFBGDuFrY/AQIECBAgQIAAAQKTBBzAT+qWWgkQIECAAAEC7xUQgPmH3voA6xxLAObcx/yYn3/4ufnjn5of82N+rgiYnyt6fn/Mj/m5ImB+ruj5/fnzlfCK50Zr3b9t1GyPSoAAAQIECBC4W0AA5m5h+xMgQIAAAQIECBAgMEnAAfykbqmVAAECBAgQIPBeAQGYf+itD7DOsQRgzn3Mj/n5h5+bP/6p+TE/5ueKgPm5ouf3x/yYnysC5ueKnt+fP18Jr3hutNb920bN9qgECBAgQIAAgbsFBGDuFraFAvC+AAAVk0lEQVQ/AQIECBAgQIAAAQKTBBzAT+qWWgkQIECAAAECBLoETgM3DX/k7rsI9Z83if+5j/kxP1d+5syP+TE/VwTMzxU9vz/mx/xcETA/V/T8/vyud/f/b13pVdJa929J3VALAQIECBAgQGC4gJfw4Q1UPgECBAgQIECAAAECrQIO4Fs5bUaAAAECBAgQIDBEwAdM5426+y6FP/8rPxXmx/yYnysC5ueKnt8f82N+rgiYnyt6fn/MT9L83P3/i1eeNWmt+7ekbqiFAAECBAgQIDBcwEv48AYqnwABAgQIECBAgACBVgEH8K2cNiNAgAABAgQIEBgi4AOy80bdfZfCn/+VnwrzY37MzxUB83NFz++P+TE/VwTMzxU9vz/mJ2l+7v7/xSvPmrTW/VtSN9RCgAABAgQIEBgu4CV8eAOVT4AAAQIECBAgQIBAq4AD+FZOmxEgQIAAAQIECAwR8AHZeaPuvkvhz//KT4X5MT/m54qA+bmi5/fH/JifKwLm54qe3x/zkzQ/d///4pVnTVrr/i2pG2ohQIAAAQIECAwX8BI+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cDyAb93cZgQIECBAgAABAgQIECBAgAABAgQIECBAgAABAgQ2F/DN4uYD4PEJECBAgAABAlcEvExe0bOWAAECBAgQIECAAIG3CQjAvK2jnocAAQIECBAgQIAAAQIECBAgQIAAAQIECBAgQCBJwDeLSd1QCwECBAgQIEBgmICXyWENUy4BAgQIECBAgAABArcKCMDcymtzAgQIECBAgAABAgQIECBAgAABAgQIECBAgACBzQV8s7j5AHh8AgQIECBAgMAVAS+TV/SsJUCAAAECBAgQIEDgbQICMG/rqOchQIAAAQIECBAgQIAAAQIECBAgQIAAAQIECBBIEvDNYlI31EKAAAECBAgQGCbgZXJ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zg/5nF9n29HoZwAAAAAElFTkSuQmCC"/>
          <p:cNvSpPr>
            <a:spLocks noChangeAspect="1" noChangeArrowheads="1"/>
          </p:cNvSpPr>
          <p:nvPr/>
        </p:nvSpPr>
        <p:spPr bwMode="auto">
          <a:xfrm>
            <a:off x="155575" y="-2422525"/>
            <a:ext cx="7772400" cy="5057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 name="Picture 2"/>
          <p:cNvPicPr>
            <a:picLocks noChangeAspect="1"/>
          </p:cNvPicPr>
          <p:nvPr/>
        </p:nvPicPr>
        <p:blipFill>
          <a:blip r:embed="rId3"/>
          <a:stretch>
            <a:fillRect/>
          </a:stretch>
        </p:blipFill>
        <p:spPr>
          <a:xfrm>
            <a:off x="87283" y="3648593"/>
            <a:ext cx="7944197" cy="320940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0485" y="1726895"/>
            <a:ext cx="5542280" cy="3624008"/>
          </a:xfrm>
          <a:prstGeom prst="rect">
            <a:avLst/>
          </a:prstGeom>
        </p:spPr>
      </p:pic>
    </p:spTree>
    <p:extLst>
      <p:ext uri="{BB962C8B-B14F-4D97-AF65-F5344CB8AC3E}">
        <p14:creationId xmlns:p14="http://schemas.microsoft.com/office/powerpoint/2010/main" val="37811701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4"/>
        <p:cNvGrpSpPr/>
        <p:nvPr/>
      </p:nvGrpSpPr>
      <p:grpSpPr>
        <a:xfrm>
          <a:off x="0" y="0"/>
          <a:ext cx="0" cy="0"/>
          <a:chOff x="0" y="0"/>
          <a:chExt cx="0" cy="0"/>
        </a:xfrm>
      </p:grpSpPr>
      <p:sp>
        <p:nvSpPr>
          <p:cNvPr id="276" name="Google Shape;276;p4"/>
          <p:cNvSpPr txBox="1"/>
          <p:nvPr/>
        </p:nvSpPr>
        <p:spPr>
          <a:xfrm>
            <a:off x="403341" y="345182"/>
            <a:ext cx="11272722"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dirty="0" smtClean="0">
                <a:solidFill>
                  <a:srgbClr val="2E2D62"/>
                </a:solidFill>
              </a:rPr>
              <a:t>Current Projects - </a:t>
            </a:r>
            <a:r>
              <a:rPr lang="en-US" sz="4400" b="1" dirty="0" err="1" smtClean="0">
                <a:solidFill>
                  <a:srgbClr val="2E2D62"/>
                </a:solidFill>
              </a:rPr>
              <a:t>Optimisation</a:t>
            </a:r>
            <a:endParaRPr sz="1400" b="0" i="0" u="none" strike="noStrike" cap="none" dirty="0">
              <a:solidFill>
                <a:srgbClr val="000000"/>
              </a:solidFill>
              <a:latin typeface="Arial"/>
              <a:ea typeface="Arial"/>
              <a:cs typeface="Arial"/>
              <a:sym typeface="Arial"/>
            </a:endParaRPr>
          </a:p>
        </p:txBody>
      </p:sp>
      <p:sp>
        <p:nvSpPr>
          <p:cNvPr id="277" name="Google Shape;277;p4"/>
          <p:cNvSpPr/>
          <p:nvPr/>
        </p:nvSpPr>
        <p:spPr>
          <a:xfrm>
            <a:off x="420797" y="1393952"/>
            <a:ext cx="11445621"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smtClean="0">
                <a:solidFill>
                  <a:srgbClr val="626262"/>
                </a:solidFill>
                <a:latin typeface="Arial"/>
                <a:ea typeface="Arial"/>
                <a:cs typeface="Arial"/>
                <a:sym typeface="Arial"/>
              </a:rPr>
              <a:t>Although in early days, we have a number of projects currently ongoing at ISIS that make use of Machine Learning and </a:t>
            </a:r>
            <a:r>
              <a:rPr lang="en-US" sz="1800" b="0" i="0" u="none" strike="noStrike" cap="none" dirty="0" err="1" smtClean="0">
                <a:solidFill>
                  <a:srgbClr val="626262"/>
                </a:solidFill>
                <a:latin typeface="Arial"/>
                <a:ea typeface="Arial"/>
                <a:cs typeface="Arial"/>
                <a:sym typeface="Arial"/>
              </a:rPr>
              <a:t>optimisation</a:t>
            </a:r>
            <a:r>
              <a:rPr lang="en-US" sz="1800" b="0" i="0" u="none" strike="noStrike" cap="none" dirty="0" smtClean="0">
                <a:solidFill>
                  <a:srgbClr val="626262"/>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p:txBody>
      </p:sp>
      <p:sp>
        <p:nvSpPr>
          <p:cNvPr id="2" name="AutoShape 2" descr="data:image/png;base64,iVBORw0KGgoAAAANSUhEUgAADMAAAAhMCAYAAAACW2QEAAAAAXNSR0IArs4c6QAAMXF0RVh0bXhmaWxlACUzQ214R3JhcGhNb2RlbCUzRSUzQ3Jvb3QlM0UlM0NteENlbGwlMjBpZCUzRCUyMjAlMjIlMkYlM0UlM0NteENlbGwlMjBpZCUzRCUyMjElMjIlMjBwYXJlbnQlM0QlMjIwJTIyJTJGJTNFJTNDbXhDZWxsJTIwaWQlM0QlMjIyJTIyJTIwdmFsdWUlM0QlMjJWc3lzdGVtJTIwKE9wZW5WTVMpJTIyJTIwc3R5bGUlM0QlMjJzd2ltbGFuZSUzQmZvbnRTaXplJTNEMTQlM0IlMjIlMjB2ZXJ0ZXglM0QlMjIxJTIyJTIwcGFyZW50JTNEJTIyMSUyMiUzRSUzQ214R2VvbWV0cnklMjB4JTNEJTIyMTAlMjIlMjB5JTNEJTIyNTgwJTIyJTIwd2lkdGglM0QlMjIxNjAlMjIlMjBoZWlnaHQlM0QlMjIyMzAlMjIlMjBhcyUzRCUyMmdlb21ldHJ5JTIyJTJGJTNFJTNDJTJGbXhDZWxsJTNFJTNDbXhDZWxsJTIwaWQlM0QlMjIzJTIyJTIwdmFsdWUlM0QlMjIlMjZsdCUzQmRpdiUyNmd0JTNCJTI2bHQlM0Jmb250JTIwc3R5bGUlM0QlMjZxdW90JTNCZm9udC1zaXplJTNBJTIwMTJweCUyNnF1b3QlM0IlMjZndCUzQidTb2Z0JyUyNmFtcCUzQm5ic3AlM0IlMjZsdCUzQiUyRmZvbnQlMjZndCUzQiUyNmx0JTNCJTJGZGl2JTI2Z3QlM0IlMjZsdCUzQmRpdiUyNmd0JTNCZGF0YWJhc2VzJTI2bHQlM0IlMkZkaXYlMjZndCUzQiUyMiUyMHN0eWxlJTNEJTIyc3Ryb2tlV2lkdGglM0QxJTNCaHRtbCUzRDElM0JzaGFwZSUzRG14Z3JhcGguZmxvd2NoYXJ0Lm11bHRpLWRvY3VtZW50JTNCd2hpdGVTcGFjZSUzRHdyYXAlM0JhbGlnbiUzRGNlbnRlciUzQnN0cm9rZUNvbG9yJTNEJTIzMDA3RkZGJTNCJTIyJTIwdmVydGV4JTNEJTIyMSUyMiUyMHBhcmVudCUzRCUyMjIlMjIlM0UlM0NteEdlb21ldHJ5JTIweCUzRCUyMjM1JTIyJTIweSUzRCUyMjUwJTIyJTIwd2lkdGglM0QlMjI5MCUyMiUyMGhlaWdodCUzRCUyMjYwJTIyJTIwYXMlM0QlMjJnZW9tZXRyeSUyMiUyRiUzRSUzQyUyRm14Q2VsbCUzRSUzQ214Q2VsbCUyMGlkJTNEJTIyNCUyMiUyMHZhbHVlJTNEJTIyJTI2bHQlM0JkaXYlMjZndCUzQiUyNmx0JTNCc3BhbiUyNmd0JTNCJTI2bHQlM0Jmb250JTIwc3R5bGUlM0QlMjZxdW90JTNCZm9udC1zaXplJTNBJTIwMTJweCUyNnF1b3QlM0IlMjZndCUzQkV4aXN0aW5nJTI2YW1wJTNCbmJzcCUzQiUyNmx0JTNCJTJGZm9udCUyNmd0JTNCJTI2bHQlM0IlMkZzcGFuJTI2Z3QlM0IlMjZsdCUzQiUyRmRpdiUyNmd0JTNCJTI2bHQlM0JkaXYlMjZndCUzQiUyNmx0JTNCc3BhbiUyNmd0JTNCJTI2bHQlM0Jmb250JTIwc3R5bGUlM0QlMjZxdW90JTNCZm9udC1zaXplJTNBJTIwMTJweCUyNnF1b3QlM0IlMjZndCUzQmRhdGFiYXNlcyUyNmx0JTNCJTJGZm9udCUyNmd0JTNCJTI2bHQlM0IlMkZzcGFuJTI2Z3QlM0IlMjZsdCUzQiUyRmRpdiUyNmd0JTNCJTIyJTIwc3R5bGUlM0QlMjJzdHJva2VXaWR0aCUzRDElM0JodG1sJTNEMSUzQnNoYXBlJTNEbXhncmFwaC5mbG93Y2hhcnQubXVsdGktZG9jdW1lbnQlM0J3aGl0ZVNwYWNlJTNEd3JhcCUzQmFsaWduJTNEY2VudGVyJTNCc3Ryb2tlQ29sb3IlM0QlMjMwMENDMDAlM0IlMjIlMjB2ZXJ0ZXglM0QlMjIxJTIyJTIwcGFyZW50JTNEJTIyMiUyMiUzRSUzQ214R2VvbWV0cnklMjB4JTNEJTIyMzUlMjIlMjB5JTNEJTIyMTQ1JTIyJTIwd2lkdGglM0QlMjI5MCUyMiUyMGhlaWdodCUzRCUyMjYwJTIyJTIwYXMlM0QlMjJnZW9tZXRyeSUyMiUyRiUzRSUzQyUyRm14Q2VsbCUzRSUzQ214Q2VsbCUyMGlkJTNEJTIyNSUyMiUyMHZhbHVlJTNEJTIyRG9ja2VyJTIwU3dhcm0lMjAoTGludXgpJTIyJTIwc3R5bGUlM0QlMjJzd2ltbGFuZSUzQnN0YXJ0U2l6ZSUzRDIwJTNCZm9udFNpemUlM0QxNCUzQiUyMiUyMHZlcnRleCUzRCUyMjElMjIlMjBwYXJlbnQlM0QlMjIxJTIyJTNFJTNDbXhHZW9tZXRyeSUyMHglM0QlMjIyMTAlMjIlMjB5JTNEJTIyNTEwJTIyJTIwd2lkdGglM0QlMjI0NDAlMjIlMjBoZWlnaHQlM0QlMjI1MTAlMjIlMjBhcyUzRCUyMmdlb21ldHJ5JTIyJTJGJTNFJTNDJTJGbXhDZWxsJTNFJTNDbXhDZWxsJTIwaWQlM0QlMjI2JTIyJTIwdmFsdWUlM0QlMjJQVkVjaG8lMjIlMjBzdHlsZSUzRCUyMnN3aW1sYW5lJTNCZm9udFN0eWxlJTNEMSUzQmNoaWxkTGF5b3V0JTNEc3RhY2tMYXlvdXQlM0Job3Jpem9udGFsJTNEMSUzQnN0YXJ0U2l6ZSUzRDIwJTNCZmlsbENvbG9yJTNEJTIzZmZmZmZmJTNCaG9yaXpvbnRhbFN0YWNrJTNEMCUzQnJlc2l6ZVBhcmVudCUzRDElM0JyZXNpemVQYXJlbnRNYXglM0QwJTNCcmVzaXplTGFzdCUzRDAlM0Jjb2xsYXBzaWJsZSUzRDAlM0JtYXJnaW5Cb3R0b20lM0QwJTNCc3dpbWxhbmVGaWxsQ29sb3IlM0QlMjNmZmZmZmYlM0Jmb250U2l6ZSUzRDEzJTNCc3Ryb2tlQ29sb3IlM0QlMjMwMDAwMDAlM0JzdHJva2VXaWR0aCUzRDIlM0JodG1sJTNEMCUzQmRhc2hlZCUzRDElM0IlMjIlMjB2ZXJ0ZXglM0QlMjIxJTIyJTIwcGFyZW50JTNEJTIyNSUyMiUzRSUzQ214R2VvbWV0cnklMjB4JTNEJTIyMTcwJTIyJTIweSUzRCUyMjE1MCUyMiUyMHdpZHRoJTNEJTIyMjUwJTIyJTIwaGVpZ2h0JTNEJTIyMzUwJTIyJTIwYXMlM0QlMjJnZW9tZXRyeSUyMiUyRiUzRSUzQyUyRm14Q2VsbCUzRSUzQ214Q2VsbCUyMGlkJTNEJTIyNyUyMiUyMHN0eWxlJTNEJTIyZWRnZVN0eWxlJTNEb3J0aG9nb25hbEVkZ2VTdHlsZSUzQm9ydGhvZ29uYWxMb29wJTNEMSUzQmpldHR5U2l6ZSUzRGF1dG8lM0JodG1sJTNEMSUzQmV4aXRYJTNEMSUzQmV4aXRZJTNEMC41JTNCZXhpdER4JTNEMCUzQmV4aXREeSUzRDAlM0JleGl0UGVyaW1ldGVyJTNEMCUzQmVudHJ5WCUzRDAlM0JlbnRyeVklM0QwLjUlM0JlbnRyeUR4JTNEMCUzQmVudHJ5RHklM0QwJTNCZm9udFNpemUlM0QxMyUzQnN0YXJ0QXJyb3clM0Rub25lJTNCc3RhcnRGaWxsJTNEMCUzQnN0cm9rZUNvbG9yJTNEJTIzMDBDQzAwJTNCJTIyJTIwZWRnZSUzRCUyMjElMjIlMjBwYXJlbnQlM0QlMjI1JTIyJTIwc291cmNlJTNEJTIyOCUyMiUyMHRhcmdldCUzRCUyMjE4JTIyJTNFJTNDbXhHZW9tZXRyeSUyMHJlbGF0aXZlJTNEJTIyMSUyMiUyMGFzJTNEJTIyZ2VvbWV0cnklMjIlM0UlM0NBcnJheSUyMGFzJTNEJTIycG9pbnRzJTIyJTNFJTNDbXhQb2ludCUyMHglM0QlMjIxNDAlMjIlMjB5JTNEJTIyNDMwJTIyJTJGJTNFJTNDbXhQb2ludCUyMHglM0QlMjIxNDAlMjIlMjB5JTNEJTIyMzc1JTIyJTJGJTNFJTNDJTJGQXJyYXklM0UlM0MlMkZteEdlb21ldHJ5JTNFJTNDJTJGbXhDZWxsJTNFJTNDbXhDZWxsJTIwaWQlM0QlMjI4JTIyJTIwdmFsdWUlM0QlMjJDb3VjaERCJTIyJTIwc3R5bGUlM0QlMjJzdHJva2VXaWR0aCUzRDIlM0JodG1sJTNEMSUzQnNoYXBlJTNEbXhncmFwaC5mbG93Y2hhcnQuZGF0YWJhc2UlM0J3aGl0ZVNwYWNlJTNEd3JhcCUzQiUyMiUyMHZlcnRleCUzRCUyMjElMjIlMjBwYXJlbnQlM0QlMjI1JTIyJTNFJTNDbXhHZW9tZXRyeSUyMHglM0QlMjIzNSUyMiUyMHklM0QlMjIzOTAlMjIlMjB3aWR0aCUzRCUyMjcwJTIyJTIwaGVpZ2h0JTNEJTIyODAlMjIlMjBhcyUzRCUyMmdlb21ldHJ5JTIyJTJGJTNFJTNDJTJGbXhDZWxsJTNFJTNDbXhDZWxsJTIwaWQlM0QlMjI5JTIyJTIwc3R5bGUlM0QlMjJlZGdlU3R5bGUlM0RvcnRob2dvbmFsRWRnZVN0eWxlJTNCb3J0aG9nb25hbExvb3AlM0QxJTNCamV0dHlTaXplJTNEYXV0byUzQmh0bWwlM0QxJTNCZXhpdFglM0QxJTNCZXhpdFklM0QwLjUlM0JleGl0RHglM0QwJTNCZXhpdER5JTNEMCUzQmV4aXRQZXJpbWV0ZXIlM0QwJTNCZW50cnlYJTNEMCUzQmVudHJ5WSUzRDAuNSUzQmVudHJ5RHglM0QwJTNCZW50cnlEeSUzRDAlM0Jmb250U2l6ZSUzRDEzJTNCc3RhcnRBcnJvdyUzRGNsYXNzaWMlM0JzdGFydEZpbGwlM0QxJTNCc3Ryb2tlQ29sb3IlM0QlMjMwMDdGRkYlM0IlMjIlMjBlZGdlJTNEJTIyMSUyMiUyMHBhcmVudCUzRCUyMjUlMjIlMjBzb3VyY2UlM0QlMjIxMCUyMiUyMHRhcmdldCUzRCUyMjE0JTIyJTNFJTNDbXhHZW9tZXRyeSUyMHJlbGF0aXZlJTNEJTIyMSUyMiUyMGFzJTNEJTIyZ2VvbWV0cnklMjIlMkYlM0UlM0MlMkZteENlbGwlM0UlM0NteENlbGwlMjBpZCUzRCUyMjEwJTIyJTIwdmFsdWUlM0QlMjJNUVRUJTIwJTI2bHQlM0JiciUyNmd0JTNCQnJva2VyJTIyJTIwc3R5bGUlM0QlMjJzdHJva2VXaWR0aCUzRDIlM0JodG1sJTNEMSUzQnNoYXBlJTNEbXhncmFwaC5mbG93Y2hhcnQuZGlyZWN0X2RhdGElM0J3aGl0ZVNwYWNlJTNEd3JhcCUzQmFsaWduJTNEY2VudGVyJTNCJTIyJTIwdmVydGV4JTNEJTIyMSUyMiUyMHBhcmVudCUzRCUyMjUlMjIlM0UlM0NteEdlb21ldHJ5JTIweCUzRCUyMjIwJTIyJTIweSUzRCUyMjE4NSUyMiUyMHdpZHRoJTNEJTIyMTAwJTIyJTIwaGVpZ2h0JTNEJTIyNjAlMjIlMjBhcyUzRCUyMmdlb21ldHJ5JTIyJTJGJTNFJTNDJTJGbXhDZWxsJTNFJTNDbXhDZWxsJTIwaWQlM0QlMjIxMSUyMiUyMHN0eWxlJTNEJTIyZWRnZVN0eWxlJTNEb3J0aG9nb25hbEVkZ2VTdHlsZSUzQm9ydGhvZ29uYWxMb29wJTNEMSUzQmpldHR5U2l6ZSUzRGF1dG8lM0JodG1sJTNEMSUzQmV4aXRYJTNEMC41JTNCZXhpdFklM0QxJTNCZXhpdER4JTNEMCUzQmV4aXREeSUzRDAlM0JlbnRyeVglM0QxJTNCZW50cnlZJTNEMC41JTNCZW50cnlEeCUzRDAlM0JlbnRyeUR5JTNEMCUzQmZvbnRTaXplJTNEMTMlM0JzdGFydEFycm93JTNEY2xhc3NpYyUzQnN0YXJ0RmlsbCUzRDElM0JzdHJva2VDb2xvciUzRCUyMzAwN0ZGRiUzQiUyMiUyMGVkZ2UlM0QlMjIxJTIyJTIwcGFyZW50JTNEJTIyNSUyMiUyMHNvdXJjZSUzRCUyMjEyJTIyJTIwdGFyZ2V0JTNEJTIyMTQlMjIlM0UlM0NteEdlb21ldHJ5JTIwcmVsYXRpdmUlM0QlMjIxJTIyJTIwYXMlM0QlMjJnZW9tZXRyeSUyMiUzRSUzQ0FycmF5JTIwYXMlM0QlMjJwb2ludHMlMjIlM0UlM0NteFBvaW50JTIweCUzRCUyMjM0MCUyMiUyMHklM0QlMjIxMzAlMjIlMkYlM0UlM0NteFBvaW50JTIweCUzRCUyMjM5MCUyMiUyMHklM0QlMjIxMzAlMjIlMkYlM0UlM0NteFBvaW50JTIweCUzRCUyMjM5MCUyMiUyMHklM0QlMjIyNTUlMjIlMkYlM0UlM0MlMkZBcnJheSUzRSUzQyUyRm14R2VvbWV0cnklM0UlM0MlMkZteENlbGwlM0UlM0NteENlbGwlMjBpZCUzRCUyMjEyJTIyJTIwdmFsdWUlM0QlMjJFUElDUyUyMElPQ3MlMjIlMjBzdHlsZSUzRCUyMnNoYXBlJTNEcHJvY2VzcyUzQndoaXRlU3BhY2UlM0R3cmFwJTNCaHRtbCUzRDElM0JiYWNrZ3JvdW5kT3V0bGluZSUzRDElM0JzdHJva2VDb2xvciUzRCUyMzAwMDAwMCUzQnN0cm9rZVdpZHRoJTNEMiUzQiUyMiUyMHZlcnRleCUzRCUyMjElMjIlMjBwYXJlbnQlM0QlMjI1JTIyJTNFJTNDbXhHZW9tZXRyeSUyMHglM0QlMjIyODAlMjIlMjB5JTNEJTIyNDUlMjIlMjB3aWR0aCUzRCUyMjEyMCUyMiUyMGhlaWdodCUzRCUyMjYwJTIyJTIwYXMlM0QlMjJnZW9tZXRyeSUyMiUyRiUzRSUzQyUyRm14Q2VsbCUzRSUzQ214Q2VsbCUyMGlkJTNEJTIyMTMlMjIlMjB2YWx1ZSUzRCUyMkUyViUyMiUyMHN0eWxlJTNEJTIyc3dpbWxhbmUlM0Jmb250U2l6ZSUzRDEzJTNCc3Ryb2tlQ29sb3IlM0QlMjMwMDdGRkYlM0JzdHJva2VXaWR0aCUzRDIlM0JmaWxsQ29sb3IlM0Rub25lJTNCaHRtbCUzRDAlM0IlMjIlMjB2ZXJ0ZXglM0QlMjIxJTIyJTIwcGFyZW50JTNEJTIyNSUyMiUzRSUzQ214R2VvbWV0cnklMjB4JTNEJTIyMjIwJTIyJTIweSUzRCUyMjE4MCUyMiUyMHdpZHRoJTNEJTIyMTQwJTIyJTIwaGVpZ2h0JTNEJTIyMTIwJTIyJTIwYXMlM0QlMjJnZW9tZXRyeSUyMiUyRiUzRSUzQyUyRm14Q2VsbCUzRSUzQ214Q2VsbCUyMGlkJTNEJTIyMTQlMjIlMjB2YWx1ZSUzRCUyMkUyViUyME1lZGlhdG9yJTIyJTIwc3R5bGUlM0QlMjJodG1sJTNEMSUzQmRhc2hlZCUzRDAlM0J3aGl0ZXNwYWNlJTNEd3JhcCUzQmZvbnRTaXplJTNEMTMlM0JzdHJva2VDb2xvciUzRCUyMzAwN0ZGRiUzQnN0cm9rZVdpZHRoJTNEMSUzQmZpbGxDb2xvciUzRG5vbmUlM0IlMjIlMjB2ZXJ0ZXglM0QlMjIxJTIyJTIwcGFyZW50JTNEJTIyMTMlMjIlM0UlM0NteEdlb21ldHJ5JTIweCUzRCUyMjIwJTIyJTIweSUzRCUyMjUwJTIyJTIwd2lkdGglM0QlMjIxMDAlMjIlMjBoZWlnaHQlM0QlMjI1MCUyMiUyMGFzJTNEJTIyZ2VvbWV0cnklMjIlMkYlM0UlM0MlMkZteENlbGwlM0UlM0NteENlbGwlMjBpZCUzRCUyMjE1JTIyJTIwdmFsdWUlM0QlMjJWMkUlMjIlMjBzdHlsZSUzRCUyMnN3aW1sYW5lJTNCZm9udFNpemUlM0QxMyUzQnN0cm9rZUNvbG9yJTNEJTIzMDBDQzAwJTNCc3Ryb2tlV2lkdGglM0QyJTNCZmlsbENvbG9yJTNEbm9uZSUzQmh0bWwlM0QwJTNCJTIyJTIwdmVydGV4JTNEJTIyMSUyMiUyMHBhcmVudCUzRCUyMjUlMjIlM0UlM0NteEdlb21ldHJ5JTIweCUzRCUyMjIyMCUyMiUyMHklM0QlMjIzMTAlMjIlMjB3aWR0aCUzRCUyMjE0MCUyMiUyMGhlaWdodCUzRCUyMjE4MCUyMiUyMGFzJTNEJTIyZ2VvbWV0cnklMjIlMkYlM0UlM0MlMkZteENlbGwlM0UlM0NteENlbGwlMjBpZCUzRCUyMjE2JTIyJTIwdmFsdWUlM0QlMjJQVkFTZXJ2ZX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MTE0LjUlMjIlMjB3aWR0aCUzRCUyMjEwMCUyMiUyMGhlaWdodCUzRCUyMjUwJTIyJTIwYXMlM0QlMjJnZW9tZXRyeSUyMiUyRiUzRSUzQyUyRm14Q2VsbCUzRSUzQ214Q2VsbCUyMGlkJTNEJTIyMTclMjIlMjBzdHlsZSUzRCUyMmVkZ2VTdHlsZSUzRG9ydGhvZ29uYWxFZGdlU3R5bGUlM0JvcnRob2dvbmFsTG9vcCUzRDElM0JqZXR0eVNpemUlM0RhdXRvJTNCaHRtbCUzRDElM0JleGl0WCUzRDAuNSUzQmV4aXRZJTNEMSUzQmV4aXREeCUzRDAlM0JleGl0RHklM0QwJTNCZW50cnlYJTNEMC41JTNCZW50cnlZJTNEMCUzQmVudHJ5RHglM0QwJTNCZW50cnlEeSUzRDAlM0Jmb250U2l6ZSUzRDEzJTNCc3RhcnRBcnJvdyUzRGNsYXNzaWMlM0JzdGFydEZpbGwlM0QxJTNCc3Ryb2tlQ29sb3IlM0QlMjMwMENDMDAlM0IlMjIlMjBlZGdlJTNEJTIyMSUyMiUyMHBhcmVudCUzRCUyMjE1JTIyJTIwc291cmNlJTNEJTIyMTglMjIlMjB0YXJnZXQlM0QlMjIxNiUyMiUzRSUzQ214R2VvbWV0cnklMjByZWxhdGl2ZSUzRCUyMjElMjIlMjBhcyUzRCUyMmdlb21ldHJ5JTIyJTJGJTNFJTNDJTJGbXhDZWxsJTNFJTNDbXhDZWxsJTIwaWQlM0QlMjIxOCUyMiUyMHZhbHVlJTNEJTIyVjJFJTIwTWVkaWF0b3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NDAlMjIlMjB3aWR0aCUzRCUyMjEwMCUyMiUyMGhlaWdodCUzRCUyMjUwJTIyJTIwYXMlM0QlMjJnZW9tZXRyeSUyMiUyRiUzRSUzQyUyRm14Q2VsbCUzRSUzQ214Q2VsbCUyMGlkJTNEJTIyMTklMjIlMjBzdHlsZSUzRCUyMmVkZ2VTdHlsZSUzRG9ydGhvZ29uYWxFZGdlU3R5bGUlM0JvcnRob2dvbmFsTG9vcCUzRDElM0JqZXR0eVNpemUlM0RhdXRvJTNCaHRtbCUzRDElM0JleGl0WCUzRDAlM0JleGl0WSUzRDAuNSUzQmV4aXREeCUzRDAlM0JleGl0RHklM0QwJTNCZW50cnlYJTNEMSUzQmVudHJ5WSUzRDAuNSUzQmVudHJ5RHglM0QwJTNCZW50cnlEeSUzRDAlM0JlbnRyeVBlcmltZXRlciUzRDAlM0Jmb250U2l6ZSUzRDEzJTNCc3RhcnRBcnJvdyUzRGNsYXNzaWMlM0JzdGFydEZpbGwlM0QxJTNCc3Ryb2tlQ29sb3IlM0QlMjMwMENDMDAlM0IlMjIlMjBlZGdlJTNEJTIyMSUyMiUyMHBhcmVudCUzRCUyMjUlMjIlMjBzb3VyY2UlM0QlMjIxOCUyMiUyMHRhcmdldCUzRCUyMjEwJTIyJTNFJTNDbXhHZW9tZXRyeSUyMHJlbGF0aXZlJTNEJTIyMSUyMiUyMGFzJTNEJTIyZ2VvbWV0cnklMjIlM0UlM0NBcnJheSUyMGFzJTNEJTIycG9pbnRzJTIyJTNFJTNDbXhQb2ludCUyMHglM0QlMjIxNDAlMjIlMjB5JTNEJTIyMzc1JTIyJTJGJTNFJTNDbXhQb2ludCUyMHglM0QlMjIxNDAlMjIlMjB5JTNEJTIyMjE1JTIyJTJGJTNFJTNDJTJGQXJyYXklM0UlM0MlMkZteEdlb21ldHJ5JTNFJTNDJTJGbXhDZWxsJTNFJTNDbXhDZWxsJTIwaWQlM0QlMjIyMCUyMiUyMHZhbHVlJTNEJTIyJTIyJTIwc3R5bGUlM0QlMjJlZGdlU3R5bGUlM0RvcnRob2dvbmFsRWRnZVN0eWxlJTNCb3J0aG9nb25hbExvb3AlM0QxJTNCamV0dHlTaXplJTNEYXV0byUzQmh0bWwlM0QxJTNCc3RhcnRBcnJvdyUzRGNsYXNzaWMlM0JzdGFydEZpbGwlM0QxJTNCZW50cnlYJTNEMCUzQmVudHJ5WSUzRDAuNSUzQmVudHJ5RHglM0QwJTNCZW50cnlEeSUzRDAlM0JlbnRyeVBlcmltZXRlciUzRDAlM0JleGl0WCUzRDElM0JleGl0WSUzRDAuNSUzQmV4aXREeCUzRDAlM0JleGl0RHklM0QwJTNCZXhpdFBlcmltZXRlciUzRDAlM0JzdHJva2VDb2xvciUzRCUyMzAwN0ZGRiUzQiUyMiUyMGVkZ2UlM0QlMjIxJTIyJTIwc291cmNlJTNEJTIyMyUyMiUyMHRhcmdldCUzRCUyMjEwJTIyJTIwcGFyZW50JTNEJTIyMSUyMiUzRSUzQ214R2VvbWV0cnklMjByZWxhdGl2ZSUzRCUyMjElMjIlMjBhcyUzRCUyMmdlb21ldHJ5JTIyJTNFJTNDbXhQb2ludCUyMHglM0QlMjIxOTAlMjIlMjB5JTNEJTIyODA1JTIyJTIwYXMlM0QlMjJzb3VyY2VQb2ludCUyMiUyRiUzRSUzQ0FycmF5JTIwYXMlM0QlMjJwb2ludHMlMjIlM0UlM0NteFBvaW50JTIweCUzRCUyMjE4MCUyMiUyMHklM0QlMjI2NjAlMjIlMkYlM0UlM0NteFBvaW50JTIweCUzRCUyMjE4MCUyMiUyMHklM0QlMjI3MjUlMjIlMkYlM0UlM0MlMkZBcnJheSUzRSUzQyUyRm14R2VvbWV0cnklM0UlM0MlMkZteENlbGwlM0UlM0NteENlbGwlMjBpZCUzRCUyMjIxJTIyJTIwc3R5bGUlM0QlMjJlZGdlU3R5bGUlM0RvcnRob2dvbmFsRWRnZVN0eWxlJTNCb3J0aG9nb25hbExvb3AlM0QxJTNCamV0dHlTaXplJTNEYXV0byUzQmh0bWwlM0QxJTNCZXhpdFglM0QwJTNCZXhpdFklM0QwLjUlM0JleGl0RHglM0QwJTNCZXhpdER5JTNEMCUzQmV4aXRQZXJpbWV0ZXIlM0QwJTNCZW50cnlYJTNEMSUzQmVudHJ5WSUzRDAuNSUzQmVudHJ5RHglM0QwJTNCZW50cnlEeSUzRDAlM0JlbnRyeVBlcmltZXRlciUzRDAlM0Jmb250U2l6ZSUzRDEyJTNCc3RhcnRBcnJvdyUzRGNsYXNzaWMlM0JzdGFydEZpbGwlM0QxJTNCc3Ryb2tlQ29sb3IlM0QlMjMwMENDMDAlM0IlMjIlMjBlZGdlJTNEJTIyMSUyMiUyMHNvdXJjZSUzRCUyMjEwJTIyJTIwdGFyZ2V0JTNEJTIyNCUyMiUyMHBhcmVudCUzRCUyMjElMjIlM0UlM0NteEdlb21ldHJ5JTIwcmVsYXRpdmUlM0QlMjIxJTIyJTIwYXMlM0QlMjJnZW9tZXRyeSUyMiUzRSUzQ0FycmF5JTIwYXMlM0QlMjJwb2ludHMlMjIlM0UlM0NteFBvaW50JTIweCUzRCUyMjE4MCUyMiUyMHklM0QlMjI3MjUlMjIlMkYlM0UlM0NteFBvaW50JTIweCUzRCUyMjE4MCUyMiUyMHklM0QlMjI3NTUlMjIlMkYlM0UlM0MlMkZBcnJheSUzRSUzQyUyRm14R2VvbWV0cnklM0UlM0MlMkZteENlbGwlM0UlM0NteENlbGwlMjBpZCUzRCUyMjIyJTIyJTIwdmFsdWUlM0QlMjIlMjIlMjBzdHlsZSUzRCUyMmZvbnRDb2xvciUzRCUyMzAwNjZDQyUzQnZlcnRpY2FsQWxpZ24lM0R0b3AlM0J2ZXJ0aWNhbExhYmVsUG9zaXRpb24lM0Rib3R0b20lM0JsYWJlbFBvc2l0aW9uJTNEY2VudGVyJTNCYWxpZ24lM0RjZW50ZXIlM0JodG1sJTNEMSUzQm91dGxpbmVDb25uZWN0JTNEMCUzQmZpbGxDb2xvciUzRCUyM0NDQ0NDQyUzQnN0cm9rZUNvbG9yJTNEJTIzNjg4MUIzJTNCZ3JhZGllbnRDb2xvciUzRG5vbmUlM0JncmFkaWVudERpcmVjdGlvbiUzRG5vcnRoJTNCc3Ryb2tlV2lkdGglM0QyJTNCc2hhcGUlM0RteGdyYXBoLm5ldHdvcmtzLnBjJTNCZm9udFNpemUlM0QxMiUzQiUyMiUyMHZlcnRleCUzRCUyMjElMjIlMjBwYXJlbnQlM0QlMjIxJTIyJTNFJTNDbXhHZW9tZXRyeSUyMHglM0QlMjI2OTAlMjIlMjB5JTNEJTIyNjg1JTIyJTIwd2lkdGglM0QlMjIxMDAlMjIlMjBoZWlnaHQlM0QlMjI3MCUyMiUyMGFzJTNEJTIyZ2VvbWV0cnklMjIlMkYlM0UlM0MlMkZteENlbGwlM0UlM0NteENlbGwlMjBpZCUzRCUyMjIzJTIyJTIwc3R5bGUlM0QlMjJlZGdlU3R5bGUlM0RvcnRob2dvbmFsRWRnZVN0eWxlJTNCb3J0aG9nb25hbExvb3AlM0QxJTNCamV0dHlTaXplJTNEYXV0byUzQmh0bWwlM0QxJTNCZXhpdFglM0QxJTNCZXhpdFklM0QwLjUlM0JleGl0RHglM0QwJTNCZXhpdER5JTNEMCUzQmVudHJ5WCUzRDAlM0JlbnRyeVklM0QwLjUlM0JlbnRyeUR4JTNEMCUzQmVudHJ5RHklM0QwJTNCZW50cnlQZXJpbWV0ZXIlM0QwJTNCZm9udFNpemUlM0QxMiUzQnN0YXJ0QXJyb3clM0RjbGFzc2ljJTNCc3RhcnRGaWxsJTNEMSUzQnN0cm9rZUNvbG9yJTNEJTIzMDA3RkZGJTNCJTIyJTIwZWRnZSUzRCUyMjElMjIlMjBzb3VyY2UlM0QlMjIxMiUyMiUyMHRhcmdldCUzRCUyMjIyJTIyJTIwcGFyZW50JTNEJTIyMSUyMiUzRSUzQ214R2VvbWV0cnklMjByZWxhdGl2ZSUzRCUyMjElMjIlMjBhcyUzRCUyMmdlb21ldHJ5JTIyJTNFJTNDQXJyYXklMjBhcyUzRCUyMnBvaW50cyUyMiUzRSUzQ214UG9pbnQlMjB4JTNEJTIyNjYwJTIyJTIweSUzRCUyMjU4NSUyMiUyRiUzRSUzQ214UG9pbnQlMjB4JTNEJTIyNjYwJTIyJTIweSUzRCUyMjcyMCUyMiUyRiUzRSUzQyUyRkFycmF5JTNFJTNDJTJGbXhHZW9tZXRyeSUzRSUzQyUyRm14Q2VsbCUzRSUzQ214Q2VsbCUyMGlkJTNEJTIyMjQlMjIlMjB2YWx1ZSUzRCUyMlBob2VidXMlMjBTY3JlZW5zJTI2bHQlM0JiciUyNmd0JTNCQWxhcm0lMjBWaWV3ZXIlMjIlMjBzdHlsZSUzRCUyMnRleHQlM0JodG1sJTNEMSUzQmFsaWduJTNEY2VudGVyJTNCdmVydGljYWxBbGlnbiUzRG1pZGRsZSUzQnJlc2l6YWJsZSUzRDAlM0Jwb2ludHMlM0QlNUIlNUQlM0JhdXRvc2l6ZSUzRDElM0JzdHJva2VDb2xvciUzRG5vbmUlM0JmaWxsQ29sb3IlM0Rub25lJTNCZm9udFNpemUlM0QxNCUzQiUyMiUyMHZlcnRleCUzRCUyMjElMjIlMjBwYXJlbnQlM0QlMjIxJTIyJTNFJTNDbXhHZW9tZXRyeSUyMHglM0QlMjI2NzUlMjIlMjB5JTNEJTIyNzYwJTIyJTIwd2lkdGglM0QlMjIxMzAlMjIlMjBoZWlnaHQlM0QlMjI0MCUyMiUyMGFzJTNEJTIyZ2VvbWV0cnklMjIlMkYlM0UlM0MlMkZteENlbGwlM0UlM0NteENlbGwlMjBpZCUzRCUyMjI1JTIyJTIwc3R5bGUlM0QlMjJlZGdlU3R5bGUlM0RvcnRob2dvbmFsRWRnZVN0eWxlJTNCb3J0aG9nb25hbExvb3AlM0QxJTNCamV0dHlTaXplJTNEYXV0byUzQmh0bWwlM0QxJTNCZXhpdFglM0QwLjUlM0JleGl0WSUzRDAuODglM0JleGl0RHglM0QwJTNCZXhpdER5JTNEMCUzQmV4aXRQZXJpbWV0ZXIlM0QwJTNCZW50cnlYJTNEMCUzQmVudHJ5WSUzRDAuNSUzQmVudHJ5RHglM0QwJTNCZW50cnlEeSUzRDAlM0JlbnRyeVBlcmltZXRlciUzRDAlM0Jmb250U2l6ZSUzRDEzJTNCc3RhcnRBcnJvdyUzRG5vbmUlM0JzdGFydEZpbGwlM0QwJTNCc3Ryb2tlQ29sb3IlM0QlMjMwMDAwMDAlM0IlMjIlMjBlZGdlJTNEJTIyMSUyMiUyMHNvdXJjZSUzRCUyMjQlMjIlMjB0YXJnZXQlM0QlMjI4JTIyJTIwcGFyZW50JTNEJTIyMSUyMiUzRSUzQ214R2VvbWV0cnklMjByZWxhdGl2ZSUzRCUyMjElMjIlMjBhcyUzRCUyMmdlb21ldHJ5JTIyJTNFJTNDQXJyYXklMjBhcyUzRCUyMnBvaW50cyUyMiUzRSUzQ214UG9pbnQlMjB4JTNEJTIyOTAlMjIlMjB5JTNEJTIyOTQwJTIyJTJGJTNFJTNDJTJGQXJyYXklM0UlM0MlMkZteEdlb21ldHJ5JTNFJTNDJTJGbXhDZWxsJTNFJTNDbXhDZWxsJTIwaWQlM0QlMjIyNiUyMiUyMHN0eWxlJTNEJTIyZWRnZVN0eWxlJTNEb3J0aG9nb25hbEVkZ2VTdHlsZSUzQm9ydGhvZ29uYWxMb29wJTNEMSUzQmpldHR5U2l6ZSUzRGF1dG8lM0JodG1sJTNEMSUzQmV4aXRYJTNEMSUzQmV4aXRZJTNEMC41JTNCZXhpdER4JTNEMCUzQmV4aXREeSUzRDAlM0JlbnRyeVglM0QwJTNCZW50cnlZJTNEMC41JTNCZW50cnlEeCUzRDAlM0JlbnRyeUR5JTNEMCUzQmVudHJ5UGVyaW1ldGVyJTNEMCUzQmZvbnRTaXplJTNEMTMlM0JzdGFydEFycm93JTNEY2xhc3NpYyUzQnN0YXJ0RmlsbCUzRDElM0JzdHJva2VDb2xvciUzRCUyMzAwQ0MwMCUzQiUyMiUyMGVkZ2UlM0QlMjIxJTIyJTIwc291cmNlJTNEJTIyMTYlMjIlMjB0YXJnZXQlM0QlMjIyMiUyMiUyMHBhcmVudCUzRCUyMjElMjIlM0UlM0NteEdlb21ldHJ5JTIwcmVsYXRpdmUlM0QlMjIxJTIyJTIwYXMlM0QlMjJnZW9tZXRyeSUyMiUzRSUzQ0FycmF5JTIwYXMlM0QlMjJwb2ludHMlMjIlM0UlM0NteFBvaW50JTIweCUzRCUyMjY2MCUyMiUyMHklM0QlMjI5NjAlMjIlMkYlM0UlM0NteFBvaW50JTIweCUzRCUyMjY2MCUyMiUyMHklM0QlMjI3MjAlMjIlMkYlM0UlM0MlMkZBcnJheSUzRSUzQyUyRm14R2VvbWV0cnklM0UlM0MlMkZteENlbGwlM0UlM0MlMkZyb290JTNFJTNDJTJGbXhHcmFwaE1vZGVsJTNFXrPxgAAAIABJREFUeF7s3QvUXfOdP/7vkEWN0axUUXQWpixSRVWJuhSlKaNCSFoR96BKlMg0dWkmZeraElWXEuoSdSdE1aVupVVxaYkx6TTtiLYENSyXtMMKfuuz//9HnsvZZ+/zZD/Pc855Xnstq/P/P3t/9/f7+n7PPvmd832fzz8kBwECBAgQIECAAAECBAgQIECAAAECBAgQIECAAAECBAgQIECAAAECBAgQIECAAAECBAgQIECAAIEmFviHJu6brhEgQIAAAQIECBAgQIAAAQIECBAgQIAAAQIECBAgQIAAAQIECBAgQIAAAQIECBAgQIAAAQIECBBIAjAWAQ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WCLwPgwCBAgQIECAAAECBAgQIECAAAECBAgQIECAAAECBPpMwJ7FPqPVMAECBAgQIECg/QX8Y7L959gICRAgQIAAAQIECBAoLyAAU97KmQQIECBAgAABAgQIECBAgAABAgQIECBAgAABAgQaFbBnsVEx5xMgQIAAAQIECHwg4B+TFgMBAgQIECBAgAABAgSWCAjAWA0ECBAgQIAAAQIECBAgQIAAAQIECBAgQIAAAQIE+k7AnsW+s9UyAQIECBAgQKDtBfxjsu2n2AAJECBAgAABAgQIEGhAQACmASynEiBAgAABAgQIECBAgAABAgQIECBAgAABAgQIEGhQwJ7FBsGcToAAAQIECBAgsETAPyatBgIECBAgQIAAAQIECCwR6BKAef99eRiLgwABAgQIECBAgAABAgQIECBAgAABAgQIECBAgEBvBf7hH3psUbRnsbeYriNAgAABAgQIEEj+MWkR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BAgQIAAAQIECBAgQIAAAQIEKhIQgKkIUjMECBAgQIAAAQKZgACMhUCAAAECBAgQIECAAIElAgIwVgMBAgQIECBAgAABAgQIECBAgAABAgQIECBAgACBigQEYCqC1AwBAgQIECBAgEAmIABjIRAgQIAAAQIECBAgQGCJgACM1UCAAAECBAgQIECAAAECBAgQIECAAAECBAgQIECgIgEBmIogNUOAAAECBAgQIJAJCMBYCAQIECBAgAABAgQIEFgiIABjNRAgQIAAAQIECBAgQIAAAQIECBAgQIAAAQIECBCoSEAApiJIzRAgQIAAAQIECGQCAjAWAgECBAgQIECAAAECBJYICMBYDQQIECBAgAABAgQIECBAgAABAgQIECBAgAABAgQqEhCAqQhSMwQIECBAgAABApmAAIyFQIAAAQIECBAgQIAAgSUCAjBWAwECBAgQIECAAAECBAgQIECAAAECBAgQIECAAIGKBARgKoLUDAECBAgQIECAQCYgAGMh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PSbwKJFi9KTTz6ZfvWrX6Vf//rX6cUXX0yPPPJIl/tvueWW6WMf+1j63Oc+l7beeuv06U9/Oq244or91kc3IkCAAAECBAgQIECAAAECSyMgALM0eq4lQIAAAQIECBDoLiAAY00QIECAAAECBAgQIEBgiYAAjNVAgAABAgQIEKgj8B//8R/p3//935faaNNNN02rrLJKWnfdddNnPvOZtM0226RPfOITaciQIUvd9mBvIIIU4Zl3XHXVVWn8+PGDnWlAx//ee+9loZcf/OAHadasWenNN99sqD8rrbRSGj16dDr66KOzMMwyyyzT0PVOJtDsAosXL07Tpk1Lp556apeunnXWWWnSpEmp++a5//7v/05f/epX01NPPVVzaF/60pfST37yk7Tyyiv36dCL+nHyySenqVOn9mkfNL50Aq+99lqaMGFC9mzuOOKZO3PmzLT77rsvXeOuJkCAAAECBAgMYgEBmEE8+YZOgAABAgQIEOgDAQGYPkDVJAECBAgQIECAAAECLSsgANOyU6fjBAgQIECAQH8IVBWAqdXXtdZaKx111FHpwAMP7PNNyv1hNVD3EIAZKPly940KLyeeeGL68Y9/XO6CgrMOPvjgdMopp2QVYhwE2kXg7rvvTmPGjOkSDhs+fHi64YYb0oYbbthjmEXBEwGYdlkZ/TOOCEvtu+++XW4W1bciQLr22mv3TyfchQABAgQIECDQZgICMG02oYZDgAABAgQIEBhgAQGYAZ4AtydAgAABAgQIECBAoKkEBGCaajp0hgABAgQIEGg2gb4MwHSMdf3118+qzOy1115p+eWXbzaCpu+PAEzzTtEzzzyTvva1r6WYoyqP2Jh90UUX1QwGVHkfbRHoD4Hnn38+7bfffun+++/vcrsTTjghnXTSSTUrhQnA9MfMDJ57LFy4MO2///7pnnvu6TLoyZMnZ4FD/zYZPGvBSAkQIECAAIHqBARgqrPUEgECBAgQIECAQEoCMFYBAQIECBAgQIAAAQIElggIwFgNBAgQIECAAIE6Av0RgOm4fVSDiY2mK620kjlpQEAApgGsfjx13rx56aCDDkpz5szpk7uOGDEiXXbZZSmqZDgItKrA4sWL0+mnn56mTp3aZQirr756uuWWW9IWW2xRc2gCMK06483Z7/fffz9Nnz49ReCl8xH/HrnxxhvTyJEjm7PjekWAAAECBAgQaGIBAZgmnhxdI0CAAAECBAi0oIAATAtOmi4TIECAAAECBAgQINBnAgIwfUarYQIECBAgQKAdBPozABNeRxxxRDrzzDPTiiuu2A58/TIGAZh+YW7oJosWLUqTJk1KM2bMaOi6Rk8eO3ZsVglm2LBhjV7qfAJNIfD444+nMWPGpOeee65Lfw488MB03nnn5b4XCMA0xfS1VSeiYlc8UyO82PnwnG2raTYYAgQIECBAoB8FBGD6EdutCBAgQIAAAQKDQEAAZhBMsiESIECAAAECBAgQIFBaQACmNJUTCRAgQIAAgcEo0N8BmDCOagDxK+xDhgwZjOQNj1kApmGyPr/g1ltvTfvtt1968803+/xeF198cTrkkENSjc1FfX5vNyCwNAJ///vfs6BYhLi6HzfddFPac889c5sXgFkaedfWEnj77bfTlClT0rnnntvjz1dddVUaP348OAIECBAgQIAAgQYEBGAawHIqAQIECBAgQIBAoYAATCGREwgQIECAAAECBAgQGEQCAjCDaLINlQABAgQIEGhcYCACMCuttFKKTf1777134x0ehFcIwDTXpEf1l4kTJ6bLL7+8bse+/OUvp0MPPTSNGDEirbzyyh8EviIU8OKLL6ZbbrklCwbERv96x0477ZSuvPLKtPrqqzcXhN4QKBB48MEHs+f8woULu5xZZk0LwFhefSFw7733ptGjR/cIL+6www5p5syZac011+yL22qTAAECBAgQINCWAgIwbTmtBkWAAAECBAgQGDABAZgBo3djAgQIECBAgAABAgSaUEAApgknRZcIECBAgACB5hEoCsAU/Sr6W2+9leJX1RcsWJBiY2mc//TTTxcOcOutt87OXXvttQvPHewnCMA01wqYO3duGjNmTJo/f37Njq211lrp/PPPT7vssktaZpll6nb++eefT0ceeWSKijL1jvj7qFGjmgtCbwjUEahX/WXq1Klp2rRpadlll81toVkCMCa5vQReeeWVrHrXnXfe2WNgl1xySZowYUJ7DdhoCBAgQIAAAQJ9KCAA04e4miZAgAABAgQIDEIBAZhBOOmGTIAAAQIECBAgQIBAroAAjMVBgAABAgQIEKgjsLQBmO5NRxjmpptuSieffHJhZYuzzjorTZo0KdXYNGHOOgkIwDTXcpg9e3bafffdczsVVQTGjx9fel3PmzcvHXTQQWnOnDm5bR5//PEpXqv1AgPNpaQ3g13g0UcfTXvssUeP6i9RAeyOO+5IEYKsdwjADPYV1Dfjf//999P06dPT5MmTe9ygTGWivumVVgkQIECAAAECrSkgANOa86bXBAgQIECAAIFmFRCAadaZ0S8CBAgQIECAAAECBAZCQABmINTdkwABAgQIEGgZgaoDMB0D//Wvf52+/vWvp6eeeirXYsSIEemaa65J66yzTst4DURHBWAGQj3/nhdddFE6/PDDa56w0UYbpeuvvz5tsMEGpTtdb0N2RyNRcSaqEwwdOrR0u04kMFAC7777bjrppJOy0Fb3Y/To0enSSy9Nw4YNq9s9AZiBmr32v+8TTzyRdttttx7hrBh5BHj33HPP9kcwQgIECBAgQIBABQICMBUgaoIAAQIECBAgQOADAQEYi4EAAQIECBAgQIAAAQJLBARgrAYCBAgQIECAQB2BvgrAxC2vvfbadNhhh6U333wztwdXXXVVVi2jt8eiRYvSY489lh544IHsf5955pn03HPPZc195CMfSZtssknacsst08iRI9Pmm2+eVlxxxd7eKve6xYsXp9///vfp7rvvTr/4xS+y+//2t7/94PxNN900rb/++mn77bdPO++8c/rnf/7ntMwyy5TuR7MGYN5444300EMPpZ/97GfpN7/5TXrkkUc+GFOYRwjkS1/6UvrCF76QVl111dLj7c2JUXno/vvvTxFOuffee7Mmtthii6wCxVe+8pVK71/vNdObAEz0td6G7Pj7Vlttla6++uq01lpr9YanJa6JINBf/vKXbE39/Oc/T3/84x/Tk08+2eX5EeNfb7310sc//vG0zTbbpKjY0OjrqSxG9Od3v/tdmjFjRrr55puz13W8lnfYYYesYs8nP/nJhl7Hne8bz4yo+HP77bdn67bjtRPPibhHVBj613/91/ThD384t7vvvfdeVmXrtttuy549UXElnrVhFM+96Ges//j/7u8qW88++2waN25czapGZSt/DdYATLynxfvZjTfemAVIO95LOtZGBDdi3ff1M7Xs66QVz3v99dfTIYcckhl3Pw488MB03nnn9cm/FVrRSp8JECBAgAABAvUEBGCsDwIECBAgQIAAgSoFBGCq1NQWAQIECBAgQIAAAQKtLiAA0+ozqP8ECBAgQIBAnwr0ZQAmNvJOnDgxXX755blj+NrXvpamT5+eVlhhhYbG+ac//SldcMEF2eb0V199tdS1EYjZb7/90jHHHJPWXnvtUtfUOylCFz/96U/TGWeckYVvyh7bbrtt+vd///csGFImCLO0AZjwOe644zKrvGOllVbKPPfZZ5/CPv31r3/NgiYxb2Xso+2oYBJjbsT973//e5o0aVJ2r1rHL3/5y7T11ltnm/5PPPHE9MMf/rDmeTHvce+o2rL88suXnabc837yk5+kfffdN/fvF198cba5upHQQZiG/T333FOz3Qg0XHfddVmQquOIKhpxn1pH2YoxYXfkkUemmTNn1mwn/E8//fS03HLL1XWLcEj0/+GHH655Xr2qChE0iU3+3/3ud9OsWbManp9GX0/15u/kk09OU6dOTREuiQDfUUcdlbvG999//3TaaaelNdZYI/3v//5vFuS76667evQ/QmBxz5VXXjl1jHXatGnZs6PeEXMd540dOzYNGTKky6kLFizI/nbllVfWbSNee7GhP8a0yiqrNGzb2wvy1mb054477shet0VHswRgivrRsWbyxlPvPbZzADTeT+J1Eu3FPesd8UyL59nkyZOzoGeZo+i51fE8LWqr3lqPa2t5vPTSSyne62+99dbc5qMi3GWXXZaGDx9etwsRvIzXZb21H+GveKatueaauW3F+9exxx7b4++rr756FirbbLPNiij8nQABAgQIECAw6AUEYAb9EgBAgAABAgQIEKhUQACmUk6NESBAgAABAgQIECDQ4gICMC0+gbpPgAABAgQI9K1AXwZgoudROWGvvfbKHUSjlS0iFPGjH/0o2yxfJnxR68axYTg26UZ4oLeBiKgM8c1vfrNwE3u92TviiCNS+BdtYF6aAEyEkKZMmZKFW/KO2JQeG+Qj7NB9o33na2Lz/q9//essQNRI4KejjUbdywRgPv3pTxeOL+5//PHHZ9bLLrvsUr+gojpJVBTKO6Lixvnnn5922WWXwjDR0nRm7ty5WbBo/vz5PZqJKilR3WDjjTeue4uizf1RaSIqzxSFJ+qZxMb2a665Jq2zzjo9+hKb/n/wgx9kr+d6laLKOJ1wwgkp/iuq8lQUgPn2t7+d9TcCBvX6FBWdoq2yAZh/+qd/ShGOirBWI2PtPK54DUZIKDbud1S6KmMTgZMIpXQOUJW5rjfn1Kuu0dmsqO2itdk5WFTU1tL8vagfVQRgXnzxxew5lhdEy+t/I/M6kAGY6H9URzvggAPqrtt4TzzzzDNzX8Ox/i+55JKssly95+8VV1yRtttuu7rTHu+r8Yyu9Vo8++yzs/dDBwECBAgQIECAQH0BARgrhAABAgQIECBAoEoBAZgqNbVFgAABAgQIECBAgECrCwjAtPoM6j8BAgQIECDQpwJ9HYApqgwRg4uNsZ///OcLxxlVMuIX7xvdJJzX8KGHHppVtygKoHS//sEHH8w24Bb9Sn/hgFLKqjtE5ZLVVlst9/TeBmAWL16czjrrrKz6S70jDMK1KPzSm433te5bNqhQJgDz+OOPZ4GcoiMqD4waNarotFJ/L9oQ39HIuHHjsuoqEQCpZ1vqpjVOKqre0rm6RN49Zs+enXbffffcLpSphvDuu+9mAaqohlLryKvyVHZ9NuITa/073/lO3WBbUQAmNsVHsKgoYNK5Ok5RBZjYtB8BlOhbb44IBcT9rr/++sJgTl77o0ePzqopFYWZetO/ztc88cQTabfddksLFy7s0VTZikJxYdHrrF0CMNtss032nLj99tt7RR+v35jXeu8h0fCAiFP8AAAgAElEQVRAB2AivHLuuefWfV5HGDMCrvHsrFVBK0J/e++9d5o3b16uVZn3s7j4hRdeyKo2PfDAAz3aKltBq1cT5iICBAgQIECAQBsJCMC00WQaCgECBAgQIECgCQQEYJpgEnSBAAECBAgQIECAAIGmERCAaZqp0BECBAgQIECgGQX6OgDzt7/9LR199NHZr7bnHfFr7fvvv39dnpdeeikdddRR6YYbbqiUsUwApfMNo/JJBGeeeuqpyvoxceLE7FfvV1hhhZpt9iYAE5uNy1SxiA35UXkg794dHSrz6/2NgJTZpFwUgDnjjDOyyjZFQYVGqwwVjSOqloRZbOYuc0RFmAjf7LnnnmnTTTdNQ4cOLXNZqXNi43tUKql1FIUNYo2cdNJJ2X/1jqLX5yuvvJL222+/dOedd9ZsJi+IE6GkuK6RaihFKLGBPoJaO+64Y+6p9YIAUYEignZlnjOdQ1X1AjDbbrttNu9l10utjsca+vrXv54uvPDCwvVez+icc85J3/jGN2qGC4psy/693posWkud7zEYAjDxHIyqWrGWluYoM68DHYCJ8b3xxhvZ+/iVV16ZO9wIDF522WVp+PDhXc4pc20jIa967y9lK2gtzZy5lgABAgQIECDQDgICMO0wi8ZAgAABAgQIEGgeAQGY5pkLPSFAgAABAgQIECBAYOAFBGAGfg70gAABAgQIEGhigb4OwMTQi+5x8sknZxUk8o7YqBqBg/POO69PJGPTewRQVlxxxbrtRwgnqlks7Wbl7jeJTftR1SavEkejAZiy4Zey454/f34WVJgzZ05l/kVjjhsVBWDKdqYoCFK2nc7nReWZMlVCarUdYYidd945bb/99mnzzTdPw4YN600XsmvqVduI9mPT+xprrFGz/ddffz0dcsgh6cYbb6x7/yK/en3YZJNN0nXXXZfWX3/9LveI6iARervnnnt6Pfa8C4v6WxQEKNOh7qGqegGYMu311zk77bRTFj6Iyj59cdR7zcZr/u67705bbrllqVsPhgBMKYgSJ5WZ16J1/8tf/jJtvfXWhXcrWutF7+dRveWggw6q+37S/b0p3tMiRBuV1/KOCMxce+21aeONNy4cQ8cJ06dPT8cee2zN88tU0Cp9IycSIECAAAECBNpUQACmTSfWsAgQIECAAAECAyQgADNA8G5LgAABAgQIECBAgEBTCgjANOW06BQBAgQIECDQLAJF4ZQqNoHWqwgQDrHZ9ayzzkof+tCHarKUqRQRQYJjjjkmfelLX0of+chHsgoHscE/NvVGpZCHHnqoLnkEUMaPH59bGeHdd99NZ599dhbEyTtig3cEZKIiR1RsGDJkSHrnnXfSI488kr73ve+ln/70p7nXRoWQGTNmpFVXXbXHOY0GYMpUaykbfolqJyeeeGI2P3lHh/0uu+yShTkWL16cYpNzVKuI//KOok3bVQVgbrrppqz6SpVHjDFMjjvuuKVuNioejBs3Luvjxz/+8Yaqc9QLscR6vOOOO3I3tc+dOzcL8UTAqd5RFKSp9/o+8MADs+Ba93DZpZdemoVv8o4Ix0yePDltsMEGabnllstOe+utt9KTTz6ZVVKpV6Fl1113zQJlecGioiBAmQmNKioRmlt++eWz04tCAZ3b/PKXv5y++c1vZuGnqLwUz4j77rsvW0tlK0vFMy6CPgcccEBac801s+b/67/+K5166qlZ5ad6z6hGQihlLDqf88ILL2TP0QceeKDHpY1WYhpsAZha7x+vvfZauuWWW7L3sPCoN6/1XutxXdG6768ATJmAZlhcfPHFae+9986GHM+q+L/jfaXWEef/6Ec/yp6jNTZh5rrNnj07N3haFKRr9LXhfAIECBAgQIBAOwoIwLTjrBoTAQIECBAgQGDgBARgBs7enQkQIECAAAECBAgQaD4BAZjmmxM9IkCAAAECBJpIoD8CMEUbbyM0Er/EHpvBux9lKkUceuih6fTTT8+CL7WORYsWZQGUk046KVc+fvk+wj5rr712zXOeffbZbHNtXhWUCLz8+Mc/TjvssEPNDbjRhwjPXHDBBbl9yAtqNBKAKfPr+lHNJcIbq6yySuFKLKp0ElVrzj///A824Xdu8L333ktXX311FnB68803a94rftV/woQJNf9WRQAmrwJJ4cBLnFBmTks00+WUCEcceeSR2TrqCFfUayM2k8drJ8IitY54fUeAqdam8KLXZUd7US3ktttuS5tttlmPW8S8Rn8jcFLrqDW/RdcUhbMiFBDPjLwQTNGclx13PffuwcCyAZgIqETFiVpzWya4Fn2q96wpU6UqqmR89atfbXRpljq/XjWgCFvFehg6dGiptgZTACbWbDxHIyRU67VaZm0UhVWL1n1/BWBi8ssEKyMYGM+V1VZbLR111FFZ5aK8o+iZkXddvRBgUZCu1CJ2EgECBAgQIECgzQUEYNp8gg2PAAECBAgQINDPAgIw/QzudgQIECBAgAABAgQINLWAAExTT4/OESBAgAABAgMt0AwBmHobo4s27Zbd+Bphim9/+9tZFZe8I0Ih8avvtTYg16tYUfbX559//vkU4ZP777+/ZhfyqmWUDcDEhvEIk8T5eUcEVqJiR2wqLjqi6k2EhmKN1Dpi03ZUmxg+fHhuU1EpJcJJU6dOrXlOeMTG7zDsfjQSgIl5mzhx4gcBpgULFmSBpggEfP/7368Zrioaf5m/v/rqq9nY6gWbyrTT/ZyoDnLOOeekz33uc4UVDR599NG0xx57pAiLdT/yXlsxt9Hv0047rVT3orpChE66H/VCCrEuIqSy4YYbdrms3qbzvGu637fec2G99dZLN954Y9p4441rjq3omdJx0ciRI7Pw0JZbbplVoYngTVTZiOvjObL++ut/0H6ZAExUtfnhD3+YPvzhD9fsV9n1HpUxonpOXqWLovFF3+P10hfHdddd90HVju7tF1X6amRtxblR7SvGuvLKK/fFUD5osyiIc/LJJ+c+36KRovfYePbFeo31lncUBd3iuqJ+FK2L/gzARH9ffPHFbB3ffvvtueOONbPuuutmobG8oyMoE6/7Ro/nnnsu7bPPPunhhx/ucWlRkK7RezmfAAECBAgQINCOAgIw7TirxkSAAAECBAgQGDgBAZiBs3dnAgQIECBAgAABAgSaT0AApvnmRI8IECBAgACBJhIo2pxb9KvyZYZStPE2byNzUaWIMgGMzv0rCqDstNNO2a/MR8WLzkdRP0aPHp0iIDNs2LC6HEWbmPM23JYJwETfI6Bw66235vahXrWWWhe98sorWWDnzjvvrNlmvcBQ5wueeeaZNHbs2BTVabof9cIKZQMBsYaPO+64NGTIkB7tv/POO1l4oS+PqGYQ1XtiA3pslq/qiI3xUTHk8MMPrzm2jvvUm6c836K57T6GCExEkKm75ezZs1Osq1pHvXDTW2+9lf7617+m//mf/8nMYo08/fTTaYsttsjGXDRnRa+Jepv5i55HMZao/hDVSj72sY/1GFqEupZZZpnsv46jTADm7rvvTl/84hfrLo+i5/H222+fhT7WWGON3HYeeeSRLEyRV3WpKCixNOs3AlUnnHBCzSYavW9R8KRdAjB5wcfuiEs7r0Xrvr8DMDG+MpVt6q3HMuGhetcXvW7LmizNa8a1BAgQIECAAIFWFhCAaeXZ03cCBAgQIECAQPMJCMA035zoEQECBAgQIECAAAECAycgADNw9u5MgAABAgQItIBA0YbrgQzA1KsUEbRRwWLatGlp2WWXLS1dVMll1qxZaccdd+zS3h/+8IesqsETTzxR8z6NVFR48MEH0zHHHJPWWmut9JnPfCZ94hOfyP7v+JX7qAyxwgor9LhH0Wb/Cy+8MAsP1KtCsvXWW2chnc5VK4rQYry77bZbzcoisfE4qmFEu0XH3/72t3T00UdngYJaR94aKxOAiV//jyo066yzTlE3+vzvb7zxRhZO6JiPqm4YwZPJkyfnhmAiWHXKKafkVqGo5Vtvbmv1u1bwIsJFETyaPn16zaHmVY2pwqXoNbG0AZgINO25556lu1q0kX6rrbZKV199dfZar3cUhRTygkid2ywKjjQaRCmLULQerrjiihRVcMoeReNolwBMWZcij6K1UbS2yoY9itZ6I+srKlHF++eUKVPKLosu5xU9G4saLXqPqeLfP0V98HcCBAgQIECAQCsLCMC08uzpOwECBAgQIECg+QQEYJpvTvSIAAECBAgQIECAAIGBExCAGTh7dyZAgAABAgRaQKCZAzD1Nuw2EsDoPA1FoZpaYZYIrWy33Xa5sxm/Yv/5z3++z2a7aLN/VKxZuHBh7v032mijbPP9pz71qYb6WM9/s802S9dee20W3Clz1Ftnxx9/fIq/dw8yFW1OjvvmXVumT311TlQI+e1vf5uiOsoNN9yw1FVhYq3PnDkzt9JKjOPee+9NUYmoVtWPWhvjL7rooqyyTPcjAkWvvvpqmj9/fpc/RR+igsmWW275wf//F154IY0fPz498MADPdqpV9mnt+7vvfde+vOf/5x+9rOfZaGnhx56KLeppQnAlKmy0v3GRaGAMWPGZAGwoUOH1h1+UUihTKioKCjRSEChkbkqer02GiYoGke7BGDKBk/qvd5inqICWITRaoUo4+9Fa6tsP4rWeqPrK4KDRx11VFZ9rZEjKk/Fc2y11VZr5LIu5xat2TKvt17f3IUECBAgQIAAgTYQEIBpg0k0BAIECBAgQIBAEwkIwDTRZOgKAQIECBAgQIAAAQIDLiAAM+BToAMECBAgQIBAMws0QwDmkEMOST/4wQ/SP/7jP35AFVUtTjrppOy/WkfZigrdr33ttdfSfvvtl26//faa7R5xxBHprLPOSh/60Ic++Hu9jcMRLrn++uvTBhts0GfTXBSAKXPjRjefR5v11kajm89jc/MBBxxQs6sxH+eff36KkEXno2hzcpx76623plGjRpUhGJBzIrTx4osvpscffzzdddddWVAlNvY3euy0007ZBvEIO9U66m2O7x7oqFep47TTTksvv/xyzaou3TeDx7rcZZddaoZuygY+6jnE/C9YsCA9/PDDWdglgjbPPfdcKbqlCcAUVdKo1YGiUEBROKGjzaKQQpnXcVFfGg0olAJPKRXdt9Gg4GAIwDQSFCvyLVpjRWtroAIwsb7mzZuXDjrooDRnzpxSyy0qKcV4ylQgK2qw3vtcX71Wivrk7wQIECBAgACBVhEQgGmVmdJPAgQIECBAgEBrCAjAtMY86SUBAgQIECBAgAABAv0jIADTP87uQoAAAQIECLSoQH8EYOqFH4Kt1sbdovDDrrvumlXFGDZsWEPyRe3W2rgfoYATTjih5n022WSTdN1116X111+/oX40cnIVAZgddtgh81pzzTVL3bpeSKJUAw2clBemKZqrWlVJGrjtgJzaORBz4403ZkGsqLhS5ogKIhMmTKh56rvvvpumTp2aYq12P7pXS8oLy3ScF6GTfffdt0c73V+nUW3i2GOPrdmfWpWUisYY4bTHHnssM4nAS1TR6e2xNAGYU089Nass1MhRFE4oW6moipBCUV/6alN/0X3LBiw63AdDAKaR948i31YOwETgNao6RVWqWlWsur8WL7744hTB2RobLht52WbnCsA0TOYCAgQIECBAgMAHAgIwFgMBAgQIECBAgECVAgIwVWpqiwABAgQIECBAgACBVhcQgGn1GdR/AgQIECBAoE8F+iMAU3SPadOmpfiv8+aJovBD0WbfPLSiYEetMEaVlVB6M5lVBGDivrGxf8qUKWnZZZct7EaRf2EDDZyw2WabpWuvvTatu+66Xa4q6kMjm8cb6E6/nhpjvO+++7JKRxH+qHcceOCB6bzzzksrrrhizdN+/vOfp5EjR9b8W6zhE088MXuN5VVu6agUs3DhwrTbbrul+N/OR+dKMq+//nq2AT1CPN2PqFJz2223pZjXoiMCQVH1IarLzJo1q9Tm96I24+9LE4ApU2Wlex+KwgllQycCMEtkBWC6rrKiNVb0nljF2ooeFfWj7Frv/hp6++23s2dUVGCrdxx88MHpnHPO6VExrMxzodY5AjC9lXMdAQIECBAgQCDVCiTbs2hhECBAgAABAgQI9FrAPyZ7TedCAgQIECBAgAABAgTaUEAApg0n1ZAIECBAgACB6gSKwim92QzeuXdFIYY4Nza/x+bdRq4r2uxbT6jRQEuj51c3O/9fS1UFYIYPH54FTTbeeOPCLpaZt8JGSp6QF2Qp6sNWW22Vrr766rTWWmuVvFPznhZVYI477rg0Y8aM3E4Wjfe5555L++yzT3r44Yd7tNG5slFe5ZYjjjgi23z+1ltvpf322y/deeedXdrpXElm7ty5KdqcP39+3XvVE3/xxRezDe8//vGPK5+YpQnA3HrrrWnUqFEN9amqUEAVIYWq+tIQQIlghAowPUUbCfEVzWvRe2IVaytGkFdBqmN0vQ3ALF68OHv+xHOw3tHI+1iZNSwAU0bJOQQIECBAgACB2gIqwFgZBAgQIECAAAECVQoIwFSpqS0CBAgQIECAAAECBFpdQACm1WdQ/wkQIECAAIE+FejrAEzRZtkY3N13352++MUvdhlnUfihaLNvHlrVFWDyqpdUOWlVBWCiTxMnTkxnnnlmWmGFFep2sci/yvH1NgBTq1pPlf2q1Vasn6h+smDBgvTyyy+nefPmpWeeeSb98Y9/TNtuu22Kzd9lKuzUavvZZ59N48aNyyqi1DqKKqvUW9vrrbdeVq0lquwcffTR6ZJLLulxi44g2rvvvpumTp2aTjvttNxz6m2mj03skyZNqvVrwB+099JLL2Whtwib9MWxNAGYRoMa0f+icELZUEAVIYWq+tLovBTdt1FXFWC6zkCRb9F7YhVrK3pUNC9l13r39RWVsPbdd98eladqrcOxY8emiy66KA0bNqzRZdrjfAGYpSbUAAECBAgQIDCIBQRgBvHkGzoBAgQIECBAoA8EBGD6AFWTBAgQIECAAAECBAi0rIAATMtOnY4TIECAAAEC/SHQ1wGYCG/ssssu6c0336w5nLwASVEAY9ddd00zZ85seANsUbtR+eL8889PUe2i44ggwAknnFCz/438gn9v57NsACb6fNJJJ2XW06ZNq3m7OCeCECNHjqzbnSKn3o6l1nWtEoD561//mlVYueeee2oOf+edd87W5Ec/+tFe8fzf//1fmjx5crrgggtyry8KEdx8881pr732qnl9VHPaZpttalaJ6R6umT17dtp99917tBOb7M8444xsnUUlme5HtHPLLbekLbbYIncMsbamTJmSzjvvvNJOUeVnxIgR6Qtf+EL6/Oc/n6J6TPzftY6OsE9epaOqggCd710UTigbCqiib1X1pfTk/P8nFt23aO12v19R0KK/AnBF/Sia23rvsY28fxT5tnIA5vnnn8+qTt1///2ll93pp5+ePS+HDBlS+ppaJwrALBWfiwkQIECAAIFBLiAAM8gXgOETIECAAAECBCoWEICpGFRzBAgQIECAAAECBAi0tIAATEtPn84TIECAAAECfS3QlwGYqCQRG+XjHnlHvU279fq21VZbpauvvjrFxvhGjqJNxFG5IjbWLrfcch80W29TegRKooLNlltu2Ug3Gjq3TAAm+hFVO6L/f/nLX7Jf0o/rah1lfz2/nv+YMWOyKiJDhw5taCyNnFwUwumvDfAdfY5g0ZFHHpmFXGodZcIf9cb//vvvZ6+X+C/vKAoR1KsiE2sjQiO77bZbj+a7h3fyNv3H6+6UU05JJ554Ynr44YcL26k1jnvvvTeNHj06NxQX16y//vop1mn061Of+lSPdVbvNVEUKqgiZNJ9XEXPlaKQREd7VfStqr408lqNc6My0iGHHJIF7Godv/jFL7LwUtmjKHjSX6//on4Uza0ATP0Zf/vtt7PnSVSOauSI9/4rrrgibbfddo1c1uPcevNz9tlnZ++pDgIECBAgQIAAgdoCAjBWBgECBAgQIECAQJUCAjBVamqLAAECBAgQIECAAIFWFxCAafUZ1H8CBAgQIECgTwX6MgAzb968NG7cuPTUU0/ljiFCFBMmTKj59yuvvDIdcMABNf8WgY877rgjbb311g35zJ07N0V4Y/78+TWv+9GPfpQilNP5ePDBB+tusr311lvTqFGjSvXjtddeyzaJv/HGG2nTTTdNa6+9drbZf4011kgf+9jHso3+yyyzTJe2ygRgOv8afgQpwvWwww7L7dPFF1+c9aPGhpUPrrnooovS4YcfXrONnXbaKQsgrbLKKqXG3ZuTmi0AE64R/oigUd4Rf4vqO8suu2zDQy4K2ESDRQGYembbbrtt+pd/+Zds03j34/jjj8+Cah39zutLvO5iXeVtVo82YjN73rp655130nHHHVezekz0KdoP47jH8ssvn2soAJO/vAYqAFP0eo0KROPHjy/9uigKngjAdKXsrwowRe9HRYGgzr2OZ+o111yTvc/kVYmrt2CiEly818V7Z2+Ooqpbja7Z3vTBNQQIECBAgACBVhYQgGnl2dN3AgQIECBAgEDzCQjANN+c6BEBAgQIECBAgAABAgMnIAAzcPbuTIAAAQIECLSAQF8FYGIz67e+9a104YUX5iqMGDEi2/y6zjrr1DzniSeeyKpVLFy4sObfGw0bxGbbCLgcccQRNdvLC9UUbcTuHh6oN+29CeCU2XA8ZcqULoGBl19+OR166KFp9uzZNbsTwaHY3BsBnLyjXvBnvfXWyyo9bLzxxn22yos21PfXBvjOAwzP3XffPXfMw4cPT9dee22vXGJt7L333imCY7WOsuZFVURqtd19o3eZsE/3dsqE0orCGUWb+DvuWW9tqgDzv1nQ5K677qq5jhoJKDTy4i6qYFQrXFiv/aLnbn+9/ov6UeTZKhVgygY5i56BRR6d5zyedQcddFCaM2dOI0uty7knnHBCVjVryJAhDbdR9B5TFDhs+IYuIECAAAECBAi0mYAATJtNqOEQIECAAAECBAZYQABmgCfA7QkQIECAAAECBAgQaCoBAZimmg6dIUCAAAECBJpNoC8CMAsWLEixKTXCLfWOqCIxadKk3GoRUS0lqsPMmjWrZjOx0T3uEaGDMsfzzz+f9ttvv3T//ffXPH306NHp0ksvTcOGDevy96LKHDvssEOaOXNmWnPNNQu7Ee1H5ZVax+qrr55uueWWtMUWW3T5c1EAJu9X6mNDc4w375f1Y+6jGkfexuHnnnsu7bPPPunhhx+u2d+i+eu46NFHH81+4T+q3Hz605/O/jeq3kQ1ko985CPpwx/+cM01ULQ5ub82wHcefJFJnBsBmaies9pqqxWuh44TXn311TR58uR0+eWX516z8847Z+vsox/9aN12n3nmmTR27NjcIE33i/OCNT//+c/TyJEjS48hqgJF1aZYx3nH0oYJOtqtV51IAGZgAjAxN/XmpZFgRLRVtFb66/Vf1I+icTVLAOa6667LAnZ5R5mA0rvvvpuFTWJMeUeRR8d1ixYtyt7/Z8yYkdtWhFXXXXfddOyxx+aeE8G7qGhWb2x5F9cL5G200Ubp+uuvTxtssEHpZ6ATCRAgQIAAAQKDTUAAZrDNuPESIECAAAECBPpWQACmb321ToAAAQIECBAgQIBAawkIwLTWfOktAQIECBAg0M8CVQRgIqjwxhtvpKeeeioLq0QFirzQRcfwylQgiYoC06dPz4IBeUdskD3zzDPTiiuuWFcuNttGlZQLLrgg97xLLrkkC9zUOuoFV+L8008/PetnvV+hL6rKkhfA6W0AJubkqKOOykIJtY611lorq+Ly2c9+tubf33777czs3HPPrfn3MgGkxYsXp2nTpqVTTz011/2mm25Ke+65Z4+/N2MApswG8BhIzOX3v//9LORTdLz44ouZc4Rb6h1lKx7FWp84cWLdME3n+4wZMybF2h86dGiX25cJ+3S+oEz/isIEZaophVeEyG6//faaXEUb14sq5PSm6kNRZZuyoYAq+lZVX4rWba2/1wtNla3u09Fu0VoRgOk6A0W+Re8jBx54YDrvvPPqvpc+/vjjKZ4X8WzIO8qs9Xhvj2fOYYcdlttOVIiLZ2IEJouCMnHuZZddVjoM23HTP/zhD1lwJqrNdT8i0Hf11VenVVZZpTcvBdcQIECAAAECBAaFgADMoJhmgyRAgAABAgQI9JuAAEy/UbsRAQIECBAgQIAAAQItICAA0wKTpIsECBAgQIDAwAkUBWD6omeN/GJ70Sbo6N+hhx6aBVCimkitIwIB3/ve97Jfrs87iqq4PPvss2ncuHFpzpw5NZuIMUW4JiqmLLPMMj3OiTBHBHW+853v5PbhnHPOSd/4xjd6VEMp2ricVwEmbvTggw9mG3wXLlxY875Fm6bvvffeLMyRF2jadddd0/nnn58iTNP9iE3OUW3n4IMPzt0wXa9qSDMGYGKMZTaBx3mxHqMCT6yJqHjTUekmXCKcFGs7qvRE5YWoAFPvyKsOlHdNvUoc3a+JZ8CJJ57YY90V+XduJ9Z/hN923HHHuuMoCtXEOrriiivSdtttV7OdsmGheiGWKkIm3TtXVeikir5V1ZfePPt/97vfpa985Svp6aef7nF5PCsi0NC9wlbefco8+3vTx7xr8gI1Rf0oCnw0SwWYenMTJvEajmdRvM/V2MiY/vM//zMLnuW9B3a4FnmUeYZ2/zfCvHnzsn5FyDbvKBuG7Xx9BF922223mu+P0V5UOfvQhz5U5TLTFgECBAgQIECgrQQEYNpqOg2GAAECBAgQIDDgAgIwAz4FOkCAAAECBAgQIECAQBMJCMA00WToCgECBAgQINB8AgMRgIlKKaecckpafvnlC0EiLBAVSI455pi6526++ebZObGJOYIHsRHj9ddfT7ERPoIvjz32WO71sdk2NmbvvvvuuedE5Y+zzz47q9RR79h///2zSjAbbL4SfH8AACAASURBVLBBWm655dI777yT5s6dm117zTXX5F5aryLO0gRgoopLhBtiI2+to2jsRVVkos0Idxx55JFp7NixabXVVstu89JLL2WmEUyqF+7IC/1EG0UBjP6qANHdLaraxLii4kl/HY28ZqJPseaiUsP8+fMLuxghnFGjRtU8r2yQZvvtt88qP0W1hnpHBKlirdSrdhPr6Vvf+lbaY489srDEe++9l/785z+nm2++OUV/IpBQdAjAjE933XVXTaYyAYUi37y/xzM3QhJRWar7sdlmm6Vrr702rbvuuqWaLwqelGqkgZPaPQDzyiuvZIG8O++8M1cl3juPO+647Lx4lsf7b4TO4rVd9CzvaLRofcV7QwQv47mTd0QFqwiMrrDCCtkp0Y/oQ/Sr3nHxxRdn669WgKfWdbNnz859348wUPTTQYAAAQIECBAgkC8gAGN1ECBAgAABAgQIVCkgAFOlprYIECBAgAABAgQIEGh1AQGYVp9B/SdAgAABAgT6VKC/AzBf//rX0xlnnJH92nzZ47XXXss2ot5www1lL2novNjYGwGDIUOG1L2uzMbdhm7c6eQIBIwfP77mxt2lCcDELSIMEVVg4lf0ax0RfpgxY0ZaddVVa/497h99i+odVR4ROIpAQ0dopnvbzRqAiX725Vro7jBixIh02WWXpeHDh5fmrxdE6NzIJptskq677rosxFTriLnfZZddcisAdVxz/PHHp3iWLLvssoV9nD59ejr22GMLz1uaE+pVRaqiykr3vlVVdaWKvlXVl974R1AwgmGnnXZazcvrBZO6XyAA01WkaF6LqnnF3EQYNF6nS3tERaq8qmL1AjARHowwZoRs8o543sX74XrrrdfllKjkFgHUqLSWd0QFqQhfffazny01xFinJ5xwQo9z498nd9xxR4pgqoMAAQIECBAgQCBfQADG6iBAgAABAgQIEKhSQACmSk1tESBAgAABAgQIECDQ6gICMK0+g/pPgAABAgQI9KlAfwZgYtNrbDZtJPzSMfioZBG/Cn/33XdX6nHEEUdkvzS/4oorlmr3wQcfTIcddlipKhSlGkwpFfVhaQMwsfE5xlhro29HH+v9cn78+v7555+fXR8VPKo4YqPyFVdckbbbbrvc5po5ABOdjkDRQQcdlObMmVMFSc02yjjl3bxM0CQqKsTc5r0mX3jhhSz89MADD9QdY7wuv/jFL5ZyqCLYEJUq4jUblWFqHfFci8pHtSpBVBEy6X7PonBCUVWMjvaq6FtVfSk1mTVOqldVI17zUSWrzFHFOilzn45z2r0CTIzz8ccfzypDLU2YcfTo0WmrrbZK3/zmN2vy1lvr9913X9p3331zwzPxHIrKK+PGjav52i3zzI3+RbBylVVWqTv9f/vb39LRRx+dLrnkkh7nla1o1cj6ci4BAgQIECBAoB0FBGDacVaNiQABAgQIECAwcAICMANn784ECBAgQIAAAQIECDSfgABM882JHhEgQIAAAQJNJNAfAZiNNtoofec730l77LFHWmaZZXo9+ti0O2nSpDRr1qxet9H5wgh0xH9lwy8d11YZghk7dmz64Q9/mFsFJe65tAGYaGPBggXZxuNoq9ZRVAmkzC/3l52UCHWcffbZKTYq1woodLTT7AGY6Ofvfve7bBN11cGsaDuqspxzzjkpNubXc8pzf/TRR7PXXF6lhrgu5iFeU3nHO++8k1VriDBN3hGb4a+++uoU81rmiEDVNddckw4//PBeBariPhdeeGH605/+lLVR64hN/rGxfejQoT3+XEXIpHujVYVOquhbVX0pM5e1zonn9D777JMefvjhHn+OtRYVt5ZbbrnC5gVguhIVzWtRBZhoLcKQ8ZqPSiq9OaJqVwTmIhAX7ye1jrwAzPPPP58icHf//ffn3rooDFr22VGmqlu9cF8j67Q3jq4hQIAAAQIECLSLgABMu8ykcRAgQIAAAQIEmkNAAKY55kEvCBAgQIAAAQIECBBoDgEBmOaYB70gQIAAAQIEmlSgLwMw2267bbZBPTbNNhoyyeNatGhRimol3/3ud9Orr77aK9UIFkybNi1F+GTIkCG9aiOCD/EL+D/96U97dX1c9G//9m/p+OOPT1HNot5RRQAmNg5HICCq1+QdEQY66aSTck0iBHP99ddnoaHeVhDYfPPNs1DH5z73ucJQRysEYMIy1mFU2Lngggt6FeioNR9RJSPmYu211+71+nrttdfShAkT6gbGylRuKQpl9GazeKylqPTQaFWhzuvnN7/5Tdptt91qBnxWX331dMstt6Qtttiih1/ReH75y1+mrbfeuiH3onDCYKoA8/bbb2cBi3PPPbeH4c4775xmzpyZPvrRjxb6CsB0JSpaY2UCMNFivIeeeuqp2X+NHBFOiX8vxPtVvddQrbUeayIqMp111lm5txwxYkS67LLL0vDhw+t2K/of6yuet3lHvP6vuuqq9IUvfCH3nHhf3WWXXWo+s2+66aa05557NsLjXAIECBAgQIDAoBQQgBmU027QBAgQIECAAIE+ExCA6TNaDRMgQIAAAQIECBAg0IICAjAtOGm6TIAAAQIECPSfQFUBmE033TStssoqKSqJbLPNNtnG89VWW60w5NDbkUZVi9gsG2GYsmGM2LgbgZxjjjkm6+vSHrGp9+abb06nnXZaevrpp0s39+Uvfzkde+yxabvttitVEaeKAEx07uWXX06HHnpomj17ds2+RmWN2NhctPk/Km/E5uMZM2aUDiGFfVQSOfjgg9PKK69cyqpVAjAxmAgYPfvss9mm/9jg35tw1korrZRVxYk1GpvBl6ZaUkefTjnllDR16tSa3mUrt8ydOzdFRZX58+fXbOfWW29No0aNKjWnnU9677330n333ZeFYB577LG619d67RYFfGLcEXRbdtllu7QtAHNy7ppoeBJzLojn4l577dXjrxFMuO2229Jmm21WeCsBmK5EVQVgotUIoN1www1ZyC6c6x0ROovX0q677vrBM6mRAEyZqi3x7ItA3Lhx40r9myGeRVFNZs6cObld32GHHbJn8ZprrlnznIsuuqhmBal49kaFqnXWWadwjTqBAAECBAgQIDDYBQRgBvsKMH4CBAgQIECAQLUCAjDVemqNAAECBAgQIECAAIHWFhCAae3503sCBAgQIECAQF2Bd955Jz355JPpgQceSBEUeeqppz4IxMSm+QjkbLnllmnkyJEpNvJWVYmmc6diM/Hvf//7FNU0fvGLX6R58+Z12VQc999ggw2yYFD04+Mf/3ipTb7NPvVvvPFGeuSRRzL7+N+w7wh+9Jd9MxrFmoxAVGzOjmBHBLQ620SfO3widBTrMjZdf/KTn0wrrLBCMw6pT/sUQaewmjVrVnr00UeztRRH2IRLvGai0suqq67ap/3QeHUCEVCMKkb33HNPj0Yj6BDVShwDLxCvvYceeigLfMQz6re//W3WqQi0RgW3COTFa7DdnktRRWbixInp8ssv7zEJvaloNfAzqQcECBAgQIAAgYEREIAZGHd3JUCAAAECBAi0q4AATLvOrHERIECAAAECBAgQINAbAQGY3qi5hgABAgQIECBAgAABAgQI9ELg3XffzaqLRIWx7seBBx6YzjvvvD4JI/aiqy4ZhAJ51YWiEk0E8XbcccdBqGLIBAgQIECAAIHGBQRgGjdzBQECBAgQIECAQL6AAIzVQYAAAQIECBAgQIAAgSUCAjBWAwECBAgQIECAAAECBAgQ6EeBuXPnpr333juriNX5GD58eLrhhhvShhtu2I+9cSsCSwRuvvnmtNdee/UgiYo3l156aRo2bBguAgQIECBAgACBEgICMCWQnEKAAAECBAgQIFBaQACmNJUTCRAgQIAAAQIECBAYBAICMINgkg2RAAECBAgQIECAAAECBJpH4O23305TpkxJ5557bo9OXXLJJWnChAnN01k9GTQC9dblTTfdlPbcc89BY2GgBAgQIECAAIGlFRCAWVpB1xMgQIAAAQIECHQWEICxHggQIECAAAECBAgQILBEQADGaiBAgAABAgQIECBAgAABAv0s8Oijj6Y99tgjLVy4sMudx4wZkyIEM3To0H7ukdsNdoFnnnkmjR07tkdlolGjRqUZM2akVVdddbATGT8BAgQIECBAoLSAAExpKicSIECAAAECBAiUEBCAKYHkFAIECBAgQIAAAQIEBo2AAMygmWoDJUCAAAECBAgQIECAAIFmEcirtrH66qunW265JW2xxRbN0lX9GAQC77//fpo+fXqaPHlyj9FeddVVafz48YNAwRAJECBAgAABAtUJCMBUZ6klAgQIECBAgACBlARgrAICBAgQIECAAAECBAgsERCAsRoIECBAgAABAgQIECBAgMAACDz++OMpKr4899xzXe4eIYRTTjklLb/88gPQK7ccjAJRiWj//fdP99xzT5fhR0WYiy66KA0bNmwwshgzAQIECBAgQKDXAgIwvaZzIQECBAgQIECAQA0BARjLggABAgQIECBAgAABAksEBGCsBgIECBAgQIAAAQIECBAgMAACixcvTtOmTUunnnpql7sPHz483XDDDWnDDTccgF655WAUuPnmm9Nee+3VZegrrbRSuvHGG9PIkSMHI4kxEyBAgAABAgSWSkAAZqn4XEyAAAECBAgQINBNQADGkiBAgAABAgQIECBAgMASAQEYq4EAAQIECBAgQIAAAQIECAyQwIIFC9K+++6bfvWrX3XpwVlnnZUmTZqUamycG6Ceum27Crz22mtpwoQJadasWV2GOHHixHTmmWemFVZYoV2HblwECBAgQIAAgT4TEIDpM1oNEyBAgAABAgQGpYAAzKCcdoMmQIAAAQIECBAgQCBHQADG0iBAgAABAgQIECBAgAABAgMocO2116bDDjssvfnmmx/0YsSIEemaa65J66yzzgD2zK0Hg8Ddd9+dxowZ02X9bbLJJtn6i2pEDgIECBAgQIAAgcYFBGAaN3MFAQIECBAgQIBAvoAAjNVBgAABAgQIECBAgACBJQICMFYDAQIECBAgQIAAAQIECBAYQIFFixalKVOmpAsuuKBLLy6++OJ0yCGHqAIzgHPT7reOtReVXi6//PIuQ505c2YaP368tdfuC8D4CBAgQIAAgT4TEIDpM1oNEyBAgAABAgQGpYAAzKCcdoMmQIAAAQIECBAgQCBHQADG0iBAgAABAgQIECBAgAABAgQIECBAgAABAgQIECBQkYAATEWQmiFAgAABAgQIEMgEBGAsBAIECBAgQIAAAQIECCwREICxGggQIECAAAECBAgQIECAAAECBAgQIECAAAECBAhUJCAAUxGkZggQIECAAAECBDIBARgLgQABAgQIECBAgAABAksEBGCsBgIECBAgQIAAAQIECBAgQIAAAQIECBAgQIAAAQIVCQjAVASpGQIECBAgQIAAgUxAAMZCIECAAAECBAgQIECAwBIBARirgQABAgQIECBAgAABAgQIECBAgAABAgQIECBAgEBFAgIwFUFqhgABAgQIECBAIBMQgLEQCBAgQIAAAQIECBAgsERAAMZqIECAAAECBAgQIECAAAECBAgQIECAAAECBAgQIFCRgABMRZCaIUCAAAECBAgQyAQEYCwEAgQIECBAgAABAgQILBHoEoABQ4AAAQIECBAgQIAAAQIECBAgQIAAAQIECBAgQIBApQL2LFbKqTECBAgQIECAwOAS8I/JwTXfRkuAAAECBAgQIECAQH0BARgrhAABAgQIECBAgAABAgQIECBAgAABAgQIECBAgEDfCdiz2He2WiZAgAABAgQItL2Af0y2/RQbIAECBAgQIECAAAECDQgIwDSA5VQCBAgQIECAAAECBAgQIECAAAECBAgQIECAAAECDQrYs9ggmNMJECBAgAABAgSWCPjHpNVAgAABAgQIECBAgACBJQICMFYDAQIECBAgQIAAAQIECBAgQIAAAQIECBAgQIAAgb4TsGex72y1TIAAAQIECBBoewH/mGz7KTZAAgQIECBAgAABAgQaEOgegPH/ZmoAz6kECBAgQIAAAQIECBAgQIAAAQIECBAgQIAAAQIEugn4/s2SIECAAAECBAgQqEzAZq7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egNPbwAAIABJREFU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4P+xdydQdlVl3rjfAho+GoEPEAWUDrZgSCNTI8g8CCItg6IgwTCoDAFBZJI5ZJDBRgGRGUmLgMyjqAzCkqlDEBACf1aM6YWwFAMCoSHmY0ED9V/7lHW7qlK37lDnVN1z73PWcqmpc/fZ+3l3Be7e93c3AQIECOQmIACTG6WGCBAgQIAAAQIECBBoAwEL8G1QREMgQIAAAQIECBAgQIAAAQIECBAgQIAAAQIECBBoGQH7by1TCh0hQIAAAQIECJRfQACm/DU0AgIECBAgQIAAAQIE8hOwAJ+fpZYIECBAgAABAgQIECBAgAABAgQIECBAgAABAgQI2H8zBwgQIECAAAECBHITEIDJjVJDBAgQIECAAAECBAi0gYAF+DYooiEQIECAAAECBAgQIECAAAECBAgQIECAAAECBAi0jID9t5YphY4QIECAAAECBMovIABT/hoaAQECBAgQIECAAAEC+QlYgM/PUksECBAgQIAAAQIECBAgQIAAAQIECBAgQIAAAQIE7L+ZAwQIECBAgAABArkJCMDkRqkhAgQIECBAgAABAgTaQMACfBsU0RAIECBAgAABAgQIECBAgAABAgQIECBAgAABAgRaRsD+W8uUQkcIECBAgAABAuUXEIApfw2NgAABAgQIECBAgACB/AQswOdnqSUCBAgQIECAAAECBAgQIECAAAECBAgQIECAAAEC9t/MAQIECBAgQIAAgdwEBGByo9QQAQIECBAgQIAAAQJtIGABvg2KaAgECBAgQIAAAQIECBAgQIAAAQIECBAgQIAAAQItI2D/rWVKoSMECBAgQIAAgfILCMCUv4ZGQIAAAQIECBAgQIBAfgIW4POz1BIBAgQIECBAgAABAgQIECBAgAABAgQIECBAgAAB+2/mAAECBAgQIECAQG4CAjC5UWqIAAECBAgQIECAAIE2ELAA3wZFNAQCBAgQIECAAAECBAgQIECAAAECBAgQIECAAIGWEbD/1jKl0BECBAgQIECAQPkFBGDKX0MjIECAAAECBAgQIEAgPwEL8PlZaokAAQIECBAgQIAAAQIECBAgQIAAAQIECBAgQICA/TdzgAABAgQIECBAIDcBAZjcKDVEgAABAgQIECBAgEAbCFiAb4MiGgIBAgQIECBAgAABAgQIECBAgAABAgQIECBAgEDLCNh/a5lS6AgBAgQIECBAoPwCAjDlr6ERECBAgAABAgQIECCQn4AF+PwstUSAAAECBAgQIECAAAECBAgQIECAAAECBAgQIEDA/ps5QIAAAQIECBAgkJuAAExulBoiQIAAAQIECBAgQKANBCzAt0ERDYEAAQIECBAgQIAAAQIECBAgQIAAAQIECBAgQKBlBOy/tUwpdIQAAQIECBAgUH4BAZjy19AICBAgQIAAAQIECBDIT8ACfH6WWiJAgAABAgQIECBAgAABAgQIECBAgAABAgQIECBg/80cIECAAAECBAgQyE1AACY3Sg0RIECAAAECBAgQINAGAhbg26CIhkCAAAECBAgQIECAAAECBAgQIECAAAECBAgQINAyAvbfWqYUOkKAAAECBAgQKL+AAEz5a2gEBAgQIECAAAECBAjkJ2ABPj9LLREgQIAAAQIECBAgQIAAAQIECBAgQIAAAQIECBCw/2YOECBAgAABAgQI5CYgAJMbpYYIECBAgAABAgQIEGgDAQvwbVBEQyBAgAABAgQIECBAgAABAgQIECBAgAABAgQIEGgZAftvLVMKHSFAgAABAgQIlF9AAKb8NTQCAgQIECBAgAABAgTyE7AAn5+llggQIECAAAECBAgQIECAAAECBAgQIECAAAECBAjYfzMHCBAgQIAAAQIEchMQgMmNUkMECBAgQIAAAQIECLSBgAX4NiiiIRAgQIAAAQIECBAgQIAAAQIECBAgQIAAAQIECLSMgP23limFjhAgQIAAAQIEyi8gAFP+GhoBAQIECBAgQIAAAQL5CViAz89SSwQIECBAgAABAgQIECBAgAABAgQIECBAgAABAgTsv5kDBAgQIECAAAECuQkIwORGqSECBAgQIECAAAECBNpAwAJ8GxTREAgQIECAAAECBAgQIECAAAECBAgQIECAAAECBFpGwP5by5RCRwgQIECAAAEC5RcQgCl/DY2AAAECBAgQIECAAIH8BCzA52epJQIECBAgQIAAAQIECBAgQIAAAQIECBAgQIAAAQL238wBAgQIECBAgACB3AQEYHKj1BABAgQIECBAgAABAm0gYAG+DYpoCAQIECBAgAABAgQIECBAgAABAgQIECBAgAABAi0jYP+tZUqhIwQIECBAgACB8gsIwJS/hkZAgAABAgQIECBAgEB+Ahbg87PUEgECBAgQIECAAAECBAgQIECAAAECBAgQIECAAAH7b+YAAQIECBAgQIBAbgICMLlRaogAAQIECBAgQIAAgTYQsADfBkU0BAIECBAgQIAAAQIECBAgQIAAAQIECBAgQIAAgZYRsP/WMqXQEQIECBAgQIBA+QUEYMpfQyMgQIAAAQIECBAgQCA/AQvw+VlqiQABAgQIECBAgAABAgQIECBAgAABAgQIECBAgID9N3OAAAECBAgQIEAgNwEBmNwoNUSAAAECBAgQIECAQBsIWIBvgyIaAgECBAgQIECAAAECBAgQIECAAAECBAgQIECAQMsI2H9rmVLoCAECBAgQIECg/AICMOWvoREQIECAAAECBAgQIJCfgAX4/Cy1RIAAAQIECBAgQIAAAQIECBAgQIAAAQIECBAgQMD+mzlAgAABAgQIECCQm4AATG6UGiJAgAABAgQIECBAoA0ELMC3QRENgQABAgQIECBAgAABAgQIECBAgAABAgQIECBAoGUE7L+1TCl0hAABAgQIECBQfgEBmPLX0AgIECBAgAABAgQIEMhPwAJ8fpZaIkCAAAECBAgQIECAAAECBAgQIECAAAECBAgQIGD/zRwgQIAAAQIECBDITUAAJjdKDREgQIAAAQIECBAg0AYCFuDboIiGQIAAAQIECBAgQIAAAQIECBAgQIAAAQIECBAg0DIC9t9aphQ6QoAAAQIECBAov4AATPlraAQECBAgQIAAAQIECOQnYAE+P0stESBAgAABAgQIECBAgAABAgQIECBAgAABAgQIELD/Zg4QIECAAAECBAjkJiAAkxulhggQIECAAAECBAgQaAMBC/BtUERDIECAAAECBAgQIECAAAECBAgQIECAAAECBAgQaBkB+28tUwodIUCAAAECBAiUX0AApvw1NAICBAgQIECAAAECBPITsACfn6WWCBAgQIAAAQIECBAgQIAAAQIECBAgQIAAAQIECNh/MwcIECBAgAABAgRyExCAyY1SQwQIECBAgAABAgQItIGABfg2KKIhECBAgAABAgQIECBAgAABAgQIECBAgAABAgQItIyA/beWKYWOECBAgAABAgTKLyAAU/4aGgEBAgQIECBAgAABAvkJWIDPz1JLBAgQIECAAAECBAgQIECAAAECBAgQIECAAAECBOy/mQMECBAgQIAAAQK5CQjA5EapIQIECBAgQIAAAQIE2kDAAnwbFNEQCBAgQIAAAQIECBAgQIAAAQIECBAgQIAAAQIEWkbA/lvLlEJHCBAgQIAAAQLlFxCAKX8NjYAAAQIECBAgQIAAgfwELMDnZ6klAgQIECBAgAABAgQIECBAgAABAgQIECBAgAABAvbfzAECBAgQIECAAIHcBARgcqPUEAECBAgQIECAAAECbSBgAb4NimgIBAgQIECAAAECBAgQIECAAAECBAgQIECAAAECLSNg/61lSqEjBAgQIECAAIHyCwjAlL+GRkCAAAECBAgQIECAQH4CFuDzs9QSAQIECBAgQIAAAQIECBAgQKCvwMB1FzoECBAgQIDA6Av47Njo16ATemD/rROqbIwECBAgQIAAgRES8CZmhKA9hgABAgQIECBAgACBUghYgC9FmXSSAAECBAgQIECAAAECBAgQKKGAAEwJi6bLBAgQIND2Aj471vYlbokB2n9riTLoBAECBAgQIECgPQS8iWmPOhoFAQIECBAgQIAAAQL5CFiAz8dRKwQIECBAgAABAgQIECBAgACBgQICMOYEAQIECBBoPQGfHWu9mrRjj+y/tWNVjYkAAQIECBAgMEoC3sSMErzHEiBAgAABAgQIECDQkgIW4FuyLDpFgAABAgQIECBAgAABAgQItIGAAEwbFNEQCBAgQKDtBHx2rO1K2pIDsv/WkmXRKQIECBAgQIBAOQW8iSln3fSaAAECBAgQIECAAIFiBCzAF+OqVQIECBAgQIAAAQIECBAgQICAAIw5QIAAAQIEWk/AZ8darybt2CP7b+1YVWMiQIAAAQIECIySgDcxowTvsQQIECBAgAABAgQItKSABfiWLItOESBAgAABAgQIECBAgAABAm0gIADTBkU0BAIECBBoOwGfHWu7krbkgOy/tWRZdIoAAQIECBAgUE4Bb2LKWTe9JkCAAAECBAgQIECgGAEL8MW4apUAAQIECBAgQIAAAQIECBAgIABjDhAgQIAAgdYT8Nmx1qtJO/bI/ls7VtWYCBAgQIAAAQKjJOBNzCjBeywBAgQIECBAgAABAi0pYAG+JcuiUwQIECBAgAABAgQIECBAgEAbCAjAtEERDYEAAQIE2k7AZ8farqQtOSD7by1ZFp0iQIAAAQIECJRTwJuYctZNrwkQIECAAAECBAgQKEbAAnwxrlolQIAAAQIECBAgQIAAAQIECAwZgOnubu18TFfX0Fvrrd5/048AAQIEmhMo+9//tfofET471tzU8KrGBOy/NeblbgIECBAgQIAAgSEEvIkxPQgQIECAAAECBAgQIPC/AhbgzQYCBAgQIECAAAECBAgQIECAQDECAjDFuGqVAAECBAoUqBUgafUAZK3+C8AUOHk03VfA/pv5QIAAAQIECBAgkJuAAExulBoiQIAAAQIECBAgQKANBCzAt0ERDYEAAQIECBAgQIAAAQIECBBoSQEBmJYsi04RIECAwFACtQIkAjDmD4G6BOy/1cXkJgIECBAgQIAAgXoEBGDqUXIPAQIECBAgQIAAAQKdImABvlMqbZwECBAgQIAAAQIECBAgQIDASAsIwIy0uOcRIECAwLAFBGCGTagBAknA/pt5QIAAAQIECBAgkJuAAExulBoiQIAAAQIECBAgQKANBCzAt0ERDYEAAQIECBAgQIAAAQIECBBoSQEBmJYsi04RIECAwFACAjDmB4FcBOy/5cKoEQIECBAgQIAAgSQgAGMeECBAgAABAgQIECBA4H8FLMCbDQ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ckbR9AAAgAElEQV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EAZAjBDLoQW7KN5AgQIECBAgACB0Rcow7+zjr6SHuQlYAE+L0ntECBAgAABAgQIECBAgAABAgT6CwjAmBEECBAgUDoBAZjSlUyHW1PA/ltr1kWvCBAgQIAAAQKlFCjDhwkFYEo5tXSaAAECBAgQIJCbQBn+nTW3wWpo1AUswI96CXSAAAECBAgQIECAAAECBAgQaFMBAZgSF/Y///M/Y8sttyx0BFdffXVMmDBh0Gf87Gc/i3322afp548dOzbGjBkTa665ZmyxxRax1VZbxUc/+tGo9cH2vg/87ne/G6eeemrljyZOnBjnnntuLL300k336/3334+5c+fG/fffn/3n+eefj5kzZ1ba23DDDSP1ffPNN4/tt98+PvGJT8QSSyzR9PMGvvDdd9+Np59+Oh588MF44IEHYvbs2TFnzpx+z09um222Wea2wQYbxDLLLJPb82s1NLDun/vc5yL92UorrVTrpUP+/PXXX48ZM2ZkY3788cdj1qxZMX/+/Ow1K664Yqy//voxbty4SM/bZJNN4sMf/nBDc6WZzg2sxQsvvBBPPvlkpalNN9001l577ez3cIcddojVV189FltssWYe5TUNCtT6e6K7u7U/1lSr/xFhH67BOeH2pgTsvzXF5kUECBAgQIAAAQKDCZThTUxrv1M0rwgQIECAAAECBIoWKMO/sxZtoP2RE7AAP3LWnkSAAAECBAgQIECAAAECBAh0loAATInrXfYAzGD0u+++e5xyyimRQiZ1fEA88gzAvPnmm1mQ4+KLL45nnnmm7pmx8cYbx/HHHx+77LJLLLXUUnW/buCNCxcujCuuuCLOP//8foGXWg2mcMhBBx0U3/zmN+Of/umfat0+7J/nGYBJYaNHH300Lrnkkrj11ltjwYIFdfcveR955JGxzTbb5BpASh2YN29e/OQnP4nLLrssUuil3iuFc9JcSH0ShKlXrbn7av39IADTnKtXdZyA/beOK7kBEyBAgAABAgSKEyjDhwkFYIqrv5YJECBAgAABAmUQKMO/s5bBUR/rE7AAX5+TuwgQIECAAAECBAgQIECAAAECjQoIwDQq1kL3t2MAJvEuu+yyccYZZ8QhhxxSM9iQRwDm7bffjptvvjmmTZvWUPBk4FRIgYzvf//72YkgjVzpg/qPPPJIFuZ47LHHGnlpv3tTEOYHP/hBfPWrXx1WEKdWB/IKwKSTdSZPnhxXXnllrUcO+fPknuZBOglnuFcKIaXQy2mnnVY5faaZNr/xjW/E6aefHqusskozL/eaOgQEYOpAGs4tU7o3iCldTw2nCa8thYD9t1KUSScJECBAgAABAuUQKMOHCfv9C3Crf3NCOcqulwQIECBAgACB1hUYZCOhDP/O2rqgetaogAX4RsXcT4AAAQIECBAgQIAAAQIECBCoT0AApj6nlryrXQMwCTuFYNKpIHvvvfeQJ8EMNwAzf/78mDRpUlx00UVVazxmzJhYa621shM90oklc+fOrXoqyNixY7N+pxNAan1APz0wfdbirrvuikMPPbShk0aGmpApPHT00UcXFoIZbgAmjfnuu+/OAj9z5sypOpR0CtDKK6+c/TydzjNz5syq96bwzznnnBMTJkyoGZqq1kg66eWoo47KTqKpdqX6pvmQrv/5n/+JWbNmVQ3KbLHFFnHppZfGOuus05J/f5S9U7V+v1r9c0y1+h8Ro7MPN6V72+iOydEVD8SUrillnyf6X1PA/ltNIjcQIECAAAECBAjUKzA6b2Lq7V3PfQIwjXm5mwABAgQIECBQagEBmFKXrx06bwG+HapoDAQIECBAgAABAgQIECBAgEArCgjAtGJV6uzTwADM+uuvH9dff32kD+mPxDUwCNHo89955514/fXXY8aMGXHmmWcucvrJuHHj4rrrrov11luv6nCGE4B5+eWXY+LEiXH77bf3az+Fb3bffff4+te/HhtvvHEss8wy/X6ePlifgjO/+MUv4uyzz45nnnmm389TQOKnP/1pFoKpdc2ePTt7zqOPPtrv1q222ioOOOCA2HrrrbMQyAc+8IHKz99666146aWX4sEHH4zp06fHQw89tMhjrrrqqiwMUseH7Gt1cZGfDycAk+zSHD3ssMMWCY6kEMu+++4b6fSUdIrOkksu2e/Z7777bhYSuuaaa7Jxp//d90p1S2GmFGJZYoklGhpXtTr09imdqpNOmBnYpxSISrW49tpr4/zzz1+kT5/+9KfjJz/5SaS57MpXoNbcFoBp0Ls3+BKxbUS8EV2xRkzp+u8GW3F7+QTsv5WvZnpMgAABAgQIEGhZAQGYli2NjhEgQIAAAQIEOlNAAKYz695Co7YA30LF0BUCBAgQIECAAAECBAgQIECgrQQEYEpczrIHYPrSL1iwII4//vi4+OKL+1XkmGOOidNPP73qaSbNBmAWLlwYxx133CInv+y4445ZGCedPlLrA/apo6nf6cSV733ve/36nU7/uPrqq2ONNdaoOsPefvvtOPnkk7MQTe+VQhznnntu7LPPPnWd4JICGDfffHN85zvf6Re+aDSM1MivwXACMA888EDsv//+iwRFjj322OzUmlVXXbWurqQTYc4777z4/ve/n9Wgr189Jwf1fUi1IFQ6fSjVdqga9m0nBWHSnErho77XnnvumZ0Es8IKK9Q1NjfVJ1Dr91MApj7H6B986XlRV0x1+kudfuW/zf5b+WtoBAQIECBAgACBlhEQgGmZUugIAQIECBAgQIBAttbdtci/opbh31kVr30ELMC3Ty2NhAABAgQIECBAgAABAgQIEGgtAQGY1qpHQ71ppwBMGvhgQYRaQY5mAjDvvfdenHPOOVlYoe910EEHZUGWdOpHI1c6mSSFWE444YR+LzvppJNi6tSpVU8jefbZZyOFI9LpI73XZZddFgceeGBd4Zve16QP+t91112x11579QuDpD6l01BqBQUaGWu6t9kAzGCnrKTTclKI5ctf/nIstthiDXWld9yHHnpov0BNIyfwpNN00jy44IIL+j17ypQp2Z8vvfTSDfWpWrCqmbo29OAOvLnWvBaAqTEpBgu+9LzE6S+d9ftk/62z6m20BAgQIECAAIFCBcrwYcJ+/wLc6m8cC62WxgkQIECAAAECHSAgANMBRW7tIVqAb+366B0BAgQIECBAgAABAgQIECBQXgEBmPLWLtotAJNKccstt2RhiL7X7bffHrvtttuglWomAPP444/HHnvs0S80MX78+PjRj34UK6+8clMzIp1I8q1vfSuuvPLKyutTEOOmm26KT33qU4O2ef3110d6bu+1++67x/Tp05s6KWSw02R22mmn7DSSD37wg02NqdqLmgnADBY0ST7pxJ/Uz1phhqEGMNipMskynbpSq55pbu277779gkPpJJrTTjut4fBLbx9ffPHFrM3f/OY3lW7XcyJQrkXqgMZqzZlW/xxTrf5n57AUcVUPvvQ8zekvRai3cpv231q5OvpGgAABAgQIECiZQDFvYvJFEIDJ11NrBAgQIECAAIGWFhCAaenydELnLMB3QpWNkQABAgQIECBAgAABAgQIEBgNAQGY0VDP6ZntGIB54YUX4qtf/WrMmDGjojRt2rSYNGnSoGqNBmBSUCSd7JHCLr1XOmXm2muvjXHjxg2rMg8++GAWaJk3b16lndTvyZMnx+KLL75I2wP7fuKJJ0b6s8Huradj9913X6Tgx4IFC7Lb11133bjhhhti7bXXrufldd/TTABmYN/Sw84666xIYZNmx9vb4RR0SPU88sgj+43h8ssvjwMOOKDquF5//fXs57feemvlnp133jnS61ZZZZW6PQa7caBRuqdWf4b1wA58ca0AiQDMgElRK/jSc7vTXzrvd8n+W+fV3IgJECBAgAABAoUJCMAURqthAgQIECBAgACBZgQEYJpR85ocBSzA54ipKQIECBAgQIAAAQIECBAgQIBAHwEBmBJPh3YMwLz22msxYcKEuPvuuyuVGSoY0mgA5tlnn40999wzZs+eXWn/7LPPjqOOOmpYp5CkxhYuXBiHH354XHHFFZW2d9hhh+xUmFVXXXWRmTaw7ykok/5T64P91aZsb3jo/fffj+WWWy7+4R/+Ic4444xYb731cp3ljQZgBgsdpRN9fvzjH8eHPvShXPr217/+NQ466KD4+c9/Xmmv1ok6g4Vybr755vjSl7407D6lENR+++0X9957b6Wtr33ta3HBBRfEMsssU7X9d999N5ubt912W3bC02OPPRbz58/P7t9www1j7Nixse2228bnP//5+OhHP9r0XBn2AFuggVq/JwIwfy9SfcGXnpud/tICM3vEu2D/bcTJPZAAAQIECBAg0L4CAjDtW1sjI0CAAAECBAiUUkAAppRla6dOW4Bvp2oaCwECBAgQIECAAAECBAgQINBKAgIwrVSNBvvSKQGYiRMnxrnnnhtLL730IkKNBmBSO+nUkd5rrbXWiptuuim3kEg6TeSyyy6Lz33uc7HVVlvFv/zLvwza7/T8M888M0466aRKX2oFNhqcHoXd3mgAZrDQURGnoQzs17LLLpud7rL99tsvYvHOO+/ECSeckM2r3isFS1Ibq6222rDtUvjivPPOy04ySs/feuut4+Mf/3gsueSSg7ad7v/Nb34TU6ZMiYceeqiu56eAzdSpU2ONNdao6/52u0kApkZFGwm+9DTl9Jd2+yWpbzz23+pzchcBAgQIECBAgEAdAgIwdSC5hQABAgQIECBAYOQEBGBGztqTBhWwAG9iECBAgAABAgQIECBAgAABAgSKERCAKcZ1RFrtlADMtGnTYtKkSYOaNhKAWbBgQRx22GFx1VVXVdrad99948ILL4wUlhjp69e//nXsuOOOlcemPlxyySWx9957t/TJHo0GYKZPnx4HHnhgZZzjxo2LG2+8MdZZZ51cyXtPwEmhk94rzZt0qs7iiy/e71l/+ctfspOG7r///sqfD3XSUK4dHdBYOrHnmmuuiW9+85uR5mgj15gxY+Liiy+OnXbaqaXnTCNjqvdeAZgqUo0HX3oacvpLvVOv3e6z/9ZuFTUeAgQIECBAgMAoCgjAjCK+RxMgQIAAAQIECCwqIABjVoyygAX4US6AxxMgQIAAAQIECBAgQIAAAQJtKyAAU+LStmMAZs6cObHXXnvFrFmzKpVJoZB0CsxgVyMBmP/6r/+K8ePHxxNPPFFp6owzzogUfBiNa968eZFO8bj33nsrj19xxRXjlFNOiQMOOCCWW2650ehWzWc2EoAZ7KSVPfbYI9IJMMsvv3zNZzVyQyPPmjlzZhY+6hs4ue6667K5N9LXAw88EPvvv3+kAE/vlcJQm2yySWy66aaVcNbs2bOzwE7f+9L966+/flx77bWRgkWddAnADKh2s8GXnmac/tJJvzz9x2r/rXNrb+QECBAgQIAAgdwFBGByJ9UgAQIECBAgQIDAcAQEYIaj57U5CFiAzwFREwQIECBAgAABAgQIECBAgACBQQQEYEo8LdoxADPwtJAUBLjzzjtjiy22GLRSjQRgBnqlBm+//fbYbbfdRmUWdHd3RwqTpFNoBl4pCJNOgklhkY033jiWWWaZUenjYA9tJADz+uuvZ+P75S9/WWmqyJNWLr300jjkkEMqz0rhkOuvvz7Gjh3bbygDx7DqqqvGHXfcERtttNGIOr/55ptx8MEHZ33svQ466KCYOnVqpD4NvN56660s7PKd73wn5s+fX/lxtZNuRnQwI/wwAZi/gw8v+NLTiNNfRnj2ttTj7L+1VDl0hgABAgQIECBQbgEBmHLXT+8JECBAgAABAm0nIADTdiUt24AswJetYvpLgAABAgQIECBAgAABAgQIlEVAAKYslRqkn+0WgHn++edjn332iTSu3muHHXaIK6+8ctAwQLqnkQBMq4Qe+pZy4cKFcfLJJ8d555035EzcZpttYvvtt4/PfOYz8clPfjL301Ma+TVoJAAz2Kk7Q53o00g/Brv3wQcfjGTV93r44YcXCVANnDebb755XHPNNTFmzJjhdqGh16fTiHbddddIpwGla/fdd48UAlthhRWqtjNYcGq0+t/QYHO+ueMDMHkEX3pq4vSXnOdmyZqz/1aygukuAQIECBAgQKCVBQRgWrk6+kaAAAECBAgQ6EABAZgOLHprDdkCfGvVQ28IECBAgAABAgQIECBAgACB9hEQgClxLQc70SSv4VQ7OaNv+wODEPW8plr/nnvuuTjiiCP6nRSS7v3hD3+Y/Xm1D7sPJwAznP7m5ZzaSad6nH322XHWWWfFggUL6mp6ww03jJ122il23HHHET8hppEAzNNPP52dYjN37tzKuK6++uqYMGFCXeNs9KaBgZL0+sFO+Rk4bz73uc9lp/GstNJKjT5yWPenk1/Gjx9faWPatGmRTnOpdaWTdQ444IC49dZbK7fec8898dnPfrbWS9vm5x0bgMkv+NIzF5z+0ja/E00OxP5bk3BeRoAAAQIECBAgsKiAAIxZQYAAAQIECBAg0FICAjAtVY5O7IwF+E6sujETIECAAAECBAgQIECAAAECIyEgADMSygU9o8wBmPfffz/Sh/h///vfx4033hhXXXVVzJ8/v5/UzjvvHJdffnmsssoqVQUbCcAMvHejjTaK6667LtZcc82CKlR/s+lUjyeffDJOO+20fqGGelpYdtlls5NDDjnkkPj0pz8diy22WD0va/qeRgIwg83RwU5kabozA144Z86c2GuvvWLWrFmVnwwM3KTA0VFHHRWXXnpp5Z4019IcHOrklbz62LedgZYnnnhidqrR4osvPuTj0nxJ9917773x8Y9/PNZZZ51IYxg3blwR3WzJNjsuAJN38KWnqk5/acnZPaKdsv82otweRoAAAQIECBBobwEBmPaur9ERIECAAAECBEonIABTupK1W4ctwJMcYrcAACAASURBVLdbRY2HAAECBAgQIECAAAECBAgQaBUBAZhWqUQT/Wi1AEwTQ6j6kjFjxsRPf/rT2GabbYZsdjgBmNE69WOoAaVgUApx3HzzzZGCG+l/N3LtsssuWTBigw02aORlDd3bjgGYiRMnxrnnnhtLL710QxbDvfnBBx/sN8fTvL/44ouz031qBTyG++yyv76WTwoJtfJVq//Z2SzpKib40kPj9JdWniIj1Tf7byMl7TkECBAgQIAAgQ4QEIDpgCIbIgECBAgQIECgTAICMGWqVlv21QJ8W5bVoAgQIECAAAECBAgQIECAAIEWEBCAaYEiNNuFdg3AjB07Ni655JIsGFDrQ+KNBGBSwOHoo4+ucK+//vpx/fXXR3peK14pDPPSSy9FCkncddddcf/998cLL7xQs6srrrhinH/++TF+/PhCToMpewDmnXfeiRNOOCELvPReoxWGmjdvXuy3337ZSS69VzrRJwWZJkyYEJtvvvmIn0pTc4K1yA21/m4ofQBmSvd20R2TI2Lbgsid/lIQbMmatf9WsoLpLgECBAgQIECglQUEYFq5OvpGgAABAgQIEOhAAQGYDix6aw3ZAnxr1UNvCBAgQIAAAQIECBAgQIAAgfYREIApcS0HBmBGOtAxMAgxXMoU3DjkkEPiyCOPjJVXXrmu5hoJwAzs70h71TWgIW7qDcQ8/vjjccsttwwZiEkhihQi2nvvvWuGiBrtVyMBmJkzZ8aOO+4YCxYsqDzmgQceiK233rrRx9Z1/9NPPx177LFHzJ07t3L/ddddF3vttVe/1w+cN6MVgEkhjcsvvzwOPvjgquNLQbDPf/7zsf3228e6664bSy65ZF0W7X5T2wZg1tg2YpvJEem/XQRGSuB//l/E/3stYvnVn4yueDW647WIv//3YvFq9r/fj9fi/8Tv4qSu9DMXAQIECBAgQIAAgUUEBGBMCgIECBAgQIAAgZYSEIBpqXJ0YmcEYDqx6sZMgAABAgQIECBAgAABAgQIjISAAMxIKBf0jLIHYDbddNNYZZVVYrPNNostttgiNthgg1hmmWUa0mokAPPrX/86C2P0Xikkcs8990TqRxmvd999N2bPnh3Tp0+Pq666KubPn99vGCngc+2118a4ceNyHV4jAZg5c+Zk4ZNZs2ZV+nD11Vdnp5sUcaXTclJgpO/18MMPZ/Or73XppZdmYavea6ONNooUlFlzzTWL6NaQbS5cuDBOPvnkOO+882o+O4XEdt5558x0q622iuWWW67ma9r1hrYLwAi+tOtUbb9xdcfsWCwejogZ8V48Ed/teqb9BmlEBAgQIECAAAECzQgIwDSj5jUECBAgQIAAAQKFCQjAFEar4foEBGDqc3IXAQIECBAgQIAAAQIECBAgQKBRAQGYRsVa6P5WC8CMxokqjQRgBjsd5Pbbb4/ddtutharaXFeee+65OPbYY+PWW2/t18CkSZNi8uTJsfjiizfX8CCvaiQA89prr2Vhl7vvvrvS0hlnnBEnnnhibv3p29CVV14Z+++/f+WP0okpN9xwQ6y99tr9njcwDLXqqqvGHXfcESkIMxrX22+/HTfffHNMmzYtUmionisFuNJpN9/5zney8dUKhNTTZpnuqTXedLpOK1+L9D8FYLadEjGmf4CrlcegbwT+LvCXiHgkuuOJ6IonYmrXPWQIECBAgAABAgQ6U0AApjPrbtQECBAgQIAAgZYVEIBp2dJ0SscEYDql0sZJgAABAgQIECBAgAABAgQIjLSAAMxIi+f4PAGYiEYCMH/5y1+yMMb9999fqUKRYYwcS11XUy+//HJMnDgxUqin99p2220jBVZWW221utqo56ZGAjDvvPNOnHDCCXHuuedWmt53333jwgsvjBTgyPMa7FnptJR0Os4KK6zQ71GDhaHSCTDpZJXRvN56661sfl522WVx3333xYIFC2p2J50Kc84552Rze4kllqh5f7vc0HYBmN7CCMK0yxTt5HHcG91xRUzr+lknIxg7AQIECBAgQKATBQRgOrHqxkyAAAECBAgQaGEBAZgWLk5ndE0ApjPqbJQECBAgQIAAAQIECBAgQIDAyAsIwIy8eW5PFIBpLAAzEmGMFFhIJ7GstNJKkcIn6USRFFDou8b+t7/9LS655JIs6JBO/pg7d26kk0u23nrrYc+NFJrYfffdK8GJIk42aSQAkwY08P5x48bFjTfeGOuss86wx9u3gcECTumkmRSSGngCzhtvvBEHHnhg3HTTTZUmqt3bbCdTf4466qj45Cc/GZ/5zGey/15++eXrbm7hwoXx1FNPxV133RW//OUv48knn6z62hQmSqGZ8ePH191+2W9s2wBMb2GmdG8XEVOiO4o6Eua/oys+FlO6/rvsc0H/hyXQ8++BSywVsdRyESf8dc14L9JfVMv1+0939v/HRsS2EbFGnU/8bRaE+b9xRRzd9Vadr3EbAQIECBAgQIBAiQUEYEpcPF0nQIAAAQIECLSjgABMO1a1VGMSgClVuXSWAAECBAgQIECAAAECBAgQKJGAAEyJijWwqwIwjQVgkt/AMMZaa62VhSDWW2+9XGbCs88+G3vuuWfMnj270t7AU2YGC1+kQEw6vWW41wsvvBBf/epXY8aMGZWmHn744dhiiy2G23Tl9Y0GYAYzSWGNFECpFWJopNO33HJLfPnLX668JIVCbr311th+++0Xaaa7uztOP/30mDRpUuVneZ+WMzCMlB7U7Ckzqb/z58+PmTNnxvXXX58FYtL/73ul4NP06dMXOe2mEcMy3Vtr7iSzVr5q9T8iej47NqU7BQ6KCcJ0xdSY0jWllZ30rXCBxvffvtu9VrwfW8b7kVKbtQMxXTEnC8J0xRUxpeulwkfkAQQIECBAgAABAqMmIAAzavQeTIAAAQIECBAgMJiAAIx5McoCjS/Aj3KHPZ4AAQIECBAgQIAAAQIECBAgUBIBAZiSFGqwbgrANB6A+eMf/xh77713PProoxXSFFA57rjjFjklpNGpkT5wf+6558YxxxxTeelgIYzBTqJJ4Zf02qWXXrrRx/a7/5VXXskCMPfee2/lz0c7AJNOuUm+P/rRjyp92m677eKqq66Kj3zkI8Mab++LX3/99SxAlE6W6b122223+PGPfxwf+tCHBn3Gb3/72/jiF78Y8+bNq/z86quvjgkTJgy7T4ONOc+Tb1KdTz755Gx8vVeaa/fcc09suummw+5/GRqoFSBpmwBMbzGKCcI4BaYMk73YPg5//21K96ciYsuI+FJ0x1ZVu9sdf4zF4qSY0nVdsUPSOgECBAgQIECAwGgJCMCMlrznEiBAgAABAgQIDCogAGNijLLA8BfgR3kAHk+AAAECBAgQIECAAAECBAgQaFEBAZgWLUw93RKAaTwA895778XUqVPju9/9boU4BRPSyRzDPQXm+eefj3322SdSXXqvaqdypJM60gkovdeYMWOyk2g+9an0OeLmr6effjr22GOPmDt3btbIuuuuGzfccEOsvfbazTc64JWNngCTXj5Y2CTV4IQTToglllhiWH1LQYfLL788Dj744H7tpD874IADqra9cOHCOPzww+OKK66o3JNXMOfxxx/P6pBO5Om9jjjiiDjrrLNiqaWWyv5owYIF2Vz53e9+F4899li8++67cemll8Zqq61Wl8ef//znLOz00EMPVe7PK8BTVwdG+aaOC8D0eucdhHEKzCjP5FF/fL77b6d2/1ssFntHd+wdEdX+cv9hTO06atRHrgMECBAgQIAAAQK5CwjA5E6qQQIECBAgQIAAgeEICMAMR89rcxDIdwE+hw5pggABAgQIECBAgAABAgQIECDQJgICMCUupABM4wGYVO4UEhk/fnzMnj27Uv399tsvzj///FhuueWamhEpTJFOObnooov6vb5aIOHZZ5+NPffcs18fDjrooOwUmGWWWaapPqQgSDpl5cgjj6y8PoUwUhBk+eWXb6rNwV7UTAAmnYiSTiw5++yzK02mE0suueSS7ESeWmGGoTr/wAMPxP77798vbFLr9Jfe9tKJKckohVF6r5NOOikLSTUbzHn55Zez02huv/32SpurrrpqFrLaeuutK3/26quvxr777ht33XVX9mfJ484774wtttiirlq99dZbcdRRR2Whmd5LAOZ/6druBJiBsyK/IIxTYOr6jWvbm4rZf5vSnVKXX/17EGbNRfS64pF4I7aPc7vealtZAyNAgAABAgQIdKCAAEwHFt2QCRAor8D7778ff/rTn7Jv6Hnqqadi1qxZ2QLrnDlzKoNaccUVY/3114/0DVL/+q//GltuuWV8/OMfb3rhtLxaek4gX4G0oZR+79Lv3yOPPBIvvfRSzJw5s99D0lHvq6yySmy22WbZpsEGG2zQ9OZRvr0vV2sCMOWqVxv2tpgF+DaEMiQCBAgQIECAAAECBAgQIECAQIMCAjANgrXS7QIwzQVg0ikw55xzThZY6Xsdeuih8e///u9ZEKGRK53ckYId6TSTvlcKuKRwwgorrLBIc+k1kydPjjPOOKPfz1IbKYDRaB9SI4MFQWqdgtLIOHvvbSYAk16bTqVJgY9HH3208tg0zhT6SQGWRgMnKeCQwiOpbn1PWkmn6fz0pz+NbbbZpubwUogkzYMLLrig372pLkcffXTltJaaDf39hmpBqGOOOSZOP/30fu2leThp0qQ488wzK803Er4ZGKDpnQN9Qzb19ruM99UKTbV9AKa3aHkEYZwCU8Zfgbz6XOz+25Tu/xPvx1HRFf3/YdfT+/ejKz4XU7ruzWsw2iFAgAABAgQIEBhdAQGYgvwHLsQMfEz61o077rgjNtpoo1x6kBZZ0pGzM2bMqNrezTffHF/60pdyeZ5G8hVIoYb0DSvpQ9N5zYl8e6i1RgSqLSKnxej0zTi1FsgGe9Zf//rX7Mjwyy67LJ555plGupPdmxZf07HbaaE3/e9m+tDwQ70gd4HBFpcHPiTNse9973ux5JJL5vL8tBGQFt2rXbvvvntMnz6934ZKOkb+1FNPrfv5aeMn9bvR6/e//3185Stfqft3IgXDrr/++hg7dmzdj0p/P6fQy3nnnRe33nprv2/lqqeRtJmSjL797W9nYZjFFlusnpdFWihP9mmTou812KZFXQ2W7CYBmJIVrP26W+wCfPt5GREBAgQIECBAgAABAgQIECBAoF4BAZh6pVrwPgGY5gIwqZSDndKR/nyXXXbJTv/YcMMN69q7e+WVV2LKlCmLnPyS9v7S5xOGOs1jsEBIbx+OP/742Hzzzevaw0inq9x4441xyimn9AuCbLfddnHVVVfFRz7ykVxnb7MBmNSJwUI66c+PPfbYLIiy8sor19XXFDS5+OKLY9q0aYvsE6U9ubR3U2+gJp0E9PWvf71fMCd1Ip0KlObCGmusUVefnnvuuWwcae+q7/XpT386q8Naa621SDv33XdftmfVewJNvafipD2rVIe0z9x7bbvtttmfrbbaanX1t+w31dpb75gATG8hhxeEcQpM2X8hmu//yOy/Ten+WnRHOq5q0Q9MdMeUmNY1tfkheCUBAgQIECBAgECrCAjAFFSJP/7xj9nxuX2/UWTgo4bzYfiBbf385z+PL3zhC1VHkxY6rr322vjYxz5W0Ig126xAOs0jLRBeeeWV8fDDD9d9zHCzz/O64gUGO746ncaSFoPXWWedhjqQFlRT6OW0006L+fPnN/TawW5OC5npaO0UTqh3AXXYD9VAbgLVQhF9H5Dn3/dvvPFGHHjggXHTTTdVHcNg/yxrNACTnpECJv/4j//YkFWtf/YNbKzRAEw64eXkk0+O//iP/2ioX9Vu/sY3vpF941YKO9ZzpZOd9tprr+ykp94r/Q6njYuh/plfT9utfo8ATKtXqO37NzIL8G3PaIAECBAgQIAAAQIECBAgQIAAgUUEBGBKPCkEYJoPwKSyVws+9H6RVgpFbLzxxoucKp++eC99GeY111yTfSFZ39NHUrv1hhjSvekLOr/2ta8Nuue41VZbZZ9vSMGG1VdfPT7wgQ9kszXtTb355puR9rR/9atfxdVXX73IF5M1cgpKo78CwwnApL6ngEj6oreBbiuuuGL25WXpC0Q/8YlPLPLFcsn9z3/+c/b6dLJO2rMZeDV7cku1YE7qUwqZpC8+TV+qNvDL7t55551IXw6X9q3SXtHAveNadUh1/Na3vpV9LqH3Ss9Mn1VIX6S43HLLLTLGauGfH/7wh3HEEUfUFdxqtOateL8ATJWqNBuEcQpMK07zkejTyO2/TepeNxaLn0fEoqnCrlg3pnT9fyMxYM8gQIAAAQIECBAoTkAApiDb9M0n6VtDfvSjH1V9wmDfmt9Md9JCRzqeOH1TfLUr7xMBmumn1/QXSHMkncqTvimmd8FMAKb8s+TFF1/MFiZ/85vf9BtMI0dI977wd7/7XbZwmDYU8r7SCRjpqPN0HHq930iUdx+015zAb3/72/jiF78Y8+bNq9pAXid+PfHEE7HrrrtWfVa108waDcCkbxVLGzdpYb7ea7Cj2mu9tpEAzLPPPhsTJ07M/fcvffta2iipJwyXxpi+7St59r1SG2mDqZ1DbAIwtWaznxcsMHIL8AUPRPMECBAgQIAAAQIECBAgQIAAgRYTEIBpsYI00p2BAZhGXtvIvdX2SwcGIRpZ82/k+UPdO3D/I+0jpD36pZdeuq5H1LP3kE6D6T2Z5K233spOqe89sWPgQ1J44fzzz4/x48fXdXpLCoRcf/31cdhhh+XyxXupP6kPF154YfaFXrVCAnUhDbhpOAGY1FQa84wZM7Ix9/3CsYF9adT9nHPOiQkTJjS1z5r6lEIwhxxyyKDBmt6+bbrpppVQSgqvzJw5syph2vu95JJLYpttthmyDo8//nj2ZYmDBYLSft0mm2ySBW/SZ1DSnmSyGxi0SV/Slva6PvzhDzdT0lK+ptbc7rgTYAZWsfEgjFNgSvmbMOxOj/z+25Tuh6M7tujX8+54LxaLf4wpXe8Me0QaIECAAAECBAgQGDUBAZgC6Wt9M3364PBtt92WLSIM50qLE+lbQNLiQ7UrnUjx2c9+djiP8docBZ5//vlIgYh0Kk/fSwAmR+RRaCp9E1A65nrSpEn9nt7o73paILvrrrvi0EMPXWTxMe9hpWPSU1iv3oX5vJ+vvcYF6jmVJQWnzjrrrFhqqaUaf0CfV6RNm/StWNWuFPZKmxrp28X6Xo0GYNJrG/3n1KuvvpqFzdLvSr1XvZth1b6Frd7n1LovndLzk5/8JNLJULWuaoGnZkJ1tZ7VSj8XgGmlanRkX0Z+Ab4jmQ2aAAECBAgQIECAAAECBAgQ6EABAZgSF10AZngnwPSW/pVXXom0P3fRRRcNazakL8tKp3BstNFGDQVP0j5k+gK0I488cthfApZOrEl7o9ttt11DfWhk4MMNwPR1P/vsszP3aoGievq1yy67ZF9elgIztUIRtdp77rnn4thjj81OmRnOlb549Qc/+EH88z//c81mhrsPnZ6V9g8b+VK7mp0qwQ21at3xAZjeGjYShHEKTAlmfu5dHJ39t1O7J0dXTBkwmmtiateE3EeoQQIECBAgQIAAgRETEIApkLqeYEpaZEmns9R6wzxUN2sFbXbYYYfsGNv0IXzX6AqkU18uv/zyOPXUUwf9Vh0BmNGtz3CfXu0bc9JR4hdccMEiR5ZXe161Y6+H279qr08fpE//WWaZZYp6hHZzFqgVTEkBixSw+9jHPtb0k+sJ2qS/z9KR6AOvZgIw6TUnn3xy3f88fPrpp7NvqJo7d27dY6wnAJOOck//XP7xj39cd7vN3JhOX0rfjrXCCisM+fLUn8MPPzyuuOKKfveljYWbbropPvWpTzXz+JZ/jQBMy5eo3Ts4Ogvw7a5qfAQIECBAgAABAgQIECBAgACBCAGYEs8CAZh8AjBpCrz//vvZyS7nnXdeFn5oJJCx7rrrxjHHHJPtkQxnby+dLvOLX/wiO0HmoYceamhmpj6kL/Lbb7/9htWHeh6aVwAmPSuFFH7/+9/H97///WyPpRH3FPxIXxqXTklZbLHF6ul6XfekL1hMe8MpzJTq0ci11VZbxfHHHx/p8yCNfileckj7w/WGb9K+1Le//e04+OCDC695IwYjdW+tz/MIwAyoRH1BGKfAjNQEbp3njN7+2+Tu9O3E4/tRdMVRMaXrh63DoycECBAgQIAAAQKNCAjANKLV4L3vvfdedhLEmWeeWfWVaaFk+vTpNT8AW62BdPTsCSeckH3LRrUr9WHy5Mmx+OKLNzgCt+ctUGthWAAmb/GRay8tEqcPzacPtA+8br755vjSl75UV2eqhWjqevEwbkrfzpQWy5dYYolhtOKlIyVQT/ijkXk3WL/Tt3/tuuuuMW/evEGHlU4vufHGG2OdddZZ5OfNBGDSRk0K1Cy//PJ1MQ7c8KjnRfUEYG6//fbsZJlGNj3qefZg91x22WVx4IEH1gz93HLLLfHlL395kSYmTpyY/fO/HU9wEoBpdlZ5XU4Co7cAn9MANEOAAAECBAgQIECAAAECBAgQaFEBAZgWLUw93aq1z1lPG/XcU22/dOC+QD1r/vU8r5F7Bu5/5LFO//rrr8eMGTOyEMSsWbMifcnmnDlzKt1KJ42MHTs2C15sv/328YlPfCLX/bwUxvnTn/6UnQaTQjlPPvlk9uVjqR+9V3p+2hfaZpttYuutt4711lsv1z4MVYM8AzB9n/Pmm2/GzJkz4/7774/HHnus35hXXHHFSPMrfQlZGnOyr/WFZo3Mo8HuTQGKl19+OetPCiT94Q9/WKQOm266aay99tqx5ZZbZqGX1VdffVhhnPTMP//5z/GrX/0qe26ad6n+6Vp22WVjgw02iBR2+sIXvhDpxKHhBK6G6zParxeAabICtYIwToFpEra0Lxvd/bfJ3b+LiA376XXFzjGl61elFdVxAgQIECBAgEAHCwjAFFz8++67L1LIpdoHadOpLLfddltssskmTfWk1ikzaWHizjvvzBYkXKMvUGthWABm9GvUbA8efPDBGD9+/CJhgUZOYEqLmmmhPH0Av9aVfrfT3y0TJkzIFmBXWmmlykLz3/72t2yh+p577skCds8880yt5rJFzKuuuipbwHS1vkC1U0H69vyII46Is846q+FvfOpto9YpM0Nt6jQTgEkL6DfccEO2cF/rqif8OVgbtTbD6nFN7abj7Q866KBIJ+30/d1LQbiXXnop++d6CsP13aAarD/1/v2QQkjpW9Tuvffefs2k39v0DWU77rhjLbLS/VwApnQla7cOj+4CfLtpGg8BAgQIECBAgAABAgQIECBA4H8FBGDMBgIECBAonYAAzDBLVj0I4xSYYdKW7OWju/92cvfqsUT8PiL+sY/bf8X/xNZxRtfg3wpaMmDdJUCAAAECBAh0koAATMHVrvah1b6PPfvss7OTI2q9aR6sqz//+c+H/MD6cE+YKZin45oXgGnPkg91+ku9JzClE6POOeecOO6442oi7b333nHaaafFxz72sZp/b7z99tvZKR2nnHJKv29qGuwh2223XRaC+chHPlKzD24YfYEUbkqnh1S7Ujjj2muvzeZJo9cbb7yRtZ3CFdWuoU6YaSYAk56Twl+77bZbze7+5S9/ycJf6duoGrlqBWBqnayTjne/8MIL49/+7d9qfqPWiy++GIcddljNQFs9Y07fwHX66adnp8oNvL72ta/FBRdc0HbfuiUA08jMdm8BAqO7AF/AgDRJgAABAgQIECBAgAABAgQIEGgRAQGYFimEbhAgQIBA/QK1PsuT9vJa+arV/4gYmc+ODRaEcQpMK0+dvPs2+vtvp3b/W3RF/xNfumJSTOk6Le/Bao8AAQIECBAgQKBYgZF5EzO8MfT7F+BWf+M4cKjpQ+1Tp06N9GHgalezIZXUdvow7Jlnnlm17eGEa4ZXNq8eTEAApj3nxW9/+9v44he/uMjpL42cwJQ+eJ9OkJk9e/aQSGeccUYcffTRDZ/q8eyzz2any6Q5ONTl74zyzNFU0z333HPIOTNUSGWokdYKgtQK19QKwKTTz1JAdOB14oknZv+8XHzxxYcsxBNPPBG77rrrIm2kdpdbbrmqJ6/UCsDUCpWmgFgK3tSxSJz1P/0+f/3rX49HH3206njqHfNQf8/ceuutsf3225dn8tbRUwGYOpDcUqTA6C/AFzk6bRMgQIAAAQIECBAgQIAAAQIERk9AAGb07D2ZAAECBJoUqLU32OqfY6rV/xELwPT69w/COAWmyXlZwpe1xv7bqd3fia44q4/f89EVG8WUrvklNNVlAgQIECBAgEDHCgjAjEDp0wfO07fFL1iwYNCnpQ/s3nbbbbHJJps01Jta34Cf2r3jjjtio402aqhdNxcnIABTnO1otTxUyK3ecFs6peXkk0+OFD4Z6vre974XxxxzTCyxxBJNDbeeD+PXCjY09WAvKkRgqJOHeh94xBFHxFlnndVwYOrSSy+NQw45pGq/06llaT4uueSSg95TKwCT2r7kkksWee1OO+2UnUL0wQ9+cEizav1LgaC0gHvDDTcM+vpaAZihxr3uuutm7a699tp11zMtdp977rnZ7221a4899ojLL788ll9++SHbHepUnmbrXPdARuFGAZhRQPfIvgKtsQCvJgQIECBAgAABAgQIECBAgACB9hMQgGm/mhoRAQIE2l6gVoBEAKbJKdAbhIm4P6Z0TWmyFS8rj0Br7L9N6V4yuuOpiBhXoeuO42Ja1/fLQ6mnBAgQIECAAAECAjAjMAdeffXV2HfffeOuu+6q+rRmTl349a9/HTvuuGPVNuv9UG1vA++++2784Q9/iPvuuy9mzJgRzz//fMycObNf+xtuuGGMGTMmNttss9h2221jgw02qPoB6BGgzeURaTHi5Zdfjvvvvz8eeuih7Bv7Z82aFfPn/2+4P415rbXWLW81lwAAIABJREFUijT+bbbZJjbffPNYYYUVGn7+SARg0ofi02kD99xzTzz88MPx1FNPVcJXqf9jx47Navf5z38+PvrRj9Z9kkHDg/37C5LvCy+8kIW8eudWsl1xxRVj4403js985jPxla98JZtXQy0c/fWvf4177703br/99mx8qc10wkqag1tuuWXsvPPOkcIbzYZDmh3fH//4x9h7770HPeGh3t/rek7ySB/sTx/Ob2be9R1b8kt/H1UL5KV704fxDzjggGZJFnndiy++GOlkjV/96lfZ3y299U+/R+nUinR6Tq36N9KZVvsdSH1PIadHHnkk0kkd6SSP3r9b07hTKCMFP3bZZZeGfyd/9rOfxT777FOVp5lAU5obhx12WBZEqXalebTbbrtV/XmtAEwKv1x44YXxzDPP9GujnuDmUMGfadOmRZpv6XdlsKtWAGaofjcTgEl9qHZaTW//0u/BNddck/0O1LpSmCadADXwGjduXNx4442xzjrr1GqiND8XgClNqdq1o62xAN+uusZFgAABAgQIECBAgAABAgQIdLKAAEwnV9/YCRAgUFIBAZiCCzele4OY0pUCCa72Fmid/bfJ3SdFxOkV7q6YE3+LjeIHXQvbuwRGR4AAAQIECBBoHwEBmBGoZT3fAF/vSRG93U2nTkyaNCnOPPPMqiNIHzCeOHFizRGmD2bfcsstWVsDP4xc68XpA7vf+ta34sADDxzy2+uffvrpSIGcuXPnDtpko2Gd3kbSB8nTh+fnzZs3aLvJaPLkybH44osv8vNUlyeffDJOO+207EPpjVwpeJH6fPzxx2eBkmrXa6+9FhMmTIi77767keb73Zs+0J3GUetauHBhXHHFFXH++efHnDlzat2e/TzNu1NOOSUL9tRatOnb4FAfEk+hmy222CK7/ZVXXslONbnooouGDFwkz29+85tx3HHHZcGYvlca12WXXZbVqW8oabABpjBFOpUinXrUyHjqwqpy0/Tp07P5P/BKY7rzzjsrFkM9o1obva9JoYDrrrsutt566+F0NXtt8jz88MOzuVLtSgGZFE5IYxh41Tp1pJn6p2fst99+MXXq1P+fvTuBsqSq7wd+GziDiIoiKCIKk0CQ4BpkEQygsqisgoQZFgUHEUEG0QRlMdNDwhISEAmgbMpiWGQVMKisEkVQ3FACBhVIFFzhD1EPeID+n1vmjT3d772q97rq9a2qT53DiSdd79a9n3vfez1V99u/sNZaaw09xlG+B/oFTya/Z5955plw0003hSOOOCJ885vf7Du2zudKdHjZy15WyKFfAKvTwOWXXx522WWXQu3Fk/I+r2OALo5/9dVX79lmXgDm2muvzdbgZZddNq2N8847L1sPvY4Yfttjjz2yMNXUI36Wx7DpsAGYvEBR/CyK7/dBPl/i52DsbwzwdTvyQjmTX9MvTHPSSSeFWJmnKYcATFNmsrbjSOcGfG0JdZwAAQIECBAgQIAAAQIECBAg0FVAAMbCIECAAIHaCeQ9G1QBpnZTqsOzI5DO87cjJ14Wlg3fC2PhT3/5eCwcEsbHTpkdGlclQIAAAQIECBAYVEAAZlCxIc/PC2rEDe6xQsZGG21U6AoPPfRQFqyIVUu6HUX/GnzcSBw3zA4aAJl6zRh4OOWUU8Jf/dVfde1P3qb7QccfL5IXLOrXZtzEH4MZJ5xwQt9gRt5kxLBG3HQc56Jb5ZFRBWDuvffe8Hd/93chbiof9Iib7mOI6aMf/WjXwEO39vICMLGiQdycHqtIxGo6RY9Y0ejUU0/Nqu3EIwamYlgjVrMpesQ5ieGN3XfffaBN6kXbn3zeY489lm2G77aJv0hIILaVFyiJ5+yzzz6Zy4orrjhMN6e9Jq96VPSPY3r1q1897bV5/e0EYL797W+HhQsXhlj1qOgRw2Qnn3xy2HbbbQeeu1G/B4oEYGIllWOPPTYLZQ1yRIcYtCgSeIoBxhgci5+/vY44D/Gzbvnlly/UjRgeOeCAA3qe2y9Y2HlRXgDmK1/5ShZU6RbijN9J0WzOnDld+3DrrbdmlbimHjH49ulPfzoL3A0bgMl7b8TQZ/x8edvb3haWWWaZQp5lntSvotywQdIy+1dmWwIwZWpqawiBdG7AD9F5LyFAgAABAgQIECBAgAABAgQIJCwgAJPw5OgaAQIECHQXEICxMgiUIpDW87dFE58IISycNLK7wljYIIyPPVXKaDVCgAABAgQIECBQqYAATKW8f2q830b5zlkxkBE3/ub94zmen7dJt8iG+WHCBf24Nt544/CZz3wmxPBNtyNWmdl11117NjHI+GMjjz76aFiwYEHP8E6vqjoxjBM3pcf/yjhigCRW25k/f/60uRtFAObrX/96eP/73z9Q0KTbuGPVjzgHq666ai5LXgDm8ccfz/oUA1aDHnHe4ub1uNF73333DXfcccegTYS4ST0GFDqVaAZuoOAL+lVjyNvE37lEXpgtnvfZz342C1mVdRS55uc///mw4447TrtkkQBMrFC1//77F65ENPkiwwSYZuM9kBeAieGvGCo766yzhpq2vM/TyY1effXVYaeddup5ndjWRRddFObOnZvblxjaiX2/4IILup4bP+9iYDJWW+p39PuMiG3EUFv8fJg3b960ZvLCYx//+MfDhz70oWmvi59h//Iv/xL+/u//fugATKyeFcNzecG9+HkfnaJtt/BjLvSQJ/Sr/hZDn9dcc01WAasJhwBME2ax1mNI6wZ8rSl1ngABAgQIECBAgAABAgQIECCwlIAAjAVBgAABArUTyNvDowJM7aZUh2dHIK3nb+MTrw8T4ZtTflM9IBw9dsbs8LgqAQIECBAgQIDAIAICMINozfDcXpt2O832CmxMvWy/DbCdc/M2zMcQSNygP+zm7F4UcRN2DC+8+MUvnnbKww8/HN71rneFG264oevLi46/8+K8qjoxlPK+971v6X+rTExkwYi4UbrMIwYuzjvvvGlVCaoOwNxzzz1Dh0S6jf/AAw/MKkXkVRrpt7n9qKOOyjbPDxN+6fTpb//2b7PqLzGEMeyx2267ZWvxBS/4U8XSYdvq9bp+lTLieojrPe/oF6KJr+1XjSWv7V4//8Mf/pCFM+JnUq/j6KOPDrHSx9QjLwDzyU9+Mpx77rlDBZc61+r1furW19l6D/QLwMRwxhNPPJFVIpnJ8eEPfzgcc8wxuZVb4nttjz32yKou9Touv/zysMsuu+R256677gqxkkh8/3U73vrWt2bv71VWWaVvW/0+I17zmteESy65JPz2t78NO+ywQ4jfDZOPGJC57rrrugbY+gV04jXj91p0G7YCTJGKOpP7GtdqDIpF29e97nVhpZVWyjWe6Qn91l63772ZXm+2Xi8AM1vyrvt/AmndgDctBAgQIECAAAECBAgQIECAAIHmCAjANGcujYQAAQKtERCAac1UG2i1Auk9fxufuDhMhN2XDHss/FsYH9urWgatEyBAgAABAgQIlCEgAFOGYsE28jYWx7/eftVVV4WNNtqob4t51RuK/LX/GCyIIZC4mbjs4+STTw4LFy6cVg0lBncWL14c4iblbke/Tc9Tz49/QSNu3o8bnbsdsQrNpZdeGtZff/2lfvzAAw+EvfbaK3zta18re9ihW+CiygDMr371qyzgE6sxlHn0mr/J1+i3ub3MvsykraKVKoa9Rr8gSKfCxSabbJLbfF71jq222ipceOGFhSrz5F5s0gn9wjvxtLi24ntshRVWWKrZvABM/BybGmgYpF+dc9/0pjdlQYuXvvSlPV8+m++BfiGEYcY7yOfY1HOLhCLjZ3IMty2//PJ9u5e3LopW6ioSgInVfmJwp1so8qSTTsrCLFOPfhVaYlWZN77xjdnrhg3AxOvdeeedWQhomBBfDMHEkFCsYrPhhhtWEsDrF5rr9b4ta02Osh0BmFFqu1YXgfRuwJsmAgQIECBAgAABAgQIECBAgEAzBARgmjGPRkGAAIFWCQjAtGq6DbY6gfSevy2e2C48E66dNOT/DIvHlt5oVp2HlgkQIECAAAECBGYgIAAzA7xBXxqrrnzgAx/IqiP0OopsLr7xxhtDrJbSK7ySt9E57y/cx027Bx98cIgb0F/0oheFOXPmZN2NVSPuvffeEP/CfKzy0OvoF8DJq9oSK04sWrQoLLvssn15H3300bBgwYKe4Y9em4CvuOKKsOuuu3ZtO27GPuSQQ7K/5L/WWmuF5zznOdl5zzzzTPj5z3+eBWpiIKDfpuipVRaqCsDEANApp5wSPvjBD/Z0WnfddcNBBx2UBXNiRZ74mhgAiusvhlx6rZ9e4aHJFyoagIl9+MhHPpJVSIi+sQ8//vGPszm+6KKLCr+F5s+fH2JVjVe/+tXZevzlL38ZPvOZz2TVMfqFuI499thw+OGHF77OICf2C6JtuummWWglVofIO/KCFPvtt1/4xCc+EZ797GfnNTXQz/OCN9ttt10WQJlaQScvADO5EzEIFN+L++67b/iLv/iLsNxyy4X4OXjrrbdmYYxbbrmlb5/j/B122GFdPw9m+z2QN2+TBxYrAcWw3ite8Yps/UaDOPYYCPzmN5euqDsVJK+aV+f8vO+FIsHIvO+ooiHN2KciAZi5c+f2rETUa91ff/31YZtttpm2bjpVZV7+8pfPOADz1FNPhfhdHKskzfSI7vHzK36vrLHGGtOCocO036/izyCfPcNce5SvEYAZpbZrdRFI7wa8aSJAgAABAgQIECBAgAABAgQINENAAKYZ82gUBAgQaJWAAEyrpttgqxNI7/nb+MTK4ZnwUBgLf/pLonPC6uHIsYerY9AyAQIECBAgQIBAGQICMGUoDtDGOeecE+LG3l5H/MvxcdP5Kqus0vWUvCoq8UWxuksMHPQ6+m3cj5uIYzAhhiB6HXFz8HnnnZdtMu4VPui1aTtvg3WsdnH++eeHuNG635EXpJkaRIlt5VVJiO577rln3w3K8S/vx1DJHXfc0bV7eX99P1aeiRUKeh1f/epXw2abbZa7ovIq2cRN12effXZ45StfOa2tGBy4+eabw3ve856eYZ68IFKRAMxOO+0UTjvttK4VPH7xi19kwYi4VvOOGIKI4ZeplSuKbFI/8MADs43sz3rWs/IuM/DP+1VhiNUjov9KK62U226eZXyfHX/88UuCaLkNFjwhby1uu+22IYY8XvjCFy7VYtEATAz/xKBc/EzrdkMwfnbEcNSwYbrZfg8UCcBEg3/+53/OQnfLLLPMtJm55557snBQr8+T+IKjjz46xPdj3hGr7sSgTbdqKp3X5oVp7r777iwwF/vV7ShrXXfCKjEg16viTLcgR/zsiqG3bh6dvsWA0UwrwMSxx++qGL46/fTT8+gL/3z77bfPvj9iuDSvEk+/RuN7J7YTv7OmHoNUnyrc8Vk6UQBmluBdtiOQ3g14c0OAAAECBAgQIECAAAECBAgQaIaAAEwz5tEoCBAg0CoBAZhWTbfBVieQ5vO38Ymvhonwp41aY2GHMD42uSpMdSJaJkCAAAECBAgQGFpAAGZouuFemLfBOG5eve6663qGIPI2OW+55ZbZpvXVV1+9Zwd/+MMfht133z1873vfm3ZOr03vU098/PHHsyoxMazS7egXPOgXAorjv/LKK8Nb3vKWnv2Pm6BjJZZYUaHb0esv4Odt3C8SPonXjsGG/fffv+u1N9hgg3DxxReHtddeu+vP80IHRfoQG+5nGMNDcaP7m9/85r6GcZ3svffeXc/JW0d5oY0YoIoOsWJLr6NIgCBu6P/Xf/3X8LznPa9rM/3WcnzBIBv2B31HX3LJJWHevHkDr/+pL8izLBqAGLT/t99+e1ZJo1eIbXJIYXLbee+jeG58H8dKUbHyRb+bgbGSUwxCxepKvY5eoY3Zfg8UWb9nnnlmFnjsZ9CvKlU0yQvVddyKhCPz2soLaMY5jW0UOYpUgIkBmH7r8Mtf/nLYeuutl1zuscceyzwvu+yyaV2IVaXif0888UQpAZh4gUceeSQL25QZgontxiprsQrXG97whqEqwsRqbLE6Tfwe7HbkBZ2KzF8K5wjApDALre5DmjfgWz0lBk+AAAECBAgQIECAAAECBAg0REAApiETaRgECBBok4AATJtm21grFEjz+dv4xMlhIhyyZNwTYXE4emy8QgdNEyBAgAABAgQIlCAgAFMC4iBNFNk8HjcOH3nkkV03xt54443hHe94R89N63mVO2Jf+4UGYngibqqNVQC6VSyYPNa4cTtWN1hrrbXCq171qqxqzBprrBHmzp0bnv/854fllluuK83999+fbYzvVfXg8MMPD9Fg2WWX7fr6X//611lw44tf/GLXn/cyyLOPgZq4gTpu3u93xP7HAEz8C/6vfe1rs/H+xV/8RfZ/Y7WMFVZYoefLywjA5I1j4cKF4YQTTsitMJAXppq6+XzyoPJCG3lzGNvKs4jn9OtD/HkMUMS18IUvfKGredFA1yDv4c65xx13XDjiiCO6vnSQ0Eqe5SBtDTKOvPDQTAIw++yzTzj11FPDiiuumNulW2+9NQsSxfXY7egW2kjhPZAXgClazepHP/pRNv5YUajo+HuhxvfU2972toFDTbG9vOpc8fM9BpXWX3/93DmNJxQNwPSrSDb1u/Cuu+7KQm333XfftD5MrnxW9NpFBvLkk0+GWFEsvg/je6asI37PxOpWBxxwQM/vyn7X6jfGqj4zyhp70XYEYIpKOa8igTRvwFc0WM0SIECAAAECBAgQIECAAAECBEYoIAAzQmyXIkCAAIFyBARgynHUSusF0nz+Nj4xL0yEi5bMzli4JoyP7dj62QJAgAABAgQIEEhcQABmFiYo7y/+v/Wtbw0XXHBBWGWVVZbqXd5f+C9SPSU22G/DceeC22+/fRZSiVVEXvziFw/1V+p70eaNo1cFl057/TZ59zOI143hmBhc6HXEIM9ee+0V4vhjqKVXiGfYZZMX+ihSAebBBx8Me+yxR7jtttu6dqPoX/+P1WwWL16c/dft6BfEygttTN6M3ssqL4CRtw5iu3lBiKoCMHkVGM4777wQq9cUOfIsq9rMnuc/kwBMkfnv2MQKNAcddFD2mdft6FaNKIX3QF4AplORJO9m6G9+85uw5557hi996Utdxz9IFaMYCFuwYEFWRavX0evzIa862SChpnjtoiGUfu/hqWPvVXVpnXXWyarCdCpOFb12kfdn55xY9SzO+Sc/+cnw/e9/f5CX9j33+OOPz6qZDfpd02/95VX6Ka3zFTckAFMxsObzBNK8AZ/Xaz8nQIAAAQIECBAgQIAAAQIECKQvIACT/hzpIQECBAhMEch75hv3XqR85PU/hFCHvWMpE+tbMYE0n7+NT6weJsLPJg3hp2Hx2MuKDclZBAgQIECAAAECsyVQh3/ELPULcOr/cCwykXkVUGKI47rrrgubbbbZUs3lVezoFZyZ2qe8v/Q/9fx11103vOUtbwkxTPD6178+rLbaarnVYfIc8ioV9NpAH+f/mGOOyYIs3Y5YHeecc84JL3jBC7r+PP5sv/32y+te9vOVV145G3f8b/PNNw9//ud/HubMmVPotb1OKiMA06+NuHZi1ZRNNtmkUD/7baKOlVVOO+20rhVx+m0wj1WErrnmmrDBBhv07UNeAKPf9TsNz1YAJu+6RUNIcRyzFYDJW4vDBmDivF988cVh7bXXLrQG40mx6tSHPvShrudPDTfEk1J4D+QFYIqugbwA0CAhrvj5GC1joKLX0SsckffZWHQ8nesOEkLpNf8xkPi5z30uvOIVrwj9AozbbbddFqDqfO4Pcu3Ci/T/TnzqqafCd77znXD11VdnFXFmWhUmfmbHvu+0004DdWXYz+6BLjLLJwvAzPIEuHyaN+DNCwECBAgQIECAAAECBAgQIECg/gICMPWfQyMgQIBA6wTyAiSp72PK678ATOuW9GwNON3nb+MT/xUmwjpLYOaE1cORYw/PFpTrEiBAgAABAgQI5AsIwOQblX7Gk08+GQ477LBwyimn9Gy7W/WNG2+8McSAR9ww3e3oV7Fj6vl5m7f7DXrNNdcMsSrDbrvtFmKVjl5hk35t5FUqWLhwYTjhhBPC8ssvv1Qzv/71r0MMRnzxi1/s2vyJJ54YDj300J4Va/JCF/36HDcqx1DSjjvuGN7+9reHl73sZQMHgfJCB0UqwPSbu16hhV7juvXWW8MWW2zR9cfdKm90Tixjg3neXBStYtCvL4OEBwZ5o+dV7fjKV76ShaaKHHkBmLieY5WImYavpvYlby1utdVW4cILLwyrrrrqUi/NC/8MUrGk03AME/QLAEx9X6TwHsj7DI1BtK233jp3CeR5DrqGv/GNb4Sdd945xMBkt6PbZ0ReKHLQz5V43UE+I/p9DnXCkP0++w8//PDsessuu2w25EGunTtBfU545plnws9//vNw5513ZhV84nf0MIGY+F47//zzQwwPFj36vX8HXTNFrznq8wRgRi3uelME0r0Bb6oIECBAgAABAgQIECBAgAABAvUWEICp9/zpPQECBFopkBcgEYBp5bIw6MEF0n3+Nj7x6TAR9l0ypImwTTh67PrBh+gVBAgQIECAAAECoxIQgBmV9JTr5G34nlrNJa/ySdw4e9VVV4WNNtqo0IhiACUGDOJfsJ/psf3224eDDjoovOlNb5oWWOnXdr+KAxtvvHG46KKLwty5c5dqol/lmG6VIqZePzrG4NEHP/jBmQ47xOoE+++/f5g/f3544QtfWKi9vNBBkQBMv2oZhTpR8KR+m977bTDvF5yZfOm8AMzRRx/ds9LP5HZSDMAUmcfOGM4444xwwAEH9JyVWLHoE5/4RHj2s59dcOaKnXbJJZeEefPm9Ty51yb6vMBG0eDS5AvnvS+mVh9J4T2QF4ApugbyPAcNMzz22GNZlavLLrus59xO9cx7L/YKJPZbaYOEUB588MGwxx57hNtuu21ak51wy3e/+92www47dA32TB3PINcu9m4pdtbkQEz0/8IXvhAeeeSRQi8+++yzw4IFCwqdG08SgClM5UQCwwqkewN+2BF5HQECBAgQIECAAAECBAgQIEAgDQEBmDTmQS8IECBAYAABAZgBsJxKoLdAus/fFk18NIRw3JKuj4X5YXzsYpNJgAABAgQIECCQroAAzCzNzUMPPRT23HPPcMstt3TtQaw2ct1112UVR+KRV/kkVoaJgZJBqrHcc889Yd999w133HFHKQobbrhhOPbYY8Ob3/zmQpVR8jZdT93UnBcC2meffcKpp54aVlxxxb7jidUOYgWe008/vZRxr7zyyuGoo47KwjB5187b6F9k03xexZBSBhVCiGswVrHYZJNNpjVZRugkb/7bEoDJC6IUDRQNOu/HHXdcOOKII3q+rFeQJS+wMUwA5q677gqxcsx9993XtT+DBBwGdeh3fr/3QKoBmDievFDV1DnKG8vll18edtlll4Fo+31GTK0uFKuaxRDlBRdcMO0anTDov//7v4d3v/vd034ew5/XXHNN2GCDDZb8bLYCMFM7F98rN910U1i8eHH45je/2dev6PdXpxEBmIGWo5MJDCOQ7g34YUbjNQQIECBAgAABAgQIECBAgACBdAQEYNKZCz0hQIAAgYICAjAFoZxGoL9Aus/fxicODBPhtCXdHwsHh/GxU00oAQIECBAgQIBAugICMLM0N08//XRW3SJuQu91xE28Rx55ZIj/mO5X+SS+/qSTTgqHHnrowKOJf3k/vu7KK68c+LW9XjA+Pp4FTFZYYYW+bT755JPZebEiS7dj6obgvBDQ1E3y/S4eNyafeOKJ4YQTTghx83UZx3bbbRdOO+20sOaaa/Zsrk4BmDiIXoEcAZjfZAG2L33pS13nukiQqfPC22+/PWyzzTY912G3Df4zXa+///3vwyGHHBJi1Ylex6JFi0L8b+rNvCoCMHlhqNkKwPR7D+SFRoqugTzPQSvAxD7nBYomV3fKu/6mm24aLrzwwr6fa93W0KCfEb0CWXH9x2oq8b9Y+WfqMTVME3+eSgCm09dYBeajH/1oOOuss3q+3wZ1FoCZ6aeg1xPIFUj3Bnxu151AgAABAgQIECBAgAABAgQIEEhaQAAm6enROQIECBDoJiAAY10QKEUg3edv4xN7hYnwp7/YOREWh6PHxksZtUYIECBAgAABAgQqERCAqYS1WKM33nhjiJVbegUwOn/5/oUvfGE45phjssBMt2OdddbJNge/+tWvLnbhKWfFIMrNN9+chTeuvfbaodqY+qKTTz45LFy4cNrm+ann9TNYb731wqWXXhrWX3/97GX9QkAbb7xxuOiii8LcuXML9z9WlLn33nuzagmx8kDcpDzTY7fddsva61WJRwDmT8J5oYe2VICJIbQ99tgj3HbbbT2X36c+9akQq3aUddx///1h/vz5fas/XXzxxWH33Xefdsm8wMQwFWC+9a1vhR122CE8/PDDXYcoAPNvIX4PFD1ilasPfOAD4dxzz+35ko5p3vvw8MMPzwIlyy67bNHLZ+cNGoC5/vrrsyBYtyOGR2JQrFvFtBjgPP7448OcOXOWvHTYAMwf/vCH8Nhjj4UHHngg/PKXvwyxStrdd98dfvzjH4e//uu/DvEzaVCHTqfy3nODBt0EYAZajk4mMIxAujfghxmN1xAgQIAAAQIECBAgQIAAAQIE0hEQgElnLvSEAAECBAoKCMAUhHIagf4C6T5/G5/YMUyEz0/q/qlh8djBJpQAAQIECBAgQCBdAQGYWZybuNn7Xe96V7jhhhu69uK5z31uuO6668K6664b9t577/DFL36x63lTK6UMO6QYCPnFL34Rrr766vC5z30uxHDKsMfU8Eqvdh599NGwYMGCnhVoYoWK+PPYt34hoG6boAfpe9wwHjcUx03hX/jCF2YUhun0udv1BWD+pJK38b4tAZi8QEkUi0G5c845p2ewapBKs81oAAAgAElEQVS1Hs+Nbe233349X9YvVJfX3/hZFcN08fOr6JH3vpgaxukXcCh6zaLn9arkknIFmCJz3AkqXXHFFWGvvfbq+R0Uq4O95S1vKcq15LxBAzD9Pg9e9KIXhbjuuoVFu4XDhgnA/OpXv8qCaL2+jzuB1FVWWWVgi/iCJ554Inz4wx8Op59+es/XF60aFBsQgBlqGryIwCAC6d6AH2QUziVAgAABAgQIECBAgAABAgQIpCcgAJPenOgRAQIECOQICMBYIgRKEUj3+dv4xJZhItw8aZQXh8Vj80sZtUYIECBAgAABAgQqERCAqYS1WKNPP/10WLx4cfaX8nsd8WdbbLFF2G677XpWiukXuCjWk+5nxb+E/53vfCd8+ctfzsI38X8PchSpWhGDLR//+MezjcHdjs5m+lilplcIKG60H3aTdrdrxioA//Vf/5VthP7Sl76UbTTuVaWnX5+7BQDyNvoX2QDdb+P9pptuGi688MKw5pprDjJVA5876Ob2bheocwAmvjdigCRWXup2fOUrXwmbb755Yde8QEpcS7FK0U477VS4zV4nxsoW733ve7OgW6/jne98Z4ifKyuttNK0U/ICMFtuuWWIa3T11Vcv3NfYl35jm/q+SOE9kHoAJlYuiRWpYhWTbsdrXvOarEJM/JyOVau6HVtttVU4//zzQ6xOMugx6GdE3nuq2/Xj+yJ+P22yySZL/XiYAEz8jD/ooIOy91m3IxpcddVVYaONNhqUIjs/ftfF7/v4X6+jyOd/57X9vkv6vX+H6vwsvajLg4Q6/M46S1ouW4FAujfgKxisJgkQIECAAAECBAgQIECAAAECIxQQgBkhtksRIECAQDkCAjDlOGql9QLpPn8bn/irMBG+tWSGxsL1YXxsm9bPGAACBAgQIECAQMICddhMuNQvwHETaZOOuIn1bW97W8+AxbbbbhvWWmutnhuU4ybmSy65JKsSU/Xx29/+NsTQwn/8x3+Ea6+9NrdCzIEHHhhOPPHE8KxnPatv1/pt1I6bjq+55prsr+f3cprJJu0iZjEQ87Of/Sx8/etfz4JAeRViNthggxArVqy99trTmi8jAHP99deHbbbp/u+sV73qVVn1nle84hVFhjb0OYNubu92oToHYPJCILGS0J577lnYNy+sEBt605velG3Of+lLX1q43aknxs/PGGzZf//9+7bRL7yWN/bOeza+D4oeMQT3oQ99qOvp3dZ0Cu+B1AMwefMUsf/u7/4uC5B873vf62of3+dHHnlkyLuh2+3Fg35GFAmITL1Or7BVv/XU6zszr8pYvPbHPvaxsGjRorDssssWXdpLzssL2MQTBwnAxO/9efPmde1Hp7rPCiusMHA/U3qBAExKs9HKvqR7A76V02HQBAgQIECAAAECBAgQIECAQIMEBGAaNJmGQoAAgbYI5D0vTX0fU17/Qwh12DvWluXW5HGm+/ztHyb+PDwVfjQJ/zth8dhfNXkyjI0AAQIECBAgUHeBOvwjptEBmEcffTQsWLAgq2AyzLFw4cJwwgknhOWXX77wy2OgI/61/QceeCD89Kc/zSoEfP/7389CHjFwc8QRR+RueH7mmWfCTTfdlFXBePDBB7teu+hfoY/VXQ477LBwyimndG0nji9uHu5VKSeGbA499NBCfY7j/vnPf56N+wc/+EH40Y9+lFV7ec5znhPOOuussMoqq+Q6/vd//3eI7p///Oe7ntsvAFBGAObee+8Nf/M3f5PNWbcjbmjfeuutc8cxkxMG3dze7Vp1DsDkbdYvUv1osknee6BzbgyVxffDiiuuONT0xco07373u3u+Z2OjeaG6IsGKou/JeL28YMBb3/rWLPgz+b2Zwnsg9QBMtL3iiivCrrvuOtRamWnFk2E+I/IqAU0dSK+gR7+56be+866/3nrrZeHGV7/61QOb3nXXXVlgpVdFnnXWWSerKFW07X5jPProo7OwTt0PAZi6z2Dt+5/uDfja0xoAAQIECBAgQIAAAQIECBAg0HIBAZiWLwDDJ0CAQB0F8gIkAjB1nFV9ngWBdJ+/HTuxangy/HKJyUT4n3D02MtnwcglCRAgQIAAAQIECgoIwBSEquq0+A/h+NfqP/zhDw91icsvvzzssssuhV/70EMPZZUpbrnllq6v6bbZvFfjv//978MhhxySVZTodmy33XbZxvUXvOAFuf3rt1F7/fXXDzG0c999901rp+gm7aeffjrbEHzcccd17ctzn/vccN1114XNNtsst6/xhPPPPz8LEnQ7YlsxhLLJJptM+3EZAZgY4onBo7hZuttRNBR1//33h/e85z1hueWWC6973etCtHzlK18Z1lhjjbDaaquFlVZaKSyzzDJdrzHM5vapDdU5ABPHcsYZZ4QDDjigq88wG9C/8Y1vhJ133jk8/PDDfdfgwQcfHI455pgQ11nRI37OxOpF73//+/uGX2J7xx57bBZI61XlokgAZpBqNXfeeWeIYbleQboYbjv++OPDnDlzlgw3hfdAHQIw8T0+f/78cMcddxRdKkvOe8c73hHOOeecQp/f3Rof5jMihkTiWuj2Wd/tGieddFIWfpx6DBuAiWtwjz32CLfddltPr5122il777/4xS8ubPrII49k3/Hnnntuz9cM8t0bG+nne95554V3vetdhfuX6okCMKnOTGv6le4N+NZMgYESIECAAAECBAgQIECAAAECDRUQgGnoxBoWAQIEmiwgANPk2TW2EQqk+/ztlInlw2/CE5Msfh8Wjw33l2lHCOpSBAgQIECAAIE2CwjAJDD7RTe+T+3qpptuGi688MKw5pprFh5FDJJ89KMfzUI3vY4YWokhmbx/xOdVbuj11/m7XTdu+o8bdm+44YbCY4kn7rPPPuHUU08tVBEj76/7v/e9781cilTX6Bd+6FdhIC8AE6vK7Ljjjn0N8kJTMcjy2c9+Nrz5zW/u2U5sIwaX9t9//57n9KviMczm9qkXqnsA5vrrrw/bbLNNV79B1n6ngaeeeiosWrQoC6DkHfG6McwVg0t579Pf/e534ZOf/GSIoZz4nu13xABYXDtrrbVWz9OKBGDii2NoJW76jwGrXkfsWwzbnH766T3P6faeSOE9UIcATNHKQt3we4VL8tZm5+fDfEb8+te/DnvvvXcW1ipyxIpGm2+++bRThw3AxKDk4sWLe1Yb61wohoP+5V/+JfzZn/1ZbjdjxbG4xuP3ar8jBjTj+79X8Gzya5944onsvdXrfdPLJbeziZ0gAJPYhLSvO+negG/fXBgxAQIECBAgQIAAAQIECBAg0CwBAZhmzafRECBAoBUCec/kVYBpxTIwyJkLpP38bdHE0v1bPFaHPZUznxUtECBAgAABAgRqKlCHX9aW+gUz9X84DrMO8qoZ9GqzW2WEIte/8cYbQ9zA22szfAzUfPrTnw6xikOvf8jHeYjtxNBKr4oVg2ygztvQ3mtcMcSxYMGCIsPO+pkXsonhgw996ENh+eWX79nmT3/606zyxxe+8IWu58QKBrFfsYLK1CMvAFP0L/fffffdYbfddgv33HNP1z5svPHG4bTTTgsbbLBB15//4Ac/yKrI9KoMsd5664VLL700xOo73Y5hNrdPbafuAZh77703/M3f/E34/ve/P41okOpHk1/8s5/9LAsA3HzzzYXW9Pbbb59V8dlwww2zqj2dsMlvf/vb8MADD4Qrr7wyq+LRq7rK5IvEijJnnnlmmDdvXt9rFw3AxPZipZoYsur2fortnHDCCWF8fLzn9bbaaqus2lIMdU09Zvs9UIcATDTLC/51w4/e11xzTc/PjyKLc5jPiCIBzc61+wVAhw3AxLbzKhJ1rr/yyitn79VYMWbdddcNz3ve87Lvy/hd9vjjj4f4+RbDW5/61KdCrADT7yhayazTRr/fGeJn/sUXXxzWXnvtItOU9DkCMElPTxs6l/YN+DbMgDESIECAAAECBAgQIECAAAECTRUQgGnqzBoXAQIEGiwgANPgyTW0UQqk/fxNAGaUa8G1CBAgQIAAAQIzFhCAmTFhOQ30qyjS6wpf/vKXw9Zbbz1wB+Lm3IMPPjjbWN7riJt7DznkkGxz78tf/vIwZ86c7NS4sf4nP/lJOOuss0IMa/QK0Qy6oTe2/a1vfSvssMMOPQM1U/saQx4XXXRRmDt3biGDIlVPYkPz588PBx54YHjta18bnvOc52Rtx43Zv/zlL7NAQQyWxM3NvY5+lVPuuuuuEAMy9913X9eXx8oesQpNDKDEv/IfwxWxgsDUqjBFqoV05nCvvfbKKnoss8wy4dFHHw1XXXVV+Kd/+qe+Y4jVBWJ4oVcQaJjN7VMHXPcATFWb0GP1hne/+92FQiuFFn7Bk4pUbIlNFQ3AdC7beT9ttNFG2edIfC/dfvvt4Z//+Z/Dtdde27d3MZATg1rdbijO9nugLgGYhx56KKvodcsttxRcCSELdsTPuRhiGvbo9xnRLyAWv5fi+s87+vVxJgGYuK7ieyFWZBnVkfd5O7UfMdAWv5tvu+22aV0sY+5GNe686wjA5An5ecUCad+Ar3jwmidAgAABAgQIECBAgAABAgQIVCggAFMhrqYJECBAoBoBAZhqXLXaOoG0n78JwLRuQRowAQIECBAgUG8BAZhE5i8vGDG1m/0qIxQZUqxEEjdFF6kMUaS9qecMuqE3vv53v/td+MAHPhDOPffcQpdcuHBhVkGiX7WWqQ396le/Cu973/uyIEsVx2abbRY++9nPZoGTbke/jcu9+hPDODFU86xnPWupU2KIJm527lXFZdjxxWDRZz7zmSyE0+sQgAnh6aefzjbJH3fccV2ZvvrVr4a4HgY9YlArrs9Yiaiq9+fUPsU1Ft9LK664Ym53Bw3A5DbY44RYpSoGA1ddddWeTczme6AuAZi8ddoNd5DKWsN8RsTP4Bj0W2GFFaa9vGgQMlbrOvzww7tefiYBmNjgL37xi+x7IlZwqfoo8nk7tQ8xQBbDkt0CqPGz+cgjj+xZva3q8ZTZvgBMmZraGkIg7RvwQwzISwgQIECAAAECBAgQIECAAAECiQgIwCQyEbpBgAABAsUFBGCKWzmTQB+BtJ+/CcBYvAQIECBAgACBWgkIwCQyXYOGP+LG+0WLFoVll112qBHETfaxesoBBxzQs4rLUA2HEOKG3gsuuCCss846AzdxxRVXhF133bXQ64atgHPPPfeEfffdt/TgSKyWECtWzJs3r2f/44blgw46KPMpevTbLH7NNdeEffbZJzzyyCNFm+t7XhzDpz71qawKTr+bOAIwf2S8+uqrw0477dTVNFZIete73jXUvMT35xe/+MXw/ve/v/IQzBFHHBHif0XCL3EweQGYF73oRdk5vapDFQFZc801swpTW2yxRe7ps/UeqEsAJgLeeOONIQaKisxJDL5deumlYf3118+173dCv8+Ifp9pRSvW9Pv8n2kAJo6rqu+JyWaDrPPJr+tXJWfY78UZTXZFLxaAqQhWs0UF0r4BX3QUziNAgAABAgQIECBAgAABAgQIpCcgAJPenOgRAQIECOQICMBYIgRKEUj7+ZsATCmTrBECBAgQIECAwKgEBGBGJV3gOuecc07Yb7/9cs+MIYXrrrtuqOoSkxt/6qmnsrBD3PxeZGN0bsf+L/xy2mmnhQ022KDI6dPOKVohZaYVcL7+9a9n4YLvfe97Q/Vz6ovinMSKBu9+97vDcsst17fNovPcaWTbbbcNcUP3C1/4wmntlhlkimOIVRViKCpvDAIwf5yKfuv10EMPDccff3yYM2fO0Gvsu9/9bvjIRz4S4qb2so+VV145nHTSSVklqLz5nnztvADMe9/73qw6xd/+7d8OFd6JoYBPfvKT4a1vfWuhKhaz9R6oUwDm4YcfzsJYN9xwQ+4y6hdOyX3xpBOGDcA88cQTIVYQO/3003te7jWveU245JJLwrrrrtv1nDICMLHhe++9NxxyyCGVvP9i308++eQQP9/zbphPHmS/ij6bbrppuPDCC0N8DzXhEIBpwizWegxp34CvNa3OEyBAgAABAgQIECBAgAABAi0XEIBp+QIwfAIECNRRIO95XnxmnfKR1/8QQh32jqVMrG/FBNJ+/iYAU2wWnUWAAAECBAgQSESgDv+IWeoX4NT/4TiTef3hD38Ydt9999xQRvxL/jFE8YIXvGAml8te+8wzz2RhmrjhOF5/Jsf222+fbagfpvJL57pxc+/ixYtD3Dzd74g/P/LIIwfaODy1vZ/85CfZJv0rr7xyJsPONmEfd9xxYeeddy7Un1/84hchbjL//Oc/X+i6MewTNzWvuuqqXc+P74mbbropm8NhAz1xDP/4j/8Ydtlll7DMMsvk9ksA5o9ETz75ZDjssMPCKaecMs0sBjhipZ9VVlkl17PfCbE6VKws9IlPfGKoQEm3tmMYIr7P1lprrYH7lheA6QQoYnhn0JBZDDbEAF3cyF/gJtySvs/Ge6BOAZjoc8wxx4RYOSzvuPzyy7PPgZkewwZg4nXPOOOMLIjX63jnO98Zzj777LDSSit1PaWsAExsPFbXOuGEE7JATllB0Zm8/37961+HvffeO6sQNfVYuHBh1tfll19+ptOXxOsFYJKYhjZ3Iu0b8G2eGWMnQIAAAQIECBAgQIAAAQIE6i4gAFP3GdR/AgQItFAg79l16vuY8vovANPCRT07Q077+ZsAzOysClclQIAAAQIECAwpIAAzJFwVL8vbWN655oknnhhidYkC/0gt3M1f/epX4ayzzso22seqFoMcf/3Xf539lfwYgClj4+03vvGNLEwSqxZ0O17ykpeEq666Kmy00UaDdLPruTHAcO2112bhgv/4j/8YqL34V/b333//ECte9Aqn9Grwf/7nf8JRRx0Vzj///Nxr5lU76DTwm9/8Jpx77rnhX//1XwvPYaz6EgMLBx98cHj5y1+e25fOCQIwf6K64oorwq677jrNLq7Ta665ZuhqSFMbfPzxx7O1Gqs2DbpWY1ux4kvcOB/n+xWveMXQnx95n1OTK4j8/Oc/z4Jqn/70p/uurbgOFyxYkFW7WW211Qqvw6knjvI9UKcATHT62te+Ft72trf1DXFsvPHG4aKLLgpz584deg6KfEbkVZnJ6+uiRYtC/K/Xd2CZAZg4nnjD+v7778+CbjHUFkMxgx5xjcfwagz2ROciQcNu17jrrrtCDADdd999035cVnhp0LFVdb4ATFWy2i0okPYN+IKDcBoBAgQIECBAgAABAgQIECBAIEEBAZgEJ0WXCBAgQKC/QN7eHAEYK4hAIYG0n78JwBSaRCcRIECAAAECBFIREIBJZSYS6ccf/vCHECs33HLLLeHrX/96FqT4zne+s6R3cRN9DGTE8Mcb3/jGEKuTvOxlLxt6M2+3Yffb4BvPL7MCTuf6sRJODKXccMMN4atf/Wr48Y9/nDlM/ov/m2yySbY5/w1veEPYcsstw2tf+9owZ86coWcuXvM///M/wyWXXJJd9/bbb8/aihulY9uvetWrwrbbbhvidV/0ohcVvk4MKHz729/OqsLENu++++4lgZjJbb/97W/PKm2UUUmocOcaeGIMasWKDnEOpx4xrBI3+5d5xJtnsYpQDIrF/+I6feihh/q+TzfYYIPwl3/5lzNar50xDBKAia+J/Y2fI5/73OfCl7/85azP8X0VP0PiZ0mslBPDc2usscbQoZypvt4DZa44bU0WiN+R3//+98Mdd9wRvvnNb2ZrO1bemhyKmfw9ueGGG2aBl/j+W2GFFWaMGau/7bffftPaiZ/lsVJYfF815RCAacpM1nYcad+Ary2rjhMgQIAAAQIECBAgQIAAAQIEggCMRUCAAAECtRMQgKndlOlwmgJpP38TgElz1egVAQIECBAgQKCHgACMpZGcwBlnnJH9lfxeRxWhguQQdKg2Ak8//XRYvHhxiFVxph777LNPOPXUU8OKK65Ym/HkdXTQAExee35OgEAxgX7vvY997GNZVZxll122WGM1OEsApgaT1Owupn0Dvtn2RkeAAAECBAgQIECAAAECBAg0W0AAptnza3QECBBopIAATCOn1aBGL5D28zcBmNGvCFckQIAAAQIECMxAQABmBnheWr7Ao48+GhYsWBCuvPLKro2vt9564dJLLw3rr79++RfXIoEhBWLVonnz5oV77rlnqRaauF4FYIZcJF5GYIYC999/f5g/f35WfWby8ZKXvCRcddVVYaONNprhFdJ6uQBMWvPRwt6kfQO+hRNiyAQIECBAgAABAgQIECBAgEBjBARgGjOVBkKAAIH2CAjAtGeujbRSgbSfvwnAVDr5GidAgAABAgQIlC0gAFO2qPaGFpiYmAj/9m//Fvbee++ebTSxosbQYF6YjMCTTz4ZDjvssHDKKadM69PZZ5+dhbqacgjANGUmjaNuAldccUXYddddp3V74cKF4YQTTgjLL7983YbUt78CMI2azjoOJu0b8HUU1WcCBAgQIECAAAECBAgQIECAwB8FBGCsBAIECBConYAATO2mTIfTFEj7+ZsATJqrRq8IECBAgAABAj0EBGAsjWQEfvCDH4T99ttv2l+3n9zByy+/POyyyy7J9FlHCHQEvvGNb4Sdd945PPzww0uhvPOd7wwxBLPSSis1AksAphHTaBA1E/jd734XPvCBD4Rzzz13qZ7H6i8XX3xx2HzzzWs2ovzuCsDkGzmjUoG0b8BXOnSNEyBAgAABAgQIECBAgAABAgQqFRCAqZRX4wQIECBQhYAATBWq2myhQNrP3wRgWrgkDZkAAQIECBCos4AATJ1nr4Z9j5t4H3/88fD85z8/rLDCCiFWfXnkkUfC1VdfHf7pn/4p/PCHP+w5qq222iqcf/75IW74dRBITaBXFZi4Xq+66qqw0UYbpdblofojADMUmxcRmJFAr4Dd+973vvDxj388+z5t2iEA07QZrd140r4BXztOHSZAgAABAgQIECBAgAABAgQILBEQgLEYCBAgQKB2AgIwtZsyHU5TIO3nbwIwaa4avSJAgAABAgQI9BAQgLE0Rirwox/9KMybNy9861vfGvi6Z555ZlYhJu/mwsANewGBkgTuvPPOECu+PPjgg0u1+OEPfzgcc8wxYfnlly/pSrPXjADM7Nm7cjsFnn766bB48eLwD//wD0sBrLnmmuGyyy4Lr3/96xsJIwDTyGmt06DSvgFfJ0l9JUCAAAECBAgQIECAAAECBAgsLSAAY0UQIECAQO0E8vaoxD/8mvKR1/8QQh32jqVMrG/FBNJ+/iYAU2wWnUWAAAECBAgQSESgDv+IWeoX4NT/4ZjIvCbbjd/85jdhzz33DF/60pcG6uN2220Xzj777LDaaqsN9DonExilwFNPPRUWLVoUjj322KUuu95664VLL700rL/++qPsTiXXEoCphFWjBHoK3H///WH+/PnhjjvuWOqcI444IgvGLLfcco3UE4Bp5LTWaVBp34Cvk6S+EiBAgAABAgQIECBAgAABAgSWFhCAsSIIECBAoHYCeQGS1Pcx5fVfAKZ2S7KuHU77+ZsATF3XlX4TIECAAAECLRUQgGnpxM/WsP/3f/83HHTQQeGCCy4o3IX4V+7PO++8sMUWWxR+jRMJzJbAAw88EPbaa6/wta99bakunHjiieHQQw+tfQUjAZjZWlmu20aBeLP84x//eIhVpCYfG2+8cfY9us466zSWRQCmsVNbl4GlfQO+Lor6SYAAAQIECBAgQIAAAQIECBCYLiAAY1UQIECAQO0E8gIkAjC1m1Idnh2BtJ+/CcDMzqpwVQIECBAgQIDAkAICMEPCedlwAnmb56e2uvLKK4fTTjst7L777rUPDgwn5lV1FLj44ovD/vvvH2Lgq3PEDesXXXRRmDt3bh2HtKTPee/h973vfdmG/RVWWKHW49R5AikI/OxnPwt77713uPnmm5fqTgy/xGpqeTfbUxjDsH0QgBlWzutKEkj7BnxJg9QMAQIECBAgQIAAAQIECBAgQGAWBARgZgHdJQkQIEBgZgJ5z+QEYGbm69WtEUj7+ZsATGsWooESIECAAAECzRAQgGnGPNZmFPEf/osXL87+yzve8Y53hKOOOiq87nWva/Qm3zwHP6+fwO9+97tw2GGHhdNPP32pzp955plhv/32q/V6FoCp33rU4/oKnHPOOdlnxuTjve99bxYyW3HFFes7sAI9F4ApgOSUKgXSvgFf5ci1TYAAAQIECBAgQIAAAQIECBCoVkAAplpfrRMgQIBABQICMBWgarKNAmk/fxOAaeOaNGYCBAgQIECgxgICMDWevLp2/eqrr84qYTzwwAPh9ttvXzKMddddN6y33nphiy22CDvuuGNYa621wjLLLFPXYeo3AQIECBAgMKSAAMyQcF5WlkDaN+DLGqV2CBAgQIAAAQIECBAgQIAAAQKjFxCAGb25KxIgQIDADAUEYGYI6OUE/iiQ9vM3ARjrlAABAgQIECBQKwEBmFpNl84SIECAAAECBJovIADT/DlOfIRp34BPHE/3CBAgQIAAAQIECBAgQIAAAQJ9BARgLA8CBAgQqJ2AAEztpkyH0xRI+/mbAEyaq0avCBAgQIAAAQI9BARgLA0CBAgQIECAAIGkBARgkpqONnYm7RvwbZwRYyZAgAABAgQIECBAgAABAgSaIiAA05SZNA4CBAi0SEAApkWTbahVCqT9/E0Apsq51zYBAgQIECBAoHQBAZjSSTVIgAABAgQIECAwEwEBmJnoeW0JAmnfgC9hgJogQIAAAQIECBAgQIAAAQIECMySgADMLMG7LAECBAgMLyAAM7ydVxKYJJD28zcBGIuVAAECBAgQIFArAQGYWk2XzhIgQIAAAQIEmi8gANP8OU58hGnfgE8cT/cIECBAgAABAgQIECBAgAABAn0EBGAsDwIECBConYAATO2mTIfTFEj7+ZsATJqrRq8IECBAgLrS5HQAACAASURBVAABAj0EBGAsDQIECBAgQIAAgaQEBGCSmo42dibtG/BtnBFjJkCAAAECBAgQIECAAAECBJoiIADTlJk0DgIECLRIQACmRZNtqFUKpP38TQCmyrnXNgECBAgQIECgdAEBmNJJNUiAAAECBAgQIDATAQGYmeh5bQkCad+AL2GAmiBAgAABAgQIECBAgAABAgQIzJKAAMwswbssAQIECAwvIAAzvJ1XEpgkkPbzNwEYi5UAAQIECBAgUCsBAZhaTZfOEiBAgAABAgSaLyAA0/w5TnyEad+ATxxP9wgQIECAAAECBAgQIECAAAECfQQEYCwPAgQIEKidgABM7aZMh9MUSPv5mwBMmqtGrwgQIECAAAECPQQEYCwNAgQIECBAgACBpAQEYJKajjZ2Ju0b8G2cEWMmQIAAAQIECBAgQIAAAQIEmiIgANOUmTQOAgQItEhAAKZFk22oVQqk/fxNAKbKudc2AQIECBAgQKB0AQGY0kk1SIAAAQIECBAgMBMBAZiZ6HltCQJp34AvYYCaIECAAAECBAgQIECAAAECBAjMkoAAzCzBuywBAgQIDC8gADO8nVcSmCSQ9vM3ARiLlQABAgQIECBQKwEBmFpNl84SIECAAAECBJovIADT/DlOfIRp34BPHE/3CBAgQIAAAQIECBAgQIAAAQJ9BARgLA8CBAgQqJ2AAEztpkyH0xRI+/mbAEyaq0avCBAgQIAAAQI9BGoXgDGTBAgQIECAAAECrROow++srZuUBg847RvwDYY3NAIECBAgQIAAAQIECBAgQKDxAgIwjZ9iAyRAgEDzBARgmjenRjQrAmk/fxOAmZVF4aIECBAgQIAAgWEF6rCZsO+N0GEH7nUECBAgQIAAAQK1EajD76y1wdTRXIG0b8Dndt8JBAgQIECAAAECBAgQIECAAIFkBQRgkp0aHSNAgACBXgICMNYGgVIE0n7+JgBTyiRrhAABAgQIECAwKoE6bCYUgBnVanAdAgQIECBAgECaAnX4nTVNOb0aRiDtG/DDjMhrCBAgQIAAAQIECBAgQIAAAQJpCAjApDEPekGAAAECAwgIwAyA5VQCvQXSfv4mAGPtEiBAgAABAgRqJVCHzYQCMLVaUjpLgAABAgQIEChdoA6/s5Y+aA3OmkDaN+BnjcWFCRAgQIAAAQIECBAgQIAAAQIzFhCAmTGhBggQIEBg1AICMKMWd72GCqT9/E0ApqHLzrAIECBAgACBpgrUYTNh2r8AN3VlGBcBAgQIECBAYPYE/P43e/auHIL1ZxU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6BuAqeaSWiVAgAABAgRyBOqwd8wk1l8g7edvAjD1X2FGQIAAAQIECLRKoA7/iEn7F+BWLReDJUCAAAECBAiMRMDvfyNhdpEeAtafpUGAAAECBAgQIECAAAECBAgQqEZAAKYaV60SIECAAIGZCNRh79hMxue1aQik/fxNACaNVaIXBAgQIECAAIGCAnX4R0zavwAXhHYaAQIECBAgQIBAYQG//xWmcmIFAtZfBaiaJECAAAECBAgQIECAAAECBAiEEARgLAMCBAgQIJCeQB32jqWnpkeDCqT9/E0AZtD5dD4BAgQIECBAYFYF6vCPmLR/AZ7V6XNxAgQIECBAgEAjBfz+18hprc2grL/aTJWOEiBAgAABAgQIECBAgAABAjUTEICp2YTpLgECBAi0QqAOe8daMRENH2Taz98EYBq+/AyPAAECBAgQaJpAHf4Rk/YvwE1bEcZDgAABAgQIEJh9Ab//zf4ctLkH1l+bZ9/YCRAgQIAAAQIECBAgQIAAgSoFBGCq1NU2AQIECBAYTqAOe8eGG5lXpSSQ9vM3AZiU1oq+ECBAgAABAgRyBerwj5i0fwHOJXYCAQIECBAgQIDAgAJ+/xsQzOmlClh/pXJqjAABAgQIECBAgAABAgQIECCwREAAxmIgQIAAAQLpCdRh71h6ano0qEDaz98EYAadT+cTIECAAAECBGZVoA7/iEn7F+BZnT4XJ0CAAAECBAg0UsDvf42c1toMyvqrzVTpKAECBAgQIECAAAECBAgQIFAzAQGYmk2Y7hIgQIBAKwTqsHesFRPR8EGm/fxNAKbhy8/wCBAgQIAAgaYJ1OEfMWn/Aty0FWE8BAgQIECAAIHZF/D73+zPQZt7YP21efaNnQABAgQIECBAgAABAgQIEKhSQACmSl1tEyBAgACB4QTqsHdsuJF5VUoCaT9/E4BJaa3oCwECBAgQIEAgV6AO/4hJ+xfgXGInECBAgAABAgQIDCjg978BwZxeqoD1VyqnxggQIECAAAECBAgQIECAAAECBAgQaITA+MSWYSLcvNRYxsKbwvjYLY0Yn0EQIECAQJUCaT9/E4Cpcu61TYAAAQIECBAoXUAApnRSDRIgQIAAAQIECMxQIO0boDMcnJcnL2D9JT9FOkiAAAECBAgQIECAAAECBAgQIECAwMgFFk3E8MuWU657S1g89qaR98UFCRAgQKBuAmk/fxOAqdt60l8CBAgQIECg5QICMC1fAIZPgAABAgQIEEhQIO0boAmC6VKpAtZfqZwaI0CAAAECBAgQIECAAAECBAgQIECg9gLdqr90BqUKTO2n1wAIECAwAoG0n78JwIxgCbgEAQIECBAgQKA8AQGY8iy1RIAAAQIECBAgUI5A2jdAyxmjVtIVsP7SnRs9I0CAAAECBAgQIECAAAECBAgQIEBgNgS6V3/p9EQVmNmYE9ckQIBAvQTSfv4mAFOv1aS3BAgQIECAQOsFBGBavwQAECBAgAABAgSSE0j7BmhyXDpUsoD1VzKo5ggQIECAAAECBAgQIECAAAECBAgQqLFAv+ovnWGpAlPjCdZ1AgQIjEQg7edvAjAjWQQuQoAAAQIECBAoS0AApixJ7RAgQIAAAQIECJQlkPYN0LJGqZ1UBay/VGdGvwgQIECAAAECBAgQIECAAAECBAgQGL1A/+ovnf6oAjP6mXFFAgQI1Ekg7edvAjB1Wkv6SoAAAQIECBAIAjAWAQECBAgQIECAQGoCad8ATU1Lf8oWsP7KFtUeAQIECBAgQIAAAQIECBAgQIAAAQL1FChS/aUzMlVg6jnHek2AAIHRCKT9/E0AZjSrwFUIECBAgAABAiUJCMCUBKkZAgQIECBAgACB0gTSvgFa2jA1lKiA9ZfoxOgWAQIECBAgQIAAAQIECBAgQIAAAQIjFihW/aXTKVVgRjw9LkeAAIEaCaT9/E0ApkZLSVcJECBAgAABAkEFGIuAAAECBAgQIEAgOYG0b4Amx6VDJQtYfyWDao4AAQIECBAgQIAAAQIECBAgQIAAgRoKDFL9pTM8VWBqONG6TIAAgZEIpP38TQBmJIvARQgQIECAAAECZQmoAFOWpHYIECBAgAABAgTKEkj7BmhZo9ROqgLWX6ozo18ECBAgQIAAAQIECBAgQIAAAQIECIxOYLDqL51+qQIzuhlyJQIECNRJIO3nbwIwdVpL+kqAAAECBAgQUAHGGiBAgAABAgQIEEhOIO0boMlx6VDJAtZfyaCaI0CAAAECBAgQIECAAAECBAgQIECgZgLDVH/pDFEVmJpNtu4SIEBgJAJpP38TgBnJInARAgQIECBAgEBZAirAlCWpHQIECBAgQIAAgbIE0r4BWtYotZOqgPWX6szoFwECBAgQIECAAAECBAgQIECAAAECoxEYrvpLp2+qwIxmllyFAAECdRJI+/mbAEyd1pK+EiBAgAABAgRUgLEGCBAgQIAAAQIEkhNI+wZoclw6VLKA9VcyqOYIECBAgAABAgQIECBAgAABAgQIEKiRwEyqv3SGqQpMjSZcVwkQIDASgbSfvwnAjGQRuAgBAgQIECBAoCwBFWDKktQOAQIECBAgQIBAWQJp3wAta5TaSVXA+kt1ZvSLAAECBAgQIECAAAECBAgQIECAAIHqBWZW/aXTP1Vgqp8pVyBAgECdBNJ+/iYAU6e1pK8ECBAgQIAAARVgrAECBAgQIECAAIHkBNK+AZoclw6VLGD9lQyqOQIECBAgQIAAAQIECBAgQIAAAQIEaiJQRvWXzlBVganJpOsmAQIERiKQ9vM3AZiRLAIXIUCAAAECBAiUJaACTFmS2iFAgAABAgQIEChLIO0boGWNUjupClh/qc6MfhEgQIAAAQIECBAgQIAAAQIECBAgUK1AOdVfOn1UBaba2dI6AQIE6iSQ9vM3AZg6rSV9JUCAAAECBAioAGMNECBAgAABAgQIJCeQ9g3Q5Lh0qGQB669kUM0RIECAAAECBAgQIECAAAECBAgQIFADgTKrv3SGqwpMDSZeFwkQIDASgbSfvwnAjGQRuAgBAgQIECBAoCwBFWDKktQOAQIECBAgQIBAWQJp3wAta5TaSVXA+kt1ZvSLAAECBAgQIECAAAECBAgQIECAAIHqBMqt/tLppyow1c2YlgkQIFAngbSfvwnA1Gkt6SsBAgQIECBAQAUYa4AAAQIECBAgQCA5gbRvgCbHpUMlC1h/JYNqjgABAgQIECBAgAABAgQIECBAgACBxAWqqP7SGbIqMIlPvu4RIEBgJAJpP38TgBnJInARAgQIECBAgEBZAirAlCWpHQIECBAgQIAAgbIE0r4BWtYotZOqgPWX6szoFwECBAgQIECAAAECBAgQIECAAAEC1QhUU/2l01dVYKqZNa0SIECgTgJpP38TgKnTWtJXAgQIECBAgIAKMNYAAQIECBAgQIBAcgJp3wBNjkuHShaw/koG1RwBAgQIECBAgAABAgQIECBAgAABAgkLVFn9pTNsVWASXgC6RoAAgZEIpP38TQBmJIvARQgQIECAAAECZQmoAFOWpHYIECBAgAABAgTKEkj7BmhZo9ROqgLWX6ozo18ECBAgQIAAAQIECBAgQIAAAQIECJQvUG31l05/VYEpf+a0SIAAgToJpP38TQCmTmtJXwkQIECAAAECKsBYAwQIECBAgAABAskJpH0DNDkuHSpZwPorGVRzBAgQIECAAAECBAgQIECAAAECBAgkKjCK6i+doasCk+gi0C0CBAiMRCDt528CMCNZBC5CgAABAgQIEChLQAWYsiS1Q4AAAQIECBAgUJZA2jdAyxqldlIVsP5SnRn9IkCAAAECBAgQIECAAAECBAgQIECgXIHRVH/p9FkVmHJnT2sECBCok0Daz98EYOq0lvSVAAECBAgQIKACjDVAgAABAgQIECCQnEDaN0CT49KhkgWsv5JBNUeAAAECBAgQIECAAAECBAgQIECAQIICg1d/eSyEsNKUkXT7//UerCowCS4EXSJAgMBIBNJ+/iYAM5JF4CIECBAgQIAAgbIEVIApS1I7BAgQIECAAAECZQmkfQO0rFFqJ1UB6y/VmdEvAgQIECBAgAABAgQIECBAgAABAgTKEyhe/eWxMBZODiGcHCbCo0t1YCy8IITwwTARPtglHNOtr6rAlDeDWiJAgECdBNJ+/iYAU6e1pK8ECBAgQIAAARVgrAECBAgQIECAAIHkBNK+AZoclw6VLGD9lQyqOQIECBAgQIAAAQIECBAgQIAAAQIEEhMoVv3lT8GX8bH/l42g1wbh8YnnFw7CqAKT2GLQHQIECIxEIO3nbwIwI1kELkKAAAECBAgQKEtABZiyJLVDgAABAgQIECBQlkDaN0DLGqV2UhWw/lKdGf0iQIAAAQIECBAgQIAAAQIECBAgQKAcgf7VX6YHXzpXzdsgXCwIowpMObOoFQIECNRJIO3nb3nfb3WS1lcCBAgQIECAQAsEBGBaMMmGSIAAAQIECBComUDaN0Brhqm7AwtYfwOTeQEBAgQIECBAgAABAgQIECBAgAABArUR6F39pXfwpTO4ohuE84IwqsDUZrnoKAECBEoSSPv5W9Hvt5IwNEOAAAECBAgQIDAzAQGYmfl5NQECBAgQIECAQPkCad8ALX+8WkxLwPpLaz70hgABAgQIECBAgAABAgQIECBAgACBMgWmV3/JD750rj/oBuHeT6MbAAAAIABJREFUQRhVYMqcU20RIEAgfYG0n78N+v2WvrceEiBAgAABAgQaLSAA0+jpNTgCBAgQIECAQC0F0r4BWktSnR5AwPobAMupBAgQIECAAAECBAgQIECAAAECBAjUSGDp6i/Fgy+dIQ67QbhbEEYVmBotHF0lQIDAjAXSfv427PfbjFk0QIAAAQIECBAgMIyAAMwwal5DgAABAgQIECBQpUDaN0CrHLm2UxCw/lKYBX0gQIAAAQIECBAgQIAAAQIECBAgQKB8gT9Wf3ldGAsnhxBODuNj/2+gi8x0g/DSQZjvhMVjbxro+k4mQIAAgboKpP38babfb3WdFf0mQIAAAQIECNRUQACmphOn2wQIECBAgACBBgukfQO0wfCGlglYfxYCAQIECBAgQIAAAQIECBAgQIAAAQLNExifeG0IYeehgi8djbI2CHeCMCFcFcbHvts8bCMiQIAAgSkCaT9/K+v7zbQTIECAAAECBAiMREAAZiTMLkKAAAECBAgQIDCAQNo3QAcYiFNrKWD91XLadJoAAQIECBAgQIAAAQIECBAgQIAAgcoFbBCunNgFCBAg0FCBtJ+/+X5r6LIzLAIECBAgQKCpAgIwTZ1Z4yJAgAABAgQI1Fcg7Rug9XXV82IC1l8xJ2cRIECAAAECBAgQIECAAAECBAgQINA2ARuE2zbjxkuAAIGyBNJ+/ub7rax51g4BAgQIECBAYCQCAjAjYXYRAgQIECBAgACBAQTSvgE6wECcWksB66+W06bTBAgQIECAAAECBAgQIECAAAECBAhULmCDcOXELkCAAIGGCqT9/M33W0OXnWERIECAAAECTRUQgGnqzBoXAQIECBAgQKC+AmnfAK2vq54XE7D+ijk5iwABAgQIECBAgAABAgQIECBAgACBtgnYINy2GTdeAgQIlCWQ9vM3329lzbN2CBAgQIAAAQIjERCAGQmzixAgQIAAAQIECAwgkPYN0AEG4tRaClh/tZw2nSZAgAABAgQIECBAgAABAgQIECBAoHIBG4QrJ3YBAgQINFQg7edvvt8auuwMiwABAgQIEGiqgABMU2fWuAgQIECAAAEC9RVI+wZofV31vJiA9VfMyVkECBAgQIAAAQIECBAgQIAAAQIECLRNwAbhts248RIgQKAsgbSfv/l+K2uetUOAAAECBAgQGImAAMxImF2EAAECBAgQIEBgAIG0b4AOMBCn1lLA+qvltOk0AQIECBAgQIAAAQIECBAgQIAAAQKVC9ggXDmxCxAgQKChAmk/f/P91tBlZ1gECBAgQIBAUwUEYJo6s8ZFgAABAgQIEKivQNo3QOvrqufFBKy/Yk7OIkCAAAECBAgQIECAAAECBAgQIECgbQI2CLdtxo2XAAECZQmk/fzN91tZ86wdAgQIECBAgMBIBARgRsLsIgQIECBAgAABAgMIpH0DdICBOLWWAtZfLadNpwkQIECAAAECBAgQIECAAAECBAgQqFzABuHKiV2AAAECDRVI+/mb77eGLjvDIkCAAAECBJoqIADT1Jk1LgIECBAgQIBAfQXSvgFaX1c9LyZg/RVzchYBAgQIECBAgAABAgQIECBAgAABAm0TsEG4bTNuvAQIEChLIO3nb77fyppn7RAgQIAAAQIERiIgADMSZhchQIAAAQIECBAYQCDtG6ADDMSptRSw/mo5bTpNgAABAgQIECBAgAABAgQIECBAgEDlAjYIV07sAgQIEGioQNrP33y/NXTZGRYBAgQIECDQVAEBmKbOrHERIECAAAECBOorkPYN0Pq66nkxAeuvmJOzCBAgQIAAAQIECBAgQIAAAQIECBBom4ANwm2bceMlQIBAWQJpP3/z/VbWPGuHAAECBAgQIDASAQGYkTC7CAECBAgQIECAwAACad8AHWAgTq2lgPVXy2nTaQIECBAgQIAAAQIECBAgQIAAAQIEKhewQbhyYhcgQIBAQwXSfv7m+62hy86wCBAgQIAAgaYKCMA0dWaNiwABAgQIECBQX4G0b4DW11XPiwlYf8WcnEWAAAECBAgQIECAAAECBAgQIECAQNsEbBBu24wbLwECBMoSSPv5m++3suZZOwQIECBAgACBkQgIwIyE2UUIECBAgAABAgQGEEj7BugAA3FqLQWsv1pOm04TIECAAAECBAgQIECAAAECBAgQIFC5gA3ClRO7AAECBBoqkPbzN99vDV12hkWAAAECBAg0VUAApqkza1wECBAgQIAAgfoKpH0DtL6uel5MwPor5uQsAgQIECBAgAABAgQIECBAgAABAgTaJmCDcNtm3HgJECBQlkDaz998v5U1z9ohQIAAAQIECIxEQABmJMwuQoAAAQIECBAgMIBA2jdABxiIU2spYP3Vctp0mgABAgQIECBAgAABAgQIECBAgACBygVsEK6c2AUIECDQUIG0n7/5fmvosjMsAgQIECBAoKkCAjBNnVnjIkCAAAECBAjUVyDtG6D1ddXzYgLWXzEnZxEgQIAAAQIECBAgQIAAAQIECBAg0DYBG4TbNuPGS4AAgbIE0n7+5vutrHnWDgECBAgQIEBgJAICMCNhdhECBAgQIECAAIEBBNK+ATrAQJxaSwHrr5bTptMECBAgQIAAAQIECBAgQIAAAQIECFQuYINw5cQuQIAAgYYKpP38zfdbQ5edYREgQIAAAQJNFRCAaerMGhcBAgQIECBAoL4Cad8Ara+rnhcTsP6KOTmLAAECBAgQIECAAAECBAgQIECAAIG2Cdgg3LYZN14CBAiUJZD28zffb2XNs3YIECBAgAABAiMREIAZCbOLECBAgAABAgQIDCCQ9g3QAQbi1FoKWH+1nDadJkCAAAECBAgQIECAAAECBAgQIECgcgEbhCsndgECBAg0VCDt52++3xq67AyLAAECBAgQaKqAAExTZ9a4miswPrFleCbMDcuEueGZ8GdhLMzN/psIL2nuoI2MAIFZFHgghPDH/ybCA2GZ8GD2v8fHbpnFPrl08wXSvgHafP+2j9D6a/sKMH4CBAgQIECAAAECBAgQIECAAAECBLoL2CBsZRAgQIDAcAJpP3/z/TbcrHoVAQIECBAgQGCWBARgZgneZQkMJHDUxHph2bBXCGGPEMJaA73WyQQIEKhG4L/CRDgzLBOuDONjP6nmElptsUDaN0BbPDEtGbr115KJNkwCBAgQIECAAAECBAgQIECAAAECBAYUsEF4QDCnEyBAgMD/CaT9/M33m4VKgAABAgQIEKiVgABMraZLZ1snMD6xT5gIu4UQ3t66sRswAQL1EZgIl4cQPh+OHrugPp3W08QF0r4Bmjie7s1YwPqbMaEGCBAgQIAAAQIECBAgQIAAAQIECBBopIANwo2cVoMiQIDACATSfv7m+20ES8AlCBAgQIAAAQLlCQjAlGepJQLlCiyaOC2EcGC5jWqNAAECFQqMhX8L42OxWpWDwEwF0r4BOtPReX3qAtZf6jOkfwQIECBAgAABAgQIECBAgAABAgQIzI6ADcKz4+6qBAgQqL9A2s/ffL/Vf4UZAQECBAgQINAqAQGYVk23wdZCYHxi9TARYhWFN3fr72rPCeGA14ew+nNDeOnzQnjp//3fVZ5di9HpJAECNRN46H9DeDj+99sQOv/77G+H8NPHew7kP8NY2DWMj91bs6HqbloCad8ATctKb8oXsP7KN9UiAQIECBAgQIAAAQIECBAgQIAAAQJNELBBuAmzaAwECBCYDYG0n7/5fpuNNeGaBAgQIECAAIGhBQRghqbzQgIVCIxPbBQmwh3dWt527RDmvTKEfV5bwXU1SYAAgQEFrv5hCJ+9K4RL7+7xwrGwWxgfu2zAZp1OoCOQ9g1Q89R0Aeuv6TNsfAQIECBAgAABAgQIECBAgAABAgQIDCewaOLREMLzl7x4LDw3jI/9drjGvIoAAQIEWiSQ9vM3AZgWLUVDJUCAAAECBJogIADThFk0hmYI/P3EeBgLi6YOZod1Q/jY5iFs+NJmDNMoCBBolsCdD4Vw8L+HcPtPu4xrIiwOR4+NN2vERjMigbRvgI4IwWVmTcD6mzV6FyZAgAABAgQIECBAgAABAgQIECBAIGmBRRP3hRDWXtLHp8Ia4ZixnyXdZ50jQIAAgRQE0n7+JgCTwhrRBwIECBAgQIBAYQEBmMJUTiRQocDiiX3DM+HTU69w/FYhfOSNFV5X0wQIEChJ4B0Xh3DVvV0aGwsbhvGxO0u6jGbaI5D2DdD2zENbR2r9tXXmjZsAAQIECBAgQIAAAQIECBAgQIAAgf4C4xO3hYnwhiUnjYX1w/jYf2IjQIAAAQI5Amk/fxOAsYAJECBAgAABArUSEICp1XTpbCMFFk+8JTwTbpg6tq++J4TNXt7IERsUAQINFTjqphCOubXL4MbCi8P42C8bOmzDqkYg7Rug1YxZq+kIWH/pzIWeECBAgAABAgQIECBAgAABAgQIECCQksCiic+HEHZc0qWxsFkYH7stpS7qCwECBAgkKZD28zcBmCQXjU4RIECAAAECBHoJCMBYGwRmU+AfJtYJT4V4Q3CVyd2YGJ/NTrk2AQIEhhe44SchbP3/2bsXOKuquv/j3z0QiD6AYFZiiqUEpoCIqE+gQCoWeEnFRPBSJkJqKXgJIZgzgwKJgJc0UUwRECzUvGSJmJiAt0xF/aeJT9qToBl44SGEhP1/rY3nMGfmzMy57Mvae3/O6+XLYvZea/3ea51x2Ot8Z93Z4P4HVOOcWH6r3JlCAbsfgKZwQlJWMusvZRNOuQgggAACCCCAAAIIIIAAAggggAACCCBQpEC1e5ukc3JXV2mwqp3fFXk3lyGAAAIIpFfA7v03AjDpXZlUjgACCCCAAAKxFCAAE8tpY9CJELjeba31elSujqhbz/2nSyd0TUSFFIEAAikV+MVz0vm/rVe8o1nKOGNTSkLZpQvY/QC09Hq4I14CrL94zRejRQABBBBAAAEEEEAAAQQQQAABBBBAAIGwBDLuNLn6Sa47V8NV6ywMq3v6QQABBBCIrYDd+28EYGK7sBg4AggggAACCKRTgABMOuedqm0QmOSOkaOZdYfyk37StKNtGBxjQAABBCoT+PHvpBueqddGlY5WtfNYZS1zd0oE7H4AmpJJSHGZrL8UTz6lI4AAAggggAACCCCAAAIIIIAAAggggEATApPcS+TomtwVjn6ojHMzZggggAACCDQjYPf+GwEYFjACCCCAAAIIIBArAQIwsZouBpsogWr3cUkDsjWdfZB0x3cSVSHFIIBAigU2/Uc6Zp604u95CL9UjfODFLNQevECdj8ALb4OroynAOsvnvPGqBFAAAEEEEAAAQQQQAABBBBAAAEEEEAgaIFJ7tlydEedbq5QjTMt6G5pHwEEEEAg9gJ2778RgIn9AqMABBBAAAEEEEiXAAGYdM031doikHEPlavc2Qi7fE76y4XSXu1tGSDjQAABBCoXuP816TuL8tr5RC3VQxOdNypvnRYSLmD3A9CE41OeWH8sAgQQQAABBBBAAAEEEEAAAQQQQAABBBBAoJBAxh0sV7+t86U7VeOcDRYCCCCAAALNCNi9/0YAhgWMAAIIIIAAAgjESoAATKymi8EmRqDaNcdCX5Kt58JDpRsGJ6Y6CkEAAQRyAkffKT32P3VAXNWo1slAhECsH4AyfUkXsPsBfNL1qQ8BBBBAAAEEEEAAAQQQQAABBBBAAAEE7BWY4HZWS71VZ4BrVOPsae+AGRkCCCCAgCUCdu+/EYCxZJkwDAQQQAABBBBAoDgBAjDFOXEVAv4KZNyP5aptttGnzpUO/7K/XdAaAgggYIPAglXSGffmjeSv2k099GNnsw3jYwzWCtj9ANRaNgbmkwDrzydImkEAAQQQQAABBBBAAAEEEEAAAQQQQACBBApk3NVytW+uMke9lHFeTGCllIQAAggg4J+A3ftvBGD8m2laQgABBBBAAAEEQhAgABMCMl0gkCeQcb8lV7/L/lmfPaVnR2KEAAIIJFfg8FulZ96pU5+j45VxHkpuxVTmg4DdD0B9KJAmrBZg/Vk9PQwOAQQQQAABBBBAAAEEEEAAAQQQQAABBCIVyLi3yNWOHW5HY5Rxro10THSOAAIIIGC7gN37bwRgbF8/jA8BBBBAAAEEEMgTIADDgkAgbIFJ7g/l6KZst1OOkq44IuxB0B8CCCAQnsDUJ6Xxj9Xpz9WPVevcEN4I6CmGAnY/AI0hKEMuSYD1VxIXFyOAAAIIIIAAAggggAACCCCAAAIIIIBAqgQmuSPkaH6uZkcPKuOckCoDikUAAQQQKFXA7v03AjClzifXI4AAAggggAACkQoQgImUn85TKVDtTpd0abb2uSdJZ/VMpQRFI4BASgRuf0E65/68YmeqxrkkJeVTZnkCdj8ALa8m7oqPAOsvPnPFSBFAAAEEEEAAAQQQQAABBBBAAAEEEEAgbIGMu59cvVGn201y1EkZ58Owh0J/CCCAAAKxEbB7/40ATGwWEgNFAAEEEEAAAQSMAAEY1gECYQtUu4slnZLtdulZ0lFfDXsQ9IcAAgiEJ/DIaulbO34PmOTqPtU6J4c3AnqKoYDdD0BjCMqQSxJg/ZXExcUIIIAAAggggAACCCCAAAIIIIAAAgggkDqBSe4rcnRArm5HJynj/CZ1DhSMAAIIIFCsgN37bwRgip1HrkMAAQQQQAABBKwQIABjxTQwiMQKTHU7aLP6S9pHrjp/9u9j5ahNYmumMAQQiExg152kfXbd8U/nz/73wK9I7VtHNiy9+r504I15/b+gGufg6EZEzzEQsPsBaAwAGWJFAqy/ivi4GQEEEEAAAQQQQAABBBBAAAEEEEAAAQQSL1DtzpZ0Xp06b1aN88PE102BCCCAAALlCti9/0YAptx55T4EEEAAAQQQQCASAQIwkbDTaeIFJrmnSTpTjoYkvlYKRACBWAic3l06o4c0uEv4w/14s9R+al6/H6rG6RD+SOgxRgJ2PwCNESRDLUuA9VcWGzchgAACCCCAAAIIIIAAAggggAACCCCAQGoEMu45cnVbnXo3aat66Urn9dQYUCgCCCCAQCkCdu+/EYApZS65FgEEEEAAAQQQiFyAAEzkU8AAEiOQcXtIOkOuTvVOeuGFAAIIWCjwtd2kUw+Qhn5dOuhL4Q3QydTrq8aJw88g4QHRU30Bux+AMl9JF2D9JX2GqQ8BBBBAAAEEEEAAAQQQQAABBBBAAAEEKhOY4O6pz+l5ufpiriFHU5VxxlfWMHcjgAACCCRUwO79NwIwCV12lIUAAggggAACSRWIw4dP7f4BOKkrg7pKE8i4Q+XqOkmdSruRqxFAAIFoBDq2kWoGShceGk7/BGDCcU5QL/z8l6DJjGEprL8YThpDRgABBBBAAAEEEEAAAQQQQAABBBBAAIGQBardqyTVDbyskaNeyjj/DHkkdIcAAgggYL+A3ftvBGDsX0GMEAEEEEAAAQQQqCNAAIblgEClApPcCXJ0ZWPNfGs/6eivSp3aSnu03fHvtq0q7Zj7EUAAgXyBDVuktRukNRt2/PuPb0sPNHHY/LADpYVDg5ckABO8ccJ6sPsBaMKwKaeBAOuPRYEAAggggAACCCCAAAIIIIAAAggggAACCDQnkHG/qm36sxy1z13q6nLVOtObu5WvI4AAAgikTsDu/TcCMKlbkBSMAAIIIIAAAvEWIAAT7/lj9FEKjHM7qLX+KOnA+sPYu710ytel83pL3T4f5SDpGwEEEJD+9qG0YJV0x4vSm+sbiny5nfTMyO0BvaBeBGCCkk1su3Y/AE0sO4V9JsD6YykggAACCCCAAAIIIIAAAggggAACCCCAAALFCFS7MySNzV3q6lVV6SBlnE+LuZ1rEEAAAQRSI2D3/hsBmNQsRApFAAEEEEAAgWQIEIBJxjxSRdgCtW5PbdWLhbqdeaz0wz7STi3DHhT9IYAAAk0LbN4qXfuUNG5p4ev+d6xkwjBBvAjABKGa6DbtfgCaaHqKk8T6YxkggAACCCCAAAIIIIAAAggggAACCCCAAALFCGTcr8vV85J2yl3u6qeqda4q5nauQQABBBBIjYDd+28EYFKzECkUAQQQQAABBJIhQAAmGfNIFWEKZNyWcrVZUlXdbvftKC08ReqzZ5iDoS8EEECgdIFfvyr96GHpvY35935+Z+n9y0tvr5g7CMAUo8Q1dQTsfgDKVCVdgPWX9BmmPgQQQAABBBBAAAEEEEAAAQQQQAABBBDwTyDj/lyuLshr0NEFyjg3+dcJLSGAAAIIxFzA7v03AjAxX14MHwEEEEAAAQTSJkAAJm0zTr2VC0xy/yRHves2NOxAaeHQypumBQQQQCBMgW/MkZ76R36Pl35Dmj7I/1EQgPHfNOEt2v0ANOH4lMcJMKwBBBBAAAEEEEAAAQQQQAABBBBAAAEEEECgaIFat5e26s8Nrnf1LdU6jxTdDhcigAACCCRZwO79XwIwSV571IYAAggggAACCRQgAJPASaWkAAUy7i1yNbJuDxceKt0wOMA+aRoBBBAIUOAnj0pXr8jvYO5J0lk9/e2UAIy/niloze4HoCmYgJSXyPpL+QKgfAQQQAABBBBAAAEEEEAAAQQQQAABBBAoUWCSO0aOZta7a5McfUkZ5+MSW+NyBBBAAIHkCdi9/0YAJnkrjooQQAABBBBAINECBGASPb0U56tAjftDbVPeMc199pSezYvD+NojjSGAAAKhCJxyt3TvX3Z01bJKWn6OdNiX/eueAIx/lilpye4HoCmZhBSXyfpL8eRTOgIIIIAAAggggAACCCCAAAIIIIAAAgiUKVDt3irp3Hp3r1GNs2eZLXIbAggggEByBOzefyMAk5yVRiUIIIAAAgggkAoBAjCpmGaKrFjgUncX7aJXJO2TbWvv9tJfLpR2/lzFrdMAAgggEKnAlq1Sn1ukVe/tGMZJ3aR7h/k3LAIw/lmmpCW7H4CmZBJSXCbrL8WTT+kIIIAAAggggAACCCCAAAIIIIAAAgggUIFAxl0uV33zWnD0jDLO4RW0yq0IIIAAAvEXsHv/jQBM/FcYFSCAAAIIIIBAqgQIwKRquim2bIGM+z25uj17f6sW0gOnS8fuV3aL3IgAAghYJfD0P6RvzpU2/WfHsJ48R+q3tz/DJADjj2OKWrH7AWiKJiKlpbL+UjrxlI0AAggggAACCCCAAAIIIIAAAggggAACPghk3PVy1aFBS44GKuMs86EHmkAAAQQQiJ+A3ftvBGDit6IYMQIIIIAAAgikWoAATKqnn+KLFqh2fytpcPb6K46QphxV9N1ciAACCMRCYPxj0tQndwx1ZG/pluP9GToBGH8cU9SK3Q9AUzQRKS2V9ZfSiadsBBBAAAEEEEAAAQQQQAABBBBAAAEEEPBBYILbWS31VsGWXNWotsGukQ+d0gQCCCCAgOUCdu+/EYCxfPkwPAQQQAABBBBAIF+AAAwrAoHmBCa6fVSlZ7OXtaiSXvqhdMDuzd3I1xFAAIF4Cbz6vtTzF9LWbdvHvVNL6cXRUtfPV14HAZjKDVPWgt0PQFM2GSksl/WXwkmnZAQQQAABBBBAAAEEEEAAAQQQQAABBBDwUWCi21tV+lMjLS6ToxpOg/HRm6YQQAAB+wXs3n8jAGP/CmKECCCAAAIIIIBAHQECMCwHBJoTyLhXy9Vl2cvOPki64zvN3cTXEUAAgXgKfO830twXd4x9/BHSVT6ceEUAJp7rIcJR2/0ANEIYug5FgPUXCjOdIIAAAggggAACCCCAAAIIIIAAAggggEDiBard2ZLOa6TOX8nR3co49ybegQIRQAABBOzefyMAwwpFAAEEEEAAAQRiJUAAJlbTxWAjEah2zekvfbJ9LzlLOuarkYyEThFAAIHABR79H2nQnTu6OaST9Fxj2xIljIYATAlYXGoE7H4AyhwlXYD1l/QZpj4EEEAAAQQQQAABBBBAAAEEEEAAAQQQCE9gknuSHDUecnH0klz9Si11tyY6b4Y3MHpCAAEEEAhRwO79NwIwIS4FukIAAQQQQAABBCoXIABTuSEtJF2g2n1f0udNmbvtLP3r8qQXTH0IIJB2gd1+Jq3ftF3Br+97BGDSvqpKrt/uB6All8MNMRNg/cVswhguAggggAACCCCAAAIIIIAAAggggAACCFgu8FN3X7XUdLk6qYmRfiLpV14YpkpPKeOst7wqhocAAgggULyA3ftvBGCKn0muRAABBBBAAAEELBAgAGPBJDAEiwUy7hfk6r3sCLt/QVp1vsXjZWgIIICADwIH3ii9aqJ/n73WXip96b8qa5gATGV+Kbzb7gegKZyQlJXM+kvZhFMuAggggAACCCCAAAIIIIAAAggggAACCIQkMMmtlqNhkro12aOrzarSnyTvn6cl/VEZZ01Io6QbBBBAAAH/BezefyMA4/+M0yICCCCAAAIIIBCgAAGYAHFpOgECGfdQuXomW8khnaTpgxJQFyUggIAVAp3aSnu3l3ZqacVwcoM4+k7psf/ZMaanzpUO/3JlYyQAU5lfCu+2+wFoCickZSWz/lI24ZSLAAIIIIAAAggggAACCCCAAAIIIIAAAiEKZNyW2qbTVKXT5Or4ont29Iak5XL1Vzn6WKr3Twt9pBb6WP+lj/VjZ3PR7XIhAggggEAYAnbvvxGACWMN0AcCCCCAAAIIIOCbAAEY3yhpKPYCk90u+o9GyFFnKffPPpKqYl8bBSCAgNUC++wq7dtB6rzr9kDM6d2lr+0W3ZDPvFeav2pH/wuHSsMOrGw8BGAq80vh3XY/AE3hhKSsZNZfyiacchFAAAEEEEAAAQQQQAABBBBAAAEEEEAgIoGJ7mFq4QVhTpPUKaJR0G38BP4tV+vk6F/eP+Z/67N/V+lf3v/epnXaSX/WeMd8jRcCCEQvYPf+GwGY6FcII0AAAQQQQAABBEoQIABTAhaXJlSgxj1K2zRc8v7ZKaFVUhYCCMQem/moAAAgAElEQVRIwJwIM7z79iDM0V8Nf+BXLJWmLd/R79SjpXH9KhsHAZjK/FJ4t90PQFM4ISkrmfWXsgmnXAQQQAABBBBAAAEEEEAAAQQQQAABBBCIWCDjdpQ0TK76y9Fhcr1fWMkLgcoFXP1FVTI7nyu1Vc9rsvNy5Y3SAgIIlCFg9/4bAZgyppRbEEAAAQQQQACB6AQIwERnT89RC9S43/8s+HJ01EOhfwQQQKAxAROAMUGYc3qFZ1SzTMos29FfZoBUPaCy/gnAVOaXwrvtfgCawglJWcmsv5RNOOUigAACCCCAAAIIIIAAAggggAACCCCAgGUCtW5PbVNfSYfL1WGSvmbZCBlOfAXWSHpKrp6Xo+dV4yyJbymMHIFYCdi9/0YAJlaLicEigAACCCCAAAIEYFgD6RPIuP8l6Vq5+kExxXdqK31tt2Ku5BoEEECgNIH//Vh6c31x95yyvzT7BGm3NsVdX8lVBGAq0eNenwTsfgDqU5E0Y60A68/aqWFgCCCAAAIIIIAAAggggAACCCCAAAIIIJBKgavcPfQf9ZWrnnLUVq7aSp/9k/3/+f9unUonii5HYKlc3aFaZ0E5N3MPAggULWD3/hsBmKInkgsRQAABBBBAAAEbBAjA2DALjCE8gYlub1VpkaT9CnXa7fPSsAOlr3SQunSUuu0uddgpvOHREwIIpE/g3/+RXv+X9Pq67f9e9Ir02r8KO3xxF2n28dKJ3YJ1IgATrC+tFyVg9wPQokrgohgLsP5iPHkMHQEEEEAAAQQQQAABBBBAAAEEEEAAAQQQQCDhAte7rfV/aqet3j/tJbXL+8f1/n9XSQMk7VOkxrNeEGZX3aGxzqYi7+EyBBAoXsDu/TcCMMXPJFcigAACCCCAAAIWCBCAsWASGEJIAhn3Qrm6oVBvJ3SVTjtQOu0AqUVVSOOhGwQQQKCAwNZt0t2vSne/Ij3wemGiS78hTR8UHB8BmOBsabloAbsfgBZdBhfGVID1F9OJY9gIIIAAAggggAACCCCAAAIIIIAAAggggAACCOQJTHa7aJv6aZuOLCoQ4+h1Lwjj6A5lnHfRRAAB3wTs3n8jAOPbRNMQAggggAACCCAQhgABmDCU6SN6gWr3EUkNPi7+nW7S+COkPntGP0RGgAACCNQXeO4d6ad/kJa82dDmW/tJvzsjGDMCMMG40mpJAnY/AC2pFC6OoQDrL4aTxpARQAABBBBAAAEEEEAAAQQQQAABBBBAAAEEEGhWIOMeIqmfpJPl6ohGr3f1N1VpvDLOombb5AIEEChGwO79NwIwxcwh1yCAAAIIIIAAAtYIEICxZioYSGAC1e50SZfWb3/Wt6SLDw+sVxpGAAEEfBO4bIl0zcqGzU09WhpnHs/6/CIA4zMozZUjYPcD0HIq4p44CbD+4jRbjBUBBBBAAAEEEEAAAQQQQAABBBBAAAEEEEAAgXIEJrnfVpVOl6vTJbVspIlrVeOMKad57kEAgTwBu/ffCMCwXBFAAAEEEEAAgVgJEICJ1XQx2JIFJrlnytGd9e97YbR00JdKbo0bEEAAgcgEXv+X1P8O6b3/yx/C4u9Kp3zd32ERgPHXk9bKErD7AWhZJXFTjARYfzGaLIaKAAIIIIAAAggggAACCCCAAAIIIIAAAggggEBFAhm3m6ThnwVh9mvQlqOn9JGO0ixnU0X9cDMC6Rawe/+NAEy6VyfVI4AAAggggEDsBAjAxG7KGHDRAhm3h1w9IWnXuve8f7n0+Z2LboULEUAAAasEvn6j9Jf384f0+PekAfv4N0wCMP5Z0lLZAnY/AC27LG6MiQDrLyYTxTARQAABBBBAAAEEEEAAAQQQQAABBBBAAAEEEPBNIOPupG0aI0dTCrS5TY6OVcZZ6lt/NIRAugTs3n8jAJOu1Ui1CCCAAAIIIBB7AQIwsZ9CCmhUoNp9VNLRdb9+24nSOb0wQwABBOIr8OEn0heulv6zbUcNX+0g3X+6dOAX/KmLAIw/jrRSkYDdD0ArKo2bYyDA+ovBJDFEBBBAAAEEEEAAAQQQQAABBBBAAAEEEEAAAQQCEci435Or2ZJaNWjfVUa1Tk0g/dIoAskWsHv/jQBMslcf1SGAAAIIIIBA4gQIwCRuSinIE8i45njaBXU1xvy3NPNYfBBAAIH4Czz+N+mbc/PruKyvdPUx/tRGAMYfR1qpSMDuB6AVlcbNMRBg/cVgkhgiAggggAACCCCAAAIIIIAAAggggAACCCCAAAKBCUx0u6tKD0jap0Efjror47wSWN80jEAyBezefyMAk8xVR1UIIIAAAgggkFgBAjCJndqUF5ZxH5KrIVmF07tLd52SchPKRwCBRAnMWCldumRHSfvsKv3tYn9KJADjjyOtVCRg9wPQikrj5hgIsP5iMEkMEQEEEEAAAQQQQAABBBBAAAEEEEAAAQQQQACBwAUy7nK56pvXj6utqtLOyjhbAu+fDhBIjoDd+28EYJKz0qgEAQQQQAABBFIhQAAmFdOcsiKr3X6Snqxb9dMjpcP2TJkD5SKAQKIFPvlU6nqD9PePdpS5aKh02oGVl00ApnJDWqhYwO4HoBWXRwOWC7D+LJ8ghocAAggggAACCCCAAAIIIIAAAggggAACCCCAQGgCk9xqOcrU6+8u1TgjQhsDHSEQfwG7998IwMR/hVEBAggggAACCKRKgABMqqY7JcVm3Jvk6ofZakf0kOafnJLaKRMBBFIlMPYRadZTO0oe8jXpoeGVExCAqdyQFioWsPsBaMXl0YDlAqw/yyeI4SGAAAIIIIAAAggggAACCCCAAAIIIIAAAgggEKpAtbtQ0rC8Ph2NUca5NtRx0BkC8RWwe/+NAEx8VxYjRwABBBBAAIFUChCASeW0J7joandvSasktc9WufQs6aivJrhmSkMAgdQKvPYvaf+f55e//idShzaVkRCAqcyPu30RsPsBqC8l0ojFAqw/iyeHoSGAAAIIIIAAAggggAACCCCAAAIIIIAAAgggEIlAtftnSb3y+nY0RBnn4UjGQ6cIxEvA7v03AjDxWk2MFgEEEEAAAQRSL0AAJvVLIGEAGfdkubonW9WJ3aTf5P8OjoQVTDkIIJB2gW/Pl36/eofCfcOk73SrTIUATGV+3O2LgN0PQH0pkUYsFmD9WTw5DA0BBBBAAAEEEEAAAQQQQAABBBBAAAEEEEAAgUgEJrh7qaVek7Rznf5X6z86UlOctZGMiU4RiI+A3ftvBGDis5IYKQIIIIAAAgggIIkADMsgWQIZ92K5mpUtasax0tj/TlaJVIMAAgjUFZj5lHTJIzv+xI/vewRgWGMWCNj9ANQCIIYQqADrL1BeGkcAAQQQQAABBBBAAAEEEEAAAQQQQAABBBBAIKYCk9xvy1H+iS+OJirjXBnTihg2AmEJ2L3/RgAmrHVAPwgggAACCCCAgC8CBGB8YaQRawQy7ky5GpMdz6Kh0mkHWjM6BoIAAgj4LnD3K9KwxTuavfBQ6YbBlXVDAKYyP+72RcDuB6C+lEgjFguw/iyeHIaGAAIIIIAAAggggAACCCCAAAIIIIAAAggggECkApPcy+To6jpjeEuOeivjrI90XHSOgN0Cdu+/EYCxe/UwOgQQQAABBBBAoJ4AARiWRLIEqt37JZ2QLerJc6R+eyerRKpBAAEE6gos/7t0xC93/MmQr0kPDa/MiABMZX7c7YuA3Q9AfSmRRiwWYP1ZPDkMDQEEEEAAAQQQQAABBBBAAAEEEEAAAQQQQACBSAUybiu5elHS/rlxuLpctc70SMdF5wjYLWD3/hsBGLtXD6NDAAEEEEAAAQTqCRCAYUkkS2CS+4ocHZAt6s2LpK92SFaJVIMAAgjUFfifD6R9r9vxJ1/fXXr1gsqMCMBU5sfdvgjY/QDUlxJpxGIB1p/Fk8PQEEAAAQQQQAABBBBAAAEEEEAAAQQQQAABBBCIXKDaHS/pqtw4HL2u/1NvXeNsjHxsDAABOwXs3n8jAGPnqmFUCCCAAAIIIIBAIwIEYFgayRKodv8tqU22qE8mSq1bJKtEqkEAAQTqCmzeKu00ecef7NRS2vTTyowIwFTmx92+CNj9ANSXEmnEYgHWn8WTw9AQQAABBBBAAAEEEEAAAQQQQAABBBBAAAEEEIhcYIK7l1roJTna8StZHV2kjHN95GNjAAjYKWD3/hsBGDtXDaNCAAEEEEAAAQQaESAAw9JIlkC9v5C4mWSVRzUIIIBAIQGn3ve6Sr/3EYBhnVkgYPcDUAuAGEKgAqy/QHlpHAEEEEAAAQQQQAABBBBAAAEEEEAAAQQQQACBBAhUu9dJ+nGdSlbJUW9lnE8TUB0lIOC3gN37bwRg/J5v2kMAAQQQQAABBAIVIAATKC+Nhy5AACZ0cjpEAIHoBQjARD8HjMB3AbsfgPpeLg1aJsD6s2xCGA4CCCCAAAIIIIAAAggggAACCCCAAAIIIIAAAtYJZNxD5Oq5vHG5Gq1aZ7Z1Y2VACEQvYPf+GwGY6FcII0AAAQQQQAABBEoQIABTAhaXxkCAAEwMJokhIoCA3wIEYPwWpT0LBOx+AGoBEEMIVID1FygvjSOAAAIIIIAAAggggAACCCCAAAIIIIAAAgggkBCBjLtIrk7LVeNogTLOGQmpjjIQ8FPA7v03AjB+zjVtIYAAAggggAACgQsQgAmcmA5CFSAAEyo3nSGAgB0CBGDsmAdG4auA3Q9AfS2VxiwUYP1ZOCkMCQEEEEAAAQQQQAABBBBAAAEEEEAAAQQQQAAB6wRq3CHapofqjOv/qcY5wLpxMiAEohewe/+NAEz0K4QRIIAAAggggAACJQgQgCkBi0tjIEAAJgaTxBARQMBvAQIwfovSngUCdj8AtQCIIQQqwPoLlJfGEUAAAQQQQAABBBBAAAEEEEAAAQQQQAABBBBIiEDG7ahtWiNHrXMVtVInTXDWJqRCykDALwG7998IwPg1z7SDAAIIIIAAAgiEIkAAJhRmOglNgABMaNR0hAAC9ggQgLFnLhiJbwJ2PwD1rUwaslSA9WfpxDAsBBBAAAEEEEAAAQQQQAABBBBAAAEEEEAAAQSsE8i4y+Wqb25cjo5Xxql7Kox1Q2ZACEQgYPf+GwGYCJYEXSKAAAIIIIAAAuULEIAp3447bRQgAGPjrDAmBBAIWIAATMDANB+FgN0PQKMQoc8wBVh/YWrTFwIIIIAAAggggAACCCCAAAIIIIAAAggggAACcRbIuNfK1UW5ElzVqLb+Dm6cC2TsCPgiYPf+GwEYXyaZRhBAAAEEEEAAgbAECMCEJU0/4QgQgAnHmV4QQMAqAQIwVk0Hg/FHwO4HoP7USCv2CrD+7J0bRoYAAggggAACCCCAAAIIIIAAAggggAACCCCAgF0CGXeYXC3MDcrRg8o4J9g1SEaDQOQCdu+/EYCJfIEwAAQQQAABBBBAoBQBAjClaHGt/QIEYOyfI0aIAAK+CxCA8Z2UBqMXsPsBaPQ+jCBYAdZfsL60jgACCCCAAAIIIIAAAggggAACCCCAAAIIIIBAcgQybie5eqdOQf9QjbNXcgqkEgR8EbB7/40AjC+TTCMIIIAAAggggEBYAgRgwpKmn3AECMCE40wvCCBglQABGKumg8H4I2D3A1B/aqQVewVYf/bODSNDAAEEEEAAAQQQQAABBBBAAAEEEEAAAQQQQMA+gYz7V7nqkhtYK3XSBGetfQNlRAhEJmD3/hsBmMgWBh0jgAACCCCAAALlCBCAKUeNe+wVIABj79wwMgQQCEyAAExgtDQcnYDdD0Cjc6HncARYf+E40wsCCCCAAAIIIIAAAggggAACCCCAAAIIIIAAAskQyLi/lKvv54pxNUi1zqPJKI4qEPBFwO79NwIwvkwyjSCAAAIIIIAAAmEJEIAJS5p+whEgABOOswW9rFixQv369csbyfz58zVixIiiR/fxxx/r6aef1rJly7x/v/TSS1q/fr13f9u2bXXQQQdp33339fox/5j/3bJly6Lbj/JC13X12muv6a677tLSpUu9+urXNX78eHXpsuOX0BQz3k2bNmnMmDGaPXt27vJjjz1WCxYs0G677VZME1wTgAABmABQaTJqAbsfgEatQ/9BC7D+ghamfQQQQAABBBBAAAEEEEAAAQQQQAABBBBAAAEEkiRQ7Y6TNDVXkqPTlXEWJalEakGgQgG7998IwFQ4vdyOAAIIIIAAAgiEK0AAJlxvegtagABM0MLWtF9JAOatt97SjBkzNHfuXG3YsKHomrp3765LLrlEQ4cO1S677FL0fWFfaEIqpr6rr7660fp69+6tRYsWab/99ssbnrFZuHChRo8erQ4dOjQYOgGYsGezuP4IwBTnxFWxErD7AWisKBlsGQKsvzLQuAUBBBBAAAEEEEAAAQQQQAABBBBAAAEEEEAAgdQKZNzz5erGXP2OfqSM8/PUelA4Ag0F7N5/IwDDmkUAAQQQQAABBGIlQAAmVtPFYJsVIADTLFFSLignALN582bNmTNHkyZNyp30Uo5H3759de2118qESBzHrm+j5uSX66+/XhdffHGTpQ0ZMkTz5s3LhVzWrVunX/7yl5o2bZr69OnT6IkuBGDKWTHB30MAJnhjeghdwO4HoKFz0GHIAqy/kMHpDgEEEEAAAQQQQAABBBBAAAEEEEAAAQQQQACBWAtk3DPkal6uBlc1qq2/ixvrChk8ApUK2L3/RgCm0vnlfgQQQAABBBBAIFQBuz65Xbh0u38ADnW66KxZAQIwzRIl5YJSAzAmuGFORMlkMr4QdO7c2QuMDBw40KoQzNtvv63hw4dr5cqVeXWa8Xbp0kVVVVUyFj179tT06dO100476c0339QZZ5yhp59+2rvn2GOPJQDjyyoJrxECMOFZ01NoAvz8Fxo1HRUQYP2xLBBAAAEEEEAAAQQQQAABBBBAAAEEEEAAAQQQQKB4gYx7glzdX+eGn6vG+VHxDXAlAokXsHv/jQBM4hcgBSKAAAIIIIBAsgQIwCRrPqmGAExq1kApARhzKsrChQs1evRobdiwIWfUtm1bnXTSSRoxYoQXCOnQoYNatWrlfd3c8/HHH2v16tV6+OGHddttt8mES+q+zD2m3f33398a9/oupsZZs2Z5AZfWrVsXHOfrr7+u0047TS+99JL3dQIw1kxn0QMhAFM0FRfGR8DuB6DxcWSk5Qmw/spz4y4EEEAAAQQQQAABBBBAAAEEEEAAAQQQQAABBNIpkHEHyNXjdYpfpBrn9HRiUDUCBQXs3n8jAMOyRQABBBBAAAEEYiVAACZW08VgmxUgANMsUVIuKBSAWbRokRfkqP966623vACIuSf7Ouyww3TDDTfokEMOKeoEFxOcmTJliqZNm5bX/KhRo7yASZs2baygXbBggVdr9nXmmWfqxhtvlAnCNPaqNAAzZMgQzZs3zwsQ8YpGgABMNO70GqiA3Q9AAy2dxi0QYP1ZMAkMAQEEEEAAAQQQQAABBBBAAAEEEEAAAQQQQACB2Ahk3IPl6vnceB09qowzKDbjZ6AIBC9g9/4bAZjgVwA9IIAAAggggAACPgoQgPERk6YsECAAY8EkhDOEVatWaejQoXrjjTe8DvfYYw89+OCD6t27d4MBmNNbzj333NyfmxNbTFimR48eJQ128+bNqqmp0dSpU3P3mX5/85vf6NBDDy2praAurh+Aqa6ulvnHcRr/dl9KAGbr1q2aOHFinsGYMWO8YFD29JygaqPdxgUIwLA6Eihg9wPQBIJTUp4A648FgQACCCCAAAIIIIAAAggggAACCCCAAAIIIIAAAsULTHb31adaXeeGF1TjHFx8A1yJQOIF7N5/IwCT+AVIgQgggAACCCCQLAECMMmaT6ohAJOaNbBmzRqNGDFCy5Yt82r+xje+obvuukudO3fOM/jkk090ySWX6Kabbsr9+YwZM2RCG02FQhqDLHSazOTJkzVhwoSy2vN7wuoHYGpra73ASlOvUgIwpp3Zs2dr9OjRuSZnzpzpefKKToAATHT29ByYgN0PQAMrm4YtEWD9WTIRDAMBBBBAAAEEEEAAAQQQQAABBBBAAAEEEEAAgVgITHF312b9MzdWV/+rWmfvWIydQSIQjoDd+28EYMJZBfSCAAIIIIAAAgj4JEAAxidImrFEgACMJRMR/DA2bNigCy64QPPmzfM6M6fBzJkzR+3bt8/rfN26dV5Q5pFHHsn9+ZIlS3TMMceUNUhzAoo5BcaEXrIvc7rMddddp5133rmsNv28KYwAzKOPPqpBg3ac1nz//ffrhBNO8LMM2ipRgABMiWBcHgcBux+AxkGQMVYiwPqrRI97EUAAAQQQQAABBBBAAAEEEEAAAQQQQAABBBBIm8D1bmut0yd1yv63apxd0sZAvQg0IWD3/hsBGBYvAggggAACCCAQKwECMLGaLgbbrAABmGaJknKBCaKYk02mTp3qlXTFFVd4oZQWLVrklVgoAPPEE0/oyCOPLJvigQce0Pe//3317NlTn/vc59SlSxdNmTJF7dq1K6rNbdu2yZy68uCDD+oPf/iDnnvuOa1fv967t1evXl67gwcP1tFHH60OHTo02Wb901uKGcD8+fO1zz77qF+/fsVc7o3n7rvvVteuXb3rV61a5QWO3njjDa/2xYsXq0ePHkW1xUXBCBCACcaVViMVsPsBaKQ0dB6CAOsvBGS6QAABBBBAAAEEEEAAAQQQQAABBBBAAAEEEEAgUQJ8gD5R00kxvgvYvf/G+9f3CadBBBBAAAEEEEAgSAECMEHq0nb4AgRgwjePsMfZs2dr9OjR3ghuvvlmjRo1qsFoPvjgA5155pn67W9/m/vajBkzNGbMGDlOuN8CTfDFhG9+9rOf5Z1I0xhhx44dvfouvvhi7b777gUviyIAs2bNGu9UnWXLlmnAgAEyp8506tQpwpVA1wRgWAMJFLD7AWgCwSkpT4D1x4JAAAEEEEAAAQQQQAABBBBAAAEEEEAAAQQQQACB0gT4AH1pXlydNgG79994/6ZtPVIvAggggAACCMRcINxPf5eHZfcPwOXVxF1BCRCACUrWynYfffRRDRo0yBvbkiVLdMwxxzQYZ/2TYswFhx12mG6//Xbtv//+odW1adMmmeDN1VdfrQ0bNpTUb9++fXX99dfr4IMPbnBfFAEYM/4LLrhA8+bN88JFN954o9q2bVtSTVzsrwABGH89ac0KAX7+s2IaUjsI1l9qp57CEUAAAQQQQAABBBBAAAEEEEAAAQQQQAABBBAoU4AP0JcJx20pEbB7/433b0qWIWUigAACCCCAQFIECMAkZSapY7sAARhWQgGBxx57TCeddFJe8KRPnz666qqrNHDgQLVs2TJQt40bN+ryyy/XTTfd1KCfrl276qijjtLee++tLVu2aOXKlVqxYkWDkIy57pZbbtGRRx6Z18a7776rRYsWafPmzd6fv/LKK5o/f37umsGDBze4p3///tptt9107733etetX7/eC7OsXbvW+/8mGPTd735Xbdq08f5/69atNWzYMH3pS18K1InGyxcgAFO+HXdaK2D3A1Br2RiYTwKsP58gaQYBBBBAAAEEEEAAAQQQQAABBBBAAAEEEEAAgdQI8AH61Ew1hZYlYPf+G+/fsiaVmxBAAAEEEEAAgagECMBEJU+/wQgQgAnGNeatmgDKmDFjdOuttzaopHv37jrjjDN03HHH6Wtf+5rvYRhzAs3MmTO9AEzdlznVZcqUKerXr5+qqqryvvb+++97p8WYwEzd02LMyTUmqNKlS5dGZ2TBggVePdlXbW2tJk6c2OQM1j9F5thjj5Vpx4RkeMVDgABMPOaJUZYkYPcD0JJK4eIYCrD+YjhpDBkBBBBAAAEEEEAAAQQQQAABBBBAAAEEEEAAgUgF+AB9pPx0br2A3ftvvH+tX0AMEAEEEEAAAQQQqCtAAIb1kCwBAjDJmk8fqzEhjx/84Afe6SqNvTp27OidxmL+MSet7LvvvmrVqlVFo/jTn/6koUOH6u233861c+aZZ3oBl913373Rtl3X1X333aexY8fm3XvJJZd4J9eYU1kKvQjAVDRdsb2ZAExsp46BNy5g9wNQZi7pAqy/pM8w9SGAAAIIIIAAAggggAACCCCAAAIIIIAAAggg4LcAH6D3W5T2kiVg9/4b799krTaqQQABBBBAAIHECxCASfwUp6xAAjApm/DSyjUhFHMSjAmWFPNq27atzEkt5kSUQYMGlXxCjDn9paamRpMnT851N3DgQO8Ulz333LPZIZgQzJw5c3Teeeflru3cubMWL16sQw45pOD9BGCaZU3kBQRgEjmtaS/K7gegaZ+d5NfP+kv+HFMhAggggAACCCCAAAIIIIAAAggggAACCCCAAAL+CvABen89aS1pAnbvv/H+Tdp6ox4EEEAAAQQQSLgAAZiET3DqyiMAk7opL7XgzZs3695779XUqVP18ssvl3S7CZ+YU2TOPvts7b333s3eawI3w4cP18qVK3PX3nPPPTr55JObvTd7wQcffOD1WTe0YwI1EyZMkOM0/BZOAKZo2kRdSAAmUdNJMdsF7H4AyiwlXYD1l/QZpj4EEEAAAQQQQAABBBBAAAEEEEAAAQQQQAABBPwW4AP0fovSXrIE7N5/4/2brNVGNQgggAACCCCQeAECMImf4pQVSAAmZRNefrmbNm3SM888ozvvvFP333+/1q9fX3Rj5mSY888/X5dffrk6duzY6H2PPvqod3JM9jVgwACZgEqnTp2K7stcOHv2bI0ePTp3z9ChQ72TYdq3b9+gHQIwJdEm5mICMImZSgrZIWD3A1BmKukCrL+kzzD1IYAAAggggAACCCCAAAIIIIAAAggggAACCCDgtwAfoPdblPaSJWD3/hvv32StNqpBAAEEEEAAgcQLEIBJ/BSnrEACMCmbcH/K3bJli/76179q6dKleuSRR7RixQpt2LCh2cb79vNzAc4AACAASURBVO3rhVMOOOCAgteaU2bGjx+f+9qYMWM0bdo0tWrVqtm2617w/PPP6/jjj9fatWu9P+7Zs6fuvvtude3atUE7BGBKok3MxQRgEjOVFLJDwO4HoMxU0gVYf0mfYepDAAEEEEAAAQQQQAABBBBAAAEEEEAAAQQQQMBvAT5A77co7SVLwO79N96/yVptVIMAAggggAACiRcgAJP4KU5ZgQRgUjbhwZRrAjFvvvmmli1bpgceeKDJQMxhhx2m22+/Xfvvv3/eYEwb48aN06xZs3J/PnPmTJkQTKmvNWvWaMSIEd54sq/ly5fLBHDqvwjAlKqbjOsJwCRjHqkiT8DuB6BMVtIFWH9Jn2HqQwABBBBAAAEEEEAAAQQQQAABBBBAAAEEEEDAbwE+QO+3KO0lS8Du/Tfev8labVSDAAIIIIAAAokXIACT+ClOWYEEYFI24eGUu3HjRv3xj3/UTTfdpIceeqhBpyNHjvSCLrvsskvua5s2bfLCLuaEmOxr/vz5XpCl1Ne6deu8+8zpNNkXAZhSFZN9PQGYZM9vSquz+wFoSiclRWWz/lI02ZSKAAIIIIAAAggggAACCCCAAAIIIIAAAggggIAvAnyA3hdGGkmsgN37b7x/E7vwKAwBBBBAAAEEkilAACaZ85reqgjApHfuQ6h827Zt+t3vfqdLLrlEr7/+eq7Htm3b6r777tNRRx2V+7OgAzCNhWk4ASaEhWBhFwRgLJwUhlSpgN0PQCutjvttF2D92T5DjA8BBBBAAAEEEEAAAQQQQAABBBBAAAEEEEAAAdsE+AC9bTPCeOwSsHv/jfevXauF0SCAAAIIIIAAAs0IEIBhiSRLgABMsubT0mqeeOIJnX322Xr77bdzI7ziiis0efJktWjRwvuzoAMwS5Ys0THHHNNAiACMpYsm4GERgAkYmOajELD7AWgUIvQZpgDrL0xt+kIAAQQQQAABBBBAAAEEEEAAAQQQQAABBBBAIAkCfIA+CbNIDcEJ2L3/xvs3uJmnZQQQQAABBBBAIAABAjABoNJkhAIEYCLEt6/rN954Q9dee61Wr17tBVJ23nlnzZs3T7vvvntFg926datqamq8wEv2NXToUM2ZM0ft27f3/ijoAMzy5cvVt2/fBnUQgKloamN7MwGY2E4dA29cwO4HoMxc0gVYf0mfYepDAAEEEEAAAQQQQAABBBBAAAEEEEAAAQQQQMBvAT5A77co7SVLwO79N96/yVptVIMAAggggAACiRcgAJP4KU5ZgQRgUjbhTZf7/PPP6/jjj9fatWu9C7t06aLFixerR48eFTs98MADOvHEE3PtHHvssTLhk9122837sy1btmjcuHGaNWtW7pqZM2dqzJgxJfdtTpoZPny4Vq5c6d3btm1bmRNgDj/88AZtEYApmTcRNxCAScQ0UkS+gN0PQJmtpAuw/pI+w9SHAAIIIIAAAggggAACCCCAAAIIIIAAAggggIDfAnyA3m9R2kuWgN37b7x/k7XaqAYBBBBAAAEEEi9AACbxU5yyAgnApGzCmy63fnDEXD1//nyNGDGiYqc//vGP6t+/f66d+gEY8wUTfhk7dmzumvPPP18zZszQTjvtVFL/Tz/9tAYNGqQNGzZ49/Xu3VuLFi3Sfvvt16AdAjAl0SbmYgIwiZlKCtkhYPcDUGYq6QKsv6TPMPUhgAACCCCAAAIIIIAAAggggAACCCCAAAIIIOC3AB+g91uU9pIlYPf+G+/fZK02qkEAAQQQQACBxAsQgEn8FKesQAIwKZvwpsvduHGjLrzwQt1xxx25C0899VTNnj1bHTp0qMjKtDF69OhcG+eee66uu+467bzzzrk/e/TRR73gSvY1YMAA75SYTp06ldR3/b6GDh2qOXPmqH379g3aIQBTEm1iLiYAk5ippJAdAnY/AGWmki7A+kv6DFMfAggggAACCCCAAAIIIIAAAggggAACCCCAAAJ+C/ABer9FaS9ZAnbvv/H+TdZqoxoEEEAAAQQQSLwAAZjET3HKCiQAk7IJb77c2267TSacUvc1b9487xQYxynvW+AHH3ygUaNG6de//nWu2ZkzZ2rMmDF5/fhxAs0///lPjRw5Ug888ECu7cmTJ2vChAkFx08Apvk1kcQrCMAkcVZTX5PdD0BTPz2JB2D9JX6KKRABBBBAAAEEEEAAAQQQQAABBBBAAAEEEEAAAZ8F+AC9z6A0lzABu/ffeP8mbLlRDgIIIIAAAggkXaC8T3+Hq2L3D8DhWtBbcwIEYJoTSt3X33nnHZ155pl6/PHHc7V37txZ06dP1ymnnKKqqqqSTD799FPNmDFD48aNy923//77e2GYAw44IK+trVu3qqamRiawkn0NHDhQJoCz5557Ntuv67reSS/nnXde7to99thDv/nNb3TooYcWvJ8ATLOsibyAAEwipzXtRfHzX9pXQLT1s/6i9ad3BBBAAAEEEEAAAQQQQAABBBBAAAEEEEAAAQTiJ8AH6OM3Z4w4TAG79994/4a5FugLAQQQQAABBBCoWIAATMWENGCVAAEYq6bDlsEsWrTIC5Fs2LAhN6S2bdt6p7j86Ec/0t57713UUN9//31dffXVuuaaa/KuHz9+vBd0admyZYN2/vSnP2no0KEyp8FkX6eeeqpuuOEGffGLX2y0XxN+ue+++zR27Ni8ey+88EJvDG3atCl4rx8BmAEDBsi006lTp6JcuCh6AQIw0c8BI/BdwO4HoL6XS4OWCbD+LJsQhoMAAggggAACCCCAAAIIIIAAAggggAACCCCAgPUCfIDe+iligJEK2L3/xvs30sVB5wgggAACCCCAQKkCBGBKFeN6uwUIwNg9PxGNbvPmzcpkMpo2bVqDEZggzHHHHadhw4bp4IMP1he+8AW1atXKu86c9vLhhx/qlVde0eLFi7Vw4UKtX78+r40TTzxRs2fPbjTMYk6BmTlzpi6//PK8+/r06aMpU6bom9/8ZoNTaNatW6frr79es2bNygvtHHbYYbr99ttlTpxp7FVOAMaEc4YPH66VK1d6zRqTm266yfuzUk/IiWiKU98tAZgKlkDGPUgZ58UKWuDWYATsfgAaTM20ao8A68+euWAkCCCAAAIIIIAAAggggAACCCCAAAIIIIAAAgjEQ4AP0MdjnhhlVAJ277/x/o1qXdAvAggggAACCCBQlgABmLLYuMlaAQIw1k5N1APbuHGjJkyYoOuuu863ofTt21e33Xabunbt2mSbpm8TgDGhkvovc+9RRx3lnUKzZcsWL4SyYsWKvOCLuadz586aO3eu+vfv32Rf5QRgPvroI5177rleyKfuq1evXtp99931uc99zgvr9OjRwzc7GvJXgABMGZ4Zd4BcVcvRE8rUFyyjPW7xW8DuB6B+V0t7tgmw/mybEcaDAAIIIIAAAggggAACCCCAAAIIIIAAAggggIDtAnyA3vYZYnzRCti9/8b7N9rVQe8IIIAAAggggECJAgRgSgTjcssFCMBYPkHRDs+cBHPXXXfp0ksvbXCSS6kjO+uss3TllVdqr732KupWE4IxJ9CYAM6GDRuKuid7kTktxpwIc/jhhzd7XzkBGNd1vfYvvvjiRttfsmSJjjnmmGb754JoBAjAlOCeDb5IAyR9JEf7KON8WEILXBqOgN0PQMMxoJfoBFh/0dnTMwIIIIAAAggggAACCCCAAAIIIIAAAggggAAC8RTgA/TxnDdGHZaA3ftvvH/DWgf0gwACCCCAAAII+CJAAMYXRhqxRoAAjDVTYfNA1q5dq9tvv1233HKL3n777ZKGetxxx2ns2LHeSSxVVVUl3btt2zb94Q9/UG1trZ588slm7+3YsaPGjRun8847T+3bt2/2enNBOQEYc9/69eu9vm699daC/dx8880aNWpUUWPgovAFCMAUYZ4ffNl+g6MaTn8pwi6aS+x+ABqNCb2GJ8D6C8+anhBAAAEEEEAAAQQQQAABBBBAAAEEEEAAAQQQSIYAH6BPxjxSRVACdu+/8f4Nat5pFwEEEEAAAQQQCESAAEwgrDQamQABmMjo49jxli1b9PLLL+uZZ57Rc889pzfffFMvvvhi3gkt5tSVbt26eaefHHHEEfryl78sx6nsW+enn36qF154Qb///e+1YsUKr28TQDEv09/BBx+swYMHe/21a9euJNpyAzCmE3NCzsMPP6xFixZ5JnXDQVdccYUmT56sFi1alDQeLg5HgABME86Fgi/bL+f0l3CWZ7m92P0AtNyquC8uAqy/uMwU40QAAQQQQAABBBBAAAEEEEAAAQQQQAABBBBAwBYBPkBvy0wwDjsF7N5/4/1r56phVAgggAACCCCAQCMClX2KOxxWu38ADseAXooVIABTrBTXIYBAggQIwBSYzMaDL9sv5vQX298B/Pxn+wwle3ysv2TPL9UhgAACCCCAAAIIIIAAAggggAACCCCAAAIIIOC/AB+g99+UFpMkYPf+G+/fJK01akEAAQQQQACBFAgQgEnBJKeqRAIwqZpuikUAge0CBGDqrITmgi/bL+X0F/vfPHY/ALXfjxFWJsD6q8yPuxFAAAEEEEAAAQQQQAABBBBAAAEEEEAAAQQQSJ8AH6BP35xTcSkCdu+/8f4tZS65FgEEEEAAAQQQiFyAAEzkU8AAfBUgAOMrJ40hgEA8BAjASCou+LJ9Qjn9JQ4L2+4HoHEQZIyVCLD+KtHjXgQQQAABBBBAAAEEEEAAAQQQQAABBBBAAAEE0ijAB+jTOOvUXLyA3ftvvH+Ln0muRAABBBBAAAEELBAgAGPBJDAEHwUIwPiISVMIIBAXgVQHYEoJvmyfUE5/icfCtvsBaDwMGWX5Aqy/8u24EwEEEEAAAQQQQAABBBBAAAEEEEAAAQQQQACBdArwAfp0zjtVFytg9/4b799i55HrEEAAAQQQQAABKwQIwFgxDQzCNwECML5R0hACCMRHIJUBmNKDL9snlNNf4rKw7X4AGhdFxlmuAOuvXDnuQwABBBBAAAEEEEAAAQQQQAABBBBAAAEEEEAgrQJ8gD6tM0/dxQnYvf/G+7e4WeQqBBBAAAEEEEDAEgECMJZMBMPwSYAAjE+QNIMAAnESSFUAptzgy/YJ5fSX+Cxsux+AxseRkZYnwPorz427EEAAAQQQQAABBBBAAAEEEEAAAQQQQAABBBBIrwAfoE/v3FN5MQJ277/x/i1mDrkGAQQQQAABBBCwRoAAjDVTwUB8ESAA4wsjjSCAQLwEUhGAqSz4sn1COf0lTgvb7gegcZJkrOUIsP7KUeMeBBBAAAEEEEAAAQQQQAABBBBAAAEEEEAAAQTSLMAH6NM8+9TevIDd+2+8f5ufQa5AAAEEEEAAAQQsEiAAY9FkMBQfBAjA+IBIEwggEDeBRAdg/Ai+bJ9QTn+J18K2+wFovCwZbekCrL/SzbgDAQQQQAABBBBAAAEEEEAAAQQQQAABBBBAAIF0C/AB+nTPP9U3J2D3/hvv3+bmj68jgAACCCCAAAJWCRCAsWo6GEzFAgRgKiakAQQQiJ9AIgMw/gVftk8op7/EbWHb/QA0bpqMt1QB1l+pYlyPAAIIIIAAAggggAACCCCAAAIIIIAAAggggEDaBfgAfdpXAPU3LWD3/hvvX9YvAggggAACCCAQKwECMLGaLgbbrAABmGaJuAABBJInkKgAjN/Bl+3Tzekv8Vv2dj8AjZ8nIy5NgPVXmhdXI4AAAggggAACCCCAAAIIIIAAAggggAACCCCAAB+gZw0g0JSA3ftvvH9ZvQgggAACCCCAQKwECMDEaroYbLMCBGCaJeICBBBInkAiAjDBBF+2Tzanv8Rx0dv9ADSOooy5FAHWXylaXIsAAggggAACCCAQF4H6P+f6Pe6g9xoYf9Mzhn/TPqwf1k8l3/NYP6wf1k8lAqyfSvT4/sP6Yf1UIhDF+mn4AfqgKuDn/2T//B/Uuom6Xbv33wjARL0+6B8BBBBAAAEEEChJIOi/FJU0mEYutvsHYD8qpA3/BAjA+GdJSwggEBuBWAdgggy+bJ9BTn+JzUrOGyg//8Vz3pIyatZfUmaSOhBAAAEEEEAAAQTqCvAByqbXQ9B7JfjjX8l3JNYP64f1U4kA66cSPb7/sH5YP5UIsH4q0Yvn9x8CMMXOOX//KlYqWdfZvf9GACZZq41qEEAAAQQQQCDxAkH/pcIPQLt/APajQtrwT4AAjH+WtIQAArERiGUAxtFAuaqWNCA20Aw0fIH//Fv69zqp/V4vyNG/5Gqd9Nm/q/Qv739v0zrtpD9rvGO+xgsBPwT4+4cfirSBAAIIIIAAAgggYJtAPD9AtkOR8Te9ooLe68Ef/0q+p7F+WD+sn0oEWD+V6PH9h/XD+qlEgPVTuh4BmGLN+PtLsVLJus7u/TcCMMlabVSDAAIIIIAAAokXCPovFX4A2v0DsB8V0oZ/AgRg/LOkJQQQiI1ALAMwsdFloLERcPUXVWm5pJXaquc12Xk5NmNnoLYJ8PcP22aE8SCAAAIIIIAAAgj4IcAHQJtWDHqvBH/8K3kfs35YP6yfSgRYP5Xo8f2H9cP6qUSA9VOJXjy//xCAKXbO+ftXsVLJus7u/TcCMMlabVSDAAIIIIAAAokXCPovFX4A2v0DsB8V0oZ/AgRg/LOkJQQQiI0AAZjYTBUDDVdgjaSn5Op5OXpeNc6ScLuntxgL8PePGE8eQ0cAAQQQQAABBJIq4LpuRR8Ac5xgtwIqHF6z08b4mybCv2kf1g/rp9lvMk1cwPph/bB+KhFg/VSix/cf1g/rpxKBaNZP/T1b1QTz9zB+/o/2539JwUxscEvelpbt3n8jAGPLOmEcCCCAAAIIIIBAUQJx+KHc7h+Ai2LmotAECMCERk1HCCBgj0AsAzCOBkrKyFV/eyQZScIFlsrVHap1FiS8TsqrXIC/f1RuSAsIIIAAAggggAACPgsQgAl2K4MPkDW9YPkAbtM+rB/WTyXf8lk/rB/WTyUCrJ9K9Pj+w/ph/VQiUPheAjDFmcb9+w8BmOLmucBVdu+/EYApe2K5EQEEEEAAAQQQiEIg2F0jfyqy+wdgf2qkFb8ECMD4JUk7CCAQI4FYBmBqPvvVsxl3QMBBmA/l6CvKOB/GaEoZqrT957+WraXW7aRx/9xPW9VeUru8f1zv/3eVZNbRPkXCPesFYXbVHRrrbCryHi5LlwB//0jXfFMtAggggAACCCAQCwECMMFuZcT9A1iMv+m3MQGepn1YP6yfSv5DyPph/bB+KhFg/VSix/cf1o+N64cATHGzEvf3LwGY4ua5wFV2778RgCl7YrkRAQQQQAABBBCIQiDYXSN/KrL7B2B/aqQVvwQIwPglSTsIIBAjgVgHYLLOQQZhHNUo0+CRc4xmOJVDLf3nv8luF21TP23TkUUFYhy97gVhHN2hjPNuKpUpujGB0tcflggggAACCCCAAAIIBCxAACbYrYy4fwCL8Tf9BiQA07QP64f1U8l/wlg/rB/WTyUCrJ9K9Pj+w/qxcf0QgCluVuL+/iUAU9w8F7jK7v03AjBlTyw3IoAAAggggAACUQgEu2vkT0V2/wDsT4204pcAARi/JGkHAQRiJJCIAEzWO5ggDKfAxGg9fzbUyn/+y7iHSOon6WS5OqJRAld/U5XGK+Msih8TIw5IoPL1F9DAaBYBBBBAAAEEEEAgvQKVBmDSK0flCCCAAAIIIIAAAggggEA4An7v2YYzanopVcAJOmFf6oDic73d+28EYOKzkhgpAggggAACCCAQk1S63T8As4zsEiAAY9d8MBoEEAhFwO+HqTXLpMyyHUPPDJCqB1RWSoHfeNR0CNfvIAynwFQ2geHf7e/Pf5Pcb6tKp8vV6ZJaNlLOtapxxoRfKj1aKODv+rOwQIaEAAIIIIAAAgggED8BAjDxmzNGjAACCCCAAAIIIIAAAukS8HvPNl168amWAEzZc2X3/hsBmLInlhsRQAABBBBAAIEoBDgBJgp1+gxOgABMcLa0jAAC1gr4/TDVigBMVtu/IAynwFi7ggsOLJgHoBm3m6ThnwVh9mvQs6On9JGO0ixnU7y4GK3PAsGsP58HSXMIIIAAAggggAAC6RIgAJOu+aZaBBBAAAEEEEAAAQQQiJ+A33u28RNIx4gJwJQ9z3bvvxGAKXtiuREBBBBAAAEEEIhCgABMFOr0GZwAAZjgbGkZAQSsFfD7YapVAZisuh9BGE6BsXYNFxhYsA9AM+5O2qYxcjSlQN/b5OhYZZylcQJjrL4KBLv+fB0qjSGAAAIIIIAAAgikRYAATFpmmjoRQAABBBBAAAEEEEAgrgJ+79nG1SHp4yYAU/YM273/RgCm7InlRgQQQAABBBBAIAoBAjBRqNNncAIEYIKzpWUEELBWwO+HqVYGYLL6lQVhOAXG2lXcYGDhPADNuN+Tq9mSWhUYQUa1Tk18yBipjwLhrD8fB0xTCCCAAAIIIIAAAokUqP9zaV6RrtvklxMJQlEIIIAAAggggAACCCCAgM0Cfu/Z2lxrmsdGAKbs2bd7/40ATNkTy40IIIAAAggggEAUAgRgolCnz+AECMAEZ0vLCCBgrYDfD1OtDsBkZ6HcIAynwFi7jusNLLwHoBPd7qrSA5L2aYDjqLsyzitxQWOcvgmEt/58GzINIYAAAggggAACCCRQgABMAieVkhBAAAEEEEAAAQQQQCC5An7v2SZXKt6VEYApe/7s3n8jAFP2xHIjAggggAACCCAQhQABmCjU6TM4AQIwwdnSMgIIWCvg98PUWARgsrNRehCGU2CsXcl5Awv/AWjGXS5XfeuNYquqtLMyzpZ4sDFKnwTCX38+DZxmEEAAAQQQQAABBBIlQAAmUdNJMQgggAACCCCAAAIIIJB0Ab/3bJPuFdf6CMCUPXN2778RgCl7YrkRAQQQQAABBBCIQoAATBTq9BmcAAGY4GwlTZ48WZMmTcr1MX/+fI0YMSLQPuPe+IoVK9SvX79cGaNGjdKsWbPUpk2buJfG+C0S8PthaqwCMNl5KCUIwykwFq3eRocSzQPQSW61HGXqjeou1Tj8xy4Oq8a/MUaz/vwbPy0hgAACCCCAAAIIJEOAAEwy5pEqEEAAAQQQQAABBBBAICUCfu/ZpoQtdmUSgCl7yuzefyMAU/bEciMCCCCAAAIIIBCFAAGYKNTpMzgBAjDB2cYgALNt2zY98cQTWr16tUaOHBmoRbGNE4ApVorrKhHw+2FqLAMwWcDigjCcAlPJggvn3ugegFa7CyUNyyvT0RhlnGvDKZ1eLBCIbv1ZUDxDQAABBBBAAAEEELBGgACMNVPBQBBAAAEEEEAAAQQQQACB5gX83rNtvkeuiEKAAEzZ6nbvvxGAKXtiuREBBBBAAAEEEIhCgABMFOr0GZwAAZjgbC0OwLiuq9dee03Tpk3TnXfeqdraWk2cODFQi2IbJwBTrBTXVSLg98PUWAdgspDNBWE4BaaSJRfGvdE+AK12/yypV16hjoYo4zwcRvH0EblAtOsv8vIZAAIIIIAAAggggIAlAgRgLJkIhoEAAggggAACCCCAAAIIFCPg955tMX1yTfgCBGDKNrd7/40ATNkTy40IIIAAAggggEAUAgRgolCnz+AECMAEZ2txAGbx4sU655xztGHDBq9+AjCBLgMat1DA74epiQjAZOep8SAMp8BYuJbrDCnaB6AT3L3UUq9J2rnOmFbrPzpSU5y1dtMxOh8Eol1/PhRAEwgggAACCCCAAAKJECAAk4hppAgEEEAAAQQQQAABBBBIi4Dfe7ZpcYtbnQRgyp4xu/ffCMCUPbHciAACCCCAAAIIRCFAACYKdfoMToAATHC2FgdgFixYoDPOOCNXOwGYQJcBjVso4PfD1EQFYLLzVSgIwykwFq7m3JCifwA6yf22HOWf+OJoojLOlTbDMTZfBKJff76UQSMIIIAAAggggAACMRcgABPzCWT4CCCAAAIIIIAAAgggkC4Bv/ds06UXn2oJwJQ9V3bvvxGAKXtiuREBBBBAAAEEEIhCgABMFOr0GZwAAZjgbAnAlGW7YsUK9evXL3fvqFGjNGvWLLVp06as9rgJgUICfj9MTWQAJguXH4ThFBh731J2PACd5F4mR1fXYXpLjnor46y3l46R+SBgx/rzoRCaQAABBBBAAAEEEIi1AAGYWE8fg0cAAQQQQAABBBBAAIG0Cfi9Z5s2v7jUSwCm7Jmye/+NAEzZE8uNCCCAAAIIIIBAFAIEYKJQp8/gBAjABGdLAKYsWwIwZbFxU4kCfj9MTXQAJmubDcJIy5SpL1jiBHB5EAJ2PADNuK3k6kVJ++eKdHW5ap3pQRRNm9YI2LH+rOFgIAgggAACCCCAAAIRCRCAiQiebhFAAAEEEEAAAQQQQACBcgT83rMtZwzcE7wAAZiyje3efyMAU/bEciMCCCCAAAIIIBCFAAGYKNTpMzgBAjDB2RKAKcuWAExZbNxUooDfD1NTEYDJGmfcg5RxTMCBl10C9jwArXbHS7oqx+Podf2feusaZ6NdZIzGRwF71p+PRdEUAggggAACCCCAQOwECMDEbsoYMAIIIIAAAggggAACCKRZwO892zRb2lw7AZiyZ8fu/TcCMGVPLDcigAACCCCAAAJRCBCAiUKdPoMTIAATnC0BmLJsCcCUxcZNJQr4/TA1VQGYEq25PDQBex6ATnD3Ugu9JEcdctU7ukgZ5/rQNOgobAF71l/YldMfAggggAACCCCAgE0CBGBsmg3GggACCCCAAAIIIIAAAgg0I+D3ni3gdgoQgCl7XuzefyMAU/bEciMCCCCAAAIIIBCFAAGYKNTpMzgBAjAl2bquq3/84x966KGH9PDDD2vlypVav369OnfurAEDBmjEiBE68sgj1bp1a6/dyZMna9KkSbk+5s+f711TzOvTTz/VX//6Vz322GNeP6+//rpeeOGF3K2mzwMOOECHH364vvWtJJ/oRAAAIABJREFUb6lXr15q2bJlo03XH0tTYxg1apRmzZqlNm3aNHqZ3+PLdtRUAMb0uXz5cs2dO1dPPfWUZ9K2bVsdeuih6t+/v0466SR9/etfV1VVVTHEDa4x8/vee+9p2bJlevLJJ/Xyyy/rxRdf1IYNG7xrTV8HHXSQunfvrsGDB+uII45Qu3btSu5r48aNMnXef//9+vOf/6ynn37a1/azA9q0aZOeeeYZ3XfffXr22Wdz/XTs2FF9+vRR3759Kzb74IMPtHTpUu/98NJLL+XWqOmjZ8+e3vocNGiQDjvssCbXU8mIFd7g98NUAjAVTgi3+yFg1wPQavc6ST+uU9gqOeqtjPOpH8XShnUCdq0/63gYEAIIIIAAAggggEBIAgRgQoKmGwQQQAABBBBAAAEEEEDADwG/92z9GBNt+C9AAKZsU7v33wjAlD2x3IgAAggggAACCEQhQAAmCnX6DE6AAEzRtu+//75mzJihm266KReIKHTzcccdp+nTp6tbt25lBWA2b97sBWx+9rOf6bnnnit6fCbQMGXKFH3zm98sGADxKwAT1PiyhTYWgHn77bd12WWXeTZNvUwIxoSOTFCl2JcJvqxatcozX7hwYbG3yYQ8fvrTn+q8887TLrvs0ux9JpByyy23eOEiU09zr1Lbz7Zn5uiee+5RbW2tFxJq7mXWbE1NjReicpzi/jNngl/m/XDzzTd7IbDmXl27dvXm5ZRTTskFxJq7J8iv+/0wlQBMkLNF20UK2PUANOMeIlf5/xFzNVq1zuwi6+GyeAnYtf7iZcdoEUAAAQQQQAABBPwTIADjnyUtIYAAAggggAACCCCAAAKBC/i9Zxv4gOmgLAECMGWxmZvs3n8jAFP2xHIjAggggAACCCAQhUBxnwyOYmQ7+rT7B+Bobei9vgABmKLWhDml48c//rF3akcxL3PaxZw5c7yTN0o5AcaEbC655BLNmzevmG4aXGNOKJk4caLGjBnT4DQYPwIwQY4vW0yhAMx3vvMdXXzxxUWFOUw75nScmTNneqebNBfoMKfKmBDH+PHjmww2NTUhp556qm644QZ98YtfbPQyc4rMT37yE/3iF78oeW6HDBmiG2+80aurude7776ryy+/vOQ1ZNaOCVCNHj26yZOETP/vvPOOLrjgAu8Em1JfI0eO1LRp07zwUJQvvx+mEoCJcjbp+zMB+37+y7iL5Oq03Aw5WqCMcwYzlkgB+9ZfIpkpCgEEEEAAAQQQQKAZAQIwLBEEEEAAAQQQQAABBBBAIEYCfu/Zxqj0VA2VAEzZ0233/hsBmLInlhsRQAABBBBAAIEoBAjARKFOn8EJEIBp1vYvf/mLvv/97+uZZ57Ju9Z8gN8EEw444ABt2bJFK1eu9AIyJuhgXuZrn//85zV37tzcffPnz9eIESMK9rlx40YvuGBOmKn7MsEEc5rJ4Ycfrt1228370rp16/Tkk0/q6aefbtDWHnvsoUWLFunII4/M+9pvf/tbvfLKK96fmX+bsWRfgwcPzrt+77339k7qaNWqVe6aoMeX7ah+ACbr+8Ybb+TGYgJGRx99tIyNOUnl4YcfbnCiigmLGPv+/fs3Osfm5Bdz4osJfWTnLXuxOQ2lZ8+e3kk+5mXm+Nlnn/XmudCJJyY8YuavRYsWDfozIRtzWsq4cePyvmbGaGox/Zj7Cq2j7A0mOGJOjmnqpJn33ntPo0aNahBMMU6HHnqot4bM/za1Ll++XE888USDsZpwiglhtWzZsqR1ak54+e///u+cV1N9mDCWsWisj2bflD5c4PfDVAIwPkwKTVQqYN8D0Bp3iLap7rFd/081zgGVFsr9VgrYt/6sZGJQCCCAAAIIIIAAAgELEIAJGJjmEUAAgbQJ1N+vKKd+8+w8+8utzF7AwQcfrAEDBni/UKupX+Bl9iPMLwdbu3ZtwW7NXoDZM2jTpk05w8rdY9o/66yztHTp0oLtmF80dtttt6lDhw7e182p86eddppeeumlivot9mazl9G3b99iLw/8ugULFuiMMwr/jh+/5iTwIugAAQQQsEjA7z1bi0pjKHUECMCUvRzs3n8jAFP2xHIjAggggAACCCAQhQABmCjU6TM4AQIwTdp+/PHH+tGPfqQ777wzd50JEFx22WW66KKL1K5du7z7zUaBOXnkmmuuKdhuUwGYQg/NL730Uo0dO1Ym1FLo9fe//11XXXWVbrnllrwvm9Nqrr76arVu3brgffX7qq2t9U6OaeoV1via2lAaNGiQpk6dKhNOqbsxtGnTJi/IYualbjjFbIoY83322adgaYU2akwfxtRsQlVVVTW4zwSBzAk9EyZMyOvLBFnMGL7yla80uOfFF1/0NqpMWMe8zBoygRizSVJoc8qsoyuvvDIvDGXuMScKHXXUUQVrKRRQMvecf/753lqtv4ZM+Odvf/ubfvrTn3rjzr7MPWY9DRs2rGA/Jkh1+umn5wJDZuPOnH7z7W9/u0GgxfSxevVq7+QbM/bsa//999evf/1rLzwW1cvvh6kEYKKaSfqtI2DfA9CM21HbtEaOdvzHqJU6aYJTeNee6YyzgH3rL86ajB0BBBBAAAEEEECgXAECMOXKcR8CCCCAQEEBPwIwjdGa0ElNTU2j+xcffPCBfvCDH+Q9W6/bll/P2R977DGZkEv9XxKW7evmm2/2fvFW9kUAhgAM3y4QQAABPwX83rP1c2y0Vb5AUyHfz1qNw2fvygfw7067998IwPg307SEAAIIIIAAAgiEIBCHH8Lt/gE4hEmiixIECMA0iXX//ffrzDPPzD34N+EAc0LL8OHDC4YjTGONnfZhvtZYAKbQRsb48eO9zY/mTsnYvHmzd50JhmRf5reHmcBKp06dCtZXagAmzPE1tqF04oknavbs2d5vRSv0MmGLxx9/XOecc07eaTCNncxirje/Hc2cdpJ9DRw40Au37Lnnnk2uC3Pv73//e++3nNXdFFqyZImOOeaYBveafkyQKfsy4ZcxY8Y0+dvdTKDFXHPrrbfm7jP/35zQUvdknuwX689pMWvV3GvCQyYslclkmnUwJ9SYk1tMPdnXPffco5NPPrlJr3fffVfnnnuuTHgm+zJBMVNPVC+/H6YSgIlqJum3joCdP/9l3OVyteNXNDo6Xhmn7qkwTGIyBOxcf8mwpQoEEEAAAQQQQACB4gUIwBRvxZUIIIAAAkUIBBmAMd2bXzA1ffp0nXLKKQX3nOrvLdQf8pw5c7yQTLmvrVu3evtL5tT2Qq9CIRsCMARgyl1v3IcAAggUEvB7zxZlOwQIwPg2D3bvvxGA8W2iaQgBBBBAAAEEEAhDgABMGMr0EZ4AAZhGrU0A4cILL9Qdd9yRu6bYUEqh8IJppLEAzPPPP6/jjz8+d5R9U6eJFBrwqlWrNHToUL3xxhvel7t3765f/epX6tatW8H6Sg3AhDm+QhtKxuP222+X2Wxp6mWCKWbD57zzzstd1pjlRx995IUyFi9enLu2mDBH9mITfLngggu8wEz2NXfuXJnf2lb39cknn3ghGxOcyr6WL18uczpNc69nn33WOznGnAhjXo0FmwoFlExQxvTbXIDKtFvopKNCG2emHxMIywZZevbsqbvvvltdu3ZtrhTde++93iZe9mXaufHGG73TcKJ4+f0wlQBMFLNIn/UE7HwAmnGvlauLcmN1VaPa+u9A5jIBAnauvwTAUgICCCCAAAIIIIBASQIEYEri4mIEEEAAgeYEgg7AmP7NM3Jzyoo5eb3+h0Xr7/3UH+/3vvc9/fznP9cuu+zSXCkFv272HsyextKlSwt+vVD7BGAIwJS12LgJAQQQaETA7z1boO0QIADj2zzYvf9GAMa3iaYhBBBAAAEEEEAgDAECMGEo00d4AgRgGrWuv7FQ6nHy9cMLpqPGAjCrV6/Wgw8+KNPnm2++qSOOOEK1tbVq0aJFUWth3bp1GjFihB555JHc9U2FLEoNwIQ5vkIbSqX8FrNCGzaFgi0mwGJCGa+++qpeeOEFLyhy2223NXpqTqGJML8VbdKkSbkvmTmbOHFi3qXmhBVz0ok5vSb7auykmPp9vP/++96JNiZE06tXL+2333767ne/q1133TXv0scee0wnnXRS7jSaYk+yqdtI/TZMoMq4t2/fPndZ/XXWpUsXL0DUo0ePZtfpa6+95gWT2rVrp4MOOsgLZ5166qlq3bp1s/cGcYHfD1MJwAQxS7RZooCdD0Az7jC5WpirxdGDyjgnlFgbl9svYOf6s9+NESKAAAIIIIAAAgj4K0AAxl9PWkMAAQRSLxBGAMYgm5NgzC/Y6t+/f555oV/UVveCUp7RF5rM+vsC9a8ptLdCAIYATOq/MQCAAAK+Cvi9Z+vr4GisbAECMGXT1b/R7v03AjC+TTQNIYAAAggggAACYQgQgAlDmT7CEyAA06h1/ZBIqSdWFDohpLEATKUTHnQAJszx1d9QKvU0HHMKzFVXXZUXRLniiitkwirFBoqKrbeYAIwZT01NjfdP9jVkyBDv9BOzqVXpq1C9ZlwTJkxo8NvimuprzZo1Xohq2bJl3mWFNs7+/e9/66KLLvKCMdnXyJEjZU6b6dixY6WlhHq/3w9TCcCEOn10VljAzgegGbeTXL1TZ8j/UI2zF5OYOAE711/imCkIAQQQQAABBBBAoBkBAjAsEQQQQAABXwXCCsCYQZtfGGV+kVaHDh3yaqi/V1W/QHN6zKhRo0que+vWrd6+hdlPKPRqbG+GAAwBmJIXGzcggAACTQj4vWcLth0CBGB8mwe7998IwPg20TT0/9m7F3g7xnv/47+1E4kI0gQltMQ1Im4VTZBq3O+RhCiR1OXErYcScaoOkuwkdamWVFBB1K09qGhEokgoQRERiuNSoaRF9LjkTwRB9vq/frMv2XvtWWvNmnlmzW/WfOb1yiuaPfPM87x/j3SZZ33nQQABBBBAAAEEqiFAAKYaytyjegIEYHyt9cG/7uRxySWXtPz8iiuu8HbyqOTQ688///yWSwjAlN+hpnBB6aSTTpIrr7xS1lprrcD08+bNkwMOOKDlfA2c3Hbbbe0WjgI3WOTEIAEYvdTvLWoafhk1apQcfvjh3o4onTp1CtUdv6DVHXfcIUcffXRF7fmFW2bNmuX1r/Whu+RoTVofO+ywgzeWww47TLbZZhtvNx3rh+uHqQRgrFc8E/2z+wC0Pv+65GXrlip0ko3lgtzSTFQlO4O0O/+yUwNGigACCCCAAAIIICBCAIZZgAACCCDgVKBUAGannXaSO++8U3r37u17z2+++cbbtf3dd9/1dqPXdY6PP/64ZP/8nsm/9dZbMmLECFmwYIHvtX67uQdBKHwpVuE1uh6mL78qXLsoF4B54oknZODAgUG6kMpzSgWSNIg0ZcoU6dKlSyrHRqcRQACBJARcr9kmMQbu2V6AAIyzWWF7/Y0AjLNC0xACCCCAAAIIIFANAQIw1VDmHtUTIADja+0XBggTKtDFj2OOOablHi4DMLp48s4778jjjz/uLZ5oyEIXU5qPUosMhQ/oJ02a1GbHFBcTMGz/CheUwvTtxRdfFF30Wbx4sTeUfv36idZvq622ijQ03W1FF6gWLVokc+bMkXvvvVeWLFnS0maxvn766afy05/+VG699Vbf++vuKfvuu68MHjxYfvjDH8p3v/tdqaurC9RXv0WqM844Q77zne8Eur75pK+//loeeOABUf/mw+/NcbpYp7shPfLII77ta7Bnr732kiOOOEL69+8vG264YUU70VTU6Qgnu36YSgAmQjG41JWA3Qeg9fnfSV5ObBloXg6QSbl5rgZOOyYE7M4/Ezx0AgEEEEAAAQQQQKBKAgRgqgTNbRBAAIGsCEQJwBQa/e///q/3cqliQRY93y90snLlSjn33HNl6tSpvuw9e/aU2bNne+sglRyFLxJrfe0666wjM2fO9NYtCg8CMOwAU8k841wEEECgnIDrNdty9+Pn1REgAOPM2fb6GwEYZ4WmIQQQQAABBBBAoBoCBGCqocw9qidAAMbX+qOPPpKRI0fKgw+W37GkVLEKF0cqDcBo4ELDExpy0F+6sPDyyy/Lc889J08//XTJeVKNAEwc/Ss0u+WWW+S4446r6N+JwgWYcm9iK2z8iy++EJ0D+ma1f/3rX/LKK6/Is88+KwsXLiz5hrZSYR3t0+jRo9sETIoNSt8Yd9RRR3m7r3zve98ruaNKucWmiuAKTi42nscee0xOOeUUbz6WOwYMGOCFYTTco+MKGuwp127Un7t+mEoAJmpFuN6BgN0HoBPy54nI6i3VcjJC6nN3OBgzTdgRsDv/7BjREwQQQAABBBBAAIH4BQjAxG/MHRBAAIFMCbgMwCictqdrT61frNUa9MADDxR9gdl6663XxrlUWEVPvPzyy73wTIAvm3rtrlq1ynsp2iWXrH5k1/qG++23n/dCLw3XFB7l1iTYAYYdYDL1lwSDRQCByAKu12wjd4gGnAgE+EyShu/eObGI2Ijt9TcCMBHLy+UIIIAAAggggEB1BdLwIdz2B+Dq1ou7lRMgAOMrlGQARndO0TeA3XTTTfLQQw8VXQgpV9q4AjBx9y9qaEhdPvjgAzn22GM9Pz3KBWA0yKMLThpQ0t10nn/++XK8vj8vt1uN9ksXon7729+22a2n1M10RxXdPeaEE05ot+il15VbbAo1kKaLSo3n7bfflgkTJhTd1cbvvjvssIOcc8453u48Xbt2jdK1yNe6fphKACZySWgguoDdz3/1+f+UvFzTMsSc/FTqc1dHHzItGBKwO/8MIdEVBBBAAAEEEEAAgeoK5PWBDwcCCCCAAAIRBFwHYMrt5lJsLWPp0qXei8Ka1zwKhzRs2DC58cYbpXv37oFG67ezfOsLJ0+eLBdccIFvoKbcmoSFAIy+5EzX2ebOneu9TO6FF15oebmZ7m6z8847i65X7Lnnnt6O9pXsZK8BpVGjRvk6n3rqqTJlyuoAjL7g7vHHH5cZM2Z4fWhee9IXn2mtR4wY4fWhS5cugepW6qSGhgbvhW4PPPCAPProo97aUfP9Wo9ZQ1a77babfPvb3458TxpAAAEEXAi4XrN10SfaiC5AACa6YVMLttffCMA4KzQNIYAAAggggAAC1RAgAFMNZe5RPQECML7WSQRgdE1eH0ZrqGDOnDmB54A+uO7fv7+88cYbbcIyrgMw1eqfiwBM4eJNqQBMmFCKFkd3NtEFBd0VpvkoF4BpPu///u//5I9//KMXuNFFmCDHwIEDZerUqbLLLru0Ob3cYlOQtoudU248rYNDOpYgO8LovXQxTheBNNyT1OH6YSoBmKQqyX1bCdh9AFqfHyV5ua2lr3mZKJMK/y2klikXsDv/Ug5L9xFAAAEEEEAAAQTCCxCACW/HlQgggAACjQKuAzDapu6scvzxx/sSb7311l5YYscdd2zzc92xZeLEiaLBFL9Dd2q55557vLWiIEepHWXKtVVuTSLJAMyKFSvk+uuvlyuvvLKil8tpEOXnP/+5517uC7tBAjBaA+2HroMU2+2nuU4axKmvr5ehQ4dKXV1dkPK1OUdfWvfII494c0PDNkEOXVfUF5VdeOGFsvnmm5cdc5A2OQcBBBAIK+B6zTZsP7jOrUC5/z8VkTR8984tSrjWbK+/EYAJV1WuQgABBBBAAAEEEhJIw4dw2x+AEyocty0iQADGF6baARgNEsycOVPGjh1b8mF4jx49vLdC7brrrt4bqvQtUVtuuaW3m8jIkSPlwQcfbBmPywBMNftXuKB0yy23eG82q+QoXIApFoBZvHixnHHGGd5bwEod+jasbbfdVr7//e97AZQ+ffpIt27dvAWF8ePHt1xaLjBSeA91/fe//y3PPPOMt/OMvpWr1GKIhm5uu+020UWw5iPoWCvxC3Nu89vFHnvsMZk9e7Y8/PDDLW9U82tPQzDXXXedbLDBBmFuF/ka1w9TCcBELgkNRBew+/mvPn+45GVWqyFeLRNzP40+ZFowJGB3/hlCoisIIIAAAggggAAC1RUgAFNdb+6GAAII1KJAHAGYUgEKNSy2tqN9Ofjgg4vuLl9q15bWtdEwzbhx4+SSSy7xLVm53WQsBmB0reWpp56SMWPGtHlpWSVzUtffrrjiCm+trWPHjkUvLReAOeuss7zdc3TNr5Lj0ksvlXPOOafkvQvb0x1fNLhz++23V3KrlnN1zBqCOe2005zsQhOqE1yEAAKZF3C9Zpt5UCMABGCcFcL2+hsBGGeFpiEEEEAAAQQQQKAaAgRgqqHMPaonQADG11q3Rz/77LO9L+g3H7rDhT74ruQofItWsTZeffVVb6tz3QK9+dA3MB122GFy1FFHeWGXjTbaqOgD6EoDO4UP6MsFN6rZv8IFpXJ986vHiy++6L29SgMueugW9jrmjTfeuOV0fROY1viGG25o04RuN6+12H333b03X6277rpF334VNQBT2Hd9U9c777wj999/v9x9991eiKTwuPzyy71+Nz800p1/jjnmGFm0aJF3qs4bDfRoaCfJ46uvvpLXX39d/vznP3vhHr+dbnSMRxxxRCLddP0wlQBMImXkpm0F7D4Arc/vJXl5pFV375CJuREUsKYE7M6/mmJmMAgggAACCCCAAAKVCBCAqUSLcxFAAAEE/ATiCMDoupMGDvwO3Q1Ed4/XF3IVHsuWLZPRo0cXDVYcdNBB3gu01l9//ZLFfO+997y1Ln0hl98xbdo0OfXUU4u2YS0AE/QFbkFmuK6vaDhI12CKhWBKBWD0ZWy6zvPyyy8HuV2bc/TeumuMrvcEOTTw85Of/KTNumKQ6/zOOfnkk0UDOBqI4UAAAQSqLeB6zbba/ed+/gIEYJzNDNvrbwRgnBWahhBAAAEEEEAAgWoIEICphjL3qJ4AARhfa31grtvJ66/mI+jbs1o3WLiQ4ReA8du6vnfv3qKLDIMGDQq09XicAZhq969wQek///M/RUMfa665ZuB/L+69914ZMmRIy/k//vGP5ZprrvHCIc2Hhkv0TWa6e44e+jN905W+natz586B7uU6ANP6pjoHn332WfnpT3/aJjxy6KGHeotY3bt3907XRS8d33333ddyeZiwVqABhzxJd4fRUM/pp5/eZoebMLUN2YV2l7l+mEoAxlVlaCeCgN0HoPX5XSQvjSk9PXIyT+pzB0QYK5faE7A7/+xZ0SMEEEAAAQQQQACBKgkQgKkSNLdBAAEEaljAdQDG7+Vrrfn69esnd9xxh2y11Va+qlOmTJGxY8f6/kzXOHTXkX333bdkRQpf3Nb65D59+shdd90lffv2LdqGtQDM/Pnz5fjjj2+z9hBlSqrjjBkz5IAD/B9fltvBJ8q999tvP7n11lulZ8+eJZvRl9adeOKJvi8eC3t/Xa+57LLLpGvXrmGb4DoEEEAglIDrNdtQneAi5wIEYJyR2l5/IwDjrNA0hAACCCCAAAIIVEOAAEw1lLlH9QQIwBS1vvPOO9u8aUl3FJk+fbp069YtUH2C7iLj97YtfcvTSSedFCj8op157bXX5Ec/+pG89NJLLX174oknZODAgb59rWQHmGr3r3BByW/3llIF8AvsFIaX9Bx9i9cll1zS0tRxxx0nV111lbfjS5Dj888/98IyOieaD7/dapYsWSI6pr/97W9eoGWPPfbwglUdOnQIchsvOHLIIYe0nKtvENO5qSEpPXSnlfPOO0904av5OPPMM72FiqBBHr1OgzT6VrcPP/xQdJFLF9gGDx7cZqFNF1WefPJJee6557y5psEbfTNYkEMDPRrq0kWU5uPAAw/0duZZb731gjTh9BzXD1MJwDgtD42FE7D7AHRyfkv5Rt5oNaznZWJul3DD5CqjAnbnn1EwuoUAAggggAACCCAQvwABmPiNuQMCCCBQ6wKuAzB/+ctfZNSoUbJ06VJfunLrUC+++KLoOYsXL/a9Xtc9JkyYUHT9wW89oXVDJ5xwglx99dUlQxDlAjCu5kSQ9YP333/fW0tr/YKw1vfXdZSf/exnoi8W23DDDb01N10L0fN//etfF909pVQQJWgAZsSIEd56SP/+/aVTp06ia4aPP/649yK2hQsXFmWaNWuWHH744UV//sEHH3hrORp28js0wKOBIF270Z2Emu+t9/zVr34lc+bMKdq27gJzzjnnFN39xlVtaQcBBBBoLeB6zRZdGwIEYJzVwfb6GwEYZ4WmIQQQQAABBBBAoBoCBGCqocw9qidAAKaodeFDfH3jkr5564c//GGg+ugW50cddZRoaKD58NuZo3DBQu8ze/Zs0Td9BT3+9Kc/yZFHHtnmdFcBmGr3r3BBKehby5oH/9Zbb4kuLCxYsMD7I7/rddcX3Y1Ed1JpPq644gpvW/ugR+F99Dq/AIyO5+CDD27Zaeaggw7y7rv++usHulXhPCwMwGgjhfXXAIvO1R133DHQPfSkuXPnegtnzTvi+M3DwoUdXWTR4E2XLl0C3aewtkEWsAI1HOIk1w9TCcCEKAKXuBaw+wD04vwGslL+r2XAefmXTMpt6hqA9hIVsDv/EmXh5ggggAACCCCAAAJJChCASVKfeyOAAAK1IeAqAFNsx/dCpcKXeRX+fMWKFXLGGWfIzTff7AtcbgcRfWHXscce673oyu+4++675YgjjihZPCsBGDWdOnWqjBkzxre/AwYM8F5gtv322/v+vNwuKnrt6NGj210bJABz8cUXezv1+L2krNx9//u//1t0Hvi9RK3cmDfbbDMv5KLrhXV1de36vnLlStG1sPPPP9/XpNJ10Nr4t5xRIIBA0gKu12yTHg/3bxQgAONsJthefyMA46zQNIQAAggggAACCFRDgABMNZS5R/UECMAUtdYHweeee673AL35CLpLyDfffOO9ZUsfcrc+/AIwixYt8nbaaH7jlwY2NIyw2267BZoH7777rrcTxyOPPNLmfFcBmGr3z29BSYNE1113nXR8fwMtAAAgAElEQVTv3r2kibrrG6r0LWfNx7Bhw+TGG29sc+0nn3zivRVMt7FvPrRWurAQ5ChWX78ATOEOOlpfve8BBxwQ5Fbe7jGtAzS6gPU///M/ssEGG7Rc//bbb3tvjdNzm49Ktqv3e2PY0UcfLboTUesdcQrDUJUGbQoXhrQGV155pay11lqBLFye5PphKgEYl9WhrZACdh+ATs13lo/ky1bj+lwm5rqGHCeX2RSwO/9setErBBBAAAEEEEAAgSoIEICpAjK3QAABBGpcIEoARnf8+Oyzz+T111/3Xlh1yy23tLyAyo9Nwwf33HOPt2NIqaNcAEPXl/bff3/fJu69914ZMmSI7880MHL77bfL5ptvXvL+VgIwuqama3YPPfRQu/6qpa7H7bPPPiXH4vdyueYLdN3tmmuu8V6y1voo519uHVFDLPpiMd1pxe8otW7itxbU3Ib2c9q0ad4L4kp96bjY+lZzO0F2Aarxf+0ZHgIIVFnA9ZptlbvP7YoIEIBxNjVsr78RgHFWaBpCAAEEEEAAAQSqIUAAphrK3KN6AgRgSlo/++yz3q4Y+las5qO+vt4LxhTb9aKhocELKGgAoXk3jeZr/QIwb7zxhhxzzDGiQZPmQ9/udN5555XdZlzDL7pryV133dVuHPPnzy+6W03hA/pSb5Sqdv+KLSiVemOWDr6Yu5/5l19+6S0u/Pa3v21xO/TQQ723gW200UYl54QGozS08Ytf/KJdfTX0pL9aP9BZtWqVTJw40XtjV/OhC0k33XSTaICk1KFvc9P63nDDDS2n+dWq2Fu/ys1VbdTvjV+6UKK71BQuhPm9XU7P0XDShhtuWHIs77//vhc6uu+++1rO08UY3UUmicP1w1QCMElUkXsWCPAAlCmRpIDt+ZekDPdGAAEEEEAAAQQQSEyAAExi9NwYAQQQqBmBUgEY14PUNYuLLrrId9eQ1vfy252+9c+Lrfd89dVX3rqThi/8Dl2L0BeMderUqeTQrARg5s2bV/RFY0F3r9e1Pz23Y8eOsvPOO8t2220nuovKVltt5b1Uzc+iXAAmyC46jz32mAwaNMjX+cADDxS9x3rrrdfu5/qyN11n8TvKBW+CzqGgQSzX85/2EEAguwKu12yzK2lr5ARgnNXD9vobARhnhaYhBBBAAAEEEECgGgIEYKqhzD2qJ0AApqS1vgnp8ssv9xYFWh/6IFlDDb169Wrz559++qkXjtAtxgvDL3qiXxjDL1SgAYTx48fLT37yE+natf1L8vU++hD9l7/8pehig9/hd6/m8wrf8lVqK/hq96/UgpKGii688ELRB/Ctj2LuJ598sreY42fot1Cgb8bSoE1hXfVeOheeeuopueyyy2TOnDm+5sUWVXTnFA056db2zcf3v/99bzFr77339g066Zu8dBt6feNa86ELL7p7zK677tru/n67uOhJOibdEWfbbbdt99YvvYcGdm699dY27ZXaPUbfHqehsNbz+7DDDvPa2WWXXaSurq5NWxrOef75573ddfTa5mPgwIHevw9+1tX4C9D1w1QCMNWoGvcoI8ADUKZIkgK251+SMtwbAQQQQAABBBBAIDEBAjCJ0XNjBBBAoGYEqhWA0TUafSnV1ltvXdZOX2qlL2mbOnWq77l77LGH95I2XU9ofWjY49hjj5Unn3yy3XW6JjVz5kzZd999y97fQgBG1x10fUXXPvwO3W1H1/HiOEoFYHbaaSe58847pXfv3iVv/fTTT3vhHb91xGIBGD339NNP9+aJ3xEkeNN8nd+L21q3qS90u+CCC0ruJBOHLW0igEA2BVyv2WZT0d6oCcA4q4nt9TcCMM4KTUMIIIAAAggggEA1BAjAVEOZe1RPgABMWWsNgOhiQuvdQvQiXRDQL/HrYkKHDh3kb3/7mzz88MPy8ccfF22zWCjFL1SgjegChS586ENzvYc+4NYH488880ybB+P6MF23pX/ggQda7l3qAb/uNjN48GDRLeKbDx2PvuFKd7bRRRYNgqy77rrej6vZv8IFpTFjxsgjjzwiL7zwgtcX7acuwmiARE1efvllb1eRQnddPLj66quLLhjp7jm6hb223frQ9vv37y+77babdy9dCNB7L1iwoM1OQPozDa8sXLiwxbHY1vTFdmjR+2rtdt99dy+gosdHH30kjz/+uFfnwkPfvqZvgdO3kfkdGrA58cQTvb4WHt/73vdkv/32894apm960x2CdL4WHup27bXXyhZbbOF7D11c04UPDYb53UPHsummm3o/+uc//+mFhjQAU2isu79oOCfAw6+y/46GOcH1w1QCMGGqwDWOBXgA6hiU5ioSsD3/KhoKJyOAAAIIIIAAAgjUigABmFqpJONAAAEEkhOoRgBG13/0mbw+Ww96FL7krPC6WbNmyeGHH97mj0tdo2sH+qKswpeP+fXHQgDm888/l7POOkumT5/erou6dqNrWrrGE8dRKgBTaveW1n0pZVisjTfeeMN70Zqu7xUe/fr1kzvuuMPbuSboUWoHHV07u+aaa7w1Mg4EEEAgbgHXa7Zx95f2gwkE+A5AGr57F2yw8Z5le/2NAEy81ad1BBBAAAEEEEDAsUAaPoTb/gDsuCA0F1GAAEwgQA1X6C4wN9xwQ6Dz9SQNx+hD4tNOO63lmmIBGN1dRHcq0bcq+b3xqdRNdfcN3XFGQxr68Lv50B059Jffw4Vly5Z527rfddddvk3vtdde3hbrG2+8sffzavavcEFJ32a11lprydixY9sEUEqZDBs2zPMsfMNZ4TW6zfwpp5xSdBedYvfQ0MovfvEL2XHHHb03pjUvOOgikb5ZbYMNNmh36RdffOHtHlNfXx94DjWfqIsMGsLS8IsGlEodixcvljPOOKPNbitBb1guNNTcTph/H5qv7dGjh1xxxRUycuTIokGeoP2Ncp7rh6kEYKJUg2sdCdj+/McDUEdlNtuM7flnlo2OIYAAAggggAACCMQpQAAmTl3aRgABBLIhEHcApnl9p/kFWUFV9eVmusPJQw895HvJmWee6a1HdO7c2fu5vhRL17h03cTvqGTHj3IBmCeeeMJbH4vz0BeJ6RrDgw8+2O42QXdhCdu/UgEYXXdT43LrOGECMKXm4vDhw70wULdu3QIPq1QfCtcIAzfKiQgggEAIAddrtiG6wCUxCBCAcYZqe/2N9V9nhaYhBBBAAAEEEECgGgIEYKqhzD2qJ0AAJrC17nyhW4hPmjSpbGDiP/7jP7zt19988035wQ9+0HKPYgEYPUFDJhpImThxYtn29XzdAeXnP/+56AKJLmIU7upy0EEHeVuhr7/++r5j1PN1u3S/3UJ0B5gZM2Z4AY/mo1r9K3yIr2YaMtGdRHQ3GN1xpdih4YoLL7zQC7V07do1UG11555x48bJnDlzyp6v7Z999tleeEhDLp988onori9qpYcGVe6///6iizsNDQ1yzz33eCGYl156qez99IQ999xTxo8fL/vss4/U1dUFukZ3Lbr++uvlyiuvDBQaCuOm/z787ne/k1/+8peB7qEd12CS1kd3ownw0CvQWMOe5PphKgGYsJXgOocCPAB1iElTFQvYnn8VD4cLEEAAAQQQQAABBGpBgABMLVSRMSCAAALJCsQVgNlhhx28F15pcCHoWkZrCd25XteSNLjidwwYMEBuv/122Xzzzb0fL1myxFtnefLJJ9udrru+6LpF//79A2FbCMCU6kPaAzDF+u8ieNO6wB988IE3J/xCVHEbBpponIQAApkRcL1mmxk44wMN8F2ANHz3zoKy7fU3AjAW5gh9QAABBBBAAAEEAguk4UO47Q/Agak5sSoCBGAqZv7000/lz3/+s+gW8s8//3xLWEW3U9cdQI4++mjZbrvtvLCCX5hD30pV6tD29a1Veg/d1UXvoYeGFDT0om/O0nCLhgg6duzY0pTu6jJ69GiZOXOm92caxtBghu7qUezQB9y6rb2GNp555pk2u8/oFvH7779/u0vj7l8pMw12zJ492xujBnd00UZd9thjDxk8eLAMHTpUvv3tb1dcUw33aHv33Xef6NvJNBTTvBOP1nWXXXaRQw45xAujrLvuui3t5/N5721eulDVfJx//vnewlPr2hR2SO+ndX3ggQfk6aeflpdffrklRKK71vTt21f0vjqePn36hN4pRb3UU+eqBm4Kx6VvldMFtsJxVQKoO9uonc4XHYvOWd0hRg/dKUf7P2jQIDn88MOlV69egUM8lfQhzLmuH6YSgAlTBa5xLGD78x8PQB2X21xztuefOS46hAACCCCAAAIIIFANAQIw1VDmHggggEBtC0QNwOj6hYYJ1lhjDdlqq628tYZdd93VWwMotYYQRFX7dvDBB7dZ12l9nb7Q7YgjjvD+6E9/+pMceeSRvs1WunsIAZg/yKhRo3wtXewAU60ATJK76ASZ35yDAALZEXC9ZpsdOdsjJQDjrD62199Y/3VWaBpCAAEEEEAAAQSqIUAAphrK3KN6AgRgqmfNnRBAwIyA64epBGDMlDbLHeEBaJarn/zYbc+/5H3oAQIIIIAAAggggEACAgRgEkDnlggggECNCZQKwCS9S0bhS9EK6c8880y57LLLvD8+99xzZerUqb7VmTZtmrfrfdCDAAwBmKBzhfMQQACBIAKu12yD3JNz4hcgAOPM2Pb6GwEYZ4WmIQQQQAABBBBAoBoCBGCqocw9qidAAKZ61twJAQTMCLh+mEoAxkxps9wRHoBmufrJj932/Evehx4ggAACCCCAAAIIJCBAACYBdG6JAAII1JiA5QCMUusO9WPHjvVVbw7odOrUSUaMGOHt5F546A7ud911l7cjTdCDAEwyAZh7771XhgwZ4lumoDvPtL74vffek5EjR8qjjz7ars2kw11B5yLnIYBAbQi4XrOtDZX0j4IAjLMa2l5/IwDjrNA0hAACCCCAAAIIVEOAAEw1lLlH9QQIwFTPmjshgIAZAdcPUwnAmCltljvCA9AsVz/5sduef8n70AMEEEAAAQQQQACBBAQIwCSAzi0RQACBGhOwHoB58cUXZfjw4bJ48WJf+d///vfSpUsXOfLII31/HiY4YSEA89FHH3nhjQcffLDduLbeemuZMWOG7LjjjrHMxj/8IZkATKm5qHNg+vTp0q1bt8Bjfu211+RHP/qRvPTSS+2u2WuvvUTHufHGGwdujxMRQACBsAKu12zD9oPr4hXIBUjExNuD1LZue/2NAExqJxYdRwABBBBAAIFsChCAyWbda3fUBGBqt7aMDAEEigq4fphKAIbJZkCAB6AGipDhLtiefxkuDENHAAEEEEAAAQSyLEAAJsvVZ+wIIICAGwHrAZgVK1bIGWecITfffLPvgDUYseaaa4oGYfyOu+++W4444oiKsCwEYJYvXy6nn3663Hbbbb59nzt3ruy///4VjSvoyUkFYN544w055phjZNGiRe262q9fP7njjjtkq622CjoMmTdvnhxwwAG+55900kly5ZVXylprrRW4PU5EAAEEwgq4XrMN2w+ui1eAAExoX9vrbwRgQheWCxFAAAEEEEAAgSQECMAkoc494xMgABOfLS0jgIBZAdcPUwsDMPtsLjJukMjA74qs0SEcQ2EfZWIuDZ9Bwg2Wq1wI8ADUhSJthBWwPf/CjorrEEAAAQQQQAABBFItQAAm1eWj8wgggIAJAesBGEW68cYbRQMLlR4DBgyQ22+/XTbffPOKLrUQgMnn83LRRRfJuHHjfPt+xRVXyNlnn112XNrOxRdf7O0ks8MOO3gBku233977vUePHrLuuutK4QvrkwrAlAv9VBJmWrVqlUycOFEmT54cya8sMCcggAACAQRcr9kGuCWnJCBAACY0uu31NwIwoQvLhQgggAACCCCAQBICafjyqe0PwElUjXsWFyAAw+xAAIEMCrh+mFoYgGkm3WhtkYGbiuzVS2TotiLfWTc4NgGY4Fac6QnY/vzHA9Ban6a251+t6zM+BBBAAAEEEEAAAV8BAjBMDAQQQACBqAJpCMC89dZbMmLECFmwYEFFw9WAyKWXXiqdOnWq6DoLARjtcKkdTIYNG+YFg7p3715ybMuWLZPRo0fLzJkz2523zjrryP333y8DBw5s87OkAjDaiSlTpsjYsWN9x3TcccfJVVdd5YV2yh2l5kzPnj1l9uzZorvKcCCAAALVEHC9ZluNPnOPygUIwFRu1nSF7fU31n9DF5YLEUAAAQQQQACBJAQIwCShzj3jEyAAE58tLSOAgFkB1w9TiwVgWgOs3akxBDNkW5Hh25WnIQBT3ogz2gjwAJQJkaSA7fmXpAz3RgABBBBAAAEEEEhMgABMYvTcGAEEEKgZgTQEYFauXCnnnnuuTJ06NbC7hjs09LHvvvsGvqb5RCsBmKVLl4qGPh566KF2Y9DxTZs2zQsGFe7g0vrkuXPnyvDhw0V3Vyk8DjroILnttttk/fXXb/OjJAMwL7/8shx11FHy6quvhh7zF198IRdccIEXpvE7zjzzTLnsssukc+fOFc8NLkAAAQTCCLhesw3TB66JX4AATGhj2+tvBGBCF5YLEUAAAQQQQACBJAQIwCShzj3jEyAAE58tLSOAgFkB1w9TgwRgWmNs1aMxDHPEdiK7f8efiQCM2eljtWM8ALVamWz0y/b8y0YNGCUCCCCAAAIIIIBAgQABGKYEAggggEBUgTQEYHSM9957rwwZMiTwcPfbbz+59dZbRXf7qPSwEoDJ5/Ne6GfMmDG+Q9hss83kd7/7ney9996+IZh3331XTj/9dJk1a5bv9ZdffrnoLjmFAZokAzDffPONTJgwQS6++OKiY/7Vr34lRx55pNTV1bU7R8NSV1xxhZx//vlFr58xY4bsuuuulU4LzkcAAQRCC7hesw3dES6MVYAATGhe2+tvBGBCF5YLEUAAAQQQQACBJAQIwCShzj3jEyAAE58tLSOAgFkB1w9TfQIw/xCRLYIA/GBTkSP6iBzVV+Q7666+ggBMED3OaSXAA1CmQ5ICtudfkjLcGwEEEEAAAQQQQCAxAQIwidFzYwQQQKBmBNISgCm1G4pfMSZPnuztAlJqd5RiRSwXgHFd/AMPPFA0dLLeeuu1a/r999+Xk046Se677z7f2/bo0UPOO+88GTlypGy00UZeKOSTTz6RJ554QiZOnCgLFy70vW7gwIHy+9//Xnr16tXu50kGYLQzb7/9towaNUp0bvoduvvN8ccfLyeffLJsu+220qlTJ9FdX3SsGo6ZM2dO0RL95je/Ed0BJsy8cF132kMAgewIuF6zzY5cukZKACZ0vWyvvxGACV1YLkQAAQQQQAABBJIQIACThDr3jE+AAEx8trSMAAJmBVw/TG0XgMnLRKmTP0mDDJacHCYiu5XD6FgnMkyDMNs1hmEIwJQT4+cFAjwAZUokKWB7/iUpw70RQAABBBBAAAEEEhMgAJMYPTdGAAEEakYgLQGYVatWeYEODbaUO3TXl3vuuUf69+9f7lTfn1sKwGgH58+f7wU+lixZEmo8hRdpgOT666+XY445xre9pAMwcYxZ2zzrrLPkoosukq5duzpxpBEEEEAgqIDrNdug9+W86goQgAntbXv9jQBM6MJyIQIIIIAAAgggkIQAAZgk1LlnfAIEYOKzpWUEEDAr4Pphqm8AZlKru9Tn9xDxgjCHSV52KAejO8G882nBWRNzafgMUm5o/Dw+AR6AxmdLy+UFbM+/8v3nDAQQQAABBBBAAIHaECj8XNpmVPl8yR/XhgCjQAABBBBwKpCWAIwOWvt68MEHy/Lly0saDB8+XKZPny7dunULZWUtAKP//z5z5kwZO3Zs5BCMhl/GjRsnZ599tnTs2NHXx0IARsf84IMPypgxY0TrEfU4//zzRX8RfokqyfUIIBBGwPWabZg+cE38AgRgQhvbXn8jABO6sFyIAAIIIIAAAggkIZCGL5/a/gCcRNW4Z3EBAjDMDgQQyKCA64epZQMwrY3H5/dv2hVGAzFbBOYnABOYKqMn2v78xwPQWp+WtudfreszPgQQQAABBBBAAIFmAQIwzAUEEEAAAacCaQrALFu2TEaPHu2FQUod06ZNk1NPPTW0k7UAjA5EAyFPPfWUFwhZuHBhqLH16NFDrrjiChk5cmTR8Is2bCEA0zzA1157TX72s5/JnDlzQo/517/+tRx77LHSuXPnUG1wEQIIIBBVwPWabdT+cH08AgRgQrvaXn9j/Td0YbkQAQQQQAABBBBIQoAATBLq3DM+AQIw8dnSMgIImBVw/TC1ogBMs0p9Xl8h17grTOPOMBuWBCMAY3Y+GekYD0CNFCKj3bA9/zJaFIaNAAIIIIAAAghkUIAATAaLzpARQACBOAXSFIDREMiUKVPknHPOKUrSp08fueuuu6Rv376h2SwGYJoH89FHH8nNN98sV111VeDdYHTXF90VZ/z48dKrV6+yLpYCMNrZb775RubPny+/+c1vAgdhdMzHH3+8N1eCjLksCicggAACEQRcr9lG6AqXxihAACY0ru31NwIwoQvLhQgggAACCCCAQBICBGCSUOee8QkQgInPlpYRQMCsgOuHqaECMK11Ls13ky9lsDQ0hWFy0rUdHgEYs/PJSMd4AGqkEBnthu35l9GiMGwEEEAAAQQQQCCDAgRgMlh0howAAgjEKZCmAIw6vPjii16YY/Hixb4suvOLhmS6dOkSms1yAKZ5UF988YUsWLBA5s6dK08//bS88MIL8vHHH3s/1p1edtppJ9l1111l0KBBsscee0j37t0De1gLwDR3XANQ77zzjjz++OMyb9480d1hdOx6aOBl5513lh122EEOOeSQisccGIcTEUAAgRACrtdsQ3SBS6ogQAAmNLLt9TcCMKELy4UIIIAAAggggEASAgRgklDnnvEJEICJz5aWEUDArIDrh6mRAzCtpS7IbyId5DDJtewO0/hTAjBm55ORjvEA1EghMtoN2/Mvo0Vh2AgggAACCCCAQAYFCMBksOgMGQEEEEAAAQQQQAABBNIr4HrNNr0Std1zAjCh62t7/Y0ATOjCciECCCCAAAIIIJCEAAGYJNS5Z3wCBGDis6VlBBAwK+D6YarTAExrtXH5flInp4jIKQRgzE4nKx3jAaiVSmSzH7bnXzZrwqgRQAABBBBAAIEsChCAyWLVGTMCCCCAAAIIIIAAAgikVsD1mm1qIWq84wRgQhfY9vobAZjQheVCBBBAAAEEEEAgCQECMEmoc8/4BAjAxGdLywggYFbA9cPU2AIwzYLn5bvLpbllZkHpmAUBHoBaqEJ2+2B7/mW3LowcAQQQQAABBBDImgABmKxVnPEigAACCCCAAAIIIIBAqgVcr9mmGqOGO08AJnRxba+/EYAJXVguRAABBBBAAAEEkhAgAJOEOveMT4AATHy2tIwAAmYFXD9MjT0AY1aSjhkS4AGooWJksCu2518GC8KQEUAAAQQQQACBjAoQgMlo4Rk2AggggAACCCCAAAIIpFPA9ZptOhVqv9cEYELX2Pb6GwGY0IXlQgQQQAABBBBAIAkBAjBJqHPP+AQIwMRnS8sIIGBWwPXDVAIwZkudpY7xADRL1bY3Vtvzz54XPUIAAQQQQAABBBCIR4AATDyutIoAAggggAACCCCAAAIIxCLges02lk7SaGQBAjChCW2vvxGACV1YLkQAAQQQQAABBJIQIACThDr3jE+AAEx8trSMAAJmBVw/TCUAY7bUWeoYD0CzVG17Y7U9/+x50SMEEEAAAQQQQACBeAQIwMTjSqsIIIAAAggggAACCCCAQCwCrtdsY+kkjUYWIAATmtD2+hsBmNCF5UIEEEAAAQQQQCAJAQIwSahzz/gECMDEZ0vLCCBgVsD1w1QCMGZLnaWO8QA0S9W2N1bb88+eFz1CAAEEEEAAAQQQiEeAAEw8rrSKAAIIIIAAAggggAACCMQi4HrNNpZO0mhkAQIwoQltr78RgAldWC5EAAEEEEAAAQSSECAAk4Q694xPgABMfLa0jAACZgVcP0wlAGO21FnqGA9As1Rte2O1Pf/sedEjBBBAAAEEEEAAgXgECMDE40qrCCCAAAIIIIAAAggggEAsAq7XbGPpJI1GFiAAE5rQ9vobAZjQheVCBBBAAAEEEEAgCQECMEmoc8/4BAjAxGdLywggYFbA9cNUAjBmS52ljvEANEvVtjdW2/PPnhc9QgABBBBAAAEEEIhHgABMPK60igACCCCAAAIIIIAAAgjEIuB6zTaWTtJoZAECMKEJba+/EYAJXVguRAABBBBAAAEEkhAgAJOEOveMT4AATHy2tIwAAmYFXD9MJQBjttRZ6hgPQLNUbXtjtT3/7HnRIwQQQAABBBBAAIF4BAjAxONKqwgggAACCCCAAAIIIIBALAKu12xj6SSNRhYgABOa0Pb6GwGY0IXlQgQQQAABBBBAIAkBAjBJqHPP+AQIwMRnS8sIIGBWoPBh6lWHiAzaTGSHDcN1mQBMODeucirAA1CnnDRWoYDt+VfhYDgdAQQQQAABBBBAILUCBGBSWzo6jgACCCCAAAIIIIAAAlkUIACTjaoTgAldZ9vrbwRgQheWCxFAAAEEEEAAgSQECMAkoc494xMgABOfLS0jgIBZgcKHqc0d/V7PxiDModuI7LdF8O4TgAluxZmxCfAANDZaGg4gYHv+BRgApyCAAAIIIIAAAgjUhAABmJooI4NAAAEEEEAAAQQQQACBrAgQgMlGpQnAhK6z7fU3AjChC8uFCCCAAAIIIIBAEgIEYJJQ557xCRCAic+WlhFAwKxAsQBM6w7vurHIkG1FhvUR6btB6aEQgDFb6ix1jAegWaq2vbHann/2vOgRAggggAACCCCAQDwCBGDicaVVBBBAAAEEEEAAAQQQQCAWAQIwsbAm3mguV/ardWVPSHwQNjpge/2NAIyNWUIvEEAAAQQQQACBgAJp+BBu+wNwQCNOUvUAACAASURBVGhOq5IAAZgqQXMbBBCwJBAkANO6v4dtIzJ0W5Gj+oqs27n9SAjAWKpuZvti+/MfD0BrfWLann+1rs/4EEAAAQQQQAABBJoFCMAwFxBAAAEEEEAAAQQQQACBFAkQgElRsSroKgGYCrBKn2p7/Y31X2eFpiEEEEAAAQQQQKAaAgRgqqHMPaonQACmetbcCQEEzAj4BGBulpwMkbx0L9XJ9ddqDMIM307kwK1Wn0kAxkxps9wRHoBmufrJj932/Evehx4ggAACCCCAAAIIVEeAAEx1nLkLAggggAACCCCAAAIIIOBEgACME0ZzjRCAcVYS2+tvBGCcFZqGEEAAAQQQQACBaggQgKmGMveongABmOpZcycEEDAj0C4AMzGXk/PzG0onLwQzREQOKdfZ7b/dGIQZ3ldkxssi9Y+2uiIvE2VSpfvMlLsjP0egpAAPQJkgSQrYnn9JynBvBBBAAAEEEEAAgWoKEICppjb3QgABBBBAAAEEEEAAAQQiChCAiQho9HICMM4KY3v9jQCMs0LTEAIIIIAAAgggUA0BAjDVUOYe1RMgAFM9a+6EAAJmBHwDMK17Nym/g3wjQ6XOC8T0K9dx3Q3mwTdanUUAphwZP3cvwANQ96a0GFzA9vwLPg7ORAABBBBAAAEEEEi3QMkAjOuh5fPx3i7AF4YiDYn+l+bDv7QP84f5E+UvIOYP84f5E0WA+RNFj79/mD/MnygCMc2fCQX/XTXR/ytZ/Psbk3/AKVGpf4D/nkrDd+8C6sR6mu31NwIwsRafxhFAAAEEEEAAAdcCafgQbvsDsOuK0F40AQIw0fy4GgEEUilQNgDTelT1+f2adoUZKiLfCTRgAjCBmDjJqYDtz388AHVabION2Z5/BsHoEgIIIIAAAggggEAsAvEmUgq6XOkXgCodcYAvDFXaZJvz6X9pPvxL+zB/mD9R/gJi/jB/mD9RBJg/UfT4+4f5w/yJIhDT/CEA46Qo1v77JUB/0vDdOye1idiI7fU31n8jlpfLEUAAAQQQQACB6gqk4UO47Q/A1a0XdysnQACmnBA/RwCBGhSoKADTPP5f5bvKchkqORki4v3qVJSGAEwNzhrzQ7L9+Y8HoOYnUMQO2p5/EQfH5QgggAACCCCAAAKpESAAU0Gp+AJoaawAX9iqQLv9qfjjH2UCMX+YP8yfKALMnyh6/P3D/GH+RBFg/vgKEIBxMqms/fdLgP6k4bt3TmoTsRHb62+s/0YsL5cjgAACCCCAAALVFUjDh3DbH4CrWy/uVk6AAEw5IX6OAAI1KBAqANPaoT6/hTTIEMmJ7grzw3ZEBGBqcNaYH5Ltz388ADU/gSJ20Pb8izg4LkcAAQQQQAABBBBIjQABmApKxRdYS2MF+MJWBdrtT8Uf/ygTiPnD/GH+RBFg/kTR4+8f5g/zJ4oA88dXgACMk0ll7b9fAvQnDd+9c1KbiI3YXn9j/TdiebkcAQQQQAABBBCorkAaPoTb/gBc3Xpxt3ICBGDKCfFzBBCoQYHIAZjWJuPyu0sHGSJ5b1eYbb0fEYCpwVljfki2P//xANT8BIrYQdvzL+LguBwBBBBAAAEEEEAgNQIEYCooFV9gLY0V4AtbFWi3PxV//KNMIOYP84f5E0WA+RNFj79/mD/MnygCzB9fAQIwTiaV9f9+ycXdQSeKJhuxvf7G+q/JSUOnEEAAAQQQQACBYgIEYJgbtSVAAKa26sloUiOwdLnIkk9EPl0psvIbkS+bfq1ctfqf9c9a/8z7361+rj/7pkGkc0eRNTuKdO7Q+Lv3z02/t/7zYn+2/loim31LpPuaqeGL3FGnAZjWvanPD/WCMHlZIpPa3SVyv2kAgRICPABleiQpYHv+JSnDvRFAAAEEEEAAAQSqKUAApgJtvsBaGivu72fhj38F/7q2O5X5w/xh/kQRYP5E0ePvH+YP8yeKAPPHV4AAjJNJZf2/XwjAhC6z7fU3AjChC8uFCCCAAAIIIIBAEgIEYJJQ557xCRCAic+WljMr0JBvDLcs+X9Nvz4R+af+c/OffSLy1Sp7PN06NwZh9Fcv/b1b0+9Nf7bBWvb6HLZHsQVgmjtUn/+W1Of+X9j+cR0CIQR4ABoCjUucCdief86GSUMIIIAAAggggAACxgUIwFRQIL7AWhrL+hfIypWa/pcWYv4z/8v9O1Tq58wf5g/zJ4oA8yeKHn//MH9qcv4QgIlS1pZrrX/+JwATusy2198IwIQuLBcigAACCCCAAAJJCBCASUKde8YnQAAmPltarmmBpZ+JvPh+21CLF3j5RORfn9Tm0Luu0Soc0yogs1UPkX4bp2vMsQdg0sVBb2tDgAegtVHHtI7C9vxLqyr9RgABBBBAAAEEEKhUgABMBWJ8gbI0lvUvkJUrNf0vLcT8Z/6X+3eo1M+ZP8wf5k8UAeZPFD3+/mH+1OT8IQATpawt11r//E8AJnSZba+/EYAJXVguRAABBBBAAAEEkhAgAJOEOveMT4AATHy2tFwzAh98LvLseyLPviuyaGnj7+8ur5nhORuIhmD69WwMwzT/7qxxxw0RgHEMSnMWBHgAaqEK2e2D7fmX3bowcgQQQAABBBBAIGsCJQMwcX9hMGvYjBcBBBBAAAEEEEAAAQQQiCpQuGabr4/aItdbFCAAE7oqttffCMCELiwXIoAAAggggAACSQgQgElCnXvGJ0AAJj5bWk6lwLIvGwMuzy4VWdT0u+7sEvPxlYh8JjlZLg1Nvzf/77xo1KbxZ/p7gyyXOlkueflMGn+m164tdbKO93uDrCM5Wdv751zTn+Vb/V4na0vz/9ZzROriHJvVUAwBmDirTtsJCfAANCF4busJ2J5/FAkBBBBAAAEEEEAgKwIEYLJSacaJAAIIIIAAAggggAACNSFAAKYmylh2EARgyhIVO8H2+hsBmNCF5UIEEEAAAQQQQCAJAQIwSahzz/gECMDEZ0vL5gWWf9V+Z5c3lznsdl7ekjp5Q/LypuTkTWmQN6WjvC9fy2fSoSnQ0kOWy5m5lQ7vWllT/5XvKt1lbfm6KSSzStaRDvJdaZAtpU62lLxsKTnv956VNVz8bAuhGAIwrqpJO4YEeABqqBgZ7Irt+ZfBgjBkBBBAAAEEEEAgowIEYDJaeIaNAAIIIIAAAggggAAC6RQgAJPOulXaawIwlYq1nG97/Y0ATOjCciECCCCAAAIIIJCEAAGYJNS5Z3wCBGDis6VlkwKPLxGZ+6bIg2+KLHw3che/9IItrQMudfKmfOMFXd6U+lxD5DtYaaA+v5YXiNFgjMhWXjCmORwjskXUbh6ytYj+OmgrkS17RG2t/PUEYMobcUbqBHgAmrqS1VSHbc+/mqJmMAgggAACCCCAAAIlBAjAMD0QQAABBBBAAAEEEEAAgRQJEIBJUbEidJUATGg82+tvBGBCF5YLEUAAAQQQQACBJAQIwCShzj3jEyAAE58tLZsQeGtZY9jlwTdEHn1b5P99WXG3PhaRN71fzbu4aMjla3lTLspFj9BU3B2LF+RzUt8Ujmm7a4yGZfRXl0p63WeDxjDMAVuKDNpMpHPHSq4Odi4BmGBOnJUqAR6ApqpcNddZ2/Ov5rgZEAIIIIAAAggggEARAQIwTA0EEEAAAQQQQAABBBBAIEUCBGBSVKwIXSUAExrP9vobAZjQheVCBBBAAAEEEEAgCQECMEmoc8/4BAjAxGdLy4kIfLWqcYeXh//RGHj52/sVd+M9yct8EXlYGuQv8ovcWxW3wAVtBerzO0uD7C0ie0ud7CV5WSco0ZodG8Mw+20hMqiXyHYbBL2y9HkEYNw40oopAR6AmipH5jpje/5lrhwMGAEEEEAAAQQQyKwAAZjMlp6BI4AAAggggAACCCCAQBoFCMCksWqV95kATOVmTVfYXn8jABO6sFyIAAIIIIAAAggkIUAAJgl17hmfAAGY+GxpuWoCGnLRsMv8t0Ps8pKTf0tenpK8/MX7NTn3ctU6ntUbjct/XzrIIMl7oZi9RGStoBTf6ymyz+aNO8NoIGbdzkGvbHseAZhwblxlWoAHoKbLU/Odsz3/ap6fASKAAAIIIIAAAgg0CRCAYSoggAACCCCAAAIIIIAAAikSIACTomJF6CoBmNB4ttffCMCELiwXIoAAAggggAACSQgQgElCnXvGJ0AAJj5bWo5VQHd5uX9xqF1ePvQCLyJ/bQq8LIy1ozReWuCofAfpKwMlL3tIztsdRkMxnYKwfWtNkb16iey7hchh24j0+laQqxrPIQAT3IozUyPAA9DUlKomO2p7/tUkOYNCAAEEEEAAAQQQ8BEgAMO0QAABBBBAAAEEEEAAAQRSJEAAJkXFitBVAjCh8WyvvxGACV1YLkQAAQQQQAABBJIQIACThDr3jE+AAEx8trTsXODpd0Rm/11k9usiL/07YPN5WSY5b4eXJyUvT8jk3PyAV3JaEgL1+bW9MIx4oZiB3g4xOelQriudOjSGYAb3bvy1XpfSVxCAKSfKz1MowAPQFBathrpse/7VEDRDQQABBBBAAAEEECgpQACGCYIAAggggAACCCCAAAIIpEiAAEyKihWhqwRgQuPZXn8jABO6sFyIAAIIIIAAAggkIUAAJgl17hmfAAGY+Gxp2YnAKx+sDr389Z+BmvxURJ70Qi8N8pQsk8fkqtzKQFdykj2B/85vIGvIHlLnhWH2aArFlOxnjy6NYZjDe4scvq3IGnXtTycAY6/U9CiyAA9AIxPSQAQB2/MvwsC4FAEEEEAAAQQQQCBVAgRgUlUuOosAAggggAACCCCAAAJZFyAAk40ZQAAmdJ1tr78RgAldWC5EAAEEEEAAAQSSECAAk4Q694xPgABMfLa0HFrgnU9Xh17uXxyomS9FZI7kZY58LXPkktxHga7ipPQJ1Oe3kQYZLHUyWPIyqNwANu3WuCOMhmEO2HL12QRgysnx8xQK8AA0hUWroS7bnn81BM1QEEAAAQQQQAABBEoKEIBhgiCAAAIIIIAAAggggAACKRIgAJOiYkXoKgGY0Hi2198IwIQuLBcigAACCCCAAAJJCBCASUKde8YnQAAmPltarkjg05WrQy+z/y7y+dcBLs/J/S3Bl4m5YPvDBGiWU1IiMC7/fengBWEGi8jO5Xq93QYiQ7ZtDMPsPr3g7Im5NPz/e7kh8vNsC/AANNv1T3r0tudf0jrcHwEEEEAAAQQQQKBaAgRgqiXNfRBAAAEEEEAAAQQQQAABBwIEYBwgpqAJAjChi2R7/Y0ATOjCciECCCCAAAIIIJCEQBq+IGv7A3ASVeOexQUIwDA7EhbQsMvs1xvDL+9/FqAzeXlccjLH+1WfeyXAFZySBYHx+X2bdoXRMMwWFQ+ZAEzFZFxgTsD25z8egJqbMI47ZHv+OR4szSGAAAIIIIAAAgiYFSAAY7Y0dAwBBBBAAAEEEEAAAQQQaC9AAKY2Z0Wu/Lsn0/DdOwvFsb3+xvqvhTlS1T6cXn/fNg11+eH5hvzeksv1lVz+25KXDlXtBDerTCAnqySf+z/J51/O1eUeqWvIzbim/tDXK2uEsxFAAAEEakUgDR/CbX8ArpWZUCvjKPgPkssPFBm+ncim3WplgIzDosBT74jMeq3x12sfBurhc95OLw0yRybnFga6gpOyKVCf7ygNMrhVGGb9QBAEYAIxcZJpAduf/3gAanryOOic7fnnYIA0gQACCCCAAAIIIJAKAQIwqSgTnUQAAQQQQAABBBBAAAEEGgUIwNTmTCAA46yuttffWP91VmjrDWnwZZU0TJCcHGu9r/QvgEBe/qeD1E0kCBPAilMQQACBGhMgAFNjBc38cAr/g6QJ5Ig+jUGYYX1E1uyYeSUAHAj8Y1lj4OWe10QeWxKgwZz8XfItO708GuAKTkGgrcB/59eTNeUwLxAj3q9ORYkIwDB70i/AA9D01zDNI7A9/9IsS98RQAABBBBAAAEEKhEgAFOJFucigAACCCCAAAIIIIAAAgkLEIBJuAAx3Z4AjDNY2+tvBGCcFdpyQ6dNnH2y5ORadnqxXKUQffN2hpGfTJsw+IYQV3MJAggggEBKBQjApLRwdLuIQJEATPPZG3YVGd5X5Mg+IntvjiIClQms+Kox8DLr743hl69Wlbk+L+9KTmZLncyRCbn7KrsbZyNQQuDC/ObSUQZL3gvC7NfuTAIwTJ/0C/AANP01TPMIbM+/NMvSdwQQQAABBBBAAIFKBAjAVKLFuQgggAACCCCAAAIIIIBAwgIEYBIuQEy3JwDjDNb2+hsBGGeFttrQTybNOT+fz19ktX/0K7pALpe74Nrxh10cvSVaQAABBBBIgwABmDRUiT4GF6jPnyJ5GS0i/ctdtPNGjbvCDNlWZPtvlzubn2dZ4KF/rN7t5Z1Py0roGfd6u718LnPk17kVZa/gBASiCIzL7yQdvCDMUMlLP68pAjBRRLnWhgAPQG3UIau9sD3/sloVxo0AAggggAACCGRPgABM9mrOiBFAAAEEEEAAAQQQQCDFAgRgUly8El0nAOOsrrbX3wjAOCu0xYa8nV9ErrfYN/rkXOAUdoJxbkqDCCCAgEkBAjAmy0KnIgvU5/fxvgzeIEMlJ98t197BW4kM7dMYhtFdYjgQeOnfq3d7WfReAI+8zJM6uUdE7pH6XJArAjTKKQhUKDAx/2NpkFNkYm7PCq/kdASsCfAA1FpFstUf2/MvW7VgtAgggAACCCCAQJYFCMBkufqMHQEEEEAAAQQQQAABBFInQAAmdSUL1GECMIGYgpxke/2NAEyQGqbynNPr79tmVV3DK5KXDqkcAJ2uTCAnqzo01G13Tf2hr1d2IWcjgAACCKRNgABM2ipGfysTqM+v1bQrgu6MoGGYNUo1sE5nkSObgjCH9xapS8O/IZWJcHYJgX+vaNzpRX/9eXEAqpy85AVeGkMvzwW4glMQQAABBIIJ8AA0mBNnxSNge/7FM2ZaRQABBBBAAAEEELAnQADGXk3oEQIIIIAAAggggAACCCBQVIAATG1ODgIwzupqe/2NAIyzQltr6LT62X+QnBxrrV/0J0aBvPzPtPrBI2O8A00jgAACCBgQSMPX+21/ADZQRLoQUODC/JbSUYY0BWLK7o6wzXqNO8IM6S0ycNOA9+C0VApo4OUeDb78XWTZF2WGkJMPvMBLg8ySSbn7UjlgOo0AAgjYF7D9+Y8HoPZnULQe2p5/0cbG1QgggAACCCCAAALpESAAk55a0VMEEEAAAQQQQAABBBBAQAjA1OYkIADjrK62199Y/3VWaEsNebu/5Br+bqlP9KU6Ah3ydb3ZBaY61twFAQQQSEqAAExS8tw3WYFx+YFSJ0O9MIzIVuU602cDkQGbiAz4jkj/TUR26VnuCn5uVeCrVSIL3hF5+h2RBe82/vM7nwbq7RzJyz2yptwj5+c+CnQFJyGAAAIIhBXgAWhYOa5zIWB7/rkYIW0ggAACCCCAAAIIpE4gn8+XDMSkbkB0GAEEEEAAAQQQQAABBBCoMQECMDVW0KbhEIBxVlfb628EYJwV2lJDP5k05/x8Pn9RqT6t320N+d7Wa8sm63eWjh3S8FVaS8LV7cs3q/Ly7ocr5fnFn8mHn3xd8ua5XO6Ca8cfdnF1e8jdEEAAAQSqKZCG/9e2/QG4mtXiXu4F/pjvIP8rQyXXEoZZO8hNen2rMQyjoRjdHUZDMRw2BT77qjHkomEXDb389Z8iH5fb5WX1UJ71Qi8d5R4Zn3vZ5gjpFQIIIFCTArY///EAtCYnXatB2Z5/ta7P+BBAAAEEEEAAAQR8BQjAMDEQQAABBBBAAAEEEEAAAdsCBGBs1yds7wjAhJVrd53t9TfWf50V2lJDp9XPnic52a9YnzT8ctju6xF8sVS0AH3RIMycpz4qHYLJy0PT6gfvH6A5TkEAAQQQSKkAAZiUFo5uxyBQn/+OtyNMXvYVkb1E5FtB77LR2o1hmN2+KzJoM5Hdvxv0Ss5zLbDsi8agi/56/J8iTywR+bqhors8LyLzJSf3SX3uoYqu5GQEEEAAAVcCPAB1JUk7YQRsz78wI+IaBBBAAAEEEEAAgdQLEIBJfQkZAAIIIIAAAggggAACCNS4AAGY2iwwARhndbW9/kYAxlmhLTV02sQ574nkexbr0/67dpfNNlzTUpfpS0CBJf/+UuY9u6zE2bml0yYctnHA5jgNAQQQQCCFAgRgUlg0ulwFgfr8uiKyj+RlUFMYZudK7tptzcZAzA83ExnUS+QHm1ZyNedWIvDvz0Se/NfqsMvC9yq52jv3MxF5QHIyX+pkvozPvVRxC1yAAAIIIOBagAegrkVprxIB2/OvkpFwLgIIIIAAAggggEDNCBCAqZlSMhAEEEAAAQQQQAABBBCoUQECMLVZWAIwzupqe/2NAIyzQltq6LRJs7+RvHQo1qcTDtqI3V8sFayCvuguMDc/8H7xK3Kyatr4wR0raJJTEUAAAQRSJkAAJmUFo7sJCUzO95FVcmCrQEzg3WG0x506iAzctHF3GA3EbLOeyMbrJDSWFN/2q1Uir38k8txSkceXiDzxT5HXPgwxoLy8JHXyZy/0kpf5Up/7PEQrXIIAAgggEJ8AD0Djs6Xl8gK251/5/nMGAggggAACCCCAQA0KEICpwaIyJAQQQAABBBBAAAEEEKgpAQIwNVXOlsEQgHFWV9vrbwRgnBXaUkOnTZxdOO/adO+kQ4tuDmNpGPSliMD0+5aWtJk2YXAavhtNfRFAAAEEQgqk4S952x+AQ8JzWcoFxuf3l5wcICL7iUhFu8M0j3ydTiLbrN8Yhum9XuPv3q/1RfRnWT7e+VTk7x+K/P0jkdebftd/fqvUzoWlwb4RkT9LXv4sdfKI1Odez7IvY0cAAQRSIGD78x8PQFMwhSJ10fb8izQ0LkYAAQQQQAABBBBIqwABmLRWjn4jgAACCCCAAAIIIIBAVgQIwNRmpQnAOKur7fU31n+dFdpSQwRgLFXDfV8IwLg3pUUEEEAgTQIEYNJULfpqU+CifE/52tsd5kARLxTTI2pHdXeYlkCMBmSagjL6Z7VyfPZVq5DLR6v/WYMvn3/tYJQ5WdwSeukrD8uPcqsctEoTCCCAAALVEeABaHWcuYu/gO35R9UQQAABBBBAAAEEMilAACaTZWfQCCCAAAIIIIAAAgggkCIBAjApKlYFXSUAUwFW6VNtr78RgHFWaEsNEYCxVA33fSEA496UFhFAAIE0CRCASVO16Gs6BC7M95Y62VXqpJ+I7Cp52VVEurjqfMuOMa1CMbpjzNqdG3eOaf7npP7l/rpB5LOVIsu/EtGQi/766PPG3Vxa7+ry7nJXIl4770lOFkmDLJI6WSRryCK5IFd6n0Ont6cxBBBAAAHHAjwAdQxKcxUJ2J5/FQ2FkxFAAAEEEEAAAQRqRYAATK1UknEggAACCCCAAAIIIIBArQoQgKnNyhKAcVZX2+tvBGCcFdpSQwRgLFXDfV8IwLg3pUUEEEAgTQJJfUe+EiPbH4ArGQnnZldgXL6v5FqFYhqDMWvECbK2hmI0ENMUjGn+Z+/3VkEZLzBTcN5Xq9oGWJavbAyyNIdamv93y5+1Crx8+U2co/LaJuwSOzE3QAABBBIXsP35jwegiU+QmDtge/7FPHiaRwABBBBAAAEEELApQADGZl3oFQIIIIAAAggggAACCCDQLEAApjbnAgEYZ3W1vf7G+q+zQltqiACMpWq47wsBGPemtIgAAgikSYAATJqqRV9rS2BcfqeWUIzuEqMBmbyk4d/JatahOezynNTJs+zsUk167oUAAggkKsAD0ET5M39z2/Mv8+UBAAEEEEAAAQQQyKYAAZhs1p1RI4AAAggggAACCCCAQHoECMCkp1aV9JQATCVaJc+1vf5GAMZZoS01RADGUjXc94UAjHtTWkQAAQTSJJCGL9vb/gCcpmrTV/sC4/L9pINsLg2yidTJJpKXTSTX9LvIJiLSxf4gKurhh5KTd0XkHcnLuy3/3CDvSmd5US7ILa2oNU5GAAEEEKgVAduf/3gAWivzrNg4bM+/WtdnfAgggAACCCCAAAK+AgRgmBgIIIAAAggggAACCCCAgG0BAjC26xO2dwRgwsq1u872+hvrv84KbakhAjCWquG+LwRg3JvSIgIIIJAmAQIwaaoWfUWgPt/DC8ZoQEaDMavkO6LBmOaQjP4usr4JKA201DUFWzTgIl7A5R1ZJe9Kp6bf63NfmugrnUAAAQQQsCbAA1BrFclWf2zPv2zVgtEigAACCCCAAAIINAkQgGEqIIAAAggggAACCCCAAAK2BQjA2K5P2N4RgAkr1+462+tvBGCcFdpSQwRgLFXDfV8IwLg3pUUEEEAgTQIEYNJULfqKQBCBo/IdpK90FZG1vV910lW+lrWlQ6s/a2j6Z/2ZntMga0uu6Z/197x8LSKfSU5WeL/nZUXLPzc0/VmdrBD957x8Jh2a/uwrWSHd5TP5WU6v40AAAQQQQCCsAA9Aw8pxnQsB2/PPxQhpAwEEEEAAAQQQQCB1AgRgUlcyOhyjQOEXC2O8FU0jgAACCCCAAAJVEcjXV+U23CRmAQIwMQMn1DwBGGfwttffCMA4K7SlhgjARKtGuYBJtNa5GgEEEEivwLQJg9OQvUgvcMCep6EItj8AB4TmNAQQQAABBBBAAIHAArY///EANHAhU3qi7fmXUlS6jQACCCCAAAIIIBBNgABMND+uri0BAjC1VU9GgwACCCCAAAIiBGBqYxYQgKmNOhaOggCMs7raXn9j/ddZoS01RAAmWjUIwETz42oEEKhdAQIwNmpLAMZGHegFAggggAACCCCAwGoBHoAyG5IUsD3/kpTh3ggggAACCCCAAAKJCRCASYyeGxsUIABjsCh0CQEEEEAAAQQiCRCAicRn5mICMGZK4bQjBGCccdpefyMA46zQlhoiABOtGgRgovlxNQII1K4AARgbO8WFkgAAIABJREFUtSUAY6MO9AIBBBBAAAEEEEBgtQAPQJkNSQrYnn9JynBvBBBAAAEEEEAAgcQECMAkRs+NDQoQgDFYFLqEAAIIIIAAApEECMBE4jNzMQEYM6Vw2hECMM44ba+/EYBxVmhLDRGAiVYNAjDR/LgaAQRqV4AAjI3aEoCxUQd6gQACCCCAAAIIILBagAegzIYkBWzPvyRluDcCCCCAAAIIIIBAYgIEYBKj58YGBQjAGCwKXUIAAQQQQACBSAIEYCLxmbmYAIyZUsTakVyAREysHUhv47bX3wjApHdmleg5AZhoZSUAE82PqxFAoHYFCMDYqC0BGBt1oBcIIIAAAggggAACqwV4AMpsSFLA9vxLUoZ7I4AAAggggAACCCQmQAAmMXpubFCAAIzBotAlBBBAAAEEEIgkQAAmEp+ZiwnAmClFrB0hABOa1/b6GwGY0IW1fCEBmGjVIQATzY+rEUCgdgUIwNioLQEYG3WgFwgggAACCCCAAAKrBXgAymxIUsD2/EtShnsjgAACCCCAAAIIJCZAACYxem5sUIAAjMGi0CUEEEAAAQQQiCRAACYSn5mLCcCYKUWsHSEAE5rX9vobAZjQhbV8IQGYaNUhABPNj6sRQKB2BQjA2KgtARgbdaAXCCCAAAIIIIAAAqsFeADKbEhSwPb8S1KGeyOAAAIIIIAAAggkJkAAJjF6bmxQgACMwaLQJQQQQAABBBCIJEAAJhKfmYsJwJgpRawdIQATmtf2+hsBmNCFtXwhAZho1SEAE82PqxFAoHYFCMDYqC0BGBt1oBcIIIAAAggggAACqwV4AMpsSFLA9vxLUoZ7I4AAAggggAACCCQmQAAmMXpubFCgXACGL5AaLBpdQgABBBBAIOMCfH7JxgQgAJOROudyafiuncVi2F5/IwBjcc5E7hMBmGiE5QIwJx3aM9oNuBoBBBAwKlDu7z8CMDYKl4YP5bY/ANuoI71AAAEEEEAAAQRqScD25z8egNbSXPMbi+35V+v6jA8BBBBAAAEEEEDAV4AADBMDgdUCfIGU2YAAAggggAACaRPg80vaKhauvwRgwrml7Sp2gAldMdvrb6z/hi6s5QsJwESrTrkvgBOAiebL1QggYFeg3N9/BGBs1I4AjI060AsEEEAAAQQQQACB1QI8AGU2JClge/4lKcO9EUAAAQQQQAABBBITIACTGD03NijAF0gNFoUuIYAAAggggEBJAT6/ZGOCEIDJSJ3ZASZsoW2vvxGACVtX09cRgIlWnnJfACcAE82XqxFAwK5Aub//CMDYqB0BGBt1oBcIIIAAAggggAACqwV4AMpsSFLA9vxLUoZ7I4AAAggggAACCCQmQAAmMXpubFCAL5AaLApdQgABBBBAAIGSAnx+ycYEIQCTkToTgAlbaNvrbwRgwtbV9HUEYKKVp9wXwAnARPPlagQQsCtQ7u8/AjA2akcAxkYd6AUCCCCAAAIIIIDAagEegDIbkhSwPf+SlOHeCCCAAAIIIIAAAtUUKPxc2ube+XzJH1ezn9wLgaoL8AXSqpNzQwQQQAABBBCIKMDnl4iAKbmcAExKChWxmzkCMGEFba+/EYAJW1fT1xGAiVaecl8AJwATzZerEUDArkC5v/8IwNioHQEYG3WgFwgggAACCCCAAAKrBXgAymxIUsD2/EtShnsjgAACCCCAAAIIVFOAAEw1tblXqgT4AmmqykVnEUAAAQQQQEBE+PySjWlAACYjdSYAE7bQttffCMCEravp6wjARCtPuS+AE4CJ5svVCCBgV6Dc338EYGzUjgCMjTrQCwQQQAABBBBAAIHVAjwAZTYkKWB7/iUpw70RQAABBBBAAAEEqilAAKaa2twrVQJ8gTRV5aKzCCCAAAIIIEAAJjNzgABMNkrNDjCh62x7/Y0ATOjCWr6QAEy06pT7AjgBmGi+XI0AAnYFyv39RwDGRu0IwNioA71AAAEEEEAAAQQQWC3AA1BmQ5ICtudfkjLcGwEEEEAAAQQQQKCaAgRgqqnNvVIlQAAmVeWiswgggAACCCBAACYzc4AATDZKTQAmdJ1tr78RgAldWMsXEoCJVp1yXwAnABPNl6sRQMCuQLm//wjA2KgdARgbdaAXCCCAAAIIIIAAAqsFeADKbEhSwPb8S1KGeyOAAAIIIIAAAghUU4AATDW1uVeqBAjApKpcdBYBBBBAAAEECMBkZg4QgMlGqQnAhK6z7fU3AjChC2v5QgIw0apT7gvg5QIw/fr1i9YBrkYAAQQcCSxatKiilsr9/UcApiLO2E4mABMbLQ0jgAACCCCAAAIIhBTgAWhIOC5zImB7/jkZIo0ggAACCCCAAAIIpECAAEwKikQXkxEgAJOMO3dFAAEEEEAAgfACfH4Jb5emKwnApKla4ftKACa0ne31NwIwoQtr+UICMNGqU+4L4ARgovlyNQIIVE+AAEz1rKt5JwIw1dTmXggggAACCCCAAAJBBHgAGkSJc+ISsD3/4ho17SKAAAIIIIAAAghYEyAAY60i9MeMAF8gNVMKOoIAAggggAACAQX4/BIQKuWnEYBJeQEDdp8ATECo9qfZXn8jABO6sJYvJAATrToEYKL5cTUCCNgRIABjpxYue0IAxqUmbSGAAAIIIIAAAgi4EOABqAtF2ggrYHv+hR0V1yGAAAIIIIAAAgikTYAATNoqRn+rJsAXSKtGzY0QQAABBBBAwJEAn18cQRpvhgCM8QI56h4BmNCQttffCMCELqzlCwnARKsOAZhoflyNAAJ2BAjA2KmFy54QgHGpSVsIIIAAAggggAACLgR4AOpCkTbCCtief2FHla3rNhSR/UWkj4hs1/R772wRMFoEEEAgsMDfReRVEXml6fd5IvLvwFdzIgIIxClAACZOXdpOtQBfIE11+eg8AggggAACmRTg80s2yk4AJiN1zuXS8F07i8Wwvf5GAMbinIncp3IBmMg3yHgDJx3as6RAv379Mi7E8BFAwIoAARgrlXDbjzR8KLf9AdhtPWgNAQQQQAABBBBAQMT25z8egNb6HLU9/2pdP9r4NPAyVkROitYMVyOAAAKZF5guIlc0BWIyjwEAAgkKEIBJEJ9b2xbgC6S260PvEEAAAQQQQKC9AJ9fsjErCMBkpM4EYMIW2vb6G+u/Yetq+joCMPGWhwBMvL60jgAC7gQIwLiztNQSARhL1aAvCCCAAAIIIIAAAirAA1DmQZICtudfkjJ27627vGjwZbTdLtIzBBBAIJUCNzYFYXR3GA4EEKi+AAGY6ptzx5QI8AXSlBSKbiKAAAIIIIBAiwCfX7IxGQjAZKTOBGDCFtr2+hsBmLB1NX0dAZh4y0MAJl5fWkcAAXcCBGDcWVpqiQCMpWrQFwQQQAABBBBAAAEV4AEo8yBJAdvzL0kZm/c+S0R+Y7Nr9AoBBBCoGYGz+bu2ZmrJQNIlQAAmXfWit1UU4AukVcTmVggggAACCCDgRIDPL04YzTdCAMZ8iZx0MEcAJqyj7fU3AjBh62r6OgIw8ZaHAEy8vrSOAALuBAjAuLO01BIBGEvVoC8IIIAAAggggAACKsADUOZBkgK251+SMvbuPUVExtjrFj1CAAEEalJAw4YahOFAAIHqCRCAqZ41d0qZAF8gTVnB6C4CCCCAAAIICJ9fsjEJCMBkpM4EYMIW2vb6GwGYsHU1fR0BmHjLQwAmXl9aRwABdwIEYNxZWmqJAIylatAXBBBAAAEEEEAAARXgASjzIEkB2/MvSRk7915LRH4vIsPsdImeIIAAApkQmCkio0Tk80yMlkEikLwAAZjka0APjArwBVKjhaFbCCCAAAIIIFBUgM8v2ZgcBGAyUmcCMGELbXv9jQBM2Lqavo4ATLzlIQATry+tI4CAOwECMO4sLbVEAMZSNegLAggggAACCCCAgArwAJR5kKSA7fmXpIyNe28iIveKyC42ukMvEEAAgcwJPCcih4vIu5kbOQNGoPoCBGCqb84dUyLAF0hTUii6iQACCCCAAAItAnx+ycZkIACTkToTgAlbaNvrbwRgwtbV9HUEYOItDwGYeH1pHQEE3AkQgHFnaaklAjCWqkFfEEAAAQQQQAABBFSAB6DMgyQFbM+/JGVs3PtRERlkoyv0AgEEEMiswHwR2Suzo2fgCFRPgABM9ay5U8oE+AJpygpGdxFAAAEEEEBA+PySjUlAACYjdSYAE7bQttffCMCEravp6wjAxFseAjDx+tI6Agi4EyAA487SUksEYCxVg74ggAACCCCAAAIIqAAPQJkHSQrYnn9JyiR/75tF5Pig3ejfv7/8+Mc/lu2220769OkjPXv2DHop5yGAAAKpEJg1a5Ycc8wx8uWXXwbqr67Njxw5UnbZZRfZc889ZZNNNpFXX31VXnnlFbntttvkmWeeCdRO00m3iMgJlVzAuQggULEAAZiKybggKwJ8gTQrlWacCCCAAAII1I4An19qp5alRkIApjbrHCDvkobv3lkoju31NwIwFuaI8z6UC8CUC3A471DKGpx+39KSPS7n169fv5SNmO4igECtChCAqc3KpuFDuO0PwLU5LxgVAggggAACCCCQpIDtz388AE1yblTj3rbnXzUEbN6jXkQmBOnagAED5Oyzz5ajjz46yOmcgwACCKRS4Nlnn/X+nvvHP/5Rtv+dOnWSI488Uk455RQZOHCgrLHGGr7X3HnnnTJlyhRZsGBB2TabTpgoIvr3MwcCCMQjQAAmHldarQEBvkBaA0VkCAgggAACCGRMgM8v2Sg4AZjarDMBGGd1tb3+xvqvs0JbaogATLRqEICJ5sfVCCBgR4AAjJ1auOwJARiXmrSFAAIIIIAAAggg4EKAB6AuFGkjrIDt+Rd2VOm+TncYuCnIEI477ji55RbdlIADAQQQqF2BfD7v7eDy17/+tewg1157bbnuuutk+PDhokGYIMfxxx8vt956a5BT9ZwTRUR36OJAAAH3AgRg3JvSYo0I8AXSGikkw0AAAQQQQCBDAnx+yUaxCcDUZp0JwDirq+31NwIwzgptqSECMNGqQQAmmh9XI4CAHQECMHZq4bInBGBcatIWAggggAACCCCAgAsBHoC6UKSNsAK251/YUaX3ut4i8oqI1JUbwrhx42TSpEnlTuPnCCCAQOoFJkyYEOjvuy233FLuvvtu2WmnnSoe8/jx42Xy5MlBrmsQke1E5O9BTuYcBBCoSIAATEVcnJwlAb5AmqVqM1YEEEAAAQRqQ4DPL7VRx3KjIABTTiidPycA46xuttffCMA4K7SlhgjARKsGAZhoflyNAAJ2BAjA2KmFy54QgHGpSVsIIIAAAggggAACLgR4AOpCkTbCCtief2FHld7rZorI0HLdnzJliowZM6bcafwcAQQQSL3AzJkzZcSIEbJy5cqSY9lss83kgQcekG233Tb0mH/zm9/I2WefHeT6e0RkWJATOQcBBCoSIABTERcnZ0mAL5BmqdqMFQEEEEAAgdoQ4PNLbdSx3CgIwJQTSufPCcA4q5vt9TcCMM4KbakhAjDRqkEAJpofVyOAgB0BAjB2auGyJwRgXGrSFgIIIIAAAggggIALAR6AulCkjbACtudf2FGl87oTReR35bp+1llniX5JmwMBBBCodYEPP/xQDjzwQHnuuedKDrV79+7y17/+Vfr06ROZRAMwAf+O/Q8RuSnyDWkAAQRaCxCAYT4gUESAL5AyNRBIj4B+Lv3BD35QlQ7rzod33nmn9O6tm8kGO7744gtZsGCBPProo/L000/LwoUL5eOPP/Yu7tGjh7eb4m677SYHHHCADBgwQLp06VKy4WeeeUaGDh0qS5cu9T3v1FNPFX2JR7l2yvVe2z/uuOPkoYce8j112LBhcuONN4r+twEHAgjYEODzi406xN0LAjBxCyfTPgEYZ+62198IwDgrtKWGCMBEqwYBmGh+XI0AAnYECMDYqYXLnhCAcalJWwgggAACCCCAAAIuBHgA6kKRNsIK2J5/YUeVvut6iMhrIrJBqa4PGTJE7rlHNx7gQAABBGpfYNSoUfKHP/yh5EA7dOggs2bNkkMPPdQZiH55LsDftR+IiG430/htQQ4EEHAhQADGhSJt1KQAXyCtybIyqBoVsBqAWbFihVx//fVy5ZVXypIlSwLp6y6L+hKOU045Rbp27ep7zbJly2T06NGiOzf6HRpSv+uuu6Rv376B7lnspIcfflj0c/ry5ct9T5k2bZpo2IYDAQTsCPD5xU4t4uwJAZg4dZNrmwCMM3vb628EYJwV2lJDBGCiVYMATDQ/rkYAATsCBGDs1MJlTwjAuNSkLQQQQAABBBBAAAEXAjwAdaFIG2EFbM+/sKNK33U3iMhJpbqtb2F94oknZO21107f6OgxAgggUKHAU089JXvuuaesWrWq5JW/+tWv5L/+678qbL306Z999pn31u4XXnihXLvTReTkcifxcwQQCCxAACYwFSdmTYAvkGat4ow3zQLWAjD5fF70s/WYMWO83V7CHAMHDpSpU6fKLrvs4nu57vAyduzYok1Pnz7dC8mEPfS/CSZOnCiTJ0/2bcJVyCZs/7gOAQT8Bfj8ko2ZQQCmNutMAMZZXW2vvxGAcVZoSw0RgIlWDQIw0fy4GgEE7AgQgLFTC5c9IQDjUpO2EEAAAQQQQAABBFwI8ADUhSJthBWwPf/Cjipd1x0kIveX67K+7XSfffYpdxo/RwABBFIv8Omnn8pRRx0lc+fOLTmWQYMGybx582SNNdZwPua//OUvsu+++wZp92AReSDIiZyDAAKVCeT1G7scCCDgCfAFUiYCAukRsBaAmT9/vhx//PGBd30pJq0v5bj22mtl9913b3fKiy++KMOHD5fFixf7Xn7CCSfI1VdfXXQXmXLVXbp0qRx33HHy0EMPxdJ+ufvzcwQQCCfA55dwbmm7igBM2ioWrL8EYII5BTjL9vobAZgAJUzfKQRgotWMAEw0P65GAAE7AgRg7NTCZU8IwLjUpC0EEEAAAQQQQAABFwI8AHWhSBthBWzPv7CjStd1D4tIyWTLmWeeKVdeeWW6RkVvEUAAgZACf/zjH2XEiBHS0NBQtIUuXbrIggULZIcddgh5l/KXnXXWWd6brsscfxGRQEmZcg3xcwQQaCtAAIYZgcBqAb5AymxAID0ClgIwr776qpx44one52YXx9577y233XabbLLJJm2aW7FihZxxxhly8803+95m6623lhkzZsiOO+4Yqhv6QpBhw4bJ8uXLfa+/++675YgjjgjVNhchgEB8Anx+ic/WUssEYCxVw11fCMA4s7S9/kYAxlmhLTVEACZaNQjARPPjagQQsCNAAMZOLVz2hACMS03aQgABBBBAAAEEEHAhwANQF4q0EVbA9vwLO6r0XHeoiMwp1d1evXqJfmllzTXXTM+o6CkCCCAQUkA3fNAv1umbqksdY8aMkSlTpoS8S7DLvvzyS+nTp4+8/fbb5S44TETuK3cSP0cAgcoECMBU5sXZtS3AF0hru76MrrYErARgvvjiCzn77LPluuuucwo8btw4mTBhgnTo0KFNu3/4wx9k1KhRRe81bdo0OfXUUyvuy6pVq2TixIkyefJk32sHDBggt99+u2y++eYVt80FCCAQrwCfX+L1tdI6ARgrlXDbDwIwzjxtr78RgHFWaEsNEYCJVg0CMNH8uBoBBOwIEICxUwuXPSEA41KTthBAAAEEEEAAAQRcCPAA1IUibYQVsD3/wo4qPdfpzgF7l+ruHXfcIUcffXR6RkRPEUAAgQgCN910k5x00kkld3/ZfffdZfbs2bLeeutFuFOwS++880455phjyp38SLmdvMo1wM8RQKC9AAEYZgUCqwX4AimzAYH0CJQKwOy0006iny979+4d+4CeeeYZGTp0qCxdutT3XtqHn//859453bt39z5/a/D72muv9UIzxXZbKTaGt956y9vFsdhuM8OHD5fp06dLt27dKhr7e++9JyNHjpRHH33U9zoN+Vx66aXSqVOnitrlZAQQiF+Azy/xG1u4AwEYC1Vw3wcCMM5Mba+/EYBxVmhLDRGAiVYNAjDR/LgaAQTsCBCAsVMLlz0hAONSk7YQQAABBBBAAAEEXAjwANSFIm2EFbA9/8KOKh3XDRaRe0t19Uc/+pH35RgOBBBAIAsCuuOKfqHu9ddfLzncuXPnyv777181Eg0h/vGPfyx3v8NFZHa5k/g5AggEFyAAE9yKM2tfgC+Q1n6NGWHtCFgIwOiuihdddJHobi1+h+6aomGU7bffvt2P9VrdUeW0004rGoL5/e9/74VSWh8rV66Uc889V6ZOnep7z549e3oh9n79+lVU7Hnz5skBBxzge80666wjM2fOlH333beiNjkZAQSqI8Dnl+o4J30XAjBJVyCe+xOAceZqe/2NAIyzQltqiABMtGoQgInmx9UIIGBHgACMnVq47AkBGJeatIUAAggggAACCCDgQoAHoC4UaSOsgO35F3ZU6bhOX186qFRX9c2p/fv3T8do6CUCCCAQUWDOnDkyeLBmA4sfe+yxh8yfP186duwY8W7BL9e3Z+uXBMsc80Vkr3In8XMEEAguQAAmuBVn1r4AXyCt/RozwtoRsBCA+eSTT7xdFWfMmOELe/3113s/L/bl1hUrVsgZZ5whN998s+/1kyZN8g3XlAqraEOXX3656I4tAb5U69131apV3n0uueQS337st99+cuutt4qGa/4/e/cCd1OZ93/8u2kcEk2ZlJqSJiFhilLMTEzSqERSoRgNZWbI32FGqsF9M2JqogOlRpOKJIRMhymVTjrwVENJmXnS0YQI6UFl/1/XnnG73fbah7Wuvde19v7s12tezzzd67qu3/X+rViz1/reiw8CCLgnwPWLez3JRUUEYHKhGv6cGfxdHYVn78KHlNy+/0YAxoVzxHoNBGCCkRKACebHaAQQcEeAAIw7vbBZSRQuwt2+ALbZDeZCAAEEEEAAAQQQMAJuX//xBWihn6Vun3+Fq99Z0oJU2+vevXvit67yQQABBIpB4KuvvlKPHj1kQjBen2rVqmnevHk699xz805ianvooYfSrdtF0sJ0B/FzBBDITIAATGZOHFUcAjxAWhx9ZpeFIeBCAOa9996TeYvhP/7xj/1QGzRokAjGNGvWLCX4XXfdlXgLTLJP//79NWnSJFWvXn2fH69bt069e/fW4sWLk4678MILdc899+iQQw7JqNmfffZZ4k0zS5aY3x+y/2fs2LG6/vrrMw7UZLQoByGAgDUBrl+sUTo9EQEYp9vjuzgCML7pKg50+/4b93+tNdqliQjABOsGAZhgfoxGAAF3BAjAuNMLm5UQgLGpyVwIIIAAAggggAACNgT4AtSGInP4FXD7/PO7K/fHPSYp5RPcy5YtU8uWLd3fCRUigAACFgSeffbZxNtfvv76a8/ZunbtmnhYL4Ob8BYq2neK5cuX69RTT0037+OSzkt3ED9HAIHMBAjAZObEUcUhwAOkxdFndlkYAi4EYFLVcM4552jmzJmqXbt2SnBzzOWXX570GK8AjHljS2lpqUwwJdnHvKllwYIFGb/pNtUbZbKdqzDOLnaBQLQEuH6JVr/8VksAxq+c2+My+O4tCs/euYDs9v03AjAunCPWayAAE4yUAEwwP0YjgIA7AgRg3OmFzUqicBHu9gWwzW4wFwIIIIAAAggggIARcPv6jy9AC/0sdfv8K0z9EyW9k2prPXv2TDyQwgcBBBAoFoErr7xS06ZN89yuefvL/Pnz9Ytf/CI0EvPbpx988MF065s/499NdxA/RwCB9AIEYNIbcUTxCPAAafH0mp1GX8CFAMwXX3yhVatWaevWrXr33Xf15Zdf6q233kr8/02aNNHEiRP3e3tLRflUAZhrr702EXKpXLnyfg0z++/YsaO2bduWtJmZvrXFhGlGjhyp8ePHJ50n27fJRP/MYgcIRE+A65fo9cxPxQRg/Ki5P4YAjLUeuX3/jfu/1hrt0kQEYIJ1gwBMMD9GI4CAOwIEYNzphc1KCMDY1GQuBBBAAAEEEEAAARsCfAFqQ5E5/Aq4ff753ZXb426U9PtUJZovJE455RS3d0F1CCCAgCWBdevWqXnz5tqwYYPnjOa3T0+fPj3pQ3aWykg7zRtvvKEWLVqkO+4mScPTHcTPEUAgvQABmPRGHFE8AjxAWjy9ZqfRF3AhABNUMR6Pa9y4cYkASrKPCdAMGTIk6c82b96svn37JsLryT4m0P7AAw/oBz/4QcoyP/vsM5kA+pIlS5IeN3XqVJk30fBBAAF3Bbh+cbc3NisjAGNT0525CMBY64Xb998IwFhrtEsTEYAJ1g0CMMH8GI0AAu4IEIBxpxc2KyEAY1OTuRBAAAEEEEAAAQRsCPAFqA1F5vAr4Pb553dXbo8zT3h7Pulx0UUXae7cuW7vgOoQQAABiwLmAbrf/e53Mg/aJfuYm+7Lli3LJHxisarkU3Xr1k3z5s1Ltc5GSYflvBAWQKAIBAjAFEGT2WLGAjxAmjEVByIQukAhBGBShVhq1qypJ554Qm3atPG0njRpkoYOHZr052a8CcecddZZKXv19NNPq0OHDkmPady4sebMmZN4mw0fBBBwV4DrF3d7Y7MyAjA2Nd2ZiwCMtV64ff+NAIy1Rrs0EQGYYN0gABPMj9EIIOCOAAEYd3phsxICMDY1mQsBBBBAAAEEEEDAhgBfgNpQZA6/Am6ff3535e64X0qanqq8RYsW6fzzz3d3B1SGAAIIWBTYuXNn4u0v7733nueszZo1k3n7SuXKlS2u7G+qv/3tb+rUqVO6wX0k3ZfuIH6OAAKpBQjAcIYgsFeAB0g5GxCIjkCqAIzNXZi3n5igSfXq1W1Om5hr5syZMm9gTPZp37697r//ftWtW9dz3RUrVsgEx9esWZP0GPNmmdGjR3te3+/atUsjRoxI7C/Zp0+fPpo8ebJq1Khhfe9QmKw1AAAgAElEQVRMiAAC9gS4frFn6fJMBGBc7o7/2gjA+LerMNLt+28EYKw12qWJCMAE6wYBmGB+jEYAAXcECMC40wublRCAsanJXAgggAACCCCAAAI2BPgC1IYic/gVcPv887srd8ctkXSmV3mNGjXSu+++6271VIYAAghYFli6dGnK3x5dqVIl3XTTTZ6/QdpyORlNZ37j9OrVq1Md+7ykthlNxkEIIOApQACGkwOBvQI8QMrZgEB0BKIegDHfSVxxxRV67bXXkqLfcsstGjRokFI9GLt9+3YNHDhQ06cn//0f6UI0H374oXr27CnzvxWSfcwbGbt27Rqdk4JKEShSAa5fiqPxBGAKs88EYKz11e37bwRgrDXapYkIwATrBgGYYH6MRgABdwQIwLjTC5uVEICxqclcCCCAAAIIIIAAAjYE+ALUhiJz+BVw+/zzuys3x7WUtCxVaRMmTNA111zjZvVUhQACCORAYPDgwbr11ls9Zz7uuOP04osv6sgjj8zB6v6mvPHGGzP5s/pUScv9rcAoBBAwAgRgOA8Q2CvAA6ScDQhERyDKAZjPP/9c5s0yCxcuTArerl07PfDAAzrqqKPSNiTVW2TM4Keeekpnn3120nkeffRRde7cOenPWrVqpVmzZql+/fppa+AABBAIV4Drl3D987U6AZh8Sed3HQIw1rzdvv9GAMZao12aiABMsG4QgAnmx2gEEHBHgACMO72wWQkBGJuazIUAAggggAACCCBgQ4AvQG0oModfAbfPP7+7cnPczZKGpirNPGxSp04dN6unKgQQQMCywPvvv68LLrhA7733nufMAwYM0OTJky2vHGy69evX6/DDD083ifkz/3fpDuLnCCDgLUAAhrMDgb0CPEDK2YBAdASiGoDZsGGDhg0blgi4JPvUrFlTd999t7p3755RMz744AP16NHD800y1157rcaOHavKlSvvM9+uXbs0YsQITZo0Kek6Q4YMkfnlIVWqVMmoDg5CAIHwBLh+Cc8+nysTgMmndv7WIgBjzdrt+28EYKw12qWJCMAE6wYBmGB+jEYAAXcECMC40wublRCAsanJXAgggAACCCCAAAI2BPgC1IYic/gVcPv887srN8f9ryTPX1Hau3dv3XfffW5WTlUIIIBADgTMb4X+5S9/qe+++y7p7OahthdeeEHmtzy79jF133///anK+kDSca7VTT0IREmAAEyUukWtuRbgAdJcCzM/AvYEohiASRd+MToDBw6UeRNi9erVM8LauXOnhg8frttuuy3p8a1bt9aDDz6oevXq7fPzDz/8UD179tTSpUv3G2dCOPPnz9dZZ52VUQ0chAAC4Qpw/RKuf75WJwCTL+n8rkMAxpq32/ffCMBYa7RLExGACdYNAjDB/BiNAALuCBCAcacXNishAGNTk7kQQAABBBBAAAEEbAjwBagNRebwK+D2+ed3V+6N+5mk51OV9eyzz6pdu3buVU5FCCCAQI4EzjvvPD3++OOes7dv317z5s1TrVq1clSB/2mfe+45/fznP083wZmSXkh3ED9HAIHkAgRgODMQ2CvAA6ScDQhERyBqARjzJtqrr75ac+bM8UTu3Lmz7rrrrkzegrjPHI8++qjMWK/PwoULE2+ELP9JNcb87wMTQq9bt250TggqRaCIBbh+KY7mE4Apkj5nkIgpDomsd+n2/TcCMFk3NAoDCMAE6xIBmGB+jEYAAXcECMC40wublRCAsanJXAgggAACCCCAAAI2BPgC1IYic/gVcPv887sr98ZNkjTYq6wGDRro/fffd69qKkIAAQRyJLBjxw4dffTR2rhxo+cK9957r/r06ZOjCoJPe8IJJ2jNmjWpJrpF0pDgKzEDAsUpQACmOPvOrpML8AApZwYC0RFIFYBp3ry5Zs+erYYNGzqxIfO2lQEDBuixxx7zrKdDhw6aPHmyzPcW2X7WrVsn87bbxYsXJx06aNCgxFtlqlatmvj5rl27NGLECE2aZL5C2f8zduxYXX/99eIZ3Gw7wfEIhCPA9Us47vlelQBMvsXDWS/GX75+4d2+/0YAxm9fnR5HACZYewjABPNjNAIIuCNAAMadXtishACMTU3mQgABBBBAAAEEELAhwBegNhSZw6+A2+ef3125N+5DScd4lTV8+HD96U9/cq9qKkIAAQRyJDB37lxdeuml2r17d9IVqlSpok8++USHHXZYjioIPu0111yTeGAvxcf82X9s8JWYAYHiFCAAU5x9Z9fJBXiAlDMDgegIRCUAY4LcAwcO1FNPPeWJa97YOGXKFNWrV89XA7777juVlpbKBFeSfVq1aqVZs2apfv36iR+bQE7Pnj21dOnS/Q43b31ZsGCBTjvtNF+1MAgBBPIvwPVL/s3DWJEATBjq+V+TAIxvc7fvvxGA8d1YlwcSgAnWHQIwwfwYjQAC7ggQgHGnFzYrIQBjU5O5EEAAAQQQQAABBGwI8AWoDUXm8Cvg9vnnd1dujWsr6blUJb3yyis6/fTT3aqaahBAAIEcCcTjcXXq1Cnlb5o2fyaaPxtd/rz66qs644wz0pXYTtKSdAfxcwQQ2F+AAAxnBQJ7BXiAlLMBgegIRCEA8/bbb6tfv3567bXXPGF79eqlm2++OXAg3Xh07NhR27ZtS7rWvHnz1LVr18TPHnnkEV100UVJj+vWrZumTZumgw8+ODonA5UiUOQCXL8UxwlAAKZI+swbYPw22u37bwRg/PbV6XEEYIK1hwBMMD9GI4CAOwIEYNzphc1KCMDY1GQuBBBAAAEEEEAAARsCfAFqQ5E5/Aq4ff753ZVb426TdLVXSQ0bNtTq1avdqphqEEAAgRwKfP755zr22GO1Y8eOpKtUqlRJ48ePl3k7luufRo0a6b333ktV5u2SBrm+D+pDwEUBAjAudoWawhLgAdKw5FkXgewFXA/AmAcgBgwYkDL8MmLECF133XWqWbNm9gAVRmzevFl9+/bV/Pnzk841aNCgsrcqmuv/224zX6Hs/5k6dar69+8fuB4mQACB/Alw/ZI/6zBXIgATpn7+1uYNML6t3b7/RgDGd2NdHkgAJlh3CMAE82M0Agi4I0AAxp1e2KyEAIxNTeZCAAEEEEAAAQQQsCHAF6A2FJnDr4Db55/fXbk17mNJP/QqyTxYYh705oMAAggUi8Ds2bPVvXt3z+3Wq1dPTzzxhBo3buw8ybXXXqsJEyakqvMTSUc7vxEKRMBBAQIwDjaFkkIT4AHS0OhZGIGsBVwOwKR784sJvIwbN05XXXWVqlatmvXevQZMmjRJQ4cOTfrj5s2by/zvgypVqqhHjx5JgznmfxfMmTNHTZo0sVYTEyGAQO4FuH7JvbELKxCAcaELua+BAIxvY7fvvxGA8d1YlwcSgAnWHQIwwfwYjQAC7ggQgHGnFzYrIQBjU5O5EEAAAQQQQAABBGwI8AWoDUXm8Cvg9vnnd1fujGsj6aVU5bz++us69dRT3amYShBAAIEcCwwcOFBTpkzxXKVnz56aOXNmjquwM/2yZct02mmnpZvM/F2wNN1B/BwBBPYVIADDGYHAXgEeIOVsQCA6Aq4GYN59911dccUVnm9+MSH0iRMn6sILL1QsZvd2+ooVK9StWzetWbMmaSNnzJih6tWr66KLLkr6c/PmFxOiMcfwQQCB6Ahw/RKdXgWplABMEL3ojCUA47tXbt9/IwDju7EuDyQAE6w7BGCC+TEaAQTcESAA404vbFZi9xs7m5XtncvtC+Dc7JlZEUAAAQQQQACBYhZw+/qPL0AL/dx0+/yLvv5oSSVe2zjxxBP1zjvvRH+X7AABBBDIUOCjjz7SxRdfLBP+8/rcc889+tWvfpXhjOEfZn4T9apVq1IVYv4uGBN+pVSAQLQECMBEq19Um1sBHiDNrS+zI2BTwMUAjAmemBD6U089lXSr5i0sd955p8444wybFGVzbd++PbH+9OnTk85vwjHVqlWTCcIk+8ybN09du3bNSW1MigACuRPg+iV3ti7NTADGpW7krhYCML5t3b7/xv1f3411eSABmGDdIQATzI/RCCDgjgABGHd6YbMSAjA2NZkLAQQQQAABBBBAwIYAX4DaUGQOvwJun39+d+XOuBcl/cSrnBEjRmj8+PHuVEslCCCAQI4FHn/8cV1++eXavHlz0pVq1KihpUuXqlmzZjmuxN701157rSZMmJBqQvMmsJ/aW5GZEChYgYrXpftsNB5P+eOCRWFjCBgBHiDlPEAgOgKuBWA+//xzmTeoLFy4MCliq1atNG3aNJ100kk5RTYh9379+mW9hqlv1qxZql+/ftZjGYAAAuEKcP0Srn++VicAky/pcNchAOPb3+37bwRgfDfW5YEEYIJ1hwBMMD9GI4CAOwIEYNzphc1KCMDY1GQuBBBAAAEEEEAAARsCfAFqQ5E5/Aq4ff753ZUb4w6V9EWqUhYvXqyzzjrLjWqpAgEEEMiDQGlpqUpKPF+MpZ/97GdasGCBDjnkkDxUY2eJZ555Ru3bt083mfk7IXnqJ91Ifo5A8QgQgCmeXrPTLAV4gDRLMA5HIEQBlwIw3377rUaPHq0bbrghqYh588sDDzygpk2b5lzsgw8+UI8ePfTaa69ltdaQIUMSYfMqVapkNY6DEUAgfAGuX8LvQT4qIACTD+Xw1yAA47sHbt9/IwDju7EuDyQAE6w7BGCC+TEaAQTcESAA404vbFZCAMamJnMhgAACCCCAAAII2BDgC1AbiszhV8Dt88/vrtwYd4mk2V6lmLccfPXVV25UShUIIIBAngTOPfdcPfHEE56rjRo1SiYkE7XPQQcdpO3bt6cq+1JJD0dtX9SLQJ4FCMDkGZzloiPAA6TR6RWVIuBSAOahhx7SVVddpW3btu3XmJo1a2rq1KmJUEoslvvb5zt37tTw4cN12223ZXySmBrnz5/PLw7JWIwDEXBLgOsXt/qRq2oIwORK1q15CcD47ofb998IwPhurMsDCcAE6w4BmGB+jEYAAXcECMC40wubleT+G7zg1bp9ARx8f8yAAAIIIIAAAgggsK+A29d/fAFa6Oer2+dftPXvlnSl1xa6dOmSeJCDDwIIIFAsAt98843q16+vTz/9NOmWzYN35m0q7dq1ixyJ+TN94cKFqer+i6SrIrcxCkYgvwIEYPLrzWoREuAB0gg1i1KLXsCVAIy55u7Vq5eee+456z3p37+/Jk2apOrVq2c196OPPqrOnTtnPMa8ZfH+++9X3bp1Mx7DgQgg4I4A1y/u9CKXlRCAyaWuO3MTgPHdC7fvv3H/13djXR5IACZYdwjABPNjNAIIuCNAAMadXtishACMTU3mQgABBBBAAAEEELAhwBegNhSZw6+A2+ef3125Me4DScd6lTJ58mQNGDDAjUqpAgEEEMiDwJtvvqkzzjhD5rc/J/uY3/BsHtQz/zdqnylTpmjgwIGpyjZ/JxwXtX1RLwJ5FiAAk2dwlouOAA+QRqdXVIpAqgBMLnSShVHi8XjiTSuDBw/OxZLyG4BZt26devfurcWLF2dU19ixY3X99dfn5Q01GRXEQQggkJUA1y9ZcUX2YAIwkW1dVoUTgMmKq/zBbt9/IwDju7EuDyQAE6w7BGCC+TEaAQTcESAA404vbFZCAMamJnMhgAACCCCAAAII2BDgC1AbiszhV8Dt88/vrsIf11TSilRlrF69Wg0bNgy/UipAAAEE8iRw0003afjw4Z6rNWvWTP/4xz/yVI3dZd577z01atQo3aTNJK1MdxA/R6CIBQjAFHHz2XpqAR4g5QxBIDoCLgRgsg2aZKvrNwDz3XffqbS0VCbYku5j3vqyYMECnXbaaekO5ecIIOCoANcvjjbGclkEYCyDOjodARjfjXH7/hsBGN+NdXkgAZhg3SEAE8yP0Qgg4I4AARh3emGzEgIwNjWZCwEEEEAAAQQQQMCGAF+A2lBkDr8Cbp9/fncV/rihkm72KsMEX0wAhg8CCCBQLAI7duxQp06dUv6259/85je64447IktiAjAmCJPiY/5umBTZDVI4ArkXIACTe2NWiKgAD5BGtHGUXZQCLgRgnn76aXXo0CFn/n4DMKYg49OxY0dt27YtZX3dunXTtGnTdPDBB+dsH0yMAAK5FeD6Jbe+rsxOAMaVTuS2DgIwvn3dvv9GAMZ3Y10eSAAmWHcIwATzYzQCCLgjQADGnV7YrIQAjE1N5kIAAQQQQAABBBCwIcAXoDYUmcOvgNvnn99dhT9urqSLvMoYMGCAJk+eHH6VVIAAAgjkScD8FuoGDRpo+/btSVc86KCDdNddd6lnz555qsj+MgMHDtSUKVNSTTxPUjf7KzMjAgUjQACmYFrJRmwL8ACpbVHmQyB3AmEHYMxbVkaOHKnx48fnbJNBAjCbN29W3759NX/+/JT1TZ06VWYdPgggEF0Brl+i27tsKicAk41WdI8lAOO7d27ffyMA47uxLg8kABOsOwRggvkxGgEE3BEgAONOL2xWQgDGpiZzIYAAAggggAACCNgQ4AtQG4rM4VfA7fPP767CH/eppCO9yjAPenTp0iX8KqkAAQQQyJPAsmXLdNppp3mu1rhxYy1atEg/+tGP8lSR/WUWLFigCy+8MNXEn0k6yv7KzIhAwQgQgCmYVrIR2wI8QGpblPkQyJ1A2AGYLVu2qF+/fpo71/xejtx8ggRg4vG4Jk2apGHDhqX83wZz5sxRkyZNcrMBZkUAgbwIcP2SF+bQFyEAE3oL8lIAARjfzG7ffyMA47uxLg8kABOsOwRggvkxGgEE3BEgAONOL2xWQgDGpiZzIYAAAggggAACCNgQ4AtQG4rM4VfA7fPP767CHddA0vupSli/fr0OO+ywcKtkdQQQQCCPArfffrsGDRrkuaIJjjzyyCN5rMj+Uhs2bFCdOnXSTdww3d8R6Sbg5wgUsAABmAJuLlsLJsADpMH8GI1APgXCDsD885//VPfu3ZXtgw7ZGAUJwJh1VqxYoW7dumnNmjVJlw06fzZ74VgEEMidANcvubN1aWYCMC51I3e1EIDxbev2/TcCML4b6/JAAjDBukMAJpgfoxFAwB2BbL8XSvfn39TRnaKQvXCnATmqJApNcPsCOEeNYVoEEEAAAQQQQKCIBdy+/uML0EI/Nd0+/6Kp31vSfV6lm99g+vbbb0dzZ1SNAAII+BTo0aOHHnroIc/Rf/7zn1P+Fmify+Z92EknnaR33nkn1bp9Uv0dkfeCWRABtwQIwLjVD6pxSIAHSB1qBqUggAACCCCAQEYCXL9kxBT5gwjARL6FGW2AAExGTMkOcvv+G/d/fTfW5YEEYIJ1J90D4P3Oq5tygRYtWgQrgNEIIICAJQECMJYgHZuGAIxjDaEcBBBAAAEEEEAAAfEFKCdBmAJun39hyvhf+05Jv/Ya3q9fP/3lL3/xPzsjEUAAgYgJrFy5UpdccolWr17tWfmrr76qVq1aRWxn+5d75ZVXatq0aan2MVXSbyK/UTaAQG4ECMDkxpVZC0CAB0gLoIlsAQEEEEAAgSIT4PqlOBpOAKZI+hyLReFZOxeb4fb9NwIwLp4zgWsiABOMkABMMD9GI4CAOwIEYNzphc1KonBR7vYFsM1uMBcCCCCAAAIIIICAEXD7+o8vQAv9LHX7/Ium/luSmnuVbh6M7tu3bzR3RtUIIICAD4H7779fv/nNb/T1118nHV2zZk2ZkEy9evV8zO7WkL/+9a/p/oz/h6Qfu1U11SDgjAABGGdaQSGuCfAAqWsdoR4EEEAAAQQQSCfA9Us6ocL4OQGYwuhjul3wBph0Qp4/d/v+G/d/fTfW5YEEYIJ1hwBMMD9GI4CAOwIEYNzphc1KCMDY1GQuBBBAAAEEEEAAARsCfAFqQ5E5/Aq4ff753VV4474vaXOq5d955x2deOKJ4VXIyggggECeBUz4ZepU8+KT5J/27dtr/vz5Ouigg/Jcmf3lVq1apSZNmqSb+NB0f1ekm4CfI1CgAgRgCrSxbCu4AA+QBjdkBgQQQAABBBDIrwDXL/n1Dms1AjBhyed3XQIwvr3dvv9GAMZ3Y10eSAAmWHcIwATzYzQCCLgjQADGnV7YrIQAjE1N5kIAAQQQQAABBBCwIcAXoDYUmcOvgNvnn99dhTeuo6THvZavU6eOPv/88/CqY2UEEEAgBIFTTjlFb775pufKN9xwg0aMGKFYLApf26UHPPzww7V+/fpUB56X6u+K9CtwBAIFK0AApmBby8aCCvAAaVBBxiOAAAIIIIBAvgW4fsm3eDjrEYAJxz3fqxKA8S3u9v03AjC+G+vyQAIwwbpDACaYH6MRQMAdAQIw7vTCZiVRuJPu9gWwzW4wFwIIIIAAAggggIARcPv6jy9AC/0sdfv8i57+GEkjvcru3LmzFixYEL1dUTECCCDgU2Dbtm069thjtWnTpqQzVK5cWS+99JJOP/10nyu4N6xLly5auHBhqsLGShrlXuVUhEDoAgRgQm8BBbgqwAOkrnaGuhBAAAEEEEDAS4Drl+I4NwjAFEmfC+W31uS/XW7ff+P+b/7PiDysSAAmGDIBmGB+jEYAAXcECMC40wublRCAsanJXAgggAACCCCAAAI2BPgC1IYic/gVcPv887ur8MY9IekXXstPmDBB11xzTXjVsTICCCCQZ4HXX39dP/nJT/TNN98kXbl27dr65JNPVK1atTxXlrvl/vSnPyXeaJPi86Qk88YwPgggsK8AARjOCAQ8BHiAlFMDAQQQQAABBKImwPVL1Drmr14CMP7cXB+VQd4lCs/eucDs9v03AjAunCPWayAAE4yUAEwwP0YjgIA7AgRg3OmFzUqicBHu9gWwzW4wFwIIIIAAAggggIARcPv6jy9AC/0sdfv8i57+p5KO9Cp7yZIlOvPMM6O3KypGAAEEfArceuutGjJkiOLx5M+1m3DMiy++6HN2N4c9//zzatu2bari1qX6u8LNXVEVAnkRIACTF2YWiaIAD5BGsWvUjAACCCCAQHELcP1SHP0nAFOYfSYAY62vbt9/4/6vtUa7NBEBmGDdIAATzI/RCCDgjgABGHd6YbMSAjA2NZkLAQQQQAABBBBAwIYAX4DaUGQOvwJun39+dxXOOBN8MQEYz8/WrVtVs2bNcKpjVQQQQCDPAjt37tTAgQM1bdo0z5UHDBigyZMn57my3C63bds21apVK90iR0n6LN1B/ByBIhMgAFNkDWe7mQvwAGnmVhyJAAIIIIAAAm4IcP3iRh9yXQUBmFwLhzM/ARhr7m7ffyMAY63RLk1EACZYNwjABPNjNAIIuCNAAMadXtishACMTU3mQgABBBBAAAEEELAhwBegNhSZw6+A2+ef312FM+4Xkp7wWvqEE07Qe++9F05lrIoAAgiEIPDFF1/o/PPP16uvvuq5+p133qlf//rXIVSX2yUbNmyo999/P9UiHSU9mdsqmB2ByAkQgIlcyyg4XwI8QJovadZBAAEEEEAAAVsCXL/YknR7HgIwbvfHb3UEYPzK7TfO7ftvBGCsNdqliQjABOsGAZhgfoxGAAF3BAjAuNMLm5UQgLGpyVwIIIAAAggggAACNgT4AtSGInP4FXD7/PO7q3DGXSNpgtfS3bp105w5c8KpjFURQACBEAQ++ugjnXzyydq0aVPS1Q8//HDdf//96tChQwjV5XbJSy65JN2f+SMk/Sm3VTA7ApETIAATuZZRcL4EeIA0X9KsgwACCCCAAAK2BLh+sSXp9jwEYNzuj9/qCMD4ldtvnNv33wjAWGu0SxMRgAnWDQIwwfwYjQAC7ggQgHGnFzYrIQBjU5O5EEAAAQQQQAABBGwI8AWoDUXm8Cvg9vnnd1fhjJspqafX0mPHjtUf/vCHcCpjVQQQQCAEgbfeeisRgPH6tGzZUg888IAaNWoUQnW5XfKPf/yjRo4cmWqRWan+zshtdcyOgLMCBGCcbQ2FhS3AA6Rhd4D1EUAAAQQQQCBbAa5fshWL5vEEYKLZt3RVE4BJJ5Txz92+/0YAJuNGRulAAjDBukUAJpgfoxFAwB0BAjDu9MJmJQRgbGoyFwIIIIAAAggggIANAb4AtaHIHH4F3D7//O4qnHFvS2ritfTChQt1wQUXhFMZqyKAAAIhCDz++OM677zzPFfu3LmzHnroIVWrVi2E6nK75KJFi9L9mf+OpJNyWwWzIxA5AQIwkWsZBedLgAdI8yXNOggggAACCCBgS4DrF1uSbs9DAMbt/vitjgCMX7n9xrl9/40AjLVGuzQRAZhg3SAAE8yP0Qgg4I4AARh3emGzEgIwNjWZCwEEEEAAAQQQQMCGAF+A2lBkDr8Cbp9/fneV/3Hm6e3/S7Xs2rVrVa9evfxXxooIIIBASAK33nqrBg8e7Ln6gAEDNHny5JCqy+2yH374oY499th0i1SXtCPdQfwcgSISIABTRM1mq9kJ8ABpdl4cjQACCCCAAALhC3D9En4P8lEBAZh8KOd/DQIw1szdvv9GAMZao12aiABMsG4QgAnmx2gEEHBHgACMO72wWQkBGJuazIUAAggggAACCCBgQ4AvQG0oModfAbfPP7+7yv+4VpJe9Vr2Bz/4gTZs2JD/qlgRAQQQCFFg2LBhmjhxomcFf/7zn2WOKdRPnTp10v3Zf7qk1wp1/+wLgaAC8Xg8ZSAm6PyMRyBKAjxAGqVuUSsCCCCAAAIIGAGuX4rjPCAAU5h9JgBjra9u338bHd8u6cCy3dZWNQ2K7bS2eyYKRYAATDB2AjDB/BiNAALuCBCAcacXNishAGNTk7kQQAABBBBAAAEEbAi4/gXovvWVxqJwTW2jL8Uyh9vnX3S6cKWku73K/fnPf65nnnkmOruhUgQQQMCCwCWXXKI5c+Z4zjR//nx16dLFwkpuTtG+fft0f/ZfJekvblZPVQiEL0AAJvweUIE7AjxA6k4vqAQBBBBAAAEEMhPg+iUzp6gfRQAm6h1MXj8BGJz0kqcAACAASURBVGt9dfv+26j4R4rp6LLdVlUdXRfjN7lZa384ExGACeZOACaYH6MRQMAdAQIw7vTCZiVReFjP7Qtgm91gLgQQQAABBBBAAAEj4Pb1H6/ALvSz1O3zLzr6t0oa5FXukCFDUr4FITrbpFIEEEAgM4GPP/5YF198sV57zfsFJ2+99ZaaN2+e2YQRPCrdG3Akmb87Bkdwa5SMQF4ECMDkhZlFIiLAA6QRaRRlIoAAAggggECZANcvxXEyEIApzD4TgLHWV7fvv42OvyHp5LLdHqDjNTL2L2u7Z6JQBAjABGMnABPMj9EIIOCOAAEYd3phsxICMDY1mQsBBBBAAAEEEEDAhoDrX4DyBhgbXXZ3DrfPP3fdKlb2uKSOXuVOnz5dv/zlL6OzGypFAAEEAgosXrxY/fr104cffph0pgMPPFCrVq1SvXr1Aq7k7vD77rtPffr0SVXgE5LOdXcHVIZAuAIEYML1Z3W3BHiA1K1+UA0CCCCAAAIIpBfg+iW9USEcQQCmELq4/x4IwFjrq9v330riTymus8t2G1MLlcRMKIZPhAUIwARrHgGYYH6MRgABdwQIwLjTC5uVEICxqclcCCCAAAIIIIAAAjYE3P4ClDfA2Oixy3O4ff65LLdvbWskHe9V7ssvv6zWrVtHZzdUigACCAQUuOuuuzRo0CDt2rUr6UwnnHCCli5dqtq1awdcyd3hZn9t2rRJVeA/JTVwdwdUhkC4AgRgwvVndbcEeIDUrX5QDQIIIIAAAgikF+D6Jb1RIRxBAKYQurj/HgjAWOur2/ffRsdnSepettuY2qkktsTa7pkoFAECMMHYCcAE82M0Agi4I0AAxp1e2KyEAIxNTeZCAAEEEEAAAQQQsCHg+hegvAHGRpfdncPt889dt/KVHSDpm1Slrl+/Xocddlg0dkOVCCCAgAWBa665RjfeeKPnTD169NC9996rqlWrWljNzSk2bNigOnXqpCvO/B3yXbqD+DkCxShAAKYYu86evQR4gJRzAwEEEEAAAQSiJsD1S9Q65q9eAjD+3FwfRQDGWofcvv82On67pIFlu42ps0pij1rbPROFIkAAJhg7AZhgfoxGAAF3BAjAuNMLm5UQgLGpyVwIIIAAAggggAACNgRc/wKUAIyNLrs7h9vnn7tu5StrLGmVV6nm7QYbN26Mxk6oEgEEELAkcOGFF2rBggVJZ6tUqZImTJigYcOGyfz3Qv6Y8GOavwNOlPRuIRuwNwT8ChCA8SvHuEIU4AHSQuwqe0IAAQQQQKCwBbh+Kez+7tkdAZjC7DMBGGt9dfv+26h4iWIaXbbbmHqpJDbD2u6ZKBQBAjDB2AnABPNjNAIIuCNAAMadXtishACMTU3mQgABBBBAAAEEELAh4PYXoKPjBGBsdNndOdw+/9x1K1/ZBZIWepV6+umn65VXXonGTqgSAQQQsCTQrFkzrVy5Muls1apV07x583TuuedaWs3daVq3bp3u74DOkvjNiu62kMpCFCAAEyI+SzsnwAOkzrWEghBAAAEEEEAgjQDXL8VxihCAKcw+E4Cx1le377+VxAcqLvMWmP98Yhqgktgd1nbPRKEIEIAJxk4AJpgfoxFAwB0BAjDu9MJmJQRgbGoyFwIIIIAAAggggIANAbe/ACUAY6PHLs/h9vnnstze2n4n6SavUnv37q377rsvGjuhSgQQQMCCwDfffKMjjjhCmzZtSjpbrVq1tHz5cjVo0MDCam5P8ctf/lL3339/qiLN3yE3u70LqkMgHAECMOG4s6qbAukeIHWzaqpCAAEEEEAAAQS8BeIl6BSCAAGYQuji/nsgAGOtr27ffyuJd1dcs8rt9lqVxiZY2z0ThSJAACYYOwGYYH6MRgABdwQIwLjTC5uVEICxqclcCCCAAAIIIIAAAjYE3P4ClACMjR67PIfb55/Lcntru0vSVV6ljh07Vn/4wx+isROqRAABBCwIfPbZZ/rRj36kHTt2JJ3t8MMP19q1a2XeBFPonz/+8Y8aOXJkqm3eLal/oTuwPwT8CBCA8aPGmEIVIABTqJ1lXwgggAACCBSvAAGYwug9AZjC6GPFXRCAsdZXt++/jYqfrZieKrfb6SqNXWFt90wUigABmGDsBGCC+TEaAQTcESAA404vbFZCAMamJnMhgAACCCCAAAII2BBw+wtQAjA2euzyHG6ffy7L7a3tWUntvEp96KGHdOmll0ZjJ1SJAAIIWBB45ZVX9LOf/Uzffvtt0tnMm1/ef/99Cyu5P8Xs2bPVvXv3VIU+J+nn7u+EChHIvwABmPybs6K7AgRg3O0NlSGAAAIIIICAPwECMP7cXBtFAMa1jtiphwCMHUdJbt9/uyFeWzu1sdxu16o0Vt/a7pkoFAECMMHYCcAE82M0Agi4I0AAxp1e2KyEAIxNTeZCAAEEEEAAAQQQsCHg9hegBGBs9NjlOdw+/1yW21vbx5J+6FWq+XLhlFNOicZOqDIrgffeey8RbvrHP/6x37hevXppypQpqlmzZlZzeh08adIkDR06dL8fjxkzJt3bJVKuH4/H9fnnn2vJkiV68cUXtXLlSr311lvatm1bYly9evXUpEkTnXrqqWrbtm3i/9aoUSPrPX3xxRe67LLL9Pe//z3rsdkOaN68uUzo4JhjjtGQIUN0113mJU25/7z00ktq06ZN7heKwArTp09X3759tXv37qTVnn/++Vq0aFEEdhK8xDfeeEMtWrRINdEnko4OvhIzIFB4AgRgCq+n7Mi/AAEY/3aMRAABBBBAAAE3BQjAuNmXbKsiAJOtWDSOJwBjrU/u338bFV+lmBqX7fgAnaCRsTXWBJgo7wIEYIKRE4AJ5sdoBBBwR4AAjDu9sFkJARibmsyFAAIIIIAAAgggYEPA7S9ACcDY6LHLc7h9/rks95/aDpL0n6SAx8cECQ46yBzGp9AEUgVgzBsu5s6dq2bNmgXe9pYtW9SvX7/EfBU/fgMwO3fu1OLFi/WnP/0pEXzJ9HPooYfKhHv69++vRo0aKYOboYmpCcBkKhz943bt2iVzXo4bN85zM4MHD5YJdRXD56uvvsokCGeScl8Vgwd7RCAbAQIw2WhxbKELEIAp9A6zPwQQQAABBIpPgABMYfScAExh9LHiLjL4zjcKz9650Bz377+VxO9WXFeWYVXSrzQ6dq8LeNTgT4AAjD+3PaMIwATzYzQCCLgjQADGnV7YrCQKF+HuXwDb7AhzIYAAAggggAACCLh9/UcAptDPULfPP/f1T5T0jleZP/zhD/Xxx+YFMXwKUSBVAMbsd+rUqYmgSNCP+YKqU6dOWrdu3X5TZRuAMW98eeWVVzRixIisgi8VFzZvtvntb3+rYcOG6bDDDku7RQIwaYkK5gAT2DLnxoMPPui5JxN+MSGYYvkcffTR+uQT86IXz08TSauKxYN9IpCpAAGYTKU4rhgECMAUQ5fZIwIIIIAAAsUlQACmMPpNAKYw+lhxFwRgrPXV/ftvJfE+iqt84GW6SmNXWBNgorwLEIAJRk4AJpgfoxFAwB0BAjDu9MJmJQRgbGoyFwIIIIAAAggggIANAbe/ACUAY6PHLs/h9vnnstx/ausg6e9eZbZu3Vovv/yy+7ugQl8C6QIw5k0pU6ZMyeTtDynXN2GBoUOHJj0mmwCMeevL3Xffreuvv17mzUTJPibY8uMf/1jVq1dP/Hjr1q169dVXPetr3rx5Yo/mXE91Y5QAjK9TLJKDTFCrc+fOWrZsWdL6q1Spovvuu0/du3eP5P78FN2mTRstXbo01dBfpPq7xM+ajEGgEAQIwBRCF9mDLQECMLYkmQcBBBBAAAEEXBEgAONKJ4LVQQAmmJ+rownAWOuM+/ffRsabqpJWlNvxWpXG6lsTYKK8CxCACUZOACaYH6MRQMAdAQIw7vTCZiUEYGxqMhcCCCCAAAIIIICADQG3vwAlAGOjxy7P4fb557Lcf2rrK2maV5mXXHKJZs+e7f4uqNCXQLoATOPGjTVnzhw1aWJe7uDvY96m0a9fP82dOzfpBJkGYLZv364bbrgh8Z+Kn6ZNm+qqq65S165ddcQRR6hSpUr7HLJr1y699dZbiTd6PPDAA9q0adM+P69Xr54mTpyoCy+8MGUIJhuBsWPHatSoUWVDzJt0TBBoTzAnm7kyPXbmzJm6/PLLyw4/55xzZP5Z7dq1M52C4yT961//Utu2bT3feHLcccfprrvuUvv27YvG69JLL9XDDz+car/9JN1TNCBsFIEMBQjAZAjFYUUhQACmKNrMJhFAAAEEECgqAQIwhdFuAjCF0ceKuyAAY62v0bj/Njr+qaQjy3Yd06kqiS23psBEeRUgABOMmwBMMD9GI4CAOwIEYNzphc1KCMDY1GQuBBBAAAEEEEAAARsCbn8BSgDGRo9dnsPt889luf/UNlpSiVeZw4YN05///Gf3d0GFvgSSBWBOPvlkvfnmm2XzTZs2TX37mpyUv8/rr7+uLl26yLxVw7ydxQRA1q9fXzZZJgGYb7/9VjfffLNGjBixTxGHHnqobrrpJvXo0SPjYMnatWs1evRo3X///fvMZUIw5q0eZ555pr+NVhhFAMYKYyiTvP322zrjjDP01VdfJV3fvGHI/HvRokWLUOoLY9Hf/e53iX8HU3zM3yOlYdTGmgi4LEAAxuXuUFu+BdIFYHiANN8dYT0EEEAAAQQQSCfA9Us6ocL4OQGYwuhjul3EMkjEpJujSH8ejftvo+Pmt29dVNajmIaoJHZLkfYs8ttOF4CJ/AZD3kC/8+qmrKCY7nuE3AqWRwCBNAIEYArzFCEAU5h9ZVcIIIAAAggggECUBdz+ApQATJTPrUxqd/v8y2QH4R5j3v7imW4wb6wYPHhwuBWyes4EkgVgbrzxxsSbSkxgxXz69OmjyZMnq0aNGlnXEY/HE3OZIJX5/OIXv9DRRx+tv/zlL2VzZRKAWbhwoXr16qVt27aVjWvVqpWmTJniK4Swc+dO3X333br++uv3mbNNmzaaMWOGjj322Kz3WnEAAZjAhKFNYEJbrVu31nfffZe0hp///Of629/+lnHoKrSNWFz4lltu0ZAhQ1LNaN7+Yt4CwwcBBMoJEIDhdEBgrwAPkHI2IIAAAggggEDUBLh+iVrH/NVLAMafW9RGEYDx3bFo3H8bFb9WMe19dXxML6ok9jPfu2ZgqAIEYHLLTwAmt77MjgAC9gQIwNizdGkmAjAudYNaEEAAAQQQQAABBIyA21+AEoAp9LPU7fPPff0nJZ3jVeacOXPUrVs393dBhb4EkgVgzIP906dP19y55pemSY0bN5Y5D5o0aZL1Gps3b068PWb+/PmJsSYUsnv37sQbWPZ80gVgPv3000T45bnnnisbY8Iv9957b6I2vx+vt8pcd911Ki0t1QEHHOB36rK9jho1qmyO/v37J8JA5g04ufrMnDlTl19+edn055xzjsw/q127dq6WLMh5lyxZonbt2nnuzfyZaP6dKKaP+fPg4osvTrXlv5uMWzGZsFcEMhEgAJOJEscUiwAPkBZLp9knAggggAAChSPA9Uvh9DLVTgjAFEmfeQOM30ZH4/7b6HgHSeb7yb2fuM7VmNgTfjfOuPAECMDk1p4ATG59mR0BBOwJEICxZ+nSTARgXOoGtSCAAAIIIIAAAggYAbe/ACUAU+hnqdvnn/v670g60avMV199VSZswKcwBZIFYF566SWZN2AMHTq0bNPTpk1LBFmy/Zh5unTpknibTN26dbVgwQL9/e9/V/lgSKoAjHmDzG233bbPW4hq1qyZCOd06GDuaQX7bN++XcOHD9cdd9xRNlG9evUS87ds2TLQ5LwBJhBfqIMfe+wxnX/++Z41XHXVVbrrrrtCrTHfi7/22ms6/fTTUy27SlL2Kbl8b4T1EMizAAGYPIOznNMCPEDqdHsoDgEEEEAAAQSSCHD9UhynBQGYIukzARi/jY7O/bfR8acltS/baEwPqCTW2+/GGReeAAGY3NoTgMmtL7MjgIA9AQIw9ixdmokAjEvdoBYEEEAAAQQQQAABI+D2F6Cj49slHVjWqtqqpkGxnbSuYATcPv/cZ94iqZZXmZ988omOOuoo93dBhb4EvAIw1apVU6dOnRLBFfPp06ePJk+erBo1amS8jgmvmDeeDBs2LDHmwgsv1D333JOYJ9MAjFm/d+/eWrx4cdm6Zr5x48apatWqGdeS6sAVK1aoe/fuevfdd8sOGzlyZOItNZUrV/a9BgEY33ShD6z4Jp2KBY0YMULjx48Pvc58FmDexPTDH/4w1ZJbJR2cz5pYC4EoCBCAiUKXqDFfAjxAmi9p1kEAAQQQQAABWwJcv9iSdHseAjBu98dWdTECMH4po3P/bVT8MsU0o9xGv1VMTVUSW+1384wLR4AATG7dCcDk1pfZEUDAngABGHuWLs1EAMalblALAggggAACCCCAgBFw+wvQUfGPFNPRZa2qqjq6LraB1hWMgNvnn9vM35e02atE8/D/t99+6/YOqC6QgFcA5qSTTlK/fv0Sb0Ixn+bNm2v27Nlq2LBhxutt3rw58daY+fPnJ8bcfPPNGjJkiP74xz9mHIB59NFH1blz57I197xF5rTTTsu4jnQHmnPchF1uuOGGskPNW49mzZql+vXrpxvu+XMCML7pQh94++23a9CgQZ513Hjjjfr9738fep35LuCAAw7Qd999l2rZQyR9me+6WA8BlwUIwLjcHWrLtwAPkOZbnPUQQAABBBBAIKgA1y9BBaMxngBMNPoUtEoCML4Fo3X/bXT8NUl7bx7ENFYlsVG+d1+MAx8eeqkumTg7zK0TgMmtPgGY3PoyOwII2BMgAGPP0qWZCMC41A1qQQABBBBAAAEEEDACbn8BOjr+hqSTy1p1gI7XyNi/aF3BCLh9/rnNfJKklV4l1qtXT2vXrnV7B1QXSMArANOmTZvE21uGDh1aNv+MGTN02WWXZbze66+/ri5duiTeIlM+uFIxGDJmzBiZN65U/OzatUvmTRumjj2fbt26adq0aTr4YLsvmnjmmWcSb6jZtm1b2VoLFy7UBRdckPF+Kx5IAMY3XegDS0pKVFpa6lmHOQdNuKvYPscee6w+/PDDVNtuKuntYnNhvwikEiAAw/mBwF4BHiDlbEAAAQQQQACBqAlw/RK1jvmrlwCMP7eojSIA47tj0br/Nir+G8V0R7nd/vO/b4HZ4Vug2AY+evES1fjf5trUulQX335LGNsnAJNbdQIwufVldgQQsCdAAMaepUszEYBxqRvUggACCCCAAAIIIGAE3P4CtCT+lOI6u6xVMbVQScyEYvgUhoDb55/bxh0lPe5V4k9+8hO9+OKLbu+A6gIJpArAmC+VOnXqlAiwmE///v0TYZTq1aunXTMejyeOHTZsWOJYEy655557dMghhyjTAMyGDRvUs2dPLV68uGw985aWa6+9Nu362R7w2WefJcI9S5YsKRtq3gpj/hOL+fsahgBMtl1w5/jBgwfr1ltv9SzokUceSZzTxfb56U9/qpdeeinVts3fKU8Wmwv7RSCVAAEYzg8E9grwAClnAwIIIIAAAghETYDrl6h1zF+9BGD8uUVtFAEY3x2L1v23ifHq2qo3FdfeV9nHdZ3GxMb7Fii2gTOvr6cf3f6BDtga05YWX4YRhCEAk9uTjgBMbn2ZHQEE7AkQgLFn6dJM/p68yO8OonUBnF8bVkMAAQQQQAABBApRwO3rv9HxWZK6l8HH1E4lsb1PORdiR4prT26ff273oo+ke71K7N69u2bNMv/68ClUgVQBmC1btqhfv36aO3duYvvNmzfX7Nmz1bDh3ntHXi6bN29OvCFj/vz5iUNuvvlmDRkyJBEmyTQAs2LFCpk3vqxZs6ZsmaBvZfGqd8eOHYmwzh137P3lcL169dKUKVNUs2ZNX+0nAOOLzYlBV1xxhaZPn+5ZiwlKnXnmmU7Ums8ievTooYceeijVkldI8obLZ7GshUB4AhWvS/epxARE+SBQrAI8QFqsnWffCCCAAAIIRFeA65fo9i6bygnAZKMV3WMJwPjuXfTuv42Oj5C0b+AlpitUEuN7y0xPA/MWmCPn7P0CPM9BmHQBmHQBjky3WajHTXvsP7/UzuuTzq9FixaFSsO+EEAgYgIEYCLWsAzLJQCTIRSHIYAAAggggAACCORNwO0vQEfHb5c0sEwjps4qiT2aNx0WyrWA2+dfrncfbP7fSbrJa4qrr75at912W7AVGO20QKoAjCncvMVl6NChZXuYMWNG4k0p6T6vv/66unTpknh7TN26dbVo0SLt+dI80wDM008/rQ4dOpQtVXGedDVk+/Px48fruuuuKxvWtm1bzZw5U0ceeWS2UyWOJwDji82JQV27di0LbyUryISzmjZt6kSt+Sxi0KBBuv12c0nl+fm9pD/nsybWQsBBAQIwDjaFktwQ4AFSN/pAFQgggAACCCCQuQDXL5lbRflIAjBR7l7mtROAydyqwpHRu/9WEj9Cu7VUMdUvt5dd2q2WGhtb6VuimAaWfwtM+X3nKQhDACbYyUYAJpgfoxFAwB0BAjDu9MJmJQRgbGoyFwIIIIAAAggggIANAbe/AB0VL1FMo8s2GlMvlcRm2Ng4czgh4Pb55wSRZxETJF3j9dPS0lKNGjXK7R1QXSCBdAEY88VSp06dEkEW8+nfv38iFFO9enXPdc1vtzfHmDeqmI95i8u0adN08MEHJ/7/TAMwJnxy+eWXl62TzRto/KDYXo8AjJ8uhD9m9+7dieDVM888k7SYSpUqafXq1WrQoEH4xea5gjFjxmj06L2XU0mW/5Mk8xsW+SBQzAIEYIq5++w9pQAPkHKCIIAAAggggEDUBLh+iVrH/NVLAMafW9RGEYDx3bFo3n8riXdXXLMq7HqtSmPlQzG+UYpiYMW3wJTfdI6DMARggp1hBGCC+TEaAQTcESAA404vbFZCAMamJnMhgAACCCCAAAII2BBw+wvQkvhAxbX3V5bHNEAlsTtsbJw5nBBw+/xzgsiziGmS+nr99I477tBvfvMbt3dAdYEE0gVgtmzZon79+mnu3LmJdVq1aqVZs2apfn3v+0QbN25Ur1699OSTTybGTJw4UUOGDCmrM9MAzF133aVf//rXZeMIwKRvdcUQzznnnJN4i03t2rXTD+aIhMC2bdt01llnadmyZUlFatSooVWrVumYY44pOjHzd8KAAQNS7fseSf2KDoYNI7CvAAEYzggEPAR4gJRTAwEEEEAAAQSiJsD1S9Q65q9eAjD+3KI2igCM745F9/7b6PgkSYP32XlML6sk9hPfGsU00OstMOUNchSEIQAT7EQjABPMj9EIIOCOAAEYd3phsxICMDY1mQsBBBBAAAEEEEDAhoDbX4Du/5t+rlVpzLz5gk9hCLh9/rltvEBSZ68SH374YV188cVu74DqAgmkC8CYyc3bXIYOHVq2zrx589S1a1fPdV9++WV17NgxESSoW7euFi1apBYtWpQdn2kApuJx+Q7AJKs9G2zeAJONljvHLl++XD179tSaNWuSFnXkkUfKfOF6xBFHuFN0nioxfydceumlqVZbKKlLnsphGQRcFSAA42pnqCt0AR4gDb0FFIAAAggggAACWQpw/ZIlWEQPJwAT0cZlWTYBmCzB9h4e7ftvJfGliuuMfXYfV4nGxEp9ixTTwFRvgSnvYDkIQwAm2ElGACaYH6MRQMAdAQIw7vTCZiUEYGxqMhcCCCCAAAIIIICADQG3vwAdFT9bMT1VbqPTVRq7wsbGmcMJAbfPPyeIPIt4SVIbr58+++yzateunds7oLpAApkEYMyXS506ddK6desSaw0aNEg33nijqlatut/a8Xhc48aN08iRIxM/69atm6ZNm6aDDz647NhMAzAVgzf5DsA0bdpU5oH/Ro0a+TImAOOLLfRBc+bMSZzj//73v5PWYs6L5557rijfqmP+TjBvx0nxeVkSv0Ex9LOYAkIWIAATcgNY3l0BHiB1tzdUhgACCCCAAALJBbh+KY4zgwBMkfQ5FovCs3YuNiPa99+GxKurlr6SVKkC7kMqjfVwEdypmjJ5C0z5gi0FYQjABDsLCMAE82M0Agi4I0AAxp1e2KwkChfl0b4Attkt5kIAAQQQQAABBIpDwO3rvxvitbVTG8u1Yq1KY/WLozVFsUu3zz+3W7BaUkOvElesWCHzsDefwhXIJACzZcsW9evXT3Pnzk1AtGrVSrNmzVL9+vv/Mbpx40b16tVLTz75ZOLYqVOnqn///vsAZhqAmTlzpi6//PKysfkOwARdjwBMNP+9mThxoq699lrt2rUr6Qbat28v8xakWrVqRXODAapeuXKlmjVrlmqG9yT5S4wFqIuhCDgmQADGsYZQjjsCPEDqTi+oBAEEEEAAAQQyE+D6JTOnqB9FACbqHcysft4Ak5lTkqOif/+tJN5ecT2dZG9v6lt11rjYx751imFgpm+BKW8RMAhDACbYiUUAJpgfoxFAwB0BAjDu9MJmJQRgbGoyFwIIIIAAAggggIANAfe/AB0VX6WYGpdt9gCdoJGxNTY2zxyhC7h//oVO5FmACYbV9vrpZ599prp167pbPZUFFsgkAGMWqfg2FhMA6Nq1637rv/zyy+rYsaO2bdumBg0aJEIzFR+YzzQA8/TTT6tDhw5la5hzcdGiRWrRokXgfSebYPz48bruuuvKftS2bVuZEM6RRx7paz0CML7YQh9kwi8TJkzwrKN379668847deCBB4Zea74LMG+BSvPvwxeSfpDvulgPAccECMA41hDKcUeAB0jd6QWVIIAAAggggEBmAly/ZOYU9aMIwES9g5nVTwAmM6ckRxXG/bdR8dGKqSTJ/r5WXN00JvaEb6FCH5jtW2DKe/gMwhCACXZSEYAJ5sdoBBBwR4AAjDu9sFkJARibmsyFAAIIIIAAAgggYEPA/S9AS+J3vIrjSAAAIABJREFUK64ryzZbSb/S6Ni9NjbPHKELuH/+hU6UtADzyvfvUpVm3oDwve99z83qqcqKQKYBGPMFU6dOnWQegDefIUOGJEICVapUKasjHo9r3LhxGjlyZOKfmTfBTJkyRTVr1tyn1kwDMBXXNJMsXLhQF1xwgZW9l59kx44dGjZsmO64446yf9ytWzdNmzZNBx98sK/1CMD4Ygt9UN++ffXXv/41aR2VK1fW8OHDVVpaWpR/Nn7zzTf7/Dvv0azKknaH3kgKQCA8AQIw4dmzsuMCPEDqeIMoDwEEEEAAAQT2E+D6pThOCgIwRdLnWCwKz9q52IzCuf9WEj9Ju/WWYjLfX+77iWu4KulWlcSSvxbcxc7ksyY/b4EpX1+WQRjbAZgaNWqodu3aiXtVVatWTVS2c+fOxC9y++KLL7R9+/Z8auZ8LQIwOSdmAQQQyJMAAZg8Qed5mShclBfOBXCem8tyCCCAAAIIIIBARAXcv/4rifdRXOUDL9NVGrsiot6UXfGr6X3//yj8byYXelhH0udehXz/+9/X5s2bXaiTGnIokGkAZsuWLerXr1/ijS7m07p1az344IOqV69eWXUbN25MhF6efPLJxD+bOnWq+vfvv1/1mQZgzBuILrvsMi1ZsqRsDjP2+uuvl+37lRs2bFDPnj21ePHisrXMm0DMeib04OdDAMaPWvhjOnfurEcffTRpISbwNXHiRA0YMCD8QkOq4JBDDtGXX36ZavXDJa0PqTyWRcAFAQIwLnSBGpwU4AFSJ9tCUQgggAACCCCQQoDrl+I4PQjAFEmfbX+hXBxsZpfu3//Nphcl8Sr/vVfcM8mwdyXN0Ld6QONiH2czbcEfG+QtMOVxMgzC2AzAHHPMMTrssMNStsjcH/roo48Kpo0EYAqmlWwEgaIXIABTmKdAFB7mKqwL4MI8j9gVAggggAACCCBgU8D967+R8aaqpBXlNr1WpbH6NhGYKzQB98+/0GhSLnyipHe8jjj++OO1Zs0aNyunKmsCmQZgzIKTJk3S0KFDy9au+DaWl19+WR07dkz81qwGDRokwjLNmjXbr9ZMAzDmDUQjRoxIrLvnc+GFF+qee+6ReQjf5qd87XvmDfq2GQIwNjuUv7natGmjpUuXJl3Q/Ia4GTNm5OQtRPnbYbCVzL/b//znP1NN0kTSqmCrMBqBSAsQgIl0+yg+lwI8QJpLXeZGAAEEEEAAgVwIcP2SC1X35iQA415PclFRjACMX9bCvP9WEh+suPbeeCivE9dmxfRA4j8lseV+4QpuXNC3wJQHSROEsRWAMd9l16pVK6NWbN26tWDuiRKAyajlHIQAAhEQIAATgSb5KJEAjA80hiCAAAIIIIAAAgjkVCAaX4COjn8q6cgyiZhO5cvLnJ4X+Zo8GudfvjQyX+dnkp73Ovz000/XK6+8kvlsHBlJgWwCMOZLpk6dOmndunWJvQ4ZMkQTJkyQeStGPB7XuHHjNHLkyMTP+vTpo8mTJ8u8Wr7iJ9MAjBln3sRh3six52MCCPPnz9dZZ51lzfu7775TaWlp4m0vez6tWrXSrFmzVL++/5wkARhrLcrbROY8btq0qd55J3k28NBDD9WiRYsSb0Aq1s8ZZ5yhV199NdX2z5T0QrH6sG8Ekvxm1H1QzJ8zfBAoVgEeIC3WzrNvBBBAAAEEoivA9Ut0e5dN5QRgstGK7rEEYHz3rnDvv5XEz1Vct0o63lMnptmJIExcr6gktsm3YiEMtPUWmPIWHkEYGwGYTN78UrEthfImGAIwhfAvHHtAAAEjQACmMM8DAjCF2Vd2hQACCCCAAAIIRFkgGl+Ajo7PlXRRGXRMQ1QSuyXK8NSeEIjG+edes86V9JhXWb/4xS/0xBNPuFc1FVkVyCYAs2XLFvXr1y/xZhfzMSGABx98UPXq1dPGjRvVq1cvPfnkk4mfTZs2TX379k1aazYBGBO26d27txYvXlw2V//+/RNvhalevXpaiw8++EDXX3+92rZtqy5duqhOnTr7jVmxYoW6d++ud999t+xngwYN0o033qiqVaumXcPrAAIwvulCG7h792796Ec/0tq1a5PWYM6fZ555RieddFJoNYa9sHnL055/zz1qOU/S42HXyfoIhCjAG2BCxGdptwV4gNTt/lAdAggggAACCOwvwPVLcZwVBGCKpM+8AcZvowv7/tt18bqqor6Ky9zMONYTKa6dqiTzNhjzH/PbgV5QSewzv6iRHWfzLTDlESoEYYIGYMwvZmvUqJEv5tWrV2v79u2+xroyiACMK52gDgQQCCpAACaooJvjCcC42ReqQgABBBBAAAEEilkgGl+Ajopfq5huKGtUTC+qJGbegsEn2gLROP/cM75E0myvsrp166Y5c+a4VzUVWRXIJgBjFjbBk6FDh5bV8NRTT+nss8/Wyy+/LPNg/LZt29S4cePEudOkSZOktWYTgDG/Kd+Eaa666qqyucxbYKZOnaoePXoo3X3LRx55RBdd9J/co3l7x5VXXqnf/va3Mr/9y3zMjYzhw4frjjvuKJvfBHpMyKdly5aBrAnABOILZXC6AMwPf/hDPfvss2rQoEEo9bmw6MUXX1wWgvOo51JJD7tQKzUgEJIAAZiQ4FnWfQEeIHW/R1SIAAIIIIAAAvsKcP1SHGcEAZgi6XO6L5KLg8HPLovj/ltJ/FDtVl9VSoRhGmYEFdMaSS8prvcV01apwn8qa4sqa6sO0lYNiu3MaE7XD8rFW2DK7/m/QZhfr+owKRVFv/PqppTy8/aXPRMWwltgCMC4/i8S9SGAQKYCBGAylYrWcQRgotUvqkUAAQQQQAABBIpBIBpfgI6Od5D0930aEte5GhPjNRfRPkujcf65Z/wrSfd4ldWnTx/de++97lVNRVYFsg3AmC+aOnXqJPNmFvO59tprNWbMGE2YMEEjR45M/DNz7kyePFnmt2wl+2QTgDHj//3vfyfePPPYY3tfWNS8eXPdeeedOuOMMzw9TLhl4MCBmj59+j7HmIDLDTfcoAsvvFC33XabRowYsc/Pr7vuOpWWluqAAw4IZE0AJhBfKIO/++471a9fXx9//HHS9Y899lg9//zzZQGqUIoMedErrrhiv3+nKpRkflviX0Muk+URCFOAAEyY+qzttAAPkDrdHopDAAEEEEAAgSQCXL8Ux2lBAKZI+kwAxm+ji+v+2+/iNXRQ2RthmqVE+94m6fv/I1X5QqqyUfref/+v+e97/tme/175a7/+RTmu6hdt1OL9Hmq2qV7S/acLwJhfzlatWjVfdjt27NA777zja6wrgwjAuNIJ6kAAgaACBGCCCro5ngCMm32hKgQQQAABBBBAoJgFovMF6Oj405LalzUrpgdUEutdzM0rgL1H5/xzC3uQpFu9SjLBgdtvv92tiqnGukC2AZgtW7YkwijmDSnm07ZtW91666265ppr9OSTTyb+mXljS9++5hn45J9sAzBmFvPWjcsvv7wseGP+mQnBTJkyRa1bt/Z8E8z69es1e/bsxHFmr+U/TZs21dq1axNvrdnzadeunR544AEdddRRga0JwAQmzPsEJgBz9NFH73OelS/iuOOOS7zt6Igjjsh7ba4sePXVVycCbik+/0/Sba7USx0IhCBAACYEdJaMhgAPkEajT1SJAAIIIIAAAnsFuH4pjrOBAEyR9JkAjN9GF+f9t5L4Af99I8xPFdfJkk5Ujfel7y+XDn1Zqv2CVPNtv6aMy1DAKwiTLgBzyimneN4zSrd0PB7XG2+8ke4wp39OAMbp9lAcAghkIUAAJgusCB1KACZCzaJUBBBAAAEEEECgSASi8wXoqPhlimlGub58q5iaqiS2ukh6VYjbjM7555b+dZLGeZVk3ooxfvx4tyqmGusC2QZgTAGTJk3S0KFDE7XUrFkz8d8nTpyYCJI0btxYc+bMkfkNW14fPwGYb7/9VjfffPN+b2s59NBD9Yc//EFXXXWV5xtnTB3mbTB33323/vjHP2rTpk1JSzNvhrnvvvt05plnWnEmAGOFMa+TmACMCbds3Lgx6brHH3+8Xn31VdWuXTuvdbm0mHnrk3njU4rP9ZJucKlmakEgzwIEYPIMznLREeAB0uj0ikoRQAABBBBA4D8CXL8Ux5lAAKYw+5xB3iUKz9650Jzivf/2hlpqt1orrpbS936i2Df1XWhIMdVQ5YvWavl+z/3eBEMAJvVZQACmmP4tYa8IFLYAAZjC7G8ULsKL9wK4MM85doUAAggggAACCKQTiNb13+j4a5JOK9tUTGNVEhuVbpP83FmBaJ1/hvHhoZfqkomzQxY14RcTgkn6MQ/vm2ABn8IW8BOAMV82derUKelbMvr3758IyFSvXt0Tzk8AxkzmFYIxPzNvczEhmK5duyYCDJUqVdpn/V27dunNN99MvAnGvOGl4qdu3bq6//77ddZZZ/n+zWAV5yQAE71/d8w5dvjhh3uGpBo2bKjXX39dtWrVit7mLFU8bty4dH83mPCLCcGE93Hj79jw9s/KYQsQgAm7A6zvrAAPkDrbGgpDAAEEEEAAAQ8Brl+K49QgAFOYfSYAY62v0bv/FnTry3SuKqmX4uoedCrG+xPwCr7smS1dAMb8grZq1ar5WnzHjh165513fI11ZRABGFc6QR0IIBBUgABMUEE3xxOAcbMvVIUAAggggAACCBSzQLS+AB0V/41iuqNcw/7537fA7CjmJkZ479E6/wz0oxcvUY3/ba5NrUt18e23hGR/q6RBXmubEMPgwYNDKo1l8yXgJwCzZcsW9evXT3Pnzt2vzBkzZuiyyy5LWb7fAIyZ1AQUZs6cmXjrjNebXMxbaX784x+XhXA2bNiQCL+k+5x//vkqLS3VySefbCUEQwAmnbh7P9+5c6dMGGrz5s1JizNvOFq+fLkOPPBA94rPU0W33HKLhgwZkmq12yT9vzyVs+8yc64erEOXjtb24/6hC+a0DaUGFkVAIgDDWYCAhwAPkHJqIIAAAggggEDUBLh+iVrH/NVLAMafm+ujCMBY61D07r/52XqJKul89ZLUW9LPM5ziY0nPSlotaati2qrd2lr236UtqqStqqmtaqCdGc7p9mEzr6+nH03+QAdsyc2zq1tO+VKb2pT+elWHSakg0gVgjjnmGB122GG+LM39pI8++sjXWFcGEYBxpRPUgQACQQUIwAQVdHN8bi4i7O61OC6A7ZoxGwIIIIAAAgggEGWBaF3/TYxX11a9qbgalqHHdZ3GxMZHuQlFXHu0zj/TqMSXxLd/oAO2xrSlxZchBWHukfQrr/PmL3/5SyLkwKewBfwEYIyICUiZEEr5T/PmzTV79myZt2Sk+gQJwJh54/F4ItAyevRo/e1vf7PaIBOe+e1vf6thw4b5vkGypyACMFZbk5fJvv76ax111FH68ssvk6530kknyXzZWqVKlbzU4+Ii06ZN05VXXpmqtL9K6pvX2vcEXw7+n+/r21px/evq+rps3Id5rYHFENgrQACGswEBDwEeIOXUQAABBBBAAIGoCXD9ErWO+auXAIw/N9dHEYCx1qHo3X/LZusrdbh2qLdiifBL05RDY9qguJ6T9Jwq6QWdolXZLFUQx5pf7nfknDOt7+W/wZc9vzDw16WLUn6/li4AU6NGDTVq1MhXmatXr9b27dt9jXVlEAEYVzpBHQggEFSAAExQQTfHE4Bxsy9UhQACCCCAAAIIFLNA9L4AHR0fIWnfwEtMV6gkNr2YGxnRvUfv/DPQFb8ozn8QZrakS7x6PmvWLHXvzhveI/rvRMZl+w3AmC+cOnXqpHXr1pWt1b9//0Qwpnr16inXDxqA2TO5eRvM888/L/NGimyCMIceeqguuuiixFssvve972n48OGaP3/+PjXXq1dPV199tXr16qU6depk7Fn+QAIwvthCHbR161aZ3w5n3nKU7NOsWbNEAOaAAw4Itc4wF3/ooYfUo0ePVCU8LOnSvNRYPviyZ8HPLn6et7/kRZ9FvAUIwHB2IOAhwAOknBoIIIAAAgggEDUBrl+i1jF/9RKA8efm+igCMNY6FM37b5ls/w1113e6QTHVT3H4u4rr4UTgZateUDt9m8nUBXlMLt7+UiH4ssctaADGzOPnLTCF8PYXs3cCMAX5byCbQqAoBQjAFGbbCcAUZl/ZFQIIIIAAAgggEGWB6H0BWhI/Qru1tMIXm7u0Wy01NrYyys0owtqjd/6ZJpV/C0z5puUvCPOYpHO9zpdFixbp/PPPL8LTqbi27DcAYwIC5g1Bc+fOLQObMWOGLrvssrSAtgIwexYyb4T5/PPPtWTJEr344otauXKl3nrrLW3bti1xiHkjzfHHH6+WLVuqbdu2OvXUU2V+A9iez86dOzVv3jyNGTNGxqP8Z+TIkYk3zVSuXDntvioeQAAma7LQB2zatEn169eXCcIk+5x88slavny5KlWqFHqtYRVgwmYm/Jbi87ik83JaX7Lgi1mQt7/klJ3JMxYgAJMxFQcWmwAPkBZbx9kvAggggAAC0Rfg+iX6PcxkBwRgMlGK3jEEYKz1LJr339Jt/380SXENTnHYAlXSbJ2shxXT7nTTFcXPbb79xSP4ssfRRgDGzNWgQQPVqlUro/aYewJr1qzJ6FjXDyIA43qHqA8BBDIVIACTqVS0jiMAE61+US0CCCCAAAIIIFAMAtH8ArQk3l1xzarQoLUqjaX6bT/F0M+o7TGa559RTvWFce6DMM9L+plXs5977rlEWIAPAsUiYH67l3mbzNSpU2WCEI0bN5Z524V56wef4hBYv359Iiy1JzxVcdcmAGO+bM3gBnrBgpmgWbt27VLt7wVJZ+YEwCv4smcx3v6SE3YmzVqAAEzWZAwoFgEeIC2WTrNPBBBAAAEECkeA65fC6WWqnRCAKcw+Z/D9XRSevXOhOdG9/5ZMb6mq63t6RjGdsd+P4/pAMc1OvPHlVL3pAr4zNdh6+0ua4Mue/doKwJj5MnkTTKG8+WWPHwEYZ/7NoRAEEAgoQAAmIKCjw6NwEV5YF8COngiUhQACCCCAAAIIOCQQ3eu/0fFJUoXf8hPTyyqJ/cQhX0pJLRDd88/rLTDl95u7IMxySS28aJctW5Z4YwYfBIpNwIQgHn74Ya1bt06jRo1S1apVi42gaPf76aefqlGjRvrqq6+SGpxyyimJN8BkcAO9YA3N/s1blFJ83kj1d4svmHTBFzMpb3/xRcugnAgQgMkJK5MWggAPkBZCF9kDAggggAACxSXA9Utx9JsATGH2OYPv76Lw7J0LzYnu/beKem+ovXbr75KSvd77Okm3qqW+dgHduRqCvv0lw+DLnn3bDMCYOWvUqKHatWurZs2aZfd7du7cmfhFWF988YW2b9/uHHmQggjABNFjLAIIuCRAAMalbtirJQoX4YVzAWyvb8yEAAIIIIAAAggUskC0r/9K4ksVr/DbfuIq0ZhYaSE3rYD2Fu3zL9Mvju0HYf4hyfPVFitWrFDTpk0L6DRhKwgggEBqgQ8++CDx557XDS8T/Hj99deLmnHlypXp3oq0QlJzK0iZBF/2LMTbX6yQM4l9gXg8njIQY39FZkTAXQEeIHW3N1SGAAIIIIAAAskFuH4pjjODAExh9pkAjLW+Rvv+2x6GZSpRTKOTqOzSbvXXaZpuTazQJgry9pcsgy976GwHYAqtJen2QwAmnRA/RwCBqAgQgIlKp7KrkwBMdl4cjQACCCCAAAIIIJB7gWh/ATokXl21ZH7de8Xf+vOQSmM9cs/HCgEFon3+ZfIWmPJA9oIw70g60ct+1apVaty4ccDWMBwBBBCIjsD777+vk08+WV9/nfwX/Z1++ul65ZVXorOhHFT67rvv6sQTPf/qMCuuktQk0NLZBF/MQrz9JRA3g3MrQAAmt77MHi0BHiCNVr+oFgEEEEAAAQQkrl+K4ywgAFOYfSYAY62v0b7/ZhiW6STFtDKJyFpJF6hl0p9ZA4z8RJn+Er/yG/UZfNkzBQGYYGcNAZhgfoxGAAF3BAjAuNMLm5UQgLGpyVwIIIAAAggggAACNgSi/wVoSby94no6Ccab+ladNS72sQ0o5siJQPTPP19fILf4Uptal+ri22/xqfqepBO8xpoHwRs0aOBzaoYhgAAC0RN4++23ddppp+n//u//khbfpk0bvfTSS9HbmMWK16xZoxNO8Pyrw6z0vqSGvpbMNviyZxHe/uKLm0H5ESAAkx9nVomGAA+QRqNPVIkAAggggAACewW4fimOs4EATGH2mQCMtb5G+/7bO6qi/5P5bUeVK4i8rJb6iTWlQp0o27e/BAy+7GEkABPshCIAE8yP0Qgg4I4AARh3emGzEgIwNjWZCwEEEEAAAQQQQMCGQLS/AN0jMCo+WjGVJAH5WnF105jYEzawmMO6QPTPv2zfAlOe0P8bYf4l6TivbvzrX//Sccd5/th6E5kQAQQQCFvAfJH605/+1DMAY372wgsvhF1mqOt/8MEH6f5u+F9JP8qqSL/BF7MIb3/JipqD8y9AACb/5qzorgAPkLrbGypDAAEEEEAAgeQCXL8Ux5lBAKYw+0wAxlpfo33/bblmSuq5j0ZcpTo16b1ga2gFM1Gmv7zPUvBljxsBmGBnEAGYYH6MRgABdwQIwLjTC5uVEICxqclcCCCAAAIIIIAAAjYEov0FaHmBkvhJ2q23FNvvtwFJcQ1XJd2qktguG2jMYU2gMM6/TL9I9mLLPgjzoaRjvKb78MMPdcwxnj+21jwmQgABBFwRWL58eSIAs2PHjqQltW3bVs8995wr5YZSx0cffaR69eqlWvsjSSkPKBscJPiyZxLe/hLKecCimQsQgMnciiMLX4AHSAu/x+wQAQQQQACBQhPg+qXQOpp8PwRgCrPPBGCs9TW699/+R4MV16R9JOJ6SKeqhzWdQp4ok7e/WA6+7OEkABPsxCIAE8yP0Qgg4I4AARh3emGzEgIwNjWZCwEEEEAAAQQQQMCGQHS/AE22+5J4FcV1736/Feg/x74raYa+1QMaF/vYBh5zBBYojPMvyFtgyhNmHoT5VNKRXvqffvqpjjzS88eBm8YECCCAgGsCr7/+us4880zPAEz79u319NNPu1Z2Xuv57LPPdNRRR6Va8zNJKQ+QjeCLqYC3v+S19yzmT4AAjD83RhWmAA+QFmZf2RUCCCCAAAKFLMD1SyF3d+/eCMAUZp8JwFjrazTvvy3TuYrpsQoKb6qlTrEmU+gTpfqlfTkKvuwhJQAT7OQiABPMj9EIIOCOAAEYd3phsxICMDY1mQsBBBBAAAEEEEDAhkA0vwBNt/OS+P6/HWjPmLg2K6YHEv8piS1PNxU/z6lA4Zx/Qd8CU545fRDmc0l1vDrz+eefq04dzx/ntKFMjgACCIQh8OKLL+rss8/Wzp07ky7fsWNHPf7442GU5sya69ev1+GHH56qnvWSkh9gK/iyZ3Xe/uLMeUEh3gIEYDg7ENgrwAOknA0IIIAAAgggEDUBrl+i1jF/9RKA8efm+igCMNY6FL37byt1uHbqJUnHl1P4WrvVSKeJX2yYyanh9faXHAdf9pRGACaTJnkfQwAmmB+jEUDAHQECMO70wmYlBGBsajIXAggggAACCCCAgA2B6H0BmumuS+LnKq5bK3xRuu/omGYngjBxvaKS2KZMp+Y4awKFc/7ZegtMeVrvIMwXkg716sIXX3yhQw/1/LG15jERAggg4IrA4sWLdf7553sGYDp37qwFCxa4Um4odWzatEm1a9dOtba5Dtr3ANvBF7M6b38Jpf8smr0AAZjszRhRuAI8QFq4vWVnCCCAAAIIFKoA1y+F2tkKt3dK9v3/4xX+/+JQKLxdEoCx1tPo3X9bpt8rphv3EYjrXJ2qJ6ypFPpEFX9ZX56CL3tYCcAEO8EIwATzYzQCCLgjQADGnV7YrIQAjE1N5kIAAQQQQAABBBCwIRC9L0Cz2fV18bqqor6Kq6+kYz2HxrVTlWTeBmP+86qkF1QS+yybpTjWl0BhnX823wJTnnP/IMwWSbW8xLds2aJatTx/7KtRDEIAAQRcFnjsscfUtWtX7dq1K2mZ3bp105w5c1zeQs5r27p1qw4++OBU62yV9J8DchF82bMyb3/Jea9ZwI4AARg7jsxSGAI8QFoYfWQXCCCAAAIIFJMA1y/F0W3eAFOYfSYAY62v0br/VqJKOl9vSWpaJhDXcJ2qm6yJFPpE5d/+kufgyx5aAjDBTjICMMH8GI0AAu4IEIBxpxc2KyEAY1OTuRBAAAEEEEAAAQRsCETrC1C/Oy6JH6rd6qtKiTBMw4ymiWmNpJcU1/uKyTwUuu9/KmuLKmurDtJWDYrtzGhODqooUFjnXy7eAlNebG8QZpykA71Op+3bt+vAAz1/zFmIAAIIFJzAI488ou7du+ubb75JureePXtq5syZBbfvbDb09ddf6/+zdx5QUlRbF949QxTJOQmSkyAwIwhmUZCoT6Ik8aHwEFTEp4DyE1REfAKKAVSCghKfSDKgPFFBwJlBFAEFA6BkQYLk0P+6rdPTM9Ohpup296mqXWu5DHPPuft85zZdVt09t0CBAuFCTmLBoMdR7MuRKJxWJCe5DY/l6S+GUXFg/AnQABP/HlCBHALcQCqnF1RCAiRAAiRAAiRgjADvX4xxsvsoGmDs3sHg+mmA0dZXe71/S0VvADP91XvxCzyohySc1EbE6YnUL+kr8FMDHG4+Gp0mT4pHuTTAWKNOA4w1fowmARKQQ4AGGDm90KmEBhidNJmLBGJBIAU3IAGXw4vLAVTx/d3j++eysZiec5AACbiOwA4AO+DBX3+/gJ2+f07GKteRYMGxJGCvB6BWyTziLYBL/SfC1A+bLs/vQOGvgTyHAPXPuf/+u/rn9P+W/s+JfP5qtTWMzwGB3VcCrwFYrn4ZVvbrzJkzyJMnTw4ScigJkAAJ2JvAO++8g7vvvjukAaZ3796YOTPj/anoHGx5AAAgAElEQVS9qzWnXp2Okzdv3uDBjQHc5wEaZ70tNDdXXKPOlgROVQROVQBOV/jrn31/rwAcuiGu0ji5vQhckhsofglQQv2VP+CfL8n4Z/XzRmX++ndeJOBkAtxA6uTusjYSIAESIAEScCYB3r84s69Zq6IBxpl9pgFGW1/t9f43FSsB3BRQ/TgkYZg2Gm5INP/hLug8YV48S6UBxhp9GmCs8WM0CZCAHAI0wMjphU4lNMDopMlcJBAtAmtRG3nQA17cBaBytKZhXhIgARIwTOCv0ydegxeLkIyfDcdxIAkYI2CvB6DGaoo8apQ3198nwlwLLxoCqIOCW4CiXwLFvgSKrgUu/T5yHo4ggXgSCGGEuXDhAhISEuKpjHOTAAmQQEwJzJgxA/fddx/Onz8fdN6+ffvi9ddfj6kmaZNdvHgRiYmJmWX5jC8A1N/dcJ0uC+zpBuxrRzOMG/odwxprlwSuuQxoVhFoXA64olQMJ+dUJBADAtxAGgPInIIESIAESIAESEArAd6/aMUpNhkNMGJbY0kYDTCW8AUG2+f9bwpaw4PlmSr3ohGS8bU2GkwUEwI0wFjDTAOMNX6MJgESkEOABhg5vdCphAYYnTSZiwR0E/gKd8ODTvCgte7UzEcCJEAC2gh48V8kYjEaYZa2nEzkdgL2eQCqu1MbkAQvrgHQBBcTm8Fz4TLdUzAfCUSVwO4GwGuebCfB0AATVepMTgIkIJAADTCRmxLSANMPQKPI8Y4bcaIasL8tcPBW4MBtjiuPBcWXQLmCwNXKDFP2L0PMrVXjq4ezk4BVAtxAapUg40mABEiABEiABGJNgPcvsSYen/logIkP92jPSgOMNsL2ef+bhjnwomtA5e8hCXdoI8FEMSNAA4w11DTAWOPHaBIgATkEaICR0wudSmiA0UmTuUhAJ4FUvAxggM6UzEUCJEACUSbwNpLQI8pzML07CNjnAaiufqjfJJSAnlkepurKzjwkEH0CIYwv6ROfOXMGefLkib4OzkACJEACQgjMnj0b99xzD86dOxdUUZ8+fTB9+nQhauMj4+zZs8ibN2/wydUJMP08QKOst4Xx0RrzWX8ZCGwfAZzhsR0xZ++SCVtUAe5uCHS/wiUFs0zHEeAGUse1lAWRAAmQAAmQgOMJ8P7F8S32FUgDjDP7TAOMtr7a4/2v+mWFF5GSqeoEdEMjzNVGgoliRoAGGGuoaYCxxo/RJEACcgjQACOnFzqV0ACjkyZzkYAOAhtQDhd9pyjcFCxdmdxl0L9Ef5TLUw7lc5dH+TzlfX8vkauEjtmZgwRIgAQyEdhzbg/2ntvr+8v3z2f34o1Db+C3s78FJ+XBFnhxJ5LwPVGSgAUC9ngAaqFAX+goJKAtegLoFep7P9sUHuzBRfwPHmwGcAweHMNFHPP/M3AUCTiGgjiG6jhjVaJL4521/t5+vBKqvvQLch2Nzv/7HW10BIebj0anyU8DuCTUmjlx4gQuuSTkj1261Fg2CZCAkwksWLAA3bt3D2mAUT9TJhk3XydPnkSBAgXCITiJBYMeR7E1I1F4Q5GosDpf2IufBl6O7k/vjEp+lXQDSuIiKsKLCvCgApDpn28IM+9WePEkkjEnatqY2FYETp/zeo+dAdRfR//+e/q/p//9h9+BVTuAHUeMlXZVeeDuK//6K39uYzEcRQISCHADqYQuUAMJkAAJkAAJkEBOCPD+JSe07DuWBhj79i6cchpgtPXVHu/f0vAQvJgYUPVWNEY9eHBRGwkmihkBGmCsoaYBxho/RpMACcghQAOMnF7oVBKdTVA6FQL2uAHWWzOzuZVACq6CB+uDld+yUEt0LdYVdxe/2610WDcJkIAgAkuOLMHsw7Ox4I8FwVV50QnJWChIMqXYi4Cz7/82oTROoxc8PvNL+N+57MVhJGANvFiDRHyEhthor1baUq2z1t+STqtQbsH12juRYXyZ9HfuowAKhZrn6NGjKFQo5I+1y2NCEiABEog3gaVLl6Jjx45Qp5wEuzp37ox58+bFW2Zc5z927BgKFy4cToMy+f41YMGgh6JmhNnT6TO0XxDOiBI9Tl+jOi7gn/CiLzwoHmKiaUjAk2iE6Jl0olchM2sk4PV6DR+JtO0QsHoX8MVOY4aYmsX/OhFGGWHKXKpRNFORQJQIcANplMAyLQmQAAmQAAmQQNQI8P4lamhFJaYBRlQ7tImhAUYbSnu8f0vDHHjR1V+1F6ORjFHaKDBRTAnQAGMNNw0w1vgxmgRIQA4BGmDk9EKnEhpgdNJkLhKwQiAFo+DByKwp2hVuhxFlRyC5QLKV7IwlARIggagQSD2ZikG7BmHdiXXZ8/NhUFSYuySpPR6AmmlGClrDgxcAVAsTrn7b93wAa5CET+HBeTNTMcY0Aeesv2ic/pLd+JIO+hCAYqGoHzp0CMWKhfyx6WYxkARIgASkElixYgXat2+PM2eCH8h2++23Y9GiRVLlx0TX4cOHUbx4KM+HT8JhIIspJBpGmFicAhOJ6HbkxTHcBeAueNEiyPDv4EUHJOPnSKn4c+cSyIkBJiuFlD3Aml3Au1uAL3aFZnR5UWDszUDXes7lyMqcQYAbSJ3RR1ZBAiRAAiRAAm4iwPsXd3SbBhiX9NmAI8YdJHJcpT3ev6X6nr9d7q/Oi1uRjI9zXC0DRBCgAcZaG2iAscaP0SRAAnII0AAjpxc6ldAAo5Mmc5GAWQJp6AMvpmcNH1d+HB4r85jZrIwjARIggZgRuOOnO/Dekfeyz5eAZDRCasyEcCKnELDHA9Cc0s5+ZHbWDO8hAfPQEPN5jHZO4Wod75z1p/P0l9DGl3T4+wGUCtWJ/fv3o1SpkD/W2kAmIwESIAEJBD777DO0bNkypAGmTZs2WLZsmQSpcdNw4MABlC5dOtz8BwAEH6DbCBPPU2CyEkjFwwCeDwJGnRh8B5KwN25N48RxJWDFABMo/IPtwJzvgDmbgPMXg5f0UFNgYqu4lsvJSSAsAW4g5QIhARIgARIgARKwGwHev9itY+b00gBjjpvdojw0wJhtmfz3bxtQBxex2V+gF4eRhNL8ZYVmWx7/OBpgrPWABhhr/BhNAiQghwANMHJ6oVMJDTA6aTIXCZghsAE34yI+yRq6uuZqNL+0uZmMjCEBEiCBuBB4Ys8TeHrv09nnzo3SaAC1eY0XCRglIP8BqNFK1LjNyINTmOH7jd5ZLy9+gQfzfCe+JOPrnKTl2KgRcMb603X6S2TjS3ojdgMoF6oru3fvRrlyIX8ctWYyMQmQAAnEi8C6detw44034vTp00El3HLLLVCnxLj52rNnD8qXLx8OwR4AYQdAlxFGwikwgSTS0AVeTAFQJAugT5GIf6Ahjrh57bi1dl0GmHR+3/8OvLPpLyPMj+q8pSzX1RWBlb2B/LncSpx1SybADaSSu0NtJEACJEACJEACwQjw/sUd64IGGJf0mQYYs42W//4tFX0BvO4v0IOlaIz2ZgtmXPwJ0ABjrQc0wFjjx2gSIAE5BGiAkdMLnUpogNFJk7lIIKcEvkZ1XMCXAEoEhnobZ/3/vpwm5ngSIAESiA+BT459glu235J5ci+WIBkd4qOIs9qUgPwHoEbBpqAePNgIIDFbiBePwoOXkYSTRtNxXEwIOGP9WT39xbjxJb0pOwFcFqpDO3fuxGWXhfxxTBrLSUiABEgglgRSU1Nx7bXXhjTAKHPM//73v1hKEjfXrl27UKlSpXC6dgEIO8AfrMMII+kUGFVYGprCizcA1M0CaTkO4E60xhlxTaWgqBLQbYBJF3v6PDBxLTB8ZXb5CR7go55AiypRLY3JSSDHBLiBNMfIGEACJEACJEACJBBnArx/iXMDYjQ9DTAxAh3naXgCjOkGyH//lobp8KJPQIVDkYRnTVfMwLgToAHGWgtogLHGj9EkQAJyCNAAI6cXOpXQAKOTJnORQE4IbEdeHMXHAK4NDFtcdTHaF+EvEMgJSo4lARKQReDVg69iwK4BmUV5MBGN8bAspVQjmID8B6BG4KVgFDwYGWToSXjREcn4wEgajok5AfuvPyunv+Tc+JLeoJ8AhNwa+fPPP+Pyyy+PeTM5IQmQAAnEi0AkA8x1112Hzz77LF7yRMyrvhuqVq0aTsvPAMIOyBZsxQgj7RQYVdxXKINEzIAXrbLUuhBJ6CSikRQRMwLRMsCkFzBzI9BvKXD2QvaSRt0AjLwhZqVyIhKISIAbSCMi4gASIAESIAESIAFhBHj/IqwhUZJDA0yUwApLSwOM6YbIf/+Wiq0AavkrTERDNPT9okNeNiVAA4y1xtEAY40fo0mABOQQoAFGTi90KqEBRidN5iKBnBBIwWB4MCEw5LEyj2Fc+XE5ycKxJEACJCCSwAO/PoDJByZn1paAFmiEIL9TVmQJFBVfAvIfgEbiswEtcNFndM16fY2L6ICr8GukFPx53AjYf/2ZOf3FvPElvVE/AKgRqmvbtm1D9erV49ZUTkwCJEACsSbw7bffomnTpjh16lTQqZs3b47Vq1fHWpao+bZv344aNUJ+dSit2wDUNCXarBFG2ikwqvgvUQx5oNxS9TKx8KALGmO+KT4MsiWBaBtgFJRNB4D27wA7jmRHtGkAUK+ULdFRtAMJcAOpA5vKkkiABEiABEjA4QR4/+LwBv9dHg0wLumzx2OHvXYSmyH7/VsqSgA46AfnwR40RnmJIKnJOAEaYIyzCjaSBhhr/BhNAiQghwANMHJ6oVOJHW7KZd8A6+wGc7mLQCo+BeD/3Ym9i/fGzMoz3cWA1ZIACTiWwKmLp3DL9luw5s81GTV6MB2N8U/HFs3CdBKw9/3fl8iPPPgTQEImKF7MRTK66QTFXFEhYO/1l9PTX6wbX9KbsBlAnVAd2bJlC2rXrh2VhjEpCZAACUgk8P3336Nx48Y4efJkUHnNmjXDmjUB98oSi4iypq1bt6JOnZBfHWr2LQDqWpKRUyOMxFNgFIAUdIUHczKx8OALNMZ1lvgw2FYEYmGASQdyzTRgTRbLfmICcPJxIE+irbBRrEMJcAOpQxvLskiABEiABEjAwQR4/+Lg5gaURgOMS/pMA4zZRst+/5aCW+DBCn9xXsxGMnqaLZZxMgjQAGOtDzTAWOPHaBIgATkEaICR0wudSmiA0UmTuUjAKIEUXAUP1qcPL5BQAFvrbkXFPBWNZuA4EiABEhBPYPGRxbj9p9sDdZ5GIuqjIbaLF0+B8SYg+wFoJDop+BIeXJ1pmBejkYxRkUL5cxEE7L3+jJ7+os/4kt60bwDUD9VBdRLCFVdcIaLBFBE7Aj/88AO6dOmCb75RyyNnV7FixdCgQQOfcap169ZQZoGiRYvmLIlNRqsTQgYPHoypU6f6FauTQdQJIbzsS+Dnn39G/fr1ceLEiaBF0AADbNq0yccozPUtgAZaVkFOjDAST4FRENIwHV70ycTDg35ojNe0MGIS8QRiaYBRMEavAkatyozlriuAt+8Uj4oCXUCAG0hd0GSWSAIkQAIkQAIOI8D7F4c1NEQ5NMC4pM80wJhttOz3bxvQFRcz/QKaYUjCOLPFMk4GARpgrPWBBhhr/BhNAiQghwANMHJ6oVMJDTA6aTIXCRglkIr/ABiSPnxgqYGYXHGy0WiOIwESIAHbEGixrQVWHl+ZoZcmANv0Ls5CZT8ADQcnDRPhxUNZhqxBEq6JM1NOb5yAfdefkdNf9Btf0smmAWgUCnNKSgqSkpKMd4EjHUHAigEmK4CCBQtiwIABGDJkCEqWLOkIPulF0ADjqHb6i/n11199p5v8+ac6FC771aRJE6xbt86ZxRusKjU1FcnJyeHvrAC9Xx5GjDBST4FJRVUAnwMoFwDtOwBNkITgRw0Z7AWHiSWQ9b40k1CvN+yPtRTVbSEwV62ygGtiK+ChplrSMwkJmCbADaSm0TGQBEiABEiABEggTgR4/xIn8DGelgaYGAOP03QeGmDMkpf9/i0FA+FB4Mat+5GEV8wWyzgZBGiAsdYHGmCs8WM0CZCAHAI0wMjphU4lNMDopMlcJGCUQCqOASiYPnxtrbVoWoBvjo3i4zgSIAH7EHj78Nvo8UuPQMHbUBj1UR1n7FMFlcaBgOwHoKGAZP/NQGrkDiTh8jgw5JTmCdhz/al6w53+Ej3jSzrpzwBcFwr7p59+ihtuuMF8VxhpSwI6DTDpAJRp4OWXX0bjxo1tySSYaBpgHNPKTIXs27cPNWrUwPHjx4MWqEyByhzo5mvVqlW48cYbwyFQZo/ro8IokhFG6ikwX2EAEvByFiZDkYRno8KJSeNNIO4GGAWg0VTg672ZUSzvDrSuHm88nN/NBLiB1M3dZ+0kQAIkQAIkYE8CvH+xZ99yqpoGmJwSs+d4GmBM9032+7cUjIIHI/3VedATjTHbdLUMFEGABhhrbaABxho/RpMACcghQAOMnF7oVEIDjE6azEUCRgikoRW8+CB9aHKBZHxV6ysjkRxDAiRAArYk0PT7plh/Yn2Gdg/aoTGW2bIYio4VAdkPQINR2ITSOI218GQyu5yF+q3lSdgUK3CcRwsB+60/VXao01+ib3xJh74cQOtQHVi6dCnatm2rpUFMYh8C0TDAqOqVCWbGjBmoXbu2fWCEUUoDjCPamK2IQ4cOoUqVKjh2TP3+i+xXo0aNoE5AcfMvjFy2bBnatWsXbgG8D6BNVFdIKCOM1FNgFIxUZP3O3Y2zqI9mOBxVVkweDwIiDDC/HgNqTQZOnstAUK0Y8Pk9QNlL44GFc5IAwA2kXAUkQAIkQAIkQAJ2I8D7F7t1zJxeGmDMcbNbFA0wpjsm+/1bGibDi4H+6rzogGQsMV0tA0UQoAHGWhtogLHGj9EkQAJyCNAAI6cXOpXQAKOTJnORgBECqfgXkHFM5tjyYzGszDAjkRxDAiRAArYk8My+ZzB89/BA7Q8gKdPxwbasi6KjSkD2A9Bgpafg3/BgfKYfXUQfXIWZUSXF5NEgYL/1pyhkPf0ldsaX9B7MA9A5VEPmzJmDrl27RqNfzCmYQDADzOrVq9G8efOwqr1er880cPjwYXz++ee+E1+ynpTRr18/TJw4Efnz5xdMwJg0GmCMcbLbqKNHj+Kyyy4LaYBp0KAB1MPWxMREu5WmTe/cuXPRrVu3cPnmA+iibcJwiYIZYaSeApOGPvBieqZyEtANjTA3Jqw4SSwJiDDAqII/+BFoneV3nj55E/BEyPP/YomJc7mRADeQurHrrJkESIAESIAE7E2A9y/27p9R9TTAGCVl73E0wJjun+z3bymYAw8yXmR5cSOSscp0tQwUQYAGGGttoAHGGj9GkwAJyCFAA4ycXuhUQgOMTprMRQJGCKTiOQCPpA99s/Kb6FW8l5FIjiEBEiABWxKYcWgG7tlxT6D2CUjCEFsWQ9GxIiD7AWhWCqOQgLbYCOCKgB8NRxKeiRUwzqOVgL3Wnyo98PSX2Btf0uFPA5DpD/vArrz++uvo27ev1kYxmXwCZg0wWSs7fvw4HnvsMbz66qv+HxUsWBCLFi3CzTffLB9EBIU0wNi+hUELOHHiBMqXLw9lhAl2XXHFFb4TYPLkyeNMAAaqeuONN3DvvfeGG6lMHv80kErfkEAjjNRTYL5HQfyJzQAqBhQ+E0noow8EMwkhIMYAo3g89yXw6IoMMpWLAGn9gGL296IKaTdl5IQAN5DmhBbHkgAJkAAJkAAJSCDA+xcJXYi+Bhpgos9Ywgw0wJjuguz3b6lQTz1uCaiuMZKwwXS1DBRBgAYYa22gAcYaP0aTAAnIIUADjJxe6FRCA4xOmsxFAkYIpGAhPLgzfegnNT7BzQXtv2nLSOkcQwIk4E4CHx37CK22twosfhGS8A930mDVBgnIfgCatYhU9AYCTnrx4hd4UA9JOGmwXg6TRcBe60+xU6e/FPipAQ43H41OkyfFCecLAB4INbc6qeOhhx6KkzROGy8CugwwSv+OHTvQo0cPrFmzxl/OsGHD8OSTT9r+BA0aYOK1QqM77+nTp1G2bFkcOXIk6ER16tTxGWCccIqRWZKTJk3C4MGDw4W/COBBs/ktxaUbYU5U/QbtF9xgKVc0glMwER5kfLF6sAeNUT4aUzFnXAmIMsCcvQBc+Sqw9fcMJuNvAf4d/mC3uALk5M4lwA2kzu0tKyMBEiABEiABpxLg/YtTO5u5LhpgXNJnj8cOe+0kNkP2+7dUn9mlYQC4akjCTxJBUpNxAjTAGGcVbCQNMNb4MZoESEAOARpg5PRCpxI73JTLvgHW2Q3mch6Bb1EUZ3E9vKiMBFTy/R1oCYC/G9F53WZFJBB3AkUSi6By3sqonOevvyrlreT7+40Fb0ThxMJx07f51GbU21IvcP6vkYRGcRPEie1AwF73f6lYCeCmALDjkIRhdgBNjUEJ2Gv9qRLmP9wFnSfMi3M/nwYwPJSGp556Co8//nicJXL6WBPQaYDxer14+umnMWLECH8Zbdq0waxZs1C0aNFYl6Z1PhpgtOIUk+zcuXMoU6YMDh8+HFRTzZo1kZKSAnWakVsv9d0Q+JkOwmEsgPh+ecj4js2OJgXN4cHqLD9oiSTfb6rk5RwCogwwCuvYL4DH1f/9/H3VLPHXKTAFcjsHOiuxBwFuILVHn6iSBEiABEiABEgggwDvX9yxGmiAcUmfaYAx22jZ799SsAuegBOXE1AKjXDQbLGMk0GABhhrfaABxho/RpMACcghQAOMnF7oVEIDjE6azEUC6QTS0AVe9ATQhlBIgARIQAKBbsW6oUexHmhduHXM5Ry7cAyFN2Yy4BxBEuy9UzXmFF03oewHoIHtSEFreLA8U4e8aIRkfO26rjmnYPusP1nMlflFmWCCXkOHDsUzzzwjSzHVRJ2ATgOMErtkyRJ06NDBr7tx48aYO3cuqlWrFvVaojkBDTDRpBu/3BcuXEDp0qVx6NChoCKqV6+OdevWoVixYvETGeeZ1SlO48aNC6dCmV+UCYZXMAJp+AReZBwp7MVLSMYgwnIUAXEGmF+PAg2mAH+cyuD8wm3AA00cxZ3F2IAAN5DaoEmUSAIkQAIkQAIkkIkA71/csSBogHFJn2mAMdto2e/fUnECwCX+4gojH6rjjNliGSeDAA0w1vpAA4w1fowmARKQQ4AGGDm90KmEBhidNJnL3QTSUB8X0QMedAJ8J73wIgESIAFxBGrkq4FORTuhY5GOuPKSK2Omz5OW5ZYjCXa4B4kZH06UjYDsB6CBctMwB150DfhP7yEJd7CntiZgn/UnC/MDAF4IJWngwIGYPHmyLMVUE3UCug0wa9aswTXXXOPX3aBBA8ybNw/qJI1g19tvv40ePXr4f7R69Wo0b94cJ06cwFtvvYU333wT69evR6VKldCkSRPccccdaN26NQoVKhSSzfnz5/H111/7zDifffYZNm7ciOPHj/vGN23aFI0aNfKZdNQ8BQoUMMTYrAFm586duP/++7F8eYYPU9Uyffp03HjjjYj0HlbNq+pftGgRvvrqK58ZQ13KkJGcnOyrQTGpU6cOEhISDNWizB7du3fHRx995Bvfr18/TJw4Efny5cO3336LF154AYsXL/adiqJ4tWjRAl26dMnRHIaECBikDDDly5fH/v37g6qpWrUq1JpWJhm3XoMGDcJLL70UrvwHAbzoVj4R607FvwC84h/nxS9IRpWIcRxgJwLiDDAK3oMfAC+uz8BYv/Rfp8DkMvZVYSf+1CqYADeQCm4OpZEACZAACZAACQQlwPsXdywMGmBc0udID17dgcFMlbLfv6Uisz7uZzDTY3ExNMBYawkNMNb4MZoESEAOARpg5PRCpxI7bD6VfQOssxvMZV8CKegIj2/DXzn7FkHlJEACbiJQLLEYRpcbjYGlBsakbBpgYoLZSZPY4/5vA5JwESmZwCegGxphrpOa4cJa7LH+5DXmHgDTQsm6++67MWPGDHmqqSiqBHQbYD7++GPceuutfs0tW7aEMrkUL148aB3BDDClSpWCMmStWLEiaMzgwYN9J1LkyZMn08/PnDmDZcuW4dlnn0VKSuY/+oMlUkaUBx98EPfdd19EI4wZA4wyVShziTKTpF9GzS+qlv/+978YM2YMVI8iXW3btsXo0aPRsGHDiKaaYAaY8ePH+wxHw4cP95uFAucsW7Ysli5dCnWij5MuZYCpWLEi9u7dG7Ssyy67DMqUpca49erTpw9mzpwZrvx/ApjuVj4R696AkriIHZl+MyVQH0nYFDGWA+xCQKQBJnUPkPxaZoRT2gL9kuyClTqdQIAbSJ3QRdZAAiRAAiRAAu4iwPsXd/SbBhiX9JkGGLONlv3+jQYYs30VHUcDjLX20ABjjR+jSYAE5BCgAUZOL3QqoQFGJ03mcieBFDwOD54KVXyrQq3QolALlMtdDmVzl/X/vWBiQXfyYtUkQAJRI3D8wnHsPbcXe87t8f/98z8/x5IjS0LO2bVoV8ypMidqmtIT0wATdcROm0D2A9B02qnIeuLFVjRGPXhw0WkNcVk99lh/8prSGcC8ULI6duyIBQsWyFNNRVEloNMA4/V6fSeJDBkyxK85lFklfUBWA8z8+fN9hplA00gggIIFC/pOQ7n55pszcVGnlYwYMQKvvJJx0IJRcOoEFaVbmVNCXTk1wIQyv7z66qto1apVWJPKvn378Oijj2LWrFlGS/CNU2zGjh2L/v37I1euXCFjsxpg7r33XiQlJeGRRx4Jan5RiZRBTp0CYvTEnBwJj+NgZYBRJpc9e/YEVVGmTBmfAUadBOPWq1OnTli4cGG48rsAmO9WPobqTkUagEb+sRfRE1dhtqFYDrIDAZEGGAWu60Jg3ncZCLvXB2b/ww5IqdEpBLiB1CmdZB0kQAIkQAIk4B4CvH9xR69pgHFJn2mAMdto2e/faIAx21fRcTTAWGsPDTDW+DGaBEhADgEaYOT0QqcSGmB00mQudxH4AkWRH58DqJe18MvyXIY7i96J+xAMv0gAACAASURBVErch1r5armLC6slARIQR+CXM7/g7cNvY+ahmfjpzE/Z9FXIXQHra6/3GfSiddEAEy2yjs0r+wFoOvYUvAUPevq74MVoJGOUY7vinsLssf7k9aM1gOWhZKlN+R988IE81VQUVQI6DTC7d+9Gz5498emnn/o0hzKrBBaU1QCjTjD5+uuvfUOUIaV169a+v+/cuRPvv/8+GjVqhGnTpqFo0aL+NMHMJuk/VPlatGjhO4Hm+PHjPjPDZ599lo1p8+bNfXlr1qwZlHdODDDKjDN06FC8/vrr/lyqBiPml1C1KJZXXXUVmjZt6uMarhZ1Oo4yIYUywWQ1wKiajx075j8FRZmLrr/+ep92xWrlypW+02j+8Q/n7ZpWBpgqVapg165dQfuuTiNS67lOnTpR/RxKTn7bbbfhww8/DCexDYD3JdcQd21pmA0vugfoGIMkjIy7LgrQRUCsAWb5NqDtOxll1ikJbL5fV9nMQwKRCXADaWRGHEECJEACJEACJCCLAO9fZPUjWmpogIkWWVl5PTTAmG2I7PdvNMCY7avoOBpgrLWHBhhr/BhNAiQghwANMHJ6oVMJDTA6aTKXewhsQANcxMZgBU+oMAH/Kvkv5EvI5x4erJQESMAWBM54z2DS/kkYuntoUL2/XvErKuSpEJVaaICJClYnJ5X9ADSdfBq2wYvq/kZ4cDMa439OboxLarPH+pPXjGsBnzk86KU21q9du1aeaiqKKgFdBphgpg91sog6WSXcqSFZDTDpxSojzfjx46FO4Ei/lAlFGUQqV66c6b+p01LU6SSBlzrVZcyYMahbt26201Z27NiBkSNH4q233soWM3XqVJQsWTIbc6MGmBMnTvhObwk8iUaZXyZMmAClKdx712CxyuwyYMAAPPjggyhbtmwmXerEnV9++QVPPPEE5szJOC1Qxbz22mvo2rVr0LWT1QCTPkjpfO6553DnnXciISHB95/VHHv37vWZbtRfTrtUfbVr14b6HAS7ihUrhiVLlkAZpNx6XX311Vi3bl248pVbKuR3i1u5Zao7FU8AeNL/37yYi2R0IxvHEBBrgDl8Cij3PHDmfAbr3UOAcs7749wxi8lphXADqdM6ynpIgARIgARIwPkEeP/i/B6rCmmAcUmfaYAx22jZ799ogDHbV9FxNMBYaw8NMNb4MZoESEAOARpg5PRCpxIaYHTSZC53EPgUuVAQZwD8tWvn76tq3qqYc/kcJBdIdgcHVkkCJGBbAgv+WIBBvw7C/nP7M9VQIlcJHGxwMCp10QATFaxOTir7Aagivx41kIiMHa0eHMQxlMONCNgC5uQWObo2+etPJv7aALaEklatWjVs375dpnKqihoBKwaYP//8EwcPHvQZBNTpKZs2bfLrbNKkCWbMmOEzF4S7ghlg2rRpgzfeeCOT+SVUjsWLF/tOnVEnoqRfw4cPh/ornPHm/PnzmDJlim9cYOykSZPwwAMPZDOqGDHAWDG/KO1ZWSjDiTLS3HXXXX5DSjAOSpsyC40alXHA2Y033ohZs2ahfPny2UJCGWDU+O7du4c16URtIcYxsTpZJyUlJagC1QO1Fjt37hxHhfGdunr16vjxxx/Diagb7rslvuqFzJ6GO+DFuwFq0pCEJCHqKMM6AbEGGFXaNdOBNQGHXC29C2hbw3rRzEACRghwA6kRShxDAiRAAiRAAiQgiQDvXyR1I3paaICJHltJmXkCjOluyH7/RgOM6cZKDqQBxlp3aICxxo/RJEACcgjQACOnFzqV0ACjkyZzuYNAKlIBNA4stmuxrj7zCy8SIAESsBOBZt83w9oTmX8b/yOlH8FzFZ7TXgYNMNqROj2h7Aegin4q7lL7iQMaMR9J6OL0xrikPvnrT2Yj1LEWB0JJK1KkCP744w+ZyqkqagSCGWCsTqZOOlEnv6gTRSJdwQwwynDwz3/+M1IolOFk4MCBmDlzpn9sr169MHnyZBQqVChivDLBqJNgxo4d6x+rTvqYPXt2plNm1A8jGWCCmVCMnvyi8qvPnqp50aJFfi3jxo3DkCFDkCtXroi1HDt2DIMGDcp0qk0ojsEMMC1atPDFZj1lJuLEDhhw22234cMPPwxaSZ48eaD6oE7gST8VxwEl56iEokWL4siRI+FiSof7bsnRZE4dnIqqADJcRF4cRzIi/yHlVB7Oq0u0AeahD4EXAg5xGnUDMPIG5zWBFckkwA2kMvtCVSRAAiRAAiRAAqEJ8P7FHauDBhiX9JknwJhttOz3bzTAmO2r6DgaYKy1hwYYa/wYTQIkIIcADTByeqFTCQ0wOmkyl/MJpOE1eHFvYKEDSw3E5IqTnV87KyQBEnAkgcd2P4bx+8Znqu3Nym+iV/FeWuulAUYrTjckk/0AVHUgFS8DGBDQjH8hCVPc0BwX1Ch//clsgvp/y4vhpJ09exa5c+eWqZ6qokJAtwHm8ccfx2OPPQZ1coaRK6sBRp02sXDhQtSvXz9iuHoI1q5dO+zdu9c3Vpk33nvvPagTPYxev/zyC7p164b169f7Q5QBRp2EEniFM8AoI83zzz+PoUOH+kOKFSuGl19+GV26dDF0osrKlSuhjEPpp9GEO8ElVG1Zc3Ts2NF3eknhwoUzhQQzwAwbNgxPPvkkEhMTjaJzzDh1gpDqeahLmZCeeeYZV/7ZeO7cOSgTUIRLLZqw3y2RErji52k4DC+K+mu9iLK4CvtcUbvzixRtgJn7HdBtYUYT2tUElnRzflNYoQwC3EAqow9UQQIkQAIkQAIkYJwA71+Ms7LzSBpg7Nw949p5AoxxVllGyn7/RgOM6cZKDqQBxlp3aICxxo/RJEACcgjQACOnFzqV0ACjkyZzOZtAKv4F4JXAIpMLJOOrWl85u25WRwIk4HgCd/50J9498q6/zlyeXFhdczWaFGiirXYaYLShdEsi2Q9AVRdSsAke1PM3JAF10Qhb3NIgh9cpf/3JbcDvAIqHkrdnzx5XngAht13RV6bbAKMUJycn+0wwbdu2Rd68ecMWkdUAo04ieeedd1CypDqwKPw1depU9O/f3z9IGRmU6cSo+UYFXrhwASNGjPAZHNKvwYMH+079CNz4H8oA06RJE8vmF6/Xi6efftqnI/1SZhRlJsrJLypUn19l3Fm1apUvTSgzUTADzJtvvgl1eo4br4cffth3YlGoq2vXrj4jUYECBVyHR5nLypUrF67uQwBKuA6MmYLTsAZeNPOHXsT1uAqfm0nFGHEERBtg9hwHyj+fwaxCIeDXh8UxpCCHEuAGUoc2lmWRAAmQAAmQgIMJ8P7Fwc0NKI0GGGf22cBzVDvsvZPQHNnv32iAkbBGtGugAcYaUqsGGGuzM5oESIAE4kcg0p9/U0a24/1f/Nrjn9kOTZB9AyygiZQQAwIfoQCK4zsAldNnuyzPZdhadysuSbgkBgI4BQmQAAlEj8BZ71kkb03Gt6e+9U9yR5E78G7VDFOM1dlpgLFK0HXxsu//vkQx5IHalJl+/YokXOa6Ljm3YNnrTzb37wHUDCXx22+/xRVXXCG7AqrTSiAaBph0gcqQok5GCWdmyWqA6devn8+MkD9//rB1nj59Gupkjldeyfj9BxMmTIAyr+T0WrJkCTp06OAPa9myJZSu4sUzvGLBDDDKaPLjjz/65kw/uUUlmTFjBnr37m3YvKJi77//fsyaNcuvYe7cub7TY3JynTx5Eg8++KDPrJF+LV68GO3bt8+UJpgBZvXq1WjevHlOpnPMWGV2UifghLquv/56KI5ZT9JxDIAwhWzatCnSaUw/AKjlBhaWa0zFqwAyHHte9EUyplnOywQSCIg2wChANSYD2wP+z2j3EKCcsYPaJPClBhsT4AZSGzeP0kmABEiABEjApQR4/+KOxtMA48w+0wCjra+y37/RAKOt0ZIS0QBjrRuRNoD3bVPW2gSMJgESIAGhBCL9+UcDjIzG0QAjow9UIZ3AV7gbCZiRLjOPJw+WVFuCloVaSldOfSRAAiRgiMC6E+tw07abcOriKf/4L2p+gWsuvcZQfKRBNMBEIsSfZyEg+wFoCm6BBysCNL+JJNzNLjqGgOz1JxvzagAhd7mvXLkSN910k+wKqE4rgWAGGKNmiPPnz/uMHz///DPef/99TJs2DTt37syk75577vEZWgoVKhRUd1YDjDIiqNNPEhMTw9Z59OhR9O3bFwsXLvSPC2b2MAJLGb86duyI7du3+4Y3aNAA8+bNQ82aGV6xYAaYHj16+IwRgeYXFa9OUpk8eXLImrNqynpyi/r5wIEDUaFCBSPy/WPOnTuHDz/8EGvWrPH/tylTpkCZigKvrAaYUCfF5GhyGw+ePn06Hn30USguwa7atWvj888/R4kS7jvo5NNPP430naAWm57/GbHxGjIkPRXKZTU2YOxTSELGsU+GknCQUALiDTD3LAZmfJ1Bb0Uv4JYqQmlSlqMIcAOpo9rJYkiABEiABEjAFQR4/+KKNoMGGGf2mQYYbX2V/f6NBhhtjZaUiAYYa92ItAGcBhhrfBlNAiQgl0CkP/9ogJHROxpgZPSBKqQTSMFyeNA6XeawMsMwtnzg3gLpBVAfCZAACUQmMHz3cDyz7xn/wHtL3IvXKr0WOdDACBpgDEDikEACsh+AbkBXXMScAMHDkIRxbKFjCMhef7Ixvwcg46iLLFrVpv/OnTvLroDqtBKwYoDJKmTfvn0+I0HgSSZqzKRJk/DAAw8EPRElqwFmzJgxGDEi8p5wnaeYZGVg1AATrhGKQffu3Q2dAhPNU3iC8czKLli9WheZ8GTLly9H//798dtvvwVVWqpUKWzcuBFly7rvt6QtWLAg0nfCYgC3C2+xDHlpGAgvJgeIeQFJeEiGOKqwSEC8AWbcamDYJxlVzukIdK1nsWqGk4ABAtxAagASh5AACZAACZAACYgiwPsXUe2ImhgaYKKGNq6JaYDRhl/2+zcaYLQ1WlIiGmCsdSPSBnAaYKzxZTQJkIBcApH+/KMBRkbvaICR0QeqkEzgKyQjAV+lS0z0JOKb2t+gbv66klVTGwmQAAnkmMDmU5vRYGsDXPBe8MXmS8iHjbU3oma+jN9QnuOkfwfQAGOWnGvjZD8ATcFAeDJtMrwfSXjFtd1yXuGy159s3m8A+GcoiS+//DIGDBgguwKq00pApwFGCdu/f7/vxBF1Mkr61aRJE8yZMweXX355Nu0SDTBKZNZTcIKdAJNeTMGCBVGyZEnfSTjplzKVqJrV6SGRLhpgIhGK7s/VqUWtW7fGli1bgk6UP39+bN26FZUqVYquEIHZX3311UjfCdMA9BUoXZ6kLKcWw4PpaBz6+1heAVQUhoB4A8wrKcD9yzMqmNwaGHgVe0oC0SfADaTRZ8wZSIAESIAESIAE9BLg/YtenlKz0QAjtTPWdNEAY41fQLTs9280wGhrtKRENMBY60akDeA0wFjjy2gSIAG5BCL9+UcDjIze0QAjow9UIZlACsbDg3+nS+xdvDdmVp4pWTG1kQAJkIBpAnfvuBtvHnrTHz+8zHA8Xf5p0/nSA2mAsYzQbQlkPwBNw0h4McrfFA96ojFmu61JDq5X9vqTDV6dhPRYKImjR4/G//3f/8mugOq0EtBtgFHiVqxYgY4dO+L48eN+rXPnzkWXLl2yaZdogKlevToWLlyI+vXr+/WGMsAo88vYsWPRsmVL9OnTB2vWrPHHDBw4EOPHj4cyUIS7aIDRuqRznOz06dO48cYbsW7duqCxCQkJ+P7776HWhdsudYLQyJEjw5X9LIChbuNiqt4U3AkPFgbELkASeOSaKZjigsQbYGZ/C/R8N4PbqBuAkTeI40hBDiTADaQObCpLIgESIAESIAGHE+D9i8Mb/Hd5NMA4s880wGjrq+z3bzTAaGu0pEQ0wFjrRqQN4DTAWOPLaBIgAbkEIv35RwOMjN7RACOjD1QhmUAavoIXyekSV1RfgVsK3SJZMbWRAAmQgGkCHx/7GLduv9Ufn3RJElJqp5jOlx5IA4xlhG5LIPsBaBomw4uB/qZ40QHJWOK2Jjm4XtnrTzb4RwA8F0rioEGD8OKLL8qugOq0EoiGAWbPnj3o3r07Vq1a5deqNtKPGDEim3aJBhh1esu8efNQs2bGCXvBDDDp5pf+/fsjV65cyFqL+vmsWbPQoUOHsD3L2oNg8+ts+qFDh3z9+eijj3xpoz2fTu3RyOX1etGqVSufcSvUtXnzZtSpUyca04vO+cADD2Dy5MnhNKpfRPIf0UVIEZcK9T9wf33o1OXFh0jGbVLkUYclAuINMEt+ADrMyahRnf6iToHhRQLRJsANpNEmzPwkQAIkQAIkQAK6CfD+RTdRmflogJHZF6uqaICxSjDgqVXmVLL2LNIAo63RkhLRAGOtG5E2gNMAY40vo0mABOQSiPTnHw0wMnon62YyOBNuQJOxVtyrIhUHAZRQAIrnKo7fG/zuXhasnARIwBUEin9THIfPH/bVquvPPRpgXLF0dBYp+/4vBXPgQdeAx7U3IhkZO7F1kmCueBCQvf7iQcT4nHcDmBFqeNeuXTFnTsAOSeN5OdKmBKJhgMlqsFBo+vXrh4kTJ2Y7DcWsAebo0aPo27ev76SW9Gvx4sVo3759jjuRlpaGdu3aYe/evb7Yxo0bQ51YU61aNX+uYAaYF154AQMGDPCZX9R17NgxKBPZW2+95Y9r3rw5Zs+ejcqVK4fU9eOPP0J99pQOdSnjjDJjNG3aNMe1GAmgASY7pU6dOmVaS1lHqJN9mjVrZgSvo8Z069bN91kIc/UBwON3jXR9A67GRXwZMHQNknCNkVCOEU9AvAFm1Q7gxoBPatd6wJyO4rlSoAMIcAOpA5rIEkiABEiABEjAZQR4/+KOhtMA48w+0wCjra+y37/RAKOt0ZIS0QBjrRuRNoDTAGONL6NJgATkEoj05x8NMDJ6RwOMjD5QhVQC36AUzmF/urwr8l+Bb+t8K1UtdZEACZCAFgL1ttTD5lOb/bn21t+LMrnLWMpNA4wlfG4Mlv4AVP0a98Dj4BojCRvc2CiH1ix7/cmG3grAB6EkXnPNNfjiiy9kV0B1WgnY1QBz9uxZDB061GeqSb/Gjh2LYcOG5ZiPOu1FGVDSrzZt2vhObilatKj/vwUzwKxevRrK4BJ4paamomPHjti5c6f/Pw8fPhyjR4/2G2WyCvzjjz/Qs2dPLF++3P8jZZpRp7RE46IBJjtVZaaaNm1aSNxLly5F27Zto9EO0TmvvfZaqHUe5lJnSIT8ThFdXKzFpeIKAIEPq75FEhrEWgbniz4BrzpWSti1YS/QeGqGqFuqACt6CRNJOY4kwA2kjmwriyIBEiABEiABRxPg/Yuj2+svjgYYZ/aZBhhtfZX9/o0GGG2NlpSIBhhr3Yi0AdxadkaTAAmQgH0J0AAjo3c0wMjoA1VIJbARV+E81qfLSyqQhOfKPydVLXWRAAnYjEC53OVwWZ7LkC8hnyjlLba1wMrjK/2a1tZai6YFrP2WcBpgRLXYDmKkPwBVZpeGASCrIQk/2QEsNRoiIHv9GSohboPqAdgUavZKlSphx44dcRPHiWNPIBoGmD179vjMG6tWZRy8NWbMGIwYMSJbgWZPgFGJpk6div79+/tzKhPJyy+/7DtBxeh14cIFn65nnnnGHzJ48GCMGzcOefLk8f83owYYlW/ChAl49NFH/bFly5b1nQJz0003BZUVzMzzwAMPYPz48cibN6/RUqCMNOqknd9//x21a9f2nWCjTrYJPMlGJaMBJjvSIUOG+PoW6lKn+qj15bZLnVwUaOYKUr8ydXznNi6m6l2LysiNXwJif0ESqpjKxSDRBCQaYH46DFR7MQNbw7LAhn6iMVKcQwhwA6lDGskySIAESIAESMBFBHj/4o5m0wDjzD7TAKOtr7Lfv9EAo63RkhLRAGOtGzTAWOPHaBIgAecSoAFGRm9pgJHRB6qQQOBrVMd5dIcHlYC///KgMrxIkCCPGkiABJxLoHKeyqiatyoq5ankM8R0K9YNNfLViFvBPX/pidmHZ/vnn3P5HHQtlvGby80IowHGDDVXx8h+AJqCXfCgor9DCSiFRjjo6o45q3jZ60826yIA/gglMTExEefPn5ddAdVpJRANA8zKlStxxx134Pjx436toU40sWKASUtL8xk89u7d65tHGU3mzp2L6667zjCjYPUH02rUAKMm3rdvH9SJIoEnuqhTZd544w2UKRP8xL53330Xd955p1+3MrCoWurXr2+4lhUrVvhOn0nnrniok0saN26cKQcNMNmRKoPWyJEjQ7KeNGkSHnzwQcO9cMrAXLlyQZm6wlzqmKQjTqk3qnWsR3Ek4veAOX5HEkpGdU4mjwsBiQaYgyeAUgG/K6hiYWDX4Ljg4aQuI8ANpC5rOMslARIgARIgAQcQ4P2LA5pooAQaYAxAsuEQGmC0NU32+zcaYLQ1WlIiGmCsdYMGGGv8GE0CJOBcAjTAyOgtDTAy+kAV8SSwATfDi7t8fwGyjmGIJxfOTQIkEDcC+Tz5cFexu3xGmBaFWsRcx7DdwzBu3zj/vM+UfwZDywy1pIMGGEv43Bgs/QHoCQCX+BtTGPlQHWfc2CiH1ix7/cmHfhRAoVAyf/vtN5QvX15+FVSohYBuA0z6KSQLFizw61NmDvXvdevWzabZigHmxIkTGDhwIGbOnOnP26tXL0yePBmFCoVc4v6xyuylTA9jx471/7cmTZpgzpw5uPzyyzNpzYkBRgVmNaOo/6ZOdHn44YehjGZZL3XyUo8ePbBmzRr/jwYMGOCLKVCgQMReHzx40Hf6y6JFi/xju3Tpgtdeey0bCxpgsuN86aWXMGjQoJCc1SlByiTjpmv37t2oUKFCuJKPASjsJiaWat2MPDgVcC/qwRk05vMtS0yFBks0wJw5D+R7KgPYJbmBE48LBUhZjiLADaSOaieLIQESIAESIAFXEOD9iyvaDBpgnNlnGmC09VX2+zcaYLQ1WlIiGmCsdYMGGGv8GE0CJOBcAjTAyOgtDTAy+kAV8SCQhj6Az/gS+93l8aiXc5IACdiSQIuCLXxGmHtK3BMz/aP3jMaovaP8840qOwojy4X+rdVGhNEAY4QSxwQQ4ANQLod4EpC9/uJJxtjcmwHUCTV03bp1UCYAXu4goNMAo04eefzxx30GlMBryJAhePrpp5E3b95sUK0YYFSyxYsXo2fPnplOm1Endaj5whlHlPllypQpGD58eKbYUCaVnBpgzpw542Px/PPP+2uuVKkSVL3NmzfPxsHr9eLFF1/EQw89lOlno0aNwqOPPor8+fOHXJBqrgkTJvhqSb8KFiyIWbNmoUOHDtniaIDJjnL+/PlQhqFQ1/333w9lknHTtX79ejRt2jRcyVsAZHe1uQlSTmvlC/qcErPleIkGGAWSG7xsuZxsL5obSG3fQhZAAiRAAiRAAq4jwPsXd7Sc/3/kzD7TAKOtr7Lfv/H5mrZGS0pEA4y1btAAY40fo0mABJxLgAYYGb2lAUZGH6gilgQ241KcwiQA/zQybbnc5VAjXw0jQzmGBEiABHJE4Nezv+KnMz8Zirmz6J2YetlUFM9V3NB4K4NogLFCj7GaCPABqCaQTGOKgOz1Z6qkmAZ9CKBlqBnVSR0dO3aMqSBOFj8CVg0wyhiyb98+LFmyBNOmTcOmTZsyFaNOf5k7dy7q168ftEirBhg1vzKIZDUntG3bFqNHj0bDhg2R9eXnrl27fAYZdTpK4KXMIlOnTkXp0qWzac2pAUYl2Lp1K7p164ZvvvnGn69Tp06+OYoWLZptjmCnuKhBKoc6gaRWrVrZalEnx6hTbN56661M+cKdHkMDTPal+MEHH6B169YhP4iqB++88078PqhxmHnhwoVQ6zXM9RGAVnGQZt8p+YLevr3LgXIaYHIAi0MdT4AbSB3fYhZIAiRAAiRAAo4jwPsXx7U0aEE0wDizzzTAaOur7PdvfL6mrdGSEtEAY60bNMBY48doEiAB5xKgAUZGb2mAkdEHqogVgXVojFyYC6BasClr5auFrkW74vK8l6N6vupQ/140MfvmoVjJ5TwkQALOJ3Dy4kn8cPoH/19z/5iL709/H7Tw0rlL+0wwHYpk/23bOknRAKOTJnOZJMAHoCbBMUwLAdnrT0uJUU3yRjij+cSJE7OdQhFVNUweVwLBDDC6BKlTSNQpK8o8EOoFpFUDjNK6f/9+9OvXz3caTNZLGWBatGiB4sWL+056Wb16NT777LNs49SpRzNmzIAy7AS7zBhg1Kkub7zxBu67775MKZXxpm/fvkGZKNNMnz59oE7fCFfL2bNnfXWsXLky27hbb70Vr776KqpUqRK0FhpgsmP5/PPPcf3114dc+q1atcLy5cuRkJCg6+MhPs+kSZMwePDgcDqnAegrvhBJAvmCXlI3oqaFBpiooWViGxLgBlIbNo2SSYAESIAESMDlBHj/4o4FQAOMM/tMA4y2vsp+/8bna9oaLSkRDTDWukEDjDV+jCYBEnAuARpgZPSWBhgZfaCKWBBIwUB4MDnYVO2LtEeXol18fyV6EmOhhnOQAAmQQFACF7wXMO+Peb6/lhxZEnTMI6UfwXMVnosaQRpgooaWiY0T4ANQ46w4Uj8B2etPf726M44EMCpU0iFDhuA///mP7jmZTyiBaBlgihUrhgkTJqB79+7IlStXyOp1GGBUcnV6ytChQzF9+vQck1anxSit1atXDxlrxgCjkv3xxx8+c446WSn9inQqzvbt2zFw4ECsWLEix7Uo84s6DSdcLTTAZMeampqKq6++GufPnw/KPDk5GWqthuOa42YJD3jkkUfw/PPPh1OpvkdGCy9Dljy+oJfVjyipoQEmSmCZ1pYEuIHUlm2jaBIgARIgARJwNQHev7ij/TTAOLPPNMBo66vs9298vqat0ZIS0QBjrRs0wFjjx2gSIAHnEqABRkZvaYCRwUST9gAAIABJREFU0QeqiDaBVHwE4Nas09xe5HYMLzMcyQWSo62A+UmABEggxwRSTqTgiT1PYMWx7BsUWxVqhQ+qf5DjnEYCaIAxQoljokyAD0CjDJjpwxKQvf7kN++fANQpMEGvzp07Y968efKroEItBHQbYNSpL71794YyUlWuXDmiRl0GGDXRmTNn8O677+KZZ57Bpk2bIs5ds2ZNDBs2DGrN58+fP+x4swYYlXTNmjU+I9DOnTv9c9x7771Qpy0VKFAg6LwnTpyAOinmhRdeyBQXSqQyHD3xxBO+02ZC5UyPpQEmO8UtW7agWbNmOHr0aFDEyrT0+uuvo3nz5hHXlVMGdOnSBfPnzw9Xjjr9RZ0Cw8soAb6gN0rK1uNogLF1+yheMwFuINUMlOlIgARIgARIgASiToD3L1FHLGICGmBEtEG7CBpgtCGV/f6Nz9e0NVpSIhpgJHVDv5ZIBh1uUA/PnJ8Pa2uS688aP0aTgA4CNMDooMgcsgmkQh2T8EhWkRMrTsRDpR6SrZ3qSIAESADAv3/7N/6zP/tvy3+m/DMYWmaodkY0wGhHyoQ5J8AHoDlnxgh9BGSvP311RitTSwAfhkquNoGrDfu83EHAqgGmYcOGKFeuHJKSknwGgqZNm6JQoUKG4ek0wKRPqswq69ev952gsnr1amzcuBHHjx+HMudceeWVuOaaa6BOSmnSpElE40tgzsGDB2Pq1Kn+2lRuI4YIdarIuHHjMGLECH+s0qIMLl27dg3LShlh1Odx8eLFPlNPei0qSLGuVasWOnbsiGuvvdYwdxpgsiPfsWMHbr75Zvz8889B+1GqVCnMnDkTt912m+G1bfeBam1/+eWX4cpQ3yU5P6bI7mCs6OcLeiv0bBNLA4xtWkWhMSDADaQxgMwpSIAESIAESIAEtBLg/YtWnGKT0QAjtjWWhNEAYwlfYLDs9298vqat0ZIScYO/pG7o10IDgjWm/HxY48f1Z40fo0lABwEaYHRQZA65BFLQEx68lVXg17W/xpWXXClXN5WRAAmQQBYCP5z+Addvux77z+3P9JOFVRbizqJ3auVFA4xWnExmjgAfgJrjxig9BGSvPz01RjNLHQCbQ01QoUIF/Prrr9Gcn7lJgARIQBQBZQrq1asX3n///ZC6pkyZgn79+onSHU0xFStWxG+//RZuiroAtkRTg+Ny8wW941oarCAaYFzRZhZpkAA3kBoExWEkQAIkQAIkQAJiCPD+RUwroiqEBpio4o1bchpgtKGX/f6Nz9e0NVpSIm7wl9QN/VpoQLDGlJ8Pa/y4/qzxYzQJ6CBAA4wOiswhk0Aa6gP4DF4UCRR4sMFBlMhVQqZmqiIBEiCBCATqbK6Drae3Zhr1aY1PcUPBG7SxowFGG0omMk+AD0DNs2OkdQKy15/1+qKd4VIAx8NNok7LuPRSNYwXCZAACTifwNmzZ30n9IwfPz5kscOGDcPYsWOdDwPAn3/+6TsxKcKlBvwZaRB/HkCAL+hdsRxogHFFm1mkQQLcQGoQFIeRAAmQAAmQAAmIIcD7FzGtiKoQGmCiijduyWmA0YZe9vs3Pl/T1mhJibjBX1I39GuhAcEaU34+rPHj+rPGj9EkoIMADTA6KDKHTAJp+BhetAgUN63SNNxT4h6ZeqmKBEiABAwQOHLhCEp9UwrnvOf8o6vkrYLFVRejXv56BjJEHkIDTGRGHBF1AnwAGnXEnCAMAdnrzx6tU0e8VAglNS0tDY0aNbJHJVRJAiRAAhoIvPnmm7jnnntw8eLFoNm6du2KOXPmaJhJfooNGzagcePG4YSqo2Eqyq9EmEK+oBfWkOjIoQEmOlyZ1Z4EuIHUnn2jahIgARIgARJwMwHev7ij+zTAOLPPNMBo66vs9298vqat0ZIScYO/pG7o10IDgjWm/HxY48f1Z40fo0lABwEaYHRQZA55BFJxF4C3A4UNLj0YEypMkKeVikiABEgghwQ+Pf4pbtp2U6aof5f+N8ZXCP1bpXMyBQ0wOaHFsVEiwAegUQLLtIYIyF5/hkqI+6D/AbgxlIq5c+eiS5cucRdJASRAAiQQKwJr167Fddddh/PnzwedskGDBti4cWOs5MR1nnnz5kEZfsJcnwLI/D87cVVsk8n5gt4mjbImkwYYa/wY7SwC3EDqrH6yGhIgARIgARJwAwHev7ihywANMM7sMw0w2voq+/0bn69pa7SkRNzgL6kb+rXQgGCNKT8f1vhx/Vnjx2gS0EGABhgdFJlDHoFULAPQJl1Yt2Ld8M7l78jTSUUkQAIkYJLA8/ufxyO/PeKPrpynMn654heT2TKH0QCjBSOTWCPAB6DW+DHaGgHZ689abbGKngrgvlCTPfnkk3jiiSdipYXzkAAJkEDcCezZswdVq1bF6dOng2opV64cdu3ahcTExLhrjbaAp556CiNGjAg3zWsA+kVbh+Py8wW941oarCAaYFzRZhZpkAA3kBoExWEkQAIkQAIkQAJiCPD+RUwroiqEBpio4o1bchpgtKGX/f6Nz9e0NVpSIm7wl9QN/VpoQLDGlJ8Pa/y4/qzxYzQJ6CBAA4wOiswhi0AqrgHwRaCodbXWoUmBJrJ0Ug0JkAAJWCBw+uJp1NxcE7vO7vJnmVtlLroUtf4b9WmAsdAYhuoiwAegukgyjxkCstefmYpiHzMEwH9CTduzZ0+89dZbsVfFGUmABEggTgTOnj2LUqVK4ejRo0EVFClSBN999x3Kly8fJ4Wxm7Z3796RvgP+He47JHZKbTYTX9DbrGHm5NIAY44bo5xJgBtIndlXVkUCJEACJEACTibA+xcndzejNhpgnNlnGmC09VX2+zc+X9PWaEmJuMFfUjf0a6EBwRpTfj6s8eP6s8aP0SSggwANMDooMocsAql4BcC/0kV1L9Ydsy+fLUsj1ZAACZCABgIP//YwJu6f6M/UpnAbLKumDsCydtEAY40fo7UQ4ANQLRiZxCQB2evPZFExDmsPYHGoOZs2bYq1a9fGWBKnIwESIIH4EmjYsCE2btwYVET+/Pnx4Ycf4rrrrouvyBjM3qxZs0jfAR0ALImBFGdNwRf0zupniGpogHFFm1mkQQLcQGoQFIeRAAmQAAmQAAmIIcD7FzGtiKoQGmCiildMco8BR4wYsbKEyH7/xudrslaLJjXc4K8JpNA0NCBYaww/H9b4cf1Z48doEtBBgAYYHRSZQw6BVFwG4FsAhdNFfVLjE9xc8GY5GqmEBEiABDQR+P7096i9uXambIevPIyiiUUtzUADjCV8DNZDgA9A9XBkFnMEZK8/czXFOkp9OW0JNWnx4sXx+++/x1oT5yMBEiCBuBLo3LkzFixYEFRDYmIiXnrpJfTv3z+uGmMxecmSJSN9B9QBsDUWWhw1B1/QO6qdoYqhAcYVbWaRBglwA6lBUBxGAiRAAiRAAiQghgDvX8S0IqpCaICJKl4xyWmAMd0K2e/f+HzNdGMlB3KDv+TuWNdGA4I1hvx8WOPH9WeNH6NJQAcBGmB0UGQOOQTS8A948d90QR2KdMB7Vd+To49KSIAESEAzgdu234YPj33oz7qo6iLcXuR2S7PQAGMJH4P1EOADUD0cmcUcAdnrz1xNsY5KBHA+3KQHDhyA2gTNiwRIgATcQmDo0KF49tlnQ5Y7YMAAvPDCC8iVK5djkRw8eBClSpWKVF/uSN8hkRK48ud8Qe+KttMA44o2s0iDBLiB1CAoDiMBEiABEiABEhBDgPcvYloRVSE0wEQVr5jkNMCYboXs9298vma6sZIDucFfcnesa6MBwRpDfj6s8eP6s8aP0SSggwANMDooMoccAml4CF5MTBf0fIXn8XDph+XooxISIAES0Exgwv4JGPLbEH9WHX/u0QCjuUlMZ4YAH4CaocYYXQRkrz9dVUY/z3YA1UJNs2bNGjRr1iz6KjgDCZAACQgh8Nprr/lOePF6s37N/CUwKSkJn3zyCQoX9h9oK0S5PhlffvklmjdvHi7hjwCq65vRRZn4gt4VzaYBxhVtZpEGCXADqUFQHEYCJEACJEACJCCGAO9fxLQiqkJogIkqXjHJaYAx3QrZ79/4fM10YyUHcoO/5O5Y10YDgjWG/HxY48f1Z40fo0lABwEaYHRQZA45BNIwAV4MThc0t8pcdCnaRY4+KiEBEiABzQTm/TEPXX/u6s86sNRATK442dIsNMBYwsdgPQT4AFQPR2YxR0D2+jNXUzyi3gdwW6iJZ86cid69e8dDF+ckARIggbgQ+Pjjj3Hvvfdi586dQecvUqQIvvvuO5QvXz4u+mIx6Ztvvom777473FQfAGgdCy2Om4Mv6B3X0mAF0QDjijazSIMEuIHUICgOIwESIAESIAESEEOA9y9iWhFVITTARBWvmOQ0wJhuhez3b3y+ZrqxkgO5wV9yd6xrowHBGkN+Pqzx4/qzxo/RJKCDAA0wOigyhxwCKVgMD9qnC/qi5he45tJr5OijEhIgARLQTGD1n6tx7Q/X+rO2KdwGy6otszQLDTCW8DFYDwE+ANXDkVnMEZC9/szVFI+oSQAeDDXx4MGDMWHChHjo4pwkQAIkEBcC27ZtQ8+ePfHVV18Fnd/j8WDLli2oVatWXPTFYtIhQ4ZE+rP/xXDfHbHQaNs5+ILetq3LiXAaYHJCi2OdToAbSJ3eYdZHAiRAAiRAAs4jwPsX5/U0WEU0wLikz+pBHi8zBGS/f+PzNTM9FR/DDf7iW2RJIA0IlvCBnw9r/Lj+rPFjNAnoIGCHm3LZN8A6usAc+gik4Dt4UDc94U/1fkKVvFX05WcmEiABEhBG4OczP6Pqd1X9qurkq4PNdTdbUkkDjCV8DNZDQPb9Hx+A6umy3Cyy159cblmV3QvgtVByb775ZnzyySf2qYZKSYAESEADgU6dOmHhwoUhMy1btgxt2rTRMJPMFC1atMDKlSvDibsPwOsy1QtXxftT4Q3SI48GGD0cmcUZBLiBVE8fI3HUMwuzkAAJkAAJOJ2Ad5TTK9RTX6TvXXLUwzneWWiAiXcHYjM/T4AxzVn2+zc+XzPdWMmB3OAvuTvWtdGAYI0hPx/W+HH9WePHaBLQQYAGGB0UmUMOgVScBJA/XdDpRqeR15NXjj4qIQESIAHNBM54zyDfhnz+rPkS8uFUw1OWZqEBxhI+BushwAegejgyizkCstefuZriEXUVgPWhJi5RogQOHjwYD12ckwRIgATiRiDSCSiTJk3Cgw+GPDwrbrp1TVyqVKlIf/Y3DffdoUuHI/PwBb0j25q1KBpgXNFmFmmQADeQGgQVYVgkjnpmYRYSIAESIAGnE6Bxw1iHI33vkqMxjtJH0QAjvUN69NEAY5qj7PdvfL5murGSA7nBX3J3rGujAcEaQ34+rPHj+rPGj9EkoIMADTA6KDKHHAJZ/ofE2zjr/z/JkUolJEACJKCLgCct89e51T/7aIDR1RnmsUCAD0AtwGOoZQKy15/l8mKWQLkzwzoyd+zYgUqVKsVMECciARIggXgTmDhxIh5++OGQMpRB5j//+U+8ZUZl/p07d6Jy5cqRcqtfaHI60iD+PAgBvqB36rII+2DT65Xx3JMbvJy6/GTXxQ2kevoTiaOeWZiFBEiABEjA6QRo3DDW4Ujfu+RojKP0Ufz/I+kd0qOPBhjTHGW/f+PzNdONlRzIDf6Su2NdGw0I1hjy82GNH9efNX6MJgEdBGiA0UGROeQQoAFGTi+ohARIIGYEaICJGWpOFDsCfAAaO9acKTsB2evPXh37DkDdUJKXLFmCdu3a2asiqiUBEiABCwSWLVsW9s+9Ll26YM6cOfB47PC4Lmcgli5divbt24cL2gygXs6ycrSfAF/QO3Ux0ADj1M6yLssEuIHUMkJfgkgc9czCLCRAAiRAAk4nQOOGsQ5H+t4lR2McpY+iAUZ6h/ToowHGNEfZ79/4fM10YyUHcoO/5O5Y10YDgjWG/HxY48f1Z40fo0lABwE7vFGXfQOsowvMoY8ADTD6WDITCZCAbQjQAGObVlGocQKy7//4ANR4J+05Uvb6sxfTtwHcFUryk08+iSeeeMJeFVEtCZAACVgg8M033+DKK68MmaFZs2aYNWsWqlSpYmEWmaFPPfUURowYEU7cOwC6y1RvA1W8P7VBk0xJpAHGFDYGuYEAN5Dq6TI3aOrhyCwkQAIk4DYC/P4w13Hev5jjZrcofj7s1jFzemmAMccNgOz3b3y+ZrqxkgO5wV9yd6xrowHBGkN+Pqzx4/qzxo/RJKCDAA0wOigyhxwCNMDI6QWVkAAJxIwADTAxQ82JYkeAD0Bjx5ozZScge/3Zq2OPARgXSnKnTp0wf/58e1VEtSRAAiRggcDPP/+M+vXr48SJE0GzVKxYEdOnT0eLFi0szCIztHPnzliwYEE4cUMBPCtTvQ1U8QW9DZpkSiINMKawMcgNBLiBVE+XuUFTD0dmIQESIAG3EeD3h7mO8/7FHDe7RfHzYbeOmdNLA4w5bjTAmObGQAsEuMHfAjwbhNKAYK1J/HxY48f1Z40fo0lABwEaYHRQZA45BGiAkdMLKiEBEogZARpgYoaaE8WOgGwDAjcYxm4lxGcm2esvPkzMztoKwAehgmvUqIEffvjBbG7GkQAJkIDtCBw4cAA33XQTNm/eHFL7lClT0K9fP9vVFklwzZo1sW3btnDDbgPwYaQ8/HkIArw/derSoAHGqZ1lXZYJcAOpZYS+BNygqYcjs5AACZCA2wjw+8Ncx3n/Yo6b3aL4+bBbx8zppQHGHDcaYExzY6AFAtzgbwGeDUJpQLDWJH4+rPHj+rPGj9EkoIMADTA6KDKHHAI0wMjpBZWQAAnEjAANMDFDzYliR0C2AYEbDGO3EuIzk+z1Fx8mZmctC2BPuOBjx46hYMGCZvMzjgRIgARsReDkyZPo27cv5syZE1L3ww8/jOeff95WdUUSe/z4cRQqVCjSsPKRvjMiJXD1z3l/6tT20wDj1M6yLssEuIHUMkJfAm7Q1MORWUiABEjAbQT4/WGu47x/McfNblH8fNitY+b00gBjjhsNMKa5MdACAW7wtwDPBqE0IFhrEj8f1vhx/Vnjx2gS0EGABhgdFJlDDgEaYOT0gkpIgARiRoAGmJih5kSxIyDbgMANhrFbCfGZSfb6iw8TK7PuBlAuVIJVq1bh+uuvt5KfsSRAAiRgGwJerxcTJ07EI488AvXPwa5WrVrhgw9CHp5lm1oDhX722We44YYbwmnfG+67wpZFx1o0709jTTxW89EAEyvSnMd2BLiBVE/LuEFTD0dmIQESIAG3EeD3h7mO8/7FHDe7RfHzYbeOmdNLA4w5bjTAmObGQAsEuMHfAjwbhNKAYK1J/HxY48f1Z40fo0lABwEaYHRQZA45BGiAkdMLKiEBEogZARpgYoaaE8WOgGwDAjcYxm4lxGcm2esvPkyszKp2cbcKlWDcuHF47LHHrORnLAmQAAnYioAy/t1yyy04f/58UN0VK1bEjh07kJCQYKu6wol99tlnMXTo0HBDPgRwm2MKjkchvD+NB/VYzEkDTCwocw5bEuAGUj1t4wZNPRyZhQRIgATcRoDfH+Y6zvsXc9zsFsXPh906Zk4vDTDmuNEAY5obAy0Q4AZ/C/BsEEoDgrUm8fNhjR/XnzV+jCYBHQRogNFBkTnkEKABRk4vqIQESCBmBGiAiRlqThQ7ArINCNxgGLuVEJ+ZZK+/+DCxMusYACNCJejQoQPee+89K/kZSwIkQAK2InDw4EFUqVIFf/75Z1DduXPnxqZNm1CzZk1b1RVO7O23347FixeHG/IkgP9zTMHxKIT3p/GgHos5aYCJBWXOYUsC3ECqp23coKmHI7OQAAmQgNsI8PvDXMd5/2KOm92i+PmwW8fM6aUBxhw3GmBMc2OgBQLc4G8Bng1CaUCw1iR+Pqzx4/qzxo/RJKCDAA0wOigyhxwCNMDI6QWVkAAJxIwADTAxQ82JYkdAtgGBGwxjtxLiM5Ps9RcfJlZmbQ1geagEpUqVwv79+63kZywJkAAJ2I5AnTp1sHXr1pC6X3/9dfTt29d2dYUSXLp0aRw4cCBcPeq7Qp0YxsssAd6fmiUnPY4GGOkdor64EeAGUj3ouUFTD0dmIQESIAG3EeD3h7mO8/7FHDe7RfHzYbeOmdNLA4w5bjTAmObGQAsEuMHfAjwbhNKAYK1J/HxY48f1Z40fo0lABwEaYHRQZA45BGiAkdMLKiEBEogZARpgYoaaE8WOgGwDAjcYxm4lxGcm2esvPkyszFoUwOFwCTZv3gy1GZwXCZAACbiFQK9evTBr1qyQ5d5xxx14++23kT9/ftsj2bJlC+rWrRupDvVdcSTSIP48DAHenzp1edAA49TOsi7LBLiB1DJCXwJu0NTDkVlIgARIwG0E+P1hruO8fzHHzW5R/HzYrWPm9NIAY44bDTCmuTHQAgFu8LcAzwahNCBYaxI/H9b4cf1Z48doEtBBgAYYHRSZQw4BGmBi2otTp05h8ODBmDp1atTmbdmypW/jT/HixaM2R6jEat4ePXr4fzxmzBiMGDEi5jrMTmh3/WbrdmMcDTBu7Lrja5ZtQOAGQ6cvQNnrz570NwJoEEr6tGnTcM8999izMqomARIgARME3njjDQwaNAinT58OGq3+/zctLQ2VKlUykV1WiPozPsJpNt8AuFKWahuq4f2pDZtmSDINMIYwcZAbCXADqZ6uc4OmHo7MQgIkQAJuI8DvD3Md5/2LOW52i+Lnw24dM6eXBhhz3GiAMc2NgRYIcIO/BXg2CKUBwVqT+Pmwxo/rzxo/RpOADgI0wOigyBxyCNAAE9Ne0AATU9z+yQ4ePIh33nkHbdq0QbVq1UKKoAEmPv2Jx6w0wMSDOueMMgHZBgRuMIxy++OeXvb6izseUwJeBdA/VKTaGP3666+bSswgEiABErAjgQ0bNqBLly748ccfQ8r/+OOP0aJFCzuWl0nzvffeC2X4CXNNAfAv2xca7wJ4fxrvDkRrfhpgokWWeW1PgBtI9bSQGzT1cGQWEiABEnAbAX5/mOs471/McbNbFD8fduuYOb00wJjjRgOMaW4MtECg/5il5+FFYqgUd7cqg1yJdtg+awGCQ0PPX/Bi5of7QlfnwYUp/9cuV07LHzzhy/wnjx9qAXhv8XgSCsLrzQ3gPLyesM9qczqPiPEe793hdNSokF+ETKkitv12Krw0r2emVO2WdHm86s/UBAD7PPBsOuU9t3jmqDuOWMrJYBIwScAO3+DcgGayua4MowEmpm2nASamuHHixAnMnz8fzz77LPLly4d58+ahZs2aIUXQABPb/sRzNhpg4kmfc0eJgOz7P24wjFLbxaSVvf7EYMqRkN4AQj7gqVu3Lr777rscJeRgEiABErAzgYsXL+KOO+7AkiVLQpYxfvx4/Pvf/7ZzmT7t9erVw+bNm8PVob4j3rJ9ofEugPen8e5AtOanASZaZJnX9gS4gVRPC7lBUw9HZiEBEiABtxHg94e5jvP+xRw3u0Xx82G3jpnTSwOMOW40wJjmxkALBPqPXrYH8JYNleKWpKKoVDqfhRkYGi8CO/efxsepf4SZ3rN3ysi25XKib8DIpbdeTMAcAMVyEsexJOByAgfh9XadMqr9/1zOgeXHgQANMHGAzimjSIAGmCjCzZ6aBpjY4f7jjz/Qp08fLF682DdpgwYNaICJHX7xM9EAI75FFJhzArINCNxgmPOO2itC9vqzF8t0tTUA/BBO+oEDB1CyZEl7VkfVJEACJGCCwJgxYzBy5MiQkZ07d/b9P5+dL3V6aalSpSKVoL4jtkcaxJ9HIMD7U6cuERpgnNpZ1mWZADeQWkboS8ANmno4MgsJkAAJuI0Avz/MdZz3L+a42S2Knw+7dcycXhpgzHGjAcY0NwZaINB/1NKP4UHIo9ZLFM6NtlcX5ykwFhjHI1Sd/rJs7SH8fvRc6Om9+GTKqHa3GNXXb9TS1h4P1In1FY3GcBwJkICfwO8JCZ7rXhnRdiuZkEAsCdAAE0vanCv6BGiAiT7jgBmCGWDUJp4RI0bEVEe0JpN0gsqhQ4fQvXt3fPTRR75yaYCJVtftmZcGGHv2jarDEpBtQOAGQ6cvX9nrz770dwMI+Vt2Fi1ahNtvv92+1VE5CZAACeSQwNq1a9GsWbOQUbVr18bHH3+M8uXL5zCznOHvvfee76SbMNceAPYtUA5qgPenkrqhUwsNMDppMpejCHADqZ52coOmHo7MQgIkQAJuI8DvD3Md5/2LOW52i+Lnw24dM6eXBhhz3GiAMc2NgRYI/GvMsuFer/fpcCmUCaZh9UtRvkReGmEssI5FqDK+7P79DL7e/md484v6pR8ez+Ov/l/bsUZ0DRi1/MqLHu9KwMuTX4wA4xgSCE7gwEUvrn9tVLvvCYgEYkWABphYkeY8sSFAA0xsOP89i9MNMDGFGWEyMwYYSfqpJboEaICJLl9mjwsB2QYEbjCMy6KI4aSy118MQWieaiGAO0PlvP/++/HSSy9pnpLpSIAESEAugf3796NKlSo4efJkUJGXXHIJXn31VfTq1UtuERGUDRw4EC+//HK4Uf8F0NG2BUoSzvtTSd3QqYUGGJ00mctRBLiBVE87uUFTD0dmIQESIAG3EeD3h7mO8/7FHDe7RfHzYbeOGdPr8UTcWhdxgLGZHD9K9vs3Pl9z5AK8f9TyGhc8F39wZHEsKiyBRG9CzZdHtdkWCdN9o5Y0SvB4ZgOoHWksf04CJBCJgHdHwtmL173y9O2/RhrJn5OADgJ2uAmXfQOsowvMoY8ADTD6WBrIRAOMAUiahtAAowmkQ9PQAOPQxrq7LNn3f3wA6vTVKXv92Zf+YAATQsmvWbMmvv+evwzEvu2lchIggZwSUP8/3bJlS3zxxRchQ/v164cpU6bkNLWY8bVq1cIPP4R9tzgk3HeDmELsIIT3p3bokhmNNMCYocYYVxAViaEjAAAgAElEQVTgBlI9beYGTT0cmYUESIAE3EaA3x/mOs77F3Pc7BbFz4fdOmZMLw0wxjgZGCX7/RufrxlooT2H9B+19G14cJc91VO1KQJevDNlVLvukWL/9cyyot6z3lUA6kcay5+TAAkYI+CBZ9uFXGdueO3xO/cai+AoEjBPgAYY8+z+n73zgJKqyN741z1DliBBgtlFEREQJAoIGFAJAgKCgq4RFIUV/RtAgRkwrwqiRHEVTIgRMKCCoIKSEQzI4iqsShCRJHlm+n/uY7sndferfv36dVX3V+dwUPpW1b2/Wz3vzav63mVPHQlQAONpViiA8Q43BTDesTZxJgpgTMwafbYhwAegXCLJJKD3+ksmmfjmrg9gbbQhRAAjQhg2EiABEkgXAqNHj8aIESMihtu4cWOsXLnSSBwifBEBjE2TTaVv7Iz4uQIBbtArQDLShAIYI9NGp70gwAOk7lDmAU13OHIUEiABEkg3Arx+OMs471+ccTOtF78fpmVMzV8KYNQ4KVjpvf/G52sKKTTTxKoC48/7HgFkmBkBvY6JgA+5GXn+s+yqv9yYNbdyCf+RtxBAu5jGpzEJkIA9gUBgxUGUb/NiVvuD9sa0IAHnBCiAcc6OPXUkQAGMp1mhAMY73BTAeMfaxJkogDExa/TZhgAfgHKJJJOA3usvmWTin/tnAKdEGubZZ5/FbbfdFv8sHIEESIAEDCGwZMkStG/fHgcPhn/+W7FiRfz000+oXLmyIRHluzl+/Hjcfvvt0fzeCOBU4wLT1WFu0OuamXj9ogAmXoLsn7IEeIDUndTygKY7HDkKCZAACaQbAV4/nGWc9y/OuJnWi98P0zKm5i8FMGqcFKz03n/j8zWFFJprckv2nJsBTDE3AnoeA4H+k0Z2ec7OfkD2nJk+oJednXxeMtOHUiX9yMww4ai1SkS0IYHYCRzJCeDQkTzI32rNN6vMrv1XjRlz5QE1e1qRQOwETPiprPcNcOzM2SORBCiASSTdYmMnSwCzePFi9O3bF5s2bQr51L17d0yePBnVqlWzZfDbb7/hmmuuwYIFC0K2Xbt2tfpXr1499G+vvPIK+vXrF/r/UaNGYfjw4bbj79u3D+LjrFmzsGrVKsihJmnly5fHOeecg/r166Njx45o06YNKlSoEHE8eWNu7969sWbNGts5xWDRokVo1apVzP4XzeMll1wCib1KlSrWWHv27MEHH3xgxbN69WqIX9JatGiBZs2a4corr0Tz5s2RmZmp5GdRo0OHDuGrr77CO++8g2XLloV4NWrUyGJUdPyieSkatyMnDO9EAYzhCaT74Qjoe/+3AaWwGwVPqe5HE5RjGlOKgL7rz3zM8mBZHjCHbXI/9u6775ofJSMgARIgAUUC8rvYSSedhD/++CNsD9lcnzt3Ljp06KA4oj5m8ju6zc902YDqr4/HhnvCDXrDExjRfQpgUjWzjCtuAjxAGjdCawAe0HSHI0chARIggXQjwOuHs4zz/sUZN9N68fthWsbU/KUARo2TgpXe+298vqaQQrNNbh313rBAIPCQ2VHQ+2gEfD7f/RNHdH44mk0gEPANHP3ehEAAt6jQrH9qOTQ/K/LZPpUxaEMCqUIgEACWr9+Ltf/5SymkQADTJ43sfJ3P51NVzSiNSyMSCBKgAIZrIbUIUADjaT6TJYDJzc3FU089hXvuuadQvGPHjsXgwYMR7QFETk4ORo4ciYcfzr/fPfnkky3BR0HxiAwcqwBGeEyZMgVjxowpJM6JlBR5i+8DDzyA/v37o1y54menky2AkbcNv/HGG8jOzg6JXiLF0rRpUwj/li1bRuVfsH8gELBESPfddx+WL18ede127twZo0ePtgREFMAUR0UBjKc/+jiZNwT0fQC6CtWQh99DGAL4BU1xkjdYOItHBPRdfx4BSOA0VwJ4PdL4cj/0119qD0sS6COHJgESIAFPCcgLCD7++OOIcw4dOhQPPvgg/H6/p37FO9kxxxwDeTlElNYbwMx452H//xHgBn2qLgUKYFI1s4wrbgI8QBo3QmsAHtB0hyNHIQESIIF0I8Drh7OM8/7FGTfTevH7YVrG1PylAEaNk4KV3vtvfL6mkELzTaxKMD5MRAAZ5kfDCEIEfMhFALcqVn553AfcrULvnNrHoPEZ5eFXPGF98HAecvMCyufmVHygTeoTkPOTJTP9KJGpuND+h0QqsRzJ9UZXIlWQghWQZI0v/X4Pvt+0XzU5E2sEVt6elZWVp9qBdiSgSiC2b43qqO7a6X0D7G6sHC1eAhTAxEswpv7JEsCIk9u3b8eAAQOsqiHBVrduXcyYMQMNGjSIGIccLOrZsyf27t0bshHRyk033VTsBjQWAYyMd++992LixIkxMRTjTp06Yfz48RAhTsGWTAGMMJGKOAWFQnaBiaBH4pCqNXYPgUSINGnSJAwbNqxQLqLNIXz+9a9/YfPmzVYFn2BjBRiAAhi71cnPDSSg7/3fCvwNwI8FmK5GEzQ2kDFdjkxA3/VnftaOBfBntDDmzZuHCy+80PxIGQEJkAAJKBIQof+IESMiWjdu3BiffPIJ5PctU9r8+fNx0UUX2bkrJUejXhPsBuDnBQhwgz5VlwMFMKmaWcYVNwEeII0boTUAD2i6w5GjkAAJkEC6EeD1w1nGef/ijJtpvfj9MC1jav7anX2QW2u1kdLeSu/9Nz5fS5sFelvW+2fkIm8kfLg6bYJO5UADeDUD/uzxWZ3+bRfmrdlzbgsAz9rZyeen1SqDCxpVUjEN2bw6bxvyAggJBWLqTOO0JXDoSB4qlM1Et9ZV4VO8o9h/KM8SoWzcehClS/kTeiMiwq6alUuiQ9PKhfz77Otd2PDbAaW8+eC7b+LIzo8pGdOIBGIgoPiViWFE9031vgF2P16OGA8BCmDioRdz32QKYMTZFStWWGKWTZs2hXy/+eabrQos4SqqbNy4Ef369cPixYuV7FUFMCLmePLJJ61KJgWbCDaaN2+Ohg0bIiMjA4cPH8aXX35pzV9QgCN9wvm9detWS9Bz6NAhCOuZM2di3bp11hQ1a9a0RCAFD0FdccUVOP3000MuqPpfNI9t2rRBo0aNMG7cuNBYEku7du0gIiOpwPP1119DDjX9+Wfh80oS6+uvv446depEXE+iXH7ttddwyy23FOMg88pBqSpVqmDHjh2QQ7CrV68u5IcwFRbBRgEMBTAx//BiBxMI6Hv/t8ISu6wsAPETNEEHE6DSR2UC+q4/5RC0NvwCQOtIHsr91COPPKJ1AHSOBEiABNwkMHfuXFx11VXYtWtX2GGl8suaNWtw9tlnuzltQseSqjWPPvpotDkWAWiTUCfSbXBu0KdqximASdXMMq64CfAAadwIrQF4QNMdjhyFBEiABNKNAK8fzjLO+xdn3Ezrxe+HaRlT85cCGDVOClZ677/x+ZpCClPLRIQwef5Az0BeoD18vnrwBY5jZRjNc2xVevH9jkDgO5/ft8Cf53tTRfgiUd06as4tgQCU3mr9t1pl0OrsiihZQv1otQhf/vXBFs0B0j1dCUiFlasvqq4sntqx+wg+XPYnRJziRStfNgM9zq9WyD+Z+6vv9uA/mxVEMD4c8gHDJo7o8pQX/nKO9CGg/lM6eUz0vgFOHhfOHI4ABTCerotkC2BESCEijTvuuCMUd/ny5SHVS/r06VOIhYhI7r//fkuoEmwipHjhhRcsUUe4piogETFIt27dQkIc8UHmEbFNmTJlig29ZcsWPPjgg5gwYUIhv6WaTaQ3nosYpG/fvvjoo4+sPipCE1X/w+Ux6JgIWR544AH06NGjWCxShScrK6tQHNJPYh8yZEjEKjAiAJJYCgqXmjZtalWbueCCCyAHvIItLy8Pn376qVUpZvny5WHzRAEMBTCe/uDjZF4R0Pf+bznawYcFIRABzEBTXOUVGM7jCQF9158n4Sd8EilzkB1plrPOOgvfffddwp3gBCRAAiSgCwF5UUOvXr2sFzxEak888QTuuusuXVy29aNevXr4/vvvo9llRbsW2E5Ag+IEuEGfFqsiIA/CNGw84KVhUtLAJR4gdSfJ/P66w5GjkAAJkEC6EeD1w1nGef/ijJtpvfj9MC1jav5SAKPGScFK7/03Pl9TSCFNSMBMAv2z5nTz+zADQCm7CKpWLIFLm1VG6ZL5Z9fs+sjnObkBvPzJNutvNhKIlUA4gUm0MX7feRgfLP3Ts/Um34vOLasUE+hI9Zr3v9qBP/fmKITsO5iH3J5TRnZ9X8GYJiSgRIACGCVMNDKGAAUwnqYq2QIYCXbnzp0YMGAA3njjjVDsrVq1wssvv4xTTjkl9G9SSaV///6hiiORhDIFAaoKSKTizJ133hnqaicAEcN9+/ZZIpHnnnsu1E/+X96SW7JkyWJ5TIYARgRCU6dOjfqmYYnjnnvuKSSCufTSS/HSSy+hatWqxeLYs2cPBg0ahOnTp4c+69SpE8aPHw+pMhOpiVjmtttuw/vvF78HogCGAhhPf/BxMq8I6PsAdDkuhw+zQiB8eBbnYpBXYDiPJwT0XX+ehJ/wSc4DkF+OL8x0y5Ytg4hj2UiABEggXQgMHDgQEydGfvHYJZdcAqkUY0KTFxc0a9bMzlWpBBb1WmA3AD8vQoAb9GmxJCiASYs0M0hFAjxAqgjKxowHNN3hyFFIgARIIN0I8PrhLOO8f3HGzbRe/H6YljE1fymAUeOkYKX3/hufrymkkCYkYB6BW7NnXxaA710AxQ/jFQmn+rElcUHjSihXOiPmQCmAiRkZOxQgYKoARkLYvS8Hn329C7/vOqKS051+4O8TRnaZo2JMGxKwI0ABjB0hfm4WAQpgPM1XtMohbjgyatQoDB8+3HYoeVNuz549C1UUkYoh2dnZyMzMxIYNG3DNNddg6dKlobHk7bkPPfQQSpWKLO5WEcAcPHjQehNvwWouqoIMOdwplWOkIoy0du3aQeasVatWsZi9FsCIQEhELF27drXlXzSO+vXrY+bMmTjzzDOL9Z0/fz66d+8eEiKJ6OXNN99EkyZNbOdZu3atVdln3bp1hWxVedtOYLCBb2Xhy3ng3PjeKJC9ORtZW+SlzEdbVs0sjKw1Mi5CRX1EE5hwDxJXzOwcFwF9H4CuRD8E8FIougCy0RT5X5i4wmZnTQjou/40AeSCG78AOCHSOPfddx8eeeQRF6bhECRAAiRgBoHZs2dH/d3rhBNOsF4G0KBBA+0DGjp0qPVihyjtVwAnah+IaQ5yg960jDnylwIYR9jYKUUJ8ACpO4nlAU13OHIUEiABEkg3Arx+OMs471+ccTOtF78fpmVMzV8KYNQ4KVjpvf/G52sKKaQJCZhF4JasOc18PswIAKfaeS4ChAsbHwupdOGkUQDjhBr7BAmYLICRGP7cc8SqSHPwcJ5KUn8MHEHHyQ922aBiTBsSiEbAhMOnet8Ac33pRYACGE/zoYsAJhAIWJVKpMJLsImwQsQkjRs3tiqUPPvss6HPpOKI2NeoUSMqLxUBTDgGH3/8MS6++GLbXGzfvh033HADRETTqFEj1K5dG1deeSUqVapUrK/XAphoVVyKOrd582b07dsXCxcuDH0UTpSSm5trCZoKHmiV/x85ciQyMuzV85JnqbYjgqOCjQIYVoCx/bLRwEQC+t7/rcBAAONDUAMYhKbIv8iYSJs+FyWg7/pLnVw9DWBwpHDq1KmDH374IXWiZSQkQAIkYENg69atkJ99UjEzXPP7/Rg9ejTkRQ+6N3kRwvr166O5+Uy0a4Du8WnrHzfotU2Nm45RAOMmTY5lOgEeIHUngzyg6Q5HjkICJEAC6UaA1w9nGef9izNupvXi98O0jKn5SwGMGicFK7333/h8TSGFNCEBcwjcNHr2qZl5PjnIdpKd1yI+uKxZZVQol2lnGvFzCmAco2NHAKYLYCSJUgFm/sqd2HcwVyWnvwT8uHDycIpgVGDRJjIBCmC4OlKLAAUwnuZTFwGMBC0HhQYNGoTp06eHGFx77bVo2bKlJYDZu3ev9e8ijJk2bRratm1ry0pFACOiDKk0I3+CTQQ248ePt+Zyq3ktgJG39soBKxVhirC97bbbrIoxwRZOlFJUKCNVZj788EO0atVKGZNUgZFqP1LVJ9pcygOmiCErwKRIIhlGQQL6PgBdgfsA5Jem8OMqNMYMpi+lCOi7/lIHczsAC6KF89VXX6FFixapEzEjIQESIIEoBOT3yl69euGtt96KaNW8eXMsWbJEa47in/wObtPaA8h/e4KdNT9XI8ANejVOhltRAGN4Aum+qwR4gNQdnDyg6Q5HjkICJEAC6UaA1w9nGef9izNupvXi98O0jKn5SwGMGicFK7333/h8TSGFNCEBMwj0Hzn7JL/fPxUI2L69unRJP9rUr4iTa5SOK7i8APDCB1tQ9AddXIOyc9oQkHXY+4LjUCJD7Tj/H7uPYO4y5YorcXOsWC4T3VpXRYnM6P79d9tBzFu5E/J9UGgflg7kXD02q/suBVuakEBYAmrfmOTC0/sGOLlsOHtRAhTAeLomdBLASOAijujTpw/WrVsXkcOjjz5qVRDJzLRXbasIYGSi+fPno3v37iGRjfybiF/69euHyy+/HOeccw5KliwZV268FsCISEgERCot3DoIJ4BZuXIlunTpgi1btljDtmvXzqrSU6tWLZVpLJudO3fimmuuwfvvvx/qwwowrACjvIBoaBIBfe//VuJ5BHBDCGYAHdAUn5gEl77aEtB3/dm6bpTBRrlliuSxCJgfe+wxowKisyRAAiQQDwERv8jvszk5OWGHkSowv/76K2rWrBnPNAnte++99+Lxxx+PNsd/o/3sT6hzqT44N+hTPcNWfBTApEWaGaQiAR4gVQRlY8YDmu5w5CgkQAIkkG4EeP1wlnHevzjjZlovfj9My5iavxTAqHFSsNJ7/43P1xRSSBMS0J/AoHEflDqyM+9jIHC+nbd+vw8XNa6Ek6rHJ34JzjP9o63Wwf9MRRGDnX/8PD0IHMkJoEK5DHRvUw1+xdP8Bw/n4avv9uDnLQdQItMPn2I/J0QPH8lD9col0bF5FaV5/rP5ABasVta0zK8ROK1jVla9w058Yx8SSODSdw2u3jfAroXJgVwhQAGMKxhVBwknfBg1ahSGDx+uOoSrdvLW3KlTp6J///5hxxWRyuTJk1GtWjWleVUFMOGqzxScoHLlyrjwwgst8cf555+PE088EXJ4KZbmtQBmxowZ6N27t5KLqgKY2bNno2vXrqExb7rpJjz99NMoW7as0jxidPDgQUvANGHChFAfCmAogFFeQDQ0iYC+938rICrLM0MwD+MEnIffTIJLX20J6Lv+bF03ymAMgDsieXz66afj3//+t1EB0VkSIAESiIeAVNY8++yz8d//ikYkfJsyZQpuvvnmeKZJaN8zzjijULXOMJONBTAkoU6k6+DcoE+LzFMAkxZpZpCKBHiAVBGUjRkPaLrDkaOQAAmQQLoR4PXDWcZ5/+KMm2m9+P0wLWNq/lIAo8ZJwUrv/Tc+X1NIIU1IQG8C/R+dWTHjYJlxAR9s3/ic4fehyZnlUf/Ucq4HFVCrfuH6vBzQTALxilcSvd6c+Pf1j39hxfq9SgkJAONLHptx1zODOx5S6kAjEihAgAIYLofUIkABjKf51E0AI8Hv27cPQ4YMwXPPPVeIRd26dSGijgYNGigzUhXAyIDr16/HjTfeiMWLF9uOX6dOHfTq1cuqDtOoUSOlajReC2BiEZWoCmCmT5+Ov//97yE+AwYMwJgxY1CmTBlbZgUNRo8ejREjRoT+KRZfY5rIIGPfysKX88C58f02lb05G1lbskIEsmpmYWStkXERKeojmsCEe5C4YmbnuAjo+QB0FaohD7+HIvNhM87F8XFFys46EtBz/elIKj6f2gD4PNoQn376Kdq3bx/fLOxNAiRAAgYR6NGjB95+++2IHssLFWbNmoVKlSppF9WCBQtwwQUX2PnV1u5nv90A/DwCAW7Qp8XSoAAmLdLMIBUJ8ACpIigbMx7QdIcjRyEBEiCBdCPA64ezjPP+xRk303rx+2FaxtT8pQBGjZOCld77b3y+ppBCmpCA3gRuyZo9Hj7fQBUvzz2jPBqdfoyKKW1IgAQcEFi94S+s/LeaCMYH3zMTR3Ye7GAadklzAiYcPtX7BjjNF5B24VMA42lKdBTACAARoVxxxRX4/ff8M8p9+/bF+PHjUbFiRWVGsQhgZNDt27fjySeftKqTyNt7VdrJJ5+MQYMG4brrrkOVKlUidkkFAUxR4YrTakEUwBRfJhTAqHzbaGMYAT3v/1aiOwLIP5Xqw4c4Fx0NY0t37Qnouf7s/TbR4icAp0Zy/Nprr8W0adNMjIs+kwAJkIAjAi+++CJuuOEGSHXTcC0zMxPz5s1D27aiI9GrycsO5KUHUdrPAE7Ty+sU8oYb9CmUzMihUACTFmlmkIoEeIBUEZSNGQ9ousORo5AACZBAuhHg9cNZxnn/4oybab34/TAtY2r+UgCjxknBSu/9Nz5fU0ghTUhATwK9es3MqHJ2meFAYDjg89t5edYp5dDyrApwUtnCbmx+TgIkkE9gyfd78O3P+5SQ+Hy+IRNHdB6rZEwjEvgfAQpguBRSiwAFMJ7mU0cBzJ49eyxBSbiDN1OmTMFNN90EhQcUFsdYBTBB+CK8mTlzJl5++WUsXbpUKSetWrXCuHHj0Lhx47D2FMDkY6EApvgSoQBG6WtGI7MI6PkAdAUeBXBvCGUAD6Mp7jcLLb1VIKDn+lNw3ECTJwDcFc3vbdu24bjjjjMwNLpMAiRAArET2LBhA7p27Yp169ZF7Hzbbbfh2WefjX3wBPaQ34GrV69uN8NTdj/z7Qbg51EIcIM+LZYHBTBpkWYGqUiAB0gVQdmY8YCmOxw5CgmQAAmkGwFeP5xlnPcvzriZ1ovfD9MypuavwvkSE87eqQWbWCu999/4fC2x2efoJJBAArdmzb4p4PdPQSBg+/O49vFl0PacSrA1DOOvvLvscE4ejuSEf4lZAkPk0GlEoESmDyUz/XELtLxYr/I9ysjwoVSJ8P6KD19+txvrNu1XyWAAPt/Vk0Z0nqFiTBsSEAJOfpZ7TU7vG2CvaXC+6AQogPF0hegmgJG35E6dOhX9+/cPy6Fu3bqYMWMGGjRooMTJqQAmOLj4I4c2ly1bhrfffhsLFy7Epk2bIs7dvHlzvPTSSzj99NOL2aSCAEZESfJW4GAbMGAAxowZgzJlyijlI2hEAUxxXBTAxLSEaGwGAT3v/5bjE/hwUQihHz3RGG+ZgZRexkBAz/UXQwAGmTYBsDyav4899hjuueceg0KiqyRAAiTgnID8Djl48OCoApcTTzwRn376KWrXru18Ipd7ys/q++67z27UpgBW2Bnxc4cEuEHvEJxZ3SiAMStf9DaxBHiA1B2+PKDpDkeOQgIkQALpRoDXD2cZ5/2LM26m9eL3w7SMqflLAYwaJwUrvfff+HxNIYU0IQH9CNwy6r0bAoHAOB9Qzs67k6uXRvtGlZCZEfuR6dzcAL76fg9+++MQ5L/ZSCBRBGR9nlCtFJqfVQEZ/tjXqviVmxfA0u/34Nfth5CT4PUqAhjxt9Hp5VG2VPgCTAtW78J/Nh9QQXbYh0C3iSMv/1DFmDYk4Owb4i03vW+AvWXB2ewIUABjR8jVz3UTwKxduxZ9+vQJvS23fPnyqFatGn766adQ3L169cLkyZNx7LHH2rKIVwBTdIKcnBz8+uuv+PDDD/HWW29h/vz5xXx48sknMWTIkGJValJBAPP6669b+Qk2qcbz9NNPo2zZsra5CBocPHgQd911FyZMmBDqs2jRIkgFnXRuFMCkc/ZTNnb97v8WIBPlsQ1A5RD1AP6Gpsi/yKRsOtIuMP3WX2qnYCGAtpFCPPPMM6NWQkhtNIyOBEggHQl8/vnnaNs24o9F63fFhx56CEOHDtUGj7xs4ocffojmz2cA2mnjcCo6wg36VMxqsZgogEmLNDNIRQI8QKoIysaMBzTd4chRSIAESCDdCPD64SzjvH9xxs20Xvx+mJYxNX8pgFHjpGCl9/4bn68ppJAmJKAXgYEPvndeXm5gLoDydp5Vq1QCnVtUsapVOGlS9eWtz7fjrwO5TrqzDwnERKBiuUx0b1PVkVhLJhLRyztf/IHd+3JimtepcdWKJdCmQUVUqVAi7BCHj+RBRDC/bD9kP4UPh+DDpZOGd5FzJGwkEJWAs5/o3kLV+wbYWxaczY4ABTB2hFz9XCcBzJ49ezBo0CBIlZFgu/nmmxH8s2bNmtC/jx071nqrrt2DCrcFMAXhy5t9V6xYYfm8dOnS0EedOnWyqsAUFeikggBmyZIl6NChA/bu3WvF265dOwjjWrVqKa/L3bt3Q4Qzb775ZqgPBTAABTDKS4iG5hDQ7/5vFVoiD18WQLgRTXCqOUjpaQwE9Ft/MThvoKmUh3sxmt9z5sxB586dDQyNLpMACZBA7AT279+Pxo0bY/369RE7izjw22+/RUZGRuwTuNzjvffeQ5cuXexGvQ7ANDsjfh4HAW7QxwHPnK4UwJiTK3qaeAI8QOoOYx7QdIcjRyEBEiCBdCPA64ezjPP+xRk303rx+2FaxtT8tTtXAsCEs3dqwSbWSu/9Nz5fS2z2OToJuEzg1lGz2wYCvhkAatgNLeKXS5pWRumS4atT2PWXz0UA8/YX27F3PwUwKrxoEx8BEcB0a1MVJRwKtrwWwMh3q0PTyjiuUngBjNAQEcycr3Zg5157UU4A2OX3Z7aYOPyyyJul8SFm7xQhYMJNuN43wCmyEFImDApgPE2lLgIYEZOMGzcOd9xxRyj+hg0b4rXXXoMcDJo6dSr69+8f+uzkk0+2BBRNmjSJyktFALNp0yYsXrwYX3/9tSVoOe+885Cdna18EEmqwXTs2LGQ31IppU6dOoV8SwUBzObNm9G3b18sXHhUoBzwjFcAACAASURBVFuzZk28++67aNasmfK6lSo/PXv2xIYNG0J9KIChAEZ5AdHQJAL63f+txDMI4PYCEN9FE3Q3CSp9VSag3/pTdt1Yw+0AqkbyvkePHoXEr8ZGScdJgARIQJHAP//5T9xzzz1Rrb/88ku0bNlSccTEmcnvZ1LhNEr7A0C1xHnAkS0C3KBPi4VAAUxapJlBKhLgAVJFUDZmPKDpDkeOQgIkQALpRoDXD2cZ5/2LM26m9eL3w7SMqflLAYwaJwUrvfff+HxNIYU0IQE9CNyS9c4pPn/mp4GA/QtLy5fNwOXnVUWZUs7FLxK1CGBmL/4DO/+yP7yvByV6YTIBqaTS+bwqcQlg5ny5Azv2HPEEQ2aGD5c1r4zqx5aMOt+fe3OwYPVOJREMgP/mBvwXP5fV6d+eBMFJjCRAAYyRaaPTEQlQAOPp4tBFACPCEzl0I2KUYJsyZYpVKUQeRuzcuRMDBgzAG2+8Efq8V69emDx5crFKKwUBqghgRPxy2WWXhaqaXHrppVYFl6pVI57hLJQjeatv7969EaxQI8KdVBXAHD58GPfddx/GjBkTYjB8+HCMHDlSSTAkQqeiYiYZiAIYCmA8/cHHybwioNcD0JWojQBWAzgmBCCAbDRFlldAOI+nBPRaf56GnrTJHgdwd7TZV65caVVEYCMBEiCBdCDw+++/Q3433Lp1a8Rwr776arzwwgsoWTL6w+RE8lq1ahXOPfdcuyn+CSC6msduBH5uT4Ab9PaMUsCCApgUSCJDcI0AD5C6g5IHNN3hyFFIgARIIN0I8PrhLOO8f3HGzbRe/H6YljE1fymAUeOkYKX3/hufrymkkCYkkHwC/Ye9VdNfquQCAIXfLB3GtTIl/ejUsgoqHZMZt+MUwMSNkAPEQCBVBTCCQCrAzPnyDxzOKXpbEA6Q73sEDreflHXF7zHgo2kaEaAAJo2SnRahUgDjaZp1EMCoiltEqCLVRwqKZMaOHYvBgwdbIplwTUUAU7SqSfny5a03lHfo0EEpF0UFNBdddBFeffVVVKtW+AW5qVABRoDMnz8f3bt3DwmG6tatixkzZqBBgwa2vKTqyzXXXIOlS5cWsqUAhgIY28VDAxMJ6PUAdAVGA3ggBNKHzQigCZpgi4lw6bMtAb3Wn627KWFQF8D30SKRg95yb8ZGAiRAAulC4MYbb8S//vWviOH6/X588sknuOCCC5KGRH7Hlt9fbVo9u5/xdgPwcwUC3KBXgGS+CQUw5ueQEbhHgAdI3WHJA5rucOQoJEACJJBuBHj9cJZx3r8442ZaL34/TMuYmr8UwKhxUrDSe/+Nz9cUUkgTEkgugUHjPiiVszN3XgBobedJqRJ+qyJF1Yol7EyVPqcARgkTjVwikMoCGEG05c/DWLh6F/YdzLUl5gOWZ5bI6PTMsI7bbY1pkHYEKIBJu5SneMAUwHia4GQLYKQiyLhx43DHHXeE4j755JOtw5GtWrUqxCInJwePPvoopOJIsEWyDX6uIoDJzc1FdnY2Ro+Ws9FHW/Pmza038Yq4I1rbt28fhgwZgueeey5kNnToUGusjIyMQl2LCmBOP/10S2gTTTii4r9MEi6PsYhKYum/Z88eDBo0CNOnTw/F17VrV4wfPx7HH398RFzbt2/HXXfdZVXXKdpi8dXTL4iHk/lWFr6cB85VUUlHdjB7czaytuQXtsiqmYWRtUbGFVFRH9EEJtyDxBUzO8dFQJ8HoCsgJb2k+ssJoYhY/SWu5BrQWZ/1ZwAsF118H0DHaOMtX74cTZo0cXFKDkUCJEAC+hKQ33Ok2uhff/0V0UmpbDpz5sykBCGVWJs2bWo39wcAOtkZ8XMXCHCD3gWI+g9BAYz+OaKH3hHgAVJ3WPOApjscOQoJkAAJpBsBXj+cZZz3L864mdaL3w/TMubMX5+CIsbZyCnfS+/9Nz5fS/kFyADNJtAra2bJyr4yb/sU9hwyM3xo36gSTq5e2rWgRQDz+oLfcfBwnmtjciASiESgbCk/erU/DiUynB2ty8kNYOaC37H/kDfrtVzpDFzc5NiYBGf/3XYQn67eBfHVrvl8vrdz8wLXTMnqst/Olp+nFwFn3xBvGel9A+wtC85mR4ACGDtCrn6ebAGMHLjp2bNnoaouInIRoURmZvHyhb/99ptVQWTBAqmEeLRJNZLJkycXq7gin6kKSNauXYs+ffpg3bp1oXHlINBDDz2E9u3bh/Vl48aNGDZsGF577bVQHxHkiKgl3MHO3bt346abbrI+D7aHH34Yd955J0qVKhU2r6r+xyJgCTdRrP3DVeMRwZLE07p1a8ibjIMtLy8Pq1atwv3334+PP/44bJwUwLACTFw/2JbhHDTD13GNwc6JIKDP/d8y/B/8+GcoSFZ/SUS+dRtTn/WnG5nE+tMVwLvRppD7rYL3Tol1h6OTAAmQQHIJ7N+/H/369cM777wT0ZEKFSpg1qxZaNeunefOXnXVVVY1T5vWDcAsOyN+7gIBbtC7AFH/ISiA0T9H9NA7AjxA6g5rHtB0hyNHIQESIIF0I8Drh7OM8/7FGTfTevH7YVrGnPlLAYwzbgD03n/j8zXHiWVHEvCCwIDsOTN8QG+7ufw+4MJzj3VV/CJz5gWABat34r/bDiFX/oeNBBJEIMPvwyk1SqPdOZXgc3i6PxAAFn69Cxu3Hkz4ei2R6cPfapVB4zPKQ4Q7sTTxT/xUEcHAh1d/yDvm7wuz2ufEMgdtU5uAw6+Ip1D0vgH2FAUnsyVAAYwtIjcNwgkf3Bw/ONaAAQMwZswYlClTJjS8VASRfy94GKhTp06YOnUqatSoEdENEVGIaGbv3r0hm8cff9wSkhStuqIqIAlXiSY4eJ06ddCyZUuceeaZ1j9JJZcvvvgCS5YsKeZjNPHO4cOHcd9991kcCjYZX4Qz0iSGSy65JPSxqv+xCliKOh5r/2i8GjVqhIsuughVqlSxWM2bNw+rV0vhhaPtuOOOsyrWFMwfBTAUwDj6ubMc7eDDSATwGZoiv9yNo8HYKQEE9Lj/W4BMlLeqv5wdipHVXxKQbu2G1GP9aYfFE4cWAmgbbaalS5eiWbNmnjjDSUiABEgg2QQWLlxovVQhWmvbti3mz59f7PfZRPq+bNkyq/KpTfsMgPfKHDuvUvVzbtCnamYLxUUBTFqkmUEqEuABUkVQNmY8oOkOR45CAiRAAulGgNcPZxnn/Yszbqb14vfDtIw585cCGGfcKIBxzI0dSSDtCQzInv2oD7577UCIWKDZmRVQ/7RydqaOPt+7Pxd79+cg15uiGo58ZCfzCWRk+FC+bAbKl8mIK5i9B2S95iJXocJKPBPJe84rlM20fHbSVm34C6v/vbeYSjbsWHmBoROzujzm8/moQnMCOwX7UACTgklN65AogPE0/ckSwOTm5uKpp57CPffcE4q3fPnyVnWUDh06RGVw6NAhq5rIk08+GbITAYmIRaQKScGmKiCRPsJChDRZWbGfoxffJRapXFNQ5FM0EHmzr1SwKSj+KGgzadIkSxQUbKr+xypgKeqXk/45OTmWmGf06NER4yk6T8OGDTFq1ChMmDABH330UehjCmAogInpB19Q+HL0MN5uZOAUNMKumMagsRcE9BAgLMfd8OHxUMCs/uJF7nWYQ4/1pwMJ733oAmB2tGmvvPJKvP766957xhlJgARIIEkERGgigpNo7e2337aqm3rVevfujZkzZ9pNdzmAOXZG/NwlAhTAuARS72EogNE7P/TOWwI8QOoObx7QdIcjRyEBEiCBdCPA64ezjPP+xRk303rx+2Faxpz5SwGMM24UwDjmxo4kkNYEbs1+794AAo+qQGhxVgWcfWpixC8q89OGBEggdgJSrWbtT39h+Q/5L7OPMoqc5cmeNLJLduwzsUcqEqAAJhWzms4xUQDjafaTJYBZvHgx+vbti02bNoXiFfHIQw89hFKlStky2LBhgyUkkTeIB5scFpo8eTKqVasW+jdVAUmwQ15eHt59911LBPPNN9/Y+iEGbdq0wYgRI3DBBRfAL5LYKM1OZDN06FBLUBKsZKPqvxMBS0E3nfYXXp9++imGDRuG5cuXR41d8iOCmWOOOcbKfVAAI+IhqerTokULJd6pauRbWfhyHjg3PqFz9uZsZG3JF3Nl1czCyFoj48JX1Ec0gbf3IIWFL0djYSWPuHKa4M7JFyAsx2Xw4YNCcXLNJDjt2gyf/PWnDYqkOPIpgKjlDmbMmAE5fM1GAiRAAulA4K233kKfPn0gLxGI1Bo0aIAPPvgAxx9/fMKRiAhR/LFpCwBcYGfEz10kQAGMizD1HYoCGH1zQ8+8J8ADpO4w5wFNdzhyFBIgARJINwK8fjjLOO9fnHEzrRe/H6ZlzJm/FMA440YBjGNu7EgCaUvg1uz3/h5AYCKAMnYQ6p1aDi3qVoBUgWEjARIwi4CIYD5fswsbfjtg67jPhwOBPN8Nk7I6z7A1pkHKEzDhRz4PoKX8MnQxQApgXIRpP1QyBDDbt2+3qpy88847IQelcsvLL7+MU045xd5p+a06ELAqvogIpmB79NFHrSosmZmZ1j+rCkiKTioHk1avXo25c+diyZIl+O6770JiHak2U69ePUuw0a1bN9StWzc0n4rzIhr54osv8OKLL+Krr77C+vXrQ90knvHjx0NEIbH471TAEpzYjf4Sk1S4kZiEnbRGjRpZAiE5XCVvPRaB0I4dOwoJYKQqjBzAqlOnjgq+lLWhACZKasMJX46as/qL3t+I5N7/LcOJ8OMHAGULYPoRwPlogi16o6N3LhBI7vpzIQDDh+gE4L1oMcg937p161C6dGnDQ6X7JEACJGBPQH5/vfDCC7FggWhKIjd5IcLDDz9sP2AcFgcPHrR+h924caPdKJ0BvG9nxM9dJEABjIsw9R2KAhh9c0PPvCfAA6TuMOcBTXc4chQSIAESSDcCvH44yzjvX5xxM60Xvx+mZcyZvxTAOONGAYxjbuxIAmlJ4Nbs9zoFEJgFIMMOwJknlUXr+hXtzPh5EQJ/HcjFgUN5yAsEIAIEtqMEMvw+HFMmA2VKRX+Ruem89h/Kw74DucjNS1zyRZDm9/kslsI0WhM/vvx2D9b/sl8FbQ4CvmsoglFBldo2FMCkdn7TLzoKYNIv54w4rQhs3rzZEsAsXLjQivvcc8+FvAW+du3aacWhaLAUwIRJf2Thy1FjVvLQ/TuTXAHCCqwSHV4hSAF0QtMiFWF0p0j/nBJI7vpz6nVq9ZtvVzlg8ODBePrpp1MrakZDAiRAAhEIfP7557joootw5MiRiIxKliyJ+fPno3Xr1gnj+I9//APjxo2zG18qeV1oZ8TPXSZAAYzLQPUcjgIYPfNCr5JDgAdI3eHOA5rucOQoJEACJJBuBHj9cJZx3r8442ZaL34/TMuYM38pgHHGjQIYx9zYkQTSjsAt2e9dAl/gOQRwol3wp9QobYlfSpdMbbGCHYdYP8/JDWDJ93uw9c/D2HcwF3l5sY6QuvYlS/hwWs0yaFGvAkw4XO80Ex+v2GnlPzc3cQKYDD9QrnQGjju2JM47u4IlLorWDh7OwycrdmLbzsMqYf0CX95Vk0Z0XaxiTJvUJGDCd5QH0FJz7SUmKgpgEsOVo5KAJgR++OEHXHnllfjmm28sjy655BKrUk+VKlU08TA5blAAU4C7nfDlqCmrvyRnqcYya/Lu/5bjNfjQp5CzPgzBuRgbSwC0NZpA8taf0dhcdf5SAB/ajSgHvS+44AI7M35OAiRAAsYTOHToEK6//nq89tprUWM5++yzIWKZY4891vWYP/30U6sSjUK7DMBcBTuauEmAAhg3aWo7FgUw2qaGjiWBAA+QugOdBzTd4chRSIAESCDdCPD64SzjvH9xxs20Xvx+mJYxZ/5SAOOMGwUwjrmxIwmkFYGBWbNq5/n8SwDYHgQ7rlIJdGxRBZkZJhyB1iuNu/fl4P2vdkCqgLAVJyDVSnq2rZaya0sEUC/O3epZ6qUCzOXnVUX5srYFnSAimPeX7MDOvTkq/m3P8QeaTx1++c8qxrRJPQIm/PTnAbTUW3eJi4gCmMSx5cgkECeBAwcO4N5778W6devQqFEj1KlTB127dkXVqlWVR3777bfRo0ePkP3AgQPx5JNPonTp0spjpKIhBTAA1IQvR9PP6i8mfA2Sc/+3HFnwYWQRQK+iCfqaAI0+ukYgOevPNfdTZqDnANwULZqGDRti0aJFOOaYY1ImaAZCAiRAApEIrFmzxvo9KmBTh37EiBGQPxkZ9g+RVWn/9ddfVmUZ8cGmTQVws50RP08AAQpgEgBViyGjvnrN7ueBVxHwgJdXpDlPQQI8QOrOeuD31x2OHIUESIAE0o0Arx/OMs77F2fcTOvF74dpGXPmLwUwzrhRAOOYGzuSQNoQuG3U7Hq5Ad8LAJraBS0VJc5vUBGVjsm0M+XnYQj8sfsI5ny5A7l5iav+YTL4apVKoFMKi6sk7698sg2Hc7zJv1R+6dq6KiqXV/u+/rk3Bx8v/xN/HchVWUaf5QQO95ua1eNXFWPapBYBCmBSK5+MhgIYrgES0JrA6NGjrcNYwTZp0iQMGDBAyec9e/Zg0KBBmD59uqP+SpMYapTWAphYhC9H88vqL2asc+8FCCuwCECrInhyUQZlUQ9K9TXNQEsvFQh4v/4UnEpDk8oAfgBQLVrs3bp1wzvvvJOGeBgyCZBAOhKQ34eeffbZqKFnZmZCfs+68cYbXUMkP2tnzZplN952AGcC+NPOkJ8ngAAFMAmAqsWQFMBokQY6oSMBHiB1Jys8oOkOR45CAiRAAulGgNcPZxnn/Yszbqb14vfDtIw585cCGGfcKIBxzI0dSSAtCPzfPz8q99f+w+8DaGsXcKkSfnRuWQXHKh6mtxsvHT+nACZ61lO9ulBSBDCtqqByhRLKX7edfx2tUiQVYexb4JMagfIds7LaK5WNsR+PFqYQoADGlEzRTzUCFMCocaIVCSSJwCuvvIJ+/fqFZu/UqROmTp2KGjVqRPUoJyfHqvRy3333hezq1q2LN954A/Xq1UtSNPpMm5YCmNiFL0cTxuov+izc6J54J0BYgfoAZgM4pZhLAdRHU3xrCjT66RoB79afay6n7EDXA/iXXXR33HEHxowZY2fGz0mABEjAeAK7du2yqmh+/vnnUWOpUqUK3nzzTbRr1y7umOVn7NNPP60yzg0A5M1sbMkgQAFMMqh7MScFMF5Q5hxGEuABUnfSxgOa7nDkKCRAAiSQbgR4/XCWcd6/OONmWi9+P0zLmDN/KYBxxo0CGMfc2JEEUp7AjVkzK5fwl3kJAXS0C/aYMhk4v2El1KpS0s6Un0chQAFM9OVBAYy7Xx+rAkyMAhjxYNvOw5i/cif2H1IRwfim5QUCA6dkddnvrvccTWcCFMDonB36FjsBCmBiZ8YeJOAhgfXr16N3795Ys2ZNaNbOnTtj5MiRaNy4Mfx+fzFvtmzZYh24mjBhAvbu3Rv6/PHHH8edd96JjIwMDyPQc6q0EsA4Fb4cTR2rv+i5hMN55Y0AYRmugx+TARR/OkKxlDmrxX1PvVl/7vudqiNKeZdudsGJAEYOabORAAmQQKoT+PDDD3HFFVfg4MGDUUOVlwwsXrwYp512mmMkY8eOxZAhQ1T6vwugu4ohbRJEgAKYBIFN+rAUwCQ9BXRAVwI8QOpOZnhA0x2OHIUESIAE0o0Arx/OMs77F2fcTOvF74dpGXPmLwUwzrhRAOOYGzuSQGoTCAR8t456/+kAAoPsApVD9Bc2roSTqpe2M+XnNgR27DmC2Yt3QCqBsBUnUKViCXRpWQWZGSYcr489g5L3lz7ehpxcb/KfkeFDt1ZVHVVt2rLjMD5YugMBFVd9vgmTRnS+LXYi7GEqARO+oTyAZurqSobfFMAkgzrnJAFlAoFAAOPGjQt7QLVRo0Zo2bIlTjrpJGu8HTt24IsvvsCSJUuKjf/3v//dqggjbzZmA9JCABOf8OXoMqGgwaSvS2Lv/xYgE+VxN4CHw0DJgx+XoDHmmQSMvrpKILHrz1VX02KwOgC+B1BcJVsk/OHDh2PUqFFpAYVBkgAJpC8B+Z1KXiAwevRoWwgnnHACXnjhBVx00UW2tkUNRowYoTQHAHnt0lkA1sc8CTu4R4ACGPdY6jUSBTB65YPeaESAB0jdSQYPaLrDkaOQAAmQQLoR4PXDWcZ5/+KMm2m9+P0wLWPO/KUAxhk3CmAcc2NHEkhZAllZWf6tvnOfBXCrXZAiRGjbsBJOrUnxix0rlc9378vBrMU7cPiISmUNlRFTy6bSMZno3roqRLiRii0vL4BpH23zTABVqoQf3VpXRfmyzl5y/uNvB7Dw611KqfABj0wc2WWYkjGNjCdgwjeUB9CMX2YeBkABjIewORUJOCNw4MABSPWWrKwsRwMMHDjQOohVuXJlR/1TsVNKC2DcEL4cTTqrv5i1+BNz/7cCVZFnVX35O4CziyEJ4CscwYU4DwfMwkVvXSaQmPXnspNpNtx1AF5Qifnaa6/FtGnTVExpQwIkQALGEpDfqaSC5g8//GAbg7w04OGHH0avXr1w7LHH2tqLgbxwYPr06Uq2AK4H8KKqMe0SRIACmASBTfqwFMAkPQV0QFcCPEDqTmZ4QNMdjhyFBEiABNKNAK8fzjLO+xdn3Ezrxe+HaRlz5i8FMM64UQDjmBs7kkDKEhiQPecfPmCsSoAtzqqAs08tp2JKGwUCR3ID+GLNLvyy/ZBaZQ2FMVPFpGSmz6oydF69CvD7TThe74z8Jyt2YuufhxMughGEtaqWQrtzKsVVUef7jfvw5Xd7lIL1+XDXxBFdnlIyppHRBEz4hvIAmtFLzGPnKYDxGDinIwFnBPLy8vDpp59i2LBhWL58udIg9evXx9ChQ3HFFVegVKlSSn3SxSglBTDuCV+OLgNWfzHt6+Du/d9K1EbAEr3IIfoTwsLwYSzOxRDTQNHfhBBwd/0lxMW0HFSUsyNVIm/evDmGDBmC3r17q5jThgRIgASMJPD555+jZ8+e2L59u63/Pp8Pl156qfX7V+vWrSPav/766xgzZgyWLl1qO+b/DLIBOHuzgeoMtFMjQAGMGifzrCiAMS9n9NgjAjxA6g5oHtB0hyNHIQESIIF0I8Drh7OM8/7FGTfTevH7YVrGnPlLAYwzbhTAOObGjiSQkgRuyX7vLvgCjyGAqCUhfD6gdf2KqHNi2ZTkkMygcnID2HcwF7lSBCYQ9VF0Mt30fO4SmX6ULe1HRgqLXwRqbp7kPw85OYmrAiT7kxl+oGzpjLjEL8FFIAIYEcKoNJ8PfSeO6PKqii1tzCVAAYy5uaPn4QhQAMN1QQJGEcjJycHq1asxd+5cLFmyBN999x02bdpkxSAVXpo2bYpWrVpZh7UaNWqEzMxMo+LzytmUEsC4LXw5mgRWf/FqMbo3T/wChAXIREU0RQBXI2AJX44J614APyMDw9AYM9xznyMZTiD+9Wc4AI3dlwoDImZTas2aNcM111yDs846y/pTo0YNpX40IgESIAFTCLz55pu4+uqrceTIEWWXL774Yuv3qx49eqBkyZJYt24dvv/+e7z00ktYtmyZ8jgApNyW3GOx6UCAAhgdspAIHyiASQRVjpkSBHiA1J008oCmOxw5CgmQAAmkGwFeP5xlnPcvzriZ1ovfD9My5sxfCmCccaMAxjE3diSBlCNwa/Z7nfIQeNsHlLQLTgQwdU8qi9NqlUGVCiVwOCcPR3IC1uH9PGo27PDxcxIwloAIGzIzfNYfqcSzZ18OvvlpHzZtO6gUUwAI+Hy+qyeN6MyzYErEzDSiAMbMvNHrSAQogOHaIAESSEMCKSGASYzw5ehqYPUXE78VsQsQlqIKMtEUuWgGP5oCaAGgasTgfdiMPDwHHyajCbaYCIk+J4xA7OsvYa5w4DAEFgJoSzIkQAIkQAJJJfAZgHZJ9YCTFyZAAUyqrggKYFI1s4wrbgI8QBo3QmsAHtB0hyNHIQESIIF0I8Drh7OM8/7FGTfTevH7YVrGnPlLAYwzbhTAOObGjiSQUgQGjJrT0hfAXAAVVAMrWcJvVSih4EWVGO1IIPUIiBjO7/Ph0JGYKtYc9vkCHSaOuFz2NdlSkAAFMCmY1LQOiQKYtE4/gyeBdCVgtAAmkcKXowuC1V/M/GIcPegl7/soB+AT1AZQEQHrIUgF+FEh9N/A3/4ndjlbKVQKX5QwpbkRBTB6L4DjAcwG0FhvN+kdCZAACaQsgVUALgfwW8pGaGJgFMCYmDUVnymAUaFEm7QkwAOk7qSdBzTd4chRSIAESCDdCPD64SzjvH9xxs20Xvx+mJYxZ/5SAOOMGwUwjrmxIwmkDIEbHptVvsRB/1c+oF7KBMVASIAEdCfwFzJw5qQHunBfU/dMOfCPAhgH0NhFYwIUwGicHLpGAiSQKAJGCmACaA8fRvLN0YlaFRy3GAEKX7go1AlQAKPOKlmWZQG8DKB7shzgvCRAAiSQpgTeAdAPwP40jV/fsCmA0Tc38XlGAUx8/Ng7hQnwAKk7yeUBTXc4chQSIAESSDcCvH44yzjvX5xxM60Xvx+mZcyZvxTAOONGAYxjbuxIAilCIOAbMGrOcF/Al50iATEMEiABYwj4Hpg0svNDxrhLR5UJUACjjIqGRhCgAMaINNFJEiABdwkYKYBxFwFHI4FIBH5EAGsBfAMfJqMJthAVCSgQoABGAZImJmMA3KGJL3SDBEiABFKdwFgAQ1I9SGPjowDG2NTZOE4BTKpmlnHFTYAHSONGaA3AA5rucOQoJEACJJBuBHj9cJZx3r8442ZaL34/TMuYM38pgHHGjQIYx9zYkQRSgsDArPdr5PrzJvoC6JYSATEIEiABgwgEXps08vKrDXKYrioSoABGERTNDCFAAYwhiaKbJEACbhKgAMZNmhzLWAIB/AofliOAFfBjLXz4Bo2xydh4FKRfNgAAIABJREFU6HgyCVAAk0z6sc8tAhgRwrCRAAmQAAkkjoD8rH06ccNz5LgJUAATN0JNBzBCAFPuIWD/kXyCBx8ASmVqSpRupQwBHiB1J5U8oOkOR45CAiRAAulGgNcPZxnn/Yszbib1OpQDlH4w3+OyJYB995sUAX1VJUABjCqpYnZ677/x+ZrjxLIjCagQ6P/Q3Jr+nJyJQKCrij1tSIAESMAtAj4fpk8c0eXvbo3HcfQhQAGMPrmgJ24QoADGDYocgwRIwDACRgpgAmgPP7IQQFvDcNNdLwkcBLALQA2sBvAHAtgBP/6w/jsPO5CBP5CLHQjgGzTDVi9d41wpTUDvB/Apjd5xcGcBuBPAjY5HYEcSIAESIIFwBJ4H8BSA74lHcwLcoNc8QY7dM0IAc9IY4Jfd+TH+fjdQrZzjmNmRBJQI8ACpEiZbIx5gtkVEAxIgARIggTAEeP1wtix4/+KMm0m9tu8DjvtnvscnVgT+y1q6JqVQ2VcKYJRRFTXUe/+Nz9ccJ5YdSUCVwIDsOUN9wMOq9rQjARIgATcI+Hy+ARNHdJ7ixlgcQy8CFMDolQ96Ey8BCmDiJcj+JEACBhIwUgDTBEfvQZajXYKFMLuQgVPRyJJRsJlDQO8HoOZwpKfOCHD9OeOmQ6+6/xPC3KSDM/SBBEiABAwmMPV/wpd1BseQXq5zgz5V822EAKbxZGD1lvwU/DgY+FvlVE0J49KFAA+QupMJHmB2hyNHIQESIIF0I8Drh7OM8/7FGTeTev3nT6D2uHyPG9UEVg0wKQL6qkqAAhhVUsXs9N5/4/M1x4llRxJQJdB/5OyT/H7fpwD+ptqHdiRAAiQQJ4Gf8gJoPiWri7xsmS3FCFAAk2IJTftwKIBJ+yVAACSQjgSMFsAEE5ZIIUwA2WiKrHRcGwbHrPcDUIPB0nUlAlx/Spi0NqoO4GIAIoiR6jDydx2tPaZzJEACJJA8AusBiNBFqrzI358A2JY8dzizIwLcoHeEzYBORghgOkwHPvkpn+bKAUDjmgbQpYtGE+ABUnfSxwPM7nDkKCRAAiSQbgR4/XCWcd6/OONmUq9VW4BzJ+d7fPFpwMfXmhQBfVUlQAGMKqlidnrvv/H5muPEsiMJxEKg/6h36/vy/Lf7fL4LgEANwFfahAPMscRIWxIggeQSCAB5AHLgwwdAxthJIzouTq5HnD1RBEy4fuh9A5yozHBcZwQogHHGjb1IgASMJpASAphgBhIjhGEVGPNWOO//zMtZKnnM9ZdK2WQsJEACJEACRQmUAKxqjEcARD1cT3QGEeAGvUHJislVIwQwV70JzPg2P64F1wHtTokpThqTQMwEeIA0ZmRhO/AAszscOQoJkAAJpBsBXj+cZZz3L864mdRr4Uag/Yv5Hvc5G3itp0kR0NdIBHw+26N1tgakaxHQe/+Nz9e4TEnAMwJZWQsyt2fuPz4nB9V8yDsGCPg9m5wTkQAJpDyBgN93wJ+Xty9zR4n1zzzT8VDKB5zGAZpwE673DXAaLx4tQ6cARsu00CkSIIHEEkgpAUwQldtCGFaBSewidH903v+5z5QjqhPg+lNnRUsSIAESIAESIAEdCHCDXocsJMIHIwQwgz4Anl2WH/6sq4DLWXsvEeuBYxYgwAOk7iwHHmB2hyNHIQESIIF0I8Drh7OM8/7FGTeTes1eD3R9Ld/j25sBz3Q0KQL6GokABTCurQ2999/4fM21RHMgEiABEiABEiABEvCCAAUwXlDmHN4RoADGO9aciQRIQBsCKSmACdJ1TwjDKjDarFglR/R+AKoUAo0MJsD1Z3Dy6DoJkAAJkAAJpCUBbtCnatqNEMBkLwSyFuan4KUrgH4NUjUljEsXAjxA6k4meIDZHY4chQRIgATSjQCvH84yzvsXZ9xM6vXyWuCat/M9zmoHjGxnUgT0NRIBCmBcWxt677/x+ZprieZAJEACJEACJEACJOAFAQpgvKDMObwjQAGMd6w5EwmQgDYEUloAE6TshhCGVWC0WbMKjuj9AFQhAJoYTYDrz+j00XkSIAESIAESSEMC3KBP1aQbIYCR6i9SBSbYxncCBjZN1ZQwLl0I8ACpO5ngAWZ3OHIUEiABEkg3Arx+OMs471+ccTOp14TlwG3v53ss1V+kCgyb+QQogHEth3rvv/H5mmuJ5kAkQAIkQAIkQAIk4AUBCmC8oMw5vCNAAYx3rDkTCZCANgTSQgATpB2fEIZVYLRZtbaO6P0A1NZ9GhhOgOvP8ATSfRIgARIgARJIOwLcoE/VlBshgJnxLXDVm/kpeOQi4L7WqZoSxqULAR4gdScTPMDsDkeOQgIkQALpRoDXD2cZ5/2LM24m9Xp0ETB0Xr7Hr/UE+pxtUgT0NRIBCmBcWxt677/x+ZprieZAJEACJEACJEACJOAFAQpgvKDMObwjQAGMd6w5EwmQgDYE0koAE6TuVAjDKjDarFsbR/R+AGoKRfrplADXn1Ny7EcCJEACJEACJJAcAtygTw73xM9qhADmk5+ADtPzYVx3DvBCt8TD4QzpTYAHSN3JPw8wu8ORo5AACZBAuhHg9cNZxnn/4oybSb1ung1MXZXv8cfXAhefZlIE9DUSAQpgXFsbeu+/8fmaa4nmQCRAAiRAAiRAAiTgBQEKYLygzDm8I0ABjHesORMJkIA2BNJSABOkH7sQhlVgtFm5UR3R+wGoGQzppXMCXH/O2bEnCZAACZAACZBAMghwgz4Z1L2Y0wgBzI79QNXH83GcUgn4+Q4v8HCOdCbAA6TuZJ8HmN3hyFFIgARIIN0I8PrhLOO8f3HGzaRe9ScA3/6e7/GW/wNqHGNSBPQ1EgEKYFxbG3rvv/H5mmuJ5kAkQAIkQAIkQAIk4AUBCmC8oMw5vCNAAUxCWY8ePRojRowIzfHyyy+jb9++CZ3T9MEXL16M1q1bh8IYMGAAxowZgzJlypgeGv3XiEBaC2CCeYhFCMMqMBqt3oiu6P0A1ASC9DEeAlx/8dBjXxIgARIgARIgAe8JcIPee+bezGiEAEZQnDUeWLc9H8r6QcAZVbyBxFnSkwAPkLqTdx5gdocjRyEBEiCBdCPA64ezjPP+xRk3U3oVfTHACRWAX+40xXv6aUeAAhg7Qsqf673/xudryomkIQmQAAmQAAmQAAnoQIACGB2yQB/cI0ABjHssw4ykuwAmLy8Pn332GX788UfcfPPNCWWhOjgFMKqkaBcPAQpgCtBTE8KwCkw8C86bvno/APWGAWdJHgGuv+Sx58wkQAIkQAIkQAJOCHCD3gk14/oEAoGogphkBtR/DvDcynwPnu8K3NAomR5x7lQnwAOk7mSYB5jd4chRSIAESCDdCPD64SzjvH9xxs2UXnN/BC57Od/b7mcCb/cxxXv6aUeAAhg7Qsqf673/xudryomkIQmQAAmQAAmQAAnoQIACGB2yQB/cI0ABjHssw4ykqwBG9v9/+OEHPProo5g+fTpGjRqF4cOHJ5SF6uAUwKiSol08BCiACUPPTgjDKjDxLDkv+ur9ANQLApwjmQS4/pJJn3OTAAmQAAmQAAnEToAb9LEzM7CHzgKYF78Grn83H+p15wAvdDMQMl02hgAPkLqTKh5gdocjRyEBEiCBdCPA64ezjPP+xRk3U3qN+gwYuSDf24cuBIa1McV7+mlHgAIYO0LKn+u9/8bna8qJpCEJkAAJkAAJkAAJ6ECAAhgdskAf3CNAAYx7LMOMpKsA5s0338QNN9yAvXv3Wl5TAJPQZcDBNSRAAUyUpEQWwrAKjIZruYBLej8A1ZsdvYufANdf/Aw5AgmQAAmQAAmQgJcEuEHvJe2kzaWzAOab34EGE/LRnFIJ+PmOpKHixGlAgAdI3UkyDzC7w5GjkAAJkEC6EeD1w1nGef/ijJspvbq8Crz373xv51wNdD7DFO/ppx0BCmDsCCl/rvf+G5+vKSeShiRAAiRAAiRAAiSgAwEKYHTIAn1wjwAFMO6xDDOSrgKYV155Bf369Qt5TAFMQpcBB9eQAAUwCkkJJ4RhFRgFcEkz0fsBaNKwcGKPCHD9eQSa05AACZAACZAACbhEgBv0LoHUexidBTBC7vgngc1H301jtWX9gaa19GZK78wlwAOk7uSOB5jd4chRSIAESCDdCPD64SzjvH9xxs2EXjl5QM0ngD/253u7cQhwckUTvKePKgQogFGhpGSj9/4bn68pJZFGJEACJEACJEACJKALAQpgdMkE/XCHAAUw7nCMMAoFMLHjXbx4MVq3bh3qOGDAAIwZMwZlypSJfTD2IIEIBCiAiWFpFBbCsApMDOg8NtX7AajHMDid5wS4/jxHzglJgARIgARIgATiIsAN+rjwmdJZdwFMz5nAW9/n0xxzKXBHC1Po0k/TCPAAqTsZ4wFmdzhyFBIgARJINwK8fjjLOO9fnHEzoddXvwDnPZ/vae3KwIbBJnhOH1UJUACjSsrWTu/9Nz5fs00gDUiABEiABEiABEhAJwIUwOiUDfoSPwEKYOJnGGUECmBix0sBTOzM2CN2AhTAxM4MQSFMHhaiKbIcjMAuiSWg9wPQxMbO0ZNPgOsv+TmgByRAAiRAAiRAArEQ4AZ9LLSMtdVdAPPIF8Cw+fl425wEfH6DsbjpuOYEeIDUnQTxALM7HDkKCZAACaQbAV4/nGWc9y/OuJnQa9AHwLPL8j29oi7wVm8TPKePqgQogFElZWun9/4bn6/ZJpAGJEACJEACJEACJKATAQpgdMoGfYmfAAUw8TOMMgIFMLHjpQAmdmbsETsBCmBiZxbqsQznoBm+jmMEdk0MAb0fgCYmZo6qDwGuP31yQU9IgARIgARIgARUCHCDXoWS8Ta6C2A+/g9wyUuFMX/QF7jsdOPRMwANCfAAqTtJ4QFmdzhyFBIgARJINwK8fjjLOO9fnHHTvdePfwKNJgF/Hc73NKsdMLKd7p7Tv1gIUAATC62otnrvv/H5mmuJ5kAkQAIkQAIkQAIk4AUBCmC8oMw5vCNAAUxCWVMAEzteCmBiZ8YesROgACZ2ZuyhPQG9H4Bqj48OxkmA6y9OgOxOAiRAAiRAAiTgMQFu0HsMPDnT6S6AESoXTwfm/ZTP55qGwPTuyeHFWVObAA+QupNfHmB2hyNHIQESIIF0I8Drh7OM8/7FGTfdew3/FHjw83wva5UHlvcH5G+21CFAAYxrudR7/43P11xLNAciARIgARIgARIgAS8IUADjBWXO4R0BCmBiYh0IBPDrr7/ivffewwcffIAvv/wSf/75J04++WS0a9cOffv2xfnnn49SpUpZ48YjgMnJycG///1vzJ8/35pn/fr1WL16dchfmbNevXpo0aIFLr30UjRq1AiZmZkR4ynqS7TABwwYgDFjxqBMmTIRzdz2LzhRNAGMzLlo0SJMmzYNX331lcWkfPnyaNasGdq2bYvu3bvjrLPOgt/vjymvQWPJ77Zt27Bw4UJ88cUX+Oabb/D1119j7969lonMdc4556B+/fro2LEj2rRpgwoVKsQ81759+yBxzpo1C6tWrcKSJUtcHT/o0IEDB7B06VK88847WLZsWWieypUro2nTpmjVqlXczHbu3Il58+ZZ34c1a9aE1qjM0bBhQ2t9dujQAc2bN4+6nmKGGGcHCmDiBMjuOhLQ+wGojsTok5sEuP7cpMmxSIAESIAESIAEEk+AG/SJZ6zBDCYIYF75Buj3Vj6sTD/wzUDgzKoaAKQLKUWAB0jdSScPMLvDkaOQAAmQQLoR4PXDWcZ5/+KMm869/th/tPrLr3vyvWT1F50z5tw3CmCcsyvSU+/9Nz5fcy3RHIgESIAESIAESIAEvCBAAYwXlDmHdwQogFFmvX37djz55JOYMGFCSBARrnPnzp3xz3/+E2eeeaYjAcyhQ4csgc1jjz2G5cuXK/sngoaHH34YF1xwQVgBiFsCmET5Fww0kgBm06ZNuPvuuy020ZqIYEaMGGEJVVSbCF/Wrl1rMX/ttddUu0FEHg888AD69++PcuXK2fYTQcqUKVMscZHEY9diHT84nuTorbfewqhRoyyRkF2TNZudnW2JqBQeRlnDifBLvg+TJk2y/tuu1alTx8pLjx49QgIxuz6J/JwCmETS5dhJIqD3A9AkQeG0nhHg+vMMNSciARIgARIgARJwhQA36F3BqPsgJghghGHz54Blv+XTHN4WGNVed7r0zzQCJh8g/XorcE4NPYibfoC56LP3RFJ9+eWXrReGxdL27NljvZhKXrZU9OVU8kIweeFS+/btrRcunXHGGVFfCCbzPv/887jpppsKuTB06FBr3yYjIyMW15Rs5WVRN954o/VCqmA777zz8Oqrr1ovUYu3yf7CkCFDMHny5LBDDR48GI8//rirz99lH+Pqq6+2XtJWtMn+w/Dhw+MNS6v+4RhHi3PHjh3WOv/oo49CcThZ+1pBoDMJIaDr9UOna2w48CbfvyRkIaXAoE98Cdz9cX4grP6SAkmNEILCmQMTzt7pkCC999/4fE2HNUIfSIAESIAESIAESECZgAk34XrfACujpqEnBCiAUcIsVTpk80A2iFSaVLuYOnWqtdEhh/6Dze7Bt4hs7rrrLrz00ksq0xSzkQolsuEgmyBFq8G4IYBJpH/BYMIJYLp164Y77rhDScwh48hm0lNPPWVVN7F7uCJVZUTEMWzYsKjCpmgJ6dWrF5555hlUr149oplUkbn33nsxceLEmHPbqVMnjB8/XmmTbOvWrbjnnntiXkOydkRAdcstt9huHP7222+47bbbrAo2sbabb74Zjz76qCUeSmajACaZ9Dl3ggjw/i9BYDmsEgGuPyVMNCIBEiABEiABEtCGADfotUlFIh0xRQAzcTkw8P18ErUrH60CUzpyoedEYuPYKUrA5AOkWQuBzzYCI9sB7U5JboJ0PcCsSkVXAYzsO4wdO1b5ZUsSr1Rnl72XSC8EE5vvvvsO8ux+3bp1IURuClKKcpcq7LKXsWXLltBHsl8zcuRIVwQ3dgIY2ZeSF3ydeuqpqkvC1m727Nno2rVrWDsKYADTBDDyMrjVq1fj66+/xg033GCbfxq4R0C368fCjUD2QqDtKYBU39C1mXz/oivTZPqVk3e0+su3v+d7weovycxIYue2O6MBwISzd4mFpDa63vtvfL6mlkVakQAJkAAJkAAJkIAmBEy4Cdf7BliTRNKN/xGgAMZ2KcjmyPXXX4+lS5cWspUD/CJMqFevHg4fPmy9AUs2kEToIE0+q1q1KqZNmxbqF00As2/fPku4IBVmCjYRJkg1kxYtWqBKlSrWR/JQXd6EtmTJkmL+16xZEzNmzMD5559f6LP3338f3377rfVv8rf4EmwdO3YsZH/SSSdZlTpKliwZskm0f8GJim7CBflu2LAh5Its5Fx00UUQNvIGMnkjXNGKKiKCEfZt27aNmGN52C8bQiL6COYtaCzVUOSNclLJR5rkWDawJM/hKp6IeETyF+7NcSKykWop9913XyFfxEeJReaRfuHWUbCDCEekcky0SjPbtm3DgAEDiglThFOzZs2sNST/LbEuWrQIn332WTE2Ik4REVZRAVXQMNI6kAovLVu2DPGKNoeIsYRFpDlsv5QuGFAA4wJEDqEbAd7/6ZaR9PKH6y+98s1oSYAESIAESMB8AtygNz+HChGYIoA5cOToQbD1O/KDevhCYGgbhSBpQgKKBEw+QLrrIHDKWGD3waMCmGQKYXQ7wKyY/pCZbgIYeT4vlTNieflV0ZjlObO83EqeexdtUildntmPGzeu0EdSPf2KK66IFV9U+9zcXKvKujz7DjbZq3n33XetZ/NuNDsBjMzhZmyR+AVjoQDGLAHMxo0bLTHW9OnTkYq5c+M7lsgxdLl+BIUv8nfF0sDGO4BKpRMZeXxjm3z/El/kqdn7kS+AYfPzY2P1l9TMczAqCmBcy6/e+298vuZaojkQCZAACZAACZAACXhBgAIYLyhzDu8IUAATlfWePXswaNAg64FwsMlGyt13341//OMfqFChQqH+8mYvqTzyxBNPhB03mgDmlVdeQb9+/Qr1+7//+z/ceeedkI2ScO2///0vHnroIUyZMqXQx3al7ovOpfKw2yv/om3CdejQAY888ghEnFLwoYls/IiQRfJSUJzSqlUrS+hzyinhXw24fv169O7dG2vWrAnxkzmEaePGjeH3+4thFwGIVOi5//77C80V7e1q8jYtefNbUKQja0gEMZLvMmXKFJtD1tGDDz5YSAwlfaSi0IUXXhh2LYQTpkifgQMHWmu16BqSzcWff/4ZDzzwgMWu4PqW9dSnT5+w84iQ6qqrrgoJhkTEI9VvLrvssmKCFpnjxx9/tCrfiO/BVrduXbzxxhuWeCxZjQKYZJHnvAkkoPcD0AQGzqG1IMD1p0Ua6AQJkAAJkAAJkIAyAW7QK6My2dAUAYwwfnQRMHReYdovdAOuO8fkDNB3nQiYfoBUqsDIm+qDLVlCGF0OMDtdWzoJYOTZsTwzlv2Poi+3CsYnL3SSPZi8vDzIC7Ii2ckz8Mcffzzsy6Pmz59vVYov+AIseYmUvGwq3LN5p2zlmf61116LefPyf5hfd911ePbZZ6O+1CqW+VQEMHZ7Q7HMJ/sHshdQ9OVwwTFU9pVimU8H23CMo8VpQgUYEWdNnTrVEooF989SMXc6rJ9oPiT7+lFQ+BL0UwSlOld/ET9Nv3/RfV166d+LXwPXv1t4RlZ/8TID3s9FAYxrzPXef+PzNdcSzYFIgARIgARIgARIwAsCFMB4QZlzeEeAApiorGfNmoVrrrkmtDkiggKp0HL11VeHFUfIYJGqfchnkQQwO3fuxI033lhIJCAPo+WNYXZVMuQtXGInwpBga9euHUSwUqtWrbDxxSqA8dK/SJtwXbt2xeTJk1G9evWwMcmG2YIFC6yy7QU3wiJVZhF72eSSaifB1r59e0vccvzxx0ddF9J37ty5lnim4MbZxx9/jIsvvrhYX5lHNvKCTcQvQ4YMKSTiKdpJBC1i89xzz4U+kv+XCi0FK/MEPyyaU5W1Kn1lQ0c2B7Oysmw5SIUaeaOexBNsKm+U27p1K2666SaIeCbYRCgm8SSrUQCTLPKcN4EE9H4AmsDAObQWBLj+tEgDnSABEiABEiABElAmwA16ZVQmG5okgNn6F3De88DPO/OJl8wAVgwA6h9nchbouy4ETD9AWrAKTEGmXgthkn2AOd71FO7Zu1SEkP0Et9upp54KeXlSpLZu3TpLXFHw5VRi27lzZ+tFVyJ+KfgcXJ7Jy3P/8ePHW/sERSu6R6psHk6YkogXNM2ePRuyh1GwiehA9n3caioCmGgv6orVj7fffhs9evSI2C0VRRSpKICJNaZY1wnt1Qgk6/oRTvgiHptQ/UX8NP3+RW11pL7VN78DTSYDh3PzYz31WGDRDYBUgWFLTQIUwLiWV7333/h8zbVEcyASIAESIAESIAES8IIABTBeUOYc3hGgACYiaxEg3H777XjxxRdDNqqilHDiBRkkkgBm5cqV6NKlC2QzRlqsmxRr165Fz549rbegSatfvz5mzpyJM888M2x8sQpgvPQv3Cac8HjhhRcgG1PRmmyCyaZS//79Q2aRWO7evdsSZbz55pshWxUxR9BYNthuu+02SzATbNOmTbPe8lawHTx40BLZiHAq2BYtWgSpTmPXli1bZlWOCa6LSMKmcAKlSBt+4eYMV+ko3OaczCOCsKCQpWHDhnj99ddRp04du1BQdLNMxpHNShHqJKNRAJMM6pwzwQT0fgCa4OA5fNIJcP0lPQV0gARIgARIgARIICYC3KCPCZepxiYJYITxjG+Bq/IfU1nYT6kE/HyHqRmg3zoRSIUDpEWrwBTk65UQJlkHmN1aS+GevUerWu/WvEXHiSTkkJc03XPPPVErs8gewGeffYZbbrkFUuE92KQC+owZM3D++ecXmi7ci7DEwE1xirykTPweN25caO5Y93hUWKsIYGScWPY5Is2rMhcFMCpZS74NBTDJz4F44PX1I5LwJUjDhOov4bgVzWYg/91+eiSaXoQlcOpYYOOuwh+91hPoczaBpTIBCmBcy67e+298vuZaojkQCZAACZAACZAACXhBgAIYLyhzDu8IUAATkXVRUUmsbwUrKl6QiSJtJv3444+YM2cOZM7//Oc/aNOmDWTzICMjQ2kthCuzHk1kEasAxkv/wm3CxbIZFe6NbuE2fETAIqKM7777DqtXr7Yq7Tz//PMRq+aES8To0aMxYsSI0EfhNnzCbS5EqhRTdI7t27dbFW1ERNOoUSPUrl0bV155JSpVqlTIdP78+ejevXvorXeqlWwKDlJ0DBFUCfeKFSuGzIqus9NPP90SEDVo0MB2nf7www+WMKlChQo455xzLHFWr169UKpUKdu+iTCgACYRVDlmkgno/QA0yXA4fcIJcP0lHDEnIAESIAESIAEScJUAN+hdxanrYKYJYITjkLnA2CWFibY6EVjkXgEBXdNFvxJMIBUEMJGqwBREl2ghjNcHmN1eFroIYMLtnQwcONCqVF6uXDmlsOUZuzzDLlgJZvDgwdYYRZ85yx6APIuWqjPB5uYLmsKNP3z4cEh1HdU9HpWgw+01yEuzTjzxxEIv6orEQWWOoI2Ii3r37h2q0NOhQwds27atUMUeCmBiIZo8Wwpgkse+4MxeXT/shC/ikynVX8TXVLh/0WMFJs+L1s8Di38pPP8dLYAxlybPJ87sDQEKYFzjrPf+G5+vuZZoDkQCJEACJEACJEACXhCgAMYLypzDOwIUwERkXVQkEuuGSLgKIYl6m1qiBTDxLshY/Cu6CRfrm9LkjW4PPfQQZIMp2IYOHQoRq7i52SRjqwhgxJ/s7GzrT7B16tTJqn5y8sknx4sW4eIVv+6//34oPFgKzb9582b07dsXCxcutP4tnLhl//79+Mc//mEJY4Lt5ptvhlSbqVy5ctyxeDn/maZqAAAgAElEQVQABTBe0uZcHhHQ+wGoRxA4TdIIcP0lDT0nJgESIAESIAEScESAG/SOsJnWyUQBjDA+73ngqyKHxLLaAfKmbjYScEogVQ6QRqsCU5BNooQwXh1gdppnu346CGDCVWSJ9eVjEme4qivnnXceXn311WLP3fft24fbb78dL774YgiRVIyRl5Kde+65dthsP5cXa0m1+WCTsd999100a9bMtm8sBuGEDJdccgmuu+466+VTQTFQrHsq4Xwouj82ceJEK6aPPvooZE4BTCzZS54tBTDJY19w5kRfP1SEL0F/TKn+Iv6myv2LHqvQey+yFwJy71awtTwR+JLifu+TocGMvlgOLmjgr0Yu6L3/xudrGi0VukICJEACJEACJEAC9gQogLFnRAuTCFAAEzZbubm5loDikUceCX3+1FNPYciQITFlV/oPGzYs1IcCmPzNkUgVaopuwsnG0dNPP42yZcsqs//kk08gbyQLNhGcvPTSSzj22GOVx1AxVBHAyDhFq6vIv4n4pV+/frj88sutiiglS5ZUmbKYTTih1YwZM6y3s8XSwolbZs2aZflXsBXdzJPP6tevb8XSuXNnnHHGGVY1Hd0bBTC6Z4j+OSCg9wNQBwGxi1EEuP6MShedJQESIAESIAESADfo02IRmCqAOZADHPMQkFfkLrvP2cBrPdMidQwyAQRS5QCpShWYgvjcFsIk+gBzAlJfaEgdBDDhnmcPGDAAY8aMQZkyZWJCMHv2bHTt2rVQn0j7DlINvkePHoVsn3zySWvPJ57zmLt377bEL1IpPdikWrs8R3d7PyKSAOaJJ56w4pg3b17Ih7feegtXXHFFTDyDxkUFQyKoeeaZZ6w9MwpgHCFNaicKYJKKPzR5oq4fsQhfxBmTqr+Iv6ly/6LHKvTWi6veBGZ8W3hOvw/4636gjP7byN7CSpPZKIBxnGi999/4fM1xYtmRBEiABEiABEiABJJBgAKYZFDnnIkjQAFMWLbhxABORAWvv/46+vTpE5rDTQFMTk4Ofv31V3zxxReQzRsRWQTf8CUTRtrokc+Kvr0rEW/qcupf0U04J76tXbsWPXv2xIYNGyz28hY3yV/t2rXj+i7J2+n+/PNPrFy5Eu+99x5kg23Tpk2hMSP5umfPHgwaNAjTp08PO79UT7nwwgvRpUsXnH/++TjxxBPh9/uVfC1auUU6ydvsTjjhBKX+QaMjR45g7ty5EP7BNmnSJMjmY8H222+/QaohLViwIOz4Iuxp166dtbkmb7irXr16XBuIMQURgzEFMDHAoqkpBPR+AGoKRfrplADXn1Ny7EcCJEACJEACJJAcAtygTw53j2c1VQAjmOb9BFwc5jFSo5rArKuAEyt4DJPTGU8glQ6QqlaBKZg0t4QwiTrA7NUC00EAI8/Tr776anz55ZehsJ28fEw6y3N6eaa+ZcuW0FiR9nHE5tprry0kEnFDqLJs2TJ069atkA9SQf3GG91/vX0kAYzsOzz77LNWxfpgGzx4MB5//HGUKlUq5uX13XffoVevXli3bp3VV8Q1d999N66//noKYGKmmfwOFMAkPwfigdvXj1iFL0EKJlV/CcetaDYDWXrkl17kE/hlD9D1NWB1/qU59OEn1wIXnUZa6UqAAhjHmdd7/43P1xwnlh1JgARIgARIgARIIBkEKIBJBnXOmTgCFMCEZbtjxw707du30MP8aIKSSAkquqEUqwBGBBcinhCRg/xZv349ZPNh1apVWLJkSdR14YUAJhH+FWU2bdo0a2MqliacpALKmjVrrG4NGzaEiJHq1KmjNIxsCMga+Pnnn/HLL7/g+++/x4oVK7B8+XJLABOpRRPriE+y6VVQYBJpHPFTNpik+kqjRo2iVlQpGqtSgIpGkeL5/PPP0b9/f2s92jV5O5yIYWQjUuJSFfbYjRvv5xTAxEuQ/TUkoPcDUA2B0SVXCXD9uYqTg5EACZAACZAACSScADfoE45YhwlMFsD8P3tnAnbXdLb/O4NEhCTmsYTy1ZQBQQhNEKGIxDzUWDOpGv40ZqlZP7OqsaaqIEhMQU2hCElMqdKqD62ZCiEqkeF/3Tt7H/vdWfvs4ex99tr73Ou63iu8Z61nrfV71j7nvOtZ93rIb9RTAA/6B8siCwFj9gB+1tg9Lza4SGNoIoEqCWCSZoHxY25UCJP1AeYmLgGnKxsEMB9//LFzWRUvr/rnP/+Jzz77DMcff7wTj0laghdhsX1YDGbOnDkYNWpUG5HIYosthvHjx2PAgAFJu3bqm2xyP/z222/HqquumspmvUZhAhheePbKK6+Agh7vkrRGxhHMAs9M8WQUjJmlubxs7ty5TlyBmWR4yRZjON4lY4wfrLXWWhgyZIiTbZ6XfDWSnYcsGcOi/bFjxy7QX//+/TF48OA2cZikYhFTLDFpHJCXyf3jH/9wLrmjMOzdd99tE//jOu3bty969eqFzTffHFtuuSWWWWaZuusradwoSQyNjF544QU8+uijzkV8XHveumM8i37kJWnbbbddYh8G36P82aH4XsG1eeedd+Lll18GL5bbdNNNndgTRWhRTDJ/IBMazOrzI63whcMtW/YXjrlK318SLplSVh//T2DXO4Bvv19w+GcOAijAUmldAhLApPa93fE37a+ldqwaioAIiIAIiIAIiEARBCSAKYK6+syPgAQwRrZFCmC42c3N4xtvvNG5jcyfYSTJQshLAJP3+BoVDZERN8J5ixz5sURt3ntBEAYmmE2Hm+dpSlTAh+O66KKLcNVVV7XJ1lOvL2ZUYfaYAw44AEsuueQCVZMGMpLMq958GIQ544wzQrPamPphgIbBTGbn6dq1a5KhZF5XApjMkcpg8QTs3gAtno9GkC8Brb98+cq6CIiACIiACIhA1gQUoM+aqJX2yi6AIdS/fgr0vRqYM3dBxBcOAX61MdCpg5X4NSjLCFTtAGmaLDB+l6QVwmR1gLmo5WGDACbLufOipoEDB7YxOWHCBCfLuqmYsrWcdtppzj53hw7J30xNWWWYLeX8889Hp06dspyqY6ueAGbWrFkLZLi5++67ncupkhQKGY466ijceuutTjMKGSiwYSaZRgQwFL488cQTYMzhmWeeiTUkCnpOPfVU55KwNEKYJDEMCm4okKJ4gzGMa665pjbGenGSRgQwM2bMwJgxY5yY0dSpU2MxYSUKYhhjOf3009GzZ09ju6Rxo6gYGjvhXG+66SZcccUVseOWe+21F37961+jd+/esXwYJoChyOaII46oXXoXnDRjT7wEjwIqW0ujnx+NCF88JmXL/sJxV+37i63rs9FxzZ4LXDIROPHRBS11aA+8cjiwbn3dXqNDUPsSEJAAJrWT7I6/aX8ttWPVUAREQAREQAREQASKICABTBHU1Wd+BCSAMbItQgBDEQaFFwy2PPDAA7F9zs3ujTbayLktzS+WyVoA06zxZSGAYbYcBmOeemr+NZn1Nu/TiFJokzeoMWjDrDBeiRLAePU+/fRT55YqCm4odopTeMPa5ZdfjvXXX79N9aSBjDh9xZ2PXzjEucTJCEPbDFxdcskloLinqCIBTFHk1W+OBOzeAM1x4jJtBQGtPyvcoEGIgAiIgAiIgAjEJqAAfWxUZa5YBQEM+c+aAxw4FviT4WzsWksB+/QB9u0N/Kh7mb2lsedNoGoHSBvJAuNnnVQI0+gB5rz9HGW/SgIY7k2fc845oIDFK2ussYYjKOBhe1Oh4GDEiBHOIX6veAKPFVZYIQrfAq/fd999GDZsWO33jNXce++92GqrrRLbitOgngCG2TCCPI4++mhceOGFjnglbglm1fEEQl9++WVqAcwXX3zh+IkXgyUtZMp5MSN93HkwbkPxzwknnBBbqMFxkSHFSxRKXX/99bWh5iGAefPNN53xJYkFBtlRrHPttdcaBV9J40b1Ymh81p5//nkcc8wxbeJhcX2ZxIcmAcwhhxziiLLqxdLSrPW448+qXtrPjyyEL5xDGbO/cNxV+/6S1Xqyxc7n3wI3vQLc/Mp84X6w7N0LuHG4BPu2+KvocUgAk9oDdsfftL+W2rFqKAIiIAIiIAIiIAJFEJAApgjq6jM/AhLAGNk2WwDDDWQGRo477ri6G/LcgOdGdL9+/ZyU57z56sc//rGTTSR4+1aWAphmji+4wX3zzTc7N5clKcHN/bDN+7feessJeDFVe73Sv39/rLnmmthwww0dAQpvkerevTvOOuss55Ytr8QVwHj1yfWTTz5xAirMPEPBTr2MPxTd8OY1BvK8EneuSfilqcug0r///W/w1r37778fjz/+OBjYCisUwfAWtaWXXjpNdw23kQCmYYQyYB8BuzdA7eOlEWVLQOsvW56yJgIiIAIiIAIikDcBBejzJmyF/aoIYDyYl04Ejn3YjHbxLvNFMPv2AfolP8Nthb80iHwJVPEAaaNZYPzE4wph0h5gzte78a1XSQDzwQcfYN9998WTTz5ZA8CsGBQucO8+rDCbyT777NPm5XHjxmHHHXeMDxLAzJkzceKJJzqXVnmFe9433HADFl988US24lauJ4Bh9nj692c/+1kt+3ycrB7BvnlxFeNULH5BjylmFicewvgHM9zfddddxmlSxOFdlMXLynhJnKmce+65zriiRDCMudx+++04/PDDaxz89tgX4yvt27d3YjFxLvXKWgDzxhtv4MADDwwVdDAe1a1bN2fY9DmznzAGaCq8OI2XkwUzwXz88ccYPXq0s06///57PPzww8768Mp2223XRjhDrnvuuSeWW265Nt2QJzOrUIASFu/xxst+Xn311dB6v/rVrxwxU9euXUOXfPA9aosttnAuomNmJ68wLsq4krde8haexX0+o+ol/fzISvjijauM2V849ip+f4laK2V4/Z9fzBe9UPzy/nTziC/ZFjimfxlmozE2i4AEMKlJ2x1/0/5aaseqoQiIgAiIgAiIgAgUQUACmCKoq8/8CEgAY2RrCiRwE5kikyTlz3/+M4YMGVJrEmaDG95MBc7NYa9w05Zp13fbbTdH7MKN5y5duhi7TyrYCQZ5ogIVzRxfcIM7amwmIMFbyky3uPG2t2OPPRbXXXddGxObb76544tNNtkEq666qhNoaNfO/NbfqAAmOPbZs2fj/fffx/jx450byigiCZaLLrrIGbc3Jmb+YWBiypQpTlWuGwp6GHQossyaNQv/+Mc/8NBDDzniHtPtXJzjzjvvXMgwJYApBLs6zZeA3Rug+c5d1osnoPVXvA80AhEQAREQAREQgSQEFKBPQqu0dasmgKEjHnoL+NV4gIfOwsoe684Xw2zyI2AJ81ZiaX2qgacnUMUDpFllgfFTjRLCJD3AnN5j+bSsigBmzpw5uPjiix0Bir9Q/HLQQQfVhffOO+84+//+/eo02SNMGTbi9N+IZ6MEMJ9//rkjCqLYwStJ4lpfffUVDj74YCeLDsvgwYNxyy23YPnll0caAQxjMPRRMPMLL3obOXKkM9Zll122Tfzl008/dQQXv/vd7xYQp1x66aWgr8LiNRzz5MmTQSFU8KIxXrLGjCtrr722I35h8TLcsy9e1hUmMslSABMWl2IskONjXKdTp05tlgkFIO+++y5+//vfG8cZjBkF15hp3cSNu1F4sv/++y/Ak5fFnXHGGWDszS9o4Vj/9re/Oc8n11GQKTPsHH/88ejYsaPxUTC9R3kVKTC74IILsPrqq9fWwEcffeTEwyhgy0t41sgz628b9/Mja+ELx1DW7C8cexW/v2S1ppptZ/ZcYNIH87NSUvjyzSzzCFZfArjsZ8B2P9zl2Oyhqj9LCUgAk9oxdsfftL+W2rFqKAIiIAIiIAIiIAJFEJAApgjq6jM/AhLAGNly43vUqFHOj1codjjllFPqbq4HjXHTnDdNecUUbGCwhv3Qvld469XVV1+NgQMHxuovTwFMs8cX3OA+8sgjwQ38hRdeOPZzcN9992HYsGG1+gykMIhBcYhXKC7hhrm3Ac/XTj31VPAWqqhbxPxropEMMPUmxDXIYA1vR/MH47bffnsnC4y3mT9t2jQnUPTggw/WXWex4eVQkUEPinp4S5g/8JTGt1kNTwKYrEjKjkUE7N4AtQiUhpILAa2/XLDKqAiIgAiIgAiIQG4EFKDPDW3BhoPfS9sMh3stVSgffQPc8NL8n3e/DJ9R547zs8Hwp/9KwE9XAVb4YWusCig0hwQEqnqANMssMH6cYUKYuAeYE7imqVWrIoAxHcoPy4QRBGyKdzDzOrOG8EKsuIWZXigW8QqzxjPLyTrrrBPXROJ6UQIYfs4xgwsFBl457LDDnN+FXa7mHwQz1Q8fPhwUFbD4Y2JJBTAcCwVBhx56aJt58sK4yy67DGuuuWbd+b/55ptOrIbiBq8wewtFFf369TO2nT59uhNPoWjHK3HiPhwrRUNHHHHEAkIP2slSABOMS9E+4yQXXnhh3cworMdxMuPRL37xizbjjMp8lFYAwywyXOP+2BPHQfHSySef3CbeFnRIWEyI/qAP/RcH+tuGCWAY72O8lYKpspaoz488hC8eq7Jmf+H4q/r9pQzr+LMZwF/+BbzwATDlQ+Clj4Av/hs+cv6dcegGwCEb6G+OMvi3iDFKAJOaut3xN+2vpXasGoqACIiACIiACIhAEQQkgCmCuvrMj4AEMKFsecsUM2t4JWoTOWgobhaZDz/80Mks89RTT9VMXHvttc7Gcr2brPz9MRiw++67Y+rUqbVf/+UvfwGDPqaSJANMs8cX3OA2ZW+p90CYAlhB8RLrnHbaaTjvvPNqpngD2BVXXFFLLR/10H377bdOAIZBHK+YAiEUfHBOTFNPQcumm27qCJ46dOgQ1YXzOoUjTEfvlT59+jg3oFEkxcJMKww4MIjllTQ31lFIw2AYb4ljsI63aA0dOtT51yvMBPTcc8/hpZdectYahTeHHHJIrHkwOENRF4M5Xtlmm23AtbjkkkvGspFlJQlgsqQpW5YQsHsD1BJIGkZuBLT+ckMrwyIgAiIgAiIgArkQUIA+F6wWGG0JAYzHmQfQHCHMy8DfP49Hf40lgc1WBv5nSaBb5wV/uvt+RwGNSnUIVPUAaR5ZYPxeDwphog4w275i6mVXyGrswf3rrOx6drhHfeCBB7a5NIqH6rn3zMwucWIq5PCzn/2sTXaKRjKlcGxp9uSTsokSwNBeUMQS1x9B8QyZMjbhxZiSCmBMmXYoNLrxxhud+EOcYvJ1Pc4mcQljQ4yfhGUc8cbB+d9777044IADFshakpUAZubMmU5GnMsvv7w2/bjCLa+BKf61wQYbYPTo0W1iOX6+aQUwQZEXbcYV67BumGBnt912c8QspowtpvcoZiDi/H7605/GWTbW1gn7/MhT+EIYZc7+wvFX9ftLUQt15mxg+sz5P1+5/3r/7/371n+A5/4NvBnz7wsJX4ryZvn6lQAmtc/sjr9pfy21Y9VQBERABERABERABIogIAFMEdTVZ34EJIAJZRtMYZ90k/X1118HN3K5Se8VUxDltddec1Kyv/XWW0419nP//feDm9Zxyz333INddtmlTfWsBDDNHl9wg5uBFgYettpqq1g4goEVU3tmfWE2EmZS8QpTsh977LGx+mAlUwDHFAgJBtO23XZbp9+llloqVl/BdWgKWAX9zwASAwK9e/eO1Qcr8SY1rkMvI45pHQaFU0luj2MfQd9KAFPfPUGRDvqhDN9BYq85VcycgN0boJlPVwYtI6D1Z5lDNBwREAEREAEREIEIAgrQV3WJtJQAxnPijO9/yAjz2idVda3mJQLFEvCEMFvc1HYc884sdlxJey+7AOaTTz5xLnEaN25cm6knOZTPhrwM6qCDDnLiDl6h8OHKK6+MzMLB+kGRSdIYRlK/efXjCGBMc4sj7gm222mnnUABhCdSSCqACYonyIhxEWbySFKCMYmwTDumi8KSZvahQOWUU07BRRdd1GaIWQlgeFna3nvv7Vwy5hX2xbhUHOGW1+a+++5rwzFK5JRGAGNaR1tssYXjwxVXXDG2C2fPno3zzz/fuZDOK/WeF9N7VHAtxu7csopBIceTBwCjngIogFERgTISkPCljF4rdswSwKTmb3f8TftrqR2rhiIgAiIgAiIgAiJQBIEyHD61+wtwEV5Tn+EEJIAJZWO6jSlulhBu6p5xxhk499xz29g3BRqmTJniZNrw0spz85dihP79+8dauR988IGTiYOpz/0lKwFMs8dn2uCudyOUf86mzXTT5vhXX33lZNhhqnWv0FcnnXRSLOZh/jUFQoIZdKJSvAcHEBTQDB48GH/605+w9NJL16q+++672GeffRyBiVeSBP0+++wzJ3DoD/jtscceYCaibt261WwGxVBJhTbBYBV9cNlll2GRRRaJxT3LSsoAkyVN2bKEgL7/WeKIFh2G1l+LOl7TFgEREAEREIHSElCAvrSuixh4SwpgPCaz584XwjzzL+Dlj4C/fVZVN2teImAPAQlgFvRF1GH8tN4LE79QUMFsEssuu2wi00GBRpiwImiUWS3OOeecNgf6m3VAP44AJpjJheOPc5FVMA4RFGYkEcCYLiBLy8gkGmG2H87JX4JxGL5G0QXjdB06dIi9NoLiJjbMSgDz+eefO7G/t99+Gy+99BI4t+uuuy7RZXgcTzCGtsYaazixrrAL0dIIYIJxQfZ71VVX4fDDD08k1mE702WBjMUxO0/QN6b4YFjd2E61pGJUJhNLhqlhiEBdAj17AH2Xm/9zyAYARTAqIhCXgAQwcUktUM/u+Jv211I7Vg1FQAREQAREQAREoAgCEsAUQV195kdAApi6bCdPnuxkxeBGtFfOPPNMJ015ly5djG3nzp3rCBQoQPCyaXgVTQKYf/7zn9hzzz3BDWWvxE3LTvELb4e66667FhjLhAkTQlOCB4UI9TaQmz2+sFvoKFA57rjj0Llz50TcTcy/++47HH/88c6GvVe23357XH/99VhuueXqrgkKoyjaOPvssxfwL4Mp/PHf1mVKSc+bx2688UYwqFavzJgxw/EvgyBeMfmKQa3LL78cxxxzTBtzUWuVlTkfZr85+eSTa23DbmPjeEaMGIGbbvrhqsO4AcaPP/7YER09+OCDtX5Mgar83uzaWpYAplmk1U8TCdi9AdpEEOqqEAJaf4VgV6ciIAIiIAIiIAKpCShAnxqd5Q1bWgAT9M2HXwMvfQRM+RCY8tF8Ucz70y33oIYnAiUjIAHMgg7LQwDD+Awzuvv3ltlz3H1207IKZl5nnThZ4nmRGS9Ke+yxx2pm02TxSLPU4whgaDcoXojySVDUY8oOn0QAY4opJbmAzM/GFMth7I3MF1544VrViRMnYsiQIW1iNhSbbL311olQU6TCC+cefvjhWrusBDCJBlKnsimGVu9CvDQCGIrKKHbxSpTIpt7cTP0z7sp4XPfu3ds0Nc3t5ptvdp65shcJYMruwdYbP8UtfZYD1lsOWH95YL3lgdUWbz0OmnF2BCSASc3S7vib9tdSO1YNRUAEREAEREAERKAIAhLAFEFdfeZHQAKYumyZ6YMb6SNHjmxTj5uto0aNQs+ePdv8fvr06Y444re//e0C4ghWNIkxTKICChBOP/10HHHEEejatesCY2Q/d999Ny644AIwUGMq9dLaB1OkM1DEzeZ11113AVPNHl+YAIYDY2Dj1FNPBQMw/hLG/ZBDDsEll1xiZBi84Y329tprLydrT9CvfI1r4fnnn8eFF16IBx54wMg87CY1Zk6hyOmNN96otdtwww2dm+KYNr5jx44L2GNWF4pSbr/99tprq6yyinOTV79+/Raob8ri4s2JN52tueaaC9zMxT4o2Lnlllva2KuXPYZBIwYn/OKuHXbYwbGz/vrro3379m1sMXj28ssvO9l12NYrAwYMcJ4HE+v83vB+sCwBTDMoq48mE7B7A7TJMNRd0wlo/TUduToUAREQAREQARFoiIAC9A3hs7ixBDARzqEo5vXPgP98C3z+7Q//1v77vz/8/tvvLfa0hiYCTSYwsCdw5iBgix/uBXJGUAUBDPd1Bw0alBlR7nVTcMEYRxaF2SO47+7Pfk673F/mHv9PfvKTVN3wYihedMaLpbwSJ0tJMLYSN3NMqkEGGsUVwHz11VfOZVSMJXilXrwoKOoxiROSCGBMMZ7Ro0eDWefTFF4Yx3iZV7bZZhvwkrcll1yy9rvgpW+9evXCnXfe6cRFkpRZs2Y58UDGlbxStACGl+6RP5+Fxx9/3LkQLxgXzFIAw0vdGFM677zzagwGDx7sXPy39NJLJ8FZq0uevODOKxtssAG4JlZfffU29kxrp95lf6kGU1CjoADmyQOAM58CJrxb0IDUbUsSWGQhYMlFgKX408X334v88N98fe2lgRWz+RhvSc6atJmABDCpV4bd8Tftr6V2rBqKgAiIgAiIgAiIQBEEJIApgrr6zI+ABDCRbCkAYSDEny2EjRjAYZBl0003ddJ0v/LKK87m8xdffBFqMyzIYBIV0AgFDxSnMGDEPig64E1WTMPuFyAwyLPqqqu2uZWq3q1IpvTlnE/fvn2dzDa8zYlCkG7dujlzaeb4ghvczGry5JNP4tVXX3XGwnFutdVWoICETLjpz5vfgtx529eVV17pzMVUmD2HN3nRtr/Q/kYbbYT+/fs7fXGzn32/8MILbTIB8TWKVyZNmgQGiFgYVKIAapFFFmljMyxDCyvRd5tsskktEMNAxjPPPOP4OVjOP/98J3ONSTDDuhTYHHjggc5Yg2W99dYDgxQMCjGIw6AB12uwkNvvf/97rLbaakZuDAyecsopjjDM1AfnsvLKKzsv/etf/3JEQxTABBkz+wsFR/5sOZEPY4YVJIDJEKZM2ULA7g1QWyhpHHkR0PrLi6zsioAIiIAIiIAI5ENAAfp8uBZvVQKY4n2gEVhKIOrm+bIJOTzMX34HrHopwH/zKJ7wZbaV6HMAACAASURBVJB7D1aQY9m4mQ6X1xNG5ME0rk3uqXMPm1kogof9o/b+4/bB/XGKXrxYCy/eGjt2rBMfMBWTaOboo492Ls0Ky1wfdyxx6sUVwNBWUHAQdnkX6wY5mDK3JxHABMUo7IPxFi/eFGeu/jq8/MsfYzBltKFYw5/lvhHBRlBw0wwBDNc7L3r78MMPnR+ueV5gNnnyZCc+VS/uSFZZCmBM66ze+onjz+CaCMsokzS7TZy+bakT9vnx1Lv5CmF6LAy8cwzAf8tYqvr9pYy+0JhFoFECEsCkJmh3/E37a6kdq4YiIAIiIAIiIAIiUAQBCWCKoK4+8yMgAUwsttxc5q1P1113Xaz6rERxDAUW/jThYcEkZhdhQIIb635hS5zOmH2DGWe4Cc4sI17hzW38MQkMpk2b5tyaxpuiTIU3vnFDeoUVVnBebub4ghvct956qyMo4e1Q7733XhwkTtCKPCkgqleefvppHHrooaFZdMLaUrRy9tlno3fv3th7771BQRFLvaAKgwYMhJ155pmx5uCvRLENRVgUv1CgVK+89dZbGDFiRJtsK3E7jBs4TPM8eGNYYoklcPHFF+PnP/95qJAn7ngbqScBTCP01NZSAnZvgFoKTcPKjIDWX2YoZUgEREAEREAERKApBBSgbwrmAjqRAKYA6OqyHASqeoCUt+ePeip7HwSFL14PEsBkz9pkkfEIxicYEwge/N9tt92cvf8VV1yx4cF8/vnnTgzn4YcfrtlijIYXQJniKhQlMIuJd1kXG/HysK233rrhscQxkEQAE7wEzSQaYZ+8AGzUqFFObIolLKNNowKYOPOLW8c0lzhZYuLaD4o18hLAUPDy0EMP4Z577om8XC9q7FkKYBijPOqoo8DYnFcaFcDEFbbErRfFw8bXoz4/8hTCnDFofhazMpaqfn8poy80ZhFolIAEMKkJ2h1/0/5aaseqoQiIgAiIgAiIgAgUQUACmCKoq8/8CEgAE5stb/e6++67wc3u4I1jQSO/+MUvcM455+Dtt9/GZpttVnu53m1qDOpQkMJgQ5R9GmQGlF//+tegAIa3iwUDGttuu62zQb3UUksZ58j63MQ2ZQsx3b7UrPEFN7jJjCITZhJhNhhmXAkrFFeceuqpjqila9eusXzLzD1M5/7AAw9E1qf9Y4891hEPMdX7V1995WR9GTNmjNOWQpXx48c74idTYap63iBHEczUqVMj+2OFzTffHKeffjq23HJLtG/fPlYbZi269tprnWw0cURDabjxefjDH/6ACy64IFYfHDiFSfQPs9EUlfnFAygBTKylpErlImD3Bmi5WGq0yQlo/SVnphYiIAIiIAIiIAJFElCAvkj6efYtAUyedGW71ASqeIA0j+wvYcKX2p5i4G4jZYDJ/rGgyIPZx3mZVPCysEMOOQTMks797CwKs25QTMOLp7zCS65uueUWMBtMsNxwww1OPCBO3SzGF7SRRABjEjGY4lPMbr/ffvvhsccec7o74IADcOWVVy4QX0kigAmKUfJgERR8lEkAw9gKfcGL7eLEAv38eOkbY4NeTMp7LUsBjMnXEsA0voqjBDBeD3kIYcqcBaaK318aX02yIALlJCABTGq/2R1/0/5aaseqoQiIgAiIgAiIgAgUQUACmCKoq8/8CEgAk5itdyvTuHHjnLTr3gY1U7gzOMIbwNZee21HrGASczDzRb1C+4888ohz8xNvEvNSuzOow41tiisobqGIoGPHjjVTzOpy0EEH4d5773V+RzEGN8GZ1SOsMHU8gzkUbbz44ottAkphN5flPb56zCjsuP/++505UrhDcQe5bLrpphg6dCiGDx+OZZZZJrFPKe6hvQcffNBJFU9RjBdco1/XX399bLfddo4YpVu3bjX7pgDZySef7IiY/L4JDoj90a+8WW7ixIl4/fXXayISBjDWWWcdsF/Ohzeu1bNVb7LkRZ5cqxTcBOe15pprYtddd11gXkkAMuhGdlwvnAvXrHcrHzPlcPwDBw7EjjvuiJ49e8YW8SQZQ5q6EsCkoaY2lhOwewPUcngaXsMEtP4aRigDIiACIiACIiACTSWgAH1TcTexMwlgmghbXZWLQBUPkGaZ/SVK+OJ5O+4BZltXhym7Qr1Lu5o9D8YrKEbxZ57wxsBLpZglPSpDetIxc2+eWWXeeOMNpynjKow/bLXVVm1MmQQlFOrwwqxmXfaURADDwV9zzTU4/PDDa/MwiVv+/Oc/t4khXX/99U6cKViSCGCC/Sb1SVR9ipMYJ9pggw1qVcsigGHsZOTIkbjuuuuipum8zhgLY4GDBg1yfn784x878Rj/xXusl6UAJo8MME8//bQTJ/IX05hbOQNMcEFkLYQpaxaYKn5/ifXwq5IIVJCABDCpnWp3/E37a6kdq4YiIAIikIIAbwLvC4C3cm8CYBUA6/nsfAHgVQDc4HiJfyoCeBvA7BR9qYkIiEBFCUgAU1HHtuy0JIBpWddr4iLQygQkgGll71d27nZvgFYWuybmEtD601IQAREQAREQAREoFwEF6Mvlr/ijlQAmPivVbDECVTtAmlX2l7jCF2+5SACT34Pz1ltvYcSIEc5FS/7CC7Auvvhi8GKxtBdF1Rs1s3FQWHP55ZfXqp100kmgoKJDhw613/ECMV5YxYwpLLz46a677nIus2pWSSqAee2115wLsMjWNOY5c+bgtNNOw3nnnee83qdPH9xxxx2O6CJYkghgbrvtNuyzzz41E/XsZsWOc+DlZF6hWITjWGGFFRJ3ERTw/OY3v3E4mYqJS5iojP7jWmOGnWDhOqfoipew8YK91VZbDcstt5xR8JVUJGJaN/XmZKrfaAaY4Jro1asX7rzzTvCSNn9JOrfEzi2wQdrPj6yEMGXNAlO17y8FLkF1LQKFE5AAJrUL7I6/aX8ttWOb2JBfZH+TQX/ewfqvAEwCMNn9d1pC20sCuA3ANr52jwDgTdL/SWhL1eMTIN8/Bqrzjzb6QsVuAjyrzj+cDgOwL4CkKXHfA3AtgBsBzN/QUBEBEWhpAhLAtLT7Kzh5CWAq6FRNSQREIIqABDBRhPR6CQnYvQFaQqAaciICWn+JcKmyCIiACIiACIhA4QQUoC/cBTkNQAKYnMDKbPkJVO0AaaPZX5IKX7wVkPYAsy0ryNYMMH/9619x8MEHO5kt/IVCjEsvvRTbbLNNrllW7rnnHuyyyy61rplx/k9/+hOYrZ2FmeDPOeecNiIIUzaVvP2cVADDDPEUFd100021ofkzvLz33nvYe++98dxzzzmv1xM5JBHABLPKMKsOhU3Mep9XCQos1lhjDYwZMwa9e/dO1CV9PWrUKOfHK1kJYMiAgiRmWPEK19jZZ5/trL+42Y2CfGkrywwwQWEU7Q8ePNh5JpZeeulEPL3KQYESs/eMHj0aq6++eht7EsCE481CCFPGLDBV+/6S6gFSIxGoCAEJYFI70u74m/bXUju2iQ2zEsCEDfleABcD4B8Vc2PMSwKYGJByqCIBTA5Qm2CSf4AdD+BIJqxtsD+K2M52xTAzGrSl5iIgAiUmIAFMiZ2noRsISACjZSECItCCBCSAaUGnV3/Kdm+AVp9/q89Q66/VV4DmLwIiIAIiIAJlI6AAfdk8Fne8EsDEJaV6LUegSgdIG8n+klb44i0YCWCyf3TCxC8DBgwAM3E0I8MKs7rst99+eOyxx2oTvPvuu7Hzzjs7/x/1evZUzBaTCmBo5YYbbnDERV7xC3fuu+8+DBs2zDjn4AiSCGCCmWdo6+qrr3YENnmVKVOmYOjQobUMPexn3Lhx2HHHHRN1SXHKUUcdhVtvvbXWLgsBjCnTEIVBFOkMGTIk0RhvueUW7L///m3aZCmAoeFgFpy0giLaMjGlEIhirO7du7eZhwQw0UuhESFMGbPAVOn7S7R3VUMEqk1AApjU/rU7/qb9tdSObWLDvAUw3lT+FwBTS/KQfb0iAUwTne/rSgKYYrg30itTs94AYEAjRgxt7wJwLIAPMrYrcyIgAiUhIAFMSRylYcYkIAFMTFCqJgIiUCUCEsBUyZuai0vA7g1QuanqBLT+qu5hzU8EREAEREAEqkZAAfqqedSbjwQwVfWs5tUwgSodIE2T/aVR4YvnAAlgGl6KbQy88cYbOPDAAxfI/LLbbrvhkksuwYorrphthyHWmPWD/R1/PC9WnV+OPvpoXHjhhejcuTOCGTeYDYMihOWXX74p4/M6SSOAef3110GeZM3Sp08f3HHHHVh11VUxcuRIZ94sG2+8MW6//Xbn96aSRADz+eefY99998XDDz9cM5U2Yw6FIxwnBS5cD7169cLKK6/szIm+8YpJpOT3YVxHBXmxXRYCmM8++8zJtuMXWZHR7373O1AIE7eYsrOwbdYCGJOg6KqrrsLhhx+eOBuTielJJ52Es846Cx06dGgzdQlg4q4EIK0QpmxZYKr0/SW+d1VTBKpJQAKY1H61O/6m/bXUjm1iw2YJYDglHqz/JYBP6sxPApgmOt/XlQQwxXBP2+taAG7kn+p1DEwE8Kb741XjH5frAVgHwPyUtuYyjklgI57VtGNXOxEQAcsJSABjuYM0vIQEJIBJCEzVRUAEqkAgbwHMlottidOWPw0DFh2AhdotlApZcIzohzJ8B0k1VzXKhIDdG6CZTFFGLCag9WexczQ0ERABERABERABAwEF6Ku6LCSAqapnNa+GCVTlAGnS7C9ZCV88B0gA0/BSrBn45JNPnIwgzNLhL4cccgjOP/98LLHEEtl1FsPSiy++iOHDh9cyiIQJRWjqoosuwrHHHptYCBBjGHWrpBHAzJgxAyNGjMBNN91Us/3HP/4Rm222mSPIeO6555zfcz7k3qlTJ+MYkghgKCg655xzcNppPGs3v6TNdvL0009jzz33bJPZxSRsoTBk1KhRjqjCK2uttRZGjx6N3r17x0JvEkKxYRYCmL///e/YY4898Oqrr9bGwvVPAVKXLl1ijY+VTHb4+6wFMNOmTcNBBx2Ee++9tza2LbbYwsmMk0SYNnv2bJxxxhk499xz28wxLDuPBDCxl0KtYlIhTNmywFTl+0tyz6qFCFSPgAQwqX1qd/xN+2upHdvEhiYBzEMAnk44BiqXewHoCaB/nbYXATgFwMyQOhLAJASfUXUJYDIC2QQz/APxQgAjDH09AuAyAE8B+G+dsbR3n9V9APwKgGmDJepZbcJU1YUIiEARBMpw+NTuL8BFeE19hhOQAEarQwREoAUJ5C2A8ZAut9Byjghm0KKDMLzHcKzUaaXYtCWAiY1KFecT0Pc/rYQiCWj9FUlffYuACIiACIiACCQnoAB9cmblaCEBTDn8pFEWQKAqB0jjZn/JWvjiuUwCmGwWL7N6nHLKKY6QxF+OOOIIXHDBBYkyYmQzIsAkFLn77rvRv39//PznP8dTT/F8CZysL2PHjsVGG22UVdex7aQRwND4DTfcgIMPPrjWD4UXAwcOdAQwXgkTJHivJxHAsM1rr73mCFe8zDP83fbbb4+rr74aK60Ub4/cJJKikIYijGHDhi3AzdQns6xcfvnl6NGjRyTnCRMmYP/998d7773Xpm4WApgPP/ywzTpiB0kzwHCNnnjiiWAmlmDJWgBjWjf83ZFHHulkRuratWskTwqKHn/8cey3335tBEz1MihJABOJNbRCEiFMmbLAVOX7S3rPqqUIVIeABDCpfWl3/E37a6kd28SGJgHM6QB+UI4nHwxTYfJQ/ZHUugeafw1gVwCPhpiVACY57yxaSACTBcXm2BgCYEzg2eJzdbYrfgkTl4WNbk23He36C23uBODx5kxLvYiACNhCQAIYWzyhcWRDQAKYbDjKigiIQKkINEsA44eyaPtFHRHMsB7DsOvi/Ju/fpEAJoqQXg8QsHsDVO6qOgGtv6p7WPMTAREQAREQgaoRUIC+ah715iMBTFU9q3k1TKAKB0jjZH/JS/jiOUACmIaXomPg0Ucfxa677oqvv+Z5i/mFgoZrrrkGyy67bDadpLByzz33YJdddqm1ZFaULbfcEkOHDq397oADDsCVV14ZSwCQYgh1m6QVwASzhqyyyiqOIMTLRjJo0CDcdtttWGGFFUL7TyqAYeYPZpTxZ4Gh8SFDhuCyyy7DmmvyDE54+eKLLzBy5Ehcd911bSpRTHHFFVegW7duCzQOyzYSJ6vQlClTcNRRR+GFF15YwG4WAhiuddqneMcrFFMxGw/XWFQhD7I0iV/YNqkAJo745uOPP3aEUw8++GCb4dEvJ598cl2h2ty5czF+/Hhnzn5BEQVM1157rSOOMhUJYKJWQvTrcYQwZcoCU4XvL9FeUw0RqCaBdu0ij9ZFVqgmmcSzsjv+pv21xA4toEEeAhhOgxkmqKinOjsogmH6SWavmGGYrwQwBSwCABLAFMM9aa/M/nIJgMMCDUcyGS2A2UkNuvXXAnAjgI0D7es9qym7UjMREAHbCZThS7jdX4Bt93CrjU8CmFbzuOYrAiIAoAgBjB/86p1Xd8QwOy++MzbpuonRJxLAaKkmJKDvfwmBqXqmBLT+MsUpYyIgAiIgAiIgArkTUIA+d8QFdSABTEHg1a39BKpwgLRe9pe8hS+eh6sogDnjjDNAAUQeZd1118VSSy3VxvS0adPADCR33XVXm98z80sWWVVWXXVVUOCRprzzzjvYa6+9aiKIjTfe2LF155131swxK8zOO++cxnzDbdIKYEzt/IOhsILroEOHDqFjTCqAoSFTBhf+fokllsCvfvUrJzMI+foPyHKsTzzxBEaNGoVJkya1GQ/rjhkzBv369QsdZ1ifG264oTNHik26dOGZovmF6/Gmm27C2WefDYpMTCULAQztBjPx8Hc/+clPcPrppzvCq86dOy/QPbO+PPTQQ/jtb3+7AA9/ZYrKtt56a+P458yZ44hnzjvvvNrrFKIcffTROOigg2piIv6uU6dObWyEZcXxePK9w58NhsKXv/3tb46Y7eabb24jcqPhESNGOBlk/D7wdygBTMNvEzUDUUKYsmSBqcL3l+y8KksiUC4CEsBk5i+742/aX8vM0TkayksAwyF3BMCD+cFsMh8BGA7gRcO8JIDJ0dl1TEsAUwz3pL2uDmA0gA18DXlLw14A3klqLFDflFnmDQC7AXi9QdtqLgIiUCICEsCUyFkaagwCEsDEgKQqIiACVSPQBAHM/wFYLQ63zRbdDDv32Bm7Lb4bVuq0Uq2JBDBx6KmOj4DdG6ByVdUJaP1V3cOanwiIgAiIgAhUjYAC9FXzqDcfCWCq6lnNq2ECZT9AGpb9pVnCF88BVRTANLy46hgwZaV4/PHHsdNOOy1wMD6rcTCjxs9/zrM9yQuFAhRenHVW8PzWfFtxMqUk7zV+i7QCGPbADC/77LPPAp1R9HDvvfdiq622qjuQNAIYGmT2GYosKGwwFYpa1lhjDbRv3x7Tp0/HxIkTQ+tdfPHFztqJOlD7xhtv4MADDzRmc+F8+/bt6wgwPvvsM7z88stt+uPr66yzTptxZCWACRPncAAUwmyyySa1zDjMGEMWL774YptnhePbfffd8de//rXN/KLWPQUphx9+eF0fm57XefPm4Y477nAyuYQJhPr37++IaL7//nsnq1BYvSOOOAIUunEOYUUCmPjvB3FrhglhypIFpuzfX+L6SfVEoIoEoj6veV9lFeedw5zsjr9pfy0Hl2duMk8BjPNVFsAdAPoERs4vn9cYZiMBTOYujmVQAphYmAqvNIAJPgOjYEYYCs1mNTi6xXkvA4CdAnaYnpPPsIoIiECLECjDl3C7vwC3yEIpzTQlgCmNqzRQERCB7AjkLoCZh1Foj3swF0PRDjsA6B81+o7tOmKnHjs5Qhj+SAATRUyvBwjo+5+WRJEEtP6KpK++RUAEREAEREAEkhNQgD45s3K0kACmHH7SKAsgUPYDpMHsL80WvngukwAm2eINHqifNWsWRo4ciUsu4fmNfEqUECCqVwoOhg8fjo8+4qXFbUucTClR9ht5vREBTDC7jTeOwYMH45ZbbsHyyy9fd2hpBTA0+u9//xu//vWvcfvtt6eaPsUhl156KbbZZptI8YvXwZtvvulkmWFmlLiFwgz6eJlllsEBBxxQa5aVAIYG64lzosbJrCvnnnsuNt10U5xwwgm46qqrak1OOukkR7gVlsWHQqQ99tjDEaiElbBnhyIYZuU5/vjj67YPs0uuzL5z5JFHhmZ+8dpKABO1CtK/bhLClCELTNm/v6T3mFqKQPkJSACTmQ/tjr9pfy0zR+doKG8BDNMr8g+8wwJzCDu0LwFMjs6uY1oCmGK4J+3V5KfTDVmWktr16h8L4OJA45MB/JAuNK1ltRMBESgNAQlgSuMqDTQWAQlgYmFSJREQgWoRaIoAZkOcWaP2IjZFe0cIw59eUTSZCeb9We+3rdZPN+FEcWvx1+3eAG1x57TA9LX+WsDJmqIIiIAIiIAIVIqAAvSVcqdvMhLAVNWzmlfDBMp8gNSf/aUo4YvnAAlgki3FoADGJKJIZjG6dqMCmGnTpjkZS5gVxV8oEBk7diw22mij6EHkVKMRAczMmTNx4okn4vLLL28zOoomTjnllEhhSSMCGHbI/h944AEnA8ikSZNiEVpiiSWcrCXHHHMMll566Vht/JVmzJiBa6+9FmeffXZoVhKvPkU2rLfzzjs7Qh1/tpwsBTDsj4KgU0891REexSnMkkMxz6GHHoquXbs6TSgiO+6442rNo4RMFLE8/PDDYBaW9957z9htvXmyATPmMJMM+w7L8uI3TOELM/ZwnL17945cY2wrAUycFdFYHb8QpgxZYMr8/aUxT6m1CJSfgAQwmfnQ7vib9tcyc3SOhvIWwHDoJwE4NzAHZn/hYfv/Bn4vAUyOzq5jWgKYYrgn7XUPAKMDjShO4XM8J6kxQ/0dAdwIgDcjfA/gQwBjADyYgW2ZEAERKAkBCWBK4igNMyYBCWBiglI1ERCBKhFougDGD28StnazwlAMs1psrhLAxEbVohXt3gBtUae00LS1/lrI2ZqqCIiACIiACFSCgAL0lXCjYRISwFTVs5pXwwTKfICU2V+cA7uDgEE9G0bRkAEJYJLhCwpgePB+7733xnPPPZfMUILajQpg2NUNN9yAgw8+uE2vzAhy5ZVX1gQICYaUWdVGBDAcxD333INddtmlNh4KFMaPH48BAwZEjrFRAYzXwezZs/GPf/zDycwyYcIEJyMKs5OwcDx9+/ZFr169sN1222HzzTdHt27dIscWVWH69Ol45JFH8NBDD+H555+v9bfeeuuhT58+2GuvvZy+unTh5dXAbbfdlqsAhn1QkMLngaKqJ5980sms4glTKHhZZ5110L9/fyfrDZl06tSpzTSnTJmCoUOHtslUdPfddzsCnnrlX//6F0aPHu3wZ7ajr7/+ulb9sMMOc8QtHocwO+T5zDPPODynTp2KV155pWbHY8pxb7nllk42nSRFApgktBqr6wlh+LnKz1dbS5m/v9jKVOMSgWYRkAAmM9J2x9+0v5aZo3M01AwBjElcwQP1+wKYFphbHAFMewA/ATAUwJYANgSwhGtnIoA33UP7zwCYnhE7/jGwMQB+M2J/6wBYxbVNBfnrANj3IwBeATAro35ppiOA9QBsAYB/nPXx9f0FAN4g8CyAhwG8DGB2ir6jBDA8D8357g5gCADe/LAYgCz6N63Bzdw5JZlKnLUTZc9bW4MBbOpy51rzire+/gLgMd5fAGBulNEMX6f/2be/POk+Sx9k2E8WprhmlnWfmW0ArAmgf4DlSwAeApDkWQ0y4DPH9fsfAPQfn9ODANCHXLPcUHg+4XtCM565MMbktpL7nPE54PPO59+/BtNw8/cXfN79DL163Gyh37YLjIHvdxRIcd2xHfk28gzY/sxl8SyUzoYEMKVzmQZcl4AEMFogIiACLUigUAGMx/tJdMRitawwFMPwj4PwIgFMC67URFO2ewM00VRUuYQEtP5K6DQNWQREQAREQARamoAC9FV1vwQwVfWs5tUwgTIfIH3lY6Dvcg0jyMRA2QUwmUCQEREQAREQgcQEbP38sOkz1gS1zN9fEi8SNRCBihGQACYzh9odf9P+WmaOztFQMwQwhwG4OjCHNBlgKLbgQfBTAewUgwnrnw3gWgAzYtQ3VaGo4gAAv/SJTqJM8YD4ZQ32yz46A6CCnRl0ekV16r4+FQAzgtzDRJsx27BaPQEM020eD+BIV/RSzyzFOKNccUjc/m0QwPAQPsVUpwPYPAE3Cjd+A+CJBkUAcbukoONPrjjH32YkgItSip/i9h23Hs/O9wbwawB7xWzEZ5XvEZcyuWhEmzABzLfuOj2xzjr9P1fENSWkj2Y+c8EhkFuS9ze2T8LN3189AQzTyh7qvs96wsJ6LnkAwBmu+K5u7CVgpCzPXMwlXK1qEsBUy5+ajQQwWgMiIAItSMAKAYyf+2R0x1wMdTLD8Afgl862RQKYFlypiaZs9wZooqmocgkJaP2V0GkasgiIgAiIgAi0NAEF6KvqfglgqupZzathAjpA2jBCx4CtB5izmZ2siIAIiIAI5EVAnx/pyOr7SzpuaiUCNhCQACYzL9gdf9P+WmaOztFQ3gKYDgDOckUc/mlc5R5W/y4wt7AsHvsD2BbAxb5sL3GxMNvMUQAoTIlbeDj7Z66owJ8BJG571qMY5Bg3+0SSg+Fsy2wZvwWcs0FpCg+ln+Bmw4nTPkwAM5lJUN3MM3HseHX+AICijCgxA+sXLYBhJptzXJFTkjkG1zPnQUFCnoUCjQsBHG3o5H/d1+Iwz2uMZEm/UzDG/05a+Mxwbsy0E1ZMAhi+P1Codn5Eh/e62WGCmaeKeOb8Q22UG7OwUBhI4VucbCxhAphFAVwSU2DoHz9Txx4L4OaYIqwyPXNJ13Al6ksAUwk3ahI1AhLAaDGIgAi0IAHrBDB+HzyHFbFQTQjzwx+8zdDF5gAAIABJREFUEsC04EpNNGW7N0ATTUWVS0hA66+ETtOQRUAEREAERKClCShA3xLunzdvXtLgc0tw0SRbk4AOkGbjdx1gzoajrIiACIhAqxHQ50c6j+v7SzpuaiUCNhCQACYzL9gdf9P+WmaOztFQ3gKYpQDc6opX/NM4zj1oHZyaSQDDLBsUYhyc8lA9++DBd2aiiSMO6Oge5iabNIf4/XOiIILimzsAxN2H/KmbPSat8Mbr/1UAR7gCnKglZBLAUGxEscHGUY1DXh/nMv8kon2RAhhePExBCbPbNFoo6mL2kbTZhuL23w/AmJCMRFxvfN6YJeYVALPiGs2g3rIArgCwW4O2KFSjoGVCiJ2gAOYxAA+5mYeintddXJFI0HQRz5w3hqy4UYRysptJZ3aED0wCGGZuOhPAkJT+Y//7AuBzX6+U8ZlLiaS8zSSAKa/vNHITAQlgtC5EQARakIDVAhi/P6ZgA8zFoWiHQyEBTAuu1ERTtnsDNNFUVLmEBLT+Sug0DVkEREAEREAEWpqAAvQt4X4JYFrCzZpkTAI6QBoTVEQ1HWDOhqOsiIAIiECrEdDnRzqP6/tLOm5qJQI2EJAAJjMv2B1/0/5aZo7O0VDeAphh7oF8/8F0HpRmdpVnDfMyCWBM02eGE2YbmAJgOgCKVvq4mQt4uNt0EP5QANdHCFGYsYb1LgixQTHO7QCeAvCpO7AfAdgEwF4ANjcMlvM93G0XJYLZEMB17lyCpqYC+COAxwG8677YDcBmAHYPyRbzAoADAbwRsYZMAphgEwoTmA2GYgP2zyw5/wNgO3d+Sxj6iCMKKVIAs6crNgquF66vOwGQ+b/deXnz5drdJ0SAQpEWGeVZuNaPj5HthGIYZj96GMBzAN6PmZ0jzdjriRo4Dj4zZPpXAP8F0AXA+i5Hk2CG65ZiircMgwkKYPh80eYybl1mkaEQ50kAM901yj4oKPsFgI8CNot65jgMvt9d5Ap+glP1uN0HgGI2ilq897kd3feb4DMX970m+LzTPte5P+OU937zNIC33cwyZEyBzEEAehl8QzHSfgbG/qplfObSPBOlbiMBTKndp8EvQEACGC0KERCBFiRQGgGM55vXsDh6w5SmsQW9pymHELB7A1RuqzoBrb+qe1jzEwEREAEREIGqEVCAvmoeNc5HApiWcLMmGZOADpDGBBVRTQeYs+EoKyIgAiLQagT0+ZHO4/r+ko6bWomADQQkgMnMC3bH37S/lpmjczSUpwBmLQA3GjKIMBsLD1CbzrdECWAeBXASgJdDhCw8t8sMGTwAH8xcUq9fD/FAV1izSoA5D4if4IpP5ob4ozMAZpg43T1s769GAQoPfr9Wx5fMBHENAIqG/IXCk1MB3OUe6DeZ4Lw3AHCpm7XFX4ftmP2m3nmiKAHM/7qZUsIy6Cznvk7Rgr/wQD4FRaPrzLsoAczirlhlJ9/YyJp+vts98B827LD5xlljWTzOFJww2wd/4hb6gqKzRwBQyEWBQxYZYrj2KPy51jCQWwCc4RNsBatQVERBEUUgwYxH57ptg9lMggIYv83fA/g1AM41WBZyRST+z80in7l6Qqao541zW9rN2BLMXsQ1vKubNStsbdR73im8Odv1Z1g2IwrGuPZGGjoIy7LDqmV+5uI+Z5WoJwFMJdyoSdQISACjxSACItCCBEongGlBH2nKiQnYvQGaeDpqUDICWn8lc5iGKwIiIAIiIAItT0AB+pZYAhLAtISbNcmYBHSANCaoiGo6wJwNR1kRAREQgVYjoM+PdB7X95d03NRKBGwgIAFMZl6wO/6m/bXMHJ2joTwEMDzUzkPqPNTO7ArBwuwZt4XMqZ4AZpwr5PgkBo8t3Wwpy/vqMvPDUDdrjMkED2dTgBLMSEHRzYiQbBQmOxSi/M4gwKHtY91sFcF2PG98tCtg8b/GTBhH1Rlz0M6Kbt9BEU1UZpJ6B+J5yJ2+DAoRgn2HZQGJygpRlACGfrofgH+NMLPKJRFZgrx5m8QT9bIbxVi2iapQcLU3AIolTNl3ooxxrMwmRIHUEwD4XEVlKDLZXNXN8BIUnJ3piqKYnSWqmIRnFI3xWXw90DhMAMNsN1znH0d15r5e9DNHod6YQCYh+oTvEcxuFfW8cRpcA8cBoFjIX25y37PCBCxhzzvFM8ySw+w5UWuBzzuflUMCffN3fM8wiavK/szFXFrlryYBTPl9qBn4CUgAo/UgAiLQggQkgGlBp1d/ynZvgFaff6vPUOuv1VeA5i8CIiACIiACZSOgAH3ZPJZqvBLApMKmRhUloAOk2ThWB5iz4SgrIiACItBqBPT5kc7j+v6SjptaiYANBCSAycwLdsfftL+WmaNzNJSFAIZnZbsBWMHNvrI7gB1CxsyMEL8EMD3k9TABDDOw7AWAh+LjFB4Mv9AVlfjrUxhyX4iBrQAwgwezG3glTuYWkznTgX4KcIYDeNHQwCQiYH2KhShOSFKYeed2AH18jaJEKGEH4q8CcCKAsIP0wXExM8r1ALYPvFAvK0RRApgdAVBU5S+buVlS4vLe2c0W469PQQJFAM0qPd2sQ8z64V+7Sft/AMDFACZEZL8J2mU2J/rcX6Ke86ANZkMZZchoc7grSvPXDxPARIm8gn0W+cyFvT/xWTg/pvjFm49JiEIhDTMbUeBkKmHPO7O68H1zTszFQ1+MD6w7CpGYCcqUcaoqz1xMPOWtJgFMeX2nkZsISACjdSECItCCBCSAaUGnV3/Kdm+AVp9/q89Q66/VV4DmLwIiIAIiIAJlI6AAfdk8lmq8EsCkwqZGFSWgA6TZOFYHmLPhKCsiIAIi0GoE9PmRzuP6/pKOm1qJgA0EJIDJzAt2x9+0v5aZo3M0ZBIf5NUds5kcGCFiCRPAnOUekI97MJtz2M/NpOCfj+lAPV/v5B48Z/YFf0mSEcTfLuxAf9g8TAfSmXXlFAAzEzqEZ5c5D7b3lyEA/hxiy9R/WAaOqOGYRCH1st8UJYAxzbmeUMc0758AuNoVCL0C4B0AzyUQakWxTPL6Mq7AiqKpzZM0DNSlEOYEAG/GsNHdFb9QfOOVKPFFmNl13Gw0FHB5hcKaXwH41vc7kwDmLQAcw2sxxuxVKfKZ47q5IyBSe9YVvL2bYA5e1Y0AjA1kMzoPAJ8t03umae4UGe4B4O8J+qfokdm8BvnaPAKA9v9jsFO1Zy4BqnJVlQCmXP7SaKMISAATRUivi4AIVJCABDAVdKqmZPcGqPxTdQJaf1X3sOYnAiIgAiIgAlUjoAB91TxqnI8EMC3hZk0yJgEdII0JKqKaDjBnw1FWREAERKDVCOjzI53H9f0lHTe1EgEbCEgAk5kX7I6/aX8tM0fnaKhZAhiKX44CMCViLmECGGZUeTohB9NB+dMBUIQSLKaD3GkFIJ7t3gDGAFjD19nDbnaEz32/W9gVqxzp+11aEYFnIosD8cxiMhLArITcTSwpCtkbwHsGW0UJYPoDeDSQvYLrlJlE/ppwzjZV59n1ZQFwDVCMRHHCKgkHSD8xkw0zIgU/Z/ymTGucbZgVxpQBpN4wmL2Ga255AC8D+JvrB/pirq+h6bmul3XE1GfRzxyFJqMDA0sj8vNMLA7gBjfri/e7p1whyocGACYhiklsFLVs6LPfue9pXl2+x+8J4J+GxlV95qI4le51CWBK5zINuC4BCWC0QERABFqQgAQwLej06k/Z7g3Q6vNv9Rlq/bX6CtD8RUAEREAERKBsBBSgL5vHUo1XAphU2NSoogR0gDQbx+oAczYcZUUEREAEWo2APj/SeVzfX9JxUysRsIGABDCZecHu+Jv21zJzdI6G8hbAUMhxlSvw+CzGPEwCmDSZCdjVBgDuD2RFCBPAmA5m3+qKdjiHNMWUHcOUqcIkGKl3eD3OWEw2KcahuOMrgwHTgfhhAO6L01mgTlg2nc0AMMtFsBQlgKHQ4hYAgwMD+gLAZQDuAfCPFAKgFMhybdIewHIA+gHYBsBWAJiBJKpw3TNj0u11RDA7AhgXMER/nhMhnInqu97rJgEM32OYrem7mIaLfOY6uCK8kwJjrZehKWpaJpsfARgaIjo0Pe9h7431+u7iipYO81Wq937dKs9clL+sf10CGOtdpAEmIiABTCJcqiwCIlANAhLAVMOPmkUbAnZvgMpZVSeg9Vd1D2t+IiACIiACIlA1AgrQV82jxvlIANMSbtYkYxLQAdKYoCKq6QBzNhxlRQREQARajYA+P9J5XN9f0nFTKxGwgYAEMJl5we74m/bXMnN0jobyEsBMAPAQgDvdrB/1skj4p2cSwDziZjL4T0IOPOR/B4A+vnZhh7xNGRnSHAj3D5FniM9wf/y/Dx50N2XReADA0QCmJ5yzV70rgP8FsJuvfb0sLMED8SahTpKh8ED81YEG+wC4zWCkKAEM/UPGl9aZGMUwj7tCqmcAvA9gdhIQFtb1BDHMDMP1QUEMM3mYCjPB7ApgcsjrxwK4OPAas3/wucurJMnsFDaGIp85U9aUT90MSa80AG1/V2joNxEmYjMJYMKez3pDSiqAadVnrgG3FtNUAphiuKvXvAhIAJMXWdkVARGwmIAEMBY7R0NLS8DuDdC0s1K7shDQ+iuLpzROERABERABERCB+QQUoG+JlSABTEu4WZOMSUAHSGOCiqimA8zZcJQVERABEWg1Avr8SOdxfX9Jx02tRMAGAhLAZOYFu+Nv2l/LzNE5GjKJDyhceTphn/8G8KErdvkYwH8TtveqFyWA2Q/AzYExpzkQHpx2HCGI6UB/Snx1m00FsDuANw21ggfi64ll4ozNJCg6GcB5hsZFCWA4lGUBXAOAQoE4hYIQZue5CwAZTYvTyPI6zMpxEACKWZYwjPUmACMAzAi8FibwCsv0kxUG0/NynJuJJG4fRT5zpve4uONOWo+iGGY5CpaiBDB65pJ6sKD6EsAUBF7d5kRAApicwMqsCIiAzQSCApgrfnQFBi42EL269Eo17FEfjsKZH535Q9t5GIUN4ftFKrNqJAJJCNi9AZpkJqpbRgJaf2X0msYsAiIgAiIgAq1MQAH6lvC+BDAt4WZNMiYBHSCNCSqimg4wZ8NRVkRABESg1Qjo8yOdx/X9JR03tRIBGwhIAJOZF+yOv2l/LTNH52jIJD5oNPNJI8MtSgBj4pCFACbOQfMdAYxrBFqCtmHihOA402bd8YaSJEtHkQIYjndFVzzhz5YTFymzwzDL0VgAzOJR5rI+gMsB0Hf+8hGA4QBeDPzelP2DVYoQwCR9Vot85lYB8CcAmzZhsYS9l8d5X4ozvKQZYDybeubi0C2wjgQwBcJX1zkQkAAmB6gyKQIiYDuBoADGG+96i6yHgYsOxPbdt8fgboNjT0MCmNioVDE/AnZvgOY3b1m2g4DWnx1+0ChEQAREQAREQATiElCAPi6pUteTAKbU7tPgMyagA6TZANUB5mw4yooIiIAItBoBfX6k87i+v6TjplYiYAMBCWAy84Ld8Tftr2Xm6BwNSQAzH26RAhjTYfS8XC4BjJlsZwA7APgVgM1TwP8CwO8A/BbA1yna29JkLQC3A+gTGJApw0qZBTBFPnM/AXCHgXEea8BWAQznqmcuD49nZFMCmIxAyowlBCSAscQRGoYIiEAzCYQJYPxj6LdIPwzrMQw79dgJ63RZp+7wJIBppvfUVwgBuzdA5baqE9D6q7qHNT8REAEREAERqBoBBeir5lHjfCSAaQk3a5IxCegAaUxQEdV0gDkbjrIiAiIgAq1GQJ8f6Tyu7y/puKmVCNhAQAKYzLxgd/xN+2uZOTpHQxLAzIcrAQzwR986a6UMMP7Hqz0AChR2AcCsIvzvJOUuAL8E8EmSRjHqLuqOZzVXOEHxyWz3dx/GaB+3Cs+9HwvgokCDqwAcD+A73+8lgIlHNSg6kwCmLTdbn7l43q1oLQlgKurYlp2WBDAt63pNXARamUAcAYyfzw7dd8DwHsOx2+K7oVuHbgugkwCmlVeTNXO3ewPUGkwaSE4EtP5yAiuzIiACIiACIiACORFQgD4nsHaZlQDGLn9oNMUS0AHSbPjrAHM2HGVFBERABFqNgD4/0nlc31/ScVMrEbCBgAQwmXnB7vib9tcyc3SOhiSAmQ93PwA3BzhTAHFbg+xPAnBuhN0BAP4SqBOWuaHB4YQ2D2bEeA7A3gDeS9mhKcPG/gBuMdgzrcGwTDX1hrOk669tfJUaEfLwDPiyAAYB2Nb9d5UYPK4EcCKA/8aoG7dKdwDXA9jV1+AjAEMBTIlrJGa9/gAeBbCYrz77Znacb32/6wDgLABc4/6Sxncxh+ZUMz0vSZ/VIp+5rNdpEnZeXdPzmZQhbZlEUK8C2APA31MMzKZnLsXwq9NEApjq+FIzIQEJYLQOREAEWpCAQQBzE4BhABavh2Opjks5QphdF98V23T74e8qCWBacBHZN2W7N0Dt46URZUtA6y9bnrImAiIgAiIgAiKQNwEF6PMmbIV9CWCscIMGYQkBHSDNxhE6wJwNR1kRAREQgVYjoM+PdB7X95d03NRKBGwgIAFMZl6wO/6m/bXMHJ2jIQlg5sPlge3RAc6NilA6ATjfzajhNx0UCJgEB6aMGzkuAwQPxE8FsDuAN1N2yiwiFwfa8rzVfQZ7WQlgVnAFMBSseKURAUxwqMxUsRyAfq4QZXsASxjm8zWAnQA8npKdqdnCblaWIwMvphEtRA3LlKHkVgBHAeDc/MUk8NoTwB1RnTTwehYCmCKfOZ45JE+uH69QxERu/2yAS5KmtgpgbHrmkvCsXF0JYCrn0hafkAQwLb4ANH0RaE0CCwhg+qEdJmJZLIRhmOcIYbaLIrNul3Wxa49dHTHMmGljcOZHZ/7QZB5GYUP4fhFlTa+LQMME7N4AbXh6MmA5Aa0/yx2k4YmACIiACIiACAQIKEDfEktCApiWcLMmGZOADpDGBBVRTQeYs+EoKyIgAiLQagT0+ZHO4/r+ko6bWomADQQkgMnMC3bH37S/lpmjczQkAcx8uBsAuB/A8j7WYYf+47pjKfegO7OHeOUtVzzxmu93zCryJwCb+n73mJuB5bO4nTVYz3QgfiCAp1PYNWWFqJet5DAAVwf6SZNFZE0AdwLo5bOVpQAmiILz3AXA2QCCmWFOBnBeCnb1mphERbzIeQSAGRn21RvAGABr+Gxe4wq5glltTMKxRua+o5tR5mMALwF4G8CzgUxEWQhginzmwoRxaZ+3NK4viwCm6GcuDdtKtJEAphJu1CRqBCSA0WIQARFoQQJGAYyfw2Tnj6bhblYY/jFctzAbzCPT+beVWySAiUKm17MnYPcGaPbzlUW7CGj92eUPjUYEREAEREAERCCKgAL0UYQq8boEMJVwoyaREQEdIM0GpA4wZ8NRVkRABESg1Qjo8yOdx/X9JR03tRIBGwm0i6GIsXHcFozJ7vib9tcsWCKRQ5AAZj4iU/aQNwDsBuD1SIrmChsBGBsQ1TwMYF8An/uaLAbgd+7vvV83mkVkVQB/ADAbwD8AvAOAohuKCUxiCdOB+OMBXAIg+D4ThYN93w5gY19F07y9l7M6jL81gEcDgwsTwFC8si4Aij2Y8YRZXZ50xSxJ5stz4gcDuDbQb5hgJIpdvddN64nCImaBeaIRw4G2Jn+EiVpMwjGKZ8jkq4RjIstTAJzla8fnYAiAib7fZSGAKfqZM4m+OO9RAOYk5Mbqnd1sU/THBwCYweldV8D2vsFeVs+cSez2qptR6++Bfsv4zKVwRTWaSABTDT9qFh4BCWC0FkRABFqQQKQAxs9kEgajPYZhLoajHVaKhUsCmFiYVClTAnZvgGY6VRmzkIDWn4VO0ZBEQAREQAREQATqEFCAviWWhwQwLeFmTTImAR0gjQkqopoOMGfDUVZEQAREoNUI6PMjncf1/SUdN7USARsJSACT2it2x9+0v5basU1sKAHMfNhhWRnSikA6uofZKRzwF2YFIfPgIXdTdo/LAZwIYGbC9RAmyqiX0cZ0IP4+AIcA+DRB/2F91zvcb+r7OFd8E7frDgDOcNn624QJYEwZQO4FcBCAaXE7deslyZiS0HSb6osDoLCGoix/GQeAgopPGjHutjX1UU+MZcpyRFEOL5N+MeF4mH3pFgCDfe2eAsD18aHvd1kIYGiuyGfOJBx6AcBerlgtITpHyDUawFq+hqZsU97LRQhgyvjMJfVDZepLAFMZV2oiDgEJYLQQREAEWpBAIgGMx+dVdMVsDMc8DHMzw/CPZHORAKYFV1XhU7Z7A7RwPBpAzgS0/nIGLPMiIAIiIAIiIAIZE1CAPmOgdpqTAMZOv2hUxRDQAdJsuOsAczYcZUUEREAEWo2APj/SeVzfX9JxUysRsJGABDCpvWJ3/E37a6kd28SGEsD8AHsrABRBMDuEV5gFZk83e0oStwwEcDMAHvr2Sj0hwToA7gocYGd9ZouhwCFJ4SH4GwMZWNieWTluCDFkOhDPqocCuD5BFhhT31HZbH4KYEJgXDcBGBGSrcY0BfbLrDN9Ai+GCWC6ArgSwAEB/+xqyCITxZ6CjPGBdRMmdIqyFfU6z6JRyORfo2zDtUNBB7N/pC0UbVHwdX7AQD1hEM/Js9+LAm2uc39vyjYUNj7TGjQJp7ISwBT5zJnWH7mQI7PgJBG90daFAI5M8AwVIYAp6zOX9nkqdTsJYErtPg1+AQISwGhRiIAItCCBVAIYP6dJWM2XFYZ/sLUtEsC04KoqfMp2b4AWjkcDyJmA1l/OgGVeBERABERABEQgYwIK0GcM1E5zEsDY6ReNqhgCOkCaDXcdYM6Go6yIgAiIQKsR0OdHOo/r+0s6bmolAjYSkAAmtVfsjr9pfy21Y5vYUAKYH2CHZdh41s0M8veYfmF2h98ZBCjMbvFLANMNdsIyxrDPw12BSPB5Nw1nWTdLCIUS/vKkK6YJE0iECWDeA/ALAGwf1X9Y31Filp8AuCMgXqFoJq4YJaxfzj9MAMPXmO2F4h5/odjoqARCkjDxwT4Abou5XpJUY3+XuJl5gu0mueIJ+mp2EqMAlnazDf2/QLs4IiyT/2hmpCvoiDMWk3AqLJNMVgKYop+5IQDGBMRM5H02gMtiimDCREtRz08RApiyPnMJH6VqVJcAphp+1Cw8AhLAaC2IgAi0IIGGBTB+Zi9gE3SoZYVZ03lJApgWXFWFT9nuDdDC8WgAORPQ+ssZsMyLgAiIgAiIgAhkTEAB+oyB2mlOAhg7/aJRFUNAB0iz4a4DzNlwlBUREAERaDUC+vxI53F9f0nHTa1EwEYCEsCk9ord8Tftr6V2bBMbSgDTFrYpcwtrvArgBACPA5gb4p/OAHYBcDoAigL8hUISHjqnmCasrOFm99g4UOEL91D8tREZUVYD8L8Adgq052F4ZnIZXafvMAEMm7B/CiP+FHIon2el1wPArCc81B+cN4Usk+v0HZYNI0r8U69fr7t6ApgVXd5bBMb2KICTALwcIfphFpaTXaGH3wR9TAHMuzk9x2EZfrzungFwtZuVZlqdMbQH0NNdlxQD+bMVec2YJedEAP+tY4d+OBrApYY6XI/MTvJZSHuOgZmXfmvI3hOWDSUrAQyHVOQz18Vlw0xHwUKx3BkRa4jPzXHu+1IwI1CU34oSwJT1mcvpUbbXrAQw9vpGI0tDQAKYNNTURgQaJvDR9x/hvVnvYfqc6Zg5bya+m/ud81P773kR/+/WnT1vNjq374yF2y1c+3fh9gujc7vO4L/+33v1/K+z3lIdl8IqnVfB4h144UFrlEwFMH5kkzEc7TAMc/EeNsSZrUFTs7SEgN0boJZA0jByI6D1lxtaGRYBERABERABEciFgAL0uWC1zagEMLZ5ROMpkoAOkGZDXweYs+EoKyIgAiLQagT0+ZHO4/r+ko6bWomAjQQkgEntFbvjb9pfS+3YJjaUAKYtbJ77ZcYTZtkIHipnTYoLbgfwFIBP3aY/ArAJgL0AbG7wHQUozOLCdlFZVMIEODRLEc0fATwG4A03ywcP0a/r9k3hi2nMUYfhaTt4IJ59fRkQJQTnzuwTfdy2pr6TzJsZa241jJ827nWzqVCExGwi3QBsBmB3ADv4eHPMFCjRf16pJ4BhnT0BUFgU5MZ+H3B/KITxfE3eFDdRNEORS1A0kmTOjTzmP3XHHRRaBW1SRMTxTwUwx32Rc6VgaZ0Q0Ytng9lwDgPwSYyBhmXCCVu39CEzJe0f8KHXVT0RUZYCGPZX1DPHvutlL/LW4F0AXnEzR1Ew9GMAW7sZjEyipRfcbE9v1fFbUQKYMj9zMR6D6lSRAKY6vtRMSEACGK0DEcicwFyqH2a+5whcvJ9/zfrX/P92fz9r3qzM+23UYPcO3bFKp1Wcn56de87/t1NPRxzD/166I7MiVqPkJoDx8LyMHljP+YNRRQSaRcDuDdBmUVA/RRHQ+iuKvPoVAREQAREQARFIR0AB+nTcStZKApiSOUzDzZWADpBmg1cHmLPhKCsiIAIi0GoE9PmRzuP6/pKOm1qJgI0EJIBJ7RW742/aX0vt2CY2lABmQdgUdhwLgGxMgpIk7uEhdtq62RVvRLXluWOKSS6OECdE2fFev87NUMIsLvVK8EA8hSPnuJk5ghlp4vTNeTM7CjORULQSVeoJKKLa8nXO7ygA9B2FNF6JEsCw/vEAzo/TSYw6vASZGU/qZUyJYSZWlfUBXA6AgpCsCxmSS1jmFlN/PDDIrC37NjgYCjjoyykhdrIWwBT1zHnTYxYaitSC2ZPSYIxi59ksUgBT5mcujU9K2UYCmFK6TYMOJSABjBaHCKQiwAwur/33tTaiFk/s8u9Z/05l0/ZGXdt3bSOO8YQyq3deHRssQvF2eUruApjyoNBIq0PA7g3Q6nDWTMwEtP60MkRABERABERABMpFQAH6cvkr5WglgEkJTs0qSUAHSLNxqw4wZ8NRVkRABESg1Qjo8yOdx/X9JR3EgQ+YAAAgAElEQVQ3tRIBGwlIAJPaK3bH37S/ltqxTWwoAYwZNjMt7AzgbDfjRxqXTHLFJ0/GyPzit8+zx8wocymADdN0DIACFAoxKEiII8YwCWD4O2YJYYaUqEwj/mEyE8sJAO4GMDfB+NMKKNjfcW6mmL3dLDlet1ECGNZjVheKPU5sQPBE3qe4rGYmmHOjVZdwx84MQ/zvRgtZXgDgDwDSzIOCsZEAfpmSJbPucO28WWciWQtg2FURz5x/isu5gjN/9qKkvmSmJIrt6MOoUqQApuzPXBTbSrwuAUwl3KhJ1AhIAKPFIAKRBD6b/Rkmz5iMyd9OxpRvpzj//cH3H0S2a7UKFME4P13dfy0WxUgA02qrsyXma/cGaEu4oKUnqfXX0u7X5EVABERABESghAQUoC+h02INOfi9tE2jefPqvhyrA1USgbIS0AHSbDynA8zZcJQVERABEWg1Avr8SOdxfX9Jx02tRMBGAhLApPaK3fE37a+ldmwTG0oAUx82RRmHuQfL4woMpgL4PYBbAMxowJfMirIfgCMA9EpghwfhKdx5OYHwJkwA8x8Aa7qZYHaIGANFIGMA/AbAuwnG66/aGcAuAE6PKboh4zN8/dWbR70h8bz3egBOdTPwxB2+N+ffuqKNojaXV3bXyj4xuQXnxzVLodPtAOjzRgrFY5u6oiRmM4pT/g7gCgA3xXhm8hDAeGNs5jMX5EJuA11uUc+avy19dx6AexKIlooWwHD8ZX/m4qzr0taRAKa0rtPAjQQkgNHCEIE2BKbNmbaA2IWZXXIt7TAL8/CNo9Lnv+18/85X7s9/zfu3ve/12ZiFdlgU87AY2rv/8v/h/FB9Hf7v/Hb8kpVbsVUUIwFMbi6X4eII2L0BWhwX9dwcAlp/zeGsXkRABERABERABLIioAB9ViRtsyMBjG0e0XisIaADpNm4QgeYs+EoKyIgAiLQagT0+ZHO4/r+ko6bWomAjQQkgEntFbvjb9pfS+3YJjaUACYebB6MZzaWIQD6A+jjy7jBA2OvAngWALO9UHgyO57ZWLU6AugN4KfuAfm1AiKHia744i8AHgXwfgLhizeAKOEIz41RIDIcwGCXAdtSuMD5PgbgQQCfpOjbBIFZWTZ2xSgb+fr7AsBzAB4HMNbNduF/H4yaRxRwnvteCcDmACi0oPCory+bCc/lvQKAooOH3LFMizLaxNe5Vjh+ClA4bq5TirjoO694c3gbANcMf/jfWa5Z9uWx3A7AIHfNeuPwxuCt2RdiZiqi3TwFMB6jZjxzYcvCvwa3dgVofM/xCp+5NwA838D7jQ0CGG8+ZX/mmvh4N68rCWCax1o9NYOABDDNoKw+LCXw9ZyvnawuTmaXGVOcf9+eye99GZV5eAft8E/3y+TbaAf+fIy5+AYd8DXm4Bt0x9dYI1VqwWwG+Sq6OsKZWa6AZi4Wwzz8CMCPAz/LZ9Mh5meJKThTjAQwWXlTdiwiYPcGqEWgNJRcCGj95YJVRkVABERABERABHIjoAB9bmgLNiwBTMEOUPf2EtAB0mx8owPM2XCUFREQARFoNQL6/EjncX1/ScdNrUTARgISwKT2it3xN+2vpXasGoqACIiACIiACIhAEQQkgCmCuvrMj4AEMPmxlWUrCTzzzTN4dPqjeGT6I5g0Y1KjY/zOEbdQ2DLXUUy/jXnufz+Mt3Em5jbagTXtJ2ORmiBmLlZHO/zY+ZkvlFmt0XFu13078Gfbbtvix51pMt8iAUy+fGW9EAJ2b4AWgkSdNpGA1l8TYasrERABERABERCBDAgoQJ8BRCtNSABjpVs0KBsI6ABpNl7QAeZsOMqKCIiACLQaAX1+pPO4vr+k46ZWImAjAQlgUnvF7vib9tdSO1YNRUAEREAEREAERKAIAhLAFEFdfeZHQAKY/NjKshUE3pn5jiN24c9TXz+FL+d8mXRcXzgCl/kpAef/8P/b4230xQdJjVWy/jy0w0uuGGbeApljqGZh+srYZa2F13LEMEO6DcHAxQaic7vOsdvGrSgBTFxSqlciAnZvgJYIpIaaioDWXypsaiQCIiACIiACIlAYAQXoC0Ofc8cSwOQMWObLS0AHSLPxnQ4wZ8NRVkRABESg1Qjo8yOdx/X9JR03tRIBGwlIAJPaK3bH37S/ltqxaigCIiACIiACIiACRRCQAKYI6uozPwISwOTHVpYLITBr3iwnw8vj0x/HU988hVe+fSXpOD7EPEwA8Djm4glsjHeSGlD9AIGX0RezsQWALdAOgwAsFpfRwu0XxnbdtsPgboMdMczaC68dt2ndehLAZIJRRuwiYPcGqF2sNJrsCWj9Zc9UFkVABERABERABPIkoAB9nnSLtC0BTJH01bfVBHSANBv36ABzNhxlRQREQARajYA+P9J5XN9f0nFTKxGwkYAEMKm9Ynf8TftrqR2rhiIgAiIgAiIgAiJQBAEJYIqgrj7zIyABTH5sZblpBChyodhlwtcT0mR5+QTA8wCecAQvG+H1pg28VTt6ERuiPQY6ghg4gphF4qJYb5H1sOViWzpimIGLDkS3Dt3iNm1TTwKYVNjUyG4Cdm+A2s1Oo2ucgNZf4wxlQQREQAREQAREoJkEFKBvJu1m9iUBTDNpq69SEdAB0mzcpQPM2XCUFREQARFoNQL6/EjncX1/ScdNrUTARgISwKT2it3xN+2vpXasGoqACIiACIiACIhAEQQkgCmCuvrMj4AEMPmxleVcCTDLy/ivxrfN8nJYoMtrjEP4HPPwPNrhWVfwMinXgcp4fQJ3ogN6YgDaY1NXDENRTKc42Hp06IFBiw3CVotthR167ICenXrGaebUkQAmNipVLA8BuzdAy8NRI01HQOsvHTe1EgEREAEREAERKIqAAvRFkc+7Xwlg8iYs+6UloAOk2bhOB5iz4SgrIiACItBqBPT5kc7j+v6SjptaiYCNBCSASe0Vu+Nv2l9L7Vg1FAEREAEREAEREIEiCEgAUwR19ZkfAQlg8mMry5kTmDhjIu7/8n7c/9X9mPrfqQva7xf41WTn/6c5gpf2eA5z8BdshAmZD0wGsyPwJBbFYo4YZgDmYYAjimmHDlEddGrXCTt03wFDewzF0O5DsWTHJes2kQAmiqheLyEBuzdASwhUQ05EQOsvES5VFgEREAEREAERKJyAAvSFuyCnAUgAkxNYmS0/AR0gzcaHOsCcDUdZEQEREIFWI6DPj3Qe1/eXdNzUSgRsJCABTGqv2B1/0/5aaseqoQiIgAiIgAiIgAgUQUACmCKoq8/8CEgAkx9bWc6EwN+++1tN9PLsN8/WtxkUwEzCEHyGp7EdZmYyGBlpPoGnsTS6uIKYdu6/EaNYouMSjhhmx+47YsceO2Khdgst0EICmOa7Uj3mTsDuDdDcp68OCiag9VewA9S9CIiACIiACIhAQgIK0CcEVprqEsCUxlUaaLMJ6ABpNsR1gDkbjrIiAiIgAq1GQJ8f6Tyu7y/puKmVCNhIQAKY1F6xO/6m/bXUjlVDERABERABERABESiCgAQwRVBXn/kRkAAmP7aynJrA+7Ped7K88Gf8V+Pj2PkOwAPoh10Dlcvwnh1nfqrjEXgF/4PZGIp2GIp5GBgFZuVOKzsZYSiEGdJtSK26BDBR5PR6CQnYvQFaQqAaciICWn+JcKmyCIiACIiACIhA4QQUoC/cBTkNQAKYnMDKbPkJ6ABpNj7UAeZsOMqKCIiACLQaAX1+pPO4vr+k46ZWImAjAQlgUnvF7vib9tdSO1YNRUAEREAEREAERKAIAmU4TG33F+AivKY+wwlIAKPVYQmB6XOmzxe9fDlf+PLt3G+jR9YO4zEPD7jil38B0PtfNLXq1HgRG6K9I4ShIKZv1MTWXnhtDOsxzBHDbPLmJm2r90MZPt+jpqjXW5uA3v9a2/9Fz17rr2gPqH8REAEREAEREIFkBBSgT8arPLUlgCmPrzTSJhPQAdJsgOsAczYcZUUEREAEWo2APj/SeVzfX9JxUysRsJGABDCpvWJ3/E37a6kdq4YiIAIiIAIiIAIiUASBMhyQtfsLcBFeU5/hBCSA0eoomIBf9PLx9x/HGc0zjuhlDh5Af/wt0EDvf3EIVrHOS9gKczEUcH5WSzxFCWASI1MD6wjo/c86l7TUgLT+WsrdmqwIiIAIiIAIVICAAvQVcKJxChLAVNWzmlfDBHSAtGGEjgEdYM6Go6yIgAiIQKsR0OdHOo/r+0s6bmolAjYSkAAmtVfsjr9pfy21Y9VQBERABERABERABIogIAFMEdTVZ34EAn+QXLTSRdh18V2xcqeV8+tTlluewPMznse4L8c5P29+92YcHi85WV7m4gFshEl1Gti9ARBnpqrTGIEn0RHdXCEMM8MAS8UyKAFMLEyqZDUBvf9Z7Z7KD07rr/Iu1gRFQAREQAREoGIEFKCvmENr05EApqqe1bwaJqADpA0jdAzoAHM2HGVFBERABFqNgD4/0nlc31/ScVMrEbCRgAQwqb1id/xN+2upHauGIiACIiACIiACIlAEAQlgiqCuPvMjEPyDxO1p5x47O0KYnXrshIXbL5xf/7LcMgT+b+b/OYKXsV+OxdPfPB1n3n93RC/M9rIhnorTAIDdGwAxJ6FqGRF4AUuiA3ZAOwzFfDFMp1DLEsBkBF1mCiSg978C4atrff5qDYiACIiACIiACJSMgAL0JXNY7OFKABMblSq2GgEdIM3G4zrAnA1HWREBERCBViOgz490Htf3l3Tc1EoEbCQgAUxqr9gd/9X+WmrHqqEIiIAIiIAIiIAIFEFAApgiqKvP/AiECGC8DpddaFns2mNX7LL4LthisS3yG4csV5LAjLkzHMGLl+1l1rxZUfP8AMD9jvClHx6Mqmx43e4NgBQTUpOMCLyAVdHBFcK0w+AFrEoAkxFomSmQgN7/CoSvriWA0RoQAREQAREQAREoGQEF6EvmsNjDlQAmNipVbDUCOkCajcd1gDkbjrIiAiIgAq1GQJ8f6Tyu7y/puKmVCNhIQAKY1F6xO/6r/bXUjlVDERABERABERABESiCgAQwRVBXn/kRmIJDMQ8HAdgoqpO+i/R1xDDDegzDul3Wjaqu11uYwGPTH8O4r+Zne3l/1vtRJKZjHu5zMr1MwwPYBjOiGtR53e4NgAYmpqYZEngJfTDXyQgzHMAGjmUJYDIELFMFEdD7X0Hg1a1DQOtPC0EEREAEREAERKBcBBSgL5e/4o9WApj4rFSzxQjoAGk2DtcB5mw4yooIiIAItBoBfX6k87i+v6TjplYiYAOBdu0ij9ZFVrBhHhaMwe74m/bXLFgiGoIIiIAIiIAIiIAIxCdQhi/hdn8Bjs9aNZtJYAq2xDwMd37a4UdRXf+s+88wvMdwDOs+DMwSoyICU/87tZbtZcq3U6KBzMOf0Q5j0R5jsT4+jG4Qq4be/2JhUqUagZewL+biUPTD5qIiAiUnoPe/kjuw5MPX+iu5AzV8ERABERABEWg5AgrQV9XlEsBU1bOaV8MEdIC0YYSOAR1gzoajrIiACIhAqxHQ50c6j+v7SzpuaiUCNhCQACYzL9gdf9P+WmaOliEREAEREAEREAERaAYBCWCaQVl9FEdgMhZxsyIwMwJ/Fqo3mMU6LIZdeuziZIXZsceOaI/2xY1dPTedwCfff+Jkehn35Tg89NVDcfqfCmCs89MPL8VpkLCO3RsACSej6iIgAiKQgIDe/xLAUtXMCWj9ZY5UBkVABERABERABHIloAB9rngLNC4BTIHw1bXdBHSANBv/6ABzNhxlRQREQARajYA+P9J5XN9f0nFTKxGwgYAEMJl5we74m/bXMnO0DImACIiACIiACIhAMwhIANMMyurDDgKT8WO0xzDMdYQwkdkR/mfh/3EywlAMM2DRAXbMQaPIhQAFL2O/HOsIX6bNmRbVx2dOppd5GId+eDCqcoOv270B0ODk1FwEREAE6hDQ+5+WR5EEtP6KpK++RUAEREAEREAEkhNQgD45s3K0kACmHH7SKAsgoAOk2UDXAeZsOMqKCIiACLQaAX1+pPO4vr+k46ZWImADAQlgMvOC3fE37a9l5mgZEgEREAEREAEREIFmEJAAphmU1Yd9BCZhANo5Qhj+rB41wLUWXgsbd93Y+dmo60ZYf5H1o5rodUsJzJo3Cy/MeAETZ0x0/uXP+7PejzPaBzAPYzEXY7Ex/hOnQQZ17N4AyGCCMiECIiACIQT0/qelUSQBrb8i6atvERABERABERCB5AQUoE/OrBwtJIAph580ygII6ABpNtB1gDkbjrIiAiIgAq1GQJ8f6Tyu7y/puKmVCNhAQAKYzLxgd/xN+2uZOVqGREAEREAEREAERKAZBCSAaQZl9WEvgXnogJcxHHMw3BXELBpnsD079awJYpgdhqIYFTsJfDP3m5rQZeI3E/HsjGfxxewv4g12HiajPcaiA8aiL16P1yjTWnZvAGQ6VRkTAREQgTYE9P6nBVEkAa2/IumrbxEQAREQAREQgeQEFKBPzqwcLSSAKYefNMoCCOgAaTbQdYA5G46yIgIiIAKtRkCfH+k8ru8v6biplQjYQEACmMy8YHf8TftrmTlahkRABERABERABESgGQQkgGkGZfVRDgITsRI6OEKYrQAMAtAj7sCXW2g5RxDTv2t/DFxsIDbpukncpqqXMYFps6c52V3488w3z+Av3/wF38/7PkkvL6MdJmAuHsSGeCxJwxzq2r0BkMOEZVIEREAEXAJ6/9NSKJKA1l+R9NW3CIiACIiACIhAcgIK0CdnVo4WEsCUw08aZQEEdIA0G+g6wJwNR1kRAREQgVYjoM+PdB7X95d03NRKBGwgIAFMZl6wO/6m/bXMHC1DIiACIiACIiACItAMAhLANIOy+igfgYnoho7YEu0wEPMcMUzfJJPo3qG7I4j56aI/dQQxmy26WZLmqpuAwCfff4LnZjxXE7tMmjEpQWun6jcAHnZEL/MwAf0wNamBHOv/f/buBurerq4L/PfhUYkBKkkrdFbkTEpESg4GpJaagDqT7yCiQk6YWDoYsoYwA0JSHCdADRwhKFPxZVBBLTUFJVPjJTRhCJAaYsVLUwIrAXnR5/nP2n/O/XT+p3Pue599rpd9netzr8VC7v9+/fz2fc7l3tdv7b43AEacuKYJEFi9gM+/1S+BWQGsv1n5dU6AAAECBAgcLeCA/miyhVSQALOQQBnm9AJeIB3G3AvMwzhqhQABAmsT8P3RFnHPL21uahHoQUACzGBR6Pv8zf7aYIHWEAECBAgQIEBgCgEJMFMo62P5Aq/MPXJrPut6QsyRt8OUyX/YTR+WT7nTp1xPhvm0O31aPu73fVw+6kM/avkuE8/gA9c+kN9832/m137n125LeHnd+17XMoqS5PLTud31m15K0svvtDQyQZ2+NwAmANAFAQKrFfD5t9rQdzFx66+LMBgEAQIECBAgUC3ggL6aaskFr127dmlCzJLnZuwEjhXwAumxYvvLe4F5GEetECBAYG0Cvj/aIu75pc1NLQI9CEiAGSwKfZ+/2V8bLNAaIkCAAAECBAhMISABZgplfZyfwCvygNyUBya5/7G3w1xg3PnmO+fjbv9x15Nh7n77u1//7+v/uf3Hpfzbmn/e/IE35/Xvf31e/77XX094Kf9d/vcb3//GVpbfy7X89PWklw/NL+bP5DdbG5q4Xt8bABNj6I4AgVUJ+PxbVbi7m6z1111IDIgAAQIECBC4VMAB/SoWiASYVYTZJCsFvEBaCXVFMS8wD+OoFQIECKxNwPdHW8Q9v7S5qUWgBwEJMINFoe/zN/trgwVaQwQIECBAgACBKQQkwEyhrI/zFvhXuWtuymdtbogpSTF3OXXC5XaYi2SY6wkyv+/utyXLnNp2L/Xffeu7P5jYcpHkskl4Kf/7d24d5EKWN1xPeCn/uXdenJtySy9zP2IcfW8AHDERRQkQIHCkgM+/I8EUH1TA+huUU2MECBAgQIDA6AIO6Ecn7qEDCTA9RMEYehHwAukwkfAC8zCOWiFAgMDaBHx/tEXc80ubm1oEehCQADNYFPo+f7O/NligNUSAAAECBAgQmEJAAswUyvpYl8ArcvfcLp+U5N65dv2/y3/uMBTCoRtj7nS7O12/OebOt7tz7nTznXJT5vnz/t1rv5uS3PKuW951/b/ffcu78/bfe/ttN7pcJLy85XffMhRJclPemuSVt/3nWl6ZT8rbhutgtpb63gCYjUXHBAisQMDn3wqC3PEUrb+Og2NoBAgQIECAwB4BB/SrWBYSYFYRZpOsFPACaSXUFcW8wDyMo1YIECCwNgHfH20R9/zS5qYWgR4EJMAMFoW+z9/srw0WaA0RIECAAAECBKYQmOcN+eNm1vcD8HFzUXqtAi/PPW9Lirkpn7RJjPnQMTlKQkxJhCkJMSUx5iJB5rZEmX2/2yTPfODWD+Rdt77revLKdjLLRVLLbcktW4kuF797363vG3Na55zsss/N59+4q0nrBAj0K+Dzr9/YrGFk1t8aomyOBAgQIEDgnAQc0J9TNA/ORQLMKsJskpUCXiCthLqimBeYh3HUCgECBNYm4PujLeKeX9rc1CLQg4AEmMGi0Pf5m/21wQKtIQIECBAgQIDAFAISYKZQ1geBfQIvy72uJ8XclHvnvybFLOFvcrp4Xtzscmt+LbdL+X83z+Vml1rDvjcAamehHAECBI4X8Pl3vJkawwlYf8NZaokAAQIECBCYQsAB/RTKs/chAWb2EBhARwJeIB0mGF5gHsZRKwQIEFibgO+Ptoh7fmlzU4tADwISYAaLQt/nb/bXBgu0hggQIECAAAECUwgs4WX7vh+Ap4iSPtYj8MrcO7fmY3JTPjrX8tHX//vi/04+Oskdzgzjt5K8Jcmbcy1vuf6fm/Lm3Jq35Oa8Kp+Ut53ZfI+djs+/Y8WUJ0DgXAR8/p1LJJc5D+tvmXEzagIECBAgsF4BB/SriL0EmFWE2SQrBbxAWgl1RTEvMA/jqBUCBAisTcD3R1vEPb+0ualFoAcBCTCDRaHv8zf7a4MFWkOjCtwxyTOSfOVOL69N8uAkrxmo97sn+ZEk99pq71lJHp3kvQP1oZl5BW5O8sQkj98Zxs8meViS8k7nWD+H1vFXJXnuptM/lOR5ST5raxD/LMmXJ3n7WAPTLgECyxKQALOseBnt2gVek7vkvVuJMbfkv78hWeaDSTIf0QnTf01sKUkt28ktt8ub8668JZ+R93Uy1l6H0fcGQK9qxkWAwDkI+Pw7hygudw7W33JjZ+QECBAgQGCdAg7oVxF3CTCrCLNJVgp4gbQS6opiXmAexlErBAgQWJuA74+2iHt+aXNTi0APAhJgBotC3+dv9tcGC7SGRhW4T5IXJrnrnl4ek+TpSXb/1loGJAGmRW15dT4lyc8kufPW0N+V5AuTvHjE6dwzyfOT3GOrj99I8pAkr9/8TgLMiAHQNIFzEZAAcy6RNA8CFwL/d27OJ+aOeVfulN/NnXK73DG3y52S3DG35k65ljvl5tzx+n+X3920+V35v8vvSvlb87u5Ke9O8p7b/vuWvCe3y7tzbeu/y/998+Z3t+bdKWXukHfnXnmPgAwi0PcGwCBT1AgBAgT2Cvj8szDmFLD+5tTXNwECBAgQIHC8gAP6480WWEMCzAKDZsijCXiBdBhaLzAP46gVAgQIrE3A90dbxD2/tLmpRaAHAQkwg0Wh7/M3+2uDBVpDowmU93zLDSxPPdDDi5I8PMnbBhiBBJgBEBfQxIdvblwpCS/bP09O8qQkt4w0h7KOn7bT9ncleWyS929+LwFmJHzNEjgnAQkw5xRNcyFA4NwE+t4AODdt8yFAoCcBn389RWN9Y7H+1hdzMyZAgAABAssWcEC/7PhVjl4CTCWUYqsQ8ALpMGH2AvMwjlohQIDA2gR8f7RF3PNLm5taBHoQkAAzWBT6Pn+zvzZYoDU0mkC59eX7ktz/kh6+OMmPDzACCTADIC6kiUckec7OWF+S5MuTvHWEOexLutl364wEmBHwNUng3AQkwJxbRM2HAIFzEuh7A+CcpM2FAIHeBHz+9RaRdY3H+ltXvM2WAAECBAgsX8AB/fJjWDEDCTAVSIqsRsALpMOE2gvMwzhqhQABAmsT8P3RFnHPL21uahHoQUACzGBR6Pv8zf7aYIHW0GgCn5fkJ7Zaf3WSkjjwyVu/+94kX5fkPSeOQgLMiYALqr4v1mX4n5/kJ0eYx2cmeUGSO2+1Xf53ScR559bvJMCMgK9JAucmIAHm3CJqPgQInJNA3xsA5yRtLgQI9Cbg86+3iKxrPNbfuuJttgQIECBAYPkCDuiXH8OKGUiAqUBSZDUCXiAdJtReYB7GUSsECBBYm4Dvj7aIe35pc1OLQA8CEmAGi0Lf52/21wYLtIZGEbh9km9P8qit1p+e5N8n+c6t370tyRckefmJo5AAcyLggqrvW1tl+N+V5LFJ3j/gXG5O8sQkj99p8zFJynre/p6QADMgvKYInKuABJhzjax5ESBwDgJ9bwCcg7A5ECDQq4DPv14js45xWX/riLNZEiBAgACB8xFwQH8+sbxkJhJgVhFmk6wU8AJpJdQVxbzAPIyjVggQILA2Ad8fbRH3/NLmphaBHgQkwAwWhb7P3+yvDRZoDY0icM8kz09yj63WvybJv0ryU0nuuvX7Jyd5UpJbThiJBJgT8BZYdd+tLC9L8tAkbxxwPndL8oM7txa9NsmDk7xmwH40RYDASgQkwKwk0KZJgMAiBfreAFgkqUETILAQAZ9/CwnUmQ7T+jvTwJoWAQIECBA4WwEH9Gcb2u2JSYBZRZhNslLAC6SVUFcU8wLzMI5aIUCAwNoEfH+0RdzzS5ubWgR6EJAAM1gU+j5/s782WKA1NIrAI5N8z1bL5aaXz03yb5M8J8mDtv5tiMQFCTCjhLHbRj8iyfcn+eydEX5FkucNOOovSuLBVeYAACAASURBVPJjO+2NcdPMgEPWFAECPQtIgOk5OsZGgMDaBfreAFh7dMyfAIExBXz+jamr7asErL+rhPw7AQIECBAg0JeAA/q+4jHSaCTAjASr2UUKeIF0mLB5gXkYR60QIEBgbQK+P9oi7vmlzU0tAj0ISIAZLAp9n7/ZXxss0BoaXODDkzw3yRdutfyzSR6W5LeSPDrJ03Z6/apNndbBSIBplVtmvfIOeVlHT90Z/vcm+bok7xlgWndI8vQkJZlr++fzk/zkAO1rggCBFQpIgFlh0E2ZAIHFCPS9AbAYRgMlQGCBAj7/Fhi0Mxqy9XdGwTQVAgQIECCwCgEH9KsIswSYVYTZJCsFvEBaCXVFMS8wD+OoFQIECKxNwPdHW8Q9v7S5qUWgBwEJMINFoe/zN/trgwVaQ4MLfGaSFyS581bLT0ny+CS3JLl3kp9Kctetfy/lH5HknY2jkQDTCLfgavdM8vwk99iaw2uTPDjJawaY1772X5Tk4UnKjUZ+CBAgcLSABJijyVQgQIDAZAJ9bwBMxqAjAgRWKODzb4VB72jK1l9HwTAUAgQIECBAoELAAX0F0vKLSIBZfgzNYDgBL5AOY+kF5mEctUKAAIG1Cfj+aIu455c2N7UI9ChwU0VGTI/j7mBMfZ+/2V/rYIkYwh6Bm5M8cZPssv3PD0zy85tflMSYZ25uhLko867NjTEvblSVANMIt+Bqd0zyjCRfuTOHb9jc3HLq1MrNL9+z08hjNm3vfj+c2pf6BAisREACzEoCbZoECCxSoO8NgEWSGjQBAgsR8Pm3kECd6TCtvzMNrGkRIECAAIGzFXBAf7ah3Z6YBJhVhNkkKwW8QFoJdUUxLzAP46gVAgQIrE3A90dbxD2/tLmpRaBHAQkwzVHp+/zN/lpzYFUcVeBjkvxQkvtu9fKSJF+e5K1bvyu3vTxnZyTbt8QcO8ghE2A+LMnHJ/nzST4tyR9Ncr+tAZVknX+d5N8l+eUk5VaQ/5Dk1iMG/SmbuhdV/tnG6O1JbrfxK0b3T3K3JK9P8i+T/GiSf5HktzcV77BJyCjJGhc/T0jy5K3/Xdr7U0kespnPn9nczlPm8fIk/3xzY8+/uWIOH53k85L8z0k+OcldNn28NMkvJvmnSV6W5PeOcDi16Bcl+bGdRk69Tag09+FJnrtJyrpo/g1JHpTkVQcG/YeSPC/JZ239+3Zcj5nrhyT5xCSfkaSslXtt1kFp4x1JXpHkV5L8bJJfrzTft1bKGvicTVu149uXGPTdSUpy0PsqGylr+gc36+iiSrkh6luS1CQXlbmUz5hP3/xt/tmt9fimJL+xWZPFv/ztHPO3WcazL5afuuX0xzY3AZX1V+JUYvKrSX46yT9J8ubKeVRyKXZOAhJgzima5kKAwLkJ9L0BcG7a5kOAQE8CPv96isb6xmL9rS/mZkyAAAECBJYt4IB+2fGrHL0EmEooxVYh4AXSYcLsBeZhHLVCgACBtQn4/miLuOeXNje1CPQoIAGmOSp9n7/ZX2sOrIqjCpRElx/Y6aEkYzwpyS1bv79nkucnucfW70ryxEOTvLFhhEMkwHxkkr+a5Ku3kg1qh1KSUr45yS9Uvmx/KAHmdzaJBI/dJKns6///TfIlSV6Z5KoEmJLsUvz/UsVE/mGSb0ryH3fKFpeS3PDXLxnTRZXy8n9JZCgJQlP83DXJ920ShS76e1uSL9gk97SOocTnZ3bm+71Jvi7Jew40OkQCzO2TlKSKb9wkYdWM/9VJSvLYjyd5/xUV9iWeHXNjzr71Vrrcl+R22VAekOTntgrU3gBVbv0pf59ff8Tf6LF/m2VYhxJgSpJLSXD6jiTlM2ffT5nL307yXTXBU2Z9AhJg1hdzMyZAYDkCfW8ALMfRSAkQWJ6Az7/lxeycRmz9nVM0zYUAAQIECKxBwAH9GqIcCTCrCLNJVgp4gbQS6opiXmAexlErBAgQWJuA74+2iHt+aXNTi0CPAhJgmqPS9/mb/bXmwKo4mkB5Of0ZSb5yq4dDL7aXF/2/PcmjdkbzVZubN44d5CkJMOWGlJJ08Hcveam9djzfmqT851CSxEU7+xJg/vLG7tuu6Gz7hpNDCTDlJo0vTfL3t27GqJlDSUooSR7ltpPyUxKVnrW5haSmfilTbuAocyk3y4z9c3OSJ26Sbrb7OuY2kd0xHmrzizdJJofmdGoCzJ9M8n9WJivtG0NJPvrfk7zuEvRP2Nwi9LFbZb4/ydcmKX+rV/3su7ml1Cl1H5ik3AZ01U/xLUlZJcnn4qfcovTwJCV5ad9PyRn4c5vEk3LbS8vPoQSvfW0dSoApN/P84yuSb4ZIwGqZnzoLEZAAs5BAGSYBAqsU6HsDYJUhMWkCBCYS8Pk3EbRu9gpYfxYGAQIECBAgsCwBB/TLilfjaCXANMKpdpYCXiAdJqxeYB7GUSsECBBYm4Dvj7aIe35pc1OLQI8CEmCao9L3+Zv9tebAqjiawH2SvDBJuZXj4mc7WWO345J08mM7v7ys/GUDb02AKS+0f80maeXOA8mU21uetnPjzW7TuwkwJQHgpzc35Vw1ju1EjH0JMCUh5N8m+Z6KG1v2TfkfJHl0kj+W5B8luW+DS7nN52FbiTQNTVRX2bfurkqouKzxj0ryvCSfvlWopr1TEmD+QpJnD5CA9RtJ/lqSf3lggn8gyXOSPGjr30udhyR5fYX47s0t21XK31FJlrrq5yOSlKSbz94qWG6wKUlL27dEXfxzyRco43vmkclc+8axm+B1aKz7YllcS3LfVX8P5eaX8hlw1W08Vzn59zMVkABzpoE1LQIEzkKg7w2AsyA2CQIEOhXw+ddpYFYyLOtvJYE2TQIECBAgcDYCDujPJpSXTUQCzCrCbJKVAl4grYS6opgXmIdx1AoBAgTWJuD7oy3inl/a3NQi0KOABJjmqPR9/mZ/rTmwKo4iUN7pLUkTT91p/TFJnp5k9++pFNuXaHDoxpirBt2aAFNurfjRPYki70jyQ0l+Jsm/SfLbmwGUhJPS12ck+YoDN0G8NsmDk7zmkkHvJsCUeb83yR/e1HnF5vaWX9y8SP9xmzZL339l66aMfQkwJaHhD26NrbRdEotKUkf5t9/b9FMSEB65J+milC+3wJQEpc/fjKf8rtww8sNJfm0z1t+fpCRulNtD9t3KcVnsr4rnMf9+zM1DNe3uS8yquVGmNQGm2JWko3vtGdyrk/xAkhcn+febfy/un5rkSw7cFlOSj/7XJGUd7vspf6clQWv7p8T5J6/AKX/j37S5vWVf0e9OUmL+viva2ZewVP4Of/5AvS/Y3PxSbp/Z/fkXm7/TlyT5T5t/LH9DJXnpoUn+/J46P7FZ9//fJePcF8tys8tFcl/5fPjOzY1A5felzzKHcvNRuYWnxMsPgb0CEmAsDAIECPQr0PcGQL9uRkaAwPIFfP4tP4ZLnoH1t+ToGTsBAgQIEFijgAP6VURdAswqwmySlQJeIK2EuqKYF5iHcdQKAQIE1ibg+6Mt4p5f2tzUItCjgASY5qj0ff5mf605sCqOIlBeDP++JPffav0Nm5smXnWgx5uTlNtKSnLB9k/LDQotCTDlpfWSePB5O/2X2ynKDQ7/8QqpknhRboV4wp4Emm/YJP4camI3AWa73P+V5G8mKUknuz8fuklgufh82pcAs12n3HjxjUl+/UAS0kdvbta4SHTZN95fSfI3krzyQBt3SfJtSf7qTuWaW1OGWoyP2Nxsst3eZbeKHOr39km+PcmjtgqUBIeShPHyKwbbkgDzRza3puz6vynJ307y/EtuEinv0d97kxxS1tP2T6lXkpveuWfMpWxJ7Nq+aajGat/tMdvNlySUL0/y1iucdhNwfjXJlyUpc979uceBW4hKItdFosmtB/q7XZLP2STllc+H7Z+SqFeSeQ7d0rIvlhf1S4LRVyX5f/b0Wz7Tys++m2yGWuvaWbiABJiFB9DwCRA4a4G+NwDOmt7kCBCYWcDn38wBWHn31t/KF4DpEyBAgACBxQk4oF9cyFoGLAGmRU2dcxXwAukwkfUC8zCOWiFAgMDaBHx/tEXc80ubm1oEehSQANMclb7P3+yvNQdWxVEEShJJuVlh++d7NzeJvOeSHve9jF9zg8puky0JMPtu+qi5HWK77w9J8rg9t2I8a3MjTrnVZd/PoQSYf7p5uf6q5JuLNi9LgKmdS7nFpdzscnG7xfZ4r7pN5KJsSaQpiUPlZpyLn5I48rmbxJlRFt1Wox+zuQnkvlu/uyyx4tB47rlJOimJFxc/Neu4lD02Aaa8B18Sbb5jZzDFvNyqUxKOan4OJTGVJI3n7mlgX7LazyZ5WJLfuqTDT9jclvSxmzLlxpWy/i4SaUrCVrkF5aWXtFHKPnPT10WxckNU+Rv6wE69koz0LZtbZbb/qfyNFJ99CTP7uv7Tm+So7bVx1U1ThxJgypouNz/9Qk1glCGwT0ACjHVBgACBfgX63gDo183ICBBYvoDPv+XHcMkzsP6WHD1jJ0CAAAECaxRwQH+uUd99Lr1hnteuXfrP52piXgSuC3iBdJiF4AXmYRy1QoAAgbUJ+P5oi7jnlzY3tQj0KCABpjkqfZ+/2V9rDqyKgwvsuzWjdFJeFH/eFb19+OYl/S/cKfeYzQ0qtRuKxybA7EscKS/FPyhJuTXlmJ/dxIBSt7ykXxIK9t3AUf79UALMoaSFQ+M5lABTXtT/0iS/VDGRQzd7HONR3ukut/mU/2z/lJtNfrJiDKcWOXSb0Bcn+fEjGt93k0xtG8cmwOxL2mlNsCgJOz+U5F5bcz10A0+xevLmZqCL4jXJSuV2lx/Yav/ZScraecjW775mc6PNIfJ9fyuH1sh9krxwJzGr3Pzy0CQlSe6Yn7+4Gft2ktdliU2HEmBqk6GOGZuyKxOQALOygJsuAQKLEuh7A2BRlAZLgMDCBHz+LSxgZzZc6+/MAmo6BAgQIEDg7AUc0J9riCXAnGtkzetkAS+Qnkx4vQEvMA/jqBUCBAisTcD3R1vEPb+0ualFoEcBCTDNUen7/M3+WnNgVRxcYN+tGeUWi/Ki+hsrent0kqftlDv08v6h5o5NgLlbkh9M8slbDb4gSUmAOJS0cqjvYxMfSjv7EmDesEnAeVWF2UWRQwkwx7yofyh55ViP3QSJMsaaJKgjpntp0c9MUsZ8cSNJKfxdSR6b5P0VnexLxjpmHR+7DvZ5PTXJN1WOd3tKJYbl76jU3/4pN7L8/J6577ux6bLklX1JM1+Q5ON3bj/67s2NLe874L0750O+ZT7FoSTqbP/8jU1MaxPjLuruS9K77O/tUALMVQk+FctMkbULSIBZ+wowfwIEehboewOgZzljI0Bg6QI+/5YewWWP3/pbdvyMngABAgQIrE/AAf25xlwCzLlG1rxOFvAC6cmE1xvwAvMwjlohQIDA2gR8f7RF3PNLm5taBHoUkADTHJW+z9/srzUHVsXBBR6Z5Ht2Wj0m8WBfAk1prvbmjVL22ASYuyS5X5I/laT0/z8m+WdJvjXJsS/X/3dJvjNJub3l4qe0VV72f/sB7X0JMFfdGrOvqUMJMMe+qL8vCelJScp/aj0esOf2nCkTYPYlsJQbQ8oNJa+vWPX7bhwpCRjF4JaK+sckwPy+TbLKX99qt9y4U25CenFFX/uK7Bv/U5I8fs/49yWAPWuTRPPePY1/RJLvT/LZm3+7cC1/dz+xVf4lm3X/1j1t7Furh/ossSz9/S9b7ZRbXx6c5DWNPl+U5Md26h76O9kXyxKfklD00sb+VSNwXUACjIVAgACBfgX63gDo183ICBBYvoDPv+XHcMkzsP6WHD1jJ0CAAAECaxRwQH+uUZcAc66RNa+TBbxAejLhBw8I/86N7Vzb+d/D9KIVAgQIEDg3Ad8fbRH1/NLmphaBHgUkwDRHpe/zN/trzYFVcVCBfUkHpYNDN0/s6/yOSZ6R5Ct3/vGYW0yOTYAZEqHcOPLMJA/barQlAeaq2zP2jflQAsynJfmlIyY5xO0t+5J6pkyAKdMtN/g8Z2feJTHpuVdYlBtOnrhJFrko+rYk5ZaTl1c6HpMA81FJnpfk07favix5pGYI+9r80U1i1n/ZaWDfuvnVJF+W5E17Ort3kp9KctfNv120WxJpyv/9sZvfX5Yksi/p5tD6+ISddkvzJSHma5OUPlp+9rX59CSPS/KBnQb3xfKVSb40yb9t6VwdAhcCEmCsBQIECPQr0PcGQL9uRkaAwPIFfP4tP4ZLnoH1t+ToGTsBAgQIEFijgAP6c426BJhzjax5nSzgBdKTCa834AXmYRy1QoAAgbUJ+P5oi7jnlzY3tQj0KCABpjkqfZ+/2V9rDqyKgwp8ZpIXJClJIBc/L0ry8CQlgaD2Z9/tDMckIEydAFMSCP54kr+wuRWjOGwbtCTAPCFJuXHkmJ99iQxvSPKgJK86oqF9CTDHJDGVrnpIgNl3m1BNIlVJ7Pi+JPffMjuUPHKI9ZgEmH3JGP8kyaOS/PYRcdsuWhLJ/t7mlpSL31+W1HJMzHdveSq3ynxLkj+456aWQ7eqfN7ObTGX3c6z7zahcsvUN+9JVqnl+qNJnp3kkytifEwsa/tXjsB1AQkwFgIBAgT6Feh7A6BfNyMjQGD5Aj7/lh/DJc/A+lty9IydAAECBAisUcAB/blGXQLMuUbWvE4W8ALpyYQfPCB0A8wwkFohQIDAygR8f7QF3PNLm5taBHoUkADTHJW+z9/srzUHVsXBBPbdmlEav3g5/tK9wp1RfEySH0py353fl4SQJyW55YpRj5EAU5JLfn+SP5HkDye5R5KPT/KJSUp/l/20JMB8Q5JyI8UxP/sSYC5LLDjU9r5kiE9N8itHDKaHBJjbJ/n2TSLJxdBrEoJ2kzNK3ZqbY7Z5jkma2Gd1BHV10Vcn+ZIkr9tTY18Szr6/3X1r7CI5qnwGlL/Rb9xqf99NRvvKXZaYtG89Vk/6iIIlWa/cevOfd+rsi+WxCVFHDEPRNQlIgFlTtM2VAIGlCfS9AbA0TeMlQGBJAj7/lhSt8xur9Xd+MTUjAgQIECBw3gIO6M81vhJgzjWy5nWygBdITya83sBVjsP0ohUCBAgQOHeBazsJlec+39b5XfW9y7FVVj0C0wtIgGk27/v8zf5ac2BVHEzgUNLKYB0kqb1NZogEmJLk8rlJysv9JRHnbidMpCUB5iuSPO/IPiXA/Ldg+24leswmuWjf/vW+pJmXJXlokjceEY9jEmD2Jdwc0dVRRQ8lMv2BJM/Z3BZ00eC+JI/yd/CDWzen7N4q85AkP7w1opckKQksb9363b4bdg7dFFOqPTrJ046aZVvhQ8li+2L5rM243tvWlVoEPiggAcZKIECAQL8CfW8A9OtmZAQILF/A59/yY7jkGVh/S46esRMgQIAAgTUKOKA/16hLgDnXyJrXyQJeID2Z8IMHhF5YHgZSKwQIEFi5gMSNugVw1fcuxzpHpQj0ICABpjkKfZ+/2V9rDqyKgwlMdUvDFyf58StGfUoCzB9P8oRNIsCdG3T+U5KSiLJdVwLMByFbknoaQnBDlX3JFi9I8ogk79zT+L6185TNTUZX3Ty03dwxCTBT/e2U8V12k89uosm+23IekOTntib6/Um+Nsm7Nr/bvUmm/L4kkb10q0658eZntv5GrrqVp9xE882nLoSK+hJgKpAUGVZAAsywnlojQIDAkAJ9bwAMOVNtESBA4EYBn39WxJwC1t+c+vomQIAAAQIEjhdwQH+82TJqSIBZRpyMcgYBL5AOg36V4zC9aIUAAQIEzl1A4kZdhK/63uVY56gUgR4EJMA0R6Hv8zf7a82BVXEQgTsmeUaSrxyktcsb+d4kX5fkPZcUa0mAKe8hf+Hmpoljb3v550lenKQkuvyHJP8oyWdtjU8CzAcx5kiAKXEtiR1P3YpHScr4nCS/smcNlcSYchPKxU8pW9ZFie8xP0tMgNlNTNkXs29M8q1bEN+wuU3n4lf7bpLZvt1lXzx2k2h2nSXAHLPylF2UgASYRYXLYAkQWJlA3xsAKwuG6RIgMKmAz79JuXW2I2D9WRIECBAgQIDAsgQc0C8rXvWjlQBTb6XkygS8QDpMwK9yHKYXrRAgQIDAuQtI3KiL8FXfuxzrHJUi0IOABJjmKPR9/mZ/rTmwKg4icJ8kL0xSbtsY++dtSb4gycsv6ejYBJjyDvJDk3zPzs0tu138epI3JXlFknJbxL9J8h+TvHer4DGJDxfVSuLBL+901pIsUm6eeXqSR261dehWi8vitO9GkstuDtnX1lBzGmI97d5KUtp8cpInJdm+1WVf8sZlt8VcNrZj1sE+q3ILURnjlD8fkaQko3z2VqdlPT0uyQc2fxvPTPKwzb/vSyQqf0tP3PznoplnbZKQyt/JPuPdJJrdOe9bjy1/H62W+2K5PafWdtUjEAkwFgEBAgT6Feh7A6BfNyMjQGD5Aj7/lh/DJc/A+lty9IydAAECBAisUcAB/blGXQLMuUbWvE4W8ALpyYQaIECAAAECBCYW8PwyMbjuCIwoIAGmGbfv8zf7a82BVfFkgX03OpRGy60n37mTHHJsZ380SUkEuMdOxX3JC9tFjk2A+djNi//33ennHZvf/8Mkb6icyzGJDxfdDZUsIgFm/wrbd0PRi5I8PElJqLr42ZfI9VVJnnvswk1yzDq4X5Kf20m++u4kj0nyvoa+W6vcvEm6Kbe8XPz87Cbh5beS7P5dvSRJSU55606Hn5fkJ7Z+t11uNxmp+H9ukldeMuiHJPnhnX//W0me0jrRI+tJgDkSTPF6AQkw9VZKEiBAYGqBvjcAptbQHwECaxLw+bemaPc3V+uvv5gYEQECBAgQIHCZgAP6c10fEmDONbLmdbKAF0hPJtQAAQIECBAgMLGA55eJwXVHYEQBCTDNuH2fv9lfaw6siicLlFtfvi/J/Xdaak0c2G5mX+JC+feXbW5seeOB0R+TAHMogaf08bVXvJi/r/uPTPKDOx4lGagkCrz9wHglwJy8DK9s4IuS/NhOqQcm+fnN78o6+KadW1dem+TBSV5zZev/bYFjEmDutlkzn7zVTEnQ+bIk/7mh71Oq7CavbCeo7P7boSSd3b+/7Ztiyu1E5aali5+aG3buneSndm6Yek6Sr0/yO6dMtrKuBJhKKMWOF5AAc7yZGgQIEJhKoO8NgKkU9EOAwBoFfP6tMer9zNn66ycWRkKAAAECBAjUCDigr1FaYhkJMEuMmjFPIuAF0kmYdUKAAAECBAgMKOD5ZUBMTRGYWUACTHMA+j5/s7/WHFgVTxbYfSm+NHhVgsoxne5LXCj1L0uwOSYB5g8kKS/TP2hnUF+R5HnHDHRTdveGi/JrCTAfxGk1bQjDf1Plozbx/PStf3l6kscl+cAmuWI3keu7kjw2yfsbBnBMAsydkzxzc9PKRVclaeQLk7y4oe9S5WOSlJuLfi/JbyYpyWKvSvIrSd5zSZv7knG+Jsmz9yQIld8/a09b+/6mStniW8xLEszFT7nlpvzusrOEfbE7JTmp9F1u+ymJOCXB6Dc2NwG9PEn5z+/uzEkCTOMiVO1qAQkwVxspQYAAgbkE+t4AmEtFvwQIrEHA598aotzvHK2/fmNjZAQIECBAgMA+AQf057ouJMCca2TN62QBL5CeTKgBAgQIECBAYGIBzy8Tg+uOwIgCEmCacfs+f7O/1hxYFU8SuH2Sb0/yqJ1WTkkc2B3QoRtmLrs54pgEmD+R5IeTlFsmLn5eneRLkryuQecRm4Sa7aoSYD6oMWcCzM1Jnpjk8VuB+dXNLStvSvKZScqaKsko5efUBJRjEmBKf49O8rSB/o7KO/UlQawkrWz/fP/mVqMyt0M/d9iTpFISVJ6SpNz4cpEotn0zzG5b+27TKYkyz9j8bdx3y/hzNkk5l/2pfViSb9sYbZerSZ7Z1+6HJHlSkr+1849ljmV93LLzewkwDR+EqtQJSICpc1KKAAECcwj0vQEwh4g+CRBYi4DPv7VEus95Wn99xsWoCBAgQIAAgUMCDujPdW1IgDnXyJrXyQJeID2ZUAMECBAgQIDAxAKeXyYG1x2BEQUkwDTj9n3+Zn+tObAqniRwzyTPT3KPrVZOTRzYHVB5P7gkBzx15x8u6+eYBJh9ZcuNEA9J8vojdT46SUky+Iydei9J8uVJ3nqgvU9J8ss7/9aSLLIveaFlLmWsP7Aznk+tSFTYrjLUnI4MwaXFy60fL9zc9nJR8POT/NM9yTE/u7mR5bcaB3BsAsyhv6WHJfmJI8dQ/h7/UZKLRJOL6pfdmrTdxW78y/r9lk2CzsdvCl7l84AkP7fVaEk2+vEkf2/rd1e1sT2m3QSl8m8lcakk5PyrI30+Lck/TlJuu7n4uezzRALMkcCK1wtIgKm3UpIAAQJTC/S9ATC1hv4IEFiTgM+/NUW7v7laf/3FxIgIECBAgACBywQc0J/r+pAAc66RNa+TBbxAejKhBggQIECAAIGJBTy/TAyuOwIjCkiAacbt+/zN/lpzYFU8SeCRSb5np4UXJXl4knJDxFA/+5IDStuHbpo5JgHmI5P8YJL7bw22vAxfXqzffoH/qrmUm0P+jyR/bU/Bq5JQhkoWkQBzeZRKjJ65SWy5KHlxs0lJGNleA623i1y0e2wCzKFbSUoS1tck+edJLt1v33T8R5KU21ZKYs/2zy9u5v2WqxZykk9I8qNJPnZTtvw9lL+R8vd+8VNuhXlckg8caG/3ZqXSxnuT/OGt8k/e3MSye+PKviZ/f5K/v/ls2f73X9mM6zUV8ypFDiUHfV+S/y3Jb+9pRwJMJa5ixwtIgDneTA0CBAhMJdD3BsBUCvohQGCNAj7/1hj1fuZs/fUTCyMhQIAAAQIEagQc0NcoLbGMBJglRs2YJxHwAukkzDohQIAAAQIEBhTw/DIgpqYITCxw001Xvlp3ZYGJh9xrd32fINfchQAAIABJREFUv9lf63XdnPO4PjzJc5N84c4kT00c2Gd2+yTfnuRRO//42iQPTrL78vsxCTAfluTbNrfMbDdfbt342iQ1CQP/w+Zmi12Li/YkwHxQouVWm6H/hh6R5DlbjZbbTUrCyLOTlASZ8nNoXR0zlmMTYErbJeGk3CC0e3PLO5L83c0Y33PJIA6tw5J88tVJfrhyAvsShXarXhXLq9pouSmqJIo9b+fmljKukiT0zUl+LMn7D8yxPOvcO8l3JCntbP+Um2TKrTclmWbfjwSYyoWj2PECS3gI7/sB+HhzNQgQIFAr4POvVko5AgTOTcDn37lFdFnzsf6WFS+jJUCAAAECBBzQn+sakABzrpE1r5MFvEB6MqEGCBAgQIAAgYkFPL9MDK47AgMKSIAZDLPv8zf7a4MFWkPVAp+Z5AVbSQOlYrn15XOTvLK6lfqCX7R5wX23xr6Em2MSYEp7++ZSfv+KzQ0Vv7C5vWK775I48yeT/JXNzRp3uWQqr07yJUled6CMG2Dq18GpJT8myQ9tJZmURIySQHW/rYYP3Sx0TN8tCTCl/U9L8o/3JHmUfyuJGj+QpNyyVJJ0fi9JufXnTyd56CYZ7SKJZ3usz0jy2D1r+LL5PDrJ0w4UeMPmhqRXXQFyWRsl8agknbz1CNSSK1DmWW6d2jfP8ndWfH4pyb9LcmuScnNMSXz5y0n+0oG+ik2Z66GbaCTAHBEkRY8TkABznJfSBAgQmFKg7w2AKSX0RYDA2gR8/q0t4n3N1/rrKx5GQ4AAAQIECFwl4ID+KqGl/rsEmKVGzrhHF/AC6ejEOiBAgAABAgQGFvD8MjCo5ghMKCABZjDsvs/f7K8NFmgNVQncnOSJSR6/U/p7k3xdkstuqajqYE+huyb5viT33/m3kgzw8E3yzcU/HZsAU5IIyg0zZeyHfl6a5Lc3/1heqt9OmNiu8w+T/ObmVpnt33/qJTdMSIBpXRXH1ytr98lJvvGSqp+f5CePb/qGGq0JMOV9+HKTUEnIuNuJYyjV/0GSxyUpt8gc81PW5M8cSDT50SRfleS/XNHgA5L83IEyT9l8fhxKOjnU9Ick+Zok33pgbMfMsZT9O5u//fdeUlECzLGqylcLSICpplKQAAECkwv0vQEwOYcOCRBYkYDPvxUFu8OpWn8dBsWQCBAgQIAAgUsEHNCf6/KQAHOukTWvkwW8QHoyoQYIECBAgACBiQU8v0wMrjsCAwpIgBkMs+/zN/trgwVaQ1UCu7doXFT6iiTPq2rh+ELlPeFyo8RTd6qWGzxKwsCLt35/bAJMqVpucPm2JH/1+KFdr/H6JN+8uaXmEzcv/m/fUlFe2n/WgbYlwDSiN1Y7dONPaW5fQlVLN60JMKWvstb/XJLvSPJnWzpPUv4uSlJX+Xu5LLnjUPMfkeT7k3z2ngJP2tyMdOn+/yaB5weTfPKeNk5JMrpdknIj1N9NUv7WW35KQtA3bD6vyk06l/1IgGkRVqdKQAJMFZNCBAgQmEWg7w2AWUh0SoDASgR8/q0k0J1O0/rrNDCGRYAAAQIECBwQcEB/rktDAsy5Rta8ThbwAunJhBogQIAAAQIEJhbw/DIxuO4IDCggAWYwzL7P3+yvDRZoDVUJfHmSH9gp+bIkD03yxqoW2grdM8nzk9xjp/p3JXlskvdvft+SAFOq3j7JX0nyN4+4feNNSf5+knL7zds3/ZebO3Zf/L/sdhwJMG3robXWhyd57iZxareNxyR5epKrkjuu6vuUBJiLtu+4ud3oryX5+Ks63Pr3F2ySQ379hHlcdlNObfJKuVmpWD5yZ+y/muTLkpS/nVN+PnKTsPbVR/y9lsSgcoNNSVb795WdS4CphFLseAEJMMebqUGAAIGpBPreAJhKQT8ECKxRwOffGqPez5ytv35iYSQECBAgQIBAjYAD+hqlJZaRALPEqBnzJAJeIJ2EWScECBAgQIDAgAKeXwbE1BSBiQUkwAwG3vf5m/21wQKtoSsFykv5z0jylTsln5Lk8UluubKF9gIlQaXcavGonSZem+TBSV6z+X1rAsxFs2WOJSmlvOhfEg/+TJKL21zKTS+lv3+Z5CVJ/nWSD+yM58M2t8mUG2suft6W5EuT/NKe6UuAaV8TrTVLUsb37FR+Q5IHJXlVa6Nb9YZIgLlo7kOSfEKSv5Dk0zYJYNs3n7w0yeuS/PLm5qE3n5D4sj31B2za2/7dbyR5yObGoxqm8jfwtJ2CJSnmcXv+bmra21emJNr8T0n+YpL7JSmJciUJrfyUhJfyN/rqJP8iyS8k+U9HdiQB5kgwxesFJMDUWylJgACBqQX63gCYWkN/BAisScDn35qi3d9crb/+YmJEBAgQIECAwGUCDujPdX1IgDnXyJrXyQJeID2ZUAMECBAgQIDAxAKeXyYG1x2BAQUkwAyG2ff5m/21wQKtIQIECBAgQIDAFAISYKZQ1gcBAgTaBPreAGibk1oECBCoEfD5V6OkzFgC1t9YstolQIAAAQIExhFwQD+O6/ytSoCZPwZG0KmAF0g7DYxhESBAgAABAgcFPL9YHASWKyABZrDY9X3+Zn9tsEBriAABAgQIECAwhYAEmCmU9UGAAIE2gb43ANrmpBYBAgRqBHz+1SgpM5aA9TeWrHYJECBAgACBcQQc0I/j2lmr165duzQhprPhGg6BUQW8QDoqr8YJECBAgACBEQQ8v4yAqkkCEwlIgBkMu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BTgZsqMmI6Hfrcw+r7/M3+2tzrQ/8ECBAgQIAAgaMEJMAcxaUwAQIEJhXoewNgUgqdESCwMgGffysLeGfTtf46C4jhECBAgAABAlcIOKBfxRKRALOKMJtkpYAXSCuhFCNAgAABAgS6EfD80k0oDITAyQISYJoJ+z5/s7/WHFgVCRAgQIAAAQJzCEiAmUNdnwQIEKgT6HsDoG4OShEgQKBFwOdfi5o6QwlYf0NJaocAAQIECBCYRsAB/TTOM/ciAWbmAOi+KwEvkHYVDoMhQIAAAQIEKgQ8v1QgKUJgIQISYJoD1ff5m/215sCqSIAAAQIECBCYQ0ACzBzq+iRAgECdQN8bAHVzUIoAAQItAj7/WtTUGUrA+htKUjsECBAgQIDANAIO6KdxnrkXCTAzB0D3XQl4gbSrcBgMAQIECBAgUCHg+aUCSRECCxGQANMcqL7P3+yvNQdWRQIECBAgQIDAHAISYOZQ1ycBAgTqBPreAKibg1IECBBoEfD516KmzlAC1t9QktohQIAAAQIEphFwQD+N88y9SICZOQC670rAC6RdhcNgCBAgQIAAgQoBzy8VSIoQWIiABJjmQPV9/mZ/rTmwKhIgQIAAAQIE5hCQADOHuj4JECBQJ9D3BkDdHJQiQIBAi4DPvxY1dYYSsP6GktQOAQIECBAgMI2AA/ppnGfuRQLMzAHQfVcCXiDtKhwGQ4AAAQIECFQIeH6pQFKEwEIEJMA0B6rv8zf7a82BVZEAAQIECBAgMIeABJg51PVJgACBOoG+NwDq5qAUAQIEWgR8/rWoqTOUgPU3lKR2CBAgQIAAgWkEHNBP4zxzLxJgZg6A7rsS8AJpV+EwGAIECBAgQKBCwPNLBZIiBBYiIAGmOVB9n7/ZX2sOrIoECBAgQIAAgTkEJMDMoa5PAgQI1An0vQFQNwelCBAg0CLg869FTZ2hBKy/oSS1Q4AAAQIECEwj4IB+GueZe5EAM3MAdN+VgBdIuwqHwRAgQIAAAQIVAp5fKpAUIbAQAQkwzYHq+/zN/lpzYFUkQIAAAQIECMwhIAFmDnV9EiBAoE6g7w2AujkoRYAAgRYBn38tauoMJWD9DSWpHQIECBAgQGAaAQf00zhP38vuc+kNI7h27dJ/nn60eiQwoYAXSCfE1hUBAgQIECAwiIDnl0EYNUKgCwEJMM1h6Pv8zf5ac2BVJECAAAECBAjMISABZg51fRIgQKBOoO8NgLo5KEWAAIEWAZ9/LWrqDCVg/Q0lqR0CBAgQIEBgGgEH9NM4T9+LBJjpzfW4EAEvkC4kUIZJgAABAgQI3Cbg+cViIHA+AhJgmmPZ9/mb/bXmwKpIgAABAgQIEJhDQALMHOr6JECAQJ1A3xsAdXNQigABAi0CPv9a1NQZSsD6G0pSOwQIECBAgMA0Ag7op3GevhcJMNOb63EhAl4gXUigDJMAAQIECBC4TcDzi8VA4HwEJMA0x7Lv8zf7a82BVZEAAQIECBAgMIeABJg51PVJgACBOoG+NwDq5qAUAQIEWgR8/rWoqTOUgPU3lKR2CBAgQIAAgWkEHNBP4zx9LxJgpjfX40IEvEC6kEAZJgECBAgQIHCbgOcXi4HA+QhIgGmOZd/nb/bXmgOrIgECBAgQIEBgDgEJMHOo65MAAQJ1An1vANTNQSkCBAi0CPj8a1FTZygB628oSe0QIECAAAEC0wg4oJ/GefpeJMBMb67HhQh4gXQhgTJMAgQIECBA4DYBzy8WA4HzEZAA0xzLvs/f7K81B1ZFAgQIECBAgMAcAhJg5lDXJwECBOoE+t4AqJuDUgQIEGgR8PnXoqbOUALW31CS2iFAgAABAgSmEXBAP43z9L1IgJneXI8LEfAC6UICZZgECBAgQIDAbQKeXywGAucjIAGmOZZ9n7/ZX2sOrIoECBAgQIAAgTkEJMDMoa5PAgQI1An0vQFQNwelCBAg0CLg869FTZ2hBKy/oSS1Q4AAAQIECEwj4IB+Gufpe5EAM725Hhci4AXShQTKMAkQIECAAIHbBDy/WAwEzkdAAkxzLPs+f7O/1hxYFQkQIECAAAECcwhIgJlDXZ8ECBCoE+h7A6BuDkoRIECgRcDnX4uaOkMJWH9DSWqHAAECBAgQmEbAAf00ztP3IgFmenM9LkTAC6QLCZRhEiBAgAABArcJeH6xGAicj4AEmOZY9n3+Zn+tObAqEiBAgAABAgTmEJAAM4e6PgkQIFAn0PcGQN0clCJAgECLgM+/FjV1hhKw/oaS1A4BAgQIECAwjYAD+mmcp+9FAsz05npciIAXSBcSKMMkQIAAAQIEbhPw/GIxEDgfAQkwzbHs+/zN/lpzYFUkQIAAAQIECMwhIAFmDnV9EiBAoE6g7w2AujkoRYAAgRYBn38tauoMJWD9DSWpHQIECBAgQGAaAQf00zhP34sEmOnN9bgQAS+QLiRQhkmAAAECBAjcJuD5xWIgcD4CEmCaY9n3+Zv9tebAqkiAAAECBAgQmENAAswc6vokQIBAnUDfGwB1c1CKAAECLQI+/1rU1BlKwPobSlI7BAgQIECAwDQCDuincZ6+Fwkw05vrcSECXiBdSKAMkwABAgQIELhNwPOLxUDgfAQkwDTHsu/zN/trzYFVkQABAgQIECAwh4AEmDnU9UmAAIE6gb43AOrmoBQBAgRaBHz+taipM5SA9TeUpHYIECBAgACBaQQc0E/jPH0vEmCmN9fjQgS8QLqQQBkmAQIECBAgcJuA5xeLgcD5CEiAaY5l3+dv9teaA6siAQIECBAgQGAOAQkwc6jrkwABAnUCfW8A1M1BKQIECLQI+PxrUVNnKAHrbyhJ7RAgQIAAAQLTCDign8Z5+l4kwExvrseFCHiBdCGBMkwCBAgQIEDgNgHPLxYDgfMRkADTHMu+z9/srzUHVkUCBAgQIECAwBwCEmDmUNcnAQIE6gT63gCom4NSBAgQaBHw+deips5QAtbfUJLaIUCAAAECBKYRcEA/jfP0vUiAmd5cjwsR8ALpQgJlmAQIECBAgMBtAp5fLAYC5yMgAaY5ln2fv9lfaw6sigQIECBAgACBOQQkwMyhrk8CBAjUCfS9AVA3B6UIECDQIuDzr0VNnaEErL+hJLVDgAABAgQITCPggH4a5+l7kQAzvbkeFyLgBdKFBMowCRAgQIAAgdsEPL9YDATOR0ACTHMs+z5/s7/WHFgVCRAgQIAAAQJzCEiAmUNdnwQIEKgT6HsDoG4OShEgQKBFwOdfi5o6QwlYf0NJaocAAQIECBCYRsAB/TTO0/ciAWZ6cz0uRMALpAsJlGESIECAAAECtwl4frEYCJyPgASY5lj2ff5mf605sCoSIECAAAECBOYQkAAzh7o+CRAgUCfQ9wZA3RyUIkCAQIuAz78WNXWGErD+hpLUDgECBAgQIDCNgAP6aZyn70UCzPTmelyIgBdIFxIowyRAgAABAgRuE/D8YjEQWK7ATTdd+WrdlQWWO/tBR973+Zv9tUGDrTECBAgQIECAwNgCS3gI7/sBeOwIaZ8AgTUL+Pxbc/TNncC6BXz+rTv+c8/e+ps7AvonQIAAAQIEjhNwQH+c13JKS4BZTqyMdGIBL5BODK47AgQIECBA4GQBzy8nE2qAwGwCEmAGo+/7/M3+2mCB1hABAgQIECBAYAoBCTBTKOuDAAECbQJ9bwC0zUktAgQI1Aj4/KtRUmYsAetvLFntEiBAgAABAuMIOKAfx3X+ViXAzB8DI+hUwAuknQbGsAgQIECAAIGDAp5fLA4CyxWQADNY7Po+f7O/NligNUSAAAECBAgQmEJAAswUyvogQIBAm0DfGwBtc1KLAAECNQI+/2qUlBlLwPobS1a7BAgQIECAwDgCDujHcZ2/VQkw88fACDoV8AJpp4ExLAIECBAgQOCggOcXi4PAcgUkwAwWu77P3+yvDRZoDREgQIAAAQIEphCQADOFsj4IECDQJtD3BkDbnNQiQIBAjYDPvxolZcYSsP7GktUuAQIECBAgMI6AA/pxXOdvVQLM/DEwgk4FvEDaaWAMiwABAgQIEDgo4PnF4iCwXAEJMIPFru/zN/trgwVaQwQIECBAgACBKQQkwEyhrA8CBAi0CfS9AdA2J7UIECBQI+Dzr0ZJmbEErL+xZLVLgAABAgQIjCPggH4c1/lblQAzfwyMoFMBL5B2GhjDIkCAAAECBA4KeH6xOAgsV0ACzGCx6/v8zf7aYIHWEAECBAgQIEBgCgEJMFMo64MAAQJtAn1vALTNSS0CBAjUCPj8q1FSZiwB628sWe0SIECAAAEC4wg4oB/Hdf5WJcDMHwMj6FTAC6SdBsawCBAgQIAAgYMCnl8sDgLLFZAAM1js+j5/s782WKA1RIAAAQIECBCYQkACzBTK+iBAgECbQN8bAG1zUosAAQI1Aj7/apSUGUvA+htLVrsECBAgQIDAOAIO6Mdxnb9VCTDzx8AIOhXwAmmngTEsAgQIECBA4KCA5xeLg8ByBSTADBa7vs/f7K8NFmgNESBAgAABAgSmEJAAM4WyPggQINAm0PcGQNuc1CJAgECNgM+/GiVlxhKw/saS1S4BAgQIECAwjoAD+nFcO2v12rVrlybEdDZcwyEwqoAXSEfl1TgBAgQIECAwgoDnlxFQNUlgIgEJMINB93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X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eIJ2VX+cECBAgQIBAg4DnlwY0VQh0IiABZrBA9H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Vqa6y1AAAgAElEQVT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XvUA66+B0ToAAAQIECBBoELj2dxoqqUKAwCQCEmAGY+77/M3+2mCB1hABAgQIECBAYAoBCTBTKOuDAAECbQJ9bwC0zUktAgQI1Aj4/KtRUmYsAetvLFntEiBAgAABAuMIOKAfx7WzViXAdBYQw5lVQALMrPw6J0CAAAECBEYQkAAzAqomCQwkIAFmIMik7/M3+2uDBVpDBAgQIECAAIEpBJaYADOFiz4IECBAgAABAgT6EVjCM2s/WkZyqkDfG/Cnzk59AgQIECBA4PwEHNCfX0z3zEgCzCrCbJKVAhJgKqEUI0CAAAECBBYjIAFmMaEy0BUKSIAZLOh9n7/ZXxss0BoiQIAAAQIECEwhsISXCXcfgKdw0QcBAgQIECBAgEA/Akt4Zu1Hy0hOFeh7A/7U2alPgAABAgQInJ+AA/rzi+meGUmAWUWYTbJSQAJMJZRiBAgQIECAwGIEJMAsJlQGukIBCTCDBb3v8zf7a4MFWkMECBAgQIAAgSkElvAyoQSYKVaCPggQIECAAAEC/Qos4Zm1Xz0jO1ag7w34Y2ejPAECBAgQIHD+Ag7ozz/GSSTArCLMJlkpIAGmEkoxAgQIECBAYDECEmAWEyoDJZCbKjJiMO0V6Pv8zf6aZUuAAAECBAgQWJTAEl4mlACzqCVlsAQIECBAgACBwQWW8Mw6+KQ1OJtA3xvws7HomAABAgQIEOhWwAF9t6EZcmASYIbU1NbSBSTALD2Cxk+AAAECBAjsCkiAsSYILEdAAkxzrPo+f7O/1hxYFQkQIECAAAECcwh4mXAOdX0SIECgTqDvDYC6OShFgAABAgSWJuD7d2kRM14CBAgQILB2AQf0q1gBEmBWEWaTrBSQAFMJpRgBAgQIECCwGAEJMIsJlYEScANM+xro+/zN/lp7ZNUkQIAAAQIECMwgIAFmBnRdEiBAoFKg7w2AykkoRoAAAQIEFibg+3dhATNcAgQIECCwegEH9KtYAhJgVhFmk6wUkABTCaUYAQIECBAgsBgBCTCLCZWBEpAA074G+j5/s7/WHlk1CRAgQIAAAQIzCEiAmQFdlwQIEKgU6HsDoHISihEgQIAAgYUJ+P5dWMAMlwABAgQIrF7AAf0qloAEmFWE2SQJECBAgAABAgQIECBAoHOBm266ybt2bTHq+/zN/lpbVNUiQIAAAQIECMwk4KF8JnjdEiBAoEKg7w2AigkoQoAAAQIEFijg+3eBQTNkAgQIECCwagEH9KsIvwSYVYTZJAkQIECAAAECBAgQIECgcwEJMM0B6vv8zf5ac2BVJECAAAECBAjMISABZg51fRIgQKBOoO8NgLo5KEWAAAECBJYm4Pt3aREzXgIECBAgsHYBB/SrWAESYFYRZpMkQIAAAQIECBAgQIAAgc4FJMA0B6jv8zf7a82BVZEAAQIECBAgMIeABJg51PVJgACBOoG+NwDq5qAUAQIECBBYmoDv36VFzHgJECBAgMDaBRzQr2IFSIBZRZhNkgABAgQIECBAgAABAgQ6F5AA0xygvs/f7K81B1ZFAgQIECBAgMAcAhJg5lDXJwECBOoE+t4AqJuDUgQIECBAYGkCvn+XFjHjJUCAAAECaxdwQH+uK2D3ufSGeV67duk/n6uJeREgQIAAAQIECBAgQIAAgVkFJMA08/d9/mZ/rTmwKhIgQIAAAQIE5hCQADOHuj4JECBQJ9D3BkDdHJQiQIAAAQJLE/D9u7SIGS8BAgQIEFi7gAP6c10BEmDONbLmRYAAAQIECBAgQIAAAQKLFZAA0xy6vs/f7K81B1ZFAgQIECBAgMAcAhJg5lDXJwECBOoE+t4AqJuDUgQIECBAYGkCvn+XFjHjJUCAAAECaxdwQH+uK0ACzLlG1rwIECBAgAABAgQIECBAYLECEmCaQ9f3+Zv9tebAqkiAAAECBAgQmENAAswc6vokQIBAnUDfGwB1c1CKAAECBAgsTcD379IiZrwECBAgQGDtAg7oz3UFSIA518iaFwECBAgQIECAAAECBAgsVkACTHPo+j5/s7/WHFgVCRAgQIAAAQJzCEiAmUNdnwQIEKgT6HsDoG4OShEgQIAAgaUJ+P5dWsSMlwABAgQIrF3AAf25rgAJMOcaWfMiQIAAAQIECBAgQIAAgcUKSIBpDl3f52/215oDqyIBAgQIECBAYA4BCTBzqOuTAAECdQJ9bwDUzUEpAgQIECCwNAHfv0uLmPESIECAAIG1CzigP9cVIAHmXCNrXgQIECBAgAABAgQIECCwWAEJMM2h6/v8zf5ac2BVJECAAAECBAjMISABZg51fRIgQKBOoO8NgLo5KEWAAAECBJYm4Pt3aREzXgIECBAgsHYBB/TnugIkwJxrZM2LAAECBAgQIECAAAECBBYrIAGmOXR9n7/ZX2sOrIoECBAgQIAAgTkEJMDMoa5PAgQI1An0vQFQNwelCBAgQIDA0gR8/y4tYsZLgAABAgTWLuCA/lxXgASYc42seREgQIAAAQIECBAgQIDAYgUkwDSHru/zN/trzYFVkQABAgQIECAwh4AEmDnU9UmAAIE6gb43AOrmoBQBAgQIEFiagO/fpUXMeAkQIECAwNoFHNCf6wqQAHOukTUvAgQIECBAgAABAgQIEFisgASY5tD1ff5mf605sCoSIECAAAECBOYQkAAzh7o+CRAgUCfQ9wZA3RyUIkCAAAECSxPw/bu0iBkvAQIECBBYu4AD+nNdARJgzjWy5kWAAAECBAgQIECAAAECixWQANMcur7P3+yvNQdWRQIECBAgQIDAHAISYOZQ1ycBAgTqBPreAKibg1IECBAgQGBpAr5/lxYx4yVAgAABAmsXcEB/ritAAsy5Rta8CBAgQIAAAQIECBAgQGCxAhJgmkPX9/mb/bXmwKpIgAABAgQIEJhDQALMHOr6JECAQJ1A3xsAdXNQigABAgQILE3A9+/SIma8BAgQIEBg7QIO6M91BUiAOdfImhcBAgQIECBAgAABAgQILFZAAkxz6Po+f7O/1hxYFQkQIECAAAECcwhIgJlDXZ8ECBCoE+h7A6BuDkoRIECAAIGlCfj+XVrEjJcAAQIECKxdwAH9ua4ACTDnGlnzIkCAAAECBAgQIECAAIHFCkiAaQ5d3+dv9teaA6siAQIECBAgQGAOAQkwc6jrkwABAnUCfW8A1M1BKQIECBAgsDQB379Li5jxEiBAgACBtQs4oD/XFSAB5lwja14ECBAgQIAAAQIECBAgsFgBCTDNoev7/M3+WnNgVSRAgAABAgQIzCEgAWYOdX0SIECgTqDvDYC6OShFgAABAgSWJuD7d2kRM14CBAgQILB2AQf057oCJMCca2TNiwABAgQIECBAgAABAgQWKyABpjl0fZ+/2V9rDqyKBAgQIECAAIE5BCTAzKGuTwIECNQJ9L0BUDcHpQgQIECAwNIEfP8uLWLGS4AAAQIE1i7ggP5cV4AEmHONrHkRIECAAAECBAgQIECAwGIFJMA0h67v8zf7a82BVZEAAQIECBAgMIeABJg51PVJgACBOoG+NwDq5qAUAQIECBBYmoDv36VFzHgJECBAgMDaBRzQn+sKkABzrpE1LwIECBAgQIAAAQIECBBYjMBNN135at2VBRYz2XEH2vf5m/21caOvdQIECBAgQIDAwAIewgcG1RwBAgQGFOh7A2DAiWqKAAECBAh0JOD7t6NgGAoBAgQIECBQIeCAvgJpkUUkwCwybAZNgAABAgQIECBAgAABAuckIAFmsGj2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SrWBHXrl27NCFmFQgmSYAAAQIECBAgQIAAAQIEJhaQADMYeN/nb/bXBgu0hggQIECAAAECUwhIgJlCWR8ECBBoE+h7A6BtTmoRIECAAIHeBXz/9h4h4yNAgAABAgRuFHBAv4oVIQFmFWE2SQIECBAgQIAAAQIECBDoTEACzGAB6fv8zf7aYIHWEAECBAgQIEBgCgEJMFMo64MAAQJtAn1vALTNSS0CBAgQINC7gO/f3iNkfAQIECBAgMCNAg7oV7EiJMCsIswmSYAAAQIECBAgQIAAAQKdCUiAGSwgfZ+/2V8bLNAaIkCAAAECBAhMISABZgplfRAgQKBNoO8NgLY5qUWAAAECBHoX8P3be4SMjwABAgQIELhRwAH9KlaEBJhVhNkkCRAgQIAAAQIECBAgQKAzAQkwgwWk7/M3+2uDBVpDBAgQIECAAIEpBCTATKGsDwIECLQJ9L0B0DYntQgQIECAQO8Cvn97j5DxESBAgAABAjcKOKBfxYqQALOKMJtkpcBNr3S0VUmlGAECBAgQILAQgWv33t2WXsjADZPACgQkwAwW5L7P3+yvDRZoDREgQIAAAQIEphBwSjCFsj4IECDQJtD3BkDbnNQiQIAAAQK9C/j+7T1CxkeAAAECBAjcKOCAfhUrQgLMKsJskpUCEmAqoRQjQIAAAQIEFiMgAWYxoTLQFQpIgBks6H2fv9lfGyzQGiJAgAABAgQITCEgAWYKZX0QIECgTaDvDYC2OalFgAABAgR6F/D923uEjI8AAQIECBC4UcAB/SpWhASYVYTZJCsFJMBUQilGgAABAgQILEZAAsxiQmWgKxSQADNY0Ps+f7O/NligNUSAAAECBAgQmEJAAswUyvogQIBAm0DfGwBtc1KLAAECBAj0LuD7t/cIGR8BAgQIECBwo4AD+lWsCAkwqwizSVYKSICphFKMAAECBAgQWIyABJjFhMpAVyggAWawoPd9/mZ/bbBAa4gAAQIECBAgMIWABJgplPVBgACBNoG+NwDa5qQWAQIECBDoXcD3b+8RMj4CBAgQIEDgRgEH9KtYERJgVhFmk6wUkABTCaUYAQIECBAgsBgBCTCLCZWBrlBAAsxgQe/7/M3+2mCB1hABAgQIECBAYAoBCTBTKOuDAAECbQJ9bwC0zUktAgQIECDQu4Dv394jZHwECBAgQIDAjQIO6FexIiTArCLMJlkpIAGmEkoxAgQIECBAYDECEmAWEyoDXaGABJjBgt73+Zv9tcECrSECBAgQIECAwBQCEmCmUNYHAQIE2gT63gBom5NaBAgQIECgdwHfv71HyPgIECBAgACBGwUc0K9iRUiAWUWYTbJSQAJMJZRiBAgQIECAwGIEJMAsJlQGukIBCTCDBb3v8zf7a4MFWkMECBAgQIAAgSkEJMBMoawPAgQItAn0vQHQNie1CBAgQIBA7wK+f3uPkPERIECAAAECNwo4oF/FipAAs4owm2SlgASYSijFCBAgQIAAgcUISIBZTKgMdIUCEmAGC3rf52/21wYLtIYIECBAgAABAlMISICZQlkfBAgQaBPoewOgbU5qESBAgACB3gV8//YeIeMjQIAAAQIEbhRwQL+KFSEBZhVhNslKgasSYLxAWgmpGAECBAgQIDCZgOeXyah1RGBwAQkwg5H2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eCmioyYkzs5zwb6Pn+zv3aeq86sCBAgQIAAgbMVkABztqE1MQIEzkCg7w2AMwA2BQIECBAgsEfA969lQYAAAQIECCxLwAH9suLVOFoJMI1wqp2lgBdIzzKsJkWAAAECBM5awPPLWYfX5FYmIAGmOeB9n7/ZX2sOrIoECBAgQIAAgTkEJMDMoa5PAgQI1An0vQFQNwelCBAgQIDA0gR8/y4tYsZLgAABAgTWLuCAfhUrQALMKsJskpUCXiCthFKMAAECBAgQ6EbA80s3oTAQAicLSIBpJuz7/M3+WnNgVSRAgAABAgQIzCEgAWYOdX0SIECgTqDvDYC6OShFgAABAgSWJuD7d2kRM14CBAgQILB2AQf0q1gBEmBWEWaTrBTwAmkllGIECBAgQIBANwKeX7oJhYEQOFlAAkwzYd/nb/bXmgOrIgECBAgQIEBgDgEJMHOo65MAAQJ1An1vANTNQSkCBAgQILA0Ad+/S4uY8RIgQIAAgbULOKBfxQqQALOKMJtkpYAXSCuhFCNAgAABAgS6EfD80k0oDITAyQISYJoJ+z5/s7/WHFgVCRAgQIAAAQJzCEiAmUNdnwQIEKgT6HsDoG4OShEgQIAAgaUJ+P5dWsSMlwABAgQIrF3AAf0qVoAEmFWE2SQrBbxAWgmlGAECBAgQINCNgOeXbkJhIAROFpAA00zY9/mb/bXmwKpIgAABAgQIEJhDQALMHOr6JECAQJ1A3xsAdXNQigABAgQILE3A9+/SIma8BAgQIEBg7QIO6FexAiTArCLMJlkp4AXSSijFCBAgQIAAgW4EPL90EwoDIXCygASYZsK+z9/srzUHVkUCBAgQIECAwBwCEmDmUNcnAQIE6gT63gCom4NSBAgQIEBgaQK+f5cWMeMlQIAAAQJrF3BAv4oVIAFmFWE2yUoBL5BWQilGgAABAgQIdCPg+aWbUBgIgZMFJMA0E/Z9/mZ/rTmwKhIgQIAAAQIE5hCQADOHuj4JECBQJ9D3BkDdHJQiQIAAAQJLE/D9u7SIGS8BAgQIEFi7gAP6c10Bu8+lN8zz2rVL//lcTcyLwHUBL5BaCAQIECBAgMDSBDy/LC1ixkvgsIAEmObV0ff5m/215sCqSIAAAQIECBCYQ0ACzBzq+iRAgECdQN8bAHVzUIoAAQIECCxNwPfv0iJmvAQIECBAYO0CDujPdQVIgDnXyJrXyQJeID2ZUAMECBAgQIDAxAKeXyYG1x2BEQUkwDTj9n3+Zn+tObAqEiBAgAABAgTmEJAAM4e6PgkQIFAn0PcGQN0clCJAgAABAksT8P27tIgZLwECBAgQWLuAA/pzXQESYM41suZ1soAXSE8m1AABAgQIECAwsYDnl4nBdUdgRAEJMM24fZ+/2V9rDqyKBAgQIECAAIE5BCTAzKGuTwIECNQJ9L0BUDcHpQgQIECAwNIEfP8uLWLGS4AAAQIE1i7ggP5cV4AEmHONrHmdLOAF0pMJNUCAAAECBAhMLOD5ZWJw3REYUUACTDNu3+dv9teaA6siAQIECBAgQGAOAQkwc6jrkwABAnUCfW8A1M1BKQIECBAgsDQB379Li5jxEiBAgACBtQs4oD/XFSAB5lwja14nC3iB9GRCDRAgQIAAAQITC3h+mRhcdwRGFJAA04zb9/mb/bXmwKpIgAABAgQIEJhDQALMHOr6JECAQJ1A3xsAdXNQigABAgQILE3A9+/SIma8BAgQIEBg7QIO6M91BUiAOdfImtfJAl4gPZlQAwQIECBAgMDEAp5fJgbXHYERBSTANOP2ff5mf605sCoSIECAAAECBOYQkAAzh7o+CRAgUCfQ9wZA3RyUIkCAAAECSxPw/bu0iBkvAQIECBBYu4AD+nNdARJgzjWy5nWygBdITybUAAECBAgQIDCxgOeXicF1R2BEAQkwzbh9n7/ZX2sOrIoECBAgQIAAgTkEJMDMoa5PAgQI1An0vQFQNwelCBAgQIDA0gR8/y4tYsZLgAABAgTWLuCA/lxXgASYc42seZ0s4AXSkwk1QIAAAQIECEws4PllYnDdERhRQAJMM27f52/215oDqyIBAgQIECBAYA4BCTBzqOuTAAECdQJ9bwDUzUEpAgQIECCwNAHfv0uLmPESIECAAIG1CzigP9cVIAHmXCNrXicLeIH0ZEINECBAgAABAhMLeH6ZGFx3BEYUkADTjNv3+Zv9tebAqkiAAAECBAgQmENAAswc6vokQIBAnUDfGwB1c1CKAAECBAgsTcD379IiZrwECBAgQGDtAg7oz3UFSIA518ia18kCXiA9mVADBAgQIECAwMQCnl8mBtcdgREFJMA04/Z9/mZ/rTmwKhIgQIAAAQIE5hCQADOHuj4JECBQJ9D3BkDdHJQiQIAAAQJLE/D9u7SIGS8BAgQIEFi7gAP6c10BEmDONbLmdbKAF0hPJtQAAQIECBAgMLGA55eJwXVHYEQBCTDNuH2fv9lfaw6sigQIECBAgACBOQQkwMyhrk8CBAjUCfS9AVA3B6UIECBAgMDSBHz/Li1ixkuAAAECBNYu4ID+XFeABJhzjax5nSzgBdKTCTVAgAABAgQITCzg+WVicN0RGFFAAkwzbt/nb/bXmgOrIgECBAgQIEBgDgEJMHOo65MAAQJ1An1vANTNQSkCBAgQILA0Ad+/S4uY8RIgQIAAgbULOKA/1xUgAeZcI2teJwt4gfRkQg0QIECAAAECEwt4fpkYXHcERhSQANOM2/f5m/215sCqSIAAAQIECBCYQ0ACzBzq+iRAgECdQN8bAHVzUIoAAQIECCxNwPfv0iJmvAQIECBAYO0CDujPdQVIgDnXyJrXyQJeID2ZUAMERhN45zvfmUc84hF5wQtesLePe93rXvmRH/mR3P3udz9pDLfcckue9KQn5clPfvLedu5617vmhS98Ye5zn/tc2s973/vevOxlL8tLXvKSvPSlL80rXvGKvOMd77he5y53uUvKeO93v/vlgQ98YO573/vmDne4w1HjLuN7whOecFSd1sKPfOQj8/SnP/3oMbb2px4BAscJeH45zktpAj0LSIBpjk7f52/215oDqyIBAgQIECBAYA4BCTBzqOuTAAECdQJ9bwDUzUEpAgQIECCwNAHfv0uLmPESIECAAIG1CzigP9cVIAHmXCNrXicLeIH0ZEINEBhN4Nq1a9eTMB7zmMcc7OM5z3nO9SSZU37e9ra35eEPf3he9KIX7W3mYQ97WJ75zGfmzne+895/f8973pNnP/vZ+c7v/M686U1vqhrK3e52t3z91399vvqrvzp3vOMdq+pIgKliUojAKgQ8v6wizCa5EgEJMM2B7vv8zf5ac2BVJECAAAECBAjMISABZg51fRIgQKBOoO8NgLo5KEWAAAECBJYm4Pt3aREzXgIECBAgsHYBB/TnugIkwJxrZM3rZAEvkJ5MqAECowr8/+zdf8xuVX0o+HXESLnmdK6jnQ41DSEZawgqaaGlattIsWimtXJAg4LYUs8VRyiBklK0oRSNxZwEjuHKVQzkGg+IhF8V02pRUk1TGhBamdYyxE6USSohals9YxxIj+/kfVPPPQ8873nXs/Z61/7uvT7nv/Lu9eP7+e5k7a61vj4PP/xwesMb3pDWi1SW/fvt3/7t9OEPfzi7iGRZH/fdd1/atWtX2r9//9IxNiuyWS/Q+Zu/+Zt08cUXb/zaS8m/V7/61em66+qzKtwAACAASURBVK5LP/dzP7dlcwUwWxJ5gEA3Ar5fukm1QDsQUABTnOTY52/214oTqyEBAgQIECBAYAwBBTBjqBuTAAECeQKxNwDyYvAUAQIECBCYmoD1d2oZM18CBAgQINC7gAP6ub4BCmDmmllxDRZwgXQwoQ4IbKvAelHKBRdckPbt27d0nOOOOy7dfvvt6fjjjy+ax4EDB9JVV12V1otLlv07XP9f+tKX0m/91m9l/+rLZhM84YQT0kc+8pH0yle+8rAxKIApSrFGBGYp4PtllmkVVCcCO3ZsebVuywc6odoqzNjnb/bXtsqfvxMgQIAAAQIEQgn4CA+VDpMhQIDAgkDsDQDJIkCAAAEC8xSw/s4zr6IiQIAAAQLzFXBAP9fcKoCZa2bFNVjABdLBhDogsO0CN910U9q9e/em43z0ox9N559/ftE81n9Z5u1vf3v6whe+sLT9RRddlPbs2ZOOPPLIhb8/+uij6bzzzksPPPBA0bjPbHTKKadsFPm8+MUv3rQ/BTBVqHVCYBYCvl9mkUZBdCqgAKZa4mOfv9lfq5ZoHREgQIAAAQIEWggogGmhbAwCBAiUCcTeACiLSSsCBAgQIBBdwPobPUPmR4AAAQIECCwKOKCf6xuhAGaumRXXYAEXSAcT6oDAtgs89thj6ayzzkqPPPLI0rHOPffcdP3116edO3euPJf77rsv7dq1K63/0syyf3feeWc644wzFv70gx/8IF1yySXphhtuWHm8wzW44oor0pVXXpmOOOKIpY8pgKnKrTMCkxbw/TLp9Jl85wIKYKq9ALHP3+yvVUu0jggQIECAAAECLQQUwLRQNgYBAgTKBGJvAJTFpBUBAgQIEIguYP2NniHzI0CAAAECBBYFHNDP9Y1QADPXzIprsIALpIMJdUBg2wWeeuqpdNlll6Xrrrtu6VhHH310+sxnPpNOPPHEleZy4MCBtF50cvXVVy9t96pXvSp98pOfTMccc8zC3x988MF0+umnp/Vfj1n276UvfWn6gz/4g41nXvCCF6Qf/vCH6Rvf+Eb6yEc+slE0s1mxzQknnJBuu+22tN5+2b/DFcCs/wLO3r1701FHHbWSgYcJEJimgO+XaebNrAmsCyiAqfYexD5/s79WLdE6IkCAAAECBAi0EFAA00LZGAQIECgTiL0BUBaTVgQIECBAILqA9Td6hsyPAAECBAgQWBRwQD/XN0IBzFwzK67BAi6QDibUAYEmAnfddVc688wzNx3r2muv3fhVllX+ffOb30znnHNO+uIXv7i02bJfZFlbW0sf+MAHNgpnlv07+eST04033phe9rKXPevP621vvfXW9K53vWvTIpibb755Y07L/imAWSW7niUwbwHfL/POr+jmLaAAplp+Y5+/2V+rlmgdESBAgAABAgRaCCiAaaFsDAIECJQJxN4AKItJKwIECBAgEF3A+hs9Q+ZHgAABAgQILAo4oJ/rG6EAZq6ZFddgARdIBxPqgEATga2KVXbt2pVuuummjV9cyf33+c9/Pp122mlLH9+5c2e6++6706mnnrrw9+9+97tp9+7d6Y477lja7mMf+9jG3ze73Pr9738/XXjhhenjH//40vbve9/7Ni2uUQCTm1nPEZi/gO+X+edYhPMVUABTLbexz9/sr1VLtI4IECBAgAABAi0EFMC0UDYGAQIEygRibwCUxaQVAQIECBCILmD9jZ4h8yNAgAABAgQWBRzQz/WNUAAz18yKa7CAC6SDCXVAoInAgQMH0lVXXZXWi0CW/Tv66KPTn/7pn6Zf+IVfyJrPen/rv+Jy9dVXL33+9a9/fdq3b1960YtetPD3xx57LJ111lnpkUceeVa7l7zkJRuFMa94xSsOO4cbbrhh41dglv07//zz0969e9NRRx31rD8rgMlKrYcIdCHg+6WLNAtypgIKYKolNvb5m/21aonWEQECBAgQIECghYACmBbKxiBAgECZQOwNgLKYtCJAgAABAtEFrL/RM2R+BAgQIECAwKKAA/q5vhEKYOaaWXENFnCBdDChDgg0E7jvvvvS+i+97N+/f+mY11xzTbrkkks2/fWVQxtt9Ysym/X113/91+mXfumXlo7/ute9Lt1yyy3phS984WFN1p9529vetvQZBTDNXicDEZi0gO+XSafP5DsXUABT7QWIff5mf61aonVEgAABAgQIEGghoACmhbIxCBAgUCYQewOgLCatCBAgQIBAdAHrb/QMmR8BAgQIECCwKOCAvos3Ym1t7bAFMV0gCJLAfwi4QOpVIDAdgW9/+9vp3HPPTZ/73OeWTnqzX21Z9vDnP//5dNpppy3t53C/JvOd73wn/eM//mP63ve+lx599NH0b//2b+krX/nKxv99/PHHp2uvvXbpr7ccOtDhCmDe8573bPzKzRFHHPGsufkFmOm8q2ZKYLsFfL9st7D+CWyfgAKYaraxz9/sr1VLtI4IECBAgAABAi0EFMC0UDYGAQIEygRibwCUxaQVAQIECBCILmD9jZ4h8yNAgAABAgQWBRzQd/FGKIDpIs2CzBRwgTQTymMEAgis12/u3bs3XXrppUtns3PnzvTZz342vfrVrz7sbA8cOJCuuOKKdPXVVy99br3I5vrrr0/r/dX+tx7DBz7wgY3xl/1bL6BZ/xWbZf8UwNTOhv4ITFfA98t0c2fmBBTAVHsHYp+/2V+rlmgdESBAgAABAgRaCCiAaaFsDAIECJQJxN4AKItJKwIECBAgEF3A+hs9Q+ZHgAABAgQILAo4oO/ijVAA00WaBZkp4AJpJpTHCAQRePjhh9Mb3vCG9MQTTyyd0XphyZVXXrn0F1R+1OCb3/xmOuecc9IXv/jFpX3ceOON6R3veMe2RPyv//qvG33ffffdz+p/qwIeBTDbkhKdEpikgO+XSabNpAlsCCiAqfYixD5/s79WLdE6IkCAAAECBAi0EFAA00LZGAQIECgTiL0BUBaTVgQIECBAILqA9Td6hsyPAAECBAgQWBRwQN/FG6EApos0CzJTwAXSTCiPEQgisH///nTBBRekffv2LZ3Ra1/72vSJT3wiHX300ZvO+J577klvfOMbl/79uOOOS7fffns6/vjjtyXiW265Jb3tbW8rmvvhCmBqTvbmm2/eKBDyjwCBuAK+X+LmxswIbCWgAGYroey/xz5/s7+WnUgPEiBAgAABAgQiCCiAiZAFcyBAgMBygdgbALJGgAABAgTmKWD9nWdeRUWAAAECBOYr4IB+vrk9JDIFMF2kWZCZAi6QZkJ5jEAggZtuuint3r176YzWf0Vl/ddVTj311KV/f/rpp9Pll1+e9u7du/TvF110UdqzZ0868sgjq0f86KOPpvPOOy898MADS/v+0Ic+lNbH3+xirAKY6inRIYHJCvh+mWzqTJyAX4Cp9w7EPn+zv1Yv03oiQIAAAQIECDQQUADTANkQBAgQKBSIvQFQGJRmBAgQIEAguID1N3iCTI8AAQIECBB4hoAD+i5eCQUwXaRZkJkCLpBmQnmMQCCBxx57LJ111lnpkUceWTqr97znPWm9WOSII4541t8ff/zxdPbZZ6f7779/ads777wznXHGGdWjffLJJ9P555+fPv3pTy/t+5RTTtn4VZsXv/jFm46tAKZ6WnRIYLICvl8mmzoTJ6AApt47EPv8zf5avUzriQABAgQIECDQQEABTANkQxAgQKBQIPYGQGFQmhEgQIAAgeAC1t/gCTI9AgQIECBA4BkCDui7eCUUwHSRZkFmCrhAmgnlMQKBBJ566ql02WWXpeuuu27prF7zmtekW265Jf3UT/3Us/5+zz33pDe+8Y1L273qVa9Kn/zkJ9MxxxxTNdpvfetb6dJLL90ocFn2b/1Xaz72sY+lt7zlLYcdVwFM1bTojMCkBXy/TDp9Jt+5wGa/9HYIi7t3ee9I7PM3+2t5WfQUAQIECBAgQCCIgI/wIIkwDQIECCwRiL0BIGUECBAgQGCeAtbfeeZVVAQIECBAYL4CDujnm9tDIlMA00WaBZkp4AJpJpTHCAQTuOuuu9KZZ5656azWf2nlN3/zNxf+/vTTT6fLL7887d27d2m7K664Il155ZVLfzmmNPytil/W+73wwgvTnj170lFHHXXYYRTAlGZBOwLzE/D9Mr+ciqgfAQUw1XId+/zN/lq1ROuIAAECBAgQINBCQAFMC2VjECBAoEwg9gZAWUxaESBAgACB6ALW3+gZMj8CBAgQIEBgUcABfRdvhAKYLtIsyEwBF0gzoTxGIJjA448/ns4+++x0//33L53ZJZdckj74wQ+m5z3veQf/frg267/Ccvfdd6dTTz21WqRPPvlk+t3f/d10++23b9rn+q/R3HDDDeknf/IntxxXAcyWRB4g0I2A75duUi3QGQoogKmW1Njnb/bXqiVaRwQIECBAgACBFgIKYFooG4MAAQJlArE3AMpi0ooAAQIECEQXsP5Gz5D5ESBAgAABAosCDui7eCMUwHSRZkFmCrhAmgnlMQLBBA4cOJCuuuqqtF4UsuzfySefnG699dZ07LHHHvzzPffck9YLTpb9e/3rX5/27duXXvSiF1WJdL3Y5oILLkh/9md/tml/p512Wvrwhz+cXvKSl2SNebgCmPPPP3/jl222+hWZrIE8RIBAeAHfL+FTZIIENhVQAFPt5Yh9/mZ/rVqidUSAAAECBAgQaCGgAKaFsjEIECBQJhB7A6AsJq0IECBAgEB0Aetv9AyZHwECBAgQILAo4IC+izdCAUwXaRZkpoALpJlQHiMQUOC+++5Lu3btSvv37186uzvvvDOdccYZG397+umn0+WXX75RJLLs3zXXXJPWfzUm41LqlhJf+9rX0oUXXpjuvffeTZ/99V//9XT99denY445Zsv+fvSAAphsKg8SmL2A75fZp1iAMxbI+NZw9y4v/7HP3+yv5WXRUwQIECBAgACBIAI+woMkwjQIECCwRCD2BoCUESBAgACBeQpYf+eZV1ERIECAAIH5Cjign29uD4lMAUwXaRZkpoALpJlQHiMQUODb3/52Ovfcc9PnPve5pbO76KKL0p49e9KRRx6Zvv71r6e3vvWt6YEHHnjWs0cffXT6zGc+k0488cTBUf7DP/xD2r1799JxftT5+pzXC25+4id+YqXxFMCsxOVhArMW8P0y6/QKbuYCCmCqJTj2+Zv9tWqJ1hEBAgQIECBAoIWAApgWysYgQIBAmUDsDYCymLQiQIAAAQLRBay/0TNkfgQIECBAgMCigAP6Lt4IBTBdpFmQmQIukGZCeYxAQIG1tbWNX3S59NJLl87u5JNPTrfeems69thj01133ZXOPPPMpc+tF6Ss/xrLzp07B0X58MMPpwsuuOCwxS/rv0Lz3ve+t2gsBTCD0qMxgVkJ+H6ZVToF05mAAphqCY99/mZ/rVqidUSAAAECBAgQaCGgAKaFsjEIECBQJhB7A6AsJq0IECBAgEB0Aetv9AyZHwECBAgQILAo4IC+izdCAUwXaRZkpoALpJlQHiMQVGC96OQNb3hDeuKJJ5bO8Oabb05vetOb0mWXXZauu+66pc/ceOON6R3veMegCLf65Zf14poPfOAD6Z3vfOfGL9KU/FMAU6KmDYF5Cvh+mWdeRdWHgAKYanmOff5mf61aonVEgAABAgQIEGghoACmhbIxCBAgUCYQewOgLCatCBAgQIBAdAHrb/QMmR8BAgQIECCwKOCAvos3QgFMF2kWZKaAC6SZUB4jEFRg//79G7+6sm/fvqUzPP/889OFF16Ydu/evfSXWU444YR02223pZe+9KXFET766KPpvPPO2/SXX4455ph07bXXpl27dqWMS6+bzkMBTHGKNCQwOwHfL7NLqYA6Esj4FnD3Lu99iH3+Zn8tL4ueIkCAAAECBAgEEfARHiQRpkGAAIElArE3AKSMAAECBAjMU8D6O8+8iooAAQIECMxXwAH9fHN7SGQKYLpIsyAzBVwgzYTyGIHAAjfddNNGgcuyf8cdd1w6/fTT09VXX7307xdddFHas2dP8a+yfO1rX9sosLn33nuX9r9eYPORj3wkvfKVrxwsqABmMKEOCMxGwPfLbFIpkA4FFMBUS3rs8zf7a9USrSMCBAgQIECAQAsBBTAtlI1BgACBMoHYGwBlMWlFgAABAgSiC1h/o2fI/AgQIECAAIFFAQf0XbwRCmC6SLMgMwVcIM2E8hiBwAJf/epX05vf/Oa0/kssq/6788470xlnnLFqs43nn3zyybT+CzOf/vSnl7Y/+eST04033phe9rKXFfX/zEYKYKow6oTALAR8v8wijYIgsCGwI6MiBtVSgdjnb/bXvLYECBAgQIAAgUkJKICZVLpMlgCBzgRibwB0lgzhEiBAgEA3AtbfblItUAIECBAgMBMBB/QzSeThw1AA00WaBZkp4AJpJpTHCAQWeOqpp9Jll12WrrvuupVm+apXvSp98pOfTMccc8xK7dYf/vd///d05ZVXpj/5kz9Z2nb9l1/27duXXv7yl6/c92YNFMBUo9QRgckL+H6ZfAoFQOCggAKY4pch9vmb/bXixGpIgAABAgQIEBhDQAHMGOrGJECAQJ5A7A2AvBg8RYAAAQIEpiZg/Z1axsyXAAECBAj0LuCAvos3QAFMF2kWZKaAC6SZUB4jEFzgrrvuSmeeeeZKs7ziiis2iliOOOKIldqtP/ypT30qvfOd70z79+9/VtudO3emj370o+mtb33r+v+q+8p9b9ZAAUw1Sh0RmLyA75fJp1AABA4KKIApfhlin7/ZXytOrIYECBAgQIAAgTEE6u3gjTF7YxIgQGDeArE3AOZtLzoCBAgQ6FfA+ttv7kVOgAABAgSmKeCAfpp5W3HWCmBWBPP4rAVcIJ11egXXkcDjjz+ezj777HT//fdnRb1epHL33XenU089Nev5Qx/653/+53Tuueemv/zLv1y57VYNzj///LR379501FFHPetRBTBb6fk7gX4EfL/0k2uRzl9AAUxxjmOfv9lfK06shgQIECBAgACBMQQUwIyhbkwCBAjkCcTeAMiLwVMECBAgQGBqAtbfqWXMfAkQIECAQO8CDui7eAMUwHSRZkFmCrhAmgnlMQLBBQ4cOJCuuuqqtF4kkvPv9a9/fdq3b1960YtelPP4wWfW1tbSddddly6++OKV2uU+XFoAk9v/Ks/dfPPN6ZxzzlmliWcJEGgk4PulEbRhCDQQUABTjBz7/M3+WnFiNSRAgAABAgQIjCGgAGYMdWMSIEAgTyD2BkBeDJ4iQIAAAQJTE7D+Ti1j5kuAAAECBHoXcEDfxRugAKaLNAsyU8AF0kwojxGYgMB9992Xdu3alfbv37/lbK+55pp0ySWXpB07VjvefuKJJ9Lb3/729IUvfGHLMUoeUABToqYNgf4EfL/0l3MRz1dAAUxxbmOfv9lfK06shgQIECBAgACBMQRW2yEcY4bGJECAQL8CsTcA+s2LyAkQIEBg3gLW33nnV3QECBAgQGB+Ag7o55fTJREpgOkizYLMFHCBNBPKYwQmIPDtb387nXvuuelzn/vcYWd79NFHp8985jPpxBNPXDmqz3/+8+m0005buV1uAwUwuVKeI9C3gO+XvvMv+nkJKIApzmfs8zf7a8WJ1ZAAAQIECBAgMIaAApgx1I1JgACBPIHYGwB5MXiKAAECBAhMTcD6O7WMmS8BAgQIEOhdwAF9F2+AApgu0izITAEXSDOhPEZgAgJra2tp79696dJLLz3sbNeLZK6//vq0c+fOlaI6cOBAuuKKK9LVV1+9UrtVHlYAs4qWZwn0K+D7pd/ci3x+AgpginMa+/zN/lpxYjUkQIAAAQIECIwhoABmDHVjEiBAIE8g9gZAXgyeIkCAAAECUxOw/k4tY+ZLgAABAgR6F3BAP9c34JnfpQtxrl8Y9o9ArwIukPaaeXHPVeDBBx9Mp59+enriiSc2DfHGG29M73jHO1Ym+O53v5t2796d7rjjjpXb5jZQAJMr5TkCfQv4fuk7/6Kfl4ACmOJ8xj5/s79WnFgNCRAgQIAAAQJjCCiAGUPdmAQIEMgTiL0BkBeDpwgQIECAwNQErL9Ty5j5EiBAgACB3gUc0M/1DVAAM9fMimuwgAukgwl1QCCUwP79+9MFF1yQ9u3bt3ReJ5xwQrrtttvSS1/60pXn/U//9E/pLW95S3r44YdXbpvbQAFMrpTnCPQt4Pul7/yLfl4CCmCK8xn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GoKLBjx5ZX67Z8oOJ0ptxV7PM3+2tTfrfMnQABAgQIEOhQwEd4h0kXMgECkxGIvQEwGUYTJUCAAAECKwlYf1fi8jABAgQIECAwuoAD+tFTsE0TUACzTbC6nb6AC6TTz6EICBAgQIBAbwK+X3rLuHjnJKAAplo2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f5wBkgAAIABJREFU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O/ijVhbWztsQUwXCIIk8B8CW10gBUWAAAECBAgQmJrA2ok+96eWM/PtR0ABTLVcxz5/s79WLdE6IkCAAAECBAi0EFAA00LZGAQIECgTiL0BUBaTVgQIECBAILqA9Td6hsyPAAECBAgQWBRwQN/FG6EApos0CzJTQAFMJpTHCBAgQIAAgckIKICZTKpMtEMBBTDVkh77/M3+WrVE64gAAQIECBAg0EJAAUwLZWMQIECgTCD2BkBZTFoRIECAAIHoAtbf6BkyPwIECBAgQGBRwAF9F2+EApgu0izITAEFMJlQHiNAgAABAgQmI6AAZjKpMtEOBRTAVEt67PM3+2vVEq0jAgQIECBAgEALAQUwLZSNQYAAgTKB2BsAZTFpRYAAAQIEogtYf6NnyPwIECBAgACBRQEH9F28EQpgukizIDMFFMBkQnmMAAECBAgQmIyAApjJpMpEOxRQAFMt6bHP3+yvVUu0jggQIECAAAECLQQUwLRQNgYBAgTKBGJvAJTFpBUBAgQIEIguYP2NniHzI0CAAAECBBYFHNB38UYogOkizYLMFFAAkwnlMQIECBAgQGAyAgpgJpMqE+1QQAFMtaTHPn+zv1Yt0ToiQIAAAQIECLQQUADTQtkYBAgQKBOIvQFQFpNWBAgQIEAguoD1N3qGzI8AAQIECBBYFHBA38UboQCmizQLMlNAAUwmlMcIECBAgACByQgogJlMqky0QwEFMNWSHvv8zf5atUTriAABAgQIECDQQkABTAtlYxAgQKBMIPYGQFlMWhEgQIAAgegC1t/oGTI/AgQIECBAYFHAAX0Xb4QCmC7SLMhMAQUwmVAeI0CAAAECBCYjoABmMqky0Q4FFMBUS3rs8zf7a9USrSMCBAgQIECAQAsBBTAtlI1BgACBMoHYGwBlMWlFgAABAgSiC1h/o2fI/AgQIECAAIFFAQf0XbwRCmC6SLMgMwUUwGRCeYwAAQIECBCYjIACmMmkykQ7FFAAUy3psc/f7K9VS7SOCBAgQIAAAQItBBTAtFA2BgECBMoEYm8AlMWkFQECBAgQiC5g/Y2eIfMjQIAAAQIEFgUc0HfxRiiA6SLNgswU2KoAxgXSTEiPESBAgAABAs0EfL80ozYQgeoCCmCqkcY+f7O/Vi3ROiJAgAABAgQItBBQANNC2RgECBAoE4i9AVAWk1YECBAgQCC6gPU3eobMjwABAgQIEFgUcEDfxRuhAKaLNAsyU8AF0kwojxEgQIAAAQJhBHy/hEmFiRBYWUABzMpkmzWIff5mf61aonVEgAABAgQIEGghoACmhbIxCBAgUCYQewOgLCatCBAgQIBAdAHrb/QMmR8BAgQIECCwKOCAvos3QgFMF2kWZKaAC6SZUB4jQIAAAQIEwgj4fgmTChMhsLKAApiVyTZrEPv8zf5atUTriAABAgQIECDQQkABTAtlYxAgQKBMIPYGQFlMWhEgQIAAgegC1t/oGTI/AgQIECBAYFHAAX0Xb4QCmC7SLMhMARdIM6E8RoAAAQIECIQR8P0SJhUmQmBlAQUwK5Nt1iD2+Zv9tWqJ1hEBAgQIECBAoIWAApgWysYgQIBAmUDsDYCymLQiQIAAAQLRBay/0TNkfgQIECBAgMCigAP6Lt4IBTBdpFmQmQIukGZCeYwAAQIECBAII+D7JUwqTITAygIKYFYm26xB7PM3+2vVEq0jAgQIECBAgEALAQUwLZSNQYAAgTKB2BsAZTFpRYAAAQIEogtYf6NnyPwIECBAgACBRQEH9F28EQpgukizIDMFXCDNhPIYAQIECBAgEEbA90uYVJgIgZUFFMCsTLZZg9jnb/bXqiVaRwQIECBAgACBFgIKYFooG4MAAQJlArE3AMpi0ooAAQIECEQXsP5Gz5D5ESBAgAABAosCDui7eCMUwHSRZkFmCrhAmgnlMQIECBAgQCCMgO+XMKkwEQIrCyiAWZlsswaxz9/sr1VLtI4IECBAgAABAi0EFMC0UDYGAQIEygRibwCUxaQVAQIECBCILmD9jZ4h8yNAgAABAgQWBRzQd/FGKIDpIs2CzBRwgTQTymMECBAgQIBAGAHfL2FSYSIEVhZQALMy2WYNYp+/2V+rlmgdESBAgAABAgRaCCiAaaFsDAIECJQJxN4AKItJKwIECBAgEF3A+hs9Q+ZHgAABAgQILAo4oO/ijVAA00WaBZkp4AJpJpTHCBAgQIAAgTACvl/CpMJECAwW2JFRETN4kHl2EPv8zf7aPN86UREgQIAAAQKzFVAAM9vUCowAgRkIxN4AmAGwEAgQIECAwBIB66/XggABAgQIEJiWgAP6aeWrcLYKYArhNJulgAuks0yroAgQIECAwKwFfL/MOr2C60xAAUxxwmOfv9lfK06shgQIECBAgACBMQQUwIyhbkwCBAjkCcTeAMiLwVMECBAgQGBqAtbfqWXMfAkQIECAQO8CDui7eAMUwHSRZkFmCrhAmgnlMQIECBAgQCCMgO+XMKkwEQKDBRTAFBPGPn+zv1acWA0JECBAgAABAmMIKIAZQ92YBAgQyBOIvQGQF4OnCBAgQIDA1ASsv1PLmPkSIECAAIHeBRzQd/EGKIDpIs2CzBRwgTQTymMECBAgQIBAGAHfL2FSYSIEBgsogCkmjH3+Zn+tOLEaEiBAgAABAgTGEFAAM4a6MQkQIJAnEHsDIC8GTxEgQIAAgakJWH+nljHzJUCAAAECvQs4oO/iDVAA00WaBZkp4AJpJpTHCBAgQIAAgTACvl/CpMJECAwWUABTTBj7/M3+WnFiNSRAgAABAgQIjCGgAGYMdWMSIEAgTyD2BkBeDJ4iQIAAAQJTE7D+Ti1j5kuAAAECBHoXcEDfxRugAKaLNAsyU8AF0kwojxEgQIAAAQJhBHy/hEmFiRAYLKAAppgw9vmb/bXixGpIgAABAgQIEBhDQAHMGOrGJECAQJ5A7A2AvBg8RYAAAQIEpiZg/Z1axsyXAAECBAj0LuCAvos3QAFMF2kWZKaAC6SZUB4jQIAAAQIEwgj4fgmTChMhMFhAAUwxYezzN/trxYnVkAABAgQIECAwhoACmDHUjUmAAIE8gdgbAHkxeIoAAQIECExNwPo7tYyZLwECBAgQ6F3AAX0Xb4ACmC7SLMhMARdIM6E8RoAAAQIECIQR8P0SJhUmQmCwgAKYYsLY52/214oTqyEBAgQIECBAYAwBBTBjqBuTAAECeQKxNwDyYvAUAQIECBCYmoD1d2oZM18CBAgQINC7gAP6ub4Bz/wuXYhzbe2wf56ribgIbAi4QOpFIECAAAECBKYm4PtlahkzXwKbCyiAKX47Yp+/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NQUWDHji2v1m35QMXpTLmr2Odv9tem/G6ZOwECBAgQINChgI/wDpMuZAIEJiMQewNgMowmSoAAAQIEVhKw/q7E5WECBAgQIEBgdAEH9KOnYJsmoABmm2B1O30BF0inn0MRECBAgACB3gR8v/SWcfHOSUABTLVs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N/FG7G2tnbYgpguEARJ4D8EXCD1KhAgQIAAAQJTE/D9MrWMmS+B/yGgAKba2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bCygAKYlck2a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TBYYEdGRczgQebZQezzN/tr83zrREWAAAECBAjMVkABzGxTKzACBGYgEHsDYAbAQiBAgAABAksErL9eCwIECBAgQGBaAg7op5WvwtkqgCmE02yWAi6QzjKtgiJAgAABArMW8P0y6/QKrjMBBTDFCY99/mZ/rTixGhIgQIAAAQIExhBQADOGujEJECCQJxB7AyAvBk8RIECAAIGpCVh/p5Yx8yVAgAABAr0LOKDv4g1QANNFmgWZKeACaSaUxwgQIECAAIEwAr5fwqTCRAgMFlAAU0wY+/zN/lpxYjUkQIAAAQIECIwhoABmDHVjEiBAIE8g9gZAXgyeIkCAAAECUxOw/k4tY+ZLgAABAgR6F3BA38UboACmizQLMlPABdJMKI8RIECAAAECYQR8v4RJhYkQGCygAKaYMPb5m/214sRqSIAAAQIECBAYQ0ABzBjqxiRAgECeQOwNgLwYPEWAAAECBKYmYP2dWsbMlwABAgQI9C7ggL6LN0ABTBdpFmSmgAukmVAeI0CAAAECBMII+H4JkwoTITBYQAFMMWHs8zf7a8WJ1ZAAAQIECBAgMIaAApgx1I1JgACBPIHYGwB5MXiKAAECBAhMTcD6O7WMmS8BAgQIEOhdwAF9F2+AApgu0izITAEXSDOhPEaAAAECBAiEEfD9EiYVJkJgsIACmGLC2Odv9teKE6shAQIECBAgQGAMAQUwY6gbkwABAnkCsTcA8mLwFAECBAgQmJqA9XdqGTNfAgQIECDQu4AD+i7eAAUwXaRZkJkCLpBmQm3x2FaOdUbRCwECBAjMXWDtxGdup8494rL4tlp3OZa5akVgDAEFMMXqsc/f7K8VJ1ZDAgQIECBAgMAYAgpgxlA3JgECBPIEYm8A5MXgKQIECBAgMDUB6+/UMma+BAgQIECgdwEH9F28AQpgukizIDMFXCDNhNrisa0c64yiFwIECBCYu4DCjbwMb7Xucsxz9BSBCAIKYIqzEPv8zf5acWI1JECAAAECBAiMIaAAZgx1YxIgQCBPIPYGQF4MniJAgAABAlMTsP5OLWPmS4AAAQIEehdwQD/XN+Cw/1Paa2v+l7bnmnhxbS3gAunWRjlPbOWY04dnCBAgQICAwo28d2CrdZdjnqOnCEQQUABTnIXY52/214oTqyEBAgQIECBAYAwBBTBjqBuTAAECeQKxNwDyYvAUAQIECBCYmoD1d2oZM18CBAgQINC7gAP6ub4BCmDmmllxDRZwgXQw4UYHWznWGUUvBAgQIDB3AYUbeRneat3lmOfoKQIRBBTAFGch9vmb/bXixGpIgAABAgQIEBhDQAHMGOrGJECAQJ5A7A2AvBg8RYAAAQIEpiZg/Z1axsyXAAECBAj0LuCAfq5vgAKYuWZWXIMFXCAdTLjRwTMdXbyt46oXAgQIzF3A+lGWYd8vZW5aEYgooACmOCuxz9/srxUnVkMCBAgQIECAwBgCCmDGUDcmAQIE8gRibwDkxeApAgQIECAwNQHr79QyZr4ECBAgQKB3AQf0c30DFMDMNbPiGizgAulgwo0OXGCu46gXAgQI9CZg/SjLuO+XMjetCEQUUABTnJXY52/214oTqyEBAgQIECBAYAwBBTBjqBuTAAECeQKxNwDyYvAUAQIECBCYmoD1d2oZM18CBAgQINC7gAP6ub4BCmDmmllxDRZwgXQw4UYHLjDXcdQLAQIEehOwfpRl3PdLmZtWBCIKKIApzkrs8zf7a8WJ1ZAAAQIECBAgMIaAApgx1I1JgACBPIHYGwB5MXiKAAECBAhMTcD6O7WMmS8BAgQIEOhdwAH9XN8ABTBzzay4Bgu4QDqYcKMDF5jrOOqFAAECvQlYP8oy7vulzE1H1Ia1AAAgAElEQVQrAhEFFMAUZyX2+Zv9teLEakiAAAECBAgQGENAAcwY6sYkQIBAnkDsDYC8GDxFgAABAgSmJmD9nVrGzJcAAQIECPQu4IB+rm+AApi5ZlZcgwVcIB1MuNGBC8x1HPVCgACB3gSsH2UZ9/1S5qYVgYgCCmCKsxL7/M3+WnFiNSRAgAABAgQIjCGgAGYMdWMSIEAgTyD2BkBeDJ4iQIAAAQJTE7D+Ti1j5kuAAAECBHoXcEA/1zdAAcxcMyuuwQIukA4m3OjA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gsCOHVterdvygQhxBJhD7PM3+2sBXhFTIECAAAECBAjkC/gIz7fyJAECBFoLxN4AaK1hPAIECBAg0EbA+tvG2SgECBAgQIBALQEH9LUko/WjACZaRswnjIALpHVS4QJzHUe9ECBAoDcB60dZxn2/lLlpRSCCgAKYalmIff5mf61aonVEgAABAgQIEGghoACmhbIxCBAgUCYQewOgLCatCBAgQIBAdAHrb/QMmR8BAgQIECCwKOCAfq5vhAKYuWZWXIMFXCAdTLjRgQvMdRz1QoAAgd4ErB9lGff9UuamFYEIAgpgqmUh9vmb/bVqidYRAQIECBAgQKCFgAKYFsrGIECAQJlA7A2Aspi0IkCAAAEC0QWsv9EzZH4ECBAgQIDAooAD+rm+EQpg5ppZcQ0WcIF0MOFGBy4w13HUCwECBHoTsH6UZdz3S5mbVgQiCCiAqZaF2Odv9teqJVpHBAgQIECAAIEWAgpgWigbgwABAmUCsTcAymLSigABAgQIRBew/kbPkPkRIECAAAECiwIO6Of6RiiAmWtmxTVYwAXSwYQbHbjAXMdRLwQIEOhNwPpRlnHfL2VuWhGIIKAAploWYp+/2V+rlmgdESBAgAABAgRaCCiAaaFsDAIECJQJxN4AKItJKwIECBAgEF3A+hs9Q+ZHgAABAgQILAo4oJ/rG6EAZq6ZFddgARdIBxNudOACcx1HvRAgQKA3AetHWcZ9v5S5aUUggoACmGpZiH3+Zn+tWqJ1RIAAAQIECBBoIaAApoWyMQgQIFAmEHsDoCwmrQgQIECAQHQB62/0DJkfAQIECBAgsCjggH6ub4QCmLlmVlyDBVwgHUy40YELzHUc9UKAAIHeBKwfZRn3/VLmphWBCAIKYKplIfb5m/21aonWEQECBAgQIECghYACmBbKxiBAgECZQOwNgLKYtCJAgAABAtEFrL/RM2R+BAgQIECAwKKAA/q5vhEKYOaaWXENFnCBdDDhRgcuMNdx1AsBAgR6E7B+lGXc90uZm1YEIggogKmWhdjnb/bXqiVaRwQIECBAgACBFgIKYFooG4MAAQJlArE3AMpi0ooAAQIECEQXsP5Gz5D5ESBAgAABAosCDui7eCPW1tYOWxDTBYIgCfyHgAukdV4F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FdmRUxEScd4A5xT5/s78W4BUxBQIECBAgQIBAvoACmHwrTxIgQKC1QOwNgNYaxiNAgAABAm0ErL9tnI1CgAABAgQI1BJwQF9LMnQ/CmBCp8fkGgu4QFoH3AXmOo56IUCAQG8C1o+yjPt+KXPTikBEAQUwxVmJff5mf604sRoSIECAAAECBMYQUAAzhroxCRAgkCcQewMgLwZPESBAgACBqQlYf6eWMfMlQIAAAQK9Czig7+INUADTRZoFmSngAmkm1BaPucBcx1EvBAgQ6E3A+lGWcd8vZW5aEYgooACmOCuxz9/srxUnVkMCBAgQIECAwBgCCmDGUDcmAQIE8gRibwDkxeApAgQIECAwNQHr79QyZr4ECBAgQKB3AQf0XbwBCmC6SLMgMwVcIM2E2uIxF5jrOOqFAAECvQlYP8oy7vulzE0rAhEFFMAUZyX2+Zv9teLEakiAAAECBAgQGENAAcwY6sYkQIBAnkDsDYC8GDxFgAABAgSmJmD9nVrGzJcAAQIECPQu4IC+izdAAUwXaRZkpoALpJlQWzzmAnMdR70QIECgNwHrR1nGfb+UuWlFIKKAApjirMQ+f7O/VpxYDQkQIECAAAECYwgogBlD3ZgECBDIE4i9AZAXg6cIECBAgMDUBKy/U8uY+RIgQIAAgd4FHNB38QYogOkizYLMFHCBNBNqi8dcYK7jqBcCBAj0JmD9KMu475cyN60IRBRQAFOcldjnb/bXihOrIQECBAgQIEBgDAEFMGOoG5MAAQJ5ArE3APJi8BQBAgQIEJiagPV3ahkzXwIECBAg0LuAA/ou3gAFMF2kWZCZAi6QZkJt8ZgLzHUc9UKAAIHeBKwfZRn3/VLmphWBiAIKYIqzEvv8zf5acWI1JECAAAECBAiMIaAAZgx1YxIgQCBPIPYGQF4MniJAgAABAlMTsP5OLWPmS4AAAQIEehdwQN/FG6AApos0CzJTwAXSTKgtHnOBuY6jXggQINCbgPWjLOO+X8rctCIQUUABTHFWYp+/2V8rTqyGBAgQIECAAIExBBTAjKFuTAIECOQJxN4AyIvBUwQIECBAYGoC1t+pZcx8CRAgQIBA7wIO6Of6Bjzzu3QhzrW1w/55ribiIrAh4AJpnRfB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ooACmOKsxD5/s79WnFgNCRAgQIAAAQJjCCiAGUPdmAQIEMgTiL0BkBeDpwgQIECAwNQErL9Ty5j5EiBAgACB3gUc0M/1DVAAM9fMimuwgAukgwk3OnCBuY6jXggQINCbgPWjLOO+X8rctCIQUUABTHFWYp+/2V8rTqyGBAgQIECAAIExBBTAjKFuTAIECOQJxN4AyIvBUwQIECBAYGoC1t+pZcx8CRAgQIBA7wIO6Of6BiiAmWtmxTVYwAXSwYQbHbjAXMdRLwQIEOhNwPpRlnHfL2VuWhGIKKAApjgrsc/f7K8VJ1ZDAgQIECBAgMAYAgpgxlA3JgECBPIEYm8A5MXgKQIECBAgMDUB6+/UMma+BAgQIECgd4GH0vdTSv/pIMP/lH4svSQ91TvLDOJXADODJAphewRcIK3j6gJzHUe9ECBAoDcB60dZxn2/lLlpRSCigAKY4qzEPn9TAFOcWA0JECBAgAABAmMIKIAZQ92YBAgQyBOIvQGQF4OnCBAgQIDA1ASsv1PLmPkSIECAAIHeBb6c/p+0I/30QYbnpP8l/Vz6Vu8sM4hfAcwMkiiE7RFwgbSOqwvMdRz1QoAAgd4ErB9lGff9UuamFYGIAgpgirMS+/xNAUxxYjUkQIAAAQIECIwhoABmDHVjEiBAIE8g9gZAXgyeIkCAAAECUxOw/k4tY+ZLgAABAgR6F3go/W1K6WcPYfjf0knp/+6dZQbxK4CZQRKFsD0CLpDWcXWBuY6jXggQINCbgPWjLOO+X8rctCIQUUABTHFWYp+/KYApTqyGBAgQIECAAIExBBTAjKFuTAIECOQJxN4AyIvBUwQIECBAYGoC1t+pZcx8CRAgQIBA7wIPpXtTSr92CMOJ6aSNohj/pi2gAGba+TP7bRRwgbQOrgvMdRz1QoAAgd4ErB9lGff9UuamFYGIAgpgirMS+/xNAUxxYjUkQIAAAQIECIwhoABmDHVjEiBAIE8g9gZAXgyeIkCAAAECUxOw/k4tY+ZLgAABAgR6F/hyujXtSG85yLCWTkk/n77YO8sM4lcAM4MkCmF7BFwgrePqAnMdR70QIECgNwHrR1nGfb+UuWlFIILAjh1bXq3b8oEIcQSYQ+zzNwUwAV4RUyBAgAABAgQI5Av4CM+38iQBAgRaC8TeAGitYTwCBAgQINBGwPrbxtkoBAgQIECAQC2Bh9N/TWvpwoPdraU3pp9P99TqXj+jCSiAGY3ewNEFXCCtkyEXmOs46oUAAQK9CVg/yjLu+6XMTSsCEQQUwFTLQuzzNwUw1RKtIwIECBAgQIBACwEFMC2UjUGAAIEygdgbAGUxaUWAAAECBKILWH+jZ8j8CBAgQIAAgUWBL6c/TjvSlQf/4450bjox3Yxp8gIKYCafQgFsl4ALpHVkXWCu46gXAgQI9CZg/SjLuO+XMjetCEQQUABTLQuxz98UwFRLtI4IECBAgAABAi0EFMC0UDYGAQIEygRibwCUxaQVAQIECBCILmD9jZ4h8yNAgAABAgQWBb6cLkw70n895D9ekE5K/w3T5AUUwEw+hQLYLgEXSOvIusBcx1EvBAgQ6E3A+lGWcd8vZW5aEYggoACmWhZin78pgKmWaB0RIECAAAECBFoIKIBpoWwMAgQIlAnE3gAoi0krAgQIECAQXcD6Gz1D5keAAAECBAgsCvxtekv6Ybr1kP/4nnRS+iCmyQsogJl8CgWwXQIukNaRdYG5jqNeCBAg0JuA9aMs475fyty0IhBBQAFMtSzEPn9TAFMt0ToiQIAAAQIECLQQUADTQtkYBAgQKBOIvQFQFpNWBAgQIEAguoD1N3qGzI8AAQIECBBYFPhy+rW0I9178D/uSB9PJ6bzME1eQAHM5FMogO0ScIG0jqwLzHUc9UKAAIHeBKwfZRn3/VLmphWBCAIKYKplIfb5mwKYaonWEQECBAgQIECghYACmBbKxiBAgECZQOwNgLKYtCJAgAABAtEFrL/RM2R+BAgQIECAwKLAA+mF6Yj07UP+4zfSSelYTJMXUAAz+RQKYLsEXCCtI+sCcx1HvRAgQKA3AetHWcZ9v5S5aUUggoACmGpZiH3+pgCmWqJ1RIAAAQIECBBoIaAApoWyMQgQIFAmEHsDoCwmrQgQIECAQHQB62/0DJkfAQIECBAg8GyBh9I/ppSOO/iHI9LPpJ9NX0M1aQEFMJNOn8lvp4ALpHV0XWCu46gXAgQI9CZg/SjLuO+XMjetCEQQUABTLQuxz98UwFRLtI4IECBAgAABAi0EFMC0UDYGAQIEygRibwCUxaQVAQIECBCILmD9jZ4h8yNAgAABAgSeLfBQ+lhK6b8c/MOO9DvpxPTfUc1HYG1t7bAFMfOJVCQEthZwgXRro5wnXGDOUfIMAQIECDxTwPpR9k74filz04pABAEFMNWyEPv8TQFMtUTriAABAgQIECDQQkABTAtlYxAgQKBMIPYGQFlMWhEgQIAAgegC1t/oGTI/AgQIECBA4NkCD6bfTs85pOBlR/p4OjGdh2o+Agpg5pNLkQwXcIF0uOF6Dy4w13HUCwECBHoTsH6UZdz3S5mbVgQiCCiAqZaF2OdvCmCqJVpHBAgQIECAAIEWAgpgWigbgwABAmUCsTcAymLSigABAgQIRBew/kbPkPkRIECAAAECzxZ4KL08pfR/HvKHb6ST0rGo5iOgAGY+uRTJcAEXSIcbrvfgAnMdR70QIECgNwHrR1nGfb+UuWlFIIKAAphqWYh9/qYAplqidUSAAAECBAgQaCGgAKaFsjEIECBQJhB7A6AsJq0IECBAgEB0Aetv9AyZHwECBAgQILBc4KH0zymlnzr4x+ekn08/lx7CNQ8BBTDzyKMo6gi4QLo9jmsnPvP/Ha4zjl4IECBAYF4CCmDK8un7pcxNKwIRBBTAVMtC7PM3BTDVEq0jAgQIECBAgEALAQUwLZSNQYAAgTKB2BsAZTFpRYAAAQIEogtYf6NnyPwIECBAgACB5QIPpzvSWjrz4B93pEvSielDuOYhoABmHnkURR0BF0i3x1EBTB1XvRAgQGDuAgpgyjLs+6XMTSsCEQQUwFTLQuzzNwUw1RKtIwIECBAgQIBACwEFMC2UjUGAAIEygdgbAGUxaUWAAAECBKILWH+jZ8j8CBAgQIAAgeUCD6X3pJT+5JA//lU6Kf0KrnkIKICZRx5FUUfABdLtcVQAU8dVLwQIEJi7gAKYsgz7filz04pABAEFMNWyEPv8TQFMtUTriAABAgQIECDQQkABTAtlYxAgQKBMIPYGQFlMWhEgQIAAgegC1t/oGTI/AgQIECBAYLnAQ+m0lNJfLPxxLf3v6efTZ5FNX0ABzPRzKIJ6Ai6Q1rF0gbmOo14IECDQm4D1oyzjvl/K3LQiEEFAAUy1LMQ+f1MAU5ZleT0AACAASURBVC3ROiJAgAABAgQItBBQANNC2RgECBAoE4i9AVAWk1YECBAgQCC6gPU3eobMjwABAgQIENhc4Mvp82lHeu3BB3akfenE9HZk0xdQADP9HIqgnoALpHUsXWCu46gXAgQI9CZg/SjLuO+XMjetCEQQUABTLQuxz98UwFRLtI4IECBAgAABAi0EFMC0UDYGAQIEygRibwCUxaQVAQIECBCILmD9jZ4h8yNAgAABAgQ2F3gwnZOek24+5IF/Tym9PJ2U/i9s0xZQADPt/Jl9XQEXSOt4usBcx1EvBAgQ6E3A+lGWcd8vZW5aEYggoACmWhZin78pgKmWaB0RIECAAAECBFoIKIBpoWwMAgQIlAnE3gAoi0krAgQIECAQXcD6Gz1D5keAAAECBAgcXuCh9EBK6RcOeej96aT0R9imLaAAZtr5M/u6AlO+QHrbv9yWzvqfz6oLUtjb1C4wP/HEE+ntb397+sIXvnAw4pe85CXpjjvuSK94xSsKFQ7f7K677kpnnnnmwkPXXnttuuSSS7Yc73vf+176q7/6q/Tnf/7n6e///u/TV77ylbR///6Ndsccc0w64YQT0imnnJJOO+209DM/8zPpuc997pZ9/uiBH/zgBxtzuOGGG7LblD74ute9Lt1yyy3phS98YWkXS9ttFcNFF12U9uzZk4488shq4z7++OPp7LPPTvfff/+z+nzf+96XrrjiimpjRehomfHh4vzOd76TzjnnnPQXf/EXB6d/8803b/w3/wgcKjC19SNK9qb8/RLF0DwIjCWgAKaafOzzNwUw1RKtIwIECBAgQIBACwEFMC2UjUGAAIEygdgbAGUxaUWAAAECBKILWH+jZ8j8CBAgQIAAgcMLPJT+j5TSfzvkoX9K+9PL0ynp/0M3XQEFMNPNnZnXF5jyBdLXPPaa9MgPHklXHn1luvgnL66Ps0KPU7vAfODAgXTVVVel97///QtR5hakrECz8ehTTz2VLrvssnTdddcdbHrcccel22+/PR1//PGbdvetb30rfehDH0of/ehH07/8y79kDfvLv/zL6Y/+6I/Sr/7qr6bnPOc5W7bZqnhkyw5WeGCsApiTTz453XrrrenYY49dYbaHf/See+5Jb3zjG5c+pAAmpakVwKytraW/+7u/2ygu+53f+Z1q74mOthaY2vqxdURtnpjy90sbIaMQiCugAKZabmKfvymAqZZoHREgQIAAAQIEWggogGmhbAwCBAiUCcTeACiLSSsCBAgQIBBdwPobPUPmR4AAAQIECBxe4P50VHpe+ruU0ksPefC96aR0NbrpCiiAmW7uzLy+wJQvkD7+9OPp2L8/Nq2ltfSfj/jPoxbCTPEC84MPPphOP/30tP5rMD/6t2vXrnTTTTelF7zgBVVftq9+9avpzW9+c3r00UcP9nu4XyVZv4y//ssZF198cXrssceK5nL55Zen9773vWnnzp2Hbd9DAcw6wJ133pnOOOOMIstnNlpW0HToMwpgplUA841vfCNdeeWV6ROf+ESaY+6qvPTb2MkU149t5MjuesrfL9lBepDATAUUwFRLbOzzNwUw1RKtIwIECBAgQIBACwEFMC2UjUGAAIEygdgbAGUxaUWAAAECBKILWH+jZ8j8CBAgQIAAga0FHkqXp/SMgpcfpvPSL6SPb93YExEFFMBEzIo5jSUw9Quk678C86X/90sH+cYqhJniBebvf//76cILL0wf//j/WM7Wi0U++9nPple/+tVVX8n1oprdu3cf7HN9nLvvvjudeuqpzxpnvfhl/W+/93u/lx5//PGl8/jFX/zF9OM//uPphz/8Yfra17626XPvfve70549e9Lzn//8TePppQDmcAVHqyb761//enrrW9+aHnjggaVN51hEsew9OVycU/gFmPVfgrrxxhs3CsV+9AtLc8zdqu936+enuH60Nlo23tS/XyIYmgOBsQQUwFSTj33+pgCmWqJ1RIAAAQIECBBoIaAApoWyMQgQIFAmEHsDoCwmrQgQIECAQHQB62/0DJkfAQIECBAgsLXAg+l/TTvS/WlHOvaQh59OKZ2UTkp/v3UHnogmoAAmWkbMZ0yBqV8gPfRXYA51bF0IM9ULzM8sTFk3vOKKKzZ+DeKII46o8mp+97vf3Sh+ueOOOw7299rXvnbj1yaOPvroZ42x/isx68UVjzzyyMLffuM3fiP9/u//flovfnne85538G/rBTPrhTLXX399uuGGG9L+/fsX2n3wgx9Ml156aXruc5+7NJ5lhQ0nn3xy+sM//MMtfz1mVaAf+7EfSz/7sz+bjjzyyFWbHvb5nCKe9ZhuvfXWdOyxh37OlE3jrrvuSmeeeeamjedYRDHHAphVYyp7W7TaSmCq68dWcW3336f+/bLdPvonEFlAAUy17MQ+f1MAUy3ROiJAgAABAgQItBBQANNC2RgECBAoE4i9AVAWk1YECBAgQCC6gPU3eobMjwABAgQIEMgT+Nv0lvTDdOszHv5GOmmhKCavL0+NLqAAZvQUmEAggTlcIH3mr8AcytuqEGaqF5iX/ZLH4YpTSl7dBx98MJ1++unpiSeeONj8mmuuSZdcckl65gXIzQo5/viP/zhddtll6aijjtp0CuuFMF/60pfSu971rvTYY48dfG69yOZTn/pU+pVf+ZWlbZeN+brXvS7dcsst6YUvfGFJyM3b5BTArE/qzjvvTGecccag+eWMpQBmEHGzxgpgmlEfdqCprh9j683h+2VsQ+MTGEtAAUw1+djnbwpgqiVaRwQIECBAgACBFgIKYFooG4MAAQJlArE3AMpi0ooAAQIECEQXsP5Gz5D5ESBAgAABAvkCD6e9aS1d/IwGf51OSr+U34knIwgogImQBXOIIjCHC6Sb/QrMocbbXQgz1QvMBw4cSFdddVV6//vfv/BK3nvvvenXfu3XBr+my/o/7rjj0u23356OP/74Z/W/rFjm3e9+d9qzZ096/vOfnzWf9bm/6U1vWvglmIsuumijj2W/vDLXApjXvOY16ad/+qfTvn37DrodziELN6WN4qKzzjrr4C/0nHbaaenJJ59c+MUeBTC5muM+pwBmXP8fjT7V9WNsvTl8v4xtaHwCYwkogKkmH/v8TQFMtUTriAABAgQIECDQQkABTAtlYxAgQKBMIPYGQFlMWhEgQIAAgegC1t/oGTI/AgQIECBAYDWBL6f70470yv+fvTuBtqK6Ej6+HyhIiOIQB+JATKSVICAKSpwHRGPijI2KIAoaFWJUoqJGkTgRDM4aJyIqBFAIqFERQYMaHAARlTi3ol+rCY4Y0oLI+9ap5t6+9747nHvqvKpdVf9ai5WEd8bfrkdVnzq7T1GlBrlUdpFR9TVE6TgFSICJU5++tQmkZQNptVNgCs2bKxEmyRuY58yZI0ceeWRRwog5nWX06NHSqlWrULesOfVl4MCBMnv27Hw7lZIwzAku1157rQwfPjxftlqyTKWBrVy5Mjgt5oYbbsgX2X333eVPf/qTdOjQoUm1tCbAmFNsBg0aJKeeemo+trvttptMmjRJtt12W+e4mpNxTjjhhHz9P/zhDzJjxgx57LHH8n9HAowzb6QVSYCJlLtiZ0l+fsQpmJb3lzgN6RsBLQINFhkxWsaqbBy6v7+RAKPsdmE4CCCAAAIIIIBAdQESYLhDEEAAAb0CuhcA9LoxMgQQQAABBMII8PwNo0ddBBBAAAEEENAnME/aSCv5l4i0KBpco0yWnnKcvgEzonICJMBwXyDwfwJp2UBqcwpMYdx9J8IkeQPz559/LoMHD5bp06fniXwkSpjGHnzwQTn88MOLfuWmTZsmRx11VJNfw6+++kqGDh1adGLJL37xiyAppk2bNnX92pbr95lnnpE99tijSTtpToD5/e9/LyaZqTABqZK/DfCKFStk2LBhMn78+KC4uU9uvPFGufjii0mAsQFUVoYEGB0BSfLzI07BtLy/xGlI3whoESABxjkSur+/kQDjHFgqIoAAAggggAACcQiQABOHOn0igAACdgK6FwDs5kApBBBAAAEEkibA8zdpEWO8CCCAAAIIIFBb4EXpLWvk8TIFF8kaOVx2lQ9qN0KJOAVIgIlTn761CaRpA6ntKTCFMfCVCJP0Dczjxo2TIUOGFN2eYRIlTEPlTmLp3bu33HPPPdK+ffsmvwpLly6V448/XubNm5f/2TXXXBMkcNR7LVy4UA499FAxJ9DkrsmTJ0u/fv2aNJXmBBhjfdNNN8lll12Wn3elE3hsjJcsWSLHHHOMvPbaa0FxE5tzzz1XTjrpJBJgbACVlSEBRkdAkv78iEsxTe8vcRnSLwJaBEiAcY6E7u9vJMA4B5aKCCCAAAIIIIBAHAIkwMShTp8IIICAnYDuBQC7OVAKAQQQQACBpAnw/E1axBgvAggggAACCNgJLJSR0iiXlin8b2mUvtJTHrVriFJxCJAAE4c6fWoVSNMG0npPgSmMSdhEmKRvYC5NbDA2rqev5FzLtTl27NggaaKhoekn1Y8//lhMkspbb70lb7/9tixbtkyGDx8u/fv3r/vX5+WXX5a+ffsGbeWuCRMmlG0rzQkwEydOlJdeekmOPPJIMSfsmCvM6T6liVIPPPBAcKqOidFjjz2Wt/7tb38bnApTz7VmzRp54403gnaefPJJWbx4sZikKHNtv/320qlTJ+nTp4/8/Oc/l6222qrsPVRPf42NjUH7M2bMaNJfr169xCRrHXbYYdK9e3dZZ511pN5kkU8//bSJS6V7sNK4V69eLW+++abMmTMnSAx777335LnnnssXX3/99WWnnXaSLl26yF577SX777+/bLbZZlUZjLFJBDO+Nle3bt1kypQpQQxqXcbo+eefl1mzZok5ccnce7n7zjiaNvbdd1855JBD6o7h3/72N9lzzz3zQyj898n8W2Huzfvuu08WLVokG2+8sey+++5BEtwRRxxR06TWvJr750l/fjS3T6X20/T+Epch/SKgRYAEGOdI6P7+RgKMc2CpiAACCCCAAAIIxCFAAkwc6vSJAAII2AnoXgCwmwOlEEAAAQQQSJoAz9+kRYzxIoAAAggggIC9wHzZURrkJRFp2aRSo5wn35HrpbOssm+QklEJkAATlTT9JEEgbRtIXU6BKYyTayJM0jcwlzutxSQc3H///dK5c2enW7k0WcKc+vLQQw/JLrvs4tRePZWeeuop2WeffYqqzJ07V/bee+8mzaQ9AWbVqlUycOBAmT17dn7uLqf7mESGoUOHyr333hu0YxIZTIJN69atQyXAmMSXJ554QkzSzNNPP20VZpPQ85vf/CZITimXTFWrEZNIMnLkyOA0olqXSbgZNWpUkLxhErJuu+22fJVqiT5hEmBWrFghU6dOFZMw9sorr9QaYv7nJiHGJH5dcskl8oMf/KBsveZIgDFzHT9+vNx44435pKVagz7uuOPk/PPPl65du1rFsFICjEmyOf300ysm9JjkIJPAY/4903ol/fkRl2va3l/icqRfBDQIkADjHAXd399IgHEOLBURQAABBBBAAIE4BEiAiUOdPhFAAAE7Ad0LAHZzoBQCCCCAAAJJE+D5m7SIMV4EEEAAAQQQqE9gibSS/5G7ROT4JhUb5DVZIxOkUe6VXeWD+hqmdHMKkADTnLq0nTSBtG0gDXMKTGHs6k2EScMGZnPKROFJIcbj1ltvDU6Cqff68ssvZciQIcEm/tw1aNAguemmm6Rt27b1NldXeXOyxxVXXFF0AknHjh2DsZjN9qVX2hNgzGkYpR5nnnmmjBkzJkhesb1KT9UxJ7yYJJIvvvjCOQHms88+C+J0yy232A4jX84ke5h5nXrqqdbzMMk2Jvnn3HPPtU7UMB0aw9GjR8sLL7wgd955Z34MzZEA8/rrrwfj+8tf/lK3Sa6CSda5/fbbyyZ8+UyAMb9rzz77rJx11lkyf/78usdbTwzLJcCccsopQVKWOXWm0uVyr9c9kZAV0vD8CEngVD1t7y9OCFRCICUCJMA4B1L39zcSYJwDS0UEEEAAAQQQQCAOARJg4lCnTwQQQMBOQPcCgN0cKIUAAggggEDSBHj+Ji1ijBcBBBBAAAEE3AQWylnSKNdWqPy5iNwrLeRe2VkWuHVALZ8CJMD41KStpAukcQNp2FNgCmNqmwiThg3Mn3zyiQwYMEBmzpyZJzCnSZgN/+3atavrVjeJAkcccYR89NFH+Xoup47U1enawv/93/8dzOPJJ5+0mkfaE2A22WQTMckDP/3pT8Wc4mKubt26BadimEQJ2+vaa6+Vc845JyhuEhemT58uBxxwgJQ76aRaYkiuv3/84x/yy1/+MjhlqNxlxtahQ4fgR8uWLZNFixaVLXfllVcG46qVzGOSNSZNmiSnnXZa3qGwQdOXSZRq0aJFkBxjEkVqXb4TYF577TU56aSTKiZ09OrVSzbYYINgWOa+Naef5GJaOtY99thDJkyY0OQkmI8//lgmT54s5tSnb775Jvh9N/dH7jrkkEOKEmeM67HHHitbbLFFURfG09xDJgHFJDKVu3LjNf0sXry4Yrlf/epXQTJTteS40gSY/fbbT0xCkznZKXeZE4E23XTT/P1SeJ/WimWcP0/D8yMOvzS+v8ThSJ8IaBAgAcY5Crq/v5EA4xxYKiKAAAIIIIAAAnEIkAAThzp9IoAAAnYCuhcA7OZAKQQQQAABBJImwPM3aRFjvAgggAACCCDgLjBfDpEGuV5EtqvYSKNMkQa5V1bJs7K7lN8t6D4CaloKkABjCUWxTAikcQOpr1NgCm+AWokwadjAbDa0mySH4cOH56fevn17mTFjhuy6667Wvw/lTmDp3bu33HPPPWLaa87r22+/lWuuuUbOO++8om5MEs/gwYPLdp2FBJhyyU0mOaJ///5W4Sg90acwni4JMCtWrAhiVHryizlpZcSIEUEC0+abby4NDf/36f2f//xnkHBx8803N0lOue6668Sc9FFYvnRiCxYsEJPQZZJbCq+BAwcGJ678+Mc/DpJfzGXuYVPO9HXbbbdVTDLxmQBjTM4++2y54447isb385//PBifSSZp1apV0c9MAsh7770nf/jDH8qOc+zYsUGblVzK3fs2yUtmECbx5MQTT2zi2bNnz+BkoH333bcoocWM9e9//3vw+2lOYypN3DEn7Jh/e9ZZZ52y92RpAkxhIXNy1e9+9zvZbrvt8nM1yXezZs2Sww47TDbaaCOr+zyuQml4fsRhl8b3lzgc6RMBDQIkwDhHQff3NxJgnANLRQQQQAABBBBAIA4BEmDiUKdPBBBAwE5A9wKA3RwohQACCCCAQNIEeP4mLWKMFwEEEEAAAQTCCSwQs7PX7LA1f35QpbGVIsFpMGZLwHPSUp6SneXDcJ1Tu4pA6XtpUVGz0ZULgawKpHUDqc9TYArvjUqJMGnZwLxkyRI55phjxJxEkbtqbaIv/d0xG89NUsHs2bPzP7r44ouDTfEtW7Zs1l+1cpvyK52EkRtIFhJgyiU3/eIXvwgSntq0aVMzJqUn+lx22WVy0UUXBckG9SbAmLGYhKRTTz21qN8+ffrI9ddfLzvssEPV8bz++utiTgwxyQ25y5zeYpIqevToUbbu8uXLg9NmTBJW7jKng/zmN78J2qp0eowZqzkh5fTTT2+S6GHa8ZkAM2fOHDGJHIWJIWeccYaMGTOm6skoZhxmnObEo5NPPrlonLVOcHJNgDGnyAwZMkQefvjhIm+TvHThhRcGJwRVukwizKOPPhqcHFOYjGTqmBia+6DcVSkB5vDDDw+Sf0zCVFKvtDw/ovZP6/tL1I70h4AGARJgnKOg+/sbCTDOgaUiAggggAACCCAQhwAJMHGo0ycCCCBgJ6B7AcBuDpRCAAEEEEAgaQI8f5MWMcaLAAIIIIAAAn4E5snGsq4MloYgEWZ7y0bfkgZ5RhrlTRFZLg2yXNbI8vx/F/lSWshyWV+WS0cxCTRc9gIkwNhbUTJjAmndQNocp8AU3hqliTBp2cBcbkP8wQcfLPfee69873vfs/rtePDBB8VsSs9dLqfIWHVUUsgk7Zx00kny/PPP539iNtXfeuutctxxx9V1CoZL/7Xq2J6sUaudcj+3SeIpTWLp1q1bcKLK9ttXf00pTZ4xpiaBwSQWmaveBJh33303iEdhnHbbbTe56667pFOnTlbTLxdrcwKMSRYpl8xSLrnEJPGYhI1KJ47kBmLmP336dBk0aFCTU0t8JcCsXLkyOBHnhhtuyM+/VuJWKZQ5/WjUqFFi5pW7dtllF5k8eXJwMortfWNzn44bNy5IgCm8bJN1TJ1KCTsm+c4ks5Q7saVcAoz5t8XMb++997a6b7QWSsvzI2rftL6/RO1IfwhoECABxjkKur+/kQDjHFgqIoAAAggggAACcQiQABOHOn0igAACdgK6FwDs5kApBBBAAAEEkibA8zdpEWO8CCCAAAIIIOBX4DFpK5vkT4Tp6rdxWkMAAQQQiFsglwhz9v87u2gojbsk92SpP//5z3L00Ufn52MSHkwCwAEHHFCTu9xGfpM4cNNNN9U8xaJm41UK/OMf/xBzoskDDzxQVMpmU3655JEwY6lU1yaxwLVfmwSYzz//XAYPHhzEMndNmDBB+vfvX7Xb0nrmlBKTAJFLUqg3AaY0ecLcXybBqjBpysZh4sSJcsIJJ+SLmuSZ+++/Xzp37lxUfdWqVUGiizntJneZhJtJkybJtttua9OVmPvanHhjTkMqvHwlwJiTUI4//niZN29evvl6T14yFUuTz2olObmcAFPuPtpvv/2CGG655ZZWnqbQ6tWrZfTo0WJOh8pd1f6tKZcAU3ovWneurCAJMG4BIQHGzY1aCGgUIAHGOSq6v7+RAOMcWCoigAACCCCAAAJxCJAAE4c6fSKAAAJ2AroXAOzmQCkEEEAAAQSSJsDzN2kRY7wIIIAAAggg0DwCT8o68t3gRJi9RKS7iPy4eTqiVQQQQAABDQJJToD56KOPZODAgTJ79uw8pdmkPnLkSGnZsmVV3jfeeEP69esnixcvzpebNm2aHHXUUc0WlkrJLyahwpwmsfnmm1ftOysJMKUnuRgUkzRkEkPatGlT0cgkHvz0pz/Nn35SmphRTwLMV199JUOHDg2SJXKXaxJDuaQRc9qPmVPh9eGHHwZJPn/961/rvp8L2yk9Qcf8zFcCzCeffCKzZs2Sd955R1588UUxc7vjjjvEnOBSz1WaJNKxY0eZOnWqdO1aPgfbJQFm4cKFcuihh4r5dyJ33XLLLXLaaadVPGWp0hyWLFki5tQXc6JP7rrggguCU2xK/60plwBTqWw9ZhrKkgDjFgUSYNzcqIWARgESYJyjovv7GwkwzoGlIgIIIIAAAgggEIcACTBxqNMnAgggYCegewHAbg6UQgABBBBAIGkCPH+TFjHGiwACCCCAAALNJ/Ci9JBG2VNEdhOR3aVRtmm+zmgZAQQQQCBOgSQnwJhEiSuuuKLoZIbdd99d/vSnP0mHDh2qspae7lHvSRv1xswkCpiEiocffrioqun3rrvuEnMqSK0rKwkwxqE0eaHWCSGl90L79u3loYceKkrMqCcB5u2335Zjjz02GEfuuvLKK8UkMtR7ff311zJ8+HAxyRe5y5z4YxJ01ltvvfzfPffcc9KnT598Ao/5gUk2OfDAA+vq0iSpDBgwQGbOnJmv5ysBpq6BVClcLknkmWeekT322KNsLZcEGJNUZpJdcletJJtqcyvXf9++feXOO++Udu3aFVUtN7e77747SNZL+kUCjFsESYBxc6MWAhoFSIBxjoru728kwDgHlooIIIAAAggggEAcAiTAxKFOnwgggICdgO4FALs5UAoBBBBAAIGkCfD8TVrEGC8CCCCAAAII+BeYL4dICxkgjXKs/8ZpEQEEEEAgToENW24oI9uPlLP/39lFw0hyAoyZSLnTLmqd5PLll1/KkCFDghMncpftyTEuMTSnR5jTPszG+MLLbPY3iTjbb7+9VbPlNuGbBJqLLrpI1l9/fas2bAqZk2hsEnJs2iotU24OBx10kEycOFE22WSTfPFyMZowYUJwQkq5q/Q0oHLJCfUkwJRLYpg8eXJwapDLZU4KueSSS/JVy83ZGJxwwgn5Ml26dJH77rtPdthhh7q6XLVqlYwYMSI4MSd3xZ0As2bNGjH+5ndhzpw5cv/994s5hanw8pkA8+233waJcVdddVW+i969ewfJcZtuumldnrnCxvOcc87J1zWn3ph7Yrvttitqr9y9M3fuXNl7772d+tVUiQQYt2iQAOPmRi0ENAqQAOMcFd3f30iAcQ4sFRFAAAEEEEAAgTgESICJQ50+EUAAATsB3QsAdnOgFAIIIIAAAkkT4PmbtIgxXgQQQAABBBDwI3CptJCfywARMf9vqfe3arRBPpQ18oQ0yBIRWS4NslzWyPL8fxf5UlrIcllflktHWWnVJoVyAqXvpUUy5v/DPRcCWRVI6wbSpauWyravbCuN0jy/37nEl7M2Pyu4ddK2gXnFihUybNgwGT9+fP5X48wzz5QxY8ZI69aty/66lCbNmNNCZsyYIbvuuqvXXy/zb7bZ+G5OoSjd7G9O+rjpppvEnEphe9kmj9i2F0e5euZQmnBgkojM37Vp06bJ0E1SxZFHHpk/PeXWW28Nko4Kr3oSYEqTUUw7vXr1kg022MCJbdmyZbJo0aJ83XIn2phkjQsvvDBfJkzCRmnCTRQJMOZ+X758uXz44YfBH3PPv/fee7JgwQJZvHixfPbZZ1XtfCbAlLvPqt0/NkEtvScqnShT7+k2Nn1rKZO250dUrml9f4nKj34Q0CRAAoxzNHR/fyMBxjmwVEQAAQQQQAABBOIQIAEmDnX6RAABBOwEdC8A2M2BUggggAACCCRNgOdv0iLGeBFAAAEEEEAgnMArsrl8LQOlIUh+6VK1sUb5TFrI36RR/iYtCtrgAwAAIABJREFU5THpLi+F65zaVQRIgOH2QKCCQFo3kO77xr4y919zvce9NPEl10EaNzCXbkwvl1yQm7/ZpH/FFVcEp0PkrgEDBsjNN9/s9RSV1atXB6eamBMjSjf+H3PMMUEix5ZbbllX3OtJHqmr4QgL1zOHhQsXyqGHHirmdBdzVYqrOe1j1KhRYpI+zGVOrzEnjHTu3LloZmETYHwylZuLzSkxtmMo/Z1orgQYk/DyyCOPyJ///OfgZJdaSS7Vxu8zAearr76SoUOHyr333pvvMmwCjG1ii20521hqKpfG50cUvml9f4nCjj4Q0CZAAoxzRHR/fyMBxjmwVEQAAQQQQAABBOIQIAEmDnX6RAABBOwEdC8A2M2BUggggAACCCRNgOdv0iLGeBFAAAEEEEDAXWC+HCINcr2IbFelkdekUe4Tkb9JD3lSGmS1e4fUrEOABJg6sCiaLYE0biBtjtNfKiW+5O6WNG5gfvfdd+W4446T559/Pv9Lceedd8rgwYOb/JKYZIqBAwfK7Nmza5Z1/Q0zSR5jx44NTqExG/ELr1NOOUVGjx4tG2+8cd3N15M8UnfjEVWoZw7lkhgmTJgg/fv3LxptaUwHDRoUnK7Ttm3bonL1JMCUJqM0B09pwkeSEmBWrlwpJhZXX311k9ONall16NBBevbsKVOnTi0q6jMBplysSYCpFZnaP0/j86P2rMOXSOP7S3gVWkAgmQIkwDjHTff3NxJgnANLRQQQQAABBBBAIA4BEmDiUKdPBBBAwE5A9wKA3RwohQACCCCAQNIEeP4mLWKMFwEEEEAAAQTcBBbKWdIo11apPENayBTpLvdJg6xx64RaIQRIgAmBR9V0C6RxA6nP019qJb7k7o40bmAuPQHEzLVSEsTjjz8uffr0yf+y7LbbbjJp0iTZdtttvfwCLVu2TIYPH1508kSu4UsvvVTOO+88adOmjVNf9SSPOHUQQaV653DbbbfJaaedlh9ZubiWxrRS8lM9CTCl/fqmad++vTz00EOyyy675JtOSgKMOeVlxIgRcscdd1ixbL/99tK9e3fZd999gz8/+tGPgmS1Pffcs6i+zwSY5jgB5qmnnpJ99tmn5pg5AcbqtshUoTS+v2QqgEwWgQIBEmCcbwfd399IgHEOLBURQAABBBBAAIE4BEiAiUOdPhFAAAE7Ad0LAHZzoBQCCCCAAAJJE+D5m7SIMV4EEEAAAQQQqE9gibSS/5G7ROT4JhUb5V1pkCnBiS89ZVF9DVPaswAJMJ5BaS49AmnbQOrr9BfbxJfcnZDGBBgztxdeeEGOOOIIMaeBmKtjx47BCRNdu3bN/xKYUytMAsoNN9yQ/7uLL75YRo4cKS1btgz9y/LWW2/JsGHDZNasWUVtmdNerrnmmuDkknXWWce5n3qTR5w7asaK9c7h5Zdflr59+4qxNVenTp3k/vvvl86dOwf/2yQ/mRheddVVwf/u1q2bTJkyRUzSRelVTwLMxIkT5YQTTsg3Ua1dX1xmDhdeeGG+OZMsYsbx/e9/v+4uShN4fvvb3wZO5a5yLuVO2jF1TfzM75A5Yaf0Mvf5AQccIHvttZf8+Mc/lh/+8IeyxRZblE34qjdJpNx9U21O5cqHPQGm9J7o0qWL3HfffbLDDjsUUdQ7t7qDG2OFtD4/mps0be8vze1F+whoFiABxjk6ur+/kQDjHFgqIoAAAggggAACcQiQABOHOn0igAACdgK6FwDs5kApBBBAAAEEkibA8zdpEWO8CCCAAAIIIGAvMF92lAZ5SUSa7u5tlPOkQW6WHvJv+wYp2YwCJMA0Iy5NJ1sgbRtIw57+Um/iSy76ad3A/Pnnn8vgwYNl+vTp+RvdJJ2cffbZ+f/9xhtvSL9+/WTx4sXB362//vpBebNpP+z16quvypAhQ4KTLQovk4hx3XXXyUEHHSQNDeE+z9abPBJ2Ts1Rv945rFixIkgqGj9+fH44hSe8LF26VI4//niZN29e8PNqSQ71JMCUnipj7hWT2NSrV6/mYAnaLE2wKJfEZdN5Y2OjjBo1KviTu3wlwBgDk5BkTljJXR06dJDLL79cjj76aOvTjUp9TVs+T4ApTYwy7ffu3Vv+9Kc/yaabbmrD2KRMaYKSOb1n8uTJst122xWVJQHGiTfVldL2/pLqYDE5BGoIkADjfIvo/v5GAoxzYKmIAAIIIIAAAgjEIRBuhTWOEdMnAgggkB0B3QsA2YkDM0UAAQQQyJYAz99sxZvZIoAAAgggkB2B+XKpNMjIMhP+tzRKX+kpj2YHIxEzJQEmEWFikHEIpGkDaZjTX1wTX3IxS2sCjJnfuHHjgiSU3HXkkUcGf7fRRhsFf1Xr5673daXklz322EPMSRy500pc28/Vqzd5JGx/zVHfZQ6lcRs0aFBwAknbtm3lwQcflMMPPzw/1GnTpslRRx1Vduj1JMCUnjxjGrz11luDBJvmuhYuXCiHHnpo/hQj088DDzwghx12WF1dmuSUoUOHyr333puv5yMBptwJSiYxyJy01KdPn7rGeM8998iJJ55YVMdnAoxpuPQUHNeEItNWOVOTCGSSsdq1a1c0DxJg6roVMlE4Te8vmQgYk0SgigAJMM63h+7vbyTAOAeWiggggAACCCCAQBwCJMDEoU6fCCCAgJ2A7gUAuzlQCgEEEEAAgaQJ8PxNWsQYLwIIIIAAAgjUFnhRessaebxMwUWyRg6XXeWD2o1QImIBEmAiBqe75AikaQOpy+kvYRNfcpFOcwLMu+++K8cdd1z+FJb27dvLjBkzZNdddy27gb3wJBHX34TXXntNTjrppCYnvxxzzDFy7bXXypZbbunadJN6Lskj3jr31JDLHJYsWSLG01ibq1u3bjJlyhTZdtttZcSIEYGzuXbbbTeZNGlS8PflrnoSYD755BMZMGCAzJw5M99UYeJNPRwmccSM0yS4mPuhS5cuss022wRzat26db6pjz76SAYOHCizZ8/O/92ZZ54pY8aMKSpXq+9SL1PeRwLMsmXLgtN2CsdnjG6++ebgNCXbq9zpLKau7wSYcglFt9xyi5x22ml1n8ZUzvSCCy6Qyy67TFq2LD5gkQQY2zshO+XS9P6SnagxUwTKC5AA43xn6P7+RgKMc2CpiAACCCCAAAIIxCFAAkwc6vSJAAII2AnoXgCwmwOlEEAAAQQQSJoAz9+kRYzxIoAAAggggEB1gXnSRlrJv0SkRVHBRpksPeU4+NQKkACjNjQMLG6BtGwgrff0F1+JL7n4pTkBptwJFWaD+kUXXSQvvvhi0ekatZIlbO73f/zjH8GJIOaUjsLrlFNOkdGjR8vGG29s04x1GZfkEevGIyroMocVK1bIsGHDZPz48flRTpgwQfbcc88gIWPevHnB35999tmBe6tWrcrOpp4EmMbGRrniiivk4osvzrfletrJU089Jccee2zRyS7lEltMYsioUaOCpIrc1alTJ5k8ebJ07drVKkJm3CYhaPjw4UXlfSTAvPHGG9KvXz9ZvHhxvm1z/5v+2rRpYzU+U6hcO+bvfSfAfP755zJ48GCZPn16fmz77bdfcDJOPYlpq1evlpEjR8qVV15ZNMdKp/OQAGN9K2SmYFreXzITMCaKQBUBEmCcbw/d399IgHEOLBURQAABBBBAAIE4BEiAiUOdPhFAAAE7Ad0LAHZzoBQCCCCAAAJJE+D5m7SIMV4EEEAAAQQQqC4wX+ZJg/ykqFCjjJKecil0qgVIgFEdHgYXp0BaNpDanv7iO/ElF7s0J8CYOc6ZM0eOPPLI4MQXc5n/Pm7cOLnvvvuCkx9yl8vJGoX3v0m2MYk1Y8eOLfq1OP300+V3v/tdXSdi2P5euSSP2LYdVTnXOZgYDhkyJD9Mk3ixzz77BAkwuatSQkLu5/UkwJg6L7/8cpC4kjt5xvzdz372M7n11ltlq622siIrlyRlEmlMEsbhhx/epI1yfZpTVm644QbZcMMNa/Y5d+5cOfHEE2Xp0qVFZX0kwHz44YfSv39/+etf/5pvu94TYEwy03nnnSfmJJbSy3cCjGm/9L4xf3fGGWcEp+q0bdu2pqdJKDL/ppiTecwJPbmrd+/ecs8994g5Zar0IgGmJmvmCqTl/SVzgWPCCJQRIAHG+bbQ/f2NBBjnwFIRAQQQQAABBBCIQ4AEmDjU6RMBBBCwE9C9AGA3B0ohgAACCCCQNAGev0mLGONFAAEEEEAAgcoCC+VaaZSzSgr8TXrInrCpFyABRn2IGGBcAmnYQGpz+ktzJb7k4pb2BJjSUx/MBvWJEyfKXXfdFSQdmMskIJhTIQ444ADn23nWrFnSt2/ffKKNacgkNNx2222y+eabO7dbraJr8kizDMaxUdc5lJ4a0qFDhyAhJHcayb777hvE+fvf/37FkdWbAGNO/jAnyhSeAmMa79Onj1x//fWyww47VFX47LPPZMSIEXLHHXcUlTPJFDfeeKNssMEGTepXOm3E5lShhQsXytChQ+X5559v0q6PBBiTVGbaz/0emU7M75c5jWf//feveUcYD2NZLvnFVK43AcYm+ebjjz8OEqcefvjhovGZuFx44YVVE9XWrFkjjz76aDDnwoQi8+/H7bffHiRHlbtIgKl5K2SuQBreXzIXNCaMwFqBhoaaW+tqFgAzEND9/Y0EGG5TBBBAAAEEEEAgUQK8hCcqXAwWAQQyJqB7ASBjwWC6CCCAAAKZEeD5m5lQM1EEEEAAAQRSLvCiHCtrZFLJLN+THrJtymeelumRAJOWSDIP7wJp2EBa7fSX5k58yQUk7Qkw5sSGa6+9VoYPH56/B82JGC+88EL+JI/cqTAbbbSR031qkmzMCST3339/UX1z8suuu+7q1GZhpW233VZMgkfpVS55ZLfddgtOojGb8n1fJsGkS5cu0rJlS29NuybAlKtXOCiTWDFy5MiqY603Aca0X+4EF/P3G2+8sfzqV78KTgYxsSrcIGvG+sQTT8ioUaNk/vz5RXam7NSpU6VHjx4VTSv12bNnz2COJtmkTZs2+frmfhw/frxcfvnlYpJMyl0+EmBMu+VOVNl+++3lkksukaOPPlpat27dpHtz6ssjjzwiV199dROPwsImqezAAw8sO/5vv/02SJ656qqr8j8397w5yWnw4MH5ZCLzd61atSpqo9KpODlPkzxVeBqMSXz5+9//HiSz3X333UVJbqbhYcOGBSfIFMagsEMSYLz9c5GahtLw/pKaYDARBOoUIAGmTrDKxXV/fyMBxlugaQgBBBBAAAEEEIhCgASYKJTpAwEEEHAT0L0A4DYnaiGAAAIIIKBdgOev9ggxPgQQQAABBBCoLfCKbC5fy7PSUJTsskpEekgPeaV2A5RQIEACjIIgMASdAknfQFrp9JeoEl9yUU17AoyZ55IlS+SYY47JJ7yU3tG33nprkMDies2ZM0dMEo05EaM5LnOiRv/+/Zs0XSsJxPdYjJFJJqq00d+lP9cEGNOXOeHlhBNOaNKt7Yk+LgkwpjNz+oxJsjCJDeUuk9TSsWNHadGihSxfvlyee+65iuWuueaa4N6ptaH2tddek5NOOqnsaS5mvjvttFMQl2XLlsmiRYuK+jM/79y5c9E4fCXAVErOMQMwiTA/+clP8ifjmN8PY2GSzwp/V8z4/vM//1NeffXVovlVuu9zkzMJKaeddlrV267cKTImKW7KlCnBSS6VEoR69eoVJNF88803walClcqdfvrpYhLdqiWckQDj8i9Duusk/f0l3dFhdghUF6j1vBYR9t7Z3US6v7+RAGMXRUohgAACCCCAAAJKBHgJVxIIhoEAAgiUEdC9AEDIEEAAAQQQSKcAz990xpVZIYAAAgggkC2B+XKuNMiYokmvkZNkVxmfLYhEz5YEmESHj8E3p0DSN5CWnv4SdeJLLjZZSIBZuXKlnHfeeXLDDTc0uSU7deoUnNxiEgRcrlWrVsmIESOCxJDmukiAKS/77rvvynHHHdckKaR3795yzz33SPv27auGxDUBxjT6wQcfyPnnny+TJpUesmd3F5jkkOuuu04OOuigmskvuRZff/314JQZczKK7WUSM8xJKZtttpkMGjQoX81XAoxpsFpyTq1xmlNXrrzyStl9993l3HPPlVtuuSVf5YILLpDLLrus4ik+JhGpX79+QYJKpavS745JgjGn8piToarVr9SucTWn75xxxhk1E8JIgKl1F2Tv50l/f8lexJgxAv8nQAKMt7tB9/c3EmC8BZqGEEAAAQQQQACBKARIgIlCmT4QQAABNwHdCwBuc6IWAggggAAC2gV4/mqPEONDAAEEEEAAgeoCl0oL+bm8JCJdCgpeKD3kKugSJUACTKLCxWCjFEjyBtLC01/iSnzJxSoLCTBmrn/+85/l6KOPbnKLnnnmmTJmzBhp3bq10+1bLonCqaEqlUiAKY9TKbHJJE1cdNFFNRNLwiTAmBGZ/v/yl78EJ4DMnz/fKuwbb7xxcGrJWWedJZtuuqlVncJCK1askNtvv10uv/zyiqeS5MqbJBtT7qijjgoSdQpPy/GZAGP6MwlBv/nNb4LEI5vLnJJjknlOPfVUadu2bVDFJJGdc845+eq1EplMEsvMmTPFnMKydOnSst1Wm6epYE7MMSfJmL4rnfJS2LBJfDEn9phxdu3ateY9ZuqSAGNzR2SrTJLfX7IVKWaLQFMBEmC83RW6v7+RAOMt0DSEAAIIIIAAAghEIUACTBTK9IEAAgi4CeheAHCbE7UQQAABBBDQLsDzV3uEGB8CCCCAAAIIVBdYICeKFJz00ijvSoPsKD3k39AlSoAEmESFi8FGKZDkDaTm9JfF/7NYRrYfKWdtflaUbE36ykoCzEcffSQDBw6U2bNn5w3MZvbp06fLAQcc4BwDs/H++OOPl3nz5jm3UasiCTCVhUoTm0xMH330Udljjz1qsUrYBJhcB6tXr5Y333wzOJll7ty5wYko5nQSc5nx7LTTTtKlSxc55JBDZK+99pINNtig5thqFVi+fLk89thj8sgjj8izzz6b76979+7SrVu34GQc01ebNm2CpiZOnNisCTCmD5OQYn4fZsyYIU8++WRwskouMcUkvJhTlnr16hWcemNMWrVqVTTNhQsXyqGHHirmdzV3TZs2LUjgqXa9//77Mnny5MD/hRdekK+++ipf/Be/+EWQ3JJzqNSO8Xz66acDz1deeUVeeumlfDs5UzPu/fffPzhNp56LBJh6tLJRNsnvL9mIELNEoLIACTDe7g7d399IgPEWaBpCAAEEEEAAAQSiECABJgpl+kAAAQTcBHQvALjNiVoIIIAAAghoF+D5qz1CjA8BBBBAAAEEqgsskDkisn9BodHSQy6ALXECJMAkLmQMOCqBJG8gnfLZFOm3cb+oqKr2k5UEGBXYDAIBBBBIkQDPD7dgJvn9xW3G1EIgPQIkwHiLpe7vbyTAeAs0DSGAAAIIIIAAAlEIkAAThTJ9IIAAAm4CuhcA3OZELQQQQAABBLQL8PzVHiHGhwACCCCAAAKVBebLIdIgDxcVaJSdpacsgi1xAiTAJC5kDDgqATaQ+pFmA7MfR1pBAAEEsibA88Mt4ry/uLlRCwENAiTAeIuC7u9vJMB4CzQNIYAAAggggAACUQiQABOFMn0ggAACbgK6FwDc5kQtBBBAAAEEtAvw/NUeIcaHAAIIIIAAApUFFsokaZRjCwrMkB5yJGTJF2hsbKyaEJP8GTIDBOwF2EBqb1WtJBuY/TjSCgIIIJA1AZ4fbhHn/cXNjVoIaBAgAcZbFHR/fyMBxlugaQgBBBBAAAEEEIhCgASYKJTpAwEEEHAT0L0A4DYnaiGAAAIIIKBdgOev9ggxPgQQQAABBBAoL/Ci9JA1Mr/ohy3kONlZJkOWfAESYJIfQ2bgT4ANpH4s2cDsx5FWEEAAgawJ8PxwizjvL25u1EJAgwAJMN6ioPv7Gwkw3gJNQwgggAACCCCAQBQCJMBEoUwfCCCAgJuA7gUAtzlRCwEEEEAAAe0CPH+1R4jxIYAAAggggEB5gQVypohcX/DD12QX2VEaZA1kyRcgASb5MWQG/gTYQOrHkg3MfhxpBQEEEMiaAM8Pt4jz/uLmRi0ENAiQAOMtCrq/v5EA4y3QNIQAAggggAACCEQhQAJMFMr0gQACCLgJ6F4AcJsTtRBAAAEEENAuwPNXe4QYHwIIIIAAAgiUF5gv90iDDMj/sFFGSU+5FK50CJAAk444Mgs/AmwgbR7Hxl1K/89hP/3QCgIIIIBAugRIgHGLJ+8vbm7UQkCDAAkw3qKg+/sbCTDeAk1DCCCAAAIIIIBAFAIkwEShTB8IIICAm4DuBQC3OVELAQQQQAAB7QI8f7VHiPEhgAACCCCAQHmBhfKmNErH/A8b5ADZRZ6AKx0CJMCkI47Mwo8AG0ibx5EEGD+utIIAAgikXYAEGLcI8/7i5kYtBDQIkADjLQq6v7+RAOMt0DSEAAIIIIAAAghEIUACTBTK9IEAAgi4CeheAHCbE7UQQAABBBDQLsDzV3uEGB8CCCCAAAIINBV4Xv5DWsob+R80yDJZLt+X/WQ1XOkQIAEmHXFkFn4E2EDaPI4kwPhxpRUEEEAg7QIkwLhFmPcXNzdqIaBBgAQYb1HQ/f2NBBhvgaYhBBBAAAEEEEAgCgESYKJQpg8EEEDATUD3AoDbnKiFAAIIIICAdgGev9ojxPgQQAABBBBAoKnAAjleRCYW/OA+6SH9oEqPAAkw6YklMwkvwAbS8IamBTYw+3GkFQQQQCBrAjw/3CLO+4ubG7UQ0CBAAoy3KOj+/kYCjLdA0xACCCCAAAIIIBCFAAkwUSjTBwIIIOAmoHsBwG1O1EIAAQQQQEC7AM9f7RFifAgggAACCCDQVGCB3CwiZxT84HTpIbdClR4BEmDSE0tmEl6ADaThDU0LbGD240grCCCAQNYEeH64RZz3Fzc3aiGgQYAEGG9R0P39jQQYb4GmIQQQQAABBBBAIAoBEmCiUKYPBBBAwE1A9wKA25yohQACCCCAgHYBnr/aI8T4EEAAAQQQQKCpwHx5RRpkx/wPWkhn2Vn+DlV6BEiASU8smUl4ATaQhjc0LbCB2Y8jrSCAAAJZE+D54RZx3l/c3KiFgAYBEmC8RUH39zcSYLwFmoYQQAABBBBAAIEoBEiAiUKZPhBAAAE3Ad0LAG5zohYCCCCAAALaBXj+ao8Q40MAAQQQQACBYoF5srG0kk8L/vID6SHbwJQuARJg0hVPZhNOgA2k4fxytdnA7MeRVhBAAIGsCfD8cIs47y9ubtRCQIMACTDeoqD7+xsJMN4CTUMIIIAAAggggEAUAiTARKFMHwgggICbgO4FALc5UQsBBBBAAAHtAjx/tUeI8SGAAAIIIIBAscB8OVAaZFbBX94tPWQQTOkSIAEmXfFkNuEE2EAazi9Xmw3MfhxpBQEEEMiaAM8Pt4jz/uLmRi0ENAiQAOMtCrq/v5EA4y3QNIQAAggggAACCEQhQAJMFMr0gQACCLgJ6F4AcJsTtRBAAAEEENAuwPNXe4QYHwIIIIAAAggUC7wox8oamVTwlxdIDxkNU7oESIBJVzyZTTgBNpCG88vVZgOzH0daQQABBLImwPPDLeK8v7i5UQsBDQIkwHiLgu7vbyTAeAs0DSGAAAIIIIAAAlEIkAAThTJ9IIAAAm4CuhcA3OZELQQQQAABBLQL8PzVHiHGhwACCCCAAALFAvNlmDTIjQV/OVR6yC0wpUuABJh0xZPZhBNgA2k4v1xtNjD7caQVBBBAIGsCPD/cIs77i5sbtRDQIEACjLco6P7+RgKMt0DTEAIIIIAAAgggEIUACTBRKNMHAggg4CagewHAbU7UQgABBBBAQLsAz1/tEWJ8CCCAAAIIIFAssFBGSqNcmv/LBhkgu8gEmNIlQAJMuuLJbMIJsIE0nF+uNhuY/TjSCgIIIJA1AZ4fbhHn/cXNjVoIaBAgAcZbFHR/fyMBxlugaQgBBBBAAAEEEIhCgASYKJTpAwEEEHAT0L0A4DYnaiGAAAIIIKBdgOev9ggxPgQQQAABBBAoFlgoN0qjDMv/ZaMcLj3lQZjSJUACTLriyWzCCbCBNJxfrjYbmP040goCCCCQNQGeH24R5/3FzY1aCGgQIAHGWxR0f38jAcZboGkIAQQQQAABBBCIQoAEmCiU6QMBBBBwE9C9AOA2J2ohgAACCCCgXYDnr/YIMT4EEEAAAQQQKBaYL5OkQY7N/2Wj7Cc95a8wpUuABJh0xZPZhBNgA2k4v1xtNjD7caQVBBBAIGsCPD/cIs77i5sbtRDQIEACjLco6P7+RgKMt0DTEAIIIIAAAgggEIUACTBRKNMHAggg4CagewHAbU7UQgABBBBAQLsAz1/tEWJ8CCCAAAIIIFAssEBmiciBBX+5i/SQF2FKlwAJMOmKJ7MJJ8AG0nB+udpsYPbjSCsIIIBA1gR4frhFnPcXNzdqIaBRoMEiI0bjuBWMSff3NxJgFNwiDAEBBBBAAAEEELAXIAHG3oqSCCCAQNQCuhcAotagPwQQQAABBKIR4PkbjTO9IIAAAggggIAvgQVBskv3gua2kx7yjq/maUeHAAkwOuLAKHQIsIHUTxzYwOzHkVYQQACBrAnw/HCLOO8vbm7UQkCjAAkwzlHR/f2NBBjnwFIRAQQQQAABBBCIQ4AEmDjU6RMBBBCwE9C9AGA3B0ohgAACCCCQNAGev0mLGONFAAEEEEAg6wLz5X1pkK3zDC1kM9lZlmWdJW3zJwEmbRFlPmEE2EAaRu//6rKB2Y8jrSCAAAJZE+D54RZx3l/c3KiFgEYBEmCco6L7+xsJMM6BpSICCCCAAAIIIBCHAAkwcajTJwIIIGAnoHsBwG4OlEIAAQQQQCBpAjx/kxYxxosAAggggEDWBRbIChH5Tp6hnawnHWVl1lnSNn8SYNIWUeYTRoANpGH0/q8uG5hvedikAAAgAElEQVT9ONIKAgggkDUBnh9uEef9xc2NWghoFCABxjkqur+/kQDjHFgqIoAAAggggAACcQiQABOHOn0igAACdgK6FwDs5kApBBBAAAEEkibA8zdpEWO8CCCAAAIIZF2AD/SZuANIgMlEmJmkpQAbSC2hahRjA7MfR1pBAAEEsibA88Mt4ry/uLlRCwGNAiTAOEdF9/c31tecA0tFBBBAAAEEEEAgDgESYOJQp08EEEDATkD3AoDdHCiFAAIIIIBA0gR4/iYtYowXAQQQQACBrAvwgT4TdwAJMJkIM5O0FGADqSVUjWJsYPbjSCsIIIBA1gR4frhFnPcXNzdqIaBRgAQY56jo/v7G+ppzYKmIAAIIIIAAAgjEIUACTBzq9IkAAgjYCeheALCbA6UQQAABBBBImgDP36RFjPEigAACCCCQdQE+0GfiDiABJhNhZpKWAmwgtYSqUYwNzH4caQUBBBDImgDPD7eI8/7i5kYtBDQKkADjHBXd399YX3MOLBURQAABBBBAAIE4BEiAiUOdPhFAAAE7Ad0LAHZzoBQCCCCAAAJJE+D5m7SIMV4EEEAAAQSyLsAH+kzcASTAZCLMTNJSgA2kllA1irGB2Y8jrSCAAAJZE+D54RZx3l/c3KiFgEYBEmCco6L7+xvra86BpSICCCCAAAIIIBCHAAkwcajTJwIIIGAnoHsBwG4OlEIAAQQQQCBpAjx/kxYxxosAAggggEDWBfhAn9Y7oPS9tGiejY1Vf5xWE+aFQCDABlI/NwI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QQQAABBLIuwAf6tN4BJMCkNbLMK7QAG0hDEwYNsIHZjyOtIIAAAlkT4PnhFnHeX9zcqIWARgESYJyjovv7G+trzoGlIgIIIIAAAgggEIcACTBxqNMnAgggYCegewHAbg6UQgABBBBAIGkCPH+TFjHGiwACCCCAQNYF+ECf1juABJi0RpZ5hRZgA2lowqABNjD7caQVBBBAIGsCPD/cIs77i5sbtRDQKEACjHNUdH9/Y33NObBURAABBBBAAAEE4hAgASYOdfpEAAEE7AR0LwDYzYFSCCCAAAIIJE2A52/SIsZ4EUAAAQQQyLoAH+jTegeQAJPWyDKv0AJsIA1NGDTABmY/jrSCAAIIZE2A54dbxHl/cXOjFgIaBUiAcY6K7u9vrK85B5aKCCCAAAIIIIBAHAIkwMShTp8IIICAnYDuBQC7OVAKAQQQQACBpAnw/E1axBgvAggggAACWRfgA31a7wASYNIaWeYVWoANpKEJgwbYwOzHkVYQQACBrAnw/HCLOO8vbm7UQkCjAAkwzlHR/f2N9TXnwFIRAQQQQAABBBCIQ4AEmDjU6RMBBBCwE9C9AGA3B0ohgAACCCCQNAGev0mLGONFAAEEEEAg6wJ8oE/rHUACTFojy7xCC7CBNDRh0AA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T8CLQSkXZr/2xQ8N9zf2f+s/DvzX83ddZd+2edgv+e+7tK/2lG/I3ln9UF5VaJyHIR+XLtn8L/XunvTB0uBBBIuwAf6NMaYRJg0hpZ5hVagA2koQmDBtjA7MeRVhBAAIGsCfD8cIs47y9ubtRCQKMACTDOUdH9/Y31NefAUhEBBBBAAAEEEIhDgASYONTpEwEEELAT0L0AYDcHSiGAAAIIIJA0AZ6/SYsY40WgskBrEWlf8meLMv97QxFpk1LI/xGRL0TkYxH5qOBPuf/9dUoNmBYC6RfgA31aY0wCTFojy7xCC7CBNDRh0AAbmP040goCCCCQNQGeH24R5/3FzY1aCGgUIAHGOSq6v7+xvuYcWCoigAACCCCAAAJxCJAAE4c6fSKAAAJ2AroXAOzmQCkEEEAAAQSSJsDzN2kRY7xZFthSRH609s92IrK1iBQmuGySZRyHuX+6NkEmlxzzgYi8IyJvr/3P/3ZokyoIIBCFAB/oo1COow8SYOJQp89ECLCB1E+Y2MDsx5FWEEAAgawJ8PxwizjvL25u1EJAowAJMM5R0f39jfU158BSEQEEEEAAAQQQiEOABJg41OkTAQQQsBPQvQBgNwdKIYAAAgggkDQBnr9JixjjTbvAtgVJLibZxSS65JJe2qZ98srmt2JtIoxJiilMjDH//V1lY2U4CGRLgA/0aY03CTBpjSzzCi3ABtLQhEEDbGD240grCCCAQNYEeH64RZz3Fzc3aiGgUYAEGOeo6P7+xvqac2CpiAACCCCAAAIIxCFAAkwc6vSJAAII2AnoXgCwmwOlEEAAAQQQSJoAz9+kRYzxpkWgo4h0Lfizw9pEl3XTMsGUz+ObtUkxr4vIywV/3kr5vJkeAjoE+ECvIw7+R0ECjH9TWkyJABtI/QSSDcx+HGkFAQQQyJoAzw+3iPP+4uZGLQQ0CDQ01NxaV7OAhnkoGIPu72+srym4RRgCAggggAACCCBgL8BLuL0VJRFAAIGoBXQvAEStQX8IIIAAAghEI8DzNxpnesmuwHdLEl1ySS/rZ5ck1TP/qiQhJpcc869Uz5rJIRC1AB/ooxaPqj8SYKKSpp/ECbCB1E/I2MDsx5FWEEAAgawJ8PxwizjvL25u1EJAgwAJMN6ioPv7G+tr3gJNQwgggAACCCCAQBQCJMBEoUwfCCCAgJuA7gUAtzlRCwEEEEAAAe0CPH+1R4jxJUngOyLyk7V/coku2ydpAoy12QTeKEiMeU5E5onIv5utNxpGIO0CfKBPa4RJgElrZJlXaAE2kIYmDBpgA7MfR1pBAAEEsibA88Mt4ry/uLlRCwENAiTAeIuC7u9vrK95CzQNIYAAAggggAACUQiQABOFMn0ggAACbgK6FwDc5kQtBBBAAAEEtAvw/NUeIcanWWArEdl9bcKL+c9dNQ+WsakTeEFEnl2bDGP+8wN1I2RACGgV4AO91siEHRcJMGEFqZ9aATaQ+gktG5j9ONIKAgggkDUBnh9uEef9xc2NWghoECABxlsUdH9/Y33NW6BpCAEEEEAAAQQQiEKABJgolOkDAQQQcBPQvQDgNidqIYAAAgggoF2A56/2CDE+TQLdCpJdzEkv22kaXD1jadGihbRr167ozwYbbNDk70yZ3N+vt956su6669b9x4zrm2++qfvP119/LV9++aUsX748+M/CP+X+zvx8zZo19TBoK/tOQTKMOSFmsbYBMh4E1AjwgV5NKDwPhAQYz6A0lx4BNpD6iSUbmP040goCCCCQNQGeH24R5/3FzY1aCGgQIAHGWxR0f39jfc1boGkIAQQQQAABBBCIQoAEmCiU6QMBBBBwE9C9AOA2J2ohgAACCCCgXYDnr/YIMb44BTqKSJ+1f/YSkY3iHIxN35tttpm0b9++7J8tttgi+PtNN91U1l9/fZvmElfmq6++kmXLlslHH30kH3/8cfCf5f7885//TMLcPheRp0Vk1to/byVh0IwRgUgE+EAfCXMMnZAAEwM6XSZDgA2kfuLEBmY/jrSCAAIIZE2A54dbxHl/cXOjFgIaBEiA8RYF3d/fWF/zFmgaQgABBBBAAAEEohAgASYKZfpAAAEE3AR0LwC4zYlaCCCAAAIIaBfg+as9QowvSoGWBQkvJvHlx1F2Xquv1q1by49+9CPZbrvtgv80f7beeusgqSWX3LLOOuvUaoafi8jq1auLkmQ++OADeeedd4I/b7/9dvCfK1eu1Gb194JkGJMU8622ATIeBCIT4AN9ZNQRd0QCTMTgdJccATaQ+okVG5j9ONIKAgggkDUBnh9uEef9xc2NWghoECABxlsUdH9/Y33NW6BpCAEEEEAAAQQQiEKABJgolOkDAQQQcBPQvQDgNidqIYAAAgggoF2A56/2CDG+5hbYXkQOLEh8ad3cHVZr35zMUprkkkt42WabbeIcWub6fv/994sSYgqTY8xJMzFfJjsndzLM4yLyRszjoXsEohXgA3203tH1RgJMdNb0lDABNpD6CRgbmP040goCCCCQNQGeH24R5/3FzY1aCGgQIAHGWxR0f39jfc1boGkIAQQQQAABBBCIQoAEmCiU6QMBBBBwE9C9AOA2J2ohgAACCCCgXYDnr/YIMb7mEPiJiBwtIoeISKfm6KBWm+aklq5duxb96dy5c3CSC5d+gY8//liWLFkiL7/8ctEfc7JMTNdrIvKIiEwTkWdjGgPdIhCdAB/oo7OOsafGxsaqCTExDo2uEYhcgA2kfsjZwOzHkVYQQACBrAnw/HCLOO8vbm7UQkCDAAkw3qKg+/sb62veAk1DCCCAAAIIIIBAFAIkwEShTB8IIICAm4DuBQC3OVELAQQQQAAB7QI8f7VHiPH5EthpbdJLXxHZwVejNu20b9++SbKLSX7hSp9AaUKM+d8fffRR1BN9XUSmrk2GeSnqzukPgUgE+EAfCXPcnZAAE3cE6F+TABtI/USDDcx+HGkFAQQQyJoAzw+3iPP+4uZGLQQ0CJAA4y0Kur+/sb7mLdA0hAACCCCAAAIIRCFAAkwUyvSBAAIIuAnoXgBwmxO1EEAAAQQQ0C7A81d7hBhfGIH/EBGT8GJOe9k5TEO2dTfccEP5yU9+Irvvvrv07NkzSHwxCTBc2RX48MMP5ZVXXpH58+fLvHnz5Nlnn5UvvvgiKpAX1ybCmJNh3oiqU/pBoNkF+EDf7MQaOiABRkMUGIMWATaQ+okEG5j9ONIKAgggkDUBnh9uEef9xc2NWghoECABxlsUdH9/Y33NW6BpCAEEEEAAAQQQiEKABJgolOkDAQQQcBPQvQDgNidqIYAAAgggoF2A56/2CDG+egW2LjjpZY96K9db/oc//GE+4cUkvnTv3r3eJiifQYFFixYFiTC5hJj/+q//ikLhb2uTYczpMB9E0SF9INBsAnygbzZaTQ2TAKMpGowlbgE2kPqJABuY/TjSCgIIIJA1AZ4fbhHn/cXNjVoIaBAgAcZbFHR/f2N9zVugaQgBBBBAAAEEEIhCgASYKJTpAwEEEHAT0L0A4DYnaiGAAAIIIKBdgOev9ggxPluB3iIyWESOta3gUq5Hjx75hBdzyss222zj0gx1ECgSeP/994NkmFxCzIIFC5pbaLKIjBOR2c3dEe0j0CwCfKBvFlZtjZIAoy0ijCdOATaQ+tFnA7MfR1pBAAEEsibA88Mt4ry/uLlRCwENAiTAeIuC7u9vrK95CzQNIYAAAggggAACUQiQABOFMn0ggAACbgK6FwDc5kQtBBBAAAEEtAvw/NUeIcZXTWA9ETl5beLLzs1BtfXWW0ufPn2CPwceeKBstNFGzdENbSJQJPD555/L448/LrNmzQr+fPBBsx3Y8uLaRJg/isjXhAGBxAjwgT4xoQozUBJgwuhRN20CbCD1E1E2MPtxpBUEEEAgawI8P9wizvuLmxu1ENAgQAKMtyjo/v7G+pq3QNMQAggggAACCCAQhQAJMFEo0wcCCCDgJqB7AcBtTtRCAAEEEEBAuwDPX+0RYnzlBLoWJL581zfRfvvtl0942WWXXXw3T3sI1C2wcOHCIBHGJMU8+eSTdde3qPCvgkSYly3KUwSBeAX4QB+vf0S9kwATETTdJEKADaR+wsQGZj+OtIIAAghkTYDnh1vEeX9xc6MWAhoESIDxFgXd399YX/MWaBpCAAEEEEAAAQSiECABJgpl+kAAAQTcBHQvALjNiVoIIIAAAghoF+D5qz1CjK9QoO/axJef+mTp0KFDPuHFnPTSrl07n83TFgJeBb788st8MoxJilm6dKnX9kXkURExJ8JM9d0w7SHgTYAP9N4oNTdEAozm6DC2qAXYQOpHnA3MfhxpBQEEEMiaAM8Pt4jz/uLmRi0ENAiQAOMtCrq/v7G+5i3QNIQAAggggAACCEQhQAJMFMr0gQACCLgJ6F4AcJsTtRBAAAEEENAuwPNXe4QYnxE4RkR+LSK7+uLYeuut5eijjw7+7Lnnnr6apR0EIhd45plnZNq0acGfDz74wGf/L4jIWBG5z2ejtIWAFwE+0Hth1N4ICTDaI8T4ohRgA6kfbTYw+3GkFQQQQCBrAjw/3CLO+4ubG7UQ0CBAAoy3KOj+/sb6mrdA0xACCCCAAAIIIBCFAAkwUSjTBwIIIOAmoHsBwG1O1EIAAQQQQEC7AM9f7RHK9viOXJv4srsPhk022SRIeOnbt68ceOCBPpqkDQRUCTz++ONBIszUqVPl008/9TW2eSLyexGZ7qtB2kEgtAAf6EMTJqEBEmCSECXGGJUAG0j9SLOB2Y8jrSCAAAJZE+D54RZx3l/c3KiFgAYBEmC8RUH39zfW17wFmoYQQAABBBBAAIEoBEiAiUKZPhBAAAE3Ad0LAG5zohYCCCCAAALaBXj+ao9QNsd36NrEl73DTv873/lOPunlsMMOC9sc9RFIjMCDDz4YJMKYhJh///vfPsb91NpEmId8NEYbCIQS4AN9KL6kVCYBJimRYpxRCLCB1I8yG5j9ONIKAgggkDUBnh9uEef9xc2NWghoECABxlsUdH9/Y33NW6BpCAEEEEAAAQQQiEKABJgolOkDAQQQcBPQvQDgNidqIYAAAgggoF2A56/2CGVrfAevTXw5IOy0zQkvJ598cnDayzrrrBO2OeojkFiB1atXB4kwf/zjH8WcEOPhmiMiY0XkUQ9t0QQCbgJ8oHdzS1gtEmASFjCG26wCbCD1w8sGZj+OtIIAAghkTYDnh1vEeX9xc6MWAhoESIDxFgXd399YX/MWaBpCAAEEEEAAAQSiECABJgpl+kAAAQTcBHQvALjNiVoIIIAAAghoF+D5qz1C2Rjfj0TkKhE5Jsx011tvPRk8eHDwp3v37mGaoi4CqRRYtGiRjBs3Lvjz9ddfh53j/SJygYi8E7Yh6iNQtwAf6OsmS2IFEmCSGDXG3FwCbCD1I8sGZj+OtIIAAghkTYDnh1vEeX9xc6MWAhoESIDxFgXd399YX/MWaBpCAAEEEEAAAQSiECABJgpl+kAAAQTcBHQvALjNiVoIIIAAAghoF+D5qz1C6R/fr9cmvzgf09K1a9d84kvbtm3TL8YMEQgpsGLFinwizMsvvxymtdVrk2B+H6YR6iJQtwAf6OsmS2IFEmCSGDXG3FwCbCD1I8sGZj+OtIIAAghkTYDnh1vEeX9xc6MWAhoESIDxFgXd399YX/MWaBpCAAEEEEAAAQSiECABJgpl+kAAAQTcBHQvALjNiVoIIIAAAghoF+D5qz1C6R3fXmsTX/ZwnWLfvn2DxJeDDz7YtQnqIZB5gZkzZwbJMFOnTg1j8be1iTBPh2mEughYC/CB3poqyQVJgEly9Bi7bwE2kPoRZQOzH0daQQABBLImwPPDLeK8v7i5UQsBDQIkwHiLgu7vb6yveQs0DSGAAAIIIIAAAlEIkAAThTJ9IIAAAm4CuhcA3OZELQQQQAABBLQL8PzVHqH0ja/V2sSXc1ynZpJefv3rX8sOO+zg2gT1EECgROD111+X3//+90EyTIjrmrWJMKtCtEFVBGoL8IG+tlEKSpAAk4IgMgVvAmwg9UPJBmY/jrSCAAIIZE2A54dbxHl/cXOjFgIaBEiA8RYF3d/fWF/zFmgaQgABBBBAAAEEohAgASYKZfpAAAEE3AR0LwC4zYlaCCCAAAIIaBfg+as9QukaX18RGSMi27pM68QTTwwSX3bccUeX6tRBAAELgVdffTVIhLn77rstSpct8q6InCcioY6Uce2cehkR4AN9JgJNAkwmwswkLQXYQGoJVaMYG5j9ONIKAgggkDUBnh9uEef9xc2NWghoFGiwyIjROG4FY9L9/Y31NQW3CENAAAEEEEAAAQTsBUiAsbeiJAIIIBC1gO4FgKg16A8BBBBAAIFoBHj+RuNMLyKXishIF4j+/fvL8OHDpXv37i7VqYMAAg4CixYtkrFjx8rEiRMdagdVRsn//t5zIeBfgA/0/k0VtkgCjMKgMKTYBNhA6oeeDcx+HGkFAQQQyJoAzw+3iPP+4uZGLQQ0CpAA4xwV3d/fWF9zDiwVEUAAAQQQQACBOARIgIlDnT4RQAABOwHdCwB2c6AUAggggAACSRPg+Zu0iCVvvN8VkT+KyDH1Dr1fv35B4kvPnj3rrUp5BBDwJDB//vwgEWbKlCkuLd4vIieLyL9cKlMHgYoCfKDPxM1BAkwmwswkLQXYQGoJVaMYG5j9ONIKAgggkDUBnh9uEef9xc2NWghoFCABxjkqur+/sb7mHFgqIoAAAggggAACcQiQABOHOn0igAACdgK6FwDs5kApBBBAAAEEkibA8zdpEUvWeHddm/zSuZ5hm5NeRo8eLX369KmnGmURQKAZBWbNmiUjRowQczJMndeStUkwL9RZj+IIVBbgA30m7g4SYDIRZiZpKcAGUkuoGsXYwOzHkVYQQACBrAnw/HCLOO8vbm7UQkCjAAkwzlHR/f2N9TXnwFIRAQQQQAABBBCIQ4AEmDjU6RMBBBCwE9C9AGA3B0ohgAACCCCQNAGev0mLWHLGO2ht8ktd/3f4b3/7W7n44ouTM0tGikDGBC677DK55JJL6p21edaYk2DG11uR8giUFeADfSZuDBJgMhFmJmkpwAZSS6gaxdjA7MeRVhBAAIGsCfD8cIs47y9ubtRCQKMACTDOUdH9/Y31NefAUhEBBBBAAAEEEIhDoK6NN3EMkD4RQACBDAvoXgDIcGCYOgIIIIBAqgV4/qY6vLFN7ncicl49vf/sZz+Tq666Srp06VJPNcoigEAMAq+++mpwGszDDz9cb+9jROT8eitRHoEmAnygz8RNQQJMJsLMJC0F2EBqCVWjGBuY/TjSCgIIIJA1AZ4fbhHn/cXNjVoIaBQgAcY5Krq/v7G+5hxYKiKAAAIIIIAAAnEIkAAThzp9IoAAAnYCuhcA7OZAKQQQQAABBJImwPM3aRHTP16zwf1c22F+73vfCxJfhgwZYluFcgggoETgzjvvlAsuuEA++eSTekZ0db0JcvU0TtmMCPCBPhOBJgEmE2FmkpYCbCC1hKpRjA3MfhxpBQEEEMiaAM8Pt4jz/uLmRi0ENAqQAOMcFd3f31hfcw4sFRFAAAEEEEAAgTgESICJQ50+EUAAATsB3QsAdnOgFAIIIIAAAkkT4PmbtIjpHu9lIvIb2yEefvjhMm7cONlkk01sq1AOAQSUCXz66acyePBgeeCBB+oZ2eUicnE9FSiLQJEAH+gzcUOQAJOJMDNJSwE2kFpC1SjGBmY/jrSCAAIIZE2A54dbxHl/cXOjFgIaBUiAcY6K7u9vrK85B5aKCCCAAAIIIIBAHAIkwMShTp8IIICAnYDuBQC7OVAKAQQQQACBpAnw/E1axPSO1yS+mAQYq8ucGnHllVdalaUQAgjoF7jwwguD05zquEwCjEmE4UKgfgE+0Ndvlowape+lRaNubKz642TMkFEi4CjABlJHuJJqbGD240grCCCAQNYEeH64RZz3Fzc3aiGgUYAEGOeo6P7+xvqac2CpiAACCCCAAAIIxCFAAkwc6vSJAAII2AnoXgCwmwOlEEAAAQQQSJoAz9+kRUzneM8VkTE2Q1t33XXlj3/8o5xwwgk2xSmDAAIJEpgwYYKcfPLJ8s0339iO+jwRudq2MOUQyAvwgT6tNwMJMGmNLPMKLcAG0tCEQQNsYPbjSCsIIIBA1gR4frhFnPcXNzdqIaBRgAQY56jo/v7G+ppzYKmIAAIIIIAAAgjEIUACTBzq9IkAAgjYCeheALCbA6UQQAABBBBImgDP36RFTN94zxSR622G1a1btyD5Zeedd7YpThkEEEigwIsvvhgkwSxevNh29L8SkRtsC1MOgUCAD/RpvRFIgElrZJlXaAE2kIYmDBpgA7MfR1pBAAEEsibA88Mt4ry/uJsG890AACAASURBVLlRCwGNAiTAOEdF9/c31tecA0tFBBBAAAEEEEAgDgESYOJQp08EEEDATkD3AoDdHCiFAAIIIIBA0gR4/iYtYrrGu5+IPGEzpL59+8q9994r6623nk1xyiCAQIIFvv76axkwYIBMnTrVdhb7i8iTtoUphwAJMKm9B0iASW1omVhYATaQhhX83/psYPbjSCsIIIBA1gR4frhFnPcXNzdqIaBRgAQY56jo/v5GAoxzYKmIAAIIIIAAAgjEIUACTBzq9IkAAgjYCeheALCbA6UQQAABBBBImgDP36RFTNd4F4nITrWGdOihh8qDDz5Yqxg/RwCBlAkcdthh8tBDD9nMyhwXU/PfEpuGKJMRAT7QpzXQJMCkNbLMK7QAG0hDEwYNsIHZjyOtIIAAAlkT4PnhFnHeX9zcqIWARgESYJyjovv7G+trzoGlIgIIIIAAAgggEIcACTBxqNMnAgggYCegewHAbg6UQgABBBBAIGkCPH+TFjE9471aRH5dazh9+vSRmTNnSkMD/+d4LSt+jkDaBBobG+Xggw+WWbNm2Uzt9yJyrk1ByiDACTCpvQdIgEltaJlYWAE2kIYV/N/6bGD240grCCCAQNYEeH64RZz3Fzc3aiGgUYAEGOeo6P7+RgKMc2CpiAACCCCAAAIIxCHAjps41OkTAQQQsBPQvQBgNwdKIYAAAgggkDQBnr9Ji5iO8fYRkcdqDWWfffYJkl/WW2+9WkX5OQIIpFTg66+/DpJg5s6dazPDg23+bbFpiDIpF+ADfVoDTAJMWiPLvEILsIE0NGHQQC1HP73QCgIIIIBA2gUad6n62pr26VvPr9ZzF0drSgoiELsACTDOIdD9/Y31NefAUhEBBBBAAAEEEIhDgASYONTpEwEEELAT0L0AYDcHSiGAAAIIIJA0AZ6/SYtY/ONtISKviMiPqw2lV69eQfJLu3bt4h8xI0AAgVgFvvzyyyAJ5rnnnqs1jr+LSBcRWVOrID/PuAAf6NN6A5AAk9bIMq/QAmwgDU0YNFDL0U8vtIIAAgggkHYBEjfsIlzruYujnSOlENAgQAKMcxR0f39jfc05sFREAAEEEEAAAQTiECABJg51+kQAAQTsBHQvANjNgVIIIIAAAggkTYDnb9IiFv94x4rIOdWG0apVK3n11VelY8eO8Y+WESCAgAqBt956S3bccUdZtWpVrfFcIyLDaxXi5xkX4AN9Wm8AEmDSGlnmFVqADaShCYMGajn66YVWEEAAAQTSLkDihl2Eaz13cbRzpBQCGgRIgHGOgu7vb6yvOQeWiggggAACCCCAQBwCJMDEoU6fCCCAgJ2A7gUAuzlQCgEEEEAAgaQJ8PxNWsTiHe9GIvKp2TtWbRg333yznHHGGfGOlN4RQECdwC233CJDhw6tNS7zXNpERD6vVZCfZ1iAD/RpDT4JMGmNLPMKLcAG0tCEQQO1HP30QisIIIAAAmkXIHHDLsK1nrs42jlSCgENAiTAOEdB9/c31tecA0tFBBBAAAEEEEAgDgESYOJQp08EEEDATkD3AoDdHCiFAAIIIIBA0gR4/iYtYvGO9ywRubbaEI444giZPn16vKOkdwQQUCtw5JFHyowZM2qN72wRua5WIX6eYQE+0Kc1+CTApDWyzCu0ABtIQxPSAAII1BD461d/lf3e3C8o9eR/PCn7rr8vZggggEAoAd5fQvFRGQFVAiTAOIdD9/c31tecA0tFBBBAAAEEEEAgDgESYOJQp08EEEDATkD3AoDdHCiFAAIIIIBA0gR4/iYtYvGOd5GI7FRpCN/97nfllVdekR/84AfxjpLeEUBArcB7770nXbp0kX/961/VxviSiHRXOwkGFr8AH+jjj0HzjIAEmOZxpdUUCLCBNAVBZAoIKBcwyS8mCcZcJvnFJMFwIYAAAmEEeH8Jo0ddBHQJkADjHA/d399YX3MOLBURQAABBBBAAIE4BEiAiUOdPhFAAAE7Ad0LAHZzoBQCCCCAAAJJE+D5m7SIxTde8/8K9olq3d9xxx0yZMiQ+EZIzwggkAiBO++8U0455ZRaY93f/D+frlWIn2dUgA/0aQ08CTBpjSzzCi3ABtLQhDSAAAJVBApPf8kV4xQYbhkEEAgrwPtLWEHqI6BHgAQY51jo/v7G+ppzYKmIAAIIIIAAAgjEIUACTBzq9IkAAgjYCeheALCbA6UQQAABBBBImgDP36RFLL7xjheREyt1v8EGG8gnn3wi6667bnwjpGcEEEiEwDfffCObbLKJfPXVV9XGe7eIDErEhBhk9AJ8oI/ePJoeSYCJxpleEijABtIEBo0hI5AggcLTX3LD5hSYBAWQoSKgVID3F6WBYVgIOAiQAOOA9r9VdH9/Y33NObBURAABBBBAAAEE4hAgASYOdfpEAAEE7AR0LwDYzYFSCCCAAAIIJE2A52/SIhbPeL8jIiuqdT1s2DC58cYb4xkdvSKAQOIEfvnLX8pNN91Ua9xtReTftQrx8wwK8IE+rUEnASatkWVeoQXYQBqakAYQQKCCQLnTX3JFOQWG2wYBBMII8P4SRo+6COgSIAHGOR66v7+xvuYcWCoigAACCCCAAAJxCJAAE4c6fSKAAAJ2AroXAOzmQCkEEEAAAQSSJsDzN2kRi2e8vUXk8Wpdz58/X3r06BHP6OgVAQQSJ7BgwQLp2bNnrXEfKCKzaxXi5xkU4AN9WoNOAkxaI8u8QguwgTQ0IQ0ggEAFgXKnv+SKcgoMtw0CCIQR4P0ljB51EdAlQAKMczx0f39jfc05sFREAAEEEEAAAQTiECABJg51+kQAAQTsBHQvANjNgVIIIIAAAggkTYDnb9IiFs94TxGR2yt1vffee8vcuXPjGRm9IoBAYgXMvx1PP/10tfGfKiJ3JHaCDLz5BPhA33y28bZMAky8/vSuWIANpIqDw9AQSLBAtdNfctPiFJgEB5ihIxCzAO8vMQeA7hEIIdDQUHNrXc0CIbpPU1Xd399YX0vTvcZcEEAAAQQQQCADAryEZyDITBEBBBIroHsBILGsDBwBBBBAAIGqAjx/uUFsBK4SkRGVCp577rkyZswYm3YogwACCOQFzjvvPLn66quriYwWkQsgQ6CJAB/o03pTkACT1sgyr9ACbCANTUgDCCBQRqDa6S+54pwCw62DAAKuAry/uMpRD4H4BUiA8RYD3d/fWF/zFmgaQgABBBBAAAEEohAgASYKZfpAAAEE3AR0LwC4zYlaCCCAAAIIaBfg+as9QjrGN1lE+lUayh/+8Ac57bTTdIyUUSCAQGIEzL8dZ5xxRrXxThGRYxMzIQYanQAf6KOzjrYnEmCi9aa3BAmwgTRBwWKoCCREwOb0l9xUOAUmIUFlmAgoE+D9RVlAGA4CdQiQAFMHVvWiur+/sb7mLdA0hAACCCCAAAIIRCFAAkwUyvSBAAIIuAnoXgBwmxO1EEAAAQQQ0C7A81d7hHSM7wUR6VlpKDNnzpSDDjpIx0gZBQIIJEbgsccek4MPPrjaeOeLyK6JmRADjU6AD/TRWUfbEwkw0XrTW4IE2ECaoGAxVAQSImBz+ktuKpwCk5CgMkwElAnw/qIsIAwHgToESICpA6t6Ud3f31hf8xZoGkIAAQQQQAABBKIQIAEmCmX6QAABBNwEdC8AuM2JWggggAACCGgX4PmrPUI6xrdMRL5XaShvvvmmdOzYUcdIGQUCCCRGwPzbsf3221cb7ycismliJsRAoxPgA3101tH2RAJMtN70liABNpAmKFgMFYEECNRz+ktuOpwCk4DAMkQElAnw/qIsIAwHgToESICpA6t6Ud3f31hf8xZoGkIAAQQQQAABBKIQIAEmCmX6QAABBNwEdC8AuM2JWggggAACCGgX4PmrPUI6xld1Q+o333wj66yzjo6RMgoEEEiMwOrVq2XdddetNV7W8moJZfHnfKBPa9RJgElrZJlXaAE2kIYmpAEEECgQqOf0l1w1ToHhFkIAgXoFeH+pV4zyCOgRIAHGWyx0f39jfc1boGkIAQQQQAABBBCIQoCP5lEo0wcCCCDgJqB7AcBtTtRCAAEEEEBAuwDPX+0R0jG+qhtS58yZI/vvv7+OkTIKBBBIjMDs2bPlwAMPrDVe1vJqCWXx53ygT2vUSYBJa2SZV2gBNpCGJqQBBBBYK+By+ksOj1NguI0QQKAeAd5f6tGiLAK6BEiA8RYP3d/fWF/zFmgaQgABBBBAAAEEohDgo3kUyvSBAAIIuAnoXgBwmxO1EEAAAQQQ0C7A81d7hHSMr+qG1HHjxsnJJ5+sY6SMAgEEEiNw8803y7Bhw2qNl7W8WkJZ/Dkf6NMadRJg0hpZ5hVagA2koQlpAAEE1gq4nP6Sw+MUGG4jBBCoR4D3l3q0KIuALgESYLzFQ/f3N9bXvAWahhBAAAEEEEAAgSgE+GgehTJ9IIAAAm4CuhcA3OZELQQQQAABBLQL8PzVHiEd46u6IXXkyJFy6aWX6hgpo0AAgcQI/PrXv5axY8fWGi9rebWEsvhzPtBnIuqNjY1V3z8ygcAkEVgrwAZSbgUEEPAhEOb0l1z/nALjIxK0gUA2BHh/yUacmWU6BUiA8RZX3d/fWF/zFmgaQgABBBBAAAEEohDgo3kUyvSBAAIIuAnoXgBwmxO1EEAAAQQQ0C7A81d7hHSMr+oG1CFDhsgdd9yhY6SMAgEEEiNw/PHHy6RJk2qNl7W8WkJZ/Dkf6DMRdRJgMhFmJmkpwAZSSyiKIYBAVYEwp7/kGuYUGG4yBBCwFeD9xVaKcgjoEyABxltMdH9/Y33NW6BpCAEEEEAAAQQQiEKAj+ZRKNMHAggg4CagewHAbU7UQgABBBBAQLsAz1/tEdIxvqoJMN26dZNFixaJxYcxHbNhFAggELvAmjVrpFOnTvLmm2/WGgtrebWEsvhzPtBnIuokwGQizEzSUoANpJZQFEMAgYoCPk5/yTXOKTDcaAggYCPA+4uNEmUQ0Clgsc7Pep1d6HR/f2N9zS6KlEIAAQQQQAABBJQI8BKuJBAMAwEEECgjoHsBgJAhgAACCCCQTgGev+mMq+9ZVU2AadWqlbz11luyzTbb+O6X9hBAIKUC7733nmy33Xby7bff1poha3m1hLL4cz7QZyLqJMBkIsxM0lKADaSWUBRDAIGKAj5Of8k1zikw3GgIIGAjwPuLjRJlENApQAKMt7jo/v7G+pq3QNMQAggggAACCCAQhQAfzaNQpg8EEEDATUD3AoDbnKiFAAIIIICAdgGev9ojpGN8VRNgzBAvvvhiGTVqFKfA6IgXo0BAtUBjY6Ocf/75cvXVV9uMk7U8G6WsleEDfSYiTgJMJsLMJC0F2EBqCUUxBBAoK+Dz9JdcB5wCw82GAAK1BHh/qSXEzxHQK0ACjLfY6P7+xvqat0DTEAIIIIAAAgggEIUAH82jUKYPBBBAwE1A9wKA25yohQACCCCAgHYBnr/aI6RjfDUTYDbddFN56qmnZIcddtAxYkaBAAJqBV566SXZZ599ZPny5TZjZC3PRilrZfhAn4mIkwCTiTAzSUsBNpBaQlEMAQTKCvg8/SXXAafAcLMhgEAtAd5fagnxcwT0CpAA4y02ur+/sb7mLdA0hAACCCCAAAIIRCHAR/MolOkDAQQQcBPQvQDgNidqIYAAAgggoF2A56/2COkYX80EGDPMAQMGyD333KNjxIwCAQTUCvTt21emTZtmOz7W8mylslSOD/SZiDYJMJkIM5O0FGADqSUUxRBAoIlAc5z+kuuEU2C44RBAoJoA7y/cHwgkV4AEGG+x0/39jfU1b4GmIQQQQAABBBBAIAoBPppHoUwfCCCAgJuA7gUAtzlRCwEEEEAAAe0CPH+1R0jH+KwSYNZbbz2ZOXNmcLIDFwIIIFBOYM6cOXLwwQfL6tWrbYFYy7OVylI5PtBnItokwGQizEzSUoANpJZQFEMAgSYCzXH6S64TToHhhkMAgWoCvL9wfyCQXAESYLzFTvf3N9bXvAWahhBAAAEEEEAAgSgE+GgehTJ9IIAAAm4CuhcA3OZELQQQQAABBLQL8PzVHiEd47NKgDFD/eEPfyhz586VrbbaSsfIGQUCCKgReO+992SPPfaQDz/8sJ4xsZZXj1ZWyvKBPhORJgEmE2FmkpYCbCC1hKIYAggUCTTn6S+5jjgFhpsOAQQqCfD+wr2BQHIFSIDxFjvd399YX/MWaBpCAAEEEEAAAQSiEOCjeRTK9IEAAgi4CeheAHCbE7UQQAABBBDQLsDzV3uEdIzPOgHGDPfss8+Wa665RsfIGQUCCKgR+OUvfyk33XRTveNhLa9esSyU5wN9FqIsJMBkIsxM0lKADaSWUBRDAIEigeY8/SXXEafAcNMhgEAlAd5fuDcQSK4ACTDeYqf7+xvra94CTUMIIIAAAggggEAUAnw0j0KZPhBAAAE3Ad0LAG5zohYCCCCAAALaBXj+ao+QjvHVlQDTunVrmThxohx99NE6Rs8oEEAgdoFp06ZJ//79ZeXKlfWOhbW8esWyUJ4P9FmIMgkwmYgyk7QVYAOprRTlEEAgJxDF6S+5vjgFhvsOAQTKCfD+wn2BQHIFSIDxFjvd399YX/MWaBpCAAEEEEAAAQSiEOCjeRTK9IEAAgi4CeheAHCbE7UQQAABBBDQLsDzV3uEdIyvrgQYM+QNN9xQ5s6dK127dtUxA0aBAAKxCbz88suyzz77yBdffOEyBtbyXNTSXocP9GmPcDA/ToDJRJiZpKUAG0gtoSiGAAJ5gShOf8l1xikw3HgIIFBOgPcX7gsEkitAAoy32On+/sb6mrdA0xACCCCAAAIIIBCFAB/No1CmDwQQQMBNQPcCgNucqIUAAggggIB2AZ6/2iOkY3x1J8CYYXfq1Elmzpwp22yzjY5ZMAoEEIhcYOnSpXLwwQfL66+/7to3a3mucmmuxwf6NEc3PzcSYDIRZiZpKcAGUksoiiGAQCBQ7+kv7Vq2ky+//bJIr9zfVePlFBhuPgQQKBXg/YV7AoHkCpAA4y12ur+/sb7mLdA0hAACCCCAAAIIRCHAR/MolOkDAQQQcBPQvQDgNidqIYAAAgggoF2A56/2COkYn1MCzP9n707g7Zru/o9/M0hKGgQxkxCRIkgkMQap2UOR0oZ61FBKxRCUGkoaVcXzIMYnUWr8Ey1VQ2sokrRpiSSSGEqEEhUxB2mQSHL/r7XrnJ57c+89+6y7zt6/vfdnv173lUj2mt6/rXt3rfWzXNc33nhjPfbYY+rVq5eNkdALBBBITOCFF17QHnvsoXfffbctbTKX1xa9vJZlgT6vkW00LhJgChFmBhlTgA2kMaG4DQEEIoG4p7+4JJcRa47QiLVGqNuMbo305vebr9Hvjtbo90YvlxzTHDOnwPDwIYBAUwG+X3gmEMiuAAkwwWJne/2N+bVggaYiBBBAAAEEEEAgCQEWzZNQpg0EEEDAT8D2BIDfmCiFAAIIIICAdQHev9YjZKN/3gkwrvt9+/bVb3/7W33jG9+wMRp6gQACdReYOXOmDjroIL3xxhttbYu5vLYK5rE8C/R5jOpyYyIBphBhZpAxBdhAGhOK2xBAINbpL5WJL6t2WDVSa/q/Mw0D/j0N8PHSj2MnwnAKDA8gAghUCvD9wvOAQHYFSIAJFjvb62/MrwULNBUhgAACCCCAAAJJCLBonoQybSCAAAJ+ArYnAPzGRCkEEEAAAQSsC/D+tR4hG/1rUwKMG0LXrl11xx136IADDrAxInqBAAJ1E7j//vt1+OGHa+HChSHaYC4vhGLe6mCBPm8RbXY8JMAUIswMMqYAG0hjQnEbAgi0evpLc4kvJbKWEmBKfx8nEYZTYHgAEUCgUoDvF54HBLIrQAJMsNjZXn9jfi1YoKkIAQQQQAABBBBIQoBF8ySUaQMBBBDwE7A9AeA3JkohgAACCCBgXYD3r/UI2ehfqwkwgwYN0pQpU6r2tGPHjho9erSGDx9e9V5uQACBbApcd911GjFihJYsWVJ1ANtvv72efvrpavcxl1dNqIh/zwJ9IaJOAkwhwswgYwqwgTQmFLchUHCBCQsmRAkwTa/WEl9K91ZLgCndVy0RhlNgCv4QMnwEKgT4fuFxQCA/Au1iZMTkZ7RBR2J7/Y35taDBpjIEEEAAAQQQQKDeAiya11uY+hFAAAF/AdsTAP7joiQCCCCAAAKWBXj/Wo6Onb61mgDz1ltvaffdd9esWbNi9fiwww6LEmHWXHPNWPdzEwII2Bd47733osSXu+66K1Znt9lmGz322GNaY401qt3PXF41oSL+PQv0hYg6CTCFCDODjCnABtKYUNyGQMEFXPKLS4IpXXESX0r3xk2AKd3fUiIMp8AU/CFk+AhUCPD9wuOAQH4ESIDxjqXt9Tfm17wDS0EEEEAAAQQQQCANARbN01CnTQQQQCCegO0JgHhj4C4EEEAAAQSyJsD7N2sRS6e/rSbANDQ0aNq0aTr66KP1/PPPx+rhkCFDdNFFF2mnnXaKdT83IYCAXYFJkybp/PPP14QJ/9ls11pvt9tuO916663q06ePYvwHJJnLsxv69HrGAn169gm2TAJMgtg0ZV6ADaTmQ0QHEUhdoPL0l1oSX0odrzUBplSuuUQYToFJ/XGgAwiYEOD7xUQY6AQCQQRIgPFmtL3+xvyad2ApiAACCCCAAAIIpCHAonka6rSJAAIIxBOwPQEQbwzchQACCCCAQNYEeP9mLWLp9LdqAozr1osvviiX2PLBBx/E6mXnzp01atQonXnmmWrfvn2sMtyEAAJ2BL788kv9/Oc/16WXXqrFixfH6tgGG2ygv/zlL+rRo0d0Pwkwsdi4qakAC/SFeCZIgClEmBlkTAE2kMaE4jYECizgTn+Z/tl0jVhzhEasNUKrdli1Jg3fBJhSI5WJMP1X6i+XBMOFAALFFuD7pdjxZ/T5EiABxjuettffmF/zDiwFEUAAAQQQQACBNARIgElDnTYRQACBeAK2JwDijYG7EEAAAQQQyJoA79+sRSyd/sZKgHFdmzx5sn70ox9p+vTpsXu6ww476JprrtGAAQNil+FGBBBIV2Dq1KnRv+vu17iXO/nl17/+tTbffPNyERJg4upxXyMBFugL8UCQAFOIMDPImAJsII0JxW0IFFRgxmcz9PuPf++V+FIia2sCTKmeUiLMQasepH4r9StoRBg2Agg4Ab5feA4QyI8ACTDesbS9/sb8mndgKYgAAggggAACCKQhQAJMGuq0iQACCMQTsD0BEG8M3IUAAggggEDWBHj/Zi1i6fQ3dgKM697s2bN17LHH6s9//nPs3rrTYC644AKdddZZ6tixY+xy3IgAAskKuFNfLrvssujkl0WLFsVufNddd9Utt9yinj17NipDAkxsQm6sFGCBvhDPAwkwhQgzg4wpwAbSmFDchgAC3gKhEmC8O0BBBBDInQDfL7kLKQMqsAAJMN7Bt73+xvyad2ApiAACCCCAAAIIpCFAAkwa6rSJAAIIxBOwPQEQbwzchQACCCCAQNYEeP9mLWLp9LemBBjXxYaGBv34xz/WlVdeGf0+7rXNNtto1KhR2n///eMW4T4EEEhI4O6779aFF16ov//977FbdAkuZ555pi699NJmy5AAE5uSGysFWKAvxPNAAkwhwswgYwqwgTQmFLchgIC3AAkw3nQURACBFgT4fuHRQCA/AiTAeMfS9vob82vegaUgAggggAACCCCQhgAJMGmo0yYCCCAQT8D2BEC8MXAXAggggAACWRPg/Zu1iKXT35oTYErd/J//+R/95Cc/qSkJZuWVV9aIESN03nnnqVOnTumMmFYRQKAs8MUXX0T/Pl5//fVyv497dejQITot5vTTT2+xCAkwcTW5r5EAC/SFeCBIgClEmBlkTAE2kMaE4jYEEPAWIAHGm46CCCDQggDfLzwaCORHgAQY71jaXn9jfs07sBREAAEEEEAAAQTSECABJg112kQAAQTiCdieAIg3Bu5CAAEEEEAgawK8f7MWsXT6650A47o7fvx4nXTSSTWdGuHK9ezZU6eeeqq++93vat11101n5LSKQIEF5s6dq1tvvVXXXnut5s2bV5NE3759dd1112mXXXZptRwJMDWxcnNJgAX6vD4LbfreyCsK40LACbCBlOcAAQTqLUACTL2FqR+B4gnw/VK8mDPi/AqQAOMdW9vrb8yveQeWgggggAACCCCAQBoCJMCkoU6bCCCAQDwB2xMA8cbAXQgggAACCGRNgPdv1iKWTn/bvCH15Zdf1o9+9CNNnDixptNg3Ob4LbfcUieeeKKOOuoode7cOR0BWkWgQAKLFi3SLbfcEiW+vPDCCzWNvH379tptt92isn369KlalgSYqkTc0JwAC/R5fS7a/L2RVxjGhQAbSHkGEECg3gIkwNRbmPoRKJ4A3y/Fizkjzq8ACTDesbW9/sb8mndgKYgAAggggAACCKQhQAJMGuq0iQACCMQTsD0BEG8M3IUAAggggEDWBHj/Zi1i6fQ3yIbUZcuW6Ve/+pXOOecczZ8/v+aRrLXWWtFJMsOHD1e3bt1qLk8BBBBoXcD9e+lObXHJK++++27NXOuss46uuOIKHXroobHLkgATm4obKwVYoM/r8xDkeyOvOIyr2AJsIC12/Bk9AkkIkACThDJtIFAsAb5fihVvRptvARJgvONre/2N+TXvwFIQAQQQQAABBBBIQ4AEmDTUaRMBBBCIJ2B7AiDeGLgLAQQQQACBrAnw/s1axNLpb9ANqXPmzNGZZ56pe+65p6bTYEpD79Wrl0499VQNGzZM3bt3V4wN9Omo0SoCGRBoaGjQ+++/r7vvvltXXXWVXnvttZp77U59Ofzww3XppZfKJcHUcsX495e5vFpAi3IvC/R5jXTQ7428IjGuYgqwgbSYcWfUCCQpQAJMktq0hUAxBPh+KUacGWUxBEiA8Y6z7fU35te8A0tBUrYTXwAAIABJREFUBBBAAAEEEEAgDQEWzdNQp00EEEAgnoDtCYB4Y+AuBBBAAAEEsibA+zdrEUunv3XZkHrffffpjDPO0Ouvv+41qq5du+rb3/62TjjhBG2//fZedVAIgSILPP300xozZox+97vfacGCBV4U66+/vm688UbtvffeXuVJgPFioxAL9Hl9BuryvZFXLMZVLAE2kBYr3owWgTQESIBJQ502Eci3AN8v+Y4voyuWAAkw3vG2vf7G/Jp3YCmIAAIIIIAAAgikIUACTBrqtIkAAgjEE7A9ARBvDNyFAAIIIIBA1gR4/2YtYun0t24bUufNm6cbbrhBV199tT766COv0XXu3FlbbLGFhg4dqkMOOUS9e/dWhw4dvOqiEAJ5FliyZIlefPFFueSzBx98MPr9okWLvIbcrVs3DR8+PEpAW2+99bzqcIVIgPGmK3ZBFujzGv+6fW/kFYxxFUeADaTFiTUjRSAtARJg0pKnXQTyK8D3S35jy8iKJ0ACjHfMba+/Mb/mHVgKIoAAAggggAACaQiQAJOGOm0igAAC8QRsTwDEGwN3IYAAAgggkDUB3r9Zi1g6/a37htQJEyborLPO0pQpU9o0wrXXXlsHH3ywjjjiCG277bZxNte3qT0KI5AFgYaGBj3zzDO66aabdM8992j+/Plt6vagQYN02WWXaciQIW2qxxUmAabNhMWsgAX6vMa97t8beYVjXPkXYANp/mPMCBFIW4AEmLQjQPsI5E+A75f8xZQRFVeABBjv2Ntef2N+zTuwFEQAAQQQQAABBNIQIAEmDXXaRAABBOIJ2J4AiDcG7kIAAQQQQCBrArx/sxaxdPqbyIbUL7/8Ur/5zW80ZswYTZo0qc0j3WSTTbTHHntot9120w477KD111+/zXVSAQJZEXjrrbf01FNP6cknn9Tjjz+uV199tc1dHzx4cHTiy3e/+12tsMIKba7PVUACTBDG4lXCAn1eY57I90Ze8RhXvgXYQJrv+DI6BCwIkABjIQr0AYF8CfD9kq94MppiC5AA4x1/2+tvzK95B5aCCCCAAAIIIIBAGgIkwKShTpsIIIBAPAHbEwDxxsBdCCCAAAIIZE2A92/WIpZOfxPdkPrBBx9EiTBXXHGFXnvttTaPuEOHDhowYEB0WsW+++4rd3pFly5d2lwvFSBgTWDhwoXRKUoPP/yw3KlK06ZN09KlS9vcTZdMdsopp2jYsGFac80121xfZQUkwATlLE5lLNDnNdaJfm/kFZFx5VOADaT5jCujQsCSAAkwlqJBXxDIhwDfL/mII6NAwAmQAOP9HNhef2N+zTuwFEQAAQQQQAABBNIQIAEmDXXaRAABBOIJ2J4AiDcG7kIAAQQQQCBrArx/sxaxdPqbyoZUdyLMAw88oGuuuUYTJ04MNvJu3bppl1120QEHHKBdd91VvXr1ClY3FSGQtMArr7yiRx99VH/84x81efJkzZ8/P1gX3OlJP/7xj7XnnnuqY8eOweqtrIgEmLqw5r9SFujzGuNUvjfyism48iXABtJ8xZPRIGBRgAQYi1GhTwhkW4Dvl2zHj94j0GT+jr12fo+E7fU35tf8okopBBBAAAEEEEAgJQE+ylOCp1kEEEAghoDtCYAYA+AWBBBAAAEEMijA+zeDQUuhy6luSHUb+h988EFdf/31mjFjhhYtWhSEoHPnztpggw207bbbap999tF2222nnj17qlOnTkHqpxIE6iGwePFivfHGG1GyyyOPPKKnn35ab775ppYsWRKkOffvRb9+/XTiiSfqwAMP1CqrrBKk3pYqIQGmrrz5rZwF+rzGNtXvjbyiMq58CLCBNB9xZBQIWBYgAcZydOgbAtkU4Pslm3Gj1wg0J8AJMN7Phe31N+bXvANLQQQQQAABBBBAIA0BEmDSUKdNBBBAIJ6A7QmAeGPgLgQQQAABBLImwPs3axFLp79mNqROnz5do0eP1rhx4+QSAUJe7oSLQYMG6bvf/W608X+jjTYKWT11IdAmgRdeeEEPPfRQdCrSlClTgiW8lDrlEr8OPfRQjRgxQv37929TX2spTAJMLVrcWxZggT6vD4OZ7428AjOu7AqwgTS7saPnCGRFgASYrESKfiKQHQG+X7ITK3qKQDUBEmCqCbX497bX35hf8w4sBRFAAAEEEEAAgTQESIBJQ502EUAAgXgCticA4o2BuxBAAAEEEMiaAO/frEUsnf6a2pC6bNky/f3vf48SAe6++269+OKLWrp0aTAZtyF/9dVX1xZbbKHBgwdr991315Zbbhn9WYzN+sH6QUXFFWhoaNCHH36o559/Xk888YT+/Oc/R7//+OOPg6J06NAhes6HDRumAw44QJtvvrnat28ftI1qlcX4d4q5vGqIRfx7FujzGnVT3xt5RWZc2RRgA2k240avEciSAAkwWYoWfUUgGwJ8v2QjTvQSgTgCJMDEUWr2Htvrb8yveQeWgggggAACCCCAQBoCLJqnoU6bCCCAQDwB2xMA8cbAXQgggAACCGRNgPdv1iKWTn/NbkhduHChbr/9do0dO1YzZsyoi47boL/11ltHp8K4n6222koucYALgdACLpHrueee0/333x/9zJw5Uy4Zph5Xv379dPzxx+uII45Qly5d6tFErDpJgInFxE1NBVigz+szYfZ7I6/gjCs7AmwgzU6s6CkCWRUgASarkaPfCNgV4PvFbmzoGQK1CpAAU6tY+X7b62/Mr3kHloIIIIAAAggggEAaAiTApKFOmwgggEA8AdsTAPHGwF0IIIAAAghkTYD3b9Yilk5/M7Eh9YUXXtCYMWM0adKk6FSYJUuWBNdyiS+rrrqqXPLAdtttpz59+mjjjTfWBhtsoB49egRvjwrzKzBnzhz985//1OzZs6PTXaZOnRqdbOROeQl5olFJsGPHjuVTjU444QT17dvXBC4JMCbCkL1OsECfvZjF63EmvjfiDYW7EAgrwAbSsJ7UhgACywuQAMNTgQACoQX4fgktSn0IpCdAAoy3ve31N+bXvANLQQQQQAABBBBAIA0BEmDSUKdNBBBAIJ6A7QmAeGPgLgQQQAABBLImwPs3axFLp7+Z2pD65ptvasKECXr44YejZJi5c+fW7RQNt3l/vfXWU69evbT55ptryy23jJJjevfurW7dunFSTDrPq7lWXTLWhx9+qNdeey061cUlvLhkF/fPb731Vl37u/7662vw4MHad999NWTIEG244YZ1ba/WykmAqVWM+yMBFujz+iBk6nsjr0FgXDYF2EBqMy70CoE8CZAAk6doMhYEbAjw/WIjDvQCgRACJMB4K9pef2N+zTuwFEQAAQQQQAABBNIQIAEmDXXaRAABBOIJ2J4AiDcG7kIAAQQQQCBrArx/sxaxdPqb2Q2py5YtixINHnvsMf3xj3/U+PHj5f6s3tcKK6ygddddV9/4xjeiUzfcaRvutJiBAweqU6dO9W6e+lMU+OKLL/Tss89q1qxZUbLL9OnTo9+///77iTx77du3jxJddt99d+21117q37+/6UQsEmBSfFiz3DQL9FmOXmt9z+z3Rl4DwrjsCLCB1E4s6AkCeRUgASavkWVcCKQnwPdLeva0jEBbBZiva6tgubzt9Tfm14IFmooQQAABBBBAAIEkBEiASUKZNhBAAAE/AdsTAH5johQCCCCAAALWBXj/Wo+Qjf7lYkPqRx99FCUjuCSYP/zhD3rppZe0aNGiRIS//vWva6211tImm2wSJcS4XzfeeGNtsMEGWmWVVaKkmK997WvRT4cOHeSSGLjsCbjkqaVLl8olubifxYsX65NPPtE///lPvfLKK1Gy1ezZs/XGG2/o3Xff1b/+9a9EBtG5c2dtttlm2m+//bTLLrtEpxCtueaaibTd1kZYUG+rYEHLs0Cf18Dn4nsjr8FhXOkKsIE0XX9aR6AIAiTAFCHKjBGBZAX4fknWm9YQCCnAfF0wTdvrb8yvBQs0FSGAAAIIIIAAAkkIkACThDJtIIAAAn4CticA/MZEKQQQQAABBKwL8P61HiEb/cvlhlSXtPDII4/o3nvv1aRJk7Rw4cJUtF3yQpcuXdS9e3etv/766tGjhzbaaKPoxyXKuJ9u3bqRFJNwdFyyy/z58/Xqq69GP6+//nr0M2fOHL311lvRiS7umUkqiarp8N0zM3jwYB188MHaZ599omSqLF4sqGcxagb6zAK9gSDUpQu5/N6oixSVFk6ADaSFCzkDRiBxARJgEienQQRyL8D3S+5DzABzLMB8XbDg2l5/Y34tWKCpCAEEEEAAAQQQSEKABJgklGkDAQQQ8BOwPQHgNyZKIYAAAgggYF2A96/1CNnoX643pLokBpfY4E6GefDBB/Xyyy/rnXfe0ZdffpmavkuKWXHFFeVOjll55ZW12mqrRQkya6yxhlZfffXoNBl3wseqq64anSDj7in9WjpJJrXOG224oaEhSlZxJ7d8+umn0cktpV8//vhjzZs3L0pscX/u/tkluLhTg9w97iSXzz//PLVkF0e6wgoraL311lPfvn217777Rie9uCQplwiT5YsF9SxHL8W+s0CfIn5dm87190Zd5ag89wJsIM19iBkgAqkLkACTegjoAAK5E+D7JXchZUAFEmC+Lliwba+/Mb8WLNBUhAACCCCAAAIIJCFAAkwSyrSBAAII+AnYngDwGxOlEEAAAQQQsC7A+9d6hGz0r1AbUt2pH48//rjGjRunJ598MkqGsHy5BUmXBLH22mtr4403jn7cqTG9evWKTpRxiTMugcYl08RYvLQ81Nh9c8kuLmnFJbG4pBb38/bbb+u1117TP/7xj+jHJTm55Cd3r+XLJTnttttuOvTQQ6OTXrp27Wq5uzX3LcYzyVxezaoFKMACfV6DXKjvjbwGkXHVR4ANpPVxpVYEEPiPAAkwPA0IIBBagO+X0KLUh0ByAszXBbO2vf7G/FqwQFMRAggggAACCCCQhACL5kko0wYCCCDgJ2B7AsBvTJRCAAEEEEDAugDvX+sRstG/Qm5IXbp0qd599129+OKLmj59evTz6quvRskUH3zwgZYsWWIjOs30okOHDtGJIaWTZFyCjPtxSTAugWKllVaK/tn96v7ZnR7jTo5xZdyfuR/3e/dn7vedOnUq/7M7mcb9ufuzjh07qlu3btHvfa7FixfLJRw5S/d7dzqLO2nF/epO4HF/9tlnn5X/2f3e/bi/c/e401pcEos72cUlvLjTWhYsWBD93v156VdXj4un+7F6OUt3wk+PHj3Up08fbbnlltp66621xRZbRCf+uJjm8WJBPY9RTWBMLNAngJxKE4X83khFmkYzJ8AG0syFjA4jkKjAjM9m6P5P7tepa56qVTus6tV2qASYj5d+rKveu0oHrnKg+q3Uz6svFEIAgXwI8P2SjzgyimIKMF8XLO6219+YXwsWaCpCAAEEEEAAAQSSECABJgll2kAAAQT8BGxPAPiNiVIIIIAAAghYF+D9az1CNvrHhtSv4uCSKp566ilNmTIl+nnppZf05ptvRkkZeb3at28fJbq4BAyX+OISZ1yShjtdxiXYuD9zP6VEGndiiUuocb+6xBiXnOKSVdyPS1BxJ+q4xBWXqFL6c3ePSyyaM2dOlLji/twlq7jEmGXLluWVNkou2nDDDbXZZptp0KBB0c8OO+wQGRflYkG9KJEOPE4W6AODmqmO7w0zoaAj1gTYQGotIvQHAXsCQ14ZopmfzdSItUZ4JcK0NQGmlPgy+t3R2nqlrTVh0wn2kOgRAggkKsD3S6LcNIZAUAHm64Jx2l5/Y34tWKCpCAEEEEAAAQQQSEKABJgklGkDAQQQ8BOwPQHgNyZKIYAAAgggYF2A96/1CNnoHxtSW4iDS9Jwp4zMnTtXL7/8smbMmKHnn39ezz33nP7xj3/YiF7CvXALpO7HJcy45Bl3OSeXyNLQ0BD9FO1yp+a4pKFvfOMb0cku/fr1i36/3nrrRafy5PV0lzhxZkE9jhL3LCfAAn1eHwq+N/IaWcbVZgE2kLaZkAoQyL3AhAUT9M1XvhmN050CU2sijG8CTGXii/u9u8ZvOl5Dug7JvTkDRACB1gX4fuEJQSC7AszXBYud7fU35teCBZqKEEAAAQQQQACBJARIgElCmTYQQAABPwHbEwB+Y6IUAggggAAC1gV4/1qPkI3+sSG1hjjMnz9fr776ql544YUoGWbWrFmaPXt2dMKJO9mkiAkgNfBl/la3QOxOxHEn5PTu3Vt9+vSJkl769u2rAQMGlJOCMj/QQANgQT0QZNGqYYG+EBFv4IVZiDgzyHgCbCCN58RdCBRdwJ0CM3HBxDJDLYkwtSbANJf44hreteuunP5S9AeR8SPwlQDfLzwKCGRXgPm6YLGzvf7G/FqwQFMRAggggAACCCCQhAAJMEko0wYCCCDgJ2B7AsBvTJRCAAEEEEDAugDvX+sRstE/EmACxOGjjz6KTomZOnWqJk+erClTpkSJMuzvDYCbYhVuQXiTTTbRoEGDtN1222ngwIHR6S6rrbZair3KTtMsqGcnVqZ6ygK9qXDUqzMkwNRLlnqzKMAG0ixGjT4jkLxA5Skwla3HSYSJmwDTUuJLqT1Of0k+7rSIgFUBvl+sRoZ+IVBdgPm66kYx77C9/sb8WswwchsCCCCAAAIIIGBDgAQYG3GgFwgggEBzArYnAIgZAggggAAC+RTg/ZvPuIYeFQkwAUVdwsuCBQs0b948vfnmm3rllVf00ksvRb9/99139a9//UsLFy6M7vn888/15ZdfaunSpSTKBIxBnKrcQm+HDh20wgoraMUVV1TXrl3VpUsXff3rX9daa62lDTfcUJtttpk23XTT6PfrrrtudA9XbQIsqNfmxd1fCbBAX4hHgQSYQoSZQcYUYANpTChuQwABNT0FppKktUSYagkw1RJfXDuc/sIDiAAClQJ8v/A8IJBdAebrgsXO9vob82vBAk1FCCCAAAIIIIBAEgIkwCShTBsIIICAn4DtCQC/MVEKAQQQQAAB6wK8f61HyEb/SIBJMA5LlizRJ598onfeeSdKivnHP/4RnRTjfn3ttdc0d+5cffrpp1q2bFmCvcp/U+3bt9fKK6+s9dZbT7169dLGG28cnezifnUJLmuvvbZWWWUVdezYMf8YCY6QBfUEsfPUFAv0eYpmi2MhAaYQYWaQMQXYQBoTitsQQEAtnQJTSdNcIkxLCTBxEl9KdXP6Cw8gAghUCvD9wvOAQHYFmK8LFjvb62/MrwULNBUhgAACCCCAAAJJCJAAk4QybSCAAAJ+ArYnAPzGRCkEEEAAAQSsC/D+tR4hG/0jASblOCxatEju57PPPotOiJk/f370437/3nvv6Y033tCHH34YJca4fy793v29K+NOkini5U5uWWmllaJTW1xyy+qrr64111wz+rV79+5af/31o9+7v+/WrVv0437vynTu3Dn64aqvAAvq9fXNbe0s0Oc2tJUDIwGmEGFmkDEF2EAaE4rbEEAgEmjtFJhKospEmG4zujXSm99vvq567yqNfne0XBJMtYvTX6oJ8fcIFE+A75fixZwR50eA+bpgsbS9/sb8WrBAUxECCCCAAAIIIJCEAAkwSSjTBgIIIOAnYHsCwG9MlEIAAQQQQMC6AO9f6xGy0T8SYGzEIVYvGhoaosSY119/Xa+88kr0a+nHJc0sWLAg+nFJMV9++aXciTNLly6NftypMu7H1WHxcouv7qQW99OhQ4fox53IssIKK8glu3Tt2jX6cYksG220Ufln0003jX7vkltiLOBaHHpu+xQjHszl5Tb6bRgYC/RtwMtOURJgshMrelp/ATaQ1t+YFhDIk0CcU2Aqx+sSYZomuTT3Z60ZcfpLnp4gxoJAGAG+X8I4UgsCaQgwXxdM3fb6G/NrwQJNRQgggAACCCCAQBICLJonoUwbCCCAgJ+A7QkAvzFRCgEEEEAAAesCvH+tR8hG/0iAsREH7164pJbFixeXE13caTLun0sJL6VfK5NgSr93v5YSYr744gstXLgwSpxx5Uu/ut839+OSa9zlklQ6derU4o9LYHF/737t0qWLvva1r0Xl3GKrS3IpJbxUJr+Ufl/61ZV3J7aUEmPcP7u/47ItwIK67fiY7R0L9GZDE7JjJMCE1KSurAuwgTTrEaT/CCQvEPcUmBA94/SXEIrUgUD+BPh+yV9MGVFxBJivCxZr2+tvzK8FCzQVIYAAAggggAACSQiQAJOEMm0ggAACfgK2JwD8xkQpBBBAAAEErAvw/rUeIRv9IwHGRhzoBQK5E2BBPXchTWZALNAn45xyKyTApBwAmjclwAZSU+GgMwhkQqDWU2DaMihOf2mLHmURyK8A3y/5jS0jy78A83XBYmx7/Y35tWCBpiIEEEAAAQQQQCAJARJgklCmDQQQQMBPwPYEgN+YKIUAAggggIB1Ad6/1iNko38kwNiIA71AIHcCLKjnLqTJDIgF+mScU26FBJiUA0DzpgTYQGoqHHQGgcwIJHEKDKe/ZOZxoKMIJC7A90vi5DSIQDAB5uuCUdpef2N+LVigqQgBBBBAAAEEEEhCgASYJJRpAwEEEPATsD0B4DcmSiGAAAIIIGBdgPev9QjZ6B8JMDbiQC8QyJ0AC+q5C2kyA2KBPhnnlFshASblANC8KQE2kJoKB51BIDMCSZwCw+kvmXkc6CgCiQvw/ZI4OQ0iEEyA+bpglLbX35hfCxZoKkIAAQQQQAABBJIQIAEmCWXaQAABBPwEbE8A+I2JUggggAACCFgX4P1rPUI2+kcCjI040AsEcifAgnruQprMgFigT8Y55VZIgEk5ADRvSoANpKbCQWcQyJRAPU+B4fSXTD0KdBaBxAX4fkmcnAYRCCbAfF0wStvrb8yvBQs0FSGAAAIIIIAAAkkIkACThDJtIIAAAn4CticA/MZEKQQQQAABBKwL8P61HiEb/SMBxkYc6AUCuRNgQT13IU1mQCzQJ+OcciskwKQcAJo3JcAGUlPhoDMIZEqgnqfAcPpLph4FOotA4gJ8vyROToMIBBNgvi4Ype31N+bXggWaihBAAAEEEEAAgSQESIBJQpk2EEAAAT8B2xMAfmOiFAIIIIAAAtYFeP9aj5CN/pEAYyMO9AKB3AmwoJ67kCYzIBbok3FOuRUSYFIOAM2bEmADqalw0BkEMidQj1NgOP0lc48BHUYgcQG+XxInp0EEggkwXxeM0vb6G/NrwQJNRQgggAACCCCAQBICJMAkoUwbCCCAgJ+A7QkAvzFRCgEEEEAAAesCvH+tR8hG/0iAsREHeoFA7gRYUM9dSJMZEAv0yTin3AoJMCkHgOZNCbCB1FQ46AwCmROoxykwnP6SuceADiOQuADfL4mT0yACwQSYrwtGaXv9jfm1YIGmIgQQQAABBBBAIAkBEmCSUKYNBBBAwE/A9gSA35gohQACCCCAgHUB3r/WI2SjfyTA2IgDvUAgdwIsqOcupMkMiAX6ZJxTboUEmJQDQPOmBNhAaiocdAaBTAqEPAWG018y+QjQaQQSF+D7JXFyGkQgmADzdcEoba+/Mb8WLNBUhAACCCCAAAIIJCFAAkwSyrSBAAII+AnYngDwGxOlEEAAAQQQsC7A+9d6hGz0jwQYG3GgFwjkToAF9dyFNJkBsUCfjHPKrZAAk3IAaN6UABtITYWDziCQSYGQp8Bw+ksmHwE6jUDiAny/JE5OgwgEE2C+Lhil7fU35teCBZqKEEAAAQQQQACBJARIgElCmTYQQAABP4GFklaqKPo1SYv8qqIUAggggAACCMQUsD0BH3MQ3FZ3ARJg6k5MAwgUU4AF9WLGvU2jnq3O+kRfVNTxmQaqS5vqpLBJARJgTIaFTqUkwAbSlOBpFoGcCYQ4BYbTX3L2UDAcBOoowPdLHXGpGoGEBdrFmMBLuEtZac72+hsJMFl5jugnAggggAACCCAQCZAAw4OAAAII2BV4U9IGFd1bU9L7drtLzxBAAAEEEMiFgO0J+FwQ52IQJMDkIowMAgF7AjHWz5nLsxe2dHv0rLprmd4rd6JB/9QgbZhup2i9HgIkwNRDlTqzKsAG0qxGjn4jYEsgxCkwnP5iK6b0BgHLAny/WI4OfUOgNgESYGrzqrjb9vobCTDegaUgAggggAACCCCQhgCL5mmo0yYCCCAQT+BZSf0rbt1E0mvxinIXAggggAACCHgK2J6A9xwUxYILkAATnJQKEUDACZAAw3NQs8BU9ZL0akW56RqobWquhwLmBUiAMR8iOpigABtIE8SmKQRyLtCWU2A4/SXnDwfDQyCwAN8vgUGpDoEUBUiA8ca3vf5GAox3YCmIAAIIIIAAAgikIUACTBrqtIkAAgjEE3hM0p4Vtw6Q5JJiuBBAAAEEEECgfgK2J+DrN25qrk2ABJjavLgbAQRiCpAAExOK2/4jMDVKdplWQfInDdReEOVPgASY/MWUEfkLsIHU346SCCDQWKAtp8Bw+gtPEwII1CLA90stWtyLgG0BEmC842N7/Y0EGO/AUhABBBBAAAEEEEhDgASYNNRpEwEEEIgncJekQytu/aakCfGKchcCCCCAAAIIeArYnoD3HBTFgguQABOclAoRQMAJkADDc1CzwBQNUTuNL5dr0DgN0mE110MB8wIkwJgPER1MUIANpAli0xQCBRDwOQWG018K8GAwRAQCC/D9EhiU6hBIUYAEGG982+tvJMB4B5aCCCCAAAIIIIBAGgIkwKShTpsIIIBAPIFrJJ1UceuBkh6IV5S7EEAAAQQQQMBTwPYEvOegKBZcgASY4KRUiAACToAEGJ6DmgWm6AC10/3lcu10rQbo5JrroYB5ARJgzIeIDiYowAbSBLFpCoECCPicAsPpLwV4MBgiAoEF+H4JDEp1CKQoQAKMN77t9TcSYLwDS0EEEEAAAQQQQCANARJg0lCnTQQQQCCewM8kjay49QhJd8Qryl3eJ/hAAAAgAElEQVQIIIAAAggg4ClgewLec1AUCy5AAkxwUipEAAEnQAIMz0HNAtP032rQ7eVyDRqlQXLzCVw5EyABJmcBZThtEmADaZv4KIwAAs0I1HIKDKe/8AghgICPAN8vPmqUQcCmAAkw3nGxvf5GAox3YCmIAAIIIIAAAgikIUACTBrqtIkAAgjEE3Cnv7hTYErXcEnXxyvKXQgggAACCCDgKWB7At5zUBQLLkACTHBSKkQAASdAAgzPQc0CU3WipOvK5Rp0sgbp2prroYB5ARJgzIeIDiYowAbSBLFpCoGCCNRyCgynvxTkoWCYCAQW4PslMCjVIZCiAAkw3vi2199IgPEOLAURQAABBBBAAIE0BEiASUOdNhFAAIF4AodKuqvi1nMkXRKvKHchgAACCCCAgKeA7Ql4z0FRLLgACTDBSakQAQScAAkwPAc1C0zV2ZJ+WS7XXodpG42ruR4KWBTge8NiVOiTCQE2kJoIA51AIHcCcU6B4fSX3IWdASGQmADfL4lR0xACdRcgAcab2Pb6Gwkw3oGlIAIIIIAAAgggkIYACTBpqNMmAgggEE9gT0mPVdx6i6Sj4xXlLgQQQAABBBDwFLA9Ae85KIoFF2BDanBSKkQAASdAAgzPQc0C03STGnRMuVyD9tIg/anmeihgUYDvDYtRoU8mBNhAaiIMdAKB3AnEOQWG019yF3YGhEBiAny/JEZNQwjUXYAEGG9i2+tvJMB4B5aCCCCAAAIIIIBAGgIkwKShTpsIIIBAPIHVJX1QcesbkjaKV5S7EEAAAQQQQMBTwPYEvOegKBZcgA2pwUmpEAEEnAAJMDwHNQtM1UuSvlEut1jra0fNrbkeClgU4HvDYlTokwkBNpCaCAOdQCCXAq2dAsPpL7kMOYNCIDEBvl8So6YhBOouQAKMN7Ht9TcSYLwDS0EEEEAAAQQQQCANARJg0lCnTQQQQCC+wN8lbVZx+6aSZscvzp0IIIAAAgggUKOA7Qn4GgfD7XUTYENq3WipGIFiC5AAU+z41zz6Z9Vdy/ReuVw7va0BWq/meihgVYDvDauRoV+pC7CBNPUQ0AEEcivQ2ikwnP6S27AzMAQSEeD7JRFmGkEgEQESYLyZba+/kQDjHVgKIoAAAggggAACaQiQAJOGOm0igAAC8QVukHRcxe3HSLo5fnHuRAABBBBAAIEaBWxPwNc4GG6vmwAbUutGS8UIFFuABJhix7/m0U/TUDXod+Vy7fSwBui/aq6HAlYF+N6wGhn6lboAG0hTDwEdQCDXAs2dAsPpL7kOOYNDIBEBvl8SYaYRBBIRIAHGm9n2+hsJMN6BpSACCCCAAAIIIJCGAAkwaajTJgIIIBBf4KgmCS+3SDo6fnHuRAABBBBAAIEaBWxPwNc4GG6vmwAbUutGS8UIFFuABJhix7/m0U/VJZJ+Ui7XoIs1SOfVXA8FrArwvWE1MvQrdQE2kKYeAjqAQK4FmjsFhtNfch1yBodAIgJ8vyTCTCMIJCJAAow3s+31NxJgvANLQQQQQAABBBBAIA0BEmDSUKdNBBBAIL7AlpKeq7j9DUkbxS/OnQgggAACCCBQo4DtCfgaB8PtdRNgQ2rdaKkYgWILkABT7PjXPPop+pPaaY9yufY6RNvo3prroYBVAb43rEaGfqUuwAbS1ENABxDIvUDlKTCc/pL7cDNABBIR4PslEWYaQSARARJgvJltr7+RAOMdWAoigAACCCCAAAJpCJAAk4Y6bSKAAAK1CcyVtG5FkUGSptZWBXcjgAACCCCAQEwB2xPwMQfBbXUXYENq3YlpAIFiCpAAU8y4e416vDqqq96VtFq5fIN6aZD+4VUfhSwK8L1hMSr0yYQAG0hNhIFOIJBrgcpTYDj9JdehZnAIJCbA90ti1DSEQN0FSIDxJra9/kYCjHdgKYgAAggggAACCKQhQAJMGuq0iQACCNQmcI+kgyuKnCZpdG1VcDcCCCCAAAIIxBSwPQEfcxDcVncBNqTWnZgGECimAAkwxYy716if1Q5apr9VlH1DAzkx1svSbiG+N+zGhp6lLMAG0jABqOYYphVqQQABBBDIu0DDgFY/W/M+/Njjq/bexTE2JTcikLoACTDeIbC9/kYCjHdgKYgAAggggAACCKQhQAJMGuq0iQACCNQmcI6kiyuK/EXSLrVVwd0IIIAAAgggEFPA9gR8zEFwW90F2JBad2IaQKCYAiTAFDPuXqOepmvUoJMqyv5eAzXUqy4KWRXge8NqZOhX6gJsIA0TgmqOYVqhFgQQQACBvAuQuBEvwtXeuzjGc+QuBCwIkADjHQXb628kwHgHloIIIIAAAggggEAaAiTApKFOmwgggEBtAntJerRJkf+S9HBt1XA3AggggAACCMQQsD0BH2MA3JKIABtSE2GmEQSKJ0ACTPFi7jXiadpEDZou6evl8g0apUH6mVd9FLIqwPeG1cjQr9QF2EAaJgTVHMO0Qi0IIIAAAnkXIHEjXoSrvXdxjOfIXQhYECABxjsKttffSIDxDiwFEUAAAQQQQACBNARIgElDnTYRQACB2gX+JGmPimK3S/p+7dVQAgEEEEAAAQSqCNiegCd8VgRytSH1vffe09NPP61HH31UL730kmbOnKmPPvoosu7Ro4e22GILDRo0SEOGDIl+7dKli5U45Lof/+///T/993//d3mMF154oc4///y6jPmvf/2rBg8e7FV3nz59oudk3XXXjerYY489tMEGG6h9+/Ze9f385z/XBRdc4FW2f//+UV923XVX7bXXXtp0003VsWNHr7rSKkQCTFryGWt3qn4u6aflXrfT22rQQA3UvIyNhO62LpCr7w2CjUBIATaQhtGs5himFWpBAAEEEMi7AIkb8SJc7b2LYzxH7kLAggAJMN5RsL3+RgKMd2ApiAACCCCAAAIIpCFAAkwa6rSJAAII1C5wuKQ7KootkbSlpJdrr4oSCCCAAAIIINCKgO0JeEJnRSDzG1KXLFmiiRMnavTo0XrooYdiu6622mo67bTTdPzxx6t79+6xy3Fj7QJZSYBpbmQ777yzTj31VO2///7q3LlzTYNvSwJM04ZcwtbFF1+s3XbbzTshp6bOB7iZBJgAiHmvYqrWkKLTX9YvD5XTX/Ia9cx/b+Q1MIwrfQE2kIaJQVNHNt6GcaUWBBBAIO8CvD/8Isz3i58bpRCwKEACjHdUbK+/kQDjHVgKIoAAAggggAACaQiQAJOGOm0igAACfgKTJW1bUdT9F1/9/tPIfu1TCgEEEEAAgSII2J6AL0IEqo+xn6QZ1W+r6x2Z3ZDa0NCg6dOna+TIkTUlvjTVdKd+XHTRRfr2t7+dmcSCuj4Rdag8ywkwJY6hQ4fqyiuvjE5liXuFTIAptfmzn/1MZ511llZcccW43UjtPhJgUqPPTsPP6Mdqr/8pd5jTX7ITu9p7mtnvjdqHSgkEahNgA2ltXi3dzQbmMI7UggACCBRNgPeHX8T5fvFzoxQCFgVIgPGOiu31NxJgvANLQQQQQAABBBBAIA0BEmDSUKdNBBBAwE/gR5Kuryj66lenwHzhVx2lEEAAAQQQQKAZAdsT8ITMCfxM0q6SRkmakBJJJjekulNfXFLF6aefro8++qhZuq5du6pfv37lRIH3338/Sphp7nL3/vSnP41O+qj1lI+U4papZvOQAOPAt9tuO1133XUaMGBALP96JMC4hi+55BKdccYZ6tixY6x+pHUTCTBpyWek3fHqqK7R6S99yz3m9JeMBM+rm5n83vAaKYUQqFGADaQ1grVwOxuYwzhSCwIIIFA0Ad4ffhHn+8XPjVIIWBQgAcY7KrbX30iA8Q4sBRFAAAEEEEAAgTQESIBJQ502EUAAAT8B958rdhtd+lQUP1fSL/2qoxQCCCCAAAIINCNgewKekDmBVSW9IWmVrxJg0kiEydyGVJf8cvnll+vss89e7inaeeedddxxx2nPPffUWmutpaYb8D///HNNmTJFo0eP1n333bdc+awkFmTtX5+0E2AmTZqknXbaqVU2d6LQp59+qgULFujZZ5/VuHHjopOF3D9XXi4J5uabb9Zmm21WNQxNE2COP/746BSZaqe3LF68WJ988oleeeWVqB+33npro36ss8460Z/vsssuVfuQ5g0kwKSpn4G2p+hMtdNl5Z5y+ksGgtamLmbue6NNo6UwAjUIsIG0BqxWbmUDcxhHakEAAQSKJsD7wy/ifL/4uVEKAYsCJMB4R8X2+hsJMN6BpSACCCCAAAIIIJCGAAkwaajTJgIIIOAv4HYsNk14OVrSLf5VUhIBBBBAAAEEKgRsT8ATqpKAOwVmZAWHOwkmyUSYTG1IdUkKd911l0444YRGCQE9evTQRRddpO985zuxTnBZtmyZ7r33Xp155pmaM2dOmd+dBHP77bfrwAMP5AkNKJCFBJimw3XP2rRp0zRixAj99a9/bfTXQ4cO1dixY9W9e/dWlXwTYCordf0YP368jjnmmEbP6lFHHaVrr71WXbp0CRipsFWRABPWM1e1TdG+aqc/NhoTp7/kKsTNDCZT3xt5DwbjsyXABtIw8WADcxhHakEAAQSKJsD7wy/ifL/4uVEKAQsCzNcFi4Lt9TcSYIIFmooQQAABBBBAAIEkBEiASUKZNhBAAIFwAmtL+pukjSqqXCxpoKTnwzVDTQgggAACCBRWwPYEfGHDstzAK0+BqfzLpBJhMrUh1SUiHH744Y0SAdyJHNddd50GDBhQ81M1ceJEHXnkkY3q++Y3vxklway33no110eB5gWymABTGsncuXM1fPhw3X///Y0G504ROuWUU5Y7ZajyphAJMK4+lwRz9dVXR8k4pat379665557tNVWW5l97FhQNxuadDv2jDZQe70saaWKjrwqaRcN1Lx0O0frdRTI1PdGHR2oGoHlBNhAGuahYANzGEdqQQABBIomwPvDL+J8v/i5UQoBCwLM1wWLgu31NxJgggWaihBAAAEEEEAAgSQESIBJQpk2EEAAgbACh0q6q0mVbzRJignbIrUhgAACCCBQHAHbE/DFiUOckTY9BaayTL0TYTKzIXX+/Pk6/vjj9dvf/rbss9lmm+mmm27SDjvsEMd5uXtcYsGNN96oH/7wh43+Lk5yg1eDBS2U5QQYF7KXXnpJRx99tCZPnlyOoEu8cqcRbbRRZT5/4wCHSoBxtc6aNUvDhg3TzJkzy42MGzcu+jOrFwvqViOTcr+m6llJ/Rv1okH7aVCTE2FS7ibNBxfIzPdG8JFTIQJVBNhAGuYRYQNzGEdqQQABBIomwPvDL+J8v/i5UQoBCwLM1wWLgu31NxJgggWaihBAAAEEEEAAgSQESIBJQpk2EEAAgfACV0r6z3/K+N/1/1XS4PBNUSMCCCCAAAKFErA9AV+oUFQdbEunwFQWrFciTGY2pP7ud7/TwQcf3AjTndTiToSJsXDXYhDee+89HXfccXrggQfK9+yxxx667bbbtM4661QNHjdUF8h6AowboUs2cYlSCxYsKA/YJU/94Ac/aBEgZALMJ598omOPPTY69aV0XXzxxTrnnHOqByClO2L8e8lcXkqxSa3ZKbpL7eT+Qxj/udrpNA3Q6NT6RMNJCWTmeyMpENpBoCTABtIwzwIbmMM4UgsCCCBQNAHeH34R5/vFz41SCFgQYL4uWBRsr7+RABMs0FSEAAIIIIAAAggkIcCieRLKtIEAAgjUR+Bvkpr+Z7vdfwl9VH2ao1YEEEAAAQQKIWB7Ar4QIahpkK2dAlNZUehEmExsSF24cKFOOukk3XLLLWWLoUOHRqe/dOvWrSbo5m529bjkgtLVtWtX3Xfffdp9991j1f3pp5/qL3/5S5Sc4E7omD59elRutdVW06BBg7TTTjvpoIMOkjuxpmPHjrHqbJo04k6/ufLKK7XiiismUn7JkiXROB555BH99a9/1ZQpU/TRRx/J2fTr10+DBw/WfvvtJ3cSSrUxtZYAs2zZsqid3//+93r88cf19NNPR+Pr0aNHVPeBBx6ovffeW6uvvnqscbu+ur5VXpMmTYpi0JaruROIDjnkkOgEoVVWWaXZqkMmwHz++ec67bTTNHbs2HJbF154oc4///y2DKuuZVlQrytv9iqfop+pnUY26fidGqjDszcYeuwhkInvDY9xUQSBNguwgbTNhFEFbGAO40gtCCCAQNEEeH/4RZzvFz83SiFgQYD5umBRsL3+RgJMsEBTEQIIIIAAAgggkIQACTBJKNMGAgggUB8Bt4vvX5LaN6l+nKTD6tMktSKAAAIIIJB7AdsT8Lnnr3mAcU6Bqaw0VCJMJjakTps2Td/61rc0b968ssGYMWPkkkJCXK+//rpOPvlkbbXVVhoyZIgGDBgQJa9UWxB8//33o4QEl5jikkOqXTvvvLMuuOAC7bbbbmrfvumnb+PSaSXAuISUJ598Ui65wiX1VLvcmC655BLtsMMOLXq1lAAzY8aMKIHjoYcearUZFwvXH5ek1Llz51bvrVcCjGu0aaJU7969o6Qn99w0d4VMgHEnzwwfPlzu1KPSdccdd0QnIFm9qv374/aqWu07/QosMFWTJDXNQluqFbWSttDiwK1RnU2BTHxv2KSjV3kXYANpmAizgTmMI7UggAACRRPg/eEXcb5f/NwohYAFAebrgkXB9vobCTDBAk1FCCCAAAIIIIBAEgIsmiehTBsIIIBA/QT2kPSnZqp3//nsAyX9s35NUzMCCCCAAAK5FLA9AZ9L8jYPKu4pMJUNtTURJhMbUl2SyQknnFAed7XEgzZHIkYFzz77rE455ZTodJRaLneCyllnnaUzzjij1dNc0kiAcUkW5513nq655ppahhSdCuOSgI488shmT4NpOpZRo0apb9++Ov300zVnzpzYbZ166qn6xS9+oS5durRYpp4JMM8995zcqS+zZ88ut99aEkrIBBiXpHXYYYdp8uTJUdvrrLOOHnzwwShZy+rFgrrVyCTYr6naUtIDknou12qDttQgvZBgb2gqXYFMfG+kS0TrRRVgA2mYyLOBOYwjtSCAAAJFE+D94Rdxvl/83CiFgAUB5uuCRcH2+hsJMMECTUUIIIAAAggggEASAiTAJKFMGwgggEB9BUZKchs/m16fSTpE0sP1bZ7aEUAAAQQQyJWA7Qn4XFEHG0ytp8BUNuybCGN+Q+oXX3wRJYtcf/315fHut99+0UkY3bp1C4ZfS0UTJ06Mkj2aJm+4RJCddtpJO+64ozp16qQ333xTTzzxhGbNmrVc9dWSOZJOgFm4cGGUmFPpXOp0//79tccee2j11VeXS5KZNGmSnEHl5cZ+ww036NBDD11urE3HsvXWW+vjjz9u5Lfrrrtq8ODBUTJNa24u7u7Uk5YWa+uZADN//nwdccQR+sMf/lAe48iRI+V+mutPqASYhoYG3XjjjfrhD39Ybveoo47Stdde22oyUC3PdD3uZUG9HqoZqvMZHaX2Giup03K9btAoDWr2//tnaIB0tUYB898bNY6H2xEIJsAG0jCUbGAO40gtCCCAQNEEeH/4RZzvFz83SiFgQYD5umBRsL3+RgJMsEBTEQIIIIAAAgggkIQACTBJKNMGAgggUH+BvpJmSOrQTFNnSbpK0uL6d4MWEEAAAQQQyLyA7Qn4zPPWbQA+p8BUdqbWRBjzG1I//PDDKOHh0UcfLY/ztNNO0yWXXBIlmSR9udM/XBJE6SQO175L2nB9cifCuCSRymvZsmV68sknde6552rKlCmN/u6yyy6LTkHp0GH5T98kE2CWLl2qK664IkqAqbz233//KLljm222Ufv27ct/5cbkEk1cYlLlmFzyjzsRpWfPxoc9NB1LZRvf//735U6EaVpm0aJF+u1vf6uf/vSnjRJlXCLObbfdFp2A0txVzwSYzz//PIqzO5GodB1//PHR6Tcrrrjict0JkQDjkl8eeeQR/ehHPyo7uLE759122y3px7+m9lhQr4krPzePV0d11ZmSLm5mUMvUXntrGz2enwEzEh+BBvc/blwIIBAJsIE0zIPABuYwjtSCAAIIFE2A94dfxPl+8XOjFAIWBJivCxYF2+tvJMAECzQVIYAAAggggAACSQiQAJOEMm0ggAACyQi4nYw3S/peM829JOkOSbdL+mcy3aEVBBBAAAEEMilgewI+k6SJdLotp8BUdjBuIoz5BBh3esqwYcM0c+bM8vhcsoZLREj6ckkZ5513ni6//PJy0z169IiSR4YOHdriqSTu5vfffz9KGHEnmJQuV/aee+7RwIEDlxtKkgkwL774or7zne/opZfcp/a/L5dwcemll0bJPS1d7v6jjz66UTKQs3GxqVxMbSkBxiUxOZOOHTs224TbH33XXXfphBNOiE6ecZfrz8MPPxydtNPcVc8EGNde06SWvffeW258TROfmru3tWSZyrEsWbIkOiHnhRde0M0336z77ruvPH53XzW3pP+9aKk9FtStRCKhfkzVGloWnfpypCT3H7ZofDXoKX2p3bWjPk+oRzRjWIAEGMPBoWuJC7CBNAw5G5jDOFILAgggUDQB3h9+Eef7xc+NUghYEGC+LlgUbK+/kQATLNBUhAACCCCAAAIIJCFAAkwSyrSBAAIIJCswQtKVLTQ5/6skGLeDcGqy3aI1BBBAAAEEMiFgewI+E4SpdbKtp8BUdrxaIkwmE2Dc6RfuVJikr+YSRW644QYde+yxrSa/lPo5d+7c6PSY8ePHl7vuEkB+8YtfqHPnzo2Gk1QCjEsycSeYuH6Urv3220833nij1l577arETfvZ3AktzSXAHHfccVG7Xbp0abWN+fPn6wc/+EGUBFK6br31VrmTY5q7LCfAVMWscsNqq60WJVu5Z7+lpKG2thGyPAvqITUN1zVNm6ghSno5StL6zfa0nUZrgJLPWjTMVvSukQBT9CeA8VcKsIE0zPPABuYwjtSCAAIIFE2A94dfxPl+8XOjFAIWBJivCxYF2+tvJMAECzQVIYAAAggggAACSQiQAJOEMm0ggAACyQv8l6SrJG3SStN3f5UM85Skj5LvIi0igAACCCBgUsD2BLxJMjOdCnUKTOWAWkqEMZ8A01xCw7hx46JTYZK+XMLG6aefXm7Wnfpy0003qVu3brG78rvf/U4HH3xw+f6tt95ad999t/r06dOojqQSYD744IMoKeeRRx4pt19LgtG8efOiZJTHH388Ku9OaHnssce0/fbbl+trOhZ3j0to2X333au6uQSdUaNGRT+l68ILL9T555/fbNl6J8CMHTs2OpGmdA0YMEDuedxkk+X/70rT02KqDraVG/r3769rrrmmxZNv2lJ3vcqyoF4vWQP1jldHraJBatD31BAlvny92V416HV10LnaRuMM9JouGBIgAcZQMOhK6gJsIA0TAjYwh3GkFgQQQKBoArw//CLO94ufG6UQsCDAfF2wKNhefyMBJligqQgBBBBAAAEEEEhCgASYJJRpAwEEEEhHYB1JP/jqp2crXVj01Wkw7kSYpyX9WdLb6XSZVhFAAAEEEEhdwPYEfOo85jsQ8hSYysE2TYTJZALMpEmTEk8EWLBggYYPH67bb3cHEP77GjNmjI4//viaHqa33347OsFjwgQXin9f999/vw444IBG9SSVADNt2jR961vfkktkcdd2222nu+66SxtttFGscS1dulQjR47U3/72Nw0cODBK5HGnwPTo0aNcvulYhgwZIvdn6667bqw2mpZ37bmf5hZs650Ac9ttt+nII91hF/++Wkpgcn8XMgHG1ecSh1zb7rSenj1b+79FsVjrfhML6nUnTq6ByVpdHTVIS7Wt2muQJJfhtkaLHWint7VMv1I7jdVA/ft/XLgQqBAgAYbHAYH/CLCBNMzTwAbmMI7UggACCBRNgPeHX8T5fvFzoxQCFgSYrwsWBdvrbyTABAs0FSGAAAIIIIAAAkkIkACThDJtIIAAAukKrFaRCNP4P5Hdcr9mS5ok6RVJnzbz80nFn7kEGi4EEEAAAQTyImB7Aj4vyvUbRz1OgansbSkRZnxrQ3Cnb6R9NU3QcP2p5YSSUP1/9dVXdeihh8r1x13rrLOOHnzwQbkTQGq5Fi9erLPPPlvuNJnS1dyJJkklwLjTZ9y4Stexxx6rq666SiuttFItw2r13qZjqbWNWizqnQDTNKllxx131J133tko4aeEEToBplSvSy664oor5E4girFoHSyOtVYUo2/M5dWKGvL+2eqsBVpZy7SypFXUEP26stpr5fLvpV5fJbv0jdU0iS+xmLhJIgGGpwCB/wiwgTTM08AG5jCO1IIAAggUTYD3h1/E+X7xc6MUAhYEmK8LFgXb628kwAQLNBUhgAACCCCAAAJJCLBonoQybSCAAAI2BLpUJMJsZaNL9AIBBBBAAAEEEMifgIUEmFmzZmnYsGGaOXNmGTiNBJimiTitJT5UexLGjh2rE044oXybO0XGJcSsuOKK5T+rJemjufbilm+apNHa6SrVxtXS38ftS4jySSfA7L333tFpNquvvvpy3W9q21ycWxrzv/71L3388ceaMmWKfv3rX+uhhx5qdKtLgnEnEO2zzz6+Yal7uaoL6u7cTq58CJD4ko84JjgKEmASxKYp8wJsIA0TIjYwh3GkFgQQQKBoArw//CLO94ufG6UQsCBQdb5OYu9dvECRABPPibsQQAABBBBAAAEEYgjwER4DiVsQQACBnAl0/CoRZmdJ/SVtnrPxMRwEEEAAAQQQQCBVAQsJMG+//bYOP/xwTZjgDq3593XxxRfrnHPOSdSmaWJFa4kP1ToWJyEkzj2ttROnvIvvqFGjop962jbtS3Mn3rR1LKXy9UyAWbp0qc4//3z98pe/LHd3v/320+23365u3botN4S2JMBUVrZs2TLde++9OvPMMzVnzpzyX+20007RaUg9e/as9sil8vdVF9RJgEklLgEbfVUNek7S82qnsU67L78AACAASURBVBqoeQHrpqqcC5AAk/MAM7yaBNhAWhNXizezgTmMI7UggAACRRPg/eEXcb5f/NwohYAFgarzdSTAxA0TCTBxpbgPAQQQQAABBBBAoKoACTBVibgBAQQQyL3AOpIGSBooaZuvkmLWz/2oGSACCCCAAAIIIFAnAQsJMAsWLNDw4cOjJIPSddppp+mSSy5Rp06d6jTy5autZwJMc8k0cRJYWht8nPKff/65nKU7kaZ01eN0nbwkwDT3LLZ2qkuoBBgXG/fv4l133RWdHOT6Ubouv/zyKIYxFq8T+3el1FDVPpEAk3hMvBts0Ftqpylq0FS113Nqp+e1jf6TjeVdMQWLKkACTFEjz7ibE2ADaZjngg3MYRypBQEEECiaAO8Pv4jz/eLnRikELAhUna8jASZumEiAiSvFfQgggAACCCCAAAJVBUiAqUrEDQgggEAhBVxSTF9Jq0ta46uf0u+b/tlKhRRi0AgggAACCCCAQAsCFhJgaj11o17BrGcCzBFHHKHrrrtOXbt2LXc/TgJLa2ONU54EmNqellpPIwqZAON6+umnn+rkk0/WbbfdVu54ayfQ1Da68HdXXVAnASY8em01fqYGfah2+kDSB9Hv23/1+2X6UB30gZbqQzXoeW2rd2qrmrsRaF2ABBieEAT+I8AG0jBPAxuYwzhSCwIIIFA0Ad4ffhHn+8XPjVIIWBCoOl9HAkzcMJEAE1eK+xBAAAEEEEAAAQSqCpAAU5WIGxBAAAEEEEAAAQQQQKBAArYn4AsUCM+hrirpdUnu13pcEyX9TNL41iq3kADj+vfAAw/owAMPLHe1d+/euueee7TVVlsFs7nppps0ceJE7bPPPtpxxx21/vrrq2PHjuX665kA09wpInESWFobfJzyzSUXXXzxxTrnnHOCubqK8nICjHsG9t1330YnsNx///064IADmvUKnQDjGnGn9bhTYErX1ltvrbvvvlt9+vQJGrMQlbGgHkKROhDIpwAJMPmMK6PyE2ADqZ9b01JsYA7jSC0IIIBA0QR4f/hFnO8XPzdKIWBBgPm6YFGwvf42VY37N1DsqQwWeipCAAEEEEAAAQTCC/CxFt6UGhFAAAEEEEAAAQQQQCC7ArYn4LPrmlTPXXLKyDo0Vkp8mfBV3U2fk0ZNWkmAmTVrloYNG6aZM2eW+zdmzBi5xJEQ18KFC3XSSSfplltuKVfX9GSNadOm6Vvf+pbmzZsX3eOSZO6880716NGj5i5ceeWVOv3008vlTjzxRF1++eX62te+Vv6zOAksrTUct3zTJI2RI0fK/cRYDI097jwkwLh/F1zczjjjjPK4qyWf1CMBpqml68ykSZO00047xY5HUjfGeIaYy0sqGLSDgDEBEmCMBYTupCrABtIw/GxgDuNILQgggEDRBHh/+EWc7xc/N0ohYEGA+bpgUbC9/kYCTLBAUxECCCCAAAIIIJCEAIvmSSjTBgIIIIAAAggggAACCGRFwPYEfFYU0+lnPU5/aZr4UhpZJhJgFi1apLPOOktXX311OSLu1I1f/epXWnPNNdscpWeeeUYHHXRQObnFVXj++edHiSAdOnSI6p8zZ46+973v6W9/+1v0z127dtVjjz2m7bffvqb2v/jiiyiJ4vrrry+Xa+7Ulaan3jR3SkxrDf/yl7/UueeeW76lpfK33XabjjzyyPJ9xx57rK666iqttNJKscflTkY5+eSTo2SgbbbZJvpxJ+mU7PKQAOMSn77//e/r8ccfr2pauoEEmKpTdVVviP0QciMCCGRKgASYTIWLztZZgA2kYYDZwBzGkVoQQACBognw/vCLON8vfm6UQsCCAAkwwaJge/2NBJhggaYiBBBAAAEEEEAgCQEWzZNQpg0EEEAAAQQQQAABBBDIioDtCfisKKbTz5Cnv7SU+FIaWSYSYFxnn3jiCQ0dOlQLFiwoR+WGG26QS9iIsXDXYiRdcs15550XncBSutZZZx39/ve/17bbblv+M9fu8OHDdfvtt5f/zOcUmrfffluHH364JkwoHcIj3X///XIJPZWXSyoZPHhw+Y9qSUxpLsmmpQSYp59+WnvttVfZ1edkm7Fjx+qEE04o9/Wcc86RS/7IUwJMcyev3Hvvvfr2t7/d4rNVjwSYptbVTqFJ53/C/t1qjH8vmctLM0C0jUCKAiTApIhP0+YE2EAaJiRsYA7jSC0IIIBA0QR4f/hFnO8XPzdKIWBBgPm6YFGwvf5GAkywQFMRAggggAACCCCQhACL5kko0wYCCCCAAAIIIIAAAghkRcD2BHxWFJPvZ6jTX6olvpRGlpkEmE8//TQ6ZcSdWFK6NttsM40bN05bbbWVV6QaGhp01113RckblYk1LSWLXHnllTr99NPLbfmcQtM0kaKlBIamCTB77LGH7rzzTnXv3r3qWJueVuMKtDSm5k42qZbYUdmBhQsX6qSTTtItt9xS/uOmCT1ZPwHmpZde0tFHH63JkyfXFPvQCTDNWbuTdlxS1hprrFH1uUj6BhbUkxanPQSyI0ACTHZiRU/rL8AG0jDGbGAO40gtCCCAQNEEeH/4RZzvFz83SiFgQYD5umBRsL3+RgJMsEBTEQIIIIAAAgggkIQACTBJKNMGAggggAACCCCAAAIIZEXA9gR8VhST72dbT3+Jm/hSGllmEmBch11SiDs9xSV4lK7ttttON954o/r27VtztCZOnKgjjzyyUX09evTQPffco4EDBy5X34svvqjvfOc7cgkRpauWU2jmzp2rI444QuPHjy+XP+WUU3TZZZepc+fOjdp77rnndMghh2j27NnRnzd3Kk1zA3ZJPc7jhz/8YaO/bikBZunSpRo1alR0Ykvp2m+//aI61l577aqmf/7zn3XooYfKJdK4y8XDJRVttNFG5bJZToB59913o+Qhl9RTurp27SoXdzfu1q7QCTCuD+75qUzWOv/88zVy5MjyaTtVA5bgDSyoJ4hNUwhkTIAEmIwFjO7WVYANpGF42cAcxpFaEEAAgaIJ8P7wizjfL35ulELAggDzdcGiYHv9jQSYYIGmIgQQQAABBBBAIAkBEmCSUKYNBBBAAAEEEEAAAQQQyIqA7Qn4rCgm28+2nP5Sa+JLaWSZSoBZsmSJLr/8cp199tmNItOnTx9dcMEFOvjgg5dLJGkuhIsWLYpOU/nxj3+sjz76qNEtLhnFnfLSoUOH5Yq6cuedd17Uh9K12mqr6brrrtOwYcPU2gLi+++/rzPOOCM6raN0uWQblxyy0047LdfWBx98ECU7PPLII+W/O/HEE6NkmS5dujT7ZLrkF5dcc8wxxzRK6nE3t5QA4/6uucSeam25ci6hZ/jw4Y2SQy6++GKdddZZjfyymACzbNkyTZkyJYqZS7yqvOLYuPtDJcC4uLpkLXdS0axZsxo9Py0layX7P13Nt8aCuoUo0AcEbAqQAGMzLvQqHQE2kIZxZwNzGEdqQQABBIomwPvDL+J8v/i5UQoBiwLtYkzgWey3gT7ZXn8jAcbAI0IXEEAAAQQQQACB+AIkwMS34k4EEEAAAQQQQAABBBDIv4DtCfj8+/uM0Of0F9/El1L/MpUA4zq9cOHCKMHi+uuvX85455131nHHHac999xTa621VqOEFJdE4JJdHn30UY0ZM0Z/+ctflisfJ7HBncjiElMmT55cLu9OBHFlXbJE9+7dG9XrEikmTZqkc889d7lEiksuuSQq07Fjx+X64vr7i1/8Qu6Ej8rLJe248Tdt59NPP9VNN92kiy66aLmkHle+tQQY19bVV1+tESNGNGrrsMMOi+pzp7lUroW2lBziEnnuuOMO9ezZs1E9WUiAcWP65JNP9M477+iZZ56JEpWeeOKJ5eJy4IEHauzYsdHzVe1qSwKM68/8+fP1/PPP6+abb9Z9993X6OQX17Z7ptzpPc09P9X6lsTfx1g/Zy4viUDQBgIGBUiAMRgUupSaABtIw9CzgTmMI7UggAACRRPg/eEXcb5f/NwohYBFARJgvKNie/2NBBjvwFIQAQQQQAABBBBIQ4BF8zTUaRMBBBBAAAEEEEAAAQSsCtiegLeqll6/aj39pa2JL6WRZi4BxnV8wYIF0Uks11xzTYsRc6er9O7dW+3bt5dLJnCJK3PmzGnx/pNPPjlKOHHJLNUudxrHkUceuVx9rqxLAtlxxx3VqVMnvfnmm1ESReWpHaW64yTbuHLuZJmZM2c26pI7dWa//fbTFltsoaVLl2rGjBlRO6XTbFw/XGLEH//4Rz3++ONR2dYSYNzft5ZYtOuuu2rw4MGRzYcffhjVOX369EZ9ct633nqr3L1Nr7QTYKrFM+7f77XXXrr22muj5yrO1TQBJk6ZuPfUkogTt87Q95EAE1qU+hDIjwAJMPmJJSNpuwAbSNtu6GpgA3MYR2pBAAEEiibA+8Mv4ny/+LlRCgGLAiTAeEfF9vobCTDegaUgAggggAACCCCQhgAJMGmo0yYCCCCAAAIIIIAAAghYFbA9AW9VLb1+xT39JVTiS2mkmUyAcZ1ftGiR7rzzTrkTUUqJHz7hc8kk//u//6vvfe976ty5c+wqnn76aZ1yyimaMmVK7DLuRpdEcuqpp+rss89Wly5dWi3rTmZxJ3+cfvrprSbvVFbi6r/yyiu1//77R0k67sQbd1VLgHH3uCSYiy++OPqp5XLJL//3f/+nffbZp9FJMaU68pAAc8wxx0QJUmuvvXZsmnolwAwdOjSKsXO3fJEAYzk69A2BdAVIgEnXn9ZtCbCBNEw82MAcxpFaEEAAgaIJ8P7wizjfL35ulELAogAJMN5Rsb3+RgKMd2ApiAACCCCAAAIIpCFAAkwa6rSJAAIIIIAAAggggAACVgVsT8BbVUunX3FOfwmd+FIaaWYTYEoDmDdvnm6++WbdcMMNsZNEXFmX+HLcccfJncSy4YYbekX+/fff1+jRozVmzJhYSTguKeXcc8/V9ttv32yiSHOdcEkw7rSVkSNH6qGHHmq1n4MGDdIll1yib37zm1F/Dj/88JoSYFzl7rScJ598MupnnOSe73//+9FpMz179myxb1lOgHHJJi4ByZ3q404TquUKnQDj4vuTn/wkSm6qJVmrlj6HvJcEmJCa1IVAvgRIgMlXPBlN2wTYQNo2v1JpNjCHcaQWBBBAoGgCvD/8Is73i58bpRCwKEACjHdUbK+/kQDjHVgKIoAAAggggAACaQiQAJOGOm0igAACCCCAAAIIIICAVQHbE/BW1dLpV2unv9Qr8aU00swnwJQGsnjxYs2YMUMTJkzQU089pXfeeUfulJbS5U7L2GKLLeSSCIYMGRL9Wu0ElriPw3vvvRcljbjTVmbOnBklrLjLtbn11ltHCSl77723+vTpU3MSRakPS5Ys0eTJk/Wb3/xGzzzzTHls/fv3j9o47LDDtPPOO2vFFVeMinz44YdeCTBN2/vDH/6gSZMmRbYLFiyITrDZdtttteuuu8olh2y++eZVx5SVBBhnue6662rgwIFRwot7Rrp16xb3MVjuvrYkwLgELRdX9wwNHjw4+undu3dVa+/O1qEgCTB1QKVKBHIiQAJMTgLJMIIIsIE0CKPYwBzGkVoQQACBognw/vCLON8vfm6UQsCiAAkw3lGxvf5GAox3YCmIAAIIIIAAAgikIUACTBrqtIkAAggggAACCCCAAAJWBWxPwFtVS75fLZ3+Uu/El9JIc5MAk3zoaBEBBFoTIAGG5wMBBFoSIAGGZwOB/wiwgTTM08AG5jCO1IIAAggUTYD3h1/E+X7xc6MUAhYFSIDxjort9TcSYLwDS0EEEEAAAQQQQCANARJg0lCnTQQQQAABBBBAAAEEELAqYHsC3qpa8v1qevpLUokvpZGSAJN8zGkRgUIIkABTiDAzSAS8BEiA8WKjUE4F2EAaJrBsYA7jSC0IIIBA0QR4f/hFnO8XPzdKIWBRgAQY76jYXn8jAcY7sBREAAEEEEAAAQTSECABJg112kQAAQQQQAABBBBAAAGrArYn4K2qJduvytNfkk58KY2UBJhkY05rCBRGgASYwoSagSIQR4DvjThK3FNIATaQhgk7G5jDOFILAgggUDQB3h9+Eef7xc+NUghYFCABxjsqttffSIDxDiwFEUAAAQQQQACBNARIgElDnTYRQAABBBBAAAEEEEDAqoDtCXirasn2y53+MkSS+3VCsk2XW2NDakrwNItA3gVIgMl7hBkfAjUJ8L1RExc3F0mADaRhos0G5jCO1IIAAggUTYD3h1/E+X7xc6MUAhYFSIDxjort9TcSYLwDS0EEEEAAAQQQQCANARJg0lCnTQQQQAABBBBAAAEEELAqYHsC3qpasv3qJ2lGsk0u1xobUlMOAM0jkFcBEmDyGlnGhYCXAN8bXmwUKoIAG0jDRJk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KIACTDeUbG9/kYCjHdgKYgAAggggAACCKQhQAJMGuq0iQACCCCAAAIIIIAAAlYFbE/AW1UrXr/YkFq8mDNiBBIRIAEmEWYaQSArAnxvZCVS9DNxATaQhiFnA3MYR2pBAAEEiibA+8Mv4ny/+LlRCgGLAiTAeEfF9vobCTDegaUgAggggAACCCCQhgAJMGmo0yYCCCCAAAIIIIAAAghYFbA9AW9VrXj9YkNq8WLOiBFIRIAEmESYaQSBrAjwvZGVSNHPxAXYQBqGnA3MYRypBQEEECiaAO8Pv4jz/eLnRikELAqQAOMdFdvrbyTAeAeWgggggAACCCCAQBoCJMCkoU6bCCCAAAIIIIAAAgggYFXA9gS8VbXi9YsNqcWLOSNGIBEBEmASYaYRBLIiwPdGViJFPxMXYANpGHI2MIdxpBYEEECgaAK8P/wizveLnxulELAoQAKMd1Rsr7+RAOMdWAoigAACCCCAAAJpCJAAk4Y6bSKAAAIIIIAAAggggIBVAdsT8FbVitcvNqQWL+aMGIFEBEiASYSZRhDIigDfG1mJFP1MXIANpGHI2cAcxpFaEEAAgaIJ8P7wizjfL35ulELAogAJMN5Rsb3+RgKMd2ApiAACCCCAAAIIpCFAAkwa6rSJAAIIIIAAAggggAACVgVsT8BbVStev9iQWryYM2IEEhEgASYRZhpBICsCfG9kJVL0M3EBNpCGIWcDcxhHakEAAQSKJsD7wy/ifL/4uVEKAYsCJMB4R8X2+hsJMN6BpSACCCCAAAIIIJCGAAkwaajTJgIIIIAAAggggAACCFgVsD0Bb1WteP1iQ2rxYs6IEUhEgASYRJhpBIGsCPC9kZVI0c/EBdhAGoacDcxhHKkFAQQQKJoA7w+/iPP94udGKQQsCpAA4x0V2+tvJMB4B5aCCCCAAAIIIIBAGgIkwKShTpsIIIAAAggggAACCCBgVcD2BLxVteL1iw2pxYs5I0YgEQESYBJhphEEsiLA90ZWIkU/ExdgA2kYcjYwh3GkFgQQQKBoArw//CLO94ufG6UQsChAAox3VGyvv5EA4x1YCiKAAAIIIIAAAmkIkACThjptIoAAAggggAACCCCAgFUB2xPwVtWK1y82pBYv5owYgUQESIBJhJlGEMiKAN8bWYkU/UxcgA2kYcjZwBzGkVoQQACBognw/vCLON8vfm6UQsCiAAkw3lGxvf5GAox3YCmIAAIIIIAAAgikIUACTBrqtIkAAggggAACCCCAAAJWBWxPwFtVK16/2JBavJgzYgQSESABJhFmGkEgKwJ8b2QlUvQzcQE2kIYhZwNzGEdqQQABBIomwPvDL+J8v/i5UQoBiwIkwHhHxfb6Gwkw3oGlIAIIIIAAAgggkIYACTBpqNMmAggggAACCCCAAAIIWBWwPQFvVa14/WJDavFizogRSESABJhEmGkEgawI8L2RlUjRz8QF2EAahpw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3/W22OusTfVEx0s80UF2CjZyKEEAAAQQQQAABBIILkAATnJQKEUAAAQQQQAABBBBAIMMCdifgM4yaw66zITWHQWVICFgQYEHdQhToAwJmBPjeMBMKOmJNgA2kYSLCBuYwjtSCAAIIFE2A94dfxPl+8XOjFAIWBJivCxYFu+tvz6q7lum98kgb9E8N0obBRk5FCCCAAAIIIIAAAsEFSIAJTkqFCCCAAAIIIIAAAgggkGEBuxPwGUbNYdfZkJrDoDIkBCwIsKBuIQr0AQGbAg0NDa1+f9jsNb1CoD4CbCAN48oG5jCO1IIAAggUTYD3h1/E+X7xc6MUAhYEmK8LFgW7629T1UvSqxUjna6B2ibYyKkIAQQQQAABBBBAILgACTDBSakQAQQQQAABBBBAAAEEMixgdwI+w6g57DoJMDkMKkNCwIIAC+oWokAfELApQAKMzbjQq3QE2EAaxp0NzGEcqQUBBBAomgDvD7+I8/3i50YpBCwIMF8XLAp219+mRsku0ypG+icN1F7BRk5FCCCAAAIIIIAAAsEFSIAJTkqFCCCAAAIIIIAAAgggkGEBuxPwGUbNYddJgMlhUBkSAhYEWFC3EAX6gIBNARJgbMaFXqUjwAbSMO5sYA7jSC0IIIBA0QR4f/hFnO8XPzdKIWBBgPm6YFGwu/42RUPUTuPLI23QOA3SYcFGTkUIIIAAAggggAACwQVIgAlOSoUIIIAAAggggAACCCCQYQG7E/AZRs1h10mAyWFQGRICFgRYULcQBfqAgE0BEmBsxoVepSPABtIw7mxgDuNILQgggEDRBHh/+EWc7xc/N0ohYEGA+bpgUbC7/jZFB6id7i+PtJ2u1QCdHGzkVIQAAggggAACCCAQXIAEmOCkVIgAAggggAACCCCAAAIZFrA7AZ9h1Bx2nQSYHAaVISFgQYAFdQtRoA8I2BQgAcZmXOhVOgJsIA3jzgbmMI7UggACCBRNgPeHX8T5fvFzoxQCFgSYrwsWBbvrb9P032rQ7eWRNmiUBulnwUZORQgggAACCCCAAALBBUiACU5KhQgggAACCCCAAAIIIJBhAbsT8BlGzWHXSYDJYVAZEgIWBFhQtxAF+oCATQESYGzGhV6lI8AG0jDubGAO40gtCCCAQNEEeH/4RZzvFz83SiFgQYD5umBRsLv+NlUnSrru/7N3L+CSFPXdgP+woCACAsEAosgnCIT7ZblHMciCidwXEbmIgoCCGiRuBMWFGC6igCKgKChXAblDNIggEA3KRZdLCBI0iEYwghKyQUEW9ntq3DNzzuycMz19as70zLz9PPusnFNVXf1WkW6665eqX+n8+GBMjzOzXbmGCBAgQIAAAQIEsgsIwGQn1SABAgQIECBAgAABAn0sUN0X8H2MOoBdF4AZwEF1SQSqIOCDehVGQR8IVFNAAKaa46JXvRGwgDSPuwXMeRy1QoAAgWETcP8oN+KeX8q5qUWgCgLe12Ubhep+f7snPhYRJ9WvdNHYJzaJfpQRDQAAIABJREFUy7JduYYIECBAgAABAgSyCwjAZCfVIAECBAgQIECAAAECfSxQ3RfwfYw6gF0XgBnAQXVJBKog4IN6FUZBHwhUU0AApprjole9EbCANI+7Bcx5HLVCgACBYRNw/yg34p5fyrmpRaAKAt7XZRuF6n5/uye+EhEH1690fsyI6fGdbFeuIQIECBAgQIAAgewCAjDZSTVIgAABAgQIECBAgEAfC1T3BXwfow5g1wVgBnBQXRKBKgj4oF6FUdAHAtUUEICp5rjoVW8ELCDN424Bcx5HrRAgQGDYBNw/yo2455dybmoRqIKA93XZRqG639/uiQciYr36lb4UK8fm8etsV64hAgQIECBAgACB7AICMNlJNUiAAAECBAgQIECAQB8LVPcFfB+jDmDXBWAGcFBdEoEqCPigXoVR0AcC1RQQgKnmuOhVbwQsIM3jbgFzHketECBAYNgE3D/Kjbjnl3JuahGogoD3ddlGoZrf3+6MFWJaPFW/yvnxXzE9XpvtqjVEgAABAgQIECDQFQEBmK6wapQAAQIECBAgQIAAgT4VqOYL+D7FHOBuC8AM8OC6NAK9FPBBvZf6zk2g2gICMNUeH72bWgELSPN4W8Ccx1ErBAgQGDYB949yI+75pZybWgSqIOB9XbZRqOb3tx/FTjE//nnUVV4Tm8Ue2a5aQwQIECBAgAABAl0REIDpCqtGCRAgQIAAAQIECBDoU4FqvoDvU8wB7rYAzAAPrksj0EsBH9R7qe/cBKotIABT7fHRu6kVsIA0j7cFzHkctUKAAIFhE3D/KDfinl/KualFoAoC3tdlG4Vqfn+7Kz4Zi8bx9aucHx+P6XFitqvWEAECBAgQIECAQFcEBGC6wqpRAgQIECBAgAABAgT6VKCaL+D7FHOAuy0AM8CD69II9FLAB/Ve6js3gWoLCMBUe3z0bmoFLCDN420Bcx5HrRAgQGDYBNw/yo2455dybmoRqIKA93XZRqGa39/uiRsi4u31q1wkdo5N45+yXbWGCBAgQIAAAQIEuiIgANMVVo0SIECAAAECBAgQINCnAtV8Ad+nmAPcbQGYAR5cl0aglwI+qPdS37kJVFtAAKba46N3UytgAWkebwuY8zhqhQABAsMm4P5RbsQ9v5RzU4tAFQS8r8s2CtX7/nZrLBZLxxMR8Wf1q1w0Xh+bxGPZrlpDBAgQIECAAAECXREQgOkKq0YJECBAgAABAgQIEOhTgeq9gO9TyAHvtgDMgA+wyyPQKwEf1Hsl77wEqi8gAFP9MdLDqROwgDSPtQXMeRy1QoAAgWETcP8oN+KeX8q5qUWgCgLe12Ubhep9f/txbBUvxR2jrvCnsVmsme2KNUSAAAECBAgQINA1AQGYrtFqmAABAgQIECBAgACBPhSo3gv4PkQcgi4LwAzBILtEAr0Q8EG9F+rOSaA/BARg+mOc9HJqBCwgzeNsAXMeR60QIEBg2ATcP8qNuOeXcm5qEaiCgPd12Uahet/ffhRfiPlxRP0K58fVMT32zHbFGiJAgAABAgQIEOiagABM12g1TIAAAQIECBAgQIBAHwpU7wV8HyIOQZcFYIZgkF0igV4I+KDeC3XnJNAfAgIw/TFOejk1AhaQ5nG2gDmPo1YIECAwbALuH+VG3PNLOTe1CFRRYJECL/Cq2O8K9Kla399+FGvE/JgTEa+s28yP42N6HFcBK10gQIAAAQIECBBoIyAAY4oQIECAAAECBAgQIECgIVCtF/BGpqoCAjBVHRn9ItDnAgW+n3uX1+djrPsEygoIwJSVU28QBSwgzTOqFjDncdQKAQIEhk3A/aPciHt+KeemFoEqCgjAlB6Van1/uyc+FRGfqF/NIvF4zI/NYrN4ovQVqkiAAAECBAgQIDBlAj6aTxm1ExEgQIAAAQIECBAg0AcC1XoB3wdgQ9pFAZghHXiXTaDbAgIw3RbWPoH+FRCA6d+x0/P8AhaQ5jG1gDmPo1YIECAwbALuH+VG3PNLOTe1CFRRQACm9KhU5/vbPfFnEbXdX1atX43dX0oPrIoECBAgQIAAgV4ICMD0Qt05CRAgQIAAAQIECBCoqkB1XsBXVUi/koAAjHlAgEBXBARgusKqUQIDISAAMxDD6CIyCVhAmgfSAuY8jlohQIDAsAlU9f5x7+/vjY1esVFlh8PzS2WHRscIdCwgANMx2UiF6nx/uyv+LhaNz9SvxO4vpQdVRQIECBAgQIBArwQEYHol77wECBAgQIAAAQIECFRRoDov4Kuoo0/jfagZIzN//oT5GIoECBAYV0AAxuQgQGA8AQEYc4NAQ8AC0jyzoaoLmPNcnVYIECBAoFsCVbt/3Db3tjj+iePjza98cxy3ynHduuxJt+v5ZdKEGiBQGQEBmNJDUY3vb7fGYrF0bfeX9epXYveX0oOqIgECBAgQIECgVwICML2Sd14CBAgQIECAAAECBKooUI0X8FWU0afRAnaAMR8IEOiKgABMV1g1SmAgBARgBmIYXUQmAQtI80BWbQFznquamlY+9alPxSc/+clJnWy11VaLNddcM1ZdddWYPn16bLfddvHGN74xFltssQnbPe+88+Lggw8eU+boo4+O1Kdp06ZNqk+tKj/99NNx0EEHxTXXXFP/9dZbbx1f//rXI11Du+PRRx+NffbZJ+68884xRc8999xau90+Uv/vvvvuuOOOO+Kee+6Jn/70p/Hwww/XT7vWWmvFGmusEZtttlmk60pjsdxyy3W7W9on0NcCVbl/jARf0t/LTls2fr7+z+NV015VWVvPL5UdGh0j0LGAAEzHZCMVqvH97Z44OiJOrF+F3V9KD6iKBAgQIECAAIFeCgjA9FLfuQkQIECAAAECBAgQqJpANV7AV01Ff5oFBGDMCQIEuiIgANMVVo0SGAgBAZiBGEYXkUnAAtI8kFVZwJznaqa2lRwBmFY9Xn/99eP9739/HHDAAbHUUku1vKgHH3ww9tprr3jooYfqv+8kkNKp1F133RW77bZbPPHEE/Wqxx57bMyePbtQ4KZVYCc1tPvuu0f6XTfCJi+99FLce++98fnPf74W3Jk7d27hy1566aVrfTvssMNiiy22iEUXXbRwXQUJDItAr+8fo4MvI+azV55d6d1fUj89vwzLvyGucxgEBGBKj3Lvv7/dFQfGovG1MVdg95fSA6oiAQIECBAgQKCXAgIwvdR3bgIECBAgQIAAAQIEqibQ+xfwVRPRn1YCAjDmBQECXREQgOkKq0YJDISAAMxADKOLyCRgAWkeyF4vYM5zFb1ppVsBmJGrmTFjRi28sfbaay90gc8//3zMmjUrzjjjjDG/u+qqq2KPPfbICvLiiy/G8ccfX9tdZuRYeeWV49prr43NN9+87blS8OTwww+Piy66aKGyKWiSwinbb79923Y6KfDkk0/GcccdF2effXYn1VqWfe973xsnnHBCrLTSSpNuSwMEBkmgV/ePVsGX5NoPu7+kfnp+GaR/C1zLsAsIwJSeAb39/nZPrB8R90TEy+pXMD8ejUVim9gsGmnv0penIgECBAgQIECAwFQKCMBMpbZzESBAgAABAgQIECBQdYHevoCvuo7+jQgIwJgLBAh0RUAApiusGiXQrwKeN/p15PS76wIWkOYh7tUC5jy9720r3Q7ApKtLu4987Wtfi3XWWWehi73llltqu5SM3tnk0EMPjdNPPz2WXHLJbDhp15e0G83NN99cb/PAAw+MM888c9wdakafvNXuMaN//6EPfShOOeWUePnLX56lz4888kgcccQRcdNNN2Vpb2Qczj333FhvvfWytakhAv0uMNX3j/GCLyOO/bD7S+qr55d+n/n6T6AhIABTejb09vvbPfFoRLx+TO8XjX1ik7is9BWpSIAAAQIECBAg0DMBAZie0TsxAQIECBAgQIAAAQIVFOjtC/gKguhSSwELUk0MAgS6IiAA0xVWjRLoVwHPG/06cvrddQELSPMQT/UC5jy9rkYrrQIwaceRVmGV8Xr89NNPx0MPPRR33313pEDL6DDLSJ299torzjnnnFhuueXGNNMqmJLOfcUVV8S6666bDen666+PXXfddUx7KQxy0EEHtT1Hq91jPvzhD8e3vvWtSEGVdOTsc9r5JYWA0q4yrY43v/nNse2228Zf/MVfxCqrrFIv8vjjj8e///u/x/e///24/fbbW9adKIzUFkIBAgMoMFX3j3bBl0TbL7u/pL56fhnAfxlc0tAKCMCUHvrefX+7J74fEduM6fki8bnYNI4sfTUqEiBAgAABAgQI9FRAAKan/E5OgAABAgQIECBAgEDFBHr3Ar5iELozoYAFqSYIAQJdERCA6QqrRgn0q4DnjX4dOf3uuoAFpHmIp2oBc57eVquVVgGYFKDYZpuxa+qK9vrnP/95HHPMMXHppZcuVOXiiy+Offfdd8zP58+fX9vt5aijjhrz86LhlCL9ev7552PWrFlxxhln1IunIEjq4+qrr962iRQsSf2+7bbbamVXXnnluPDCC2uBniuvvLJe/9RTT40jjzwyCjwHj3vO5JH6+bd/+7djyiy99NLxgQ98IFLwJp1/oiO18dhjj8VZZ51V62NzICntLJN2q8m5w05bRAUIVFSg2/ePIsGXEZp+2f0l9dfzS0UntG4RKCEgAFMC7U9VevP97e44LhaJ2WMfqOMHMT22Ln0lKhIgQIAAAQIECPRcQACm50OgAwQIECBAgAABAgQIVEigNy/gKwSgK4UELEgtxKQQAQKdChRY+OddXqeoyhPoXwHPG/07dnreZQELSPMAd3sBc55eVrOV3AGYdJXPPvtsLXCSdpIZfey+++5x3nnnLbQLzIMPPhhph5i0i8zIsf/++9cCHCn4MdmjVfvHHntszJ49O6ZNm9a2+auvvjr23HPPermddtopLrrootqfj3zkI/Wfv/Wtb60FY9oFVCY6YasdcVZbbbU47bTTIvkVeMauN5+CMGkXmdTHFIgZOZJp+vn222/f9toVIDDoAt26f3QSfEnG/bT7S+qv55dB/zfD9Q2TgABM6dGe+u9vd8elsUi8s6nHL8Uf45Wxdfyh9JWoSIAAAQIECBAg0HMBH817PgQ6QIAAAQIECBAgQIBAhQSm/gV8hS5eVwoLWJBamEpBAgQ6ESiwOM+7vE5AlSXQ3wKeN/p7/PS+iwIWkObB7dYC5jy9q3Yr3QjApCtOYZZ99tkn7rvvvjpACobccMMNsemmm45BSYGZtCvJ+eef37ZsGc0Uujn44IPHtH3ttdfG5ptv3ra5Vn07+uijI7nde++9sfPOO0cKrYwcV111Veyxxx5t2x2vwPXXXx+77rrrmF+n3VpSiKVIWKe53fF2lEk71Zx88snxspe9rHRfVSQwCAK57x+dBl9GDPtp95fUZ88vgzD7XQOBPwkIwJSeCVP3/e2ueG0sGtdFxMYL9XbR2CE2iZtLX4WKBAgQIECAAAEClRDw0bwSw6ATBAgQIECAAAECBAhURGDqXsBX5IJ1o5SABaml2FQiQKCdgABMOyG/JzBUAp43hmq4XWwnAhaQdqI1ftncC5jz9Ko/WulWAObFF1+MtMvKSSedNAbiggsuiAMOOGAhnOZdVlKBU089NVJQo8Bz5bjYzzzzTC38cuWVV9bLjLcTTatGWu0ec91118Uuu+wSc+fOjcMPP7y2E8zIceCBB8aZZ54ZSy21VKkJkLyOOeaYet0NN9wwLr/88lhrrbVKtZcqtdpVZrvttotLLrkkVlllldLtqkhgEARy3T/KBl+SYb/t/pL67PllEGa/ayDwJwEBmNIzYWq+v90db4tFIj3IvmKhns6P42N6HFf6ClQkQIAAAQIECBCojIAATGWGQkcIECBAgAABAgQIEKiAwNS8gK/AherCpAQsSJ0Un8oECIwnUGChond5pg+B4RHwvDE8Y+1KOxSwgLRDsHGK51rAnKc3/dVKtwIwSSEFN975zneOAfmHf/iHWjCm+WgV0ugkqDKe+l133RW77bbbmF1azj333DjooIPaDlTaPeX000+Po446ql52iy22iEsvvTRWX3312s8ms7tMqw40j8eOO+5YC6qssMIKbfs7XoF0HSeccMIY9zXXXLMWCtpggw1Kt6sigUEQmOz9YzLBlxG/ftv9JfXb88sgzH7XQOBPAgIwpWdCd7+/3RqLxSvjyFgkTmnRwxdjfmwU0+PfSvdeRQIECBAgQIAAgUoJ+GheqeHQGQIECBAgQIAAAQIEeizQ3RfwPb44p88mYEFqNkoNESAwWkAAxnwgQGCUgOcN04HAOAIWkOaZGpNdwJynF/3ZSjcDMP/6r/8a22677RiYo48+OtI5p02bNubnaceY448/vva7kWPppZeOf/7nf45tttmmFG6rNpsDLBM1/NRTT8X+++8fN954Y73Yhz70oTjllFPi5S9/ee1nrXaISQGf2bNnL3SNRS6ieTxy7dRy/fXXx3ve855IO8osvvjitZ1f0k4zKQjTyTFv3ryYM2dOzSSN79133x2/+93vak1svPHGtZ1qdt5553jrW98ar371qztpujb2n/zkJ+t1Lr744th3330jBXjuv//++MIXvhA333xzPPbYY7XzbLXVVrHPPvvU5tiXvvSlMUGlyeyc02rci47pSy+9FA8//HB8+9vfjltvvTXuu+++Wn/Tkfq8zjrrxIwZM+Ltb397rLrqqh3tbtT879Ohhx5aC2gtueSS8eSTT9bCWN/4xjdq47P88svH1ltvXRuLFADrdCw6Grg+L1z2/pEj+JLo+nH3l9Rvzy99PvF1n8AoAQGY0tOhO9/f7ok/i5fiwFg03h0R67Xo3ddjyXhPrBt/LN1zFQkQIECAAAECBConIABTuSHRIQIECBAgQIAAAQIEeijQnRfwPbwgp+6KgAWpXWHVKAECAjDmAAECowQ8b5gOBMYRsIA0z9Qou4A5z9n7u5WqBGCSYqvdWooGD1qNQqtdZY488sg4+eST42Uve1nbgbvlllsi7UIzd+7cetmbbropdthhh/o/P//88zFr1qw444wz6j/rJGTT3IlzzjknDjvssPqPUwgo7dSSQhO9PNJ1Xn311XHSSSfFAw880LYrqd8zZ86sBVpe//rXty2fCrQKwOy99961cEsK64weh9ENpt18UlAphWHSmI8cRXf6ae5c87ivvPLKce2118bmm28+7nWk4Mt3v/vdSDscfe973yt0vWlufeITn6gFhwr8t1MtcDQ6UDYSgLn33nvj/e9/fy1s0+pYf/31a7sxpfCNY2GBTu8fuYIvIz3px91fUt89v/i3icDgCAjAlB7LvN/ffhRrxPxa6OXAiFi1Za8WiSNj0/hc6R6rSIAAAQIECBAgUFkBAZjKDo2OESBAgAABAgQIECDQA4G8L+B7cAFOOSUCFqROCbOTEBg+gQKLuLzLG75p4YqHV8DzxvCOvStvI2ABaZ4p0ukC5jxnHYxWuhmASbuO7LrrrmOgUkAghVpaHc8++2wcccQRcf7559d/PZkdUJrPn0IZ11xzTWy//fZtB69VsCXtanLhhRdGCkSMPlIwZM899xzzs7Lhi1YhoGR41llnxWte85q2/e5GgbSDSQoOJbtOj9VWWy0+85nP1HwWXXTRCas3z8WLLrqoVicFgsYLv6QGr7rqqthxxx0XmjsHHnhgnHnmmbHUUksV7narXYNSUCXtrrLccsu1bCftgJPm9Nlnn134PCMF05w84YQT4pBDDqnvKjReI60CMO973/vi8MMPjzvvvHPcczfvWtRxJwe8QtH7R+7gS2Lt191fUt89vwz4vxgub6gEBGBKD/fkv7/dGovFsjE95se7Yn4t+PLKcXrz05gfH47p8a3SvVWRAAECBAgQIECg0gI+mld6eHSOAAECBAgQIECAAIEpFpj8C/gp7rDT9UTAgtSesDspgcEXEIAZ/DF2hQQ6EPC80QGWosMlYAFpnvEuuoA5z9kGq5VuBWDmz59fW9jfHHa54IIL4oADDhgX8ZJLLon99ttvzO+vu+662GWXXTqCbxVgaRdkGH2Chx9+ONLuI6N31UhWH//4xxfarePxxx+PfffdN2677bZ6E52ca/R5W4WA0u+nT58eH/3oR+Ptb397LLnkkh1ZTKZwckg7rKTwRasj7V6y4oor1n6VgjKpfPORQh4pHPKud71rwhBM81x8xzveUQt2pHbTkdrZaKONakGRRx55pPbz0aGkFFI5+OCD66dfc801a7vnbLDBBoUJUpupn3fccUe9TtqBJu220ur47//+7/jgBz8YV1xxRcvfr7XWWpFCQOl48sknY86cOS3LnXjiifGRj3xkwhBMcwDmLW95S6SdZ26//fZ6myPjMXKuTkJfhZEGrGC7+0c3gi8jhP26+0vqv+eXAfsXweUMtYAATOnh7/z7249jxZgf28b82CLmx6axSGwSEcuP24NF4vF4Kb4Si8Q5sVk0trkr3WUVCRAgQIAAAQIEqiogAFPVkdEvAgQIECBAgAABAgR6IdD5C/he9NI5ey1gQWqvR8D5CQyogADMgA6syyJQTsDzRjk3tYZAwALSPIPcbgFznrMMZivdCsD86le/iv333z9uvfXWOlzaOeWGG26ITTfddFzMRx99NPbZZ58xO1qU2cGiVYClk11ZmsMUqe/XXnttbL755gv1vdWuIZMJHtxzzz0xc+bMevBj9AlTmCKFgfbYY49IYYdll122axMzhTtS8CMFkEYfKdTx93//97HbbruN2RUlhZ5SgCTtkvP5z38+0s4oI0fySDu6NO8INLrdVnMx/T7VTeGfD3/4w7HMMsvUqqTgx7333htpviSL9N8erebOaaedVtu9pujRvJvPOuusUwu3rLvuugs1kcJKs2bNWmjnl+WXXz4+9rGP1eb/n//5n48JTP3mN7+Jyy+/vLajT3NY6HOf+1ykuT7ef0c1B2BGdygFrj796U/HGmusUa//xBNPxE033VSbL+PtXlPUZZDLjXf/6GbwJXn28+4vqf+eXwb53wrXNmwCAjClR/xP7zleFhFps7nvxBrp/7zH/EgPK8vEorFM/X8vEmvG/Ng6ItYudDbBl0JMChEgQIAAAQIEBklAAGaQRtO1ECBAgAABAgQIECAwWQEBmMkKDkd9C1KHY5xdJYEpFxCAmXJyJyRQZQHPG1UeHX3rqYAFpHn4BWDKO3YjADNv3rw49dRTayGA0UeRXVFahUm22GKLuPTSS2P11VcvfKHNAZaJggzNjT799NO1XU+uueaa+q9SICUFaMYLnNx11121QEgKHYwcafeb2bNnx7Rp0wr3OxVMQZIbb7wx3v/+97cMwYxuLIVg0i4o2267bWy22Wax0korTbjLStGOpDFMfU87k4w+UqjjlFNOqZ1nvCP1P+2gcvjhh4/ZQWebbbaJiy++OF7/+te3rDpeAObkk0+Oo446KhZbbLEJu//HP/6xNudOP/30erkic26kcKtdg8YLX6VrTPPhkEMOGdOnGTNm1MI/a6898frWn/zkJ7VATwqojBwp3JR2rEnj2OoYLwCTQkXnnHNOLWzj6Fyg+f5x6xtvjeOfOD5SAMZBgAABAgSmVEDwZUq5nYwAAQIECBAgUCUBAZgqjYa+ECBAgAABAgQIECDQawEBmF6PQH+c34LU/hgnvSTQdwICMH03ZDpMoJsCnje6qavtvhYQgMkzfAIw5R1zB2DSrhhp143PfOYzMXfu3DEdS+GHfffdt21n00L/t73tbWPqF62bGn/mmWfi4IMProUJRo5OdpFpFWZpt3tMq9BMmeDOaJwf//jHtR1BkkfRI4Uotttuu9hpp51qfzfvQFK0nVYGnQYtbr/99nj3u989JsSTglFpR5ZW/63Qai6m3Uu+8pWvxKtf/epCXb/lllsihV5G5t5EO/c0N9hq16CrrrqqtsNM89Fqt5k03l/72tciha2KHA899FC85z3vKbzbUasATLq+yy67LN70pjcVOaUyLQTa3YehESBAgACBLgv8PCLujflxXywS58Rm0UhTd/nEmidAgAABAgQIEKiOgABMdcZCTwgQIECAAAECBAgQ6L2AAEzvx6AfemBBaj+Mkj4S6EMBAZg+HDRdJtA9Ac8b3bPVcp8LtFt4O3/TCf/16fOrz9d9AZjylpMNwLz00ku1wMl//ud/xs0331wLAKQgQfOx11571XapWG655dp2tlWY5MADD4wzzzwzllpqqbb1m8MbSy+9dG03l+23375t3VY70BTdPSZd32GHHTbmHO2CM+06lAJFKciTgiMPPPBAu+IL/T6FMvbbb794xzveUThE0sqg3e4krTqW2km7xRxzzDH1X6fdai688MJIwY3mo9VcnCgw0+qcreZOavfjH/94y9DN6Daadw2aqK/NZdMcu+iiiyKFhDo5Lrnkktr4jBwTzbVWAZhOdrjppF/DVLbdfXiYLFwrAQIECHRZIO3wEnFfvBRzYlr8OF6MOTE9/rPLZ9U8AQIECBAgQIBAHwgIwPTBIOkiAQIECBAgQIAAAQJTJiAAM2XUfX0iC1L7evh0nkB1BQRgqjs2ekagBwKeN3qA7pT9IdBu4a0ATLFxFIAp5tSqVKvQQfnWWtfsdGeM1EpzwKBoCGX+/PlxwgknxLHHHlvvTCchgVY7exTdPebBBx+MFPRJO3uMHJ2ceyL3efPmxZw5c+LSSy+Nq6++esyuKkXGa/nll49PfOITccghh7QNET3++OO1nXpuu+22etNFDZr78qMf/Sh23nnneOKJxv8z85tuuil22GGHhbrdai6OV3a8a07jf/rpp8dRRx1VLzJRkGWkUNox5vDDD6+FWEaONIdmz54d06ZNG3O6VmXLjvNjjz0W73rXu+KOO+6on+NLX/pSHHrooQtdYqsAzNFHHx3JrbmPReaEMn8SaL5/3PrGW+O4J46L2+fejogAAQIECLQXeC4i/iciVoo5EfFUzI+PmHXPAAAgAElEQVTfxqLxVLwUv63987R4Kl6M38YL8e+xdfyqfYNKECBAgAABAgQIDKOAAMwwjrprJkCAAAECBAgQIEBgPAEBGHOjiIAFqUWUlCFAoGMBAZiOyVQgMMgCnjcGeXRd26QEBGAmxVevLABT3rHbAZgNN9wwvvjFL8ZWW23VUSfTLjJ777133HffffV6p512Whx55JETtpOCFgcccEBtN5qRo5NdRFK4ZM899xxzjquuuir22GOPtv1//vnnY9asWXHGGWfUy3ay+0zbEywokHbd+eUvfxkpEJECIimokoIURY5tttmm1r9NNtlk3OI//OEPY8aMGZGCHiPHZZddVhuPTo+0I8v+++8f3/zmN+tVTzzxxEjBjeajeS6uv/768Y1vfCPWXnvtjk7bHEQqMgbNQZ20Q821114bm2+++ULn/ulPfxrvfOc7I9UZOca7pnYdf+6552phnbPPPrte9AMf+EBtx58lllhiTPVWAZgLLrigNt8d5QXGu3/cNve2rgZhXjXtVfHo+o9G+rsfD88v/Thq+kzgTwLe12WbCb6/ZaPUEAECBAgQIECAgACMOUCAAAECBAgQIECAAIGGgBfwZkMRAQtSiygpQ4BAxwI+qHdMpgKBQRbwvDHIo+vaJiVgAemk+OqVBWDKO3YrAJNCBzNnzozjjz8+Xvva13bcwVZhkiK7bFx//fWx66671s9XdOeYVOHZZ5+NI444Is4///x6/SK7h4y+uFYBmrK7pxRFS7ue/O53v6sFMlLQ5Nvf/nakANF4x1prrRVf/vKX401velPLIpdccknst99+9d+lsUxBmy233LJol+rl/vCHP9RCS+ecc079Z2l3k7RLy5JLLjmmvea5mOy//vWvx4orrtjReVuN40Q7pbTaNSbN3XPPPTeWXXbZhc7dKohSNiCUGm++7h133DHSGKywwgpjzt3qvLfffvu449gR2hAXbnf/6GYQZvbKs+O4VY7rS33PL305bDpNoCbgfV22ieD7WzZKDREgQIAAAQIECAjAmAMECBAgQIAAAQIECBBoCHgBbzYUEbAgtYiSMgQIdCzgg3rHZCoQGGQBzxuDPLqubVICFpBOiq9eud0C5jxnGcxWcgZgUlAi7TCyyy67xNvf/vZYddVViyyyHBf2lltuiRR6GdmJZKJdOVIjrUIznYRPmncBSW0ee+yxMXv27Jg2bVqhCfD444/HvvvuW9uVZeToJIRT6CRtCo3sEJN2MDnvvPPigQceWKjGW97ylrjoooviNa95zUK/a54TaVw32mijhQIrRfuadqcZHcgZL+BRNAhS5LzNQaStt966FqZZbbXVFqr+1FNP1XapufHGG+u/S+GXgw46qOWpmgNCqVAKBy2zzDJFurZQmSeffDLmzJlT/3naNenyyy+PFFQafbQKwHz/+9+v/TvnKC9Q9P7RjSBMP+8C4/ml/JxTk0CvBbyvyzYCvr9lo9QQAQIECBAgQICAAIw5QIAAAQIECBAgQIAAgYaAF/BmQxEBC1KLKClDgEDHAj6od0ymAoFBFvC8Mcij69omJWAB6aT46pWLLmDOc7bBaqVVAObss8+OFNooevz5n/95rLTSSpGCEosttljRam3LtQompP5+/OMfbxmsSSGLvffeO+67775622nnkh122KHtuVrtAtK2UgcFTj311NpOKAWekTtotX3RtBtK2u3lH//xH2u7xIw+xutTzlBUqx5ORQAmhW7e9a53xR133FHvwlVXXRV77LHHQl1qDlqNF0AZqdgqANN+JIqXEIApbpWjZKf3j9xBmH7dBcbzS47Zpw0CvREo8Cxi7V2xofH9rZiTUgQIECBAgAABAgUEPIQXQFKEAAECBAgQIECAAIGhEfACfmiGelIXakHqpPhUJkBgPAEf1M0NAgRGCXjeMB0IjCNgAWmeqdHpAuY8Zx2MVlqFHaqyq0SrUMpb3/rWuPDCCyPtBtN8pN1ODj744PqPJyrbXPeJJ56IAw44IG6++eauDGwnfcndgeT4rW99K973vvdFus6Ro1Wf/vCHP9SCOuecc07ubtTbGy/gkXMHmBdffDGOP/74SG2OHIceemicfvrpY3ayaVWu3a5B3Q4Ipf62+nfQDjDdmZJl7x+5gjD9uguM55fuzEetEpgKAe/rsin7/paNUkMECBAgQIAAAQICMOYAAQIECBAgQIAAAQIEGgJewJsNRQQsSC2ipAwBAh0L+KDeMZkKBAZZwPPGII+ua5uUgAWkk+KrVy67gDnP2fu7lSoHYJLsgw8+GHvttVc89NBDNei0y8w111wT22+//Rj4uXPnxuGHHx4XXXRR/eed7Lryne98J2bMmNHVwRxvB5J00l//+te1YM8PfvCD+P3vfx9pB5NjjjmmFsrJccybNy9mz54dJ554Yr25FCK64YYbYtNNN63/LAVCjj322DjppJNynLZlG1tvvXV8/etfj9VWW23M73MGYFLDKTDytre9LdLcSEfa1eiKK66Iddddt37exx9/PPbdd9+47bbb6j9rt2tQCgcddthhXfNpNS4j17PtttuOOW9Vwmpdw5iChid7/8gRhOnHXWA8v0zB5HQKAl0S8L4uG6zvb9koNUSAAAECBAgQICAAYw4QIECAAAECBAgQIECgIeAFvNlQRMCC1CJKyhAg0LGAD+odk6lAYJAFPG8M8ui6tkkJWEA6Kb565ckuYM7Ti/5speoBmOeffz5mzZoVZ5xxRh346KOPru3sMW3atPrP7rrrrthtt93qO5y0CjuMN0KtztGN0TzwwAPjzDPPjKWWWmqh5lPg5V3velfccccdE17nZPrVKuRz3XXXxS677DKm2dxBlKJ9zn3ep59+Og466KBaYGrkOPfcc2s/Gzmuvvrq2HPPPev/XGSnnksuuST222+/ep3xdrQpet1Fy9kBpqhUZ+Vy3T8mE4Tpx11gPL90Ns+UJlAlAe/rso2G72/ZKDVEgAABAgQIECAgAGMOECBAgAABAgQIECBAoCHgBbzZUETAgtQiSsoQINCxgA/qHZOpQGCQBTxvDPLourZJCVhAOim+euVcC5jz9Ka/Wql6ACZpNocUmncQmT9/fpxwwgm1nUtGjonCJs0j1LzLTPp9J/Vbjfijjz4a++yzT9x55531X6edPa699trYfPPNF6ryzDPPxMEHHxxXXnll/XdFwhidzLZWAYqLL764tgPK6KN5h5O0Q8xll10Wa6yxRien67hs7gBM6kDztey///5x1lln1XYSahV8KrJrUHOQKLWVdo3ZcsstO77mTioIwHSiVbxs7vtH2SBMv+0C4/ml+BxTkkDVBLyvyzYivr9lo9QQAQIECBAgQICAAIw5QIAAAQIECBAgQIAAgYaAF/BmQxEBC1KLKClDgEDHAj6od0ymAoGhEZifVio7CBCoCVhAmmci5F7AnKdX/dFKPwRgnnjiiTjggAPi5ptvrqNeddVVsccee9T+ud3v241Ec0gilW/eKaRdG82/H29XmRTSmT179pjda1LdF198sRbgOemkk+pNpWBFCsTMmDGj09O3LN9qB5gU3Nhhhx3GlC9aLkunRjXSjQBMc7hpzTXXrJlusMEG8fDDD8fee+8d9913X60XEwWURl/r/fffHzNnzoxHHnmk/uMvfelLceihh+YmGdOeAEx3eLt1/+g0CNNvu8B4funOfNQqgakQ8L4um7Lvb9koNUSAAAECBAgQICAAYw4QIECAAAECBAgQIECgIeAFvNlQREAApoiSMgQIdCzgg3rHZCoQGBoBAZihGWoXWkDAAtICSAWKdGsBc4FT932RfgjApNzk6aefHkcddVTd+0Mf+lCccsop8fKXvzyaAxud7Jzy9NNPx0EHHRTXXHNNve0tttgiLr300lh99dUnNb633HJL7L777jF37txCbV9//fWx6667jjlnqp8COiuuuOKk+pICNscff3yk8R45RodBRjfeHAxJvxsvuNOuU8k3BUOeeuqpWG211WLttdeO9dZbL3baaaeFQkDdCMC0CiKNhFXOO++82q47I0fRXX/StaSdZG688caO6zZ7pf597GMfix/96Efxmte8JtZff/143eteF3vttVdtbo8+BGDazbZyv+/2/aOTIEw/7QLj+aXcfFOLQBUEvK/LNgq+v2Wj1BABAgQIECBAgIAAjDlAgAABAgQIECBAgACBhoAX8GZDEQEBmCJKyhAg0LGAD+odk6lAYGgEBGCGZqhdaAEBC0gLIBUo0u0FzAW60LdF+iEAk3Dvuuuu2G233Wq7vaRjww03jMsvv7wWUkkBghSQGTlOPfXUOPLII6PA82i0CqmMDtdMZmBbhWtSe+PtLvOb3/wm3ve+90UKwow+jjnmmEh/llpqqdLdufPOO2u7nTz22GP1NlKI46yzzoq008zo4w9/+EPNLwVvRo511lknLrvsstrOKZ0cl1xySey3335jqow3Pt0IwKQTNweL0nV/9rOfjU9+8pNjrrHorj8pkHXCCSfUQkEjR9ndev7lX/4l3vnOd9bndWpvvPknANPJzCtedqruH0WCMP20C4znl+JzTEkCVRMo8Hxk7V2xQfP9rZiTUgQIECBAgAABAgUEPIQXQFKEAAECBAgQIECAAIGhEfACfmiGelIXKgAzKT6VCRAYT8AHdXODAIHxBARgzA0CDQELSPPMhqlawJynt9VqpV8CMM8++2wcccQRcf7559cBr7rqqthyyy1j3333jdtuu63285VXXjmuvfba2HzzzdtCt9oVJVW66aabYocddmhbv0iBFCI57LDDxhRNu7qk3UeWW265hZpIIZNDDjlkzK4xqdA+++wTJ554Yrz+9a8vctp6mRTWuOeee+KDH/xgpBDM6CP57bHHHi3bSwYzZ84c04+0W8ppp522UGBmvA499NBD8Z73vGfMedMuMFdeeWVsttlmC1XrVgAmhaYOOOCAuPnmm2vnTOGptBvO7Nmz47777qv9rNNdf+6///5acCVd48jxN3/zN5F2l1l11VULjdF///d/13bHue666+rlU5DmoosuWmgnoFRAAKYQa8eFpvr+0S4I0y+7wHh+6XiqqUCgMgLe12UbCt/fslFqiAABAgQIECBAQADGHCBAgAABAgQIECBAgEBDwAt4s6GIgABMESVlCBDoWMAH9Y7JVCAwNAICMEMz1C60gIAFpAWQChSZ6gXMBbrUN0X6JQCTQK+++urYc88967Zpl5K/+qu/ip133rn+swMPPDDOPPPMQrulPProo7VgyehgyFvf+ta48MILa0GaHMeDDz4Ye+2115igRAo5XHPNNbH99tsvdIoU9Jk1a1acffbZC/1u+eWXjw9/+MO1MEcKkkz0vJ2CL2m3lxTI+MpXvhK/+93vxrSX2vjCF74QyyyzTMvLTP1Ivqnu6CPtnnLKKafESiutNCFPOvfhhx8e3/zmN8eUSzvZpPDJYosttlD9bgVgWu3Y8td//dfxrW99q96HTnf9mTdvXpx88sljdoFJjc2YMSM+//nPx9prrz2hTxqPtHNRs+9E4yIAk+PfyIXb6NX9Y7wgTL/sAuP5pTvzUasEpkLA+7psyr6/ZaPUEAECBAgQIECAgACMOUCAAAECBAgQIECAAIGGgBfwZkMRAQGYIkrKECDQsYAP6h2TqUBgaAQEYIZmqF1oAQELSAsgFSjSqwXMBbpW+SL9FIBpDqykXTtSEOQb3/hG3XmiXU2aB+OSSy6J/fbbb8yPk8fHP/7xCcMlnQzq888/Xwu0nHHGGWOqHXvssbUdSKZNm7ZQc612BmkutPHGG0cK66y11lrxhje8of7rn/3sZ/Hwww/XdjuZM2dOy64mt6997WuxzjrrTHgprXZwSRXSOVO4Ze+9945Xv/rVY9r43//930hj8OlPf7rWj9HHNttsExdffPG4u9h0KwCT+nDXXXfFbrvtFmk3mOZjokDSREDjjdNEQaU//OEP8d3vfrcWArr77rvHND/R7jipoABMJ//mFS/b6/tHqyBMP+wC4/ml+BxTkkDVBLyvyzYivr9lo9QQAQIECBAgQICAAIw5QIAAAQIECBAgQIAAgYaAF/BmQxEBAZgiSsoQINCxgA/qHZOpQGBoBARghmaoXWgBAQtICyAVKNLrBcwFuljZIv0UgHnxxRdrwYHU51bHdtttFynUssoqq7T1TjucHHHEEXH++efXy6ZdX6699trYfPPN29bvpMAtt9wSu+++e8ydO7deLYVQLr300lh99dVbNvWrX/2qtgPLFVdc0cmp2pZNIZQUxtlkk03alk0F/uVf/iUOOeSQhcIsI5VTGCYFN9Lx5JNPjhu62XDDDeOLX/xibLXVVuOet5sBmGSfQjsXXXTRQuefzK4/KeRz0EEH1cIprY5ks+aaa8aiiy4aKRz0wx/+cNxyp512Wm2ejPffUQIwhaZsx4Wqcv8YHYTph11gPL90PNVUIFAZAe/rsg2F72/ZKDVEgAABAgQIECAgAGMOECBAgAABAgQIECBAoCHgBbzZUERAAKaIkjIECHQs4IN6x2QqEBgaAQGYoRlqF1pAwALSAkgFilRlAXOBrlauSD8FYBLeRDt5TLSrSjN8q3ZmzpwZ5557biy77LJZx+mpp56K/fffP2688cYx7aZzpfDEeEcK6Xz5y1+Of/zHf4zf/e53k+7Te9/73jjhhBNipZVW6qite++9N/7+7/8+brrppo7qjRQuGrrpZgAm9eW8886Lgw8+eKFrOPXUU2thowL//dLy+n/5y1/WfFKgqcyRQkSf+9znYscdd5ywDwIwZXTb16na/WMkCLPdK7eL41Y5rv0F9KiE55cewTstgQwCBe531t4Vc/b9rZiTUgQIECBAgAABAgUEPIQXQFKEAAECBAgQIECAAIGhEfACfmiGelIXKgAzKT6VCRAYT8AHdXODAIHxBARgzA0CDQELSPPMhqotYM5zVVPTSr8FYJ5++ulaaOSaa64ZA9TJ7i3z58+vBUFSYGb00S6QUnZE0vlOP/30OOqoo8Y0kXb7SKGM5ZZbbsKmf/GLX8QFF1xQK/vYY4911I2ll166tqvIhz/84dhoo41qO5GUOVIYJ+2W84UvfGHc3WCa2027n6Tzph1kllpqqban7XYA5tFHH4199tkn7rzzznpf0ry54YYbYtNNN23bv4kKPP/88/FP//RP8elPfzruvvvuQm0tv/zycdhhh8Xf/u3fxoorrti2jgBMW6JSBap6/7j39/fGRq/YqNQ1TUUlzy9ToewcBLoj4H1dNlff37JRaogAAQIECBAgQEAAxhwgQIAAAQIECBAgQIBAQ8ALeLOhiIAATBElZQgQ6FjAB/WOyVQgMDQCAjBDM9QutICABaQFkAoUqeoC5gJd73mRfgvAJLBWO3kceOCBceaZZxYKWjzxxBNxwAEHxM0331z3X2eddeKKK66Iddddtytj8uCDD8Zee+0VDz30UL39FE5JQZ7tt9++0DnnzZsXP/vZz+L73/9+/PjHP47/+I//iEceeWRMKCaFTtI1TJ8+Pbbeeuva3+0CNoVOvqDQH//4x0g7wnz729+OH/7wh5GuaySUkwIdG264YWy55ZYxY8aM2GKLLWLJJZcs3Hy3AzAppDJr1qw444wz6n3qZN4UuZA0Rmlc0m45t99+e228H3744VrVNN4phLT++uvHX//1X8df/uVfxjLLLFOk2VoZAZjCVB0VdP/oiKte2PNLOTe1CFRBwPu6bKPg+1s2Sg0RIECAAAECBAgIwJgDBAgQIECAAAECBAgQaAh4AW82FBEQgCmipAwBAh0L+KDeMZkKBIZGQABmaIbahRYQsIC0AFKBIhYwF0BShAABAgQWEnD/KDcpPL+Uc1OLQBUEvK/LNgq+v2Wj1BABAgQIECBAgIAAjDlAgAABAgQIECBAgACBhoAX8GZDEQEBmCJKyhAg0LGAD+odk6lAYGgEBGCGZqhdaAEBC0gLIBUoYgFzASRFCBAgQGAhAfePcpPC80s5N7UIVEHA+7pso+D7WzZKDREgQIAAAQIECAjAmAMECBAgQIAAAQIECBBoCHgBbzYUERCAKaKkDAECHQv4oN4xmQoEhkZAAGZohtqFFhCwgLQAUoEiFjAXQFKEAAECBBYScP8oNyk8v5RzU4tAFQS8r8s2Cr6/ZaPUEAECBAgQIECAgACMOUCAAAECBAgQIECAAIGGgBfwZkMRAQGYIkrKECDQsYAP6h2TqUBgaAQEYIZmqF1oAQELSAsgFShiAXMBJEUIECBAYCEB949yk8LzSzk3tQhUQcD7umyj4PtbNkoNESBAgAABAgQICMCYAwQIECBAgAABAgQIEGgIeAFvNhQREIApoqQMAQIdC/ig3jGZCgSGRkAAZmiG2oUWELCAtABSgSIWMBdAUoQAAQIEFhJw/yg3KTy/lHNTi0AVBLyvyzYKvr9lo9QQAQIECBAgQICAAIw5QIAAAQIECBAgQIAAgYaAF/BmQxEBAZgiSsoQINCxgA/qHZOpQGBoBARghmaoXWgBAQtICyAVKGIBcwEkRQgQIEBgIQH3j3KTwvNLOTe1CFRBwPu6bKPg+1s2Sg0RIECAAAECBAgIwJgDBAgQIECAAAECBAgQaAh4AW82FBEQgCmipAwBAh0L+KDeMZkKBIZGQABmaIbahRYQsIC0AFKBIhYwF0BShAABAgQWEnD/KDcpPL+Uc1OLQBUFFinwAq+K/a5An3x/q8Ag6AIBAgQIECBAYFAEBGAGZSRdBwECBAgQIECAAAECOQS8gM+hOPhtCMAM/hi7QgI9ESjw/dy7vJ6MjJMS6L2AAEzvx0APqiNgAWmesbCAOY+jVggQIDBsAu4f5Ubc80s5N7UIVFFAAKb0qPj+VppORQIECBAgQIAAgWYBH83NCQIECBAgQIAAAQIECDQEvIA3G4oITBiAeeGFF2KxxRYr0o4yBAgQqAvMmzcvFl988XYi3uW1E/J7AgMqIAAzoAPrskoJWEBaim2hShYw53HUCgECBIZNwP2j3Ih7finnphaBKgoIwJQeFd/fStOpSIAAAQIECBAg0Czgo7k5QYAAAQIECBAgQIAAgYaAF/BmQxGBJyPiz8Yr+B//8R+x5pprFmlHGQIECNQFHnnkkXjjG984kchTEbEiMgIEhlNAAGY4x91VtxawgDTPzLCAOY+jVggQIDBsAu4f5Ubc80s5N7UIVFFAAKb0qPj+VppORQIECBAgQIAAgWYBARhzggABAgQIECBAgAABAg0BL+DNhiICd0XE9PEK3njjjbHjjjsWaUcZAgQI1AW+/e1vx0477TSRyN0RsTkyAgSGU0AAZjjH3VW3FrCANM/MsIA5j6NWCBAgMGwC7h/lRtzzSzk3tQhUUUAApvSo+P5Wmk5FAgQIECBAgACBZgEBGHOCAAECBAgQIECAAAECDQEv4M2GIgKXRcTe4xX84he/GIcddliRdpQhQIBAXeBLX/pSvP/9759I5PKIeCcyAgSGU0AAZjjH3VW3FrCANM/MsIA5j6NWCBAgMGwC7h/lRtzzSzk3tQhUUUAApvSo+P5Wmk5FAgQIECBAgACBZgEBGHOCAAECBAgQIECAAAECDQEv4M2GIgInRcTHxiv40Y9+NE455ZQi7ShDgACBusCsWbPiM5/5zEQiJ0fE0cgIEBhOAQGY4Rx3V91awALSPDPDAuY8jlohQIDAsAm4f5Qbcc8v5dzUIlBFAQGY0qPi+1tpOhUJECBAgAABAgSaBQRgzAkCBAgQIECAAAECBAg0BLyANxuKCLwvIr48XsE3velNcfvttxdpRxkCBAjUBdL/7fje9743kcghEfEVZAQIDKeAAMxwjrurbi1gAWmemWEBcx5HrRAgQGDYBNw/yo2455dybmoRqKKAAEzpUfH9rTSdigQIECBAgAABAs0CAjDmBAECBAgQIECAAAECBBoCXsCbDUUE3hoR35mo4N133x2bbbZZkbaUIUCAQNxzzz0xffr0dhI7RMTN7Qr5PQECAyPQ/Fw65sLmz5/w1wOD4EIItBKwgDTPvLCAOY+jVggQIDBsAu4f5Ubc80s5N7UIVFFAAKb0qPj+VppORQIECBAgQIAAgWYBARhzggABAgQIECBAgAABAg0BL+DNhiICr4iIZycqeMQRR8QXvvCFIm0pQ4AAgfjgBz8YZ555ZjuJpSLi9+0K+T0BAgMjIAAzMEPpQnILWECaR9QC5jyOWiFAgMCwCbh/lBtxzy/l3NQiUEUBAZjSo+L7W2k6FQkQIECAAAECBJoFBGDMCQIECBAgQIAAAQIECDQEvIA3G4oKnB8R7x6v8DLLLBNPPfVULL744kXbU44AgSEVeOGFF2KFFVaIuXPnTiRwQUQcOKRELpvAsAoIwAzryLvutgIWkLYlKlTAAuZCTAoRIECAQJOA+0e5KeH5pZybWgSqKCAAU3pUfH8rTaciAQIECBAgQIBAs4AAjDlBgAABAgQIECBAgACBhoAX8GZDUYG3RMR3Jyr8la98JQ4++OCi7SlHgMCQCpx77rnxvve9r93V/1VE3NqukN8TIDBQAgIwAzWcLiangAWkeTQtYM7jqBUCBAgMm4D7R7kR9/xSzk0tAlUUEIApPSq+v5WmU5EAAQIECBAgQKBZQADGnCBAgAABAgQIECBAgEBDwAt4s6ETgTkRsdF4FV75ylfGAw88EK9//es7aVNZAgSGSODnP/95rL/++vF///d/E131vRGx8RCxuFQCBP4kIABjJhAYR8AC0jxTwwLmPI5aIUCAwLAJuH+UG3HPL+Xc1CJQRQEBmNKj4vtbaToVCRAgQIAAAQIEmgUEYMwJAgQIECBAgAABAgQINAS8gDcbOhH424g4faIKu+22W1xzzTWdtKksAQJDJLD77rvHtdde2+6Kj4yIz7Ur5PcECAycgADMwA2pC8olYAFpHkkLmPM4aoUAAQLDJjQ9x5kAACAASURBVOD+UW7EPb+Uc1OLQBUFBGBKj4rvb6XpVCRAgAABAgQIEGgWEIAxJwgQIECAAAECBAgQINAQ8ALebOhEYLmI+G1ETPjf1meddVZ84AMf6KRdZQkQGAKBs88+Ow4//PB2V5ruSytExNPtCvo9AQIDJyAAM3BD6oJyCVhAmkfSAuY8jlohQIDAsAm4f5Qbcc8v5dzUIlBFAQGY0qPi+1tpOhUJECBAgAABAgSaBQRgzAkCBAgQIECAAAECBAg0BLyANxs6FTg1Ij4yUaWXvexl8W//9m+x5pprdtq28gQIDKjAI488Euutt1788Y9/bHeFp0XEUe0K+T0BAgMpIAAzkMPqonIIWECaQzHCAuY8jlohQIDAsAm4f5Qbcc8v5dzUIlBFAQGY0qPi+1tpOhUJECBAgAABAgSaBQRgzAkCBAgQIECAAAECBAg0BLyANxs6FVg0Ih6IiL+YqOKWW24ZN954Yyy77LKdtq88AQIDJvDMM8/ETjvtFD/84Q/bXdm/R8T6EfFSu4J+T4DAQAoIwAzksLqoHAIWkOZQFIDJo6gVAgQIDJ+AAEy5Mff8Us5NLQJVFBCAKT0qvr+VplORAAECBAgQIECgWUAAxpwgQIAAAQIECBAgQIBAQ8ALeLOhjMCOEXFju4pvfvObayGYJZZYol1RvydAYEAFnnvuuVr45fbbby9yhen/ttxUpKAyBAgMpIAAzEAOq4vKIWABaQ5FAZg8ilohQIDA8AkIwJQbc88v5dzUIlBFAQGY0qPi+1tpOhUJECBAgAABAgSaBQRgzAkCBAgQIECAAAECBAg0BLyANxvKCnwmIv6uXeUZM2bUQjCLLOI/x9tZ+T2BQROYP39+Lfxy002FMi2fjYiPDpqB6yFAoCMBAZiOuBQeJgELSPOMtgXMeRy1QoAAgWETcP8oN+KeX8q5qUWgigICMKVHxfe30nQqEiBAgAABAgQINAtYcWNOECBAgAABAgQIECBAoCHgBbzZMBmBeyNiw3YN7LzzznH99de3K+b3BAgMmMAuu+wSN9xwQ5GrSv+3ZOMiBZUhQGCgBQRgBnp4XdxkBCwgnYxeo64FzHkctUKAAIFhE3D/KDfinl/KualFoIoCAjClR8X3t9J0KhIgQIAAAQIECDQLCMCYEwQIECBAgAABAgQIEGgIeAFvNkxG4C0R8d0iDcycOTMuuuiiWGKJJYoUV4YAgT4WeO6552L//fePK6+8suhV/FVE3Fq0sHIECAysgADMwA6tC5usgAWkkxX8U30LmPM4aoUAAQLDJuD+UW7EPb+Uc1OLQBUFBGBKj4rvb6XpVCRAgAABAgQIEGgWEIAxJwgQIECAAAECBAgQINAQ8ALebJiswIci4vNFGtlwww3jq1/9amyyySZFiitDgEAfCvz4xz+O9773vXHfffcV7f2HI+KMooWVI0BgoAUEYAZ6eF3cZAQsIJ2MXqOuBcx5HLVCgACBYRNw/yg34p5fyrmpRaCKAgIwpUfF97fSdCoSIECAAAECBAg0CwjAmBMECBAgQIAAAQIECBBoCHgBbzbkEPhoRJxSpKHFF1+8FoLZb7/9ihRXhgCBPhK4+OKLa+GXF154oWivZ0XEZ4oWVo4AgYEXEIAZ+CF2gWUFLCAtKze2ngXMeRy1QoAAgWETcP8oN+KeX8q5qUWgigICMKVHxfe30nQqEiBAgAABAgQINAsIwJgTBAgQIECAAAECBAgQaAh4AW825BL4RER8qmhjRx99dJx44olFiytHgEDFBY455pg46aSTOunlsRHxj51UUJYAgYEXEIAZ+CF2gWUFLCAtKze2ngXMeRy1QoAAgWETcP8oN+KeX8q5qUWgigICMKVHxfe30nQqEiBAgAABAgQINAsIwJgTBAgQIECAAAECBAgQaAh4AW825BRIAZgUhCl07LrrrnHeeefFCiusUKi8QgQIVE/gt7/9bRx00EFx3XXXddK5FHxJARgHAQIERgsIwJgPBMYRsIA0z9SwgDmPo1YIECAwbALuH+VG3PNLOTe1CFRBYJFF2i6ta1ugCtdRgT74/laBQdAFAgQIECBAgMCgCHgIH5SRdB0ECBAgQIAAAQIECOQQ8AI+h6I2RgucEhEfLUryZ3/2Z7VdIw4++OCiVZQjQKAiAueee26k3ZyeeuqpTnr0mYiY1UkFZQkQGBoBAZihGWoX2qmABaSdirUubwFzHketECBAYNgE3D/Kjbjnl3JuahGogoAATLZR8P0tG6WGCBAgQIAAAQIEBGDMAQIECBAgQIAAAQIECDQEvIA3G7oh8OlOF7j/zd/8TZx88smx3nrrdaM/2iRAIKPAAw88UAu+fPOb3+y01RSQ+/tOKylPgMDQCAjADM1Qu9BOBSwg7VSsdXkLmPM4aoUAAQLDJuD+UW7EPb+Uc1OLQBUEBGCyjYLvb9koNUSAAAECBAgQICAAYw4QIECAAAECBAgQIECgIeAFvNnQLYEDI+KrEdHRf4f/wz/8Qxx77LHd6pN2CRCYpMCnPvWp+OQnP9lpK+le896IOL/TisoTIDBUAgIwQzXcLrYTAQtIO9Eav6wFzHkctUKAAIFhE3D/KDfinl/KualFoAoCAjDZRsH3t2yUGiJAgAABAgQIEOho4Q0uAgQIECBAgAABAgQIDLiAF/ADPsA9vrzNF4Rg1u2kHxtvvHFtN5gZM2Z0Uk1ZAgS6KHDTTTfFxz72sZgzZ06nZ3lwQfjlrk4rKk+AwNAJCMAM3ZC74KICFpAWlZq4nAXMeRy1QoAAgWETcP8oN+KeX8q5qUWgCgICMNlGwfe3bJQaIkCAAAECBAgQEIAxBwgQIECAAAECBAgQINAQ8ALebOi2wCsXhGD26vREe++9dxx11FExffr0TqsqT4BAJoG77747Tj311Lj88svLtHjFgvDL/5WprA4BAkMnIAAzdEPugosKWEBaVGrichYw53HUCgECBIZNwP2j3Ih7finnphaBKggIwGQbBd/fslFqiAABAgQIECBAQADGHCBAgAABAgQIECBAgEBDwAt4s2GqBI6LiNllTrbvvvvWgjBpZxgHAQJTI5B2eknBl0suuaTsCY+PiPTvvYMAAQJFBQRgikopN3QCFpDmGXILmPM4aoUAAQLDJuD+UW7EPb+Uc1OLQBUEBGCyjYLvb9koNUSAAAECBAgQICAAYw4QIECAAAECBAgQIECgIeAFvNkwlQIzI+KUiFi9zEnf/e53x9/93d/FeuutV6a6OgQIFBD4t3/7t/jsZz8bF1xwQYHSLYs8GhGzIuLKsg2oR4DA0AoIwAzt0LvwdgIWkLYTKvZ7C5iLOSlFgAABAmMF3D/KzQjPL+Xc1CJQBQEBmGyj4PtbNkoNESBAgAABAgQICMCYAwQIECBAgAABAgQIEGgIeAFvNky1wMsi4qSI+EjZEx900EG1IMzaa69dtgn1CBBoEvjJT35SC76cd955k7E5LSKOjog/TqYRdQkQIJAE5s+fP2EghhKBYRKwgDTPaFvAnMdRKwQIEBg2AfePciPu+aWcm1oEqiAgAJNtFHx/y0apIQIECBAgQIAAAQEYc4AAAQIECBAgQIAAAQINAS/gzYZeCfzlgiDMNmU7MHPmzEhhmJ122qlsE+oRGHqBG2+8sRZ6ufLKSW3Y8q8Lgi/fG3pQAAQIZBMQgMlGqaEBELCANM8gWsCcx1ErBAgQGDYB949yI+75pZybWgSqICAAk20UfH/LRqkhAgQIECBAgAABARhzgAABAgQIECBAgAABAg0BL+DNhl4L/N2CIMxiZTuywQYb1IIw6c9SSy1Vthn1CAyNwLPPPlsLvaQ/999//2Sue96C4MtnJ9OIugQIEGglIABjXhBoCFhAmmc2WMCcx1ErBAgQGDYB949yI+75pZybWgSqICAAk20UfH/LRqkhAgQIECBAgAABARhzgAABAgQIECBAgAABAg0BL+DNhioIvGFBCGavyXRmiSWWqAdhNt5448k0pS6BgRSYM2dOPfjy3HPPTfYar1gQfvnZZBtSnwABAq0EBGDMCwINAQtI88wGC5jzOGqFAAECwybg/lFuxD2/lHNTi0AVBARgso2C72/ZKDVEgAABAgQIECAgAGMOECBAgAABAgQIECBAoCHgBbzZUCWBt0XEURGx/WQ7tcMOO8R73/vemDlzZiy2WOnNZSbbDfUJ9Fxg3rx5ceWVV8ZXv/rV+M53vpOjP7dERNrx5cYcjWmDAAEC4wkIwJgbBBoCFpDmmQ0WMOdx1AoBAgSGTcD9o9yIe34p56YWgSoICMBkGwXf37JRaogAAQIECBAgQEAAxhwgQIAAAQIECBAgQIBAQ8ALeLOhigI7R8TfRcSbJtu5V7ziFbHnnnvW/uy6666TbU59An0jcP3119eCL1dddVX8/ve/z9Hvf1kQfLkhR2PaIECAQDsBAZh2Qn4/TAIWkOYZbQuY8zhqhQABAsMm4P5RbsQ9v5RzU4tAFQQEYLKNgu9v2Sg1RIAAAQIECBAgIABjDhAgQIAAAQIECBAgQKAh4AW82VBlgd0XBGG2ztHJFVZYoRaESbvCpB1iHAQGTSDt8DISevntb3+b6/LuWBB8uSZXg9ohQIBAEQEBmCJKygyLgAWkeUbaAuY8jlohQIDAsAm4f5Qbcc8v5dzUIlAFAQGYbKPg+1s2Sg0RIECAAAECBAgIwJgDBAgQIECAAAECBAgQaAh4AW829IPAOyLiqIjYPFdnV1111XoYZtttt83VrHYITLnA97///Xro5b/+679ynv+uBcGXK3I2qi0CBAgUFRCAKSql3DAIWECaZ5QtYM7jqBUCBAgMm4D7R7kR9/xSzk0tAlUQEIDJNgq+v2Wj1BABAgQIECBAgIAAjDlAgAABAgQIECBAgACBhoAX8GZDPwnMjIj3RsTbcnb6da97XcyYMaP+Z9lll83ZvLYIZBV45pln4qabbqr/+cUvfpG1/Yj454g4LyKuyt2w9ggQINCJgABMJ1rKDrqABaR5RtgC5jyOWiFAgMCwCbh/lBtxzy/l3NQiUAUBAZhso+D7WzZKDREgQIAAAQIECAjAmAMECBAgQIAAAQIECBBoCHgBbzb0o8AGC4IwB0XEK3NfwHbbbVcPw2y66aa5m9cegY4FfvSjH9UDL7fddlvH9QtU+L8FoZevRsT9BcorQoAAga4LCMB0ndgJ+kjAAtI8g2UBcx5HrRAgQGDYBNw/yo2455dybmoRqIKAAEy2UfD9LRulhggQIECAAAECBARgzAECBAgQIECAAAECBAg0BLyANxv6WWCJUUGYTbpxIa997WvrYZgddtghlltuuW6cRpsExgg8/fTT8Z3vfKceevnlL3/ZLaEfjwq+PNetk2iXAAECZQQEYMqoqTOoAhaQ5hlZC5jzOGqFAAECwybg/lFuxD2/lHNTi0AVBARgso2C72/ZKDVEgAABAgQIECAgAGMOECBAgAABAgQIECBAoCHgBbzZMCgCb42ItCPMO7t5QZtttllstdVWsfXWW9f+vO51r+vm6bQ9JAK/+MUv4o477qj9+cEPfhD33HNPt6/8sgXBl5u7fSLtEyBAoKyAAExZOfUGUcAC0jyjagFzHketECBAYNgE3D/Kjbjnl3JuahGogoAATLZR8P0tG6WGCBAgQIAAAQIEBGDMAQIECBAgQIAAAQIECDQEvIA3GwZN4LURMTMi9oyIbbp9cf/v//2/eiAmBWM23njjbp9S+wMgMGfOnFrQZSTw8p//+Z9TcVX/GhFXRsRVEdG1LWWm4kKcgwCB4RAQgBmOcXaVxQQsIC3m1K6UBczthPyeAAECBFoJuH+UmxeeX8q5qUWgCgICMNlGwfe3bJQaIkCAAAECBAgQEIAxBwgQIECAAAECBAgQINAQ8ALebBhkgbUWBGFSGGaTqbjQV73qVfVAzPTp02P99dePVVZZZSpO7RwVFXjiiSfi/vvvj7vvvrseePmf//mfqertjxcEXlLw5T+m6qTOQ4AAgRwCAjA5FLUxKAIWkOYZSQuY8zhqhQABAsMm4P5RbsQ9v5RzU4tAFQQEYLKNgu9v2Sg1RIAAAQIECBAgIABjDhAgQIAAAQIECBAgQKAh4AW82TAsAhstCMOk3WHWnsqLXnnllWODDTZY6M9U9sG5pkYgBV2a/6QAzBQfPxm108u9U3xupyNAgEA2AQGYbJQaGgABC0jzDKIFzHkctUKAAIFhE3D/KDfinl/KualFoAoCAjDZRsH3t2yUGiJAgAABAgQIEBCAMQcIECBAgAABAgQIECDQEPAC3mwYRoGtFoRh/joi1ukFwGKLLbZQIGbdddeNlVZaqRfdcc4OBX7961/Hgw8+uFDYZd68eR22lK34QxHxrQW7vfwgW6saIkCAQA8FBGB6iO/UlROwgDTPkFjAnMdRKwQIEBg2AfePciPu+aWcm1oEqiAgAJNtFHx/y0apIQIECBAgQIAAAQEYc4AAAQIECBAgQIAAAQINAS/gzYZhF1grInaIiBkL/ry8lyBLL710vOENb4g11lij9vfo//26172ul10bunP/4he/iJ/97Gfx05/+tPb36P89d+7cXns8HxE3LfjznYh4uNcdcn4CBAjkFhCAyS2qvX4WsIA0z+hZwJzHUSsECBAYNgH3j3Ij7vmlnJtaBKoosEiBREwV+12BPvn+VoFB0AUCBAgQIECAwKAICMAMyki6DgIECBAgQIAAAQIEcgh4AZ9DURuDIjBtVBAmBWL+okoX9vKXv3yhcMxrX/vaWHnllWs7x6S/084yjvYCaaeWJ554ItJOLunvX/7ylwuFXJ5/PmVMKnX8+6jQSwq/vFip3ukMAQIEMgsIwGQG1VxfC1hAmmf4LGDO46gVAgQIDJuA+0e5Eff8Us5NLQJVFBCAKT0qvr+VplORAAECBAgQIECgWUAAxpwgQIAAAQIECBAgQIBAQ8ALeLOBwPgCa44KxPxlRCxXdaxXv/rVtSBMqz8jIZkVV1wx0k4zg3iknVmefPLJMeGWFHBp/vOb3/ymHy7/6Yj43qjQyyP90Gl9JECAQC4BAZhcktoZBAELSPOMogXMeRy1QoAAgWETcP8oN+KeX8q5qUWgigICMKVHxfe30nQqEiBAgAABAgQINAsIwJgTBAgQIECAAAECBAgQaAh4AW82ECgusGFEbB0RWy34+w3Fq1ar5KKLLhrLLrvsQn+WWWaZcX+2xBJLxOKLL97xn3TlL7zwQsd/nnvuuXjmmWfif//3f2t/N/9p9fOXXnqpWtCd9eanEfGDiLhjwd/3dVZdaQIECAyWgADMYI2nq5mcgAWkk/MbqW0Bcx5HrRAgQGDYBNw/yo2455dybmoRqKKAAEzpUfH9rTSdigQIECBAgAABAs0CAjDmBAECBAgQIECAAAECBBoCXsCbDQTKC7x2VBgmhWI2L9+UmkMocNeosEsKvfzXEBq4ZAIECIwrIABjchBoCFhAmmc2WMCcx1ErBAgQGDYB949yI+75pZybWgSqKCAAU3pUfH8rTaciAQIECBAgQIBAs4AAjDlBgAABAgQIECBAgACBhoAX8GYDgXwCr1iwM8yWEbHBgj9r5WteS30s8HBE3L/gT9rlJf35fR9fj64TIECg6wICMF0ndoI+ErCANM9gWcCcx1ErBAgQGDYB949yI+75pZybWgSqKCAAU3pUfH8rTaciAQIECBAgQIBAs4AAjDlBgAABAgQIECBAgACBhoAX8GYDge4KvHJUGGYkFJP+Xrq7p9V6jwTmjgq6jARe0t//16P+OC0BAgT6VkAApm+HTse7IGABaR5UC5jzOGqFAAECwybg/lFuxD2/lHNTi0AVBQRgSo+K72+l6VQkQIAAAQIECBBoFhCAMScIECBAgAABAgQIECDQEPAC3mwg0BuBNZuCMWtHxBsiYvHedMdZOxR4ISJ+FhE/aQq8PNJhO4oTIECAwDgCAjCmBoGGgAWkeWaDBcx5HLVCgACBYRNw/yg34p5fyrmpRaCKAgIwpUfF97fSdCoSIECAAAECBAg0CwjAmBMECBAgQIAAAQIECBBoCHgBbzYQqJbA6guCMCkMs8ao/53+ealqdXXge/PsgpBLCrr8dNT/Tv/86MBfvQskQIDA1As0P5eO6cH8+RP+eup764wEplDAAtI82BYw53HUCgECBIZNwP2j3Ih7finnphaBKgoIwJQeFd/fStOpSIAAAQIECBAg0CwgAGNOECBAgAABAgQIECBAoCHgBbzZQKB/BF6zIBAzEox5bUSsHBErLfh7hf65lEr09LcR8cSCP7+OiF82BV1+VYle6gQBAgSGR0AAZnjG2pV2KGABaYdg4xS3gDmPo1YIECAwbALuH+VG3PNLOTe1CFRRQACm9Kj4/laaTkUCBAgQIECAAIFmAQEYc4IAAQIECBAgQIAAAQINAS/gzQYCgyOwxKgwTArGjA7HjP7nV0XEkoNz2WOu5A8R8T8RkQItI+GW9HfzP6efPT+gBi6LAAEC/SogANOvI6ffXRewgDQPsQXMeRy1QoAAgWETcP8oN+KeX8q5qUWgigICMKVHxfe30nQqEiBAgAABAgQINAsIwJgTBAgQIECAAAECBAgQaAh4AW82EBhOgZdFxLKj/izT9M/pd6N/lv53qrP4gj+LjfrfIz8b7+8k/ELBP/NGlftjRPxvRDyz4M/o/z3ys/T36J+nOg4CBAgQ6E8BAZj+HDe9ngIBC0jzIFv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Es7xzxn0QoBAgQIDLrA/E0nfGwd9MsvfH3t7rscC1MqSGDKBRZZpO3SurYFprzT1Tyh72/VHBe9IkCAAAECBAj0pYCH8L4cNp0mQIAAAQIECBAgQKBLAl7AdwlWswQIECBAgAABAh0JCMB0xKXwMAlYQJpntNs55jmLVggQIEBg0AUEN4qNcLv7LsdijkoR6IWAAEw2dd/fslFqiAABAgQIECBAQADGHCBAgAABAgQIECBAgEBDwAt4s4EAAQIECBAgQKAKAgIwVRgFfaikgAWkeYalnWOes2iFAAECBAZdQHCj2Ai3u+9yLOaoFIFeCAjAZFP3/S0bpYYIECBAgAABAgQEYMwBAgQIECBAgAABAgQINAS8gDcbCBAgQIAAAQIEqiAgAFOFUdCHSgpYQJpnWNo55jmLVggQIEBg0AUEN4qNcLv7LsdijkoR6IWAAEw2dd/fslFqiAABAgQIECBAQADGHCBAgAABAgQIECBAgEBDwAt4s4EAAQIECBAgQKAKAgIwVRgFfaikgAWklRwWnSJAgAABAgQmEPD8YnoQ6F8BAZhsY+f7WzZKDREgQIAAAQIECAjAmAMECBAg9LxnvQAAIABJREFUQIAAAQIECBBoCHgBbzYQIECAAAECBAhUQUAApgqjoA+VFLCAtJLDolMECBAgQIDABAKeX0wPAv0rIACTbex8f8tGqSECBAgQIECAAAEBGHOAAAECBAgQIECAAAECDQEv4M0GAgQIECBAgACBKggIwFRhFPShkgIWkFZyWHSKAAECBAgQmEDA84vpQaB/BQRgso2d72/ZKDVEgAABAgQIECAgAGMOECBAgAABAgQIECBAoCHgBbzZQIAAAQIECBAgUAUBAZgqjII+VFLAAtJKDotOESBAgAABAhMIeH4xPQj0r4AATLax8/0tG6WGCBAgQIAAAQIEBGDMAQIECBAgQIAAAQIECDQEvIA3GwgQIECAAAECBConMH/+/AkDMZXrsA4R6KKABaRdxNU0AQIECBAg0BUBzy9dYdUogSkREIDJxuz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Mz/b9+OcuzGcSiAImua/a+tBvWlFwdwKjTdvrTOd0cq+pB4cEu+ZoAAAQIECBAgQIAAAQJLwAG8aSBAgAABAgQIEIgTEICJa4mCHhTwAemD+P40AQIECBAgUBLw/lJis4hAhIAATFsb3L+1UdqIAAECBAgQIEBAAMYMECBAgAABAgQIECBAYAk4gDcNBAgQIECAAAECcQICMHEtUdCDAj4gfRDfnyZAgAABAgRKAt5fSmwWEYgQEIBpa4P7tzZKGxEgQIAAAQIECAjAmAECBAgQIECAAAECBAgsAQfwpoEAAQIECBAgQCBOQAAmriUKelDAB6QP4vvTBAgQIECAQEnA+0uJzSICkQK/fpCIiSz8+aLcvz3fAxUQIECAAAECBF4jIADzmlZ6EAIECBAgQIAAAQIEGgQcwDcg2oIAAQIECBAgQKBXQACm19NuswV8QDq7f6onQIAAAQI7Cnh/2bHrnvmtAgIw5c66fyvTWUiAAAECBAgQIHAUEIAxEwQIECBAgAABAgQIEFgCDuBNAwECBAgQIECAQJyAAExcSxT0oIAPSB/E96cJECBAgACBkoD3lxKbRQQiBQRgym1x/1ams5AAAQIECBAgQOAoIABjJggQIECAAAECBAgQILAEHMCbBgIECBAgQIAAgTgBAZi4lijoQQEfkD6I708TIECAAAECJQHvLyU2iwhECgjAlNvi/q1MZyEBAgQIECBAgMBRQADGTBAgQIAAAQIECBAgQGAJOIA3DQQIECBAgAABAnECAjBxLVHQgwI+IH0Q358mQIAAAQIESgLeX0psFhGIFBCAKbfF/VuZzkICBAgQIECAAIGjgACMmSBAgAABAgQIECBAgMAScABvGggQIECAAAECBOIEBGDiWqKgBwV8QPogvj9NgAABAgQIlAS8v5TYLCIQKSAAU26L+7cynYUECBAgQIAAAQJHAQEYM0GAAAECBAgQIECAAIEl4ADeNBAgQIAAAQIECMQJCMDEtURBDwr4gPRBfH+aAAECBAgQKAl4fymxWUQgUkAAptwW929lOgsJECBAgAABAgSOAgIwZoIAAQIECBAgQIAAAQJLwAG8aSBAgAABAgQIEIgTEICJa4mCHhTwAemD+P40AQIECBAgUBLw/lJis4hApIAATLkt7t/KdBYSIECAAAECBAgcBQRgzAQBAgQIECBAgAABAgSWgAN400CAAAECBAgQIJAgcHwv/a2mr6/T/5xQvxoI3CbgA9LbaG1MgAABAgQI3CTg/eUmWNsSeEBAAKaM7v6tTGchAQIECBAgQIDAUUAAxkwQIECAAAECBAgQIEBgCTiANw0ECBAgQIAAAQIJAgIwCV1QQ6SAD0gj26IoAgQIECBA4ETA+4vxIPAeAQGYci/dv5XpLCRAgAABAgQIEDgKCMCYCQIECBAgQIAAAQIECCwBB/CmgQABAgQIECBAIEFAACahC2qIFPABaWRbFEWAAAECBAicCHh/MR4E3iMgAFPupfu3Mp2FBAgQIECAAAECRwEBGDNBgAABAgQIECBAgACBJeAA3jQQIECAAAECBAgkCAjAJHRBDZECPiCNbIuiCBAgQIAAgRMB7y/Gg8B7BARgyr10/1ams5AAAQIECBAgQOAoIABjJggQIECAAAECBAgQILAEHMCbBgIECBAgQIAAgQQBAZiELqghUsAHpJFtURQBAgQIECBwIuD9xXgQeI+AAEy5l+7fynQWEiBAgAABAgQIHAUEYMwEAQIECBAgQIAAAQIEloADeNNAgAABAgQIECCQICAAk9AFNUQK+IA0si2KIkCAAAECBE4EvL8YDwLvERCAKffS/VuZzkICBAgQIECAAIGjgACMmSBAgAABAgQIECBAgMAScABvGggQIECAAAECBBIEBGASuqCGSAEfkEa2RVEECBAgQIDAiYD3F+NB4D0CAjDlXrp/K9NZSIAAAQIECBAgcBQQgDETBAgQIECAAAECBAgQWAIO4E0DAQIECBAgQIBAgoAATEIX1BAp4APSyLYoigABAgQIEDgR8P5iPAi8R0AAptxL929lOgsJECBAgAABAgSOAgIwZoIAAQIECBAgQIAAAQJLwAG8aSBAgAABAgQIEEgQEIBJ6IIaIgV8QBrZFkURIECAAAECJwLeX4wHgfcICMCUe+n+rUxnIQECBAgQIECAwFFAAMZMECBAgAABAgQIECBAYAk4gDcNBAgQIECAAAECCQICMAldUEOkgA9II9uiKAIECBAgQOBEwPuL8SDwHgEBmHIv3b+V6SwkQIAAAQIECBA4CgjAmAkCBAgQIECAAAECBAgsAQfwpoEAAQIECBAgQCBBQAAmoQtqiBTwAWlkWxRFgAABAgQInAh4fzEeBN4jIABT7qX7tzKdhQQIECBAgAABAkcBARgzQYAAAQIECBAgQIAAgSXgAN40ECBAgAABAgQIJAgIwCR0QQ2RAj4gjWyLoggQIECAAIETAe8vxoPAewQEYMq9dP9WprOQAAECBAgQIEDgKCAAYyYIECBAgAABAgQIECCwBBzAmwYCBAgQIECAAIEEAQGYhC6oIVLAB6SRbVEUAQIECBAgcCLg/cV4EHiPgABMuZfu38p0FhIgQIAAAQIECBwFBGDMBAECBAgQIECAAAECBJaAA3jTQIAAAQIECBAgkCAgAJPQBTVECviANLItiiJAgAABAgROBLy/GA8C7xEQgCn30v1bmc5CAgQIECBAgACBo4AAjJkgQIAAAQIECBAgQIDAEnAAbxoIECBAgAABAgQSBARgErqghkgBH5BGtkVRBAgQIECAwImA9xfjQeA9AgIw5V66fyvTWUiAAAECBAgQIHAUEIAxEwQIECBAgAABAgQIEFgCDuBNAwECBAgQIECAQIKAAExCF9QQKeAD0si2KIoAAQIECBA4EfD+YjwIvEdAAKbcS/dvZToLCRAgQIAAAQIEjgICMGaCAAECBAgQIECAAAECS8ABvGkgQIAAAQIECBBIEBCASeiCGiIFfEAa2RZFESBAgAABAicC3l+MB4G5Ar9+/fXTur/+g7lP31q5+7dWTpsRIECAAAECBPYW8BK+d/89PQECBAgQIECAAAECvws4gDcRBAgQIECAAAECCQICMAldUEOkgA9II9uiKAIECBAgQOBEwPuL8SAwV0AApq137t/aKG1EgAABAgQIECAgAGMGCBAgQIAAAQIECBAgsAQcwJsGAgQIECBAgACBBAEBmIQuqCFSwAekkW1RFAECBAgQIHAi4P3FeBCYKyAA09Y7929tlDYiQIAAAQIECBAQgDEDBAgQIECAAAECBAgQWAIO4E0DAQIECBAgQIBAgoAATEIX1BAp4APSyLYoigABAgQIEDgR8P5iPAjMFRCAaeud+7c2ShsRIECAAAECBAgIwJgBAgQIECBAgAABAgQILAEH8KaBAAECBAgQIEAgQUAAJqELaogU8AFpZFsURYAAAQIECJwIeH8xHgTmCgjAtPXO/VsbpY0IECBAgAABAgQEYMwAAQIECBAgQIAAAQIEloADeNNAgAABAgQIECCQICAAk9AFNUQK+IA0si2KIkCAAAECBE4EvL8YDwJzBQRg2nrn/q2N0kYECBAgQIAAAQICMGaAAAECBAgQIECAAAECS8ABvGkgQIAAAQIECBBIEBCASeiCGiIFfEAa2RZFESBAgAABAicC3l+MB4G5AgIwbb1z/9ZGaSMCBAgQIECAAAEBGDNAgAABAgQIECBAgACBJeAA3jQQIECAAAECBAgkCAjAJHRBDZECPiCNbIuiCBAgQIAAgRMB7y/Gg8BcAQGYtt65f2ujtBEBAgQIECBAgIAAjBkgQIAAAQIECBAgQIDAEnAAbxoIECBAgAABAgTiBL6+vk4DMXEFK4jAjQI+IL0R19YECBAgQIDALQLeX25htSmB/0RAAKaN2f1bG6WNCBAgQIAAAQIEBGDMAAECBAgQIECAAAECBJaAA3jTQIAAAQIECBAgECcgABPXEgU9KOAD0gfx/WkCBAgQIECgJOD9pcRmEYEIAQGYtja4f2ujtBEBAgQIECBAgIAAjBkgQIAAAQIECBAgQIDAEnAAbxoIECBAgAABAgTiBARg4lqioAcFfED6IL4/TYAAAQIECJQEvL+U2CwiECEgANPWBvdvbZQ2IkCAAAECBAgQEIAxAwQIECBAgAABAgQIEFgCDuBNAwECBAgQIECAQJyAAExcSxT0oIAPSB/E96cJECBAgACBkoD3lxKbRQQiBARg2trg/q2N0kYECBAgQIAAAQICMGaAAAECBAgQIECAAAECS8ABvGkgQIAAAQIECBCIExCAiWuJgh4U+NsHpA+W5k8TIECAAAECBEoCX/87HkuXtrGIAIEbBARg2lDdv7VR2ogAAQIECBAgQEAAxgwQIECAAAECBAgQIEBgCTiANw0ECBAgQIAAAQJxAgIwcS1R0IMCAjAP4vvTBAgQIECAwC0CAjC3sNqUQIuAAEwL4/cm7t/aKG1EgAABAgQIECAgAGMGCBAgQIAAAQIECBAgsAQcwJsGAgQIECBAgACBOAEBmLiWKOhBAQGYB/H9aQIECBAgQOAWAQGYW1htSqBFQACmhfF7E/dvbZQ2IkCAAAECBAgQEIAxAwQIECBAgAABAgQIEFgCDuBNAwECBAgQIECAQJyAAExcSxT0oIAAzIP4/jQBAgQIECBwi4AAzC2sNiXQIiAA08L4vYn7tzZKGxEgQIAAAQIECAjAmAECBAgQIECAAAECBAgsAQfwpoEAAQIECBAgQCBOQAAmriUKelBAAOZBfH+aAAECBAgQuEVAAOYWVpsSaBEQgGlh/N7E/VsbpY0IECBAgAABAgQEYMwAAQIECBAgQIAAAQIEloADeNNAgAABAgQIECAQJyAAE9cSBT0oIADzIL4/TYAAAQIECNwiIABzC6tNCbQICMC0MH5v4v6tjdJGBAgQIECAAAECAjBmgAABAgQIECBAgAABAkvAAbxpIECAAAECBAgQiBMQgIlriYIeFBCAeRDfnyZAgAABAgRuERCAuYXVpgRaBARgWhi/N3H/1kZpIwIECBAgQIAAAQEYM0CAAAECBAgQIECAAIEl4ADeNBAgQIAAAQIECMQJCMDEtURBDwoIwDyI708TIECAAAECtwgIwNzCalMCLQICMC2M35u4f2ujtBEBAgQIECBAgIAAjBkgQIAAAQIECBAgQIDAEnAAbxoIECBAgAABAgTiBARg4lqiIAIECBAgQIAAAQIECBDYQEAApq3J7t/aKG1EgAABAgQIECAgAGMGCBAgQIAAAQIECBAgsAQcwJsGAgQIECBAgACBOAEBmLiWKIgAAQIECBAgQIAAAQIENhAQgGlrsvu3NkobESBAgAABAgQICMCYAQIECBAgQIAAAQIECCwBB/CmgQABAgQIECBAIE5AACauJQoiQIAAAQIECBAgQIAAgQ0EBGDamuz+rY3SRgQIECBAgAABAgIwZoAAAQIECBAgQIAAAQJLwAG8aSBAgAABAgQIEIgTEICJa4mCCBAgQIAAAQIECBAgQGADAQGYtia7f2ujtBEBAgQIECBAgIAAjBkgQIAAAQIECBAgQIDAEnAAbxoIECBAgAABAgTiBARg4lqiIAIECBAgQIAAAQIECBDYUODXDxIxG7L85JHdv/1Eyb8hQIAAAQIECBD4kYAAzI+Y/CMCBAgQIECAAAECBDYRcAC/SaM9JgECBAgQIEBgkoAAzKRuqZUAAQIECBAgQIAAAQIE3iogAFPurPu3Mp2FBAgQIECAAAECRwEBGDNBgAABAgQIECBAgACBJeAA3jQQIECAAAECBAjECQjAxLVEQQQIECBAgAABAgQIECCwoYAATLnp7t/KdBYSIECAAAECBAgcBQRgzAQBAgQIECBAgAABAgSWgAN400CAAAECBAgQIBAnIAAT1xIFESBAgAABAgQIECBAgMCGAgIw5aa7fyvTWUiAAAECBAgQIHAUEIAxEwQIECBAgAABAgQIEFgCDuBNAwECBAgQIECAQJyAAExcSxREgAABAgQIECBAgAABAhsKCMCUm+7+rUxnIQECBAgQIECAwFFAAMZMECBAgAABAgQIECBAYAk4gDcNBAgQIECAAAECcQICMHEtURABAgQIECBAgAABAgQIbCggAFNuuvu3Mp2FBAgQIECAAAECRwEBGDNBgAABAgQIECBAgACBJeAA3jQQIECAAAECBAjECQjAxLVEQQQIECBAgAABAgQIECCwoYAATLnp7t/KdBYSIECAAAECBAgcBQRgzAQBAgQIECBAgAABAgSWgAN400CAAAECBAgQIBAnIAAT1xIFESBAgAABAgQIECBAgMCGAgIw5aa7fyvTWUiAAAECBAgQIHAUEIAxEwQIECBAgAABAgQIEFgCDuBNAwECBAgQIECAQILA8b30t5q+vk7/c0L9aiBAgAABAgQIECBAgAABAq8TEIApt9T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Ah8CAjAlMfB/VuZzkICBAgQIECAAIGjgACMmSBAgAABAgQIECBAgMAScABvGggQIECAAAECBBIEBGASuqAGAgQIECBAgAABAgQIECDwISAAUx4H929lOgsJECBAgAABAgSOAgIwZoIAAQIECBAgQIAAAQJLwAG8aSBAgAABAgQIEEgQEIBJ6IIaCBAgQIAAAQIECBAgQIDAh4AATHkc3L+V6SwkQIAAAQIECBA4CgjAmAkCBAgQIECAAAECBAgsAQfwpoEAAQIECBAgQCBBQAAmoQtqIECAAAECBAgQIECAAAECHwICMOVxcP9WprOQAAECBAgQIEDgKCAAYyYIECBAgAABAgQIECCwBBzAmwYCBAgQIECAAIEEAQGYhC6ogQABAgQIECBAgAABAgQIfAgIwJTHwf1bmc5CAgQIECBAgACBo4AAjJkgQIAAAQIECBAgQIDAEnAAbxoIECBAgAABAgQSBARgErqgBgIECBAgQIAAAQIECBAg8CEgAFMeB/dvZToLCRAgQIAAAQIEjgICMGaCAAECBAgQIECAAAECS8ABvGkgQIAAAQIECBBIEBCASeiCGggQIECAAAECBAgQIECAwIeAAEx5HNy/leksJECAAAECBAgQOAoIwJgJAgQIECBAgAABAgQILAEH8KaBAAECBAgQIEAgQUAAJqELaiBAgAABAgQIECBAgAABAh8CAjDlcXD/VqazkAABAgQIECBA4CggAGMmCBAgQIAAAQIECBAgsAQcwJsGAgQIECBAgACBBAEBmIQuqIEAAQIECBAgQIAAAQIECHwICMCUx8H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LYW+PXrr5/W/fUfbA3o/k37CRAgQIAAAQIEbhDwEn4Dqi0JECBAgAABAgQIEBgrIAAztnUKJ0CAAAECBAi8SkAA5lXt9DAECBAgQIAAAQIECBAgMFFAAKata+7f2ihtRIAAAQIECBAgIABjBggQIECAAAECBAgQILAEHMCbBgIECBAgQIAAgQQBAZiELqiBAAECBAgQIECAAAECBLYWEIBpa7/7tzZKGxEgQIAAAQIECAjAmAECBAgQIECAAAECBAgsAQfwpoEAAQIECBAgQCBBQAAmoQtqIECAAAECBAgQIECAAIGtBQRg2trv/q2N0kYECBAgQIAAAQICMGaAAAECBAgQIECAAAECS8ABvGkgQIAAAQIECBBIEPhPAzA/+KDnksnX1+njXNr7e7H6zwn5n/uYH/Nz5UfI/Jgf83NFwPxc0fP7Y37MzxUB83NFz+/PH3q+vfvZQLl/+5mTf0WAAAECBAgQIPADAS/hP0DyTwgQIECAAAECBAgQ2EbAAfw2rfagBAgQIECAAIFoAQGYf2iPD7DOsQRgzn3Mj/n5h5+bP/6p+TE/5ueKgPm5ouf3x/yYnysC5ueKnt+fP18Jr3hutNb920bN9qgECBAgQIAAgbsFBGDuFrY/AQIECBAgQIAAAQKTBBzAT+qWWgkQIECAAAEC7xUQgPmH3voA6xxLAObcx/yYn3/4ufnjn5of82N+rgiYnyt6fn/Mj/m5ImB+ruj5/fnzlfCK50Zr3b9t1GyPSoAAAQIECBC4W0AA5m5h+xMgQIAAAQIECBAgMEnAAfykbqmVAAECBAgQIPBeAQGYf+itD7DOsQRgzn3Mj/n5h5+bP/6p+TE/5ueKgPm5ouf3x/yYnysC5ueKnt+fP18Jr3hutNb920bN9qgECBAgQIAAgbsFBGDuFraFAvC+AAAVk0lEQVQ/AQIECBAgQIAAAQKTBBzAT+qWWgkQIECAAAECBLoETgM3DX/k7rsI9Z83if+5j/kxP1d+5syP+TE/VwTMzxU9vz/mx/xcETA/V/T8/vyud/f/b13pVdJa929J3VALAQIECBAgQGC4gJfw4Q1UPgECBAgQIECAAAECrQIO4Fs5bUaAAAECBAgQIDBEwAdM5426+y6FP/8rPxXmx/yYnysC5ueKnt8f82N+rgiYnyt6fn/MT9L83P3/i1eeNWmt+7ekbqiFAAECBAgQIDBcwEv48AYqnwABAgQIECBAgACBVgEH8K2cNiNAgAABAgQIEBgi4AOy80bdfZfCn/+VnwrzY37MzxUB83NFz++P+TE/VwTMzxU9vz/mJ2l+7v7/xSvPmrTW/VtSN9RCgAABAgQIEBgu4CV8eAOVT4AAAQIECBAgQIBAq4AD+FZOmxEgQIAAAQIECAwR8AHZeaPuvkvhz//KT4X5MT/m54qA+bmi5/fH/JifKwLm54qe3x/zkzQ/d///4pVnTVrr/i2pG2ohQIAAAQIECAwX8BI+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cDyAb93cZgQIECBAgAABAgQIECBAgAABAgQIECBAgAABAgQ2F/DN4uYD4PEJECBAgAABAlcEvExe0bOWAAECBAgQIECAAIG3CQjAvK2jnocAAQIECBAgQIAAAQIECBAgQIAAAQIECBAgQCBJwDeLSd1QCwECBAgQIEBgmICXyWENUy4BAgQIECBAgAABArcKCMDcymtzAgQIECBAgAABAgQIECBAgAABAgQIECBAgACBzQV8s7j5AHh8AgQIECBAgMAVAS+TV/SsJUCAAAECBAgQIEDgbQICMG/rqOchQIAAAQIECBAgQIAAAQIECBAgQIAAAQIECBBIEvDNYlI31EKAAAECBAgQGCbgZXJ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zg/5nF9n29HoZwAAAAAElFTkSuQmCC"/>
          <p:cNvSpPr>
            <a:spLocks noChangeAspect="1" noChangeArrowheads="1"/>
          </p:cNvSpPr>
          <p:nvPr/>
        </p:nvSpPr>
        <p:spPr bwMode="auto">
          <a:xfrm>
            <a:off x="155575" y="-2422525"/>
            <a:ext cx="7772400" cy="5057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575" y="3007360"/>
            <a:ext cx="4992116" cy="3744087"/>
          </a:xfrm>
          <a:prstGeom prst="rect">
            <a:avLst/>
          </a:prstGeom>
        </p:spPr>
      </p:pic>
      <p:pic>
        <p:nvPicPr>
          <p:cNvPr id="10" name="Picture 9"/>
          <p:cNvPicPr>
            <a:picLocks noChangeAspect="1"/>
          </p:cNvPicPr>
          <p:nvPr/>
        </p:nvPicPr>
        <p:blipFill rotWithShape="1">
          <a:blip r:embed="rId4"/>
          <a:srcRect b="20207"/>
          <a:stretch/>
        </p:blipFill>
        <p:spPr>
          <a:xfrm>
            <a:off x="5239389" y="1819336"/>
            <a:ext cx="5873951" cy="2711248"/>
          </a:xfrm>
          <a:prstGeom prst="rect">
            <a:avLst/>
          </a:prstGeom>
        </p:spPr>
      </p:pic>
      <p:pic>
        <p:nvPicPr>
          <p:cNvPr id="11" name="Picture 10"/>
          <p:cNvPicPr>
            <a:picLocks noChangeAspect="1"/>
          </p:cNvPicPr>
          <p:nvPr/>
        </p:nvPicPr>
        <p:blipFill>
          <a:blip r:embed="rId5"/>
          <a:stretch>
            <a:fillRect/>
          </a:stretch>
        </p:blipFill>
        <p:spPr>
          <a:xfrm>
            <a:off x="6487442" y="4530584"/>
            <a:ext cx="5408365" cy="2127428"/>
          </a:xfrm>
          <a:prstGeom prst="rect">
            <a:avLst/>
          </a:prstGeom>
        </p:spPr>
      </p:pic>
    </p:spTree>
    <p:extLst>
      <p:ext uri="{BB962C8B-B14F-4D97-AF65-F5344CB8AC3E}">
        <p14:creationId xmlns:p14="http://schemas.microsoft.com/office/powerpoint/2010/main" val="35956536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276;p4"/>
          <p:cNvSpPr txBox="1"/>
          <p:nvPr/>
        </p:nvSpPr>
        <p:spPr>
          <a:xfrm>
            <a:off x="403340" y="345182"/>
            <a:ext cx="7443487"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dirty="0" smtClean="0">
                <a:solidFill>
                  <a:srgbClr val="2E2D62"/>
                </a:solidFill>
              </a:rPr>
              <a:t>EPICS Integration</a:t>
            </a:r>
            <a:endParaRPr sz="1400" b="0" i="0" u="none" strike="noStrike" cap="none" dirty="0">
              <a:solidFill>
                <a:srgbClr val="000000"/>
              </a:solidFill>
              <a:latin typeface="Arial"/>
              <a:ea typeface="Arial"/>
              <a:cs typeface="Arial"/>
              <a:sym typeface="Arial"/>
            </a:endParaRPr>
          </a:p>
        </p:txBody>
      </p:sp>
      <p:sp>
        <p:nvSpPr>
          <p:cNvPr id="25" name="Rectangle 24"/>
          <p:cNvSpPr/>
          <p:nvPr/>
        </p:nvSpPr>
        <p:spPr>
          <a:xfrm>
            <a:off x="151200" y="5565600"/>
            <a:ext cx="2236400" cy="1213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3"/>
          <a:srcRect r="52884"/>
          <a:stretch/>
        </p:blipFill>
        <p:spPr>
          <a:xfrm>
            <a:off x="579495" y="1221971"/>
            <a:ext cx="6064135" cy="5199611"/>
          </a:xfrm>
          <a:prstGeom prst="rect">
            <a:avLst/>
          </a:prstGeom>
        </p:spPr>
      </p:pic>
      <p:sp>
        <p:nvSpPr>
          <p:cNvPr id="15" name="Rectangle 14"/>
          <p:cNvSpPr/>
          <p:nvPr/>
        </p:nvSpPr>
        <p:spPr>
          <a:xfrm>
            <a:off x="3025140" y="3695700"/>
            <a:ext cx="1238250" cy="29337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5338512" y="3695700"/>
            <a:ext cx="1275648" cy="29337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42462" y="1927860"/>
            <a:ext cx="3162300" cy="3829050"/>
          </a:xfrm>
          <a:prstGeom prst="rect">
            <a:avLst/>
          </a:prstGeom>
        </p:spPr>
      </p:pic>
      <p:cxnSp>
        <p:nvCxnSpPr>
          <p:cNvPr id="18" name="Straight Arrow Connector 17"/>
          <p:cNvCxnSpPr>
            <a:stCxn id="19" idx="3"/>
          </p:cNvCxnSpPr>
          <p:nvPr/>
        </p:nvCxnSpPr>
        <p:spPr>
          <a:xfrm>
            <a:off x="6614160" y="3842385"/>
            <a:ext cx="1593028" cy="1460239"/>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5" idx="3"/>
          </p:cNvCxnSpPr>
          <p:nvPr/>
        </p:nvCxnSpPr>
        <p:spPr>
          <a:xfrm>
            <a:off x="4263390" y="3842385"/>
            <a:ext cx="4755104" cy="6220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10735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Google Shape;276;p4"/>
          <p:cNvSpPr txBox="1"/>
          <p:nvPr/>
        </p:nvSpPr>
        <p:spPr>
          <a:xfrm>
            <a:off x="403340" y="345182"/>
            <a:ext cx="7757679" cy="769401"/>
          </a:xfrm>
          <a:prstGeom prst="rect">
            <a:avLst/>
          </a:prstGeom>
          <a:noFill/>
          <a:ln>
            <a:noFill/>
          </a:ln>
        </p:spPr>
        <p:txBody>
          <a:bodyPr spcFirstLastPara="1" wrap="square" lIns="91425" tIns="45700" rIns="91425" bIns="45700" anchor="t" anchorCtr="0">
            <a:spAutoFit/>
          </a:bodyPr>
          <a:lstStyle/>
          <a:p>
            <a:pPr lvl="0">
              <a:buSzPts val="4400"/>
            </a:pPr>
            <a:r>
              <a:rPr lang="en-US" sz="4400" b="1" dirty="0">
                <a:solidFill>
                  <a:srgbClr val="2E2D62"/>
                </a:solidFill>
              </a:rPr>
              <a:t>EPICS </a:t>
            </a:r>
            <a:r>
              <a:rPr lang="en-US" sz="4400" b="1" dirty="0" smtClean="0">
                <a:solidFill>
                  <a:srgbClr val="2E2D62"/>
                </a:solidFill>
              </a:rPr>
              <a:t>Integration (</a:t>
            </a:r>
            <a:r>
              <a:rPr lang="en-US" sz="4400" b="1" dirty="0">
                <a:solidFill>
                  <a:srgbClr val="2E2D62"/>
                </a:solidFill>
              </a:rPr>
              <a:t>Future</a:t>
            </a:r>
            <a:r>
              <a:rPr lang="en-US" sz="4400" b="1" dirty="0" smtClean="0">
                <a:solidFill>
                  <a:srgbClr val="2E2D62"/>
                </a:solidFill>
              </a:rPr>
              <a:t>) </a:t>
            </a:r>
            <a:endParaRPr sz="1400" b="0" i="0" u="none" strike="noStrike" cap="none" dirty="0">
              <a:solidFill>
                <a:srgbClr val="000000"/>
              </a:solidFill>
              <a:latin typeface="Arial"/>
              <a:ea typeface="Arial"/>
              <a:cs typeface="Arial"/>
              <a:sym typeface="Arial"/>
            </a:endParaRPr>
          </a:p>
        </p:txBody>
      </p:sp>
      <p:sp>
        <p:nvSpPr>
          <p:cNvPr id="25" name="Rectangle 24"/>
          <p:cNvSpPr/>
          <p:nvPr/>
        </p:nvSpPr>
        <p:spPr>
          <a:xfrm>
            <a:off x="151200" y="5565600"/>
            <a:ext cx="2236400" cy="1213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3"/>
          <a:srcRect r="52884"/>
          <a:stretch/>
        </p:blipFill>
        <p:spPr>
          <a:xfrm>
            <a:off x="579495" y="1221971"/>
            <a:ext cx="6064135" cy="5199611"/>
          </a:xfrm>
          <a:prstGeom prst="rect">
            <a:avLst/>
          </a:prstGeom>
        </p:spPr>
      </p:pic>
      <p:sp>
        <p:nvSpPr>
          <p:cNvPr id="15" name="Rectangle 14"/>
          <p:cNvSpPr/>
          <p:nvPr/>
        </p:nvSpPr>
        <p:spPr>
          <a:xfrm>
            <a:off x="3025140" y="3695700"/>
            <a:ext cx="1238250" cy="29337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5338512" y="3695700"/>
            <a:ext cx="1275648" cy="29337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4227" y="1363663"/>
            <a:ext cx="3162300" cy="4981575"/>
          </a:xfrm>
          <a:prstGeom prst="rect">
            <a:avLst/>
          </a:prstGeom>
        </p:spPr>
      </p:pic>
      <p:cxnSp>
        <p:nvCxnSpPr>
          <p:cNvPr id="18" name="Straight Arrow Connector 17"/>
          <p:cNvCxnSpPr>
            <a:stCxn id="19" idx="3"/>
          </p:cNvCxnSpPr>
          <p:nvPr/>
        </p:nvCxnSpPr>
        <p:spPr>
          <a:xfrm>
            <a:off x="6614160" y="3842385"/>
            <a:ext cx="1615440" cy="1774003"/>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5" idx="3"/>
          </p:cNvCxnSpPr>
          <p:nvPr/>
        </p:nvCxnSpPr>
        <p:spPr>
          <a:xfrm>
            <a:off x="4263390" y="3842385"/>
            <a:ext cx="4759586" cy="8820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89576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4"/>
        <p:cNvGrpSpPr/>
        <p:nvPr/>
      </p:nvGrpSpPr>
      <p:grpSpPr>
        <a:xfrm>
          <a:off x="0" y="0"/>
          <a:ext cx="0" cy="0"/>
          <a:chOff x="0" y="0"/>
          <a:chExt cx="0" cy="0"/>
        </a:xfrm>
      </p:grpSpPr>
      <p:sp>
        <p:nvSpPr>
          <p:cNvPr id="276" name="Google Shape;276;p4"/>
          <p:cNvSpPr txBox="1"/>
          <p:nvPr/>
        </p:nvSpPr>
        <p:spPr>
          <a:xfrm>
            <a:off x="403341" y="345182"/>
            <a:ext cx="11272722"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dirty="0" smtClean="0">
                <a:solidFill>
                  <a:srgbClr val="2E2D62"/>
                </a:solidFill>
              </a:rPr>
              <a:t>Deployment?</a:t>
            </a:r>
            <a:endParaRPr sz="1400" b="0" i="0" u="none" strike="noStrike" cap="none" dirty="0">
              <a:solidFill>
                <a:srgbClr val="000000"/>
              </a:solidFill>
              <a:latin typeface="Arial"/>
              <a:ea typeface="Arial"/>
              <a:cs typeface="Arial"/>
              <a:sym typeface="Arial"/>
            </a:endParaRPr>
          </a:p>
        </p:txBody>
      </p:sp>
      <p:sp>
        <p:nvSpPr>
          <p:cNvPr id="277" name="Google Shape;277;p4"/>
          <p:cNvSpPr/>
          <p:nvPr/>
        </p:nvSpPr>
        <p:spPr>
          <a:xfrm>
            <a:off x="420796" y="1393952"/>
            <a:ext cx="6350393" cy="341627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2400" b="0" i="0" u="none" strike="noStrike" cap="none" dirty="0" smtClean="0">
                <a:solidFill>
                  <a:srgbClr val="626262"/>
                </a:solidFill>
                <a:sym typeface="Arial"/>
              </a:rPr>
              <a:t>Still not sure how to deploy them…</a:t>
            </a:r>
          </a:p>
          <a:p>
            <a:pPr marL="0" marR="0" lvl="0" indent="0" algn="l" rtl="0">
              <a:lnSpc>
                <a:spcPct val="100000"/>
              </a:lnSpc>
              <a:spcBef>
                <a:spcPts val="0"/>
              </a:spcBef>
              <a:spcAft>
                <a:spcPts val="0"/>
              </a:spcAft>
              <a:buClr>
                <a:srgbClr val="000000"/>
              </a:buClr>
              <a:buSzPts val="1800"/>
              <a:buFont typeface="Arial"/>
              <a:buNone/>
            </a:pPr>
            <a:endParaRPr lang="en-US" sz="2400" b="0" i="0" u="none" strike="noStrike" cap="none" dirty="0" smtClean="0">
              <a:solidFill>
                <a:srgbClr val="626262"/>
              </a:solidFill>
              <a:sym typeface="Arial"/>
            </a:endParaRP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US" sz="2400" b="1" dirty="0" err="1" smtClean="0">
                <a:solidFill>
                  <a:srgbClr val="626262"/>
                </a:solidFill>
              </a:rPr>
              <a:t>PyQt</a:t>
            </a:r>
            <a:r>
              <a:rPr lang="en-US" sz="2400" b="1" dirty="0" smtClean="0">
                <a:solidFill>
                  <a:srgbClr val="626262"/>
                </a:solidFill>
              </a:rPr>
              <a:t> GUIs </a:t>
            </a:r>
            <a:r>
              <a:rPr lang="en-US" sz="2400" dirty="0" smtClean="0">
                <a:solidFill>
                  <a:srgbClr val="626262"/>
                </a:solidFill>
              </a:rPr>
              <a:t>– simple but requires developer effort to create</a:t>
            </a: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US" sz="2400" b="1" i="0" u="none" strike="noStrike" cap="none" dirty="0" smtClean="0">
                <a:solidFill>
                  <a:srgbClr val="626262"/>
                </a:solidFill>
                <a:sym typeface="Arial"/>
              </a:rPr>
              <a:t>Web based </a:t>
            </a:r>
            <a:r>
              <a:rPr lang="en-US" sz="2400" b="0" i="0" u="none" strike="noStrike" cap="none" dirty="0" smtClean="0">
                <a:solidFill>
                  <a:srgbClr val="626262"/>
                </a:solidFill>
                <a:sym typeface="Arial"/>
              </a:rPr>
              <a:t>control screen – a chance to adopt something new?</a:t>
            </a: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US" sz="2400" b="1" dirty="0" smtClean="0">
                <a:solidFill>
                  <a:srgbClr val="626262"/>
                </a:solidFill>
              </a:rPr>
              <a:t>Phoebus</a:t>
            </a:r>
            <a:r>
              <a:rPr lang="en-US" sz="2400" dirty="0" smtClean="0">
                <a:solidFill>
                  <a:srgbClr val="626262"/>
                </a:solidFill>
              </a:rPr>
              <a:t> (or alternative?) screen – great ‘out-of</a:t>
            </a:r>
            <a:r>
              <a:rPr lang="en-US" sz="2400" dirty="0" smtClean="0">
                <a:solidFill>
                  <a:srgbClr val="626262"/>
                </a:solidFill>
              </a:rPr>
              <a:t>-the-box’ solution but unknown how to integrate ML models</a:t>
            </a:r>
            <a:endParaRPr sz="1800" b="0" i="0" u="none" strike="noStrike" cap="none" dirty="0">
              <a:solidFill>
                <a:srgbClr val="000000"/>
              </a:solidFill>
              <a:latin typeface="Arial"/>
              <a:ea typeface="Arial"/>
              <a:cs typeface="Arial"/>
              <a:sym typeface="Arial"/>
            </a:endParaRPr>
          </a:p>
        </p:txBody>
      </p:sp>
      <p:sp>
        <p:nvSpPr>
          <p:cNvPr id="2" name="AutoShape 2" descr="data:image/png;base64,iVBORw0KGgoAAAANSUhEUgAADMAAAAhMCAYAAAACW2QEAAAAAXNSR0IArs4c6QAAMXF0RVh0bXhmaWxlACUzQ214R3JhcGhNb2RlbCUzRSUzQ3Jvb3QlM0UlM0NteENlbGwlMjBpZCUzRCUyMjAlMjIlMkYlM0UlM0NteENlbGwlMjBpZCUzRCUyMjElMjIlMjBwYXJlbnQlM0QlMjIwJTIyJTJGJTNFJTNDbXhDZWxsJTIwaWQlM0QlMjIyJTIyJTIwdmFsdWUlM0QlMjJWc3lzdGVtJTIwKE9wZW5WTVMpJTIyJTIwc3R5bGUlM0QlMjJzd2ltbGFuZSUzQmZvbnRTaXplJTNEMTQlM0IlMjIlMjB2ZXJ0ZXglM0QlMjIxJTIyJTIwcGFyZW50JTNEJTIyMSUyMiUzRSUzQ214R2VvbWV0cnklMjB4JTNEJTIyMTAlMjIlMjB5JTNEJTIyNTgwJTIyJTIwd2lkdGglM0QlMjIxNjAlMjIlMjBoZWlnaHQlM0QlMjIyMzAlMjIlMjBhcyUzRCUyMmdlb21ldHJ5JTIyJTJGJTNFJTNDJTJGbXhDZWxsJTNFJTNDbXhDZWxsJTIwaWQlM0QlMjIzJTIyJTIwdmFsdWUlM0QlMjIlMjZsdCUzQmRpdiUyNmd0JTNCJTI2bHQlM0Jmb250JTIwc3R5bGUlM0QlMjZxdW90JTNCZm9udC1zaXplJTNBJTIwMTJweCUyNnF1b3QlM0IlMjZndCUzQidTb2Z0JyUyNmFtcCUzQm5ic3AlM0IlMjZsdCUzQiUyRmZvbnQlMjZndCUzQiUyNmx0JTNCJTJGZGl2JTI2Z3QlM0IlMjZsdCUzQmRpdiUyNmd0JTNCZGF0YWJhc2VzJTI2bHQlM0IlMkZkaXYlMjZndCUzQiUyMiUyMHN0eWxlJTNEJTIyc3Ryb2tlV2lkdGglM0QxJTNCaHRtbCUzRDElM0JzaGFwZSUzRG14Z3JhcGguZmxvd2NoYXJ0Lm11bHRpLWRvY3VtZW50JTNCd2hpdGVTcGFjZSUzRHdyYXAlM0JhbGlnbiUzRGNlbnRlciUzQnN0cm9rZUNvbG9yJTNEJTIzMDA3RkZGJTNCJTIyJTIwdmVydGV4JTNEJTIyMSUyMiUyMHBhcmVudCUzRCUyMjIlMjIlM0UlM0NteEdlb21ldHJ5JTIweCUzRCUyMjM1JTIyJTIweSUzRCUyMjUwJTIyJTIwd2lkdGglM0QlMjI5MCUyMiUyMGhlaWdodCUzRCUyMjYwJTIyJTIwYXMlM0QlMjJnZW9tZXRyeSUyMiUyRiUzRSUzQyUyRm14Q2VsbCUzRSUzQ214Q2VsbCUyMGlkJTNEJTIyNCUyMiUyMHZhbHVlJTNEJTIyJTI2bHQlM0JkaXYlMjZndCUzQiUyNmx0JTNCc3BhbiUyNmd0JTNCJTI2bHQlM0Jmb250JTIwc3R5bGUlM0QlMjZxdW90JTNCZm9udC1zaXplJTNBJTIwMTJweCUyNnF1b3QlM0IlMjZndCUzQkV4aXN0aW5nJTI2YW1wJTNCbmJzcCUzQiUyNmx0JTNCJTJGZm9udCUyNmd0JTNCJTI2bHQlM0IlMkZzcGFuJTI2Z3QlM0IlMjZsdCUzQiUyRmRpdiUyNmd0JTNCJTI2bHQlM0JkaXYlMjZndCUzQiUyNmx0JTNCc3BhbiUyNmd0JTNCJTI2bHQlM0Jmb250JTIwc3R5bGUlM0QlMjZxdW90JTNCZm9udC1zaXplJTNBJTIwMTJweCUyNnF1b3QlM0IlMjZndCUzQmRhdGFiYXNlcyUyNmx0JTNCJTJGZm9udCUyNmd0JTNCJTI2bHQlM0IlMkZzcGFuJTI2Z3QlM0IlMjZsdCUzQiUyRmRpdiUyNmd0JTNCJTIyJTIwc3R5bGUlM0QlMjJzdHJva2VXaWR0aCUzRDElM0JodG1sJTNEMSUzQnNoYXBlJTNEbXhncmFwaC5mbG93Y2hhcnQubXVsdGktZG9jdW1lbnQlM0J3aGl0ZVNwYWNlJTNEd3JhcCUzQmFsaWduJTNEY2VudGVyJTNCc3Ryb2tlQ29sb3IlM0QlMjMwMENDMDAlM0IlMjIlMjB2ZXJ0ZXglM0QlMjIxJTIyJTIwcGFyZW50JTNEJTIyMiUyMiUzRSUzQ214R2VvbWV0cnklMjB4JTNEJTIyMzUlMjIlMjB5JTNEJTIyMTQ1JTIyJTIwd2lkdGglM0QlMjI5MCUyMiUyMGhlaWdodCUzRCUyMjYwJTIyJTIwYXMlM0QlMjJnZW9tZXRyeSUyMiUyRiUzRSUzQyUyRm14Q2VsbCUzRSUzQ214Q2VsbCUyMGlkJTNEJTIyNSUyMiUyMHZhbHVlJTNEJTIyRG9ja2VyJTIwU3dhcm0lMjAoTGludXgpJTIyJTIwc3R5bGUlM0QlMjJzd2ltbGFuZSUzQnN0YXJ0U2l6ZSUzRDIwJTNCZm9udFNpemUlM0QxNCUzQiUyMiUyMHZlcnRleCUzRCUyMjElMjIlMjBwYXJlbnQlM0QlMjIxJTIyJTNFJTNDbXhHZW9tZXRyeSUyMHglM0QlMjIyMTAlMjIlMjB5JTNEJTIyNTEwJTIyJTIwd2lkdGglM0QlMjI0NDAlMjIlMjBoZWlnaHQlM0QlMjI1MTAlMjIlMjBhcyUzRCUyMmdlb21ldHJ5JTIyJTJGJTNFJTNDJTJGbXhDZWxsJTNFJTNDbXhDZWxsJTIwaWQlM0QlMjI2JTIyJTIwdmFsdWUlM0QlMjJQVkVjaG8lMjIlMjBzdHlsZSUzRCUyMnN3aW1sYW5lJTNCZm9udFN0eWxlJTNEMSUzQmNoaWxkTGF5b3V0JTNEc3RhY2tMYXlvdXQlM0Job3Jpem9udGFsJTNEMSUzQnN0YXJ0U2l6ZSUzRDIwJTNCZmlsbENvbG9yJTNEJTIzZmZmZmZmJTNCaG9yaXpvbnRhbFN0YWNrJTNEMCUzQnJlc2l6ZVBhcmVudCUzRDElM0JyZXNpemVQYXJlbnRNYXglM0QwJTNCcmVzaXplTGFzdCUzRDAlM0Jjb2xsYXBzaWJsZSUzRDAlM0JtYXJnaW5Cb3R0b20lM0QwJTNCc3dpbWxhbmVGaWxsQ29sb3IlM0QlMjNmZmZmZmYlM0Jmb250U2l6ZSUzRDEzJTNCc3Ryb2tlQ29sb3IlM0QlMjMwMDAwMDAlM0JzdHJva2VXaWR0aCUzRDIlM0JodG1sJTNEMCUzQmRhc2hlZCUzRDElM0IlMjIlMjB2ZXJ0ZXglM0QlMjIxJTIyJTIwcGFyZW50JTNEJTIyNSUyMiUzRSUzQ214R2VvbWV0cnklMjB4JTNEJTIyMTcwJTIyJTIweSUzRCUyMjE1MCUyMiUyMHdpZHRoJTNEJTIyMjUwJTIyJTIwaGVpZ2h0JTNEJTIyMzUwJTIyJTIwYXMlM0QlMjJnZW9tZXRyeSUyMiUyRiUzRSUzQyUyRm14Q2VsbCUzRSUzQ214Q2VsbCUyMGlkJTNEJTIyNyUyMiUyMHN0eWxlJTNEJTIyZWRnZVN0eWxlJTNEb3J0aG9nb25hbEVkZ2VTdHlsZSUzQm9ydGhvZ29uYWxMb29wJTNEMSUzQmpldHR5U2l6ZSUzRGF1dG8lM0JodG1sJTNEMSUzQmV4aXRYJTNEMSUzQmV4aXRZJTNEMC41JTNCZXhpdER4JTNEMCUzQmV4aXREeSUzRDAlM0JleGl0UGVyaW1ldGVyJTNEMCUzQmVudHJ5WCUzRDAlM0JlbnRyeVklM0QwLjUlM0JlbnRyeUR4JTNEMCUzQmVudHJ5RHklM0QwJTNCZm9udFNpemUlM0QxMyUzQnN0YXJ0QXJyb3clM0Rub25lJTNCc3RhcnRGaWxsJTNEMCUzQnN0cm9rZUNvbG9yJTNEJTIzMDBDQzAwJTNCJTIyJTIwZWRnZSUzRCUyMjElMjIlMjBwYXJlbnQlM0QlMjI1JTIyJTIwc291cmNlJTNEJTIyOCUyMiUyMHRhcmdldCUzRCUyMjE4JTIyJTNFJTNDbXhHZW9tZXRyeSUyMHJlbGF0aXZlJTNEJTIyMSUyMiUyMGFzJTNEJTIyZ2VvbWV0cnklMjIlM0UlM0NBcnJheSUyMGFzJTNEJTIycG9pbnRzJTIyJTNFJTNDbXhQb2ludCUyMHglM0QlMjIxNDAlMjIlMjB5JTNEJTIyNDMwJTIyJTJGJTNFJTNDbXhQb2ludCUyMHglM0QlMjIxNDAlMjIlMjB5JTNEJTIyMzc1JTIyJTJGJTNFJTNDJTJGQXJyYXklM0UlM0MlMkZteEdlb21ldHJ5JTNFJTNDJTJGbXhDZWxsJTNFJTNDbXhDZWxsJTIwaWQlM0QlMjI4JTIyJTIwdmFsdWUlM0QlMjJDb3VjaERCJTIyJTIwc3R5bGUlM0QlMjJzdHJva2VXaWR0aCUzRDIlM0JodG1sJTNEMSUzQnNoYXBlJTNEbXhncmFwaC5mbG93Y2hhcnQuZGF0YWJhc2UlM0J3aGl0ZVNwYWNlJTNEd3JhcCUzQiUyMiUyMHZlcnRleCUzRCUyMjElMjIlMjBwYXJlbnQlM0QlMjI1JTIyJTNFJTNDbXhHZW9tZXRyeSUyMHglM0QlMjIzNSUyMiUyMHklM0QlMjIzOTAlMjIlMjB3aWR0aCUzRCUyMjcwJTIyJTIwaGVpZ2h0JTNEJTIyODAlMjIlMjBhcyUzRCUyMmdlb21ldHJ5JTIyJTJGJTNFJTNDJTJGbXhDZWxsJTNFJTNDbXhDZWxsJTIwaWQlM0QlMjI5JTIyJTIwc3R5bGUlM0QlMjJlZGdlU3R5bGUlM0RvcnRob2dvbmFsRWRnZVN0eWxlJTNCb3J0aG9nb25hbExvb3AlM0QxJTNCamV0dHlTaXplJTNEYXV0byUzQmh0bWwlM0QxJTNCZXhpdFglM0QxJTNCZXhpdFklM0QwLjUlM0JleGl0RHglM0QwJTNCZXhpdER5JTNEMCUzQmV4aXRQZXJpbWV0ZXIlM0QwJTNCZW50cnlYJTNEMCUzQmVudHJ5WSUzRDAuNSUzQmVudHJ5RHglM0QwJTNCZW50cnlEeSUzRDAlM0Jmb250U2l6ZSUzRDEzJTNCc3RhcnRBcnJvdyUzRGNsYXNzaWMlM0JzdGFydEZpbGwlM0QxJTNCc3Ryb2tlQ29sb3IlM0QlMjMwMDdGRkYlM0IlMjIlMjBlZGdlJTNEJTIyMSUyMiUyMHBhcmVudCUzRCUyMjUlMjIlMjBzb3VyY2UlM0QlMjIxMCUyMiUyMHRhcmdldCUzRCUyMjE0JTIyJTNFJTNDbXhHZW9tZXRyeSUyMHJlbGF0aXZlJTNEJTIyMSUyMiUyMGFzJTNEJTIyZ2VvbWV0cnklMjIlMkYlM0UlM0MlMkZteENlbGwlM0UlM0NteENlbGwlMjBpZCUzRCUyMjEwJTIyJTIwdmFsdWUlM0QlMjJNUVRUJTIwJTI2bHQlM0JiciUyNmd0JTNCQnJva2VyJTIyJTIwc3R5bGUlM0QlMjJzdHJva2VXaWR0aCUzRDIlM0JodG1sJTNEMSUzQnNoYXBlJTNEbXhncmFwaC5mbG93Y2hhcnQuZGlyZWN0X2RhdGElM0J3aGl0ZVNwYWNlJTNEd3JhcCUzQmFsaWduJTNEY2VudGVyJTNCJTIyJTIwdmVydGV4JTNEJTIyMSUyMiUyMHBhcmVudCUzRCUyMjUlMjIlM0UlM0NteEdlb21ldHJ5JTIweCUzRCUyMjIwJTIyJTIweSUzRCUyMjE4NSUyMiUyMHdpZHRoJTNEJTIyMTAwJTIyJTIwaGVpZ2h0JTNEJTIyNjAlMjIlMjBhcyUzRCUyMmdlb21ldHJ5JTIyJTJGJTNFJTNDJTJGbXhDZWxsJTNFJTNDbXhDZWxsJTIwaWQlM0QlMjIxMSUyMiUyMHN0eWxlJTNEJTIyZWRnZVN0eWxlJTNEb3J0aG9nb25hbEVkZ2VTdHlsZSUzQm9ydGhvZ29uYWxMb29wJTNEMSUzQmpldHR5U2l6ZSUzRGF1dG8lM0JodG1sJTNEMSUzQmV4aXRYJTNEMC41JTNCZXhpdFklM0QxJTNCZXhpdER4JTNEMCUzQmV4aXREeSUzRDAlM0JlbnRyeVglM0QxJTNCZW50cnlZJTNEMC41JTNCZW50cnlEeCUzRDAlM0JlbnRyeUR5JTNEMCUzQmZvbnRTaXplJTNEMTMlM0JzdGFydEFycm93JTNEY2xhc3NpYyUzQnN0YXJ0RmlsbCUzRDElM0JzdHJva2VDb2xvciUzRCUyMzAwN0ZGRiUzQiUyMiUyMGVkZ2UlM0QlMjIxJTIyJTIwcGFyZW50JTNEJTIyNSUyMiUyMHNvdXJjZSUzRCUyMjEyJTIyJTIwdGFyZ2V0JTNEJTIyMTQlMjIlM0UlM0NteEdlb21ldHJ5JTIwcmVsYXRpdmUlM0QlMjIxJTIyJTIwYXMlM0QlMjJnZW9tZXRyeSUyMiUzRSUzQ0FycmF5JTIwYXMlM0QlMjJwb2ludHMlMjIlM0UlM0NteFBvaW50JTIweCUzRCUyMjM0MCUyMiUyMHklM0QlMjIxMzAlMjIlMkYlM0UlM0NteFBvaW50JTIweCUzRCUyMjM5MCUyMiUyMHklM0QlMjIxMzAlMjIlMkYlM0UlM0NteFBvaW50JTIweCUzRCUyMjM5MCUyMiUyMHklM0QlMjIyNTUlMjIlMkYlM0UlM0MlMkZBcnJheSUzRSUzQyUyRm14R2VvbWV0cnklM0UlM0MlMkZteENlbGwlM0UlM0NteENlbGwlMjBpZCUzRCUyMjEyJTIyJTIwdmFsdWUlM0QlMjJFUElDUyUyMElPQ3MlMjIlMjBzdHlsZSUzRCUyMnNoYXBlJTNEcHJvY2VzcyUzQndoaXRlU3BhY2UlM0R3cmFwJTNCaHRtbCUzRDElM0JiYWNrZ3JvdW5kT3V0bGluZSUzRDElM0JzdHJva2VDb2xvciUzRCUyMzAwMDAwMCUzQnN0cm9rZVdpZHRoJTNEMiUzQiUyMiUyMHZlcnRleCUzRCUyMjElMjIlMjBwYXJlbnQlM0QlMjI1JTIyJTNFJTNDbXhHZW9tZXRyeSUyMHglM0QlMjIyODAlMjIlMjB5JTNEJTIyNDUlMjIlMjB3aWR0aCUzRCUyMjEyMCUyMiUyMGhlaWdodCUzRCUyMjYwJTIyJTIwYXMlM0QlMjJnZW9tZXRyeSUyMiUyRiUzRSUzQyUyRm14Q2VsbCUzRSUzQ214Q2VsbCUyMGlkJTNEJTIyMTMlMjIlMjB2YWx1ZSUzRCUyMkUyViUyMiUyMHN0eWxlJTNEJTIyc3dpbWxhbmUlM0Jmb250U2l6ZSUzRDEzJTNCc3Ryb2tlQ29sb3IlM0QlMjMwMDdGRkYlM0JzdHJva2VXaWR0aCUzRDIlM0JmaWxsQ29sb3IlM0Rub25lJTNCaHRtbCUzRDAlM0IlMjIlMjB2ZXJ0ZXglM0QlMjIxJTIyJTIwcGFyZW50JTNEJTIyNSUyMiUzRSUzQ214R2VvbWV0cnklMjB4JTNEJTIyMjIwJTIyJTIweSUzRCUyMjE4MCUyMiUyMHdpZHRoJTNEJTIyMTQwJTIyJTIwaGVpZ2h0JTNEJTIyMTIwJTIyJTIwYXMlM0QlMjJnZW9tZXRyeSUyMiUyRiUzRSUzQyUyRm14Q2VsbCUzRSUzQ214Q2VsbCUyMGlkJTNEJTIyMTQlMjIlMjB2YWx1ZSUzRCUyMkUyViUyME1lZGlhdG9yJTIyJTIwc3R5bGUlM0QlMjJodG1sJTNEMSUzQmRhc2hlZCUzRDAlM0J3aGl0ZXNwYWNlJTNEd3JhcCUzQmZvbnRTaXplJTNEMTMlM0JzdHJva2VDb2xvciUzRCUyMzAwN0ZGRiUzQnN0cm9rZVdpZHRoJTNEMSUzQmZpbGxDb2xvciUzRG5vbmUlM0IlMjIlMjB2ZXJ0ZXglM0QlMjIxJTIyJTIwcGFyZW50JTNEJTIyMTMlMjIlM0UlM0NteEdlb21ldHJ5JTIweCUzRCUyMjIwJTIyJTIweSUzRCUyMjUwJTIyJTIwd2lkdGglM0QlMjIxMDAlMjIlMjBoZWlnaHQlM0QlMjI1MCUyMiUyMGFzJTNEJTIyZ2VvbWV0cnklMjIlMkYlM0UlM0MlMkZteENlbGwlM0UlM0NteENlbGwlMjBpZCUzRCUyMjE1JTIyJTIwdmFsdWUlM0QlMjJWMkUlMjIlMjBzdHlsZSUzRCUyMnN3aW1sYW5lJTNCZm9udFNpemUlM0QxMyUzQnN0cm9rZUNvbG9yJTNEJTIzMDBDQzAwJTNCc3Ryb2tlV2lkdGglM0QyJTNCZmlsbENvbG9yJTNEbm9uZSUzQmh0bWwlM0QwJTNCJTIyJTIwdmVydGV4JTNEJTIyMSUyMiUyMHBhcmVudCUzRCUyMjUlMjIlM0UlM0NteEdlb21ldHJ5JTIweCUzRCUyMjIyMCUyMiUyMHklM0QlMjIzMTAlMjIlMjB3aWR0aCUzRCUyMjE0MCUyMiUyMGhlaWdodCUzRCUyMjE4MCUyMiUyMGFzJTNEJTIyZ2VvbWV0cnklMjIlMkYlM0UlM0MlMkZteENlbGwlM0UlM0NteENlbGwlMjBpZCUzRCUyMjE2JTIyJTIwdmFsdWUlM0QlMjJQVkFTZXJ2ZX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MTE0LjUlMjIlMjB3aWR0aCUzRCUyMjEwMCUyMiUyMGhlaWdodCUzRCUyMjUwJTIyJTIwYXMlM0QlMjJnZW9tZXRyeSUyMiUyRiUzRSUzQyUyRm14Q2VsbCUzRSUzQ214Q2VsbCUyMGlkJTNEJTIyMTclMjIlMjBzdHlsZSUzRCUyMmVkZ2VTdHlsZSUzRG9ydGhvZ29uYWxFZGdlU3R5bGUlM0JvcnRob2dvbmFsTG9vcCUzRDElM0JqZXR0eVNpemUlM0RhdXRvJTNCaHRtbCUzRDElM0JleGl0WCUzRDAuNSUzQmV4aXRZJTNEMSUzQmV4aXREeCUzRDAlM0JleGl0RHklM0QwJTNCZW50cnlYJTNEMC41JTNCZW50cnlZJTNEMCUzQmVudHJ5RHglM0QwJTNCZW50cnlEeSUzRDAlM0Jmb250U2l6ZSUzRDEzJTNCc3RhcnRBcnJvdyUzRGNsYXNzaWMlM0JzdGFydEZpbGwlM0QxJTNCc3Ryb2tlQ29sb3IlM0QlMjMwMENDMDAlM0IlMjIlMjBlZGdlJTNEJTIyMSUyMiUyMHBhcmVudCUzRCUyMjE1JTIyJTIwc291cmNlJTNEJTIyMTglMjIlMjB0YXJnZXQlM0QlMjIxNiUyMiUzRSUzQ214R2VvbWV0cnklMjByZWxhdGl2ZSUzRCUyMjElMjIlMjBhcyUzRCUyMmdlb21ldHJ5JTIyJTJGJTNFJTNDJTJGbXhDZWxsJTNFJTNDbXhDZWxsJTIwaWQlM0QlMjIxOCUyMiUyMHZhbHVlJTNEJTIyVjJFJTIwTWVkaWF0b3IlMjIlMjBzdHlsZSUzRCUyMmh0bWwlM0QxJTNCZGFzaGVkJTNEMCUzQndoaXRlc3BhY2UlM0R3cmFwJTNCZm9udFNpemUlM0QxMyUzQnN0cm9rZUNvbG9yJTNEJTIzMDBDQzAwJTNCc3Ryb2tlV2lkdGglM0QxJTNCZmlsbENvbG9yJTNEbm9uZSUzQiUyMiUyMHZlcnRleCUzRCUyMjElMjIlMjBwYXJlbnQlM0QlMjIxNSUyMiUzRSUzQ214R2VvbWV0cnklMjB4JTNEJTIyMjAlMjIlMjB5JTNEJTIyNDAlMjIlMjB3aWR0aCUzRCUyMjEwMCUyMiUyMGhlaWdodCUzRCUyMjUwJTIyJTIwYXMlM0QlMjJnZW9tZXRyeSUyMiUyRiUzRSUzQyUyRm14Q2VsbCUzRSUzQ214Q2VsbCUyMGlkJTNEJTIyMTklMjIlMjBzdHlsZSUzRCUyMmVkZ2VTdHlsZSUzRG9ydGhvZ29uYWxFZGdlU3R5bGUlM0JvcnRob2dvbmFsTG9vcCUzRDElM0JqZXR0eVNpemUlM0RhdXRvJTNCaHRtbCUzRDElM0JleGl0WCUzRDAlM0JleGl0WSUzRDAuNSUzQmV4aXREeCUzRDAlM0JleGl0RHklM0QwJTNCZW50cnlYJTNEMSUzQmVudHJ5WSUzRDAuNSUzQmVudHJ5RHglM0QwJTNCZW50cnlEeSUzRDAlM0JlbnRyeVBlcmltZXRlciUzRDAlM0Jmb250U2l6ZSUzRDEzJTNCc3RhcnRBcnJvdyUzRGNsYXNzaWMlM0JzdGFydEZpbGwlM0QxJTNCc3Ryb2tlQ29sb3IlM0QlMjMwMENDMDAlM0IlMjIlMjBlZGdlJTNEJTIyMSUyMiUyMHBhcmVudCUzRCUyMjUlMjIlMjBzb3VyY2UlM0QlMjIxOCUyMiUyMHRhcmdldCUzRCUyMjEwJTIyJTNFJTNDbXhHZW9tZXRyeSUyMHJlbGF0aXZlJTNEJTIyMSUyMiUyMGFzJTNEJTIyZ2VvbWV0cnklMjIlM0UlM0NBcnJheSUyMGFzJTNEJTIycG9pbnRzJTIyJTNFJTNDbXhQb2ludCUyMHglM0QlMjIxNDAlMjIlMjB5JTNEJTIyMzc1JTIyJTJGJTNFJTNDbXhQb2ludCUyMHglM0QlMjIxNDAlMjIlMjB5JTNEJTIyMjE1JTIyJTJGJTNFJTNDJTJGQXJyYXklM0UlM0MlMkZteEdlb21ldHJ5JTNFJTNDJTJGbXhDZWxsJTNFJTNDbXhDZWxsJTIwaWQlM0QlMjIyMCUyMiUyMHZhbHVlJTNEJTIyJTIyJTIwc3R5bGUlM0QlMjJlZGdlU3R5bGUlM0RvcnRob2dvbmFsRWRnZVN0eWxlJTNCb3J0aG9nb25hbExvb3AlM0QxJTNCamV0dHlTaXplJTNEYXV0byUzQmh0bWwlM0QxJTNCc3RhcnRBcnJvdyUzRGNsYXNzaWMlM0JzdGFydEZpbGwlM0QxJTNCZW50cnlYJTNEMCUzQmVudHJ5WSUzRDAuNSUzQmVudHJ5RHglM0QwJTNCZW50cnlEeSUzRDAlM0JlbnRyeVBlcmltZXRlciUzRDAlM0JleGl0WCUzRDElM0JleGl0WSUzRDAuNSUzQmV4aXREeCUzRDAlM0JleGl0RHklM0QwJTNCZXhpdFBlcmltZXRlciUzRDAlM0JzdHJva2VDb2xvciUzRCUyMzAwN0ZGRiUzQiUyMiUyMGVkZ2UlM0QlMjIxJTIyJTIwc291cmNlJTNEJTIyMyUyMiUyMHRhcmdldCUzRCUyMjEwJTIyJTIwcGFyZW50JTNEJTIyMSUyMiUzRSUzQ214R2VvbWV0cnklMjByZWxhdGl2ZSUzRCUyMjElMjIlMjBhcyUzRCUyMmdlb21ldHJ5JTIyJTNFJTNDbXhQb2ludCUyMHglM0QlMjIxOTAlMjIlMjB5JTNEJTIyODA1JTIyJTIwYXMlM0QlMjJzb3VyY2VQb2ludCUyMiUyRiUzRSUzQ0FycmF5JTIwYXMlM0QlMjJwb2ludHMlMjIlM0UlM0NteFBvaW50JTIweCUzRCUyMjE4MCUyMiUyMHklM0QlMjI2NjAlMjIlMkYlM0UlM0NteFBvaW50JTIweCUzRCUyMjE4MCUyMiUyMHklM0QlMjI3MjUlMjIlMkYlM0UlM0MlMkZBcnJheSUzRSUzQyUyRm14R2VvbWV0cnklM0UlM0MlMkZteENlbGwlM0UlM0NteENlbGwlMjBpZCUzRCUyMjIxJTIyJTIwc3R5bGUlM0QlMjJlZGdlU3R5bGUlM0RvcnRob2dvbmFsRWRnZVN0eWxlJTNCb3J0aG9nb25hbExvb3AlM0QxJTNCamV0dHlTaXplJTNEYXV0byUzQmh0bWwlM0QxJTNCZXhpdFglM0QwJTNCZXhpdFklM0QwLjUlM0JleGl0RHglM0QwJTNCZXhpdER5JTNEMCUzQmV4aXRQZXJpbWV0ZXIlM0QwJTNCZW50cnlYJTNEMSUzQmVudHJ5WSUzRDAuNSUzQmVudHJ5RHglM0QwJTNCZW50cnlEeSUzRDAlM0JlbnRyeVBlcmltZXRlciUzRDAlM0Jmb250U2l6ZSUzRDEyJTNCc3RhcnRBcnJvdyUzRGNsYXNzaWMlM0JzdGFydEZpbGwlM0QxJTNCc3Ryb2tlQ29sb3IlM0QlMjMwMENDMDAlM0IlMjIlMjBlZGdlJTNEJTIyMSUyMiUyMHNvdXJjZSUzRCUyMjEwJTIyJTIwdGFyZ2V0JTNEJTIyNCUyMiUyMHBhcmVudCUzRCUyMjElMjIlM0UlM0NteEdlb21ldHJ5JTIwcmVsYXRpdmUlM0QlMjIxJTIyJTIwYXMlM0QlMjJnZW9tZXRyeSUyMiUzRSUzQ0FycmF5JTIwYXMlM0QlMjJwb2ludHMlMjIlM0UlM0NteFBvaW50JTIweCUzRCUyMjE4MCUyMiUyMHklM0QlMjI3MjUlMjIlMkYlM0UlM0NteFBvaW50JTIweCUzRCUyMjE4MCUyMiUyMHklM0QlMjI3NTUlMjIlMkYlM0UlM0MlMkZBcnJheSUzRSUzQyUyRm14R2VvbWV0cnklM0UlM0MlMkZteENlbGwlM0UlM0NteENlbGwlMjBpZCUzRCUyMjIyJTIyJTIwdmFsdWUlM0QlMjIlMjIlMjBzdHlsZSUzRCUyMmZvbnRDb2xvciUzRCUyMzAwNjZDQyUzQnZlcnRpY2FsQWxpZ24lM0R0b3AlM0J2ZXJ0aWNhbExhYmVsUG9zaXRpb24lM0Rib3R0b20lM0JsYWJlbFBvc2l0aW9uJTNEY2VudGVyJTNCYWxpZ24lM0RjZW50ZXIlM0JodG1sJTNEMSUzQm91dGxpbmVDb25uZWN0JTNEMCUzQmZpbGxDb2xvciUzRCUyM0NDQ0NDQyUzQnN0cm9rZUNvbG9yJTNEJTIzNjg4MUIzJTNCZ3JhZGllbnRDb2xvciUzRG5vbmUlM0JncmFkaWVudERpcmVjdGlvbiUzRG5vcnRoJTNCc3Ryb2tlV2lkdGglM0QyJTNCc2hhcGUlM0RteGdyYXBoLm5ldHdvcmtzLnBjJTNCZm9udFNpemUlM0QxMiUzQiUyMiUyMHZlcnRleCUzRCUyMjElMjIlMjBwYXJlbnQlM0QlMjIxJTIyJTNFJTNDbXhHZW9tZXRyeSUyMHglM0QlMjI2OTAlMjIlMjB5JTNEJTIyNjg1JTIyJTIwd2lkdGglM0QlMjIxMDAlMjIlMjBoZWlnaHQlM0QlMjI3MCUyMiUyMGFzJTNEJTIyZ2VvbWV0cnklMjIlMkYlM0UlM0MlMkZteENlbGwlM0UlM0NteENlbGwlMjBpZCUzRCUyMjIzJTIyJTIwc3R5bGUlM0QlMjJlZGdlU3R5bGUlM0RvcnRob2dvbmFsRWRnZVN0eWxlJTNCb3J0aG9nb25hbExvb3AlM0QxJTNCamV0dHlTaXplJTNEYXV0byUzQmh0bWwlM0QxJTNCZXhpdFglM0QxJTNCZXhpdFklM0QwLjUlM0JleGl0RHglM0QwJTNCZXhpdER5JTNEMCUzQmVudHJ5WCUzRDAlM0JlbnRyeVklM0QwLjUlM0JlbnRyeUR4JTNEMCUzQmVudHJ5RHklM0QwJTNCZW50cnlQZXJpbWV0ZXIlM0QwJTNCZm9udFNpemUlM0QxMiUzQnN0YXJ0QXJyb3clM0RjbGFzc2ljJTNCc3RhcnRGaWxsJTNEMSUzQnN0cm9rZUNvbG9yJTNEJTIzMDA3RkZGJTNCJTIyJTIwZWRnZSUzRCUyMjElMjIlMjBzb3VyY2UlM0QlMjIxMiUyMiUyMHRhcmdldCUzRCUyMjIyJTIyJTIwcGFyZW50JTNEJTIyMSUyMiUzRSUzQ214R2VvbWV0cnklMjByZWxhdGl2ZSUzRCUyMjElMjIlMjBhcyUzRCUyMmdlb21ldHJ5JTIyJTNFJTNDQXJyYXklMjBhcyUzRCUyMnBvaW50cyUyMiUzRSUzQ214UG9pbnQlMjB4JTNEJTIyNjYwJTIyJTIweSUzRCUyMjU4NSUyMiUyRiUzRSUzQ214UG9pbnQlMjB4JTNEJTIyNjYwJTIyJTIweSUzRCUyMjcyMCUyMiUyRiUzRSUzQyUyRkFycmF5JTNFJTNDJTJGbXhHZW9tZXRyeSUzRSUzQyUyRm14Q2VsbCUzRSUzQ214Q2VsbCUyMGlkJTNEJTIyMjQlMjIlMjB2YWx1ZSUzRCUyMlBob2VidXMlMjBTY3JlZW5zJTI2bHQlM0JiciUyNmd0JTNCQWxhcm0lMjBWaWV3ZXIlMjIlMjBzdHlsZSUzRCUyMnRleHQlM0JodG1sJTNEMSUzQmFsaWduJTNEY2VudGVyJTNCdmVydGljYWxBbGlnbiUzRG1pZGRsZSUzQnJlc2l6YWJsZSUzRDAlM0Jwb2ludHMlM0QlNUIlNUQlM0JhdXRvc2l6ZSUzRDElM0JzdHJva2VDb2xvciUzRG5vbmUlM0JmaWxsQ29sb3IlM0Rub25lJTNCZm9udFNpemUlM0QxNCUzQiUyMiUyMHZlcnRleCUzRCUyMjElMjIlMjBwYXJlbnQlM0QlMjIxJTIyJTNFJTNDbXhHZW9tZXRyeSUyMHglM0QlMjI2NzUlMjIlMjB5JTNEJTIyNzYwJTIyJTIwd2lkdGglM0QlMjIxMzAlMjIlMjBoZWlnaHQlM0QlMjI0MCUyMiUyMGFzJTNEJTIyZ2VvbWV0cnklMjIlMkYlM0UlM0MlMkZteENlbGwlM0UlM0NteENlbGwlMjBpZCUzRCUyMjI1JTIyJTIwc3R5bGUlM0QlMjJlZGdlU3R5bGUlM0RvcnRob2dvbmFsRWRnZVN0eWxlJTNCb3J0aG9nb25hbExvb3AlM0QxJTNCamV0dHlTaXplJTNEYXV0byUzQmh0bWwlM0QxJTNCZXhpdFglM0QwLjUlM0JleGl0WSUzRDAuODglM0JleGl0RHglM0QwJTNCZXhpdER5JTNEMCUzQmV4aXRQZXJpbWV0ZXIlM0QwJTNCZW50cnlYJTNEMCUzQmVudHJ5WSUzRDAuNSUzQmVudHJ5RHglM0QwJTNCZW50cnlEeSUzRDAlM0JlbnRyeVBlcmltZXRlciUzRDAlM0Jmb250U2l6ZSUzRDEzJTNCc3RhcnRBcnJvdyUzRG5vbmUlM0JzdGFydEZpbGwlM0QwJTNCc3Ryb2tlQ29sb3IlM0QlMjMwMDAwMDAlM0IlMjIlMjBlZGdlJTNEJTIyMSUyMiUyMHNvdXJjZSUzRCUyMjQlMjIlMjB0YXJnZXQlM0QlMjI4JTIyJTIwcGFyZW50JTNEJTIyMSUyMiUzRSUzQ214R2VvbWV0cnklMjByZWxhdGl2ZSUzRCUyMjElMjIlMjBhcyUzRCUyMmdlb21ldHJ5JTIyJTNFJTNDQXJyYXklMjBhcyUzRCUyMnBvaW50cyUyMiUzRSUzQ214UG9pbnQlMjB4JTNEJTIyOTAlMjIlMjB5JTNEJTIyOTQwJTIyJTJGJTNFJTNDJTJGQXJyYXklM0UlM0MlMkZteEdlb21ldHJ5JTNFJTNDJTJGbXhDZWxsJTNFJTNDbXhDZWxsJTIwaWQlM0QlMjIyNiUyMiUyMHN0eWxlJTNEJTIyZWRnZVN0eWxlJTNEb3J0aG9nb25hbEVkZ2VTdHlsZSUzQm9ydGhvZ29uYWxMb29wJTNEMSUzQmpldHR5U2l6ZSUzRGF1dG8lM0JodG1sJTNEMSUzQmV4aXRYJTNEMSUzQmV4aXRZJTNEMC41JTNCZXhpdER4JTNEMCUzQmV4aXREeSUzRDAlM0JlbnRyeVglM0QwJTNCZW50cnlZJTNEMC41JTNCZW50cnlEeCUzRDAlM0JlbnRyeUR5JTNEMCUzQmVudHJ5UGVyaW1ldGVyJTNEMCUzQmZvbnRTaXplJTNEMTMlM0JzdGFydEFycm93JTNEY2xhc3NpYyUzQnN0YXJ0RmlsbCUzRDElM0JzdHJva2VDb2xvciUzRCUyMzAwQ0MwMCUzQiUyMiUyMGVkZ2UlM0QlMjIxJTIyJTIwc291cmNlJTNEJTIyMTYlMjIlMjB0YXJnZXQlM0QlMjIyMiUyMiUyMHBhcmVudCUzRCUyMjElMjIlM0UlM0NteEdlb21ldHJ5JTIwcmVsYXRpdmUlM0QlMjIxJTIyJTIwYXMlM0QlMjJnZW9tZXRyeSUyMiUzRSUzQ0FycmF5JTIwYXMlM0QlMjJwb2ludHMlMjIlM0UlM0NteFBvaW50JTIweCUzRCUyMjY2MCUyMiUyMHklM0QlMjI5NjAlMjIlMkYlM0UlM0NteFBvaW50JTIweCUzRCUyMjY2MCUyMiUyMHklM0QlMjI3MjAlMjIlMkYlM0UlM0MlMkZBcnJheSUzRSUzQyUyRm14R2VvbWV0cnklM0UlM0MlMkZteENlbGwlM0UlM0MlMkZyb290JTNFJTNDJTJGbXhHcmFwaE1vZGVsJTNFXrPxgAAAIABJREFUeF7s3QvUXfOdP/7vkEWN0axUUXQWpixSRVWJuhSlKaNCSFoR96BKlMg0dWkmZeraElWXEuoSdSdE1aVupVVxaYkx6TTtiLYENSyXtMMKfuuz//9HnsvZZ+/zZD/Pc855Xnstq/P/P3t/9/f7+n7PPvmd832fzz8kBwECBAgQIECAAAECBAgQIECAAAECBAgQIECAAAECBAgQIECAAAECBAgQIECAAAECBAgQIECAAIEmFviHJu6brhEgQIAAAQIECBAgQIAAAQIECBAgQIAAAQIECBAgQIAAAQIECBAgQIAAAQIECBAgQIAAAQIECBBIAjAWAQ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IECAAAECBAgQIECAAAECBAgQIECAAAECBAgQIECAAAECBAgQIECAAAECTS0gANPU06NzBAgQIECAAAECBAgQIECAAAECBAgQIECAAAECBAgQIECAAAECBAgQIECAAAECBAgQIECAAAECAjDWAAECBAgQIECAAAECBAgQIECAAAECBAgQIECAAAECBAgQIECAAAECBAgQIECAAAECBAgQIECAQFMLCMA09fToHAECBAgQIECAAAECBAgQIECAAAECBAgQIECAAAECBAgQIECAAAECBAgQIECAAAECBAgQIECAgACMNUCAAAECBAgQIECAAAECBAgQIECAAAECBAgQIECAAAECBAgQIECAAAECBAgQIECAAAECBAgQINDUAgIwTT09OkeAAAECBAgQIECAAAECBAgQIECAAAECBAgQIECAAAECBAgQIECAAAECBAgQIECAAAECBAgQICAAYw0QIECAAAECBAgQIECAAAECBAgQIECAAAECBAgQIECAAAECBAgQIECAAAECBAgQIECAAAECBAg0tYAATFNPj84RIECAAAECBAgQIECAAAECBAgQIECAAAECBAgQIECAAAECBAgQIECAAAECBAgQIECAAAECBAgIwFgDBAgQIECAAAECBAgQWCLwPgwCBAgQIECAAAECBAgQIECAAAECBAgQIECAAAECBPpMwJ7FPqPVMAECBAgQIECg/QX8Y7L959gICRAgQIAAAQIECBAoLyAAU97KmQQIECBAgAABAgQIECBAgAABAgQIECBAgAABAgQaFbBnsVEx5xMgQIAAAQIECHwg4B+TFgMBAgQIECBAgAABAgSWCAjAWA0ECBAgQIAAAQIECBAgQIAAAQIECBAgQIAAAQIE+k7AnsW+s9UyAQIECBAgQKDtBfxjsu2n2AAJECBAgAABAgQIEGhAQACmASynEiBAgAABAgQIECBAgAABAgQIECBAgAABAgQIEGhQwJ7FBsGcToAAAQIECBAgsETAPyatBgIECBAgQIAAAQIECCwR6BKAef99eRiLgwABAgQIECBAgAABAgQIECBAgAABAgQIECBAgEBvBf7hH3psUbRnsbeYriNAgAABAgQIEEj+MWkR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BAgQIAAAQIECBAgQIAAAQIEKhIQgKkIUjMECBAgQIAAAQKZgACMhUCAAAECBAgQIECAAIElAgIwVgMBAgQIECBAgAABAgQIECBAgAABAgQIECBAgACBigQEYCqC1AwBAgQIECBAgEAmIABjIRAgQIAAAQIECBAgQGCJgACM1UCAAAECBAgQIECAAAECBAgQIECAAAECBAgQIECgIgEBmIogNUOAAAECBAgQIJAJCMBYCAQIECBAgAABAgQIEFgiIABjNRAgQIAAAQIECBAgQIAAAQIECBAgQIAAAQIECBCoSEAApiJIzRAgQIAAAQIECGQCAjAWAgECBAgQIECAAAECBJYICMBYDQQIECBAgAABAgQIECBAgAABAgQIECBAgAABAgQqEhCAqQhSMwQIECBAgAABApmAAIyFQIAAAQIECBAgQIAAgSUCAjBWAwECBAgQIECAAAECBAgQIECAAAECBAgQIECAAIGKBARgKoLUDAECBAgQIECAQCYgAGMhECBAgAABAgQIECBAYImAAIzVQIAAAQIECBAgQIAAAQIECBAgQIAAAQIECBAgQKAiAQGYiiA1Q4AAAQIECBAgkAkIwFgIBAgQIECAAAECBAgQWCIgAGM1ECBAgAABAgQIECBAgAABAgQIECBAgAABAgQIEKhIQACmIkjNECBAgAABAgQIZAICMBYCAQIECBAgQIAAAQIElggIwFgNBAgQIECAAAECBAgQIECAAAECBAgQIECAAAECBCoSEICpCFIzBAgQIECAAAECmYAAjIVAgAABAgQIECBAgACBJQICMFYDAQIECBAgQIAAAQIECBAgQIAAAQIECBAgQIAAgYoEBGAqgtQMAQIECBAgQIBAJiAAYyEQIECAAAECBAgQIEBgiYAAjNVAgAABAgQIECBAgAABAgQIECBAgAABAgQIECBAoCIBAZiKIDVDgAABAgQIECCQCQjAWAgECBAgQIAAAQIECBBYIiAAYzUQIECAAAECBAgQIECAAAECBAgQIECAAAECBAgQqEhAAKYiSM0QIECAAAECBAhkAgIwFgIBAgQIECBAgAABAgSWCAjAWA0ECBAgQIAAAQIECPSbwKJFi9KTTz6ZfvWrX6Vf//rX6cUXX0yPPPJIl/tvueWW6WMf+1j63Oc+l7beeuv06U9/Oq244or91kc3IkCAAAECBAgQIECAAAECSyMgALM0eq4lQIAAAQIECBDoLiAAY00QIECAAAECBAgQIEBgiYAAjNVAgAABAgQIEKgj8B//8R/p3//935faaNNNN02rrLJKWnfdddNnPvOZtM0226RPfOITaciQIUvd9mBvIIIU4Zl3XHXVVWn8+PGDnWlAx//ee+9loZcf/OAHadasWenNN99sqD8rrbRSGj16dDr66KOzMMwyyyzT0PVOJtDsAosXL07Tpk1Lp556apeunnXWWWnSpEmp++a5//7v/05f/epX01NPPVVzaF/60pfST37yk7Tyyiv36dCL+nHyySenqVOn9mkfNL50Aq+99lqaMGFC9mzuOOKZO3PmzLT77rsvXeOuJkCAAAECBAgMYgEBmEE8+YZOgAABAgQIEOgDAQGYPkDVJAECBAgQIECAAAECLSsgANOyU6fjBAgQIECAQH8IVBWAqdXXtdZaKx111FHpwAMP7PNNyv1hNVD3EIAZKPly940KLyeeeGL68Y9/XO6CgrMOPvjgdMopp2QVYhwE2kXg7rvvTmPGjOkSDhs+fHi64YYb0oYbbthjmEXBEwGYdlkZ/TOOCEvtu+++XW4W1bciQLr22mv3TyfchQABAgQIECDQZgICMG02oYZDgAABAgQIEBhgAQGYAZ4AtydAgAABAgQIECBAoKkEBGCaajp0hgABAgQIEGg2gb4MwHSMdf3118+qzOy1115p+eWXbzaCpu+PAEzzTtEzzzyTvva1r6WYoyqP2Jh90UUX1QwGVHkfbRHoD4Hnn38+7bfffun+++/vcrsTTjghnXTSSTUrhQnA9MfMDJ57LFy4MO2///7pnnvu6TLoyZMnZ4FD/zYZPGvBSAkQIECAAIHqBARgqrPUEgECBAgQIECAQEoCMFYBAQIECBAgQIAAAQIElggIwFgNBAgQIECAAIE6Av0RgOm4fVSDiY2mK620kjlpQEAApgGsfjx13rx56aCDDkpz5szpk7uOGDEiXXbZZSmqZDgItKrA4sWL0+mnn56mTp3aZQirr756uuWWW9IWW2xRc2gCMK06483Z7/fffz9Nnz49ReCl8xH/HrnxxhvTyJEjm7PjekWAAAECBAgQaGIBAZgmnhxdI0CAAAECBAi0oIAATAtOmi4TIECAAAECBAgQINBnAgIwfUarYQIECBAgQKAdBPozABNeRxxxRDrzzDPTiiuu2A58/TIGAZh+YW7oJosWLUqTJk1KM2bMaOi6Rk8eO3ZsVglm2LBhjV7qfAJNIfD444+nMWPGpOeee65Lfw488MB03nnn5b4XCMA0xfS1VSeiYlc8UyO82PnwnG2raTYYAgQIECBAoB8FBGD6EdutCBAgQIAAAQKDQEAAZhBMsiESIECAAAECBAgQIFBaQACmNJUTCRAgQIAAgcEo0N8BmDCOagDxK+xDhgwZjOQNj1kApmGyPr/g1ltvTfvtt1968803+/xeF198cTrkkENSjc1FfX5vNyCwNAJ///vfs6BYhLi6HzfddFPac889c5sXgFkaedfWEnj77bfTlClT0rnnntvjz1dddVUaP348OAIECBAgQIAAgQYEBGAawHIqAQIECBAgQIBAoYAATCGREwgQIECAAAECBAgQGEQCAjCDaLINlQABAgQIEGhcYCACMCuttFKKTf1777134x0ehFcIwDTXpEf1l4kTJ6bLL7+8bse+/OUvp0MPPTSNGDEirbzyyh8EviIU8OKLL6ZbbrklCwbERv96x0477ZSuvPLKtPrqqzcXhN4QKBB48MEHs+f8woULu5xZZk0LwFhefSFw7733ptGjR/cIL+6www5p5syZac011+yL22qTAAECBAgQINCWAgIwbTmtBkWAAAECBAgQGDABAZgBo3djAgQIECBAgAABAgSaUEAApgknRZcIECBAgACB5hEoCsAU/Sr6W2+9leJX1RcsWJBiY2mc//TTTxcOcOutt87OXXvttQvPHewnCMA01wqYO3duGjNmTJo/f37Njq211lrp/PPPT7vssktaZpll6nb++eefT0ceeWSKijL1jvj7qFGjmgtCbwjUEahX/WXq1Klp2rRpadlll81toVkCMCa5vQReeeWVrHrXnXfe2WNgl1xySZowYUJ7DdhoCBAgQIAAAQJ9KCAA04e4miZAgAABAgQIDEIBAZhBOOmGTIAAAQIECBAgQIBAroAAjMVBgAABAgQIEKgjsLQBmO5NRxjmpptuSieffHJhZYuzzjorTZo0KdXYNGHOOgkIwDTXcpg9e3bafffdczsVVQTGjx9fel3PmzcvHXTQQWnOnDm5bR5//PEpXqv1AgPNpaQ3g13g0UcfTXvssUeP6i9RAeyOO+5IEYKsdwjADPYV1Dfjf//999P06dPT5MmTe9ygTGWivumVVgkQIECAAAECrSkgANOa86bXBAgQIECAAIFmFRCAadaZ0S8CBAgQIECAAAECBAZCQABmINTdkwABAgQIEGgZgaoDMB0D//Wvf52+/vWvp6eeeirXYsSIEemaa65J66yzTst4DURHBWAGQj3/nhdddFE6/PDDa56w0UYbpeuvvz5tsMEGpTtdb0N2RyNRcSaqEwwdOrR0u04kMFAC7777bjrppJOy0Fb3Y/To0enSSy9Nw4YNq9s9AZiBmr32v+8TTzyRdttttx7hrBh5BHj33HPP9kcwQgIECBAgQIBABQICMBUgaoIAAQIECBAgQOADAQEYi4EAAQIECBAgQIAAAQJLBARgrAYCBAgQIECAQB2BvgrAxC2vvfbadNhhh6U333wztwdXXXVVVi2jt8eiRYvSY489lh544IHsf5955pn03HPPZc195CMfSZtssknacsst08iRI9Pmm2+eVlxxxd7eKve6xYsXp9///vfp7rvvTr/4xS+y+//2t7/94PxNN900rb/++mn77bdPO++8c/rnf/7ntMwyy5TuR7MGYN5444300EMPpZ/97GfpN7/5TXrkkUc+GFOYRwjkS1/6UvrCF76QVl111dLj7c2JUXno/vvvTxFOuffee7Mmtthii6wCxVe+8pVK71/vNdObAEz0td6G7Pj7Vlttla6++uq01lpr9YanJa6JINBf/vKXbE39/Oc/T3/84x/Tk08+2eX5EeNfb7310sc//vG0zTbbpKjY0OjrqSxG9Od3v/tdmjFjRrr55puz13W8lnfYYYesYs8nP/nJhl7Hne8bz4yo+HP77bdn67bjtRPPibhHVBj613/91/ThD384t7vvvfdeVmXrtttuy549UXElnrVhFM+96Ges//j/7u8qW88++2waN25czapGZSt/DdYATLynxfvZjTfemAVIO95LOtZGBDdi3ff1M7Xs66QVz3v99dfTIYcckhl3Pw488MB03nnn9cm/FVrRSp8JECBAgAABAvUEBGCsDwIECBAgQIAAgSoFBGCq1NQWAQIECBAgQIAAAQKtLiAA0+ozqP8ECBAgQIBAnwr0ZQAmNvJOnDgxXX755blj+NrXvpamT5+eVlhhhYbG+ac//SldcMEF2eb0V199tdS1EYjZb7/90jHHHJPWXnvtUtfUOylCFz/96U/TGWeckYVvyh7bbrtt+vd///csGFImCLO0AZjwOe644zKrvGOllVbKPPfZZ5/CPv31r3/NgiYxb2Xso+2oYBJjbsT973//e5o0aVJ2r1rHL3/5y7T11ltnm/5PPPHE9MMf/rDmeTHvce+o2rL88suXnabc837yk5+kfffdN/fvF198cba5upHQQZiG/T333FOz3Qg0XHfddVmQquOIKhpxn1pH2YoxYXfkkUemmTNn1mwn/E8//fS03HLL1XWLcEj0/+GHH655Xr2qChE0iU3+3/3ud9OsWbManp9GX0/15u/kk09OU6dOTREuiQDfUUcdlbvG999//3TaaaelNdZYI/3v//5vFuS76667evQ/QmBxz5VXXjl1jHXatGnZs6PeEXMd540dOzYNGTKky6kLFizI/nbllVfWbSNee7GhP8a0yiqrNGzb2wvy1mb054477shet0VHswRgivrRsWbyxlPvPbZzADTeT+J1Eu3FPesd8UyL59nkyZOzoGeZo+i51fE8LWqr3lqPa2t5vPTSSyne62+99dbc5qMi3GWXXZaGDx9etwsRvIzXZb21H+GveKatueaauW3F+9exxx7b4++rr756FirbbLPNiij8nQABAgQIECAw6AUEYAb9EgBAgAABAgQIEKhUQACmUk6NESBAgAABAgQIECDQ4gICMC0+gbpPgAABAgQI9K1AXwZgoudROWGvvfbKHUSjlS0iFPGjH/0o2yxfJnxR68axYTg26UZ4oLeBiKgM8c1vfrNwE3u92TviiCNS+BdtYF6aAEyEkKZMmZKFW/KO2JQeG+Qj7NB9o33na2Lz/q9//essQNRI4KejjUbdywRgPv3pTxeOL+5//PHHZ9bLLrvsUr+gojpJVBTKO6Lixvnnn5922WWXwjDR0nRm7ty5WbBo/vz5PZqJKilR3WDjjTeue4uizf1RaSIqzxSFJ+qZxMb2a665Jq2zzjo9+hKb/n/wgx9kr+d6laLKOJ1wwgkp/iuq8lQUgPn2t7+d9TcCBvX6FBWdoq2yAZh/+qd/ShGOirBWI2PtPK54DUZIKDbud1S6KmMTgZMIpXQOUJW5rjfn1Kuu0dmsqO2itdk5WFTU1tL8vagfVQRgXnzxxew5lhdEy+t/I/M6kAGY6H9URzvggAPqrtt4TzzzzDNzX8Ox/i+55JKssly95+8VV1yRtttuu7rTHu+r8Yyu9Vo8++yzs/dDBwECBAgQIECAQH0BARgrhAABAgQIECBAoEoBAZgqNbVFgAABAgQIECBAgECrCwjAtPoM6j8BAgQIECDQpwJ9HYApqgwRg4uNsZ///OcLxxlVMuIX7xvdJJzX8KGHHppVtygKoHS//sEHH8w24Bb9Sn/hgFLKqjtE5ZLVVlst9/TeBmAWL16czjrrrKz6S70jDMK1KPzSm433te5bNqhQJgDz+OOPZ4GcoiMqD4waNarotFJ/L9oQ39HIuHHjsuoqEQCpZ1vqpjVOKqre0rm6RN49Zs+enXbffffcLpSphvDuu+9mAaqohlLryKvyVHZ9NuITa/073/lO3WBbUQAmNsVHsKgoYNK5Ok5RBZjYtB8BlOhbb44IBcT9rr/++sJgTl77o0ePzqopFYWZetO/ztc88cQTabfddksLFy7s0VTZikJxYdHrrF0CMNtss032nLj99tt7RR+v35jXeu8h0fCAiFP8AAAgAElEQVRAB2AivHLuuefWfV5HGDMCrvHsrFVBK0J/e++9d5o3b16uVZn3s7j4hRdeyKo2PfDAAz3aKltBq1cT5iICBAgQIECAQBsJCMC00WQaCgECBAgQIECgCQQEYJpgEnSBAAECBAgQIECAAIGmERCAaZqp0BECBAgQIECgGQX6OgDzt7/9LR199NHZr7bnHfFr7fvvv39dnpdeeikdddRR6YYbbqiUsUwApfMNo/JJBGeeeuqpyvoxceLE7FfvV1hhhZpt9iYAE5uNy1SxiA35UXkg794dHSrz6/2NgJTZpFwUgDnjjDOyyjZFQYVGqwwVjSOqloRZbOYuc0RFmAjf7LnnnmnTTTdNQ4cOLXNZqXNi43tUKql1FIUNYo2cdNJJ2X/1jqLX5yuvvJL222+/dOedd9ZsJi+IE6GkuK6RaihFKLGBPoJaO+64Y+6p9YIAUYEignZlnjOdQ1X1AjDbbrttNu9l10utjsca+vrXv54uvPDCwvVez+icc85J3/jGN2qGC4psy/693posWkud7zEYAjDxHIyqWrGWluYoM68DHYCJ8b3xxhvZ+/iVV16ZO9wIDF522WVp+PDhXc4pc20jIa967y9lK2gtzZy5lgABAgQIECDQDgICMO0wi8ZAgAABAgQIEGgeAQGY5pkLPSFAgAABAgQIECBAYOAFBGAGfg70gAABAgQIEGhigb4OwMTQi+5x8sknZxUk8o7YqBqBg/POO69PJGPTewRQVlxxxbrtRwgnqlks7Wbl7jeJTftR1SavEkejAZiy4Zey454/f34WVJgzZ05l/kVjjhsVBWDKdqYoCFK2nc7nReWZMlVCarUdYYidd945bb/99mnzzTdPw4YN600XsmvqVduI9mPT+xprrFGz/ddffz0dcsgh6cYbb6x7/yK/en3YZJNN0nXXXZfWX3/9LveI6iARervnnnt6Pfa8C4v6WxQEKNOh7qGqegGYMu311zk77bRTFj6Iyj59cdR7zcZr/u67705bbrllqVsPhgBMKYgSJ5WZ16J1/8tf/jJtvfXWhXcrWutF7+dRveWggw6q+37S/b0p3tMiRBuV1/KOCMxce+21aeONNy4cQ8cJ06dPT8cee2zN88tU0Cp9IycSIECAAAECBNpUQACmTSfWsAgQIECAAAECAyQgADNA8G5LgAABAgQIECBAgEBTCgjANOW06BQBAgQIECDQLAJF4ZQqNoHWqwgQDrHZ9ayzzkof+tCHarKUqRQRQYJjjjkmfelLX0of+chHsgoHscE/NvVGpZCHHnqoLnkEUMaPH59bGeHdd99NZ599dhbEyTtig3cEZKIiR1RsGDJkSHrnnXfSI488kr73ve+ln/70p7nXRoWQGTNmpFVXXbXHOY0GYMpUaykbfolqJyeeeGI2P3lHh/0uu+yShTkWL16cYpNzVKuI//KOok3bVQVgbrrppqz6SpVHjDFMjjvuuKVuNioejBs3Luvjxz/+8Yaqc9QLscR6vOOOO3I3tc+dOzcL8UTAqd5RFKSp9/o+8MADs+Ba93DZpZdemoVv8o4Ix0yePDltsMEGabnllstOe+utt9KTTz6ZVVKpV6Fl1113zQJlecGioiBAmQmNKioRmlt++eWz04tCAZ3b/PKXv5y++c1vZuGnqLwUz4j77rsvW0tlK0vFMy6CPgcccEBac801s+b/67/+K5166qlZ5ad6z6hGQihlLDqf88ILL2TP0QceeKDHpY1WYhpsAZha7x+vvfZauuWWW7L3sPCoN6/1XutxXdG6768ATJmAZlhcfPHFae+9986GHM+q+L/jfaXWEef/6Ec/yp6jNTZh5rrNnj07N3haFKRr9LXhfAIECBAgQIBAOwoIwLTjrBoTAQIECBAgQGDgBARgBs7enQkQIECAAAECBAgQaD4BAZjmmxM9IkCAAAECBJpIoD8CMEUbbyM0Er/EHpvBux9lKkUceuih6fTTT8+CL7WORYsWZQGUk046KVc+fvk+wj5rr712zXOeffbZbHNtXhWUCLz8+Mc/TjvssEPNDbjRhwjPXHDBBbl9yAtqNBKAKfPr+lHNJcIbq6yySuFKLKp0ElVrzj///A824Xdu8L333ktXX311FnB68803a94rftV/woQJNf9WRQAmrwJJ4cBLnFBmTks00+WUCEcceeSR2TrqCFfUayM2k8drJ8IitY54fUeAqdam8KLXZUd7US3ktttuS5tttlmPW8S8Rn8jcFLrqDW/RdcUhbMiFBDPjLwQTNGclx13PffuwcCyAZgIqETFiVpzWya4Fn2q96wpU6UqqmR89atfbXRpljq/XjWgCFvFehg6dGiptgZTACbWbDxHIyRU67VaZm0UhVWL1n1/BWBi8ssEKyMYGM+V1VZbLR111FFZ5aK8o+iZkXddvRBgUZCu1CJ2EgECBAgQIECgzQUEYNp8gg2PAAECBAgQINDPAgIw/QzudgQIECBAgAABAgQINLWAAExTT4/OESBAgAABAgMt0AwBmHobo4s27Zbd+Bphim9/+9tZFZe8I0Ih8avvtTYg16tYUfbX559//vkU4ZP777+/ZhfyqmWUDcDEhvEIk8T5eUcEVqJiR2wqLjqi6k2EhmKN1Dpi03ZUmxg+fHhuU1EpJcJJU6dOrXlOeMTG7zDsfjQSgIl5mzhx4gcBpgULFmSBpggEfP/7368Zrioaf5m/v/rqq9nY6gWbyrTT/ZyoDnLOOeekz33uc4UVDR599NG0xx57pAiLdT/yXlsxt9Hv0047rVT3orpChE66H/VCCrEuIqSy4YYbdrms3qbzvGu637fec2G99dZLN954Y9p4441rjq3omdJx0ciRI7Pw0JZbbplVoYngTVTZiOvjObL++ut/0H6ZAExUtfnhD3+YPvzhD9fsV9n1HpUxonpOXqWLovFF3+P10hfHdddd90HVju7tF1X6amRtxblR7SvGuvLKK/fFUD5osyiIc/LJJ+c+36KRovfYePbFeo31lncUBd3iuqJ+FK2L/gzARH9ffPHFbB3ffvvtueOONbPuuutmobG8oyMoE6/7Ro/nnnsu7bPPPunhhx/ucWlRkK7RezmfAAECBAgQINCOAgIw7TirxkSAAAECBAgQGDgBAZiBs3dnAgQIECBAgAABAgSaT0AApvnmRI8IECBAgACBJhIo2pxb9KvyZYZStPE2byNzUaWIMgGMzv0rCqDstNNO2a/MR8WLzkdRP0aPHp0iIDNs2LC6HEWbmPM23JYJwETfI6Bw66235vahXrWWWhe98sorWWDnzjvvrNlmvcBQ5wueeeaZNHbs2BTVabof9cIKZQMBsYaPO+64NGTIkB7tv/POO1l4oS+PqGYQ1XtiA3pslq/qiI3xUTHk8MMPrzm2jvvUm6c836K57T6GCExEkKm75ezZs1Osq1pHvXDTW2+9lf7617+m//mf/8nMYo08/fTTaYsttsjGXDRnRa+Jepv5i55HMZao/hDVSj72sY/1GFqEupZZZpnsv46jTADm7rvvTl/84hfrLo+i5/H222+fhT7WWGON3HYeeeSRLEyRV3WpKCixNOs3AlUnnHBCzSYavW9R8KRdAjB5wcfuiEs7r0Xrvr8DMDG+MpVt6q3HMuGhetcXvW7LmizNa8a1BAgQIECAAIFWFhCAaeXZ03cCBAgQIECAQPMJCMA035zoEQECBAgQIECAAAECAycgADNw9u5MgAABAgQItIBA0YbrgQzA1KsUEbRRwWLatGlp2WWXLS1dVMll1qxZaccdd+zS3h/+8IesqsETTzxR8z6NVFR48MEH0zHHHJPWWmut9JnPfCZ94hOfyP7v+JX7qAyxwgor9LhH0Wb/Cy+8MAsP1KtCsvXWW2chnc5VK4rQYry77bZbzcoisfE4qmFEu0XH3/72t3T00UdngYJaR94aKxOAiV//jyo066yzTlE3+vzvb7zxRhZO6JiPqm4YwZPJkyfnhmAiWHXKKafkVqGo5Vtvbmv1u1bwIsJFETyaPn16zaHmVY2pwqXoNbG0AZgINO25556lu1q0kX6rrbZKV199dfZar3cUhRTygkid2ywKjjQaRCmLULQerrjiihRVcMoeReNolwBMWZcij6K1UbS2yoY9itZ6I+srKlHF++eUKVPKLosu5xU9G4saLXqPqeLfP0V98HcCBAgQIECAQCsLCMC08uzpOwECBAgQIECg+QQEYJpvTvSIAAECBAgQIECAAIGBExCAGTh7dyZAgAABAgRaQKCZAzD1Nuw2EsDoPA1FoZpaYZYIrWy33Xa5sxm/Yv/5z3++z2a7aLN/VKxZuHBh7v032mijbPP9pz71qYb6WM9/s802S9dee20W3Clz1Ftnxx9/fIq/dw8yFW1OjvvmXVumT311TlQI+e1vf5uiOsoNN9yw1FVhYq3PnDkzt9JKjOPee+9NUYmoVtWPWhvjL7rooqyyTPcjAkWvvvpqmj9/fpc/RR+igsmWW275wf//F154IY0fPz498MADPdqpV9mnt+7vvfde+vOf/5x+9rOfZaGnhx56KLeppQnAlKmy0v3GRaGAMWPGZAGwoUOH1h1+UUihTKioKCjRSEChkbkqer02GiYoGke7BGDKBk/qvd5inqICWITRaoUo4+9Fa6tsP4rWeqPrK4KDRx11VFZ9rZEjKk/Fc2y11VZr5LIu5xat2TKvt17f3IUECBAgQIAAgTYQEIBpg0k0BAIECBAgQIBAEwkIwDTRZOgKAQIECBAgQIAAAQIDLiAAM+BToAMECBAgQIBAMws0QwDmkEMOST/4wQ/SP/7jP35AFVUtTjrppOy/WkfZigrdr33ttdfSfvvtl26//faa7R5xxBHprLPOSh/60Ic++Hu9jcMRLrn++uvTBhts0GfTXBSAKXPjRjefR5v11kajm89jc/MBBxxQs6sxH+eff36KkEXno2hzcpx76623plGjRpUhGJBzIrTx4osvpscffzzdddddWVAlNvY3euy0007ZBvEIO9U66m2O7x7oqFep47TTTksvv/xyzaou3TeDx7rcZZddaoZuygY+6jnE/C9YsCA9/PDDWdglgjbPPfdcKbqlCcAUVdKo1YGiUEBROKGjzaKQQpnXcVFfGg0olAJPKRXdt9Gg4GAIwDQSFCvyLVpjRWtroAIwsb7mzZuXDjrooDRnzpxSyy0qKcV4ylQgK2qw3vtcX71Wivrk7wQIECBAgACBVhEQgGmVmdJPAgQIECBAgEBrCAjAtMY86SUBAgQIECBAgAABAv0jIADTP87uQoAAAQIECLSoQH8EYOqFH4Kt1sbdovDDrrvumlXFGDZsWEPyRe3W2rgfoYATTjih5n022WSTdN1116X111+/oX40cnIVAZgddtgh81pzzTVL3bpeSKJUAw2clBemKZqrWlVJGrjtgJzaORBz4403ZkGsqLhS5ogKIhMmTKh56rvvvpumTp2aYq12P7pXS8oLy3ScF6GTfffdt0c73V+nUW3i2GOPrdmfWpWUisYY4bTHHnssM4nAS1TR6e2xNAGYU089Nass1MhRFE4oW6moipBCUV/6alN/0X3LBiw63AdDAKaR948i31YOwETgNao6RVWqWlWsur8WL7744hTB2RobLht52WbnCsA0TOYCAgQIECBAgMAHAgIwFgMBAgQIECBAgECVAgIwVWpqiwABAgQIECBAgACBVhcQgGn1GdR/AgQIECBAoE8F+iMAU3SPadOmpfiv8+aJovBD0WbfPLSiYEetMEaVlVB6M5lVBGDivrGxf8qUKWnZZZct7EaRf2EDDZyw2WabpWuvvTatu+66Xa4q6kMjm8cb6E6/nhpjvO+++7JKRxH+qHcceOCB6bzzzksrrrhizdN+/vOfp5EjR9b8W6zhE088MXuN5VVu6agUs3DhwrTbbrul+N/OR+dKMq+//nq2AT1CPN2PqFJz2223pZjXoiMCQVH1IarLzJo1q9Tm96I24+9LE4ApU2Wlex+KwgllQycCMEtkBWC6rrKiNVb0nljF2ooeFfWj7Frv/hp6++23s2dUVGCrdxx88MHpnHPO6VExrMxzodY5AjC9lXMdAQIECBAgQCDVCiTbs2hhECBAgAABAgQI9FrAPyZ7TedCAgQIECBAgAABAgTaUEAApg0n1ZAIECBAgACB6gSKwim92QzeuXdFIYY4Nza/x+bdRq4r2uxbT6jRQEuj51c3O/9fS1UFYIYPH54FTTbeeOPCLpaZt8JGSp6QF2Qp6sNWW22Vrr766rTWWmuVvFPznhZVYI477rg0Y8aM3E4Wjfe5555L++yzT3r44Yd7tNG5slFe5ZYjjjgi23z+1ltvpf322y/deeedXdrpXElm7ty5KdqcP39+3XvVE3/xxRezDe8//vGPK5+YpQnA3HrrrWnUqFEN9amqUEAVIYWq+tIQQIlghAowPUUbCfEVzWvRe2IVaytGkFdBqmN0vQ3ALF68OHv+xHOw3tHI+1iZNSwAU0bJOQQIECBAgACB2gIqwFgZBAgQIECAAAECVQoIwFSpqS0CBAgQIECAAAECBFpdQACm1WdQ/wkQIECAAIE+FejrAEzRZtkY3N13352++MUvdhlnUfihaLNvHlrVFWDyqpdUOWlVBWCiTxMnTkxnnnlmWmGFFep2sci/yvH1NgBTq1pPlf2q1Vasn6h+smDBgvTyyy+nefPmpWeeeSb98Y9/TNtuu22Kzd9lKuzUavvZZ59N48aNyyqi1DqKKqvUW9vrrbdeVq0lquwcffTR6ZJLLulxi44g2rvvvpumTp2aTjvttNxz6m2mj03skyZNqvVrwB+099JLL2Whtwib9MWxNAGYRoMa0f+icELZUEAVIYWq+tLovBTdt1FXFWC6zkCRb9F7YhVrK3pUNC9l13r39RWVsPbdd98eladqrcOxY8emiy66KA0bNqzRZdrjfAGYpSbUAAECBAgQIDCIBQRgBvHkGzoBAgQIECBAoA8EBGD6AFWTBAgQIECAAAECBAi0rIAATMtOnY4TIECAAAEC/SHQ1wGYCG/ssssu6c0336w5nLwASVEAY9ddd00zZ85seANsUbtR+eL8889PUe2i44ggwAknnFCz/438gn9v57NsACb6fNJJJ2XW06ZNq3m7OCeCECNHjqzbnSKn3o6l1nWtEoD561//mlVYueeee2oOf+edd87W5Ec/+tFe8fzf//1fmjx5crrgggtyry8KEdx8881pr732qnl9VHPaZpttalaJ6R6umT17dtp99917tBOb7M8444xsnUUlme5HtHPLLbekLbbYIncMsbamTJmSzjvvvNJOUeVnxIgR6Qtf+EL6/Oc/n6J6TPzftY6OsE9epaOqggCd710UTigbCqiib1X1pfTk/P8nFt23aO12v19R0KK/AnBF/Sia23rvsY28fxT5tnIA5vnnn8+qTt1///2ll93pp5+ePS+HDBlS+ppaJwrALBWfiwkQIECAAIFBLiAAM8gXgOETIECAAAECBCoWEICpGFRzBAgQIECAAAECBAi0tIAATEtPn84TIECAAAECfS3QlwGYqCQRG+XjHnlHvU279fq21VZbpauvvjrFxvhGjqJNxFG5IjbWLrfcch80W29TegRKooLNlltu2Ug3Gjq3TAAm+hFVO6L/f/nLX7Jf0o/rah1lfz2/nv+YMWOyKiJDhw5taCyNnFwUwumvDfAdfY5g0ZFHHpmFXGodZcIf9cb//vvvZ6+X+C/vKAoR1KsiE2sjQiO77bZbj+a7h3fyNv3H6+6UU05JJ554Ynr44YcL26k1jnvvvTeNHj06NxQX16y//vop1mn061Of+lSPdVbvNVEUKqgiZNJ9XEXPlaKQREd7VfStqr408lqNc6My0iGHHJIF7Godv/jFL7LwUtmjKHjSX6//on4Uza0ATP0Zf/vtt7PnSVSOauSI9/4rrrgibbfddo1c1uPcevNz9tlnZ++pDgIECBAgQIAAgdoCAjBWBgECBAgQIECAQJUCAjBVamqLAAECBAgQIECAAIFWFxCAafUZ1H8CBAgQIECgTwX6MgAzb968NG7cuPTUU0/ljiFCFBMmTKj59yuvvDIdcMABNf8WgY877rgjbb311g35zJ07N0V4Y/78+TWv+9GPfpQilNP5ePDBB+tusr311lvTqFGjSvXjtddeyzaJv/HGG2nTTTdNa6+9drbZf4011kgf+9jHso3+yyyzTJe2ygRgOv8afgQpwvWwww7L7dPFF1+c9aPGhpUPrrnooovS4YcfXrONnXbaKQsgrbLKKqXG3ZuTmi0AE64R/oigUd4Rf4vqO8suu2zDQy4K2ESDRQGYembbbrtt+pd/+Zds03j34/jjj8+Cah39zutLvO5iXeVtVo82YjN73rp655130nHHHVezekz0KdoP47jH8ssvn2soAJO/vAYqAFP0eo0KROPHjy/9uigKngjAdKXsrwowRe9HRYGgzr2OZ+o111yTvc/kVYmrt2CiEly818V7Z2+Ooqpbja7Z3vTBNQQIECBAgACBVhYQgGnl2dN3AgQIECBAgEDzCQjANN+c6BEBAgQIECBAgAABAgMnIAAzcPbuTIAAAQIECLSAQF8FYGIz67e+9a104YUX5iqMGDEi2/y6zjrr1DzniSeeyKpVLFy4sObfGw0bxGbbCLgcccQRNdvLC9UUbcTuHh6oN+29CeCU2XA8ZcqULoGBl19+OR166KFp9uzZNbsTwaHY3BsBnLyjXvBnvfXWyyo9bLzxxn22yos21PfXBvjOAwzP3XffPXfMw4cPT9dee22vXGJt7L333imCY7WOsuZFVURqtd19o3eZsE/3dsqE0orCGUWb+DvuWW9tqgDzv1nQ5K677qq5jhoJKDTy4i6qYFQrXFiv/aLnbn+9/ov6UeTZKhVgygY5i56BRR6d5zyedQcddFCaM2dOI0uty7knnHBCVjVryJAhDbdR9B5TFDhs+IYuIECAAAECBAi0mYAATJtNqOEQIECAAAECBAZYQABmgCfA7QkQIECAAAECBAgQaCoBAZimmg6dIUCAAAECBJpNoC8CMAsWLEixKTXCLfWOqCIxadKk3GoRUS0lqsPMmjWrZjOx0T3uEaGDMsfzzz+f9ttvv3T//ffXPH306NHp0ksvTcOGDevy96LKHDvssEOaOXNmWnPNNQu7Ee1H5ZVax+qrr55uueWWtMUWW3T5c1EAJu9X6mNDc4w375f1Y+6jGkfexuHnnnsu7bPPPunhhx+u2d+i+eu46NFHH81+4T+q3Hz605/O/jeq3kQ1ko985CPpwx/+cM01ULQ5ub82wHcefJFJnBsBmaies9pqqxWuh44TXn311TR58uR0+eWX516z8847Z+vsox/9aN12n3nmmTR27NjcIE33i/OCNT//+c/TyJEjS48hqgJF1aZYx3nH0oYJOtqtV51IAGZgAjAxN/XmpZFgRLRVtFb66/Vf1I+icTVLAOa6667LAnZ5R5mA0rvvvpuFTWJMeUeRR8d1ixYtyt7/Z8yYkdtWhFXXXXfddOyxx+aeE8G7qGhWb2x5F9cL5G200Ubp+uuvTxtssEHpZ6ATCRAgQIAAAQKDTUAAZrDNuPESIECAAAECBPpWQACmb321ToAAAQIECBAgQIBAawkIwLTWfOktAQIECBAg0M8CVQRgIqjwxhtvpKeeeioLq0QFirzQRcfwylQgiYoC06dPz4IBeUdskD3zzDPTiiuuWFcuNttGlZQLLrgg97xLLrkkC9zUOuoFV+L8008/PetnvV+hL6rKkhfA6W0AJubkqKOOykIJtY611lorq+Ly2c9+tubf33777czs3HPPrfn3MgGkxYsXp2nTpqVTTz011/2mm25Ke+65Z4+/N2MApswG8BhIzOX3v//9LORTdLz44ouZc4Rb6h1lKx7FWp84cWLdME3n+4wZMybF2h86dGiX25cJ+3S+oEz/isIEZaophVeEyG6//faaXEUb14sq5PSm6kNRZZuyoYAq+lZVX4rWba2/1wtNla3u09Fu0VoRgOk6A0W+Re8jBx54YDrvvPPqvpc+/vjjKZ4X8WzIO8qs9Xhvj2fOYYcdlttOVIiLZ2IEJouCMnHuZZddVjoM23HTP/zhD1lwJqrNdT8i0Hf11VenVVZZpTcvBdcQIECAAAECBAaFgADMoJhmgyRAgAABAgQI9JuAAEy/UbsRAQIECBAgQIAAAQItICAA0wKTpIsECBAgQIDAwAkUBWD6omeN/GJ70Sbo6N+hhx6aBVCimkitIwIB3/ve97Jfrs87iqq4PPvss2ncuHFpzpw5NZuIMUW4JiqmLLPMMj3OiTBHBHW+853v5PbhnHPOSd/4xjd6VEMp2ricVwEmbvTggw9mG3wXLlxY875Fm6bvvffeLMyRF2jadddd0/nnn58iTNP9iE3OUW3n4IMPzt0wXa9qSDMGYGKMZTaBx3mxHqMCT6yJqHjTUekmXCKcFGs7qvRE5YWoAFPvyKsOlHdNvUoc3a+JZ8CJJ57YY90V+XduJ9Z/hN923HHHuuMoCtXEOrriiivSdtttV7OdsmGheiGWKkIm3TtXVeikir5V1ZfePPt/97vfpa985Svp6aef7nF5PCsi0NC9wlbefco8+3vTx7xr8gI1Rf0oCnw0SwWYenMTJvEajmdRvM/V2MiY/vM//zMLnuW9B3a4FnmUeYZ2/zfCvHnzsn5FyDbvKBuG7Xx9BF922223mu+P0V5UOfvQhz5U5TLTFgECBAgQIECgrQQEYNpqOg2GAAECBAgQIDDgAgIwAz4FOkCAAAECBAgQIECAQBMJCMA00WToCgECBAgQINB8AgMRgIlKKaecckpafvnlC0EiLBAVSI455pi6526++ebZObGJOYIHsRHj9ddfT7ERPoIvjz32WO71sdk2NmbvvvvuuedE5Y+zzz47q9RR79h///2zSjAbbL4SfH8AACAASURBVLBBWm655dI777yT5s6dm117zTXX5F5aryLO0gRgoopLhBtiI2+to2jsRVVkos0Idxx55JFp7NixabXVVstu89JLL2WmEUyqF+7IC/1EG0UBjP6qANHdLaraxLii4kl/HY28ZqJPseaiUsP8+fMLuxghnFGjRtU8r2yQZvvtt88qP0W1hnpHBKlirdSrdhPr6Vvf+lbaY489srDEe++9l/785z+nm2++OUV/IpBQdAjAjE933XVXTaYyAYUi37y/xzM3QhJRWar7sdlmm6Vrr702rbvuuqWaLwqelGqkgZPaPQDzyiuvZIG8O++8M1cl3juPO+647Lx4lsf7b4TO4rVd9CzvaLRofcV7QwQv47mTd0QFqwiMrrDCCtkp0Y/oQ/Sr3nHxxRdn669WgKfWdbNnz859348wUPTTQYAAAQIECBAgkC8gAGN1ECBAgAABAgQIVCkgAFOlprYIECBAgAABAgQIEGh1AQGYVp9B/SdAgAABAgT6VKC/AzBf//rX0xlnnJH92nzZ47XXXss2ot5www1lL2novNjYGwGDIUOG1L2uzMbdhm7c6eQIBIwfP77mxt2lCcDELSIMEVVg4lf0ax0RfpgxY0ZaddVVa/497h99i+odVR4ROIpAQ0dopnvbzRqAiX725Vro7jBixIh02WWXpeHDh5fmrxdE6NzIJptskq677rosxFTriLnfZZddcisAdVxz/PHHp3iWLLvssoV9nD59ejr22GMLz1uaE+pVRaqiykr3vlVVdaWKvlXVl974R1AwgmGnnXZazcvrBZO6XyAA01WkaF6LqnnF3EQYNF6nS3tERaq8qmL1AjARHowwZoRs8o543sX74XrrrdfllKjkFgHUqLSWd0QFqQhfffazny01xFinJ5xwQo9z498nd9xxR4pgqoMAAQIECBAgQCBfQADG6iBAgAABAgQIEKhSQACmSk1tESBAgAABAgQIECDQ6gICMK0+g/pPgAABAgQI9KlAfwZgYtNrbDZtJPzSMfioZBG/Cn/33XdX6nHEEUdkvzS/4oorlmr3wQcfTIcddlipKhSlGkwpFfVhaQMwsfE5xlhro29HH+v9cn78+v7555+fXR8VPKo4YqPyFVdckbbbbrvc5po5ABOdjkDRQQcdlObMmVMFSc02yjjl3bxM0CQqKsTc5r0mX3jhhSz89MADD9QdY7wuv/jFL5ZyqCLYEJUq4jUblWFqHfFci8pHtSpBVBEy6X7PonBCUVWMjvaq6FtVfSk1mTVOqldVI17zUSWrzFHFOilzn45z2r0CTIzz8ccfzypDLU2YcfTo0WmrrbZK3/zmN2vy1lvr9913X9p3331zwzPxHIrKK+PGjav52i3zzI3+RbBylVVWqTv9f/vb39LRRx+dLrnkkh7nla1o1cj6ci4BAgQIECBAoB0FBGDacVaNiQABAgQIECAwcAICMANn784ECBAgQIAAAQIECDSfgABM882JHhEgQIAAAQJNJNAfAZiNNtoofec730l77LFHWmaZZXo9+ti0O2nSpDRr1qxet9H5wgh0xH9lwy8d11YZghk7dmz64Q9/mFsFJe65tAGYaGPBggXZxuNoq9ZRVAmkzC/3l52UCHWcffbZKTYq1woodLTT7AGY6Ofvfve7bBN11cGsaDuqspxzzjkpNubXc8pzf/TRR7PXXF6lhrgu5iFeU3nHO++8k1VriDBN3hGb4a+++uoU81rmiEDVNddckw4//PBeBariPhdeeGH605/+lLVR64hN/rGxfejQoT3+XEXIpHujVYVOquhbVX0pM5e1zonn9D777JMefvjhHn+OtRYVt5ZbbrnC5gVguhIVzWtRBZhoLcKQ8ZqPSiq9OaJqVwTmIhAX7ye1jrwAzPPPP58icHf//ffn3rooDFr22VGmqlu9cF8j67Q3jq4hQIAAAQIECLSLgABMu8ykcRAgQIAAAQIEmkNAAKY55kEvCBAgQIAAAQIECBBoDgEBmOaYB70gQIAAAQIEmlSgLwMw2267bbZBPTbNNhoyyeNatGhRimol3/3ud9Orr77aK9UIFkybNi1F+GTIkCG9aiOCD/EL+D/96U97dX1c9G//9m/p+OOPT1HNot5RRQAmNg5HICCq1+QdEQY66aSTck0iBHP99ddnoaHeVhDYfPPNs1DH5z73ucJQRysEYMIy1mFU2Lngggt6FeioNR9RJSPmYu211+71+nrttdfShAkT6gbGylRuKQpl9GazeKylqPTQaFWhzuvnN7/5Tdptt91qBnxWX331dMstt6Qtttiih1/ReH75y1+mrbfeuiH3onDCYKoA8/bbb2cBi3PPPbeH4c4775xmzpyZPvrRjxb6CsB0JSpaY2UCMNFivIeeeuqp2X+NHBFOiX8vxPtVvddQrbUeayIqMp111lm5txwxYkS67LLL0vDhw+t2K/of6yuet3lHvP6vuuqq9IUvfCH3nHhf3WWXXWo+s2+66aa05557NsLjXAIECBAgQIDAoBQQgBmU027QBAgQIECAAIE+ExCA6TNaDRMgQIAAAQIECBAg0IICAjAtOGm6TIAAAQIECPSfQFUBmE033TStssoqKSqJbLPNNtnG89VWW60w5NDbkUZVi9gsG2GYsmGM2LgbgZxjjjkm6+vSHrGp9+abb06nnXZaevrpp0s39+Uvfzkde+yxabvttitVEaeKAEx07uWXX06HHnpomj17ds2+RmWN2NhctPk/Km/E5uMZM2aUDiGFfVQSOfjgg9PKK69cyqpVAjAxmAgYPfvss9mm/9jg35tw1korrZRVxYk1GpvBl6ZaUkefTjnllDR16tSa3mUrt8ydOzdFRZX58+fXbOfWW29No0aNKjWnnU9677330n333ZeFYB577LG619d67RYFfGLcEXRbdtllu7QtAHNy7ppoeBJzLojn4l577dXjrxFMuO2229Jmm21WeCsBmK5EVQVgotUIoN1www1ZyC6c6x0ROovX0q677vrBM6mRAEyZqi3x7ItA3Lhx40r9myGeRVFNZs6cObld32GHHbJn8ZprrlnznIsuuqhmBal49kaFqnXWWadwjTqBAAECBAgQIDDYBQRgBvsKMH4CBAgQIECAQLUCAjDVemqNAAECBAgQIECAAIHWFhCAae3503sCBAgQIECAQF2Bd955Jz355JPpgQceSBEUeeqppz4IxMSm+QjkbLnllmnkyJEpNvJWVYmmc6diM/Hvf//7FNU0fvGLX6R58+Z12VQc999ggw2yYFD04+Mf/3ipTb7NPvVvvPFGeuSRRzL7+N+w7wh+9Jd9MxrFmoxAVGzOjmBHBLQ620SfO3widBTrMjZdf/KTn0wrrLBCMw6pT/sUQaewmjVrVnr00UeztRRH2IRLvGai0suqq67ap/3QeHUCEVCMKkb33HNPj0Yj6BDVShwDLxCvvYceeigLfMQz6re//W3WqQi0RgW3COTFa7DdnktRRWbixInp8ssv7zEJvaloNfAzqQcECBAgQIAAgYEREIAZGHd3JUCAAAECBAi0q4AATLvOrHERIECAAAECBAgQINAbAQGY3qi5hgABAgQIECBAgAABAgQI9ELg3XffzaqLRIWx7seBBx6YzjvvvD4JI/aiqy4ZhAJ51YWiEk0E8XbcccdBqGLIBAgQIECAAIHGBQRgGjdzBQECBAgQIECAQL6AAIzVQYAAAQIECBAgQIAAgSUCAjBWAwECBAgQIECAAAECBAgQ6EeBuXPnpr333juriNX5GD58eLrhhhvShhtu2I+9cSsCSwRuvvnmtNdee/UgiYo3l156aRo2bBguAgQIECBAgACBEgICMCWQnEKAAAECBAgQIFBaQACmNJUTCRAgQIAAAQIECBAYBAICMINgkg2RAAECBAgQIECAAAECBJpH4O23305TpkxJ5557bo9OXXLJJWnChAnN01k9GTQC9dblTTfdlPbcc89BY2GgBAgQIECAAIGlFRCAWVpB1xMgQIAAAQIECHQWEICxHggQIECAAAECBAgQILBEQADGaiBAgAABAgQIECBAgAABAv0s8Oijj6Y99tgjLVy4sMudx4wZkyIEM3To0H7ukdsNdoFnnnkmjR07tkdlolGjRqUZM2akVVdddbATGT8BAgQIECBAoLSAAExpKicSIECAAAECBAiUEBCAKYHkFAIECBAgQIAAAQIEBo2AAMygmWoDJUCAAAECBAgQIECAAIFmEcirtrH66qunW265JW2xxRbN0lX9GAQC77//fpo+fXqaPHlyj9FeddVVafz48YNAwRAJECBAgAABAtUJCMBUZ6klAgQIECBAgACBlARgrAICBAgQIECAAAECBAgsERCAsRoIECBAgAABAgQIECBAgMAACDz++OMpKr4899xzXe4eIYRTTjklLb/88gPQK7ccjAJRiWj//fdP99xzT5fhR0WYiy66KA0bNmwwshgzAQIECBAgQKDXAgIwvaZzIQECBAgQIECAQA0BARjLggABAgQIECBAgAABAksEBGCsBgIECBAgQIAAAQIECBAgMAACixcvTtOmTUunnnpql7sPHz483XDDDWnDDTccgF655WAUuPnmm9Nee+3VZegrrbRSuvHGG9PIkSMHI4kxEyBAgAABAgSWSkAAZqn4XEyAAAECBAgQINBNQADGkiBAgAABAgQIECBAgMASAQEYq4EAAQIECBAgQIAAAQIECAyQwIIFC9K+++6bfvWrX3XpwVlnnZUmTZqUamycG6Ceum27Crz22mtpwoQJadasWV2GOHHixHTmmWemFVZYoV2HblwECBAgQIAAgT4TEIDpM1oNEyBAgAABAgQGpYAAzKCcdoMmQIAAAQIECBAgQCBHQADG0iBAgAABAgQIECBAgAABAgMocO2116bDDjssvfnmmx/0YsSIEemaa65J66yzzgD2zK0Hg8Ddd9+dxowZ02X9bbLJJtn6i2pEDgIECBAgQIAAgcYFBGAaN3MFAQIECBAgQIBAvoAAjNVBgAABAgQIECBAgACBJQICMFYDAQIECBAgQIAAAQIECBAYQIFFixalKVOmpAsuuKBLLy6++OJ0yCGHqAIzgHPT7reOtReVXi6//PIuQ505c2YaP368tdfuC8D4CBAgQIAAgT4TEIDpM1oNEyBAgAABAgQGpYAAzKCcdoMmQIAAAQIECBAgQCBHQADG0iBAgAABAgQIECBAgAABAgQIECBAgAABAgQIECBQkYAATEWQmiFAgAABAgQIEMgEBGAsBAIECBAgQIAAAQIECCwREICxGggQIECAAAECBAgQIECAAAECBAgQIECAAAECBAhUJCAAUxGkZggQIECAAAECBDIBARgLgQABAgQIECBAgAABAksEBGCsBgIECBAgQIAAAQIECBAgQIAAAQIECBAgQIAAAQIVCQjAVASpGQIECBAgQIAAgUxAAMZCIECAAAECBAgQIECAwBIBARirgQABAgQIECBAgAABAgQIECBAgAABAgQIECBAgEBFAgIwFUFqhgABAgQIECBAIBMQgLEQCBAgQIAAAQIECBAgsERAAMZqIECAAAECBAgQIECAAAECBAgQIECAAAECBAgQIFCRgABMRZCaIUCAAAECBAgQyAQEYCwEAgQIECBAgAABAgQILBHoEoABQ4AAAQIECBAgQIAAAQIECBAgQIAAAQIECBAgQIBApQL2LFbKqTECBAgQIECAwOAS8I/JwTXfRkuAAAECBAgQIECAQH0BARgrhAABAgQIECBAgAABAgQIECBAgAABAgQIECBAgEDfCdiz2He2WiZAgAABAgQItL2Af0y2/RQbIAECBAgQIECAAAECDQgIwDSA5VQCBAgQIECAAAECBAgQIECAAAECBAgQIECAAAECDQrYs9ggmNMJECBAgAABAgSWCPjHpNVAgAABAgQIECBAgACBJQICMFYDAQIECBAgQIAAAQIECBAgQIAAAQIECBAgQIAAgb4TsGex72y1TIAAAQIECBBoewH/mGz7KTZAAgQIECBAgAABAgQaEOgegPH/ZmoAz6kECBAgQIAAAQIECBAgQIAAAQIECBAgQIAAAQIEugn4/s2SIECAAAECBAgQqEzAZq7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gAABAgQqExCAqYxSQwQIECBAgAABAgQItIGAD+DbYBINgQABAgQIECBAgAABAgQIECBAgAABAgQIECBAoGkEfP/WNFOhegNPbwAAIABJREFUIwQIECBAgACB1hcQgGn9OTQCAgQIECBAgAABAgSqE/ABfHWWWiJAgAABAgQIECBAgAABAgQIECBAgAABAgQIECDg+zdrgAABAgQIECBAoDIBAZjKKDVEgAABAgQIECBAgEAbCPgAvg0m0RAIECBAgAABAgQIECBAgAABAgQIECBAgAABAgSaRsD3b00zFTpCgAABAgQIEGh9AQGY1p9DIyBAgAABAgQIECBAoDoBH8BXZ6klAgQIECBAgAABAgQIECBAgAABAgQIECBAgAABAr5/swYIECBA4P+xdydQdlVl3rjfAho+GoEPEAWUDrZgSCNTI8g8CCItg6IgwTCoDAFBZJI5ZJDBRgGRGUmLgMyjqAzCkqlDEBACf1aM6YWwFAMCoSHmY0ED9V/7lHW7qlK37lDnVN1z73PWcqmpc/fZ+3l3Be7e93c3AQIECOQmIACTG6WGCBAgQIAAAQIECBBoAwEL8G1QREMgQIAAAQIECBAgQIAAAQIECBAgQIAAAQIECBBoGQH7by1TCh0hQIAAAQIECJRfQACm/DU0AgIECBAgQIAAAQIE8hOwAJ+fpZYIECBAgAABAgQIECBAgAABAgQIECBAgAABAgQI2H8zBwgQIECAAAECBHITEIDJjVJDBAgQIECAAAECBAi0gYAF+DYooiEQIECAAAECBAgQIECAAAECBAgQIECAAAECBAi0jID9t5YphY4QIECAAAECBMovIABT/hoaAQECBAgQIECAAAEC+QlYgM/PUksECBAgQIAAAQIECBAgQIAAAQIECBAgQIAAAQIE7L+ZAwQIECBAgAABArkJCMDkRqkhAgQIECBAgAABAgTaQMACfBsU0RAIECBAgAABAgQIECBAgAABAgQIECBAgAABAgRaRsD+W8uUQkcIECBAgAABAuUXEIApfw2NgAABAgQIECBAgACB/AQswOdnqSUCBAgQIECAAAECBAgQIECAAAECBAgQIECAAAEC9t/MAQIECBAgQIAAgdwEBGByo9QQAQIECBAgQIAAAQJtIGABvg2KaAgECBAgQIAAAQIECBAgQIAAAQIECBAgQIAAAQItI2D/rWVKoSMECBAgQIAAgfILCMCUv4ZGQIAAAQIECBAgQIBAfgIW4POz1BIBAgQIECBAgAABAgQIECBAgAABAgQIECBAgAAB+2/mAAECBAgQIECAQG4CAjC5UWqIAAECBAgQIECAAIE2ELAA3wZFNAQCBAgQIECAAAECBAgQIECAAAECBAgQIECAAIGWEbD/1jKl0BECBAgQIECAQPkFBGDKX0MjIECAAAECBAgQIEAgPwEL8PlZaokAAQIECBAgQIAAAQIECBAgQIAAAQIECBAgQICA/TdzgAABAgQIECBAIDcBAZjcKDVEgAABAgQIECBAgEAbCFiAb4MiGgIBAgQIECBAgAABAgQIECBAgAABAgQIECBAgEDLCNh/a5lS6AgBAgQIECBAoPwCAjDlr6ERECBAgAABAgQIECCQn4AF+PwstUSAAAECBAgQIECAAAECBAgQIECAAAECBAgQIEDA/ps5QIAAAQIECBAgkJuAAExulBoiQIAAAQIECBAgQKANBCzAt0ERDYEAAQIECBAgQIAAAQIECBAgQIAAAQIECBAgQKBlBOy/tUwpdIQAAQIECBAgUH4BAZjy19AICBAgQIAAAQIECBDIT8ACfH6WWiJAgAABAgQIECBAgAABAgQIECBAgAABAgQIECBg/80cIECAAAECBAgQyE1AACY3Sg0RIECAAAECBAgQINAGAhbg26CIhkCAAAECBAgQIECAAAECBAgQIECAAAECBAgQINAyAvbfWqYUOkKAAAECBAgQKL+AAEz5a2gEBAgQIECAAAECBAjkJ2ABPj9LLREgQIAAAQIECBAgQIAAAQIECBAgQIAAAQIECBCw/2YOECBAgAABAgQI5CYgAJMbpYYIECBAgAABAgQIEGgDAQvwbVBEQyBAgAABAgQIECBAgAABAgQIECBAgAABAgQIEGgZAftvLVMKHSFAgAABAgQIlF9AAKb8NTQCAgQIECBAgAABAgTyE7AAn5+llggQIECAAAECBAgQIECAAAECBAgQIECAAAECBAjYfzMHCBAgQIAAAQIEchMQgMmNUkMECBAgQIAAAQIECLSBgAX4NiiiIRAgQIAAAQIECBAgQIAAAQIECBAgQIAAAQIECLSMgP23limFjhAgQIAAAQIEyi8gAFP+GhoBAQIECBAgQIAAAQL5CViAz89SSwQIECBAgAABAgQIECBAgAABAgQIECBAgAABAgTsv5kDBAgQIECAAAECuQkIwORGqSECBAgQIECAAAECBNpAwAJ8GxTREAgQIECAAAECBAgQIECAAAECBAgQIECAAAECBFpGwP5by5RCRwgQIECAAAEC5RcQgCl/DY2AAAECBAgQIECAAIH8BCzA52epJQIECBAgQIAAAQIECBAgQIAAAQIECBAgQIAAAQL238wBAgQIECBAgACB3AQEYHKj1BABAgQIECBAgAABAm0gYAG+DYpoCAQIECBAgAABAgQIECBAgAABAgQIECBAgAABAi0jYP+tZUqhIwQIECBAgACB8gsIwJS/hkZAgAABAgQIECBAgEB+Ahbg87PUEgECBAgQIECAAAECBAgQIECAAAECBAgQIECAAAH7b+YAAQIECBAgQIBAbgICMLlRaogAAQIECBAgQIAAgTYQsADfBkU0BAIECBAgQIAAAQIECBAgQIAAAQIECBAgQIAAgZYRsP/WMqXQEQIECBAgQIBA+QUEYMpfQyMgQIAAAQIECBAgQCA/AQvw+VlqiQABAgQIECBAgAABAgQIECBAgAABAgQIECBAgID9N3OAAAECBAgQIEAgNwEBmNwoNUSAAAECBAgQIECAQBsIWIBvgyIaAgECBAgQIECAAAECBAgQIECAAAECBAgQIECAQMsI2H9rmVLoCAECBAgQIECg/AICMOWvoREQIECAAAECBAgQIJCfgAX4/Cy1RIAAAQIECBAgQIAAAQIECBAgQIAAAQIECBAgQMD+mzlAgAABAgQIECCQm4AATG6UGiJAgAABAgQIECBAoA0ELMC3QRENgQABAgQIECBAgAABAgQIECBAgAABAgQIECBAoGUE7L+1TCl0hAABAgQIECBQfgEBmPLX0AgIECBAgAABAgQIEMhPwAJ8fpZaIkCAAAECBAgQIECAAAECBAgQIECAAAECBAgQIGD/zRwgQIAAAQIECBDITUAAJjdKDREgQIAAAQIECBAg0AYCFuDboIiGQIAAAQIECBAgQIAAAQIECBAgQIAAAQIECBAg0DIC9t9aphQ6QoAAAQIECBAov4AATPlraAQECBAgQIAAAQIECOQnYAE+P0stESBAgAABAgQIECBAgAABAgQIECBAgAABAgQIELD/Zg4QIECAAAECBAjkJiAAkxulhggQIECAAAECBAgQaAMBC/BtUERDIECAAAECBAgQIECAAAECBAgQIECAAAECBAgQaBkB+28tUwodIUCAAAECBAiUX0AApvw1NAICBAgQIECAAAECBPITsACfn6WWCBAgQIAAAQIECBAgQIAAAQIECBAgQIAAAQIECNh/MwcIECBAgAABAgRyExCAyY1SQwQIECBAgAABAgQItIGABfg2KKIhECBAgAABAgQIECBAgAABAgQIECBAgAABAgQItIyA/beWKYWOECBAgAABAgTKLyAAU/4aGgEBAgQIECBAgAABAvkJWIDPz1JLBAgQIECAAAECBAgQIECAAAECBAgQIECAAAECBOy/mQMECBAgQIAAAQK5CQjA5EapIQIECBAgQIAAAQIE2kDAAnwbFNEQCBAgQIAAAQIECBAgQIAAAQIECBAgQIAAAQIEWkbA/lvLlEJHCBAgQIAAAQLlFxCAKX8NjYAAAQIECBAgQIAAgfwELMDnZ6klAgQIECBAgAABAgQIECBAgAABAgQIECBAgAABAvbfzAECBAgQIECAAIHcBARgcqPUEAECBAgQIECAAAECbSBgAb4NimgIBAgQIECAAAECBAgQIECAAAECBAgQIECAAAECLSNg/61lSqEjBAgQIECAAIHyCwjAlL+GRkCAAAECBAgQIECAQH4CFuDzs9QSAQIECBAgQIAAAQIECBAgQKCvwMB1FzoECBAgQIDA6Av47Njo16ATemD/rROqbIwECBAgQIAAgRES8CZmhKA9hgABAgQIECBAgACBUghYgC9FmXSSAAECBAgQIECAAAECBAgQKKGAAEwJi6bLBAgQIND2Aj471vYlbokB2n9riTLoBAECBAgQIECgPQS8iWmPOhoFAQIECBAgQIAAAQL5CFiAz8dRKwQIECBAgAABAgQIECBAgACBgQICMOYEAQIECBBoPQGfHWu9mrRjj+y/tWNVjYkAAQIECBAgMEoC3sSMErzHEiBAgAABAgQIECDQkgIW4FuyLDpFgAABAgQIECBAgAABAgQItIGAAEwbFNEQCBAgQKDtBHx2rO1K2pIDsv/WkmXRKQIECBAgQIBAOQW8iSln3fSaAAECBAgQIECAAIFiBCzAF+OqVQIECBAgQIAAAQIECBAgQICAAIw5QIAAAQIEWk/AZ8darybt2CP7b+1YVWMiQIAAAQIECIySgDcxowTvsQQIECBAgAABAgQItKSABfiWLItOESBAgAABAgQIECBAgAABAm0gIADTBkU0BAIECBBoOwGfHWu7krbkgOy/tWRZdIoAAQIECBAgUE4Bb2LKWTe9JkCAAAECBAgQIECgGAEL8MW4apUAAQIECBAgQIAAAQIECBAgIABjDhAgQIAAgdYT8Nmx1qtJO/bI/ls7VtWYCBAgQIAAAQKjJOBNzCjBeywBAgQIECBAgAABAi0pYAG+JcuiUwQIECBAgAABAgQIECBAgEAbCAjAtEERDYEAAQIE2k7AZ8farqQtOSD7by1ZFp0iQIAAAQIECJRTwJuYctZNrwkQIECAAAECBAgQKEbAAnwxrlolQIAAAQIECBAgQIAAAQIECAwZgOnubu18TFfX0Fvrrd5/048AAQIEmhMo+9//tfofET471tzU8KrGBOy/NeblbgIECBAgQIAAgSEEvIkxPQgQIECAAAECBAgQIPC/AhbgzQYCBAgQIECAAAECBAgQIECAQDECAjDFuGqVAAECBAoUqBUgafUAZK3+C8AUOHk03VfA/pv5QIAAAQIECBAgkJuAAExulBoiQIAAAQIECBAgQKANBCzAt0ERDYEAAQIECBAgQIAAAQIECBBoSQEBmJYsi04RIECAwFACtQIkAjDmD4G6BOy/1cXkJgIECBAgQIAAgXoEBGDqUXIPAQIECBAgQIAAAQKdImABvlMqbZwECBAgQIAAAQIECBAgQIDASAsIwIy0uOcRIECAwLAFBGCGTagBAknA/pt5QIAAAQIECBAgkJuAAExulBoiQIAAAQIECBAgQKANBCzAt0ERDYEAAQIECBAgQIAAAQIECBBoSQEBmJYsi04RIECAwFACAjDmB4FcBOy/5cKoEQIECBAgQIAAgSQgAGMeECBAgAABAgQIECBA4H8FLMCbDQ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ckbR9AAAgAElEQV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IAATMHAmidAgAABAgQIECBAoFQCFuBLVS6dJUCAAAECBAgQIECAAAECBEokIABTomLpKgECBAj0CAjAmAkEchGw/5YLo0YIECBAgAABAgSy92kYCBAgQIAAAQIECBAgQKAiYAHeZCBAgAABAgQIECBAgAABAgQIFCMgAFOMq1YJECBAoEABAZgCcTXdSQL23zqp2sZKgAABAgQIEChYQACmYGDNEyBAgAABAgQIECBQKgEL8KUql84SIECAAAECBAgQIECAAAECJRIQgClRsXSVAAECBHoEBGDMBAK5CNh/y4VRIwQIECBAgAABAtn7NAwECBAgQIAAAQIECBAgUBGwAG8yECBAgAABAgQIECBAgAABAgSKERCAKcZVqwQIECBQoIAATIG4mu4kAftvnVRtYyVAgAABAgQIFCwgAFMwsOYJECBAgAABAgQIECiVgAX4UpVLZwkQIECAAAECBAgQIECAAIESCQjAlKhYukqAAAECPQICMGYCgVwE7L/lwqgRAgQIECBAgACB7H0aBgIECBAgQIAAAQIECBCoCFiANxkIECBAgAABAgQIECBAgAABAsUICMAU46pVAgQIEChQQACmQFxNd5KA/bdOqraxEiBAgAABAgQKFhCAKRhY8wQIECBAgAABAgQIlErAAnypyqWzBAgQIECAAAECBAgQIECAQIkEBGBKVCxdJUCAAIEeAQEYM4FALgL233Jh1AgBAgQIECBAgED2Pg0DAQIECBAgQIAAAQIECFQELMCbDAQIECBAgAABAgQIECBAgACBYgQEYIpx1SoBAgQIFCggAFMgrqY7ScD+WydV21gJECBAgAABAgULCMAUDKx5AgQIECBAgAABAgRKJWABvlTl0lkCBAgQIECAAAECBAgQIECgRAICMCUqlq4SIECAQI+AAIyZQCAXAftvuTBqhAABAgQIECBAIHufhoEAAQIECBAgQIAAAQIEKgIW4E0GAgQIECBAgAABAgQIECBAgEAxAgIwxbhqlQABAgQKFBCAKRBX050kYP+tk6ptrAQIECBAgACBggUEYAoG1jwBAgQIECBAgAABAqUSsABfqnLpLAECBAgQIECAAAECBAgQIFAiAQGYEhVLVwkQIECgR0AAxkwgkIuA/bdcGDVCgAABAgQIECCQvU/DQIAAAQIECBAgQIAAAQIVAQvwJgMBAgQIECBAgAABAgQIECBAoBgBAZhiXLVKgAABAgUKCMAUiKvpThKw/9ZJ1TZWAgQIECBAgEDBAgIwBQNrngABAgQIECBAgACBUglYgC9VuXSWAAECBAgQIECAAAECBAgQKJGAAEyJiqWrBAgQINAjIABjJhDIRcD+Wy6MGiFAgAABAgQIEMjep2EgQIAAAQIECBAgQIAAgYqABXiTgQABAgQIECBAgAABAgQIECBQjIAATDGuWiVAgACBAgUEYArE1XQnCdh/66RqGysBAgQIECBAoGABAZiCgTVPgAABAgQIECBAgECpBCzAl6pcOkuAAAECBAgQIECAAAECBAiUSEAApkTF0lUCBAgQ6BEQgDETCOQiYP8tF0aNECBAgAABAgQIZO/TMBAgQIAAAQIECBAgQIBARcACvMlAgAABAgQIECBAgAABAgQIEChGQACmGFetEiBAgECBAgIwBeJqupME7L91UrWNlQABAgQIECBQsEAZAjBDLoQW7KN5AgQIECBAgACB0Rcow7+zjr6SHuQlYAE+L0ntECBAgAABAgQIECBAgAABAgT6CwjAmBEECBAgUDoBAZjSlUyHW1PA/ltr1kWvCBAgQIAAAQKlFCjDhwkFYEo5tXSaAAECBAgQIJCbQBn+nTW3wWpo1AUswI96CXSAAAECBAgQIECAAAECBAgQaFMBAZgSF/Y///M/Y8sttyx0BFdffXVMmDBh0Gf87Gc/i3322afp548dOzbGjBkTa665ZmyxxRax1VZbxUc/+tGo9cH2vg/87ne/G6eeemrljyZOnBjnnntuLL300k336/3334+5c+fG/fffn/3n+eefj5kzZ1ba23DDDSP1ffPNN4/tt98+PvGJT8QSSyzR9PMGvvDdd9+Np59+Oh588MF44IEHYvbs2TFnzpx+z09um222Wea2wQYbxDLLLJPb82s1NLDun/vc5yL92UorrVTrpUP+/PXXX48ZM2ZkY3788cdj1qxZMX/+/Ow1K664Yqy//voxbty4SM/bZJNN4sMf/nBDc6WZzg2sxQsvvBBPPvlkpalNN9001l577ez3cIcddojVV189FltssWYe5TUNCtT6e6K7u7U/1lSr/xFhH67BOeH2pgTsvzXF5kUECBAgQIAAAQKDCZThTUxrv1M0rwgQIECAAAECBIoWKMO/sxZtoP2RE7AAP3LWnkSAAAECBAgQIECAAAECBAh0loAATInrXfYAzGD0u+++e5xyyimRQiZ1fEA88gzAvPnmm1mQ4+KLL45nnnmm7pmx8cYbx/HHHx+77LJLLLXUUnW/buCNCxcujCuuuCLOP//8foGXWg2mcMhBBx0U3/zmN+Of/umfat0+7J/nGYBJYaNHH300Lrnkkrj11ltjwYIFdfcveR955JGxzTbb5BpASh2YN29e/OQnP4nLLrssUuil3iuFc9JcSH0ShKlXrbn7av39IADTnKtXdZyA/beOK7kBEyBAgAABAgSKEyjDhwkFYIqrv5YJECBAgAABAmUQKMO/s5bBUR/rE7AAX5+TuwgQIECAAAECBAgQIECAAAECjQoIwDQq1kL3t2MAJvEuu+yyccYZZ8QhhxxSM9iQRwDm7bffjptvvjmmTZvWUPBk4FRIgYzvf//72YkgjVzpg/qPPPJIFuZ47LHHGnlpv3tTEOYHP/hBfPWrXx1WEKdWB/IKwKSTdSZPnhxXXnllrUcO+fPknuZBOglnuFcKIaXQy2mnnVY5faaZNr/xjW/E6aefHqusskozL/eaOgQEYOpAGs4tU7o3iCldTw2nCa8thYD9t1KUSScJECBAgAABAuUQKMOHCfv9C3Crf3NCOcqulwQIECBAgACB1hUYZCOhDP/O2rqgetaogAX4RsXcT4AAAQIECBAgQIAAAQIECBCoT0AApj6nlryrXQMwCTuFYNKpIHvvvfeQJ8EMNwAzf/78mDRpUlx00UVVazxmzJhYa621shM90oklc+fOrXoqyNixY7N+pxNAan1APz0wfdbirrvuikMPPbShk0aGmpApPHT00UcXFoIZbgAmjfnuu+/OAj9z5sypOpR0CtDKK6+c/TydzjNz5syq96bwzznnnBMTJkyoGZqq1kg66eWoo47KTqKpdqX6pvmQrv/5n/+JWbNmVQ3KbLHFFnHppZfGOuus05J/f5S9U7V+v1r9c0y1+h8Ro7MPN6V72+iOydEVD8SUrillnyf6X1PA/ltNIjcQIECAAAECBAjUKzA6b2Lq7V3PfQIwjXm5mwABAgQIECBQagEBmFKXrx06bwG+HapoDAQIECBAgAABAgQIECBAgEArCgjAtGJV6uzTwADM+uuvH9dff32kD+mPxDUwCNHo89955514/fXXY8aMGXHmmWcucvrJuHHj4rrrrov11luv6nCGE4B5+eWXY+LEiXH77bf3az+Fb3bffff4+te/HhtvvHEss8wy/X6ePlifgjO/+MUv4uyzz45nnnmm389TQOKnP/1pFoKpdc2ePTt7zqOPPtrv1q222ioOOOCA2HrrrbMQyAc+8IHKz99666146aWX4sEHH4zp06fHQw89tMhjrrrqqiwMUseH7Gt1cZGfDycAk+zSHD3ssMMWCY6kEMu+++4b6fSUdIrOkksu2e/Z7777bhYSuuaaa7Jxp//d90p1S2GmFGJZYoklGhpXtTr09imdqpNOmBnYpxSISrW49tpr4/zzz1+kT5/+9KfjJz/5SaS57MpXoNbcFoBp0Ls3+BKxbUS8EV2xRkzp+u8GW3F7+QTsv5WvZnpMgAABAgQIEGhZAQGYli2NjhEgQIAAAQIEOlNAAKYz695Co7YA30LF0BUCBAgQIECAAAECBAgQIECgrQQEYEpczrIHYPrSL1iwII4//vi4+OKL+1XkmGOOidNPP73qaSbNBmAWLlwYxx133CInv+y4445ZGCedPlLrA/apo6nf6cSV733ve/36nU7/uPrqq2ONNdaoOsPefvvtOPnkk7MQTe+VQhznnntu7LPPPnWd4JICGDfffHN85zvf6Re+aDSM1MivwXACMA888EDsv//+iwRFjj322OzUmlVXXbWurqQTYc4777z4/ve/n9Wgr189Jwf1fUi1IFQ6fSjVdqga9m0nBWHSnErho77XnnvumZ0Es8IKK9Q1NjfVJ1Dr91MApj7H6B986XlRV0x1+kudfuW/zf5b+WtoBAQIECBAgACBlhEQgGmZUugIAQIECBAgQIBAttbdtci/opbh31kVr30ELMC3Ty2NhAABAgQIECBAgAABAgQIEGgtAQGY1qpHQ71ppwBMGvhgQYRaQY5mAjDvvfdenHPOOVlYoe910EEHZUGWdOpHI1c6mSSFWE444YR+LzvppJNi6tSpVU8jefbZZyOFI9LpI73XZZddFgceeGBd4Zve16QP+t91112x11579QuDpD6l01BqBQUaGWu6t9kAzGCnrKTTclKI5ctf/nIstthiDXWld9yHHnpov0BNIyfwpNN00jy44IIL+j17ypQp2Z8vvfTSDfWpWrCqmbo29OAOvLnWvBaAqTEpBgu+9LzE6S+d9ftk/62z6m20BAgQIECAAIFCBcrwYcJ+/wLc6m8cC62WxgkQIECAAAECHSAgANMBRW7tIVqAb+366B0BAgQIECBAgAABAgQIECBQXgEBmPLWLtotAJNKccstt2RhiL7X7bffHrvtttuglWomAPP444/HHnvs0S80MX78+PjRj34UK6+8clMzIp1I8q1vfSuuvPLKyutTEOOmm26KT33qU4O2ef3110d6bu+1++67x/Tp05s6KWSw02R22mmn7DSSD37wg02NqdqLmgnADBY0ST7pxJ/Uz1phhqEGMNipMskynbpSq55pbu277779gkPpJJrTTjut4fBLbx9ffPHFrM3f/OY3lW7XcyJQrkXqgMZqzZlW/xxTrf5n57AUcVUPvvQ8zekvRai3cpv231q5OvpGgAABAgQIECiZQDFvYvJFEIDJ11NrBAgQIECAAIGWFhCAaenydELnLMB3QpWNkQABAgQIECBAgAABAgQIEBgNAQGY0VDP6ZntGIB54YUX4qtf/WrMmDGjojRt2rSYNGnSoGqNBmBSUCSd7JHCLr1XOmXm2muvjXHjxg2rMg8++GAWaJk3b16lndTvyZMnx+KLL75I2wP7fuKJJ0b6s8Huradj9913X6Tgx4IFC7Lb11133bjhhhti7bXXrufldd/TTABmYN/Sw84666xIYZNmx9vb4RR0SPU88sgj+43h8ssvjwMOOKDquF5//fXs57feemvlnp133jnS61ZZZZW6PQa7caBRuqdWf4b1wA58ca0AiQDMgElRK/jSc7vTXzrvd8n+W+fV3IgJECBAgAABAoUJCMAURqthAgQIECBAgACBZgQEYJpR85ocBSzA54ipKQIECBAgQIAAAQIECBAgQIBAHwEBmBJPh3YMwLz22msxYcKEuPvuuyuVGSoY0mgA5tlnn40999wzZs+eXWn/7LPPjqOOOmpYp5CkxhYuXBiHH354XHHFFZW2d9hhh+xUmFVXXXWRmTaw7ykok/5T64P91aZsb3jo/fffj+WWWy7+4R/+Ic4444xYb731cp3ljQZgBgsdpRN9fvzjH8eHPvShXPr217/+NQ466KD4+c9/Xmmv1ok6g4Vybr755vjSl7407D6lENR+++0X9957b6Wtr33ta3HBBRfEMsssU7X9d999N5ubt912W3bC02OPPRbz58/P7t9www1j7Nixse2228bnP//5+OhHP9r0XBn2AFuggVq/JwIwfy9SfcGXnpud/tICM3vEu2D/bcTJPZAAAQIECBAg0L4CAjDtW1sjI0CAAAECBAiUUkAAppRla6dOW4Bvp2oaCwECBAgQIECAAAECBAgQINBKAgIwrVSNBvvSKQGYiRMnxrnnnhtLL730IkKNBmBSO+nUkd5rrbXWiptuuim3kEg6TeSyyy6Lz33uc7HVVlvFv/zLvwza7/T8M888M0466aRKX2oFNhqcHoXd3mgAZrDQURGnoQzs17LLLpud7rL99tsvYvHOO+/ECSeckM2r3isFS1Ibq6222rDtUvjivPPOy04ySs/feuut4+Mf/3gsueSSg7ad7v/Nb34TU6ZMiYceeqiu56eAzdSpU2ONNdao6/52u0kApkZFGwm+9DTl9Jd2+yWpbzz23+pzchcBAgQIECBAgEAdAgIwdSC5hQABAgQIECBAYOQEBGBGztqTBhWwAG9iECBAgAABAgQIECBAgAABAgSKERCAKcZ1RFrtlADMtGnTYtKkSYOaNhKAWbBgQRx22GFx1VVXVdrad99948ILL4wUlhjp69e//nXsuOOOlcemPlxyySWx9957t/TJHo0GYKZPnx4HHnhgZZzjxo2LG2+8MdZZZ51cyXtPwEmhk94rzZt0qs7iiy/e71l/+ctfspOG7r///sqfD3XSUK4dHdBYOrHnmmuuiW9+85uR5mgj15gxY+Liiy+OnXbaqaXnTCNjqvdeAZgqUo0HX3oacvpLvVOv3e6z/9ZuFTUeAgQIECBAgMAoCgjAjCK+RxMgQIAAAQIECCwqIABjVoyygAX4US6AxxMgQIAAAQIECBAgQIAAAQJtKyAAU+LStmMAZs6cObHXXnvFrFmzKpVJoZB0CsxgVyMBmP/6r/+K8ePHxxNPPFFp6owzzogUfBiNa968eZFO8bj33nsrj19xxRXjlFNOiQMOOCCWW2650ehWzWc2EoAZ7KSVPfbYI9IJMMsvv3zNZzVyQyPPmjlzZhY+6hs4ue6667K5N9LXAw88EPvvv3+kAE/vlcJQm2yySWy66aaVcNbs2bOzwE7f+9L966+/flx77bWRgkWddAnADKh2s8GXnmac/tJJvzz9x2r/rXNrb+QECBAgQIAAgdwFBGByJ9UgAQIECBAgQIDAcAQEYIaj57U5CFiAzwFREwQIECBAgAABAgQIECBAgACBQQQEYEo8LdoxADPwtJAUBLjzzjtjiy22GLRSjQRgBnqlBm+//fbYbbfdRmUWdHd3RwqTpFNoBl4pCJNOgklhkY033jiWWWaZUenjYA9tJADz+uuvZ+P75S9/WWmqyJNWLr300jjkkEMqz0rhkOuvvz7Gjh3bbygDx7DqqqvGHXfcERtttNGIOr/55ptx8MEHZ33svQ466KCYOnVqpD4NvN56660s7PKd73wn5s+fX/lxtZNuRnQwI/wwAZi/gw8v+NLTiNNfRnj2ttTj7L+1VDl0hgABAgQIECBQbgEBmHLXT+8JECBAgAABAm0nIADTdiUt24AswJetYvpLgAABAgQIECBAgAABAgQIlEVAAKYslRqkn+0WgHn++edjn332iTSu3muHHXaIK6+8ctAwQLqnkQBMq4Qe+pZy4cKFcfLJJ8d555035EzcZpttYvvtt4/PfOYz8clPfjL301Ma+TVoJAAz2Kk7Q53o00g/Brv3wQcfjGTV93r44YcXCVANnDebb755XHPNNTFmzJjhdqGh16fTiHbddddIpwGla/fdd48UAlthhRWqtjNYcGq0+t/QYHO+ueMDMHkEX3pq4vSXnOdmyZqz/1aygukuAQIECBAgQKCVBQRgWrk6+kaAAAECBAgQ6EABAZgOLHprDdkCfGvVQ28IECBAgAABAgQIECBAgACB9hEQgClxLQc70SSv4VQ7OaNv+wODEPW8plr/nnvuuTjiiCP6nRSS7v3hD3+Y/Xm1D7sPJwAznP7m5ZzaSad6nH322XHWWWfFggUL6mp6ww03jJ122il23HHHET8hppEAzNNPP52dYjN37tzKuK6++uqYMGFCXeNs9KaBgZL0+sFO+Rk4bz73uc9lp/GstNJKjT5yWPenk1/Gjx9faWPatGmRTnOpdaWTdQ444IC49dZbK7fec8898dnPfrbWS9vm5x0bgMkv+NIzF5z+0ja/E00OxP5bk3BeRoAAAQIECBAgsKiAAIxZQYAAAQIECBAg0FICAjAtVY5O7IwF+E6sujETIECAAAECBAgQIECAAAECIyEgADMSygU9o8wBmPfffz/Sh/h///vfx4033hhXXXVVzJ8/v5/UzjvvHJdffnmsssoqVQUbCcAMvHejjTaK6667LtZcc82CKlR/s+lUjyeffDJOO+20fqGGelpYdtlls5NDDjnkkPj0pz8diy22WD0va/qeRgIwg83RwU5kabozA144Z86c2GuvvWLWrFmVnwwM3KTA0VFHHRWXXnpp5Z4019IcHOrklbz62LedgZYnnnhidqrR4osvPuTj0nxJ9917773x8Y9/PNZZZ51IYxg3blwR3WzJNjsuAJN38KWnqk5/acnZPaKdsv82otweRoAAAQIECBBobwEBmPaur9ERIECAAAECBEonIABTupK1W4ctwJMcYrcAACAASURBVLdbRY2HAAECBAgQIECAAAECBAgQaBUBAZhWqUQT/Wi1AEwTQ6j6kjFjxsRPf/rT2GabbYZsdjgBmNE69WOoAaVgUApx3HzzzZGCG+l/N3LtsssuWTBigw02aORlDd3bjgGYiRMnxrnnnhtLL710QxbDvfnBBx/sN8fTvL/44ouz031qBTyG++yyv76WTwoJtfJVq//Z2SzpKib40kPj9JdWniIj1Tf7byMl7TkECBAgQIAAgQ4QEIDpgCIbIgECBAgQIECgTAICMGWqVlv21QJ8W5bVoAgQIECAAAECBAgQIECAAIEWEBCAaYEiNNuFdg3AjB07Ni655JIsGFDrQ+KNBGBSwOHoo4+ucK+//vpx/fXXR3peK14pDPPSSy9FCkncddddcf/998cLL7xQs6srrrhinH/++TF+/PhCToMpewDmnXfeiRNOOCELvPReoxWGmjdvXuy3337ZSS69VzrRJwWZJkyYEJtvvvmIn0pTc4K1yA21/m4ofQBmSvd20R2TI2Lbgsid/lIQbMmatf9WsoLpLgECBAgQIECglQUEYFq5OvpGgAABAgQIEOhAAQGYDix6aw3ZAnxr1UNvCBAgQIAAAQIECBAgQIAAgfYREIApcS0HBmBGOtAxMAgxXMoU3DjkkEPiyCOPjJVXXrmu5hoJwAzs70h71TWgIW7qDcQ8/vjjccsttwwZiEkhihQi2nvvvWuGiBrtVyMBmJkzZ8aOO+4YCxYsqDzmgQceiK233rrRx9Z1/9NPPx177LFHzJ07t3L/ddddF3vttVe/1w+cN6MVgEkhjcsvvzwOPvjgquNLQbDPf/7zsf3228e6664bSy65ZF0W7X5T2wZg1tg2YpvJEem/XQRGSuB//l/E/3stYvnVn4yueDW647WIv//3YvFq9r/fj9fi/8Tv4qSu9DMXAQIECBAgQIAAgUUEBGBMCgIECBAgQIAAgZYSEIBpqXJ0YmcEYDqx6sZMgAABAgQIECBAgAABAgQIjISAAMxIKBf0jLIHYDbddNNYZZVVYrPNNostttgiNthgg1hmmWUa0mokAPPrX/86C2P0Xikkcs8990TqRxmvd999N2bPnh3Tp0+Pq666KubPn99vGCngc+2118a4ceNyHV4jAZg5c+Zk4ZNZs2ZV+nD11Vdnp5sUcaXTclJgpO/18MMPZ/Or73XppZdmYavea6ONNooUlFlzzTWL6NaQbS5cuDBOPvnkOO+882o+O4XEdt5558x0q622iuWWW67ma9r1hrYLwAi+tOtUbb9xdcfsWCwejogZ8V48Ed/teqb9BmlEBAgQIECAAAECzQgIwDSj5jUECBAgQIAAAQKFCQjAFEar4foEBGDqc3IXAQIECBAgQIAAAQIECBAgQKBRAQGYRsVa6P5WC8CMxokqjQRgBjsd5Pbbb4/ddtutharaXFeee+65OPbYY+PWW2/t18CkSZNi8uTJsfjiizfX8CCvaiQA89prr2Vhl7vvvrvS0hlnnBEnnnhibv3p29CVV14Z+++/f+WP0okpN9xwQ6y99tr9njcwDLXqqqvGHXfcESkIMxrX22+/HTfffHNMmzYtUmionisFuNJpN9/5zney8dUKhNTTZpnuqTXedLpOK1+L9D8FYLadEjGmf4CrlcegbwT+LvCXiHgkuuOJ6IonYmrXPWQIECBAgAABAgQ6U0AApjPrbtQECBAgQIAAgZYVEIBp2dJ0SscEYDql0sZJgAABAgQIECBAgAABAgQIjLSAAMxIi+f4PAGYiEYCMH/5y1+yMMb9999fqUKRYYwcS11XUy+//HJMnDgxUqin99p2220jBVZWW221utqo56ZGAjDvvPNOnHDCCXHuuedWmt53333jwgsvjBTgyPMa7FnptJR0Os4KK6zQ71GDhaHSCTDpZJXRvN56661sfl522WVx3333xYIFC2p2J50Kc84552Rze4kllqh5f7vc0HYBmN7CCMK0yxTt5HHcG91xRUzr+lknIxg7AQIECBAgQKATBQRgOrHqxkyAAAECBAgQaGEBAZgWLk5ndE0ApjPqbJQECBAgQIAAAQIECBAgQIDAyAsIwIy8eW5PFIBpLAAzEmGMFFhIJ7GstNJKkcIn6USRFFDou8b+t7/9LS655JIs6JBO/pg7d26kk0u23nrrYc+NFJrYfffdK8GJIk42aSQAkwY08P5x48bFjTfeGOuss86wx9u3gcECTumkmRSSGngCzhtvvBEHHnhg3HTTTZUmqt3bbCdTf4466qj45Cc/GZ/5zGey/15++eXrbm7hwoXx1FNPxV133RW//OUv48knn6z62hQmSqGZ8ePH191+2W9s2wBMb2GmdG8XEVOiO4o6Eua/oys+FlO6/rvsc0H/hyXQ8++BSywVsdRyESf8dc14L9JfVMv1+0939v/HRsS2EbFGnU/8bRaE+b9xRRzd9Vadr3EbAQIECBAgQIBAiQUEYEpcPF0nQIAAAQIECLSjgABMO1a1VGMSgClVuXSWAAECBAgQIECAAAECBAgQKJGAAEyJijWwqwIwjQVgkt/AMMZaa62VhSDWW2+9XGbCs88+G3vuuWfMnj270t7AU2YGC1+kQEw6vWW41wsvvBBf/epXY8aMGZWmHn744dhiiy2G23Tl9Y0GYAYzSWGNFECpFWJopNO33HJLfPnLX668JIVCbr311th+++0Xaaa7uztOP/30mDRpUuVneZ+WMzCMlB7U7Ckzqb/z58+PmTNnxvXXX58FYtL/73ul4NP06dMXOe2mEcMy3Vtr7iSzVr5q9T8iej47NqU7BQ6KCcJ0xdSY0jWllZ30rXCBxvffvtu9VrwfW8b7kVKbtQMxXTEnC8J0xRUxpeulwkfkAQQIECBAgAABAqMmIAAzavQeTIAAAQIECBAgMJiAAIx5McoCjS/Aj3KHPZ4AAQIECBAgQIAAAQIECBAgUBIBAZiSFGqwbgrANB6A+eMf/xh77713PProoxXSFFA57rjjFjklpNGpkT5wf+6558YxxxxTeelgIYzBTqJJ4Zf02qWXXrrRx/a7/5VXXskCMPfee2/lz0c7AJNOuUm+P/rRjyp92m677eKqq66Kj3zkI8Mab++LX3/99SxAlE6W6b122223+PGPfxwf+tCHBn3Gb3/72/jiF78Y8+bNq/z86quvjgkTJgy7T4ONOc+Tb1KdTz755Gx8vVeaa/fcc09suummw+5/GRqoFSBpmwBMbzGKCcI4BaYMk73YPg5//21K96ciYsuI+FJ0x1ZVu9sdf4zF4qSY0nVdsUPSOgECBAgQIECAwGgJCMCMlrznEiBAgAABAgQIDCogAGNijLLA8BfgR3kAHk+AAAECBAgQIECAAAECBAgQaFEBAZgWLUw93RKAaTwA895778XUqVPju9/9boU4BRPSyRzDPQXm+eefj3322SdSXXqvaqdypJM60gkovdeYMWOyk2g+9an0OeLmr6effjr22GOPmDt3btbIuuuuGzfccEOsvfbazTc64JWNngCTXj5Y2CTV4IQTToglllhiWH1LQYfLL788Dj744H7tpD874IADqra9cOHCOPzww+OKK66o3JNXMOfxxx/P6pBO5Om9jjjiiDjrrLNiqaWWyv5owYIF2Vz53e9+F4899li8++67cemll8Zqq61Wl8ef//znLOz00EMPVe7PK8BTVwdG+aaOC8D0eucdhHEKzCjP5FF/fL77b6d2/1ssFntHd+wdEdX+cv9hTO06atRHrgMECBAgQIAAAQK5CwjA5E6qQQIECBAgQIAAgeEICMAMR89rcxDIdwE+hw5pggABAgQIECBAgAABAgQIECDQJgICMCUupABM4wGYVO4UEhk/fnzMnj27Uv399tsvzj///FhuueWamhEpTJFOObnooov6vb5aIOHZZ5+NPffcs18fDjrooOwUmGWWWaapPqQgSDpl5cgjj6y8PoUwUhBk+eWXb6rNwV7UTAAmnYiSTiw5++yzK02mE0suueSS7ESeWmGGoTr/wAMPxP77798vbFLr9Jfe9tKJKckohVF6r5NOOikLSTUbzHn55Zez02huv/32SpurrrpqFrLaeuutK3/26quvxr777ht33XVX9mfJ484774wtttiirlq99dZbcdRRR2Whmd5LAOZ/6druBJiBsyK/IIxTYOr6jWvbm4rZf5vSnVKXX/17EGbNRfS64pF4I7aPc7vealtZAyNAgAABAgQIdKCAAEwHFt2QCRAor8D7778ff/rTn7Jv6Hnqqadi1qxZ2QLrnDlzKoNaccUVY/3114/0DVL/+q//GltuuWV8/OMfb3rhtLxaek4gX4G0oZR+79Lv3yOPPBIvvfRSzJw5s99D0lHvq6yySmy22WbZpsEGG2zQ9OZRvr0vV2sCMOWqVxv2tpgF+DaEMiQCBAgQIECAAAECBAgQIECAQIMCAjANgrXS7QIwzQVg0ikw55xzThZY6Xsdeuih8e///u9ZEKGRK53ckYId6TSTvlcKuKRwwgorrLBIc+k1kydPjjPOOKPfz1IbKYDRaB9SI4MFQWqdgtLIOHvvbSYAk16bTqVJgY9HH3208tg0zhT6SQGWRgMnKeCQwiOpbn1PWkmn6fz0pz+NbbbZpubwUogkzYMLLrig372pLkcffXTltJaaDf39hmpBqGOOOSZOP/30fu2leThp0qQ488wzK803Er4ZGKDpnQN9Qzb19ruM99UKTbV9AKa3aHkEYZwCU8Zfgbz6XOz+25Tu/xPvx1HRFf3/YdfT+/ejKz4XU7ruzWsw2iFAgAABAgQIEBhdAQGYgvwHLsQMfEz61o077rgjNtpoo1x6kBZZ0pGzM2bMqNrezTffHF/60pdyeZ5G8hVIoYb0DSvpQ9N5zYl8e6i1RgSqLSKnxej0zTi1FsgGe9Zf//rX7Mjwyy67LJ555plGupPdmxZf07HbaaE3/e9m+tDwQ70gd4HBFpcHPiTNse9973ux5JJL5vL8tBGQFt2rXbvvvntMnz6934ZKOkb+1FNPrfv5aeMn9bvR6/e//3185Stfqft3IgXDrr/++hg7dmzdj0p/P6fQy3nnnRe33nprv2/lqqeRtJmSjL797W9nYZjFFlusnpdFWihP9mmTou812KZFXQ2W7CYBmJIVrP26W+wCfPt5GREBAgQIECBAgAABAgQIECBAoF4BAZh6pVrwPgGY5gIwqZSDndKR/nyXXXbJTv/YcMMN69q7e+WVV2LKlCmLnPyS9v7S5xOGOs1jsEBIbx+OP/742Hzzzevaw0inq9x4441xyimn9AuCbLfddnHVVVfFRz7ykVxnb7MBmNSJwUI66c+PPfbYLIiy8sor19XXFDS5+OKLY9q0aYvsE6U9ubR3U2+gJp0E9PWvf71fMCd1Ip0KlObCGmusUVefnnvuuWwcae+q7/XpT386q8Naa621SDv33XdftmfVewJNvafipD2rVIe0z9x7bbvtttmfrbbaanX1t+w31dpb75gATG8hhxeEcQpM2X8hmu//yOy/Ten+WnRHOq5q0Q9MdMeUmNY1tfkheCUBAgQIECBAgECrCAjAFFSJP/7xj9nxuX2/UWTgo4bzYfiBbf385z+PL3zhC1VHkxY6rr322vjYxz5W0Ig126xAOs0jLRBeeeWV8fDDD9d9zHCzz/O64gUGO746ncaSFoPXWWedhjqQFlRT6OW0006L+fPnN/TawW5OC5npaO0UTqh3AXXYD9VAbgLVQhF9H5Dn3/dvvPFGHHjggXHTTTdVHcNg/yxrNACTnpECJv/4j//YkFWtf/YNbKzRAEw64eXkk0+O//iP/2ioX9Vu/sY3vpF941YKO9ZzpZOd9tprr+ykp94r/Q6njYuh/plfT9utfo8ATKtXqO37NzIL8G3PaIAECBAgQIAAAQIECBAgQIAAgUUEBGBKPCkEYJoPwKSyVws+9H6RVgpFbLzxxoucKp++eC99GeY111yTfSFZ39NHUrv1hhjSvekLOr/2ta8Nuue41VZbZZ9vSMGG1VdfPT7wgQ9kszXtTb355puR9rR/9atfxdVXX73IF5M1cgpKo78CwwnApL6ngEj6oreBbiuuuGL25WXpC0Q/8YlPLPLFcsn9z3/+c/b6dLJO2rMZeDV7cku1YE7qUwqZpC8+TV+qNvDL7t55551IXw6X9q3SXtHAveNadUh1/Na3vpV9LqH3Ss9Mn1VIX6S43HLLLTLGauGfH/7wh3HEEUfUFdxqtOateL8ATJWqNBuEcQpMK07zkejTyO2/TepeNxaLn0fEoqnCrlg3pnT9fyMxYM8gQIAAAQIECBAoTkAApiDb9M0n6VtDfvSjH1V9wmDfmt9Md9JCRzqeOH1TfLUr7xMBmumn1/QXSHMkncqTvimmd8FMAKb8s+TFF1/MFiZ/85vf9BtMI0dI977wd7/7XbZwmDYU8r7SCRjpqPN0HHq930iUdx+015zAb3/72/jiF78Y8+bNq9pAXid+PfHEE7HrrrtWfVa108waDcCkbxVLGzdpYb7ea7Cj2mu9tpEAzLPPPhsTJ07M/fcvffta2iipJwyXxpi+7St59r1SG2mDqZ1DbAIwtWaznxcsMHIL8AUPRPMECBAgQIAAAQIECBAgQIAAgRYTEIBpsYI00p2BAZhGXtvIvdX2SwcGIRpZ82/k+UPdO3D/I+0jpD36pZdeuq5H1LP3kE6D6T2Z5K233spOqe89sWPgQ1J44fzzz4/x48fXdXpLCoRcf/31cdhhh+XyxXupP6kPF154YfaFXrVCAnUhDbhpOAGY1FQa84wZM7Ix9/3CsYF9adT9nHPOiQkTJjS1z5r6lEIwhxxyyKDBmt6+bbrpppVQSgqvzJw5syph2vu95JJLYpttthmyDo8//nj2ZYmDBYLSft0mm2ySBW/SZ1DSnmSyGxi0SV/Slva6PvzhDzdT0lK+ptbc7rgTYAZWsfEgjFNgSvmbMOxOj/z+25Tuh6M7tujX8+54LxaLf4wpXe8Me0QaIECAAAECBAgQGDUBAZgC6Wt9M3364PBtt92WLSIM50qLE+lbQNLiQ7UrnUjx2c9+djiP8docBZ5//vlIgYh0Kk/fSwAmR+RRaCp9E1A65nrSpEn9nt7o73paILvrrrvi0EMPXWTxMe9hpWPSU1iv3oX5vJ+vvcYF6jmVJQWnzjrrrFhqqaUaf0CfV6RNm/StWNWuFPZKmxrp28X6Xo0GYNJrG/3n1KuvvpqFzdLvSr1XvZth1b6Frd7n1LovndLzk5/8JNLJULWuaoGnZkJ1tZ7VSj8XgGmlanRkX0Z+Ab4jmQ2aAAECBAgQIECAAAECBAgQ6EABAZgSF10AZngnwPSW/pVXXom0P3fRRRcNazakL8tKp3BstNFGDQVP0j5k+gK0I488cthfApZOrEl7o9ttt11DfWhk4MMNwPR1P/vsszP3aoGievq1yy67ZF9elgIztUIRtdp77rnn4thjj81OmRnOlb549Qc/+EH88z//c81mhrsPnZ6V9g8b+VK7mp0qwQ21at3xAZjeGjYShHEKTAlmfu5dHJ39t1O7J0dXTBkwmmtiateE3EeoQQIECBAgQIAAgRETEIApkLqeYEpaZEmns9R6wzxUN2sFbXbYYYfsGNv0IXzX6AqkU18uv/zyOPXUUwf9Vh0BmNGtz3CfXu0bc9JR4hdccMEiR5ZXe161Y6+H279qr08fpE//WWaZZYp6hHZzFqgVTEkBixSw+9jHPtb0k+sJ2qS/z9KR6AOvZgIw6TUnn3xy3f88fPrpp7NvqJo7d27dY6wnAJOOck//XP7xj39cd7vN3JhOX0rfjrXCCisM+fLUn8MPPzyuuOKKfveljYWbbropPvWpTzXz+JZ/jQBMy5eo3Ts4Ogvw7a5qfAQIECBAgAABAgQIECBAgACBCAGYEs8CAZh8AjBpCrz//vvZyS7nnXdeFn5oJJCx7rrrxjHHHJPtkQxnby+dLvOLX/wiO0HmoYceamhmpj6kL/Lbb7/9htWHeh6aVwAmPSuFFH7/+9/H97///WyPpRH3FPxIXxqXTklZbLHF6ul6XfekL1hMe8MpzJTq0ci11VZbxfHHHx/p8yCNfileckj7w/WGb9K+1Le//e04+OCDC695IwYjdW+tz/MIwAyoRH1BGKfAjNQEbp3njN7+2+Tu9O3E4/tRdMVRMaXrh63DoycECBAgQIAAAQKNCAjANKLV4L3vvfdedhLEmWeeWfWVaaFk+vTpNT8AW62BdPTsCSeckH3LRrUr9WHy5Mmx+OKLNzgCt+ctUGthWAAmb/GRay8tEqcPzacPtA+8br755vjSl75UV2eqhWjqevEwbkrfzpQWy5dYYolhtOKlIyVQT/ijkXk3WL/Tt3/tuuuuMW/evEGHlU4vufHGG2OdddZZ5OfNBGDSRk0K1Cy//PJ1MQ7c8KjnRfUEYG6//fbsZJlGNj3qefZg91x22WVx4IEH1gz93HLLLfHlL395kSYmTpyY/fO/HU9wEoBpdlZ5XU4Co7cAn9MANEOAAAECBAgQIECAAAECBAgQaFEBAZgWLUw93aq1z1lPG/XcU22/dOC+QD1r/vU8r5F7Bu5/5LFO//rrr8eMGTOyEMSsWbMifcnmnDlzKt1KJ42MHTs2C15sv/328YlPfCLX/bwUxvnTn/6UnQaTQjlPPvlk9uVjqR+9V3p+2hfaZpttYuutt4711lsv1z4MVYM8AzB9n/Pmm2/GzJkz4/7774/HHnus35hXXHHFSPMrfQlZGnOyr/WFZo3Mo8HuTQGKl19+OetPCiT94Q9/WKQOm266aay99tqx5ZZbZqGX1VdffVhhnPTMP//5z/GrX/0qe26ad6n+6Vp22WVjgw02iBR2+sIXvhDpxKHhBK6G6zParxeAabICtYIwToFpEra0Lxvd/bfJ3b+LiA376XXFzjGl61elFdVxAgQIECBAgEAHCwjAFFz8++67L1LIpdoHadOpLLfddltssskmTfWk1ikzaWHizjvvzBYkXKMvUGthWABm9GvUbA8efPDBGD9+/CJhgUZOYEqLmmmhPH0Av9aVfrfT3y0TJkzIFmBXWmmlykLz3/72t2yh+p577skCds8880yt5rJFzKuuuipbwHS1vkC1U0H69vyII46Is846q+FvfOpto9YpM0Nt6jQTgEkL6DfccEO2cF/rqif8OVgbtTbD6nFN7abj7Q866KBIJ+30/d1LQbiXXnop++d6CsP13aAarD/1/v2QQkjpW9Tuvffefs2k39v0DWU77rhjLbLS/VwApnQla7cOj+4CfLtpGg8BAgQIECBAgAABAgQIECBA4H8FBGDMBgIECBAonYAAzDBLVj0I4xSYYdKW7OWju/92cvfqsUT8PiL+sY/bf8X/xNZxRtfg3wpaMmDdJUCAAAECBAh0koAATMHVrvah1b6PPfvss7OTI2q9aR6sqz//+c+H/MD6cE+YKZin45oXgGnPkg91+ku9JzClE6POOeecOO6442oi7b333nHaaafFxz72sZp/b7z99tvZKR2nnHJKv29qGuwh2223XRaC+chHPlKzD24YfYEUbkqnh1S7Ujjj2muvzeZJo9cbb7yRtZ3CFdWuoU6YaSYAk56Twl+77bZbze7+5S9/ycJf6duoGrlqBWBqnayTjne/8MIL49/+7d9qfqPWiy++GIcddljNQFs9Y07fwHX66adnp8oNvL72ta/FBRdc0HbfuiUA08jMdm8BAqO7AF/AgDRJgAABAgQIECBAgAABAgQIEGgRAQGYFimEbhAgQIBA/QK1PsuT9vJa+arV/4gYmc+ODRaEcQpMK0+dvPs2+vtvp3b/W3RF/xNfumJSTOk6Le/Bao8AAQIECBAgQKBYgZF5EzO8MfT7F+BWf+M4cKjpQ+1Tp06N9GHgalezIZXUdvow7Jlnnlm17eGEa4ZXNq8eTEAApj3nxW9/+9v44he/uMjpL42cwJQ+eJ9OkJk9e/aQSGeccUYcffTRDZ/q8eyzz2any6Q5ONTl74zyzNFU0z333HPIOTNUSGWokdYKgtQK19QKwKTTz1JAdOB14oknZv+8XHzxxYcsxBNPPBG77rrrIm2kdpdbbrmqJ6/UCsDUCpWmgFgK3tSxSJz1P/0+f/3rX49HH3206njqHfNQf8/ceuutsf3225dn8tbRUwGYOpDcUqTA6C/AFzk6bRMgQIAAAQIECBAgQIAAAQIERk9AAGb07D2ZAAECBJoUqLU32OqfY6rV/xELwPT69w/COAWmyXlZwpe1xv7bqd3fia44q4/f89EVG8WUrvklNNVlAgQIECBAgEDHCgjAjEDp0wfO07fFL1iwYNCnpQ/s3nbbbbHJJps01Jta34Cf2r3jjjtio402aqhdNxcnIABTnO1otTxUyK3ecFs6peXkk0+OFD4Z6vre974XxxxzTCyxxBJNDbeeD+PXCjY09WAvKkRgqJOHeh94xBFHxFlnndVwYOrSSy+NQw45pGq/06llaT4uueSSg95TKwCT2r7kkksWee1OO+2UnUL0wQ9+cEizav1LgaC0gHvDDTcM+vpaAZihxr3uuutm7a699tp11zMtdp977rnZ7221a4899ojLL788ll9++SHbHepUnmbrXPdARuFGAZhRQPfIvgKtsQCvJgQIECBAgAABAgQIECBAgACB9hMQgGm/mhoRAQIE2l6gVoBEAKbJKdAbhIm4P6Z0TWmyFS8rj0Br7L9N6V4yuuOpiBhXoeuO42Ja1/fLQ6mnBAgQIECAAAECAjAjMAdeffXV2HfffeOuu+6q+rRmTl349a9/HTvuuGPVNuv9UG1vA++++2784Q9/iPvuuy9mzJgRzz//fMycObNf+xtuuGGMGTMmNttss9h2221jgw02qPoB6BGgzeURaTHi5Zdfjvvvvz8eeuih7Bv7Z82aFfPn/2+4P415rbXWLW81lwAAIABJREFUijT+bbbZJjbffPNYYYUVGn7+SARg0ofi02kD99xzTzz88MPx1FNPVcJXqf9jx47Navf5z38+PvrRj9Z9kkHDg/37C5LvCy+8kIW8eudWsl1xxRVj4403js985jPxla98JZtXQy0c/fWvf4177703br/99mx8qc10wkqag1tuuWXsvPPOkcIbzYZDmh3fH//4x9h7770HPeGh3t/rek7ySB/sTx/Ob2be9R1b8kt/H1UL5KV704fxDzjggGZJFnndiy++GOlkjV/96lfZ3y299U+/R+nUinR6Tq36N9KZVvsdSH1PIadHHnkk0kkd6SSP3r9b07hTKCMFP3bZZZeGfyd/9rOfxT777FOVp5lAU5obhx12WBZEqXalebTbbrtV/XmtAEwKv1x44YXxzDPP9GujnuDmUMGfadOmRZpv6XdlsKtWAGaofjcTgEl9qHZaTW//0u/BNddck/0O1LpSmCadADXwGjduXNx4442xzjrr1GqiND8XgClNqdq1o62xAN+uusZFgAABAgQIECBAgAABAgQIdLKAAEwnV9/YCRAgUFIBAZiCCzele4OY0pUCCa72Fmid/bfJ3SdFxOkV7q6YE3+LjeIHXQvbuwRGR4AAAQIECBBoHwEBmBGoZT3fAF/vSRG93U2nTkyaNCnOPPPMqiNIHzCeOHFizRGmD2bfcsstWVsDP4xc68XpA7vf+ta34sADDxzy2+uffvrpSIGcuXPnDtpko2Gd3kbSB8nTh+fnzZs3aLvJaPLkybH44osv8vNUlyeffDJOO+207EPpjVwpeJH6fPzxx2eBkmrXa6+9FhMmTIi77767keb73Zs+0J3GUetauHBhXHHFFXH++efHnDlzat2e/TzNu1NOOSUL9tRatOnb4FAfEk+hmy222CK7/ZVXXslONbnooouGDFwkz29+85tx3HHHZcGYvlca12WXXZbVqW8oabABpjBFOpUinXrUyHjqwqpy0/Tp07P5P/BKY7rzzjsrFkM9o1obva9JoYDrrrsutt566+F0NXtt8jz88MOzuVLtSgGZFE5IYxh41Tp1pJn6p2fst99+MXXq1P+fvTuBsqSq7wd+GziDiIoiKCIKk0CQ4BpkEQygsqisgoQZFgUHEUEG0QRlMdNDwhISEAmgbMpiWGQVMKisEkVQ3FACBhVIFFzhD1EPeID+n1vmjT3d772q97rq9a2qT53DiSdd79a9n3vfez1V99u/sNZaaw09xlG+B/oFTya/Z5955plw0003hSOOOCJ885vf7Du2zudKdHjZy15WyKFfAKvTwOWXXx522WWXQu3Fk/I+r2OALo5/9dVX79lmXgDm2muvzdbgZZddNq2N8847L1sPvY4Yfttjjz2yMNXUI36Wx7DpsAGYvEBR/CyK7/dBPl/i52DsbwzwdTvyQjmTX9MvTHPSSSeFWJmnKYcATFNmsrbjSOcGfG0JdZwAAQIECBAgQIAAAQIECBAg0FVAAMbCIECAAIHaCeQ9G1QBpnZTqsOzI5DO87cjJ14Wlg3fC2PhT3/5eCwcEsbHTpkdGlclQIAAAQIECBAYVEAAZlCxIc/PC2rEDe6xQsZGG21U6AoPPfRQFqyIVUu6HUX/GnzcSBw3zA4aAJl6zRh4OOWUU8Jf/dVfde1P3qb7QccfL5IXLOrXZtzEH4MZJ5xwQt9gRt5kxLBG3HQc56Jb5ZFRBWDuvffe8Hd/93chbiof9Iib7mOI6aMf/WjXwEO39vICMLGiQdycHqtIxGo6RY9Y0ejUU0/Nqu3EIwamYlgjVrMpesQ5ieGN3XfffaBN6kXbn3zeY489lm2G77aJv0hIILaVFyiJ5+yzzz6Zy4orrjhMN6e9Jq96VPSPY3r1q1897bV5/e0EYL797W+HhQsXhlj1qOgRw2Qnn3xy2HbbbQeeu1G/B4oEYGIllWOPPTYLZQ1yRIcYtCgSeIoBxhgci5+/vY44D/Gzbvnlly/UjRgeOeCAA3qe2y9Y2HlRXgDmK1/5ShZU6RbijN9J0WzOnDld+3DrrbdmlbimHjH49ulPfzoL3A0bgMl7b8TQZ/x8edvb3haWWWaZQp5lntSvotywQdIy+1dmWwIwZWpqawiBdG7AD9F5LyFAgAABAgQIECBAgAABAgQIJCwgAJPw5OgaAQIECHQXEICxMgiUIpDW87dFE58IISycNLK7wljYIIyPPVXKaDVCgAABAgQIECBQqYAATKW8f2q830b5zlkxkBE3/ub94zmen7dJt8iG+WHCBf24Nt544/CZz3wmxPBNtyNWmdl11117NjHI+GMjjz76aFiwYEHP8E6vqjoxjBM3pcf/yjhigCRW25k/f/60uRtFAObrX/96eP/73z9Q0KTbuGPVjzgHq666ai5LXgDm8ccfz/oUA1aDHnHe4ub1uNF73333DXfcccegTYS4ST0GFDqVaAZuoOAL+lVjyNvE37lEXpgtnvfZz342C1mVdRS55uc///mw4447TrtkkQBMrFC1//77F65ENPkiwwSYZuM9kBeAieGvGCo766yzhpq2vM/TyY1effXVYaeddup5ndjWRRddFObOnZvblxjaiX2/4IILup4bP+9iYDJWW+p39PuMiG3EUFv8fJg3b960ZvLCYx//+MfDhz70oWmvi59h//Iv/xL+/u//fugATKyeFcNzecG9+HkfnaJtt/BjLvSQJ/Sr/hZDn9dcc01WAasJhwBME2ax1mNI6wZ8rSl1ngABAgQIECBAgAABAgQIECCwlIAAjAVBgAABArUTyNvDowJM7aZUh2dHIK3nb+MTrw8T4ZtTflM9IBw9dsbs8LgqAQIECBAgQIDAIAICMINozfDcXpt2O832CmxMvWy/DbCdc/M2zMcQSNygP+zm7F4UcRN2DC+8+MUvnnbKww8/HN71rneFG264oevLi46/8+K8qjoxlPK+971v6X+rTExkwYi4UbrMIwYuzjvvvGlVCaoOwNxzzz1Dh0S6jf/AAw/MKkXkVRrpt7n9qKOOyjbPDxN+6fTpb//2b7PqLzGEMeyx2267ZWvxBS/4U8XSYdvq9bp+lTLieojrPe/oF6KJr+1XjSWv7V4//8Mf/pCFM+JnUq/j6KOPDrHSx9QjLwDzyU9+Mpx77rlDBZc61+r1furW19l6D/QLwMRwxhNPPJFVIpnJ8eEPfzgcc8wxuZVb4nttjz32yKou9Touv/zysMsuu+R256677gqxkkh8/3U73vrWt2bv71VWWaVvW/0+I17zmteESy65JPz2t78NO+ywQ4jfDZOPGJC57rrrugbY+gV04jXj91p0G7YCTJGKOpP7GtdqDIpF29e97nVhpZVWyjWe6Qn91l63772ZXm+2Xi8AM1vyrvt/AmndgDctBAgQIECAAAECBAgQIECAAIHmCAjANGcujYQAAQKtERCAac1UG2i1Auk9fxufuDhMhN2XDHss/FsYH9urWgatEyBAgAABAgQIlCEgAFOGYsE28jYWx7/eftVVV4WNNtqob4t51RuK/LX/GCyIIZC4mbjs4+STTw4LFy6cVg0lBncWL14c4iblbke/Tc9Tz49/QSNu3o8bnbsdsQrNpZdeGtZff/2lfvzAAw+EvfbaK3zta18re9ihW+CiygDMr371qyzgE6sxlHn0mr/J1+i3ub3MvsykraKVKoa9Rr8gSKfCxSabbJLbfF71jq222ipceOGFhSrz5F5s0gn9wjvxtLi24ntshRVWWKrZvABM/BybGmgYpF+dc9/0pjdlQYuXvvSlPV8+m++BfiGEYcY7yOfY1HOLhCLjZ3IMty2//PJ9u5e3LopW6ioSgInVfmJwp1so8qSTTsrCLFOPfhVaYlWZN77xjdnrhg3AxOvdeeedWQhomBBfDMHEkFCsYrPhhhtWEsDrF5rr9b4ta02Osh0BmFFqu1YXgfRuwJsmAgQIECBAgAABAgQIECBAgEAzBARgmjGPRkGAAIFWCQjAtGq6DbY6gfSevy2e2C48E66dNOT/DIvHlt5oVp2HlgkQIECAAAECBGYgIAAzA7xBXxqrrnzgAx/IqiP0OopsLr7xxhtDrJbSK7ySt9E57y/cx027Bx98cIgb0F/0oheFOXPmZN2NVSPuvffeEP/CfKzy0OvoF8DJq9oSK04sWrQoLLvssn15H3300bBgwYKe4Y9em4CvuOKKsOuuu3ZtO27GPuSQQ7K/5L/WWmuF5zznOdl5zzzzTPj5z3+eBWpiIKDfpuipVRaqCsDEANApp5wSPvjBD/Z0WnfddcNBBx2UBXNiRZ74mhgAiusvhlx6rZ9e4aHJFyoagIl9+MhHPpJVSIi+sQ8//vGPszm+6KKLCr+F5s+fH2JVjVe/+tXZevzlL38ZPvOZz2TVMfqFuI499thw+OGHF77OICf2C6JtuummWWglVofIO/KCFPvtt1/4xCc+EZ797GfnNTXQz/OCN9ttt10WQJlaQScvADO5EzEIFN+L++67b/iLv/iLsNxyy4X4OXjrrbdmYYxbbrmlb5/j/B122GFdPw9m+z2QN2+TBxYrAcWw3ite8Yps/UaDOPYYCPzmN5euqDsVJK+aV+f8vO+FIsHIvO+ooiHN2KciAZi5c+f2rETUa91ff/31YZtttpm2bjpVZV7+8pfPOADz1FNPhfhdHKskzfSI7vHzK36vrLHGGtOCocO036/izyCfPcNce5SvEYAZpbZrdRFI7wa8aSJAgAABAgQIECBAgAABAgQINENAAKYZ82gUBAgQaJWAAEyrpttgqxNI7/nb+MTK4ZnwUBgLf/pLonPC6uHIsYerY9AyAQIECBAgQIBAGQICMGUoDtDGOeecE+LG3l5H/MvxcdP5Kqus0vWUvCoq8UWxuksMHPQ6+m3cj5uIYzAhhiB6HXFz8HnnnZdtMu4VPui1aTtvg3WsdnH++eeHuNG635EXpJkaRIlt5VVJiO577rln3w3K8S/vx1DJHXfc0bV7eX99P1aeiRUKeh1f/epXw2abbZa7ovIq2cRN12effXZ45StfOa2tGBy4+eabw3ve856eYZ68IFKRAMxOO+0UTjvttK4VPH7xi19kwYi4VvOOGIKI4ZeplSuKbFI/8MADs43sz3rWs/IuM/DP+1VhiNUjov9KK62U226eZXyfHX/88UuCaLkNFjwhby1uu+22IYY8XvjCFy7VYtEATAz/xKBc/EzrdkMwfnbEcNSwYbrZfg8UCcBEg3/+53/OQnfLLLPMtJm55557snBQr8+T+IKjjz46xPdj3hGr7sSgTbdqKp3X5oVp7r777iwwF/vV7ShrXXfCKjEg16viTLcgR/zsiqG3bh6dvsWA0UwrwMSxx++qGL46/fTT8+gL/3z77bfPvj9iuDSvEk+/RuN7J7YTv7OmHoNUnyrc8Vk6UQBmluBdtiOQ3g14c0OAAAECBAgQIECAAAECBAgQaIaAAEwz5tEoCBAg0CoBAZhWTbfBVieQ5vO38Ymvhonwp41aY2GHMD42uSpMdSJaJkCAAAECBAgQGFpAAGZouuFemLfBOG5eve6663qGIPI2OW+55ZbZpvXVV1+9Zwd/+MMfht133z1873vfm3ZOr03vU098/PHHsyoxMazS7egXPOgXAorjv/LKK8Nb3vKWnv2Pm6BjJZZYUaHb0esv4Odt3C8SPonXjsGG/fffv+u1N9hgg3DxxReHtddeu+vP80IHRfoQG+5nGMNDcaP7m9/85r6GcZ3svffeXc/JW0d5oY0YoIoOsWJLr6NIgCBu6P/Xf/3X8LznPa9rM/3WcnzBIBv2B31HX3LJJWHevHkDr/+pL8izLBqAGLT/t99+e1ZJo1eIbXJIYXLbee+jeG58H8dKUbHyRb+bgbGSUwxCxepKvY5eoY3Zfg8UWb9nnnlmFnjsZ9CvKlU0yQvVddyKhCPz2soLaMY5jW0UOYpUgIkBmH7r8Mtf/nLYeuutl1zuscceyzwvu+yyaV2IVaXif0888UQpAZh4gUceeSQL25QZgontxiprsQrXG97whqEqwsRqbLE6Tfwe7HbkBZ2KzF8K5wjApDALre5DmjfgWz0lBk+AAAECBAgQIECAAAECBAg0REAApiETaRgECBBok4AATJtm21grFEjz+dv4xMlhIhyyZNwTYXE4emy8QgdNEyBAgAABAgQIlCAgAFMC4iBNFNk8HjcOH3nkkV03xt54443hHe94R89N63mVO2Jf+4UGYngibqqNVQC6VSyYPNa4cTtWN1hrrbXCq171qqxqzBprrBHmzp0bnv/854fllluuK83999+fbYzvVfXg8MMPD9Fg2WWX7fr6X//611lw44tf/GLXn/cyyLOPgZq4gTpu3u93xP7HAEz8C/6vfe1rs/H+xV/8RfZ/Y7WMFVZYoefLywjA5I1j4cKF4YQTTsitMJAXppq6+XzyoPJCG3lzGNvKs4jn9OtD/HkMUMS18IUvfKGredFA1yDv4c65xx13XDjiiCO6vnSQ0Eqe5SBtDTKOvPDQTAIw++yzTzj11FPDiiuumNulW2+9NQsSxfXY7egW2kjhPZAXgClazepHP/pRNv5YUajo+HuhxvfU2972toFDTbG9vOpc8fM9BpXWX3/93DmNJxQNwPSrSDb1u/Cuu+7KQm333XfftD5MrnxW9NpFBvLkk0+GWFEsvg/je6asI37PxOpWBxxwQM/vyn7X6jfGqj4zyhp70XYEYIpKOa8igTRvwFc0WM0SIECAAAECBAgQIECAAAECBEYoIAAzQmyXIkCAAIFyBARgynHUSusF0nz+Nj4xL0yEi5bMzli4JoyP7dj62QJAgAABAgQIEEhcQABmFiYo7y/+v/Wtbw0XXHBBWGWVVZbqXd5f+C9SPSU22G/DceeC22+/fRZSiVVEXvziFw/1V+p70eaNo1cFl057/TZ59zOI143hmBhc6HXEIM9ee+0V4vhjqKVXiGfYZZMX+ihSAebBBx8Me+yxR7jtttu6dqPoX/+P1WwWL16c/dft6BfEygttTN6M3ssqL4CRtw5iu3lBiKoCMHkVGM4777wQq9cUOfIsq9rMnuc/kwBMkfnv2MQKNAcddFD2mdft6FaNKIX3QF4AplORJO9m6G9+85uw5557hi996Utdxz9IFaMYCFuwYEFWRavX0evzIa862SChpnjtoiGUfu/hqWPvVXVpnXXWyarCdCpOFb12kfdn55xY9SzO+Sc/+cnw/e9/f5CX9j33+OOPz6qZDfpd02/95VX6Ka3zFTckAFMxsObzBNK8AZ/Xaz8nQIAAAQIECBAgQIAAAQIECKQvIACT/hzpIQECBAhMEch75hv3XqR85PU/hFCHvWMpE+tbMYE0n7+NT6weJsLPJg3hp2Hx2MuKDclZBAgQIECAAAECsyVQh3/ELPULcOr/cCwykXkVUGKI47rrrgubbbbZUs3lVezoFZyZ2qe8v/Q/9fx11103vOUtbwkxTPD6178+rLbaarnVYfIc8ioV9NpAH+f/mGOOyYIs3Y5YHeecc84JL3jBC7r+PP5sv/32y+te9vOVV145G3f8b/PNNw9//ud/HubMmVPotb1OKiMA06+NuHZi1ZRNNtmkUD/7baKOlVVOO+20rhVx+m0wj1WErrnmmrDBBhv07UNeAKPf9TsNz1YAJu+6RUNIcRyzFYDJW4vDBmDivF988cVh7bXXLrQG40mx6tSHPvShrudPDTfEk1J4D+QFYIqugbwA0CAhrvj5GC1joKLX0SsckffZWHQ8nesOEkLpNf8xkPi5z30uvOIVrwj9AozbbbddFqDqfO4Pcu3Ci/T/TnzqqafCd77znXD11VdnFXFmWhUmfmbHvu+0004DdWXYz+6BLjLLJwvAzPIEuHyaN+DNCwECBAgQIECAAAECBAgQIECg/gICMPWfQyMgQIBA6wTyAiSp72PK678ATOuW9GwNON3nb+MT/xUmwjpLYOaE1cORYw/PFpTrEiBAgAABAgQI5AsIwOQblX7Gk08+GQ477LBwyimn9Gy7W/WNG2+8McSAR9ww3e3oV7Fj6vl5m7f7DXrNNdcMsSrDbrvtFmKVjl5hk35t5FUqWLhwYTjhhBPC8ssvv1Qzv/71r0MMRnzxi1/s2vyJJ54YDj300J4Va/JCF/36HDcqx1DSjjvuGN7+9reHl73sZQMHgfJCB0UqwPSbu16hhV7juvXWW8MWW2zR9cfdKm90Tixjg3neXBStYtCvL4OEBwZ5o+dV7fjKV76ShaaKHHkBmLieY5WImYavpvYlby1utdVW4cILLwyrrrrqUi/NC/8MUrGk03AME/QLAEx9X6TwHsj7DI1BtK233jp3CeR5DrqGv/GNb4Sdd945xMBkt6PbZ0ReKHLQz5V43UE+I/p9DnXCkP0++w8//PDsessuu2w25EGunTtBfU545plnws9//vNw5513ZhV84nf0MIGY+F47//zzQwwPFj36vX8HXTNFrznq8wRgRi3uelME0r0Bb6oIECBAgAABAgQIECBAgAABAvUWEICp9/zpPQECBFopkBcgEYBp5bIw6MEF0n3+Nj7x6TAR9l0ypImwTTh67PrBh+gVBAgQIECAAAECoxIQgBmV9JTr5G34nlrNJa/ySdw4e9VVV4WNNtqo0IhiACUGDOJfsJ/psf3224eDDjoovOlNb5oWWOnXdr+KAxtvvHG46KKLwty5c5dqol/lmG6VIqZePzrG4NEHP/jBmQ47xOoE+++/f5g/f3544QtfWKi9vNBBkQBMv2oZhTpR8KR+m977bTDvF5yZfOm8AMzRRx/ds9LP5HZSDMAUmcfOGM4444xwwAEH9JyVWLHoE5/4RHj2s59dcOaKnXbJJZeEefPm9Ty51yb6vMBG0eDS5AvnvS+mVh9J4T2QF4ApugbyPAcNMzz22GNZlavLLrus59xO9cx7L/YKJPZbaYOEUB588MGwxx57hNtuu21ak51wy3e/+92www47dA32TB3PINcu9m4pdtbkQEz0/8IXvhAeeeSRQi8+++yzw4IFCwqdG08SgClM5UQCwwqkewN+2BF5HQECBAgQIECAAAECBAgQIEAgDQEBmDTmQS8IECBAYAABAZgBsJxKoLdAus/fFk18NIRw3JKuj4X5YXzsYpNJgAABAgQIECCQroAAzCzNzUMPPRT23HPPcMstt3TtQaw2ct1112UVR+KRV/kkVoaJgZJBqrHcc889Yd999w133HFHKQobbrhhOPbYY8Ob3/zmQpVR8jZdT93UnBcC2meffcKpp54aVlxxxb7jidUOYgWe008/vZRxr7zyyuGoo47KwjB5187b6F9k03xexZBSBhVCiGswVrHYZJNNpjVZRugkb/7bEoDJC6IUDRQNOu/HHXdcOOKII3q+rFeQJS+wMUwA5q677gqxcsx9993XtT+DBBwGdeh3fr/3QKoBmDievFDV1DnKG8vll18edtlll4Fo+31GTK0uFKuaxRDlBRdcMO0anTDov//7v4d3v/vd034ew5/XXHNN2GCDDZb8bLYCMFM7F98rN910U1i8eHH45je/2dev6PdXpxEBmIGWo5MJDCOQ7g34YUbjNQQIECBAgAABAgQIECBAgACBdAQEYNKZCz0hQIAAgYICAjAFoZxGoL9Aus/fxicODBPhtCXdHwsHh/GxU00oAQIECBAgQIBAugICMLM0N08//XRW3SJuQu91xE28Rx55ZIj/mO5X+SS+/qSTTgqHHnrowKOJf3k/vu7KK68c+LW9XjA+Pp4FTFZYYYW+bT755JPZebEiS7dj6obgvBDQ1E3y/S4eNyafeOKJ4YQTTghx83UZx3bbbRdOO+20sOaaa/Zsrk4BmDiIXoEcAZjfZAG2L33pS13nukiQqfPC22+/PWyzzTY912G3Df4zXa+///3vwyGHHBJi1Ylex6JFi0L8b+rNvCoCMHlhqNkKwPR7D+SFRoqugTzPQSvAxD7nBYomV3fKu/6mm24aLrzwwr6fa93W0KCfEb0CWXH9x2oq8b9Y+WfqMTVME3+eSgCm09dYBeajH/1oOOuss3q+3wZ1FoCZ6aeg1xPIFUj3Bnxu151AgAABAgQIECBAgAABAgQIEEhaQAAm6enROQIECBDoJiAAY10QKEUg3edv4xN7hYnwp7/YOREWh6PHxksZtUYIECBAgAABAgQqERCAqYS1WKM33nhjiJVbegUwOn/5/oUvfGE45phjssBMt2OdddbJNge/+tWvLnbhKWfFIMrNN9+chTeuvfbaodqY+qKTTz45LFy4cNrm+ann9TNYb731wqWXXhrWX3/97GX9QkAbb7xxuOiii8LcuXML9z9WlLn33nuzagmx8kDcpDzTY7fddsva61WJRwDmT8J5oYe2VICJIbQ99tgj3HbbbT2X36c+9akQq3aUddx///1h/vz5fas/XXzxxWH33Xefdsm8wMQwFWC+9a1vhR122CE8/PDDXYcoAPNvIX4PFD1ilasPfOAD4dxzz+35ko5p3vvw8MMPzwIlyy67bNHLZ+cNGoC5/vrrsyBYtyOGR2JQrFvFtBjgPP7448OcOXOWvHTYAMwf/vCH8Nhjj4UHHngg/PKXvwyxStrdd98dfvzjH4e//uu/DvEzaVCHTqfy3nODBt0EYAZajk4mMIxAujfghxmN1xAgQIAAAQIECBAgQIAAAQIE0hEQgElnLvSEAAECBAoKCMAUhHIagf4C6T5/G5/YMUyEz0/q/qlh8djBJpQAAQIECBAgQCBdAQGYWZybuNn7Xe96V7jhhhu69uK5z31uuO6668K6664b9t577/DFL36x63lTK6UMO6QYCPnFL34Rrr766vC5z30uxHDKsMfU8Eqvdh599NGwYMGCnhVoYoWK+PPYt34hoG6boAfpe9wwHjcUx03hX/jCF2YUhun0udv1BWD+pJK38b4tAZi8QEkUi0G5c845p2ewapBKs81oAAAgAElEQVS1Hs+Nbe233349X9YvVJfX3/hZFcN08fOr6JH3vpgaxukXcCh6zaLn9arkknIFmCJz3AkqXXHFFWGvvfbq+R0Uq4O95S1vKcq15LxBAzD9Pg9e9KIXhbjuuoVFu4XDhgnA/OpXv8qCaL2+jzuB1FVWWWVgi/iCJ554Inz4wx8Op59+es/XF60aFBsQgBlqGryIwCAC6d6AH2QUziVAgAABAgQIECBAgAABAgQIpCcgAJPenOgRAQIECOQICMBYIgRKEUj3+dv4xJZhItw8aZQXh8Vj80sZtUYIECBAgAABAgQqERCAqYS1WKNPP/10WLx4cfaX8nsd8WdbbLFF2G677XpWiukXuCjWk+5nxb+E/53vfCd8+ctfzsI38X8PchSpWhGDLR//+MezjcHdjs5m+lilplcIKG60H3aTdrdrxioA//Vf/5VthP7Sl76UbTTuVaWnX5+7BQDyNvoX2QDdb+P9pptuGi688MKw5pprDjJVA5876Ob2bheocwAmvjdigCRWXup2fOUrXwmbb755Yde8QEpcS7FK0U477VS4zV4nxsoW733ve7OgW6/jne98Z4ifKyuttNK0U/ICMFtuuWWIa3T11Vcv3NfYl35jm/q+SOE9kHoAJlYuiRWpYhWTbsdrXvOarEJM/JyOVau6HVtttVU4//zzQ6xOMugx6GdE3nuq2/Xj+yJ+P22yySZL/XiYAEz8jD/ooIOy91m3IxpcddVVYaONNhqUIjs/ftfF7/v4X6+jyOd/57X9vkv6vX+H6vwsvajLg4Q6/M46S1ouW4FAujfgKxisJgkQIECAAAECBAgQIECAAAECIxQQgBkhtksRIECAQDkCAjDlOGql9QLpPn8bn/irMBG+tWSGxsL1YXxsm9bPGAACBAgQIECAQMICddhMuNQvwHETaZOOuIn1bW97W8+AxbbbbhvWWmutnhuU4ybmSy65JKsSU/Xx29/+NsTQwn/8x3+Ea6+9NrdCzIEHHhhOPPHE8KxnPatv1/pt1I6bjq+55prsr+f3cprJJu0iZjEQ87Of/Sx8/etfz4JAeRViNthggxArVqy99trTmi8jAHP99deHbbbp/u+sV73qVVn1nle84hVFhjb0OYNubu92oToHYPJCILGS0J577lnYNy+sEBt605velG3Of+lLX1q43aknxs/PGGzZf//9+7bRL7yWN/bOeza+D4oeMQT3oQ99qOvp3dZ0Cu+B1AMwefMUsf/u7/4uC5B873vf62of3+dHHnlkyLuh2+3Fg35GFAmITL1Or7BVv/XU6zszr8pYvPbHPvaxsGjRorDssssWXdpLzssL2MQTBwnAxO/9efPmde1Hp7rPCiusMHA/U3qBAExKs9HKvqR7A76V02HQBAgQIECAAAECBAgQIECAQIMEBGAaNJmGQoAAgbYI5D0vTX0fU17/Qwh12DvWluXW5HGm+/ztHyb+PDwVfjQJ/zth8dhfNXkyjI0AAQIECBAgUHeBOvwjptEBmEcffTQsWLAgq2AyzLFw4cJwwgknhOWXX77wy2OgI/61/QceeCD89Kc/zSoEfP/7389CHjFwc8QRR+RueH7mmWfCTTfdlFXBePDBB7teu+hfoY/VXQ477LBwyimndG0nji9uHu5VKSeGbA499NBCfY7j/vnPf56N+wc/+EH40Y9+lFV7ec5znhPOOuussMoqq+Q6/vd//3eI7p///Oe7ntsvAFBGAObee+8Nf/M3f5PNWbcjbmjfeuutc8cxkxMG3dze7Vp1DsDkbdYvUv1osknee6BzbgyVxffDiiuuONT0xco07373u3u+Z2OjeaG6IsGKou/JeL28YMBb3/rWLPgz+b2Zwnsg9QBMtL3iiivCrrvuOtRamWnFk2E+I/IqAU0dSK+gR7+56be+866/3nrrZeHGV7/61QOb3nXXXVlgpVdFnnXWWSerKFW07X5jPProo7OwTt0PAZi6z2Dt+5/uDfja0xoAAQIECBAgQIAAAQIECBAg0HIBAZiWLwDDJ0CAQB0F8gIkAjB1nFV9ngWBdJ+/HTuxangy/HKJyUT4n3D02MtnwcglCRAgQIAAAQIECgoIwBSEquq0+A/h+NfqP/zhDw91icsvvzzssssuhV/70EMPZZUpbrnllq6v6bbZvFfjv//978MhhxySVZTodmy33XbZxvUXvOAFuf3rt1F7/fXXDzG0c999901rp+gm7aeffjrbEHzcccd17ctzn/vccN1114XNNtsst6/xhPPPPz8LEnQ7YlsxhLLJJptM+3EZAZgY4onBo7hZuttRNBR1//33h/e85z1hueWWC6973etCtHzlK18Z1lhjjbDaaquFlVZaKSyzzDJdrzHM5vapDdU5ABPHcsYZZ4QDDjigq88wG9C/8Y1vhJ133jk8/PDDfdfgwQcfHI455pgQ11nRI37OxOpF73//+/uGX2J7xx57bBZI61XlokgAZpBqNXfeeWeIYbleQboYbjv++OPDnDlzlgw3hfdAHQIw8T0+f/78cMcddxRdKkvOe8c73hHOOeecQp/f3Rof5jMihkTiWuj2Wd/tGieddFIWfpx6DBuAiWtwjz32CLfddltPr5122il777/4xS8ubPrII49k3/Hnnntuz9cM8t0bG+nne95554V3vetdhfuX6okCMKnOTGv6le4N+NZMgYESIECAAAECBAgQIECAAAECDRUQgGnoxBoWAQIEmiwgANPk2TW2EQqk+/ztlInlw2/CE5Msfh8Wjw33l2lHCOpSBAgQIECAAIE2CwjAJDD7RTe+T+3qpptuGi688MKw5pprFh5FDJJ89KMfzUI3vY4YWokhmbx/xOdVbuj11/m7XTdu+o8bdm+44YbCY4kn7rPPPuHUU08tVBEj76/7v/e9781cilTX6Bd+6FdhIC8AE6vK7Ljjjn0N8kJTMcjy2c9+Nrz5zW/u2U5sIwaX9t9//57n9KviMczm9qkXqnsA5vrrrw/bbLNNV79B1n6ngaeeeiosWrQoC6DkHfG6McwVg0t579Pf/e534ZOf/GSIoZz4nu13xABYXDtrrbVWz9OKBGDii2NoJW76jwGrXkfsWwzbnH766T3P6faeSOE9UIcATNHKQt3we4VL8tZm5+fDfEb8+te/DnvvvXcW1ipyxIpGm2+++bRThw3AxKDk4sWLe1Yb61wohoP+5V/+JfzZn/1ZbjdjxbG4xuP3ar8jBjTj+79X8Gzya5944onsvdXrfdPLJbeziZ0gAJPYhLSvO+negG/fXBgxAQIECBAgQIAAAQIECBAg0CwBAZhmzafRECBAoBUCec/kVYBpxTIwyJkLpP38bdHE0v1bPFaHPZUznxUtECBAgAABAgRqKlCHX9aW+gUz9X84DrMO8qoZ9GqzW2WEIte/8cYbQ9zA22szfAzUfPrTnw6xikOvf8jHeYjtxNBKr4oVg2ygztvQ3mtcMcSxYMGCIsPO+pkXsonhgw996ENh+eWX79nmT3/606zyxxe+8IWu58QKBrFfsYLK1CMvAFP0L/fffffdYbfddgv33HNP1z5svPHG4bTTTgsbbLBB15//4Ac/yKrI9KoMsd5664VLL700xOo73Y5hNrdPbafuAZh77703/M3f/E34/ve/P41okOpHk1/8s5/9LAsA3HzzzYXW9Pbbb59V8dlwww2zqj2dsMlvf/vb8MADD4Qrr7wyq+LRq7rK5IvEijJnnnlmmDdvXt9rFw3AxPZipZoYsur2fortnHDCCWF8fLzn9bbaaqus2lIMdU09Zvs9UIcATDTLC/51w4/e11xzTc/PjyKLc5jPiCIBzc61+wVAhw3AxLbzKhJ1rr/yyitn79VYMWbdddcNz3ve87Lvy/hd9vjjj4f4+RbDW5/61KdCrADT7yhayazTRr/fGeJn/sUXXxzWXnvtItOU9DkCMElPTxs6l/YN+DbMgDESIECAAAECBAgQIECAAAECTRUQgGnqzBoXAQIEGiwgANPgyTW0UQqk/fxNAGaUa8G1CBAgQIAAAQIzFhCAmTFhOQ30qyjS6wpf/vKXw9Zbbz1wB+Lm3IMPPjjbWN7riJt7DznkkGxz78tf/vIwZ86c7NS4sf4nP/lJOOuss0IMa/QK0Qy6oTe2/a1vfSvssMMOPQM1U/saQx4XXXRRmDt3biGDIlVPYkPz588PBx54YHjta18bnvOc52Rtx43Zv/zlL7NAQQyWxM3NvY5+lVPuuuuuEAMy9913X9eXx8oesQpNDKDEv/IfwxWxgsDUqjBFqoV05nCvvfbKKnoss8wy4dFHHw1XXXVV+Kd/+qe+Y4jVBWJ4oVcQaJjN7VMHXPcATFWb0GP1hne/+92FQiuFFn7Bk4pUbIlNFQ3AdC7beT9ttNFG2edIfC/dfvvt4Z//+Z/Dtdde27d3MZATg1rdbijO9nugLgGYhx56KKvodcsttxRcCSELdsTPuRhiGvbo9xnRLyAWv5fi+s87+vVxJgGYuK7ieyFWZBnVkfd5O7UfMdAWv5tvu+22aV0sY+5GNe686wjA5An5ecUCad+Ar3jwmidAgAABAgQIECBAgAABAgQIVCggAFMhrqYJECBAoBoBAZhqXLXaOoG0n78JwLRuQRowAQIECBAgUG8BAZhE5i8vGDG1m/0qIxQZUqxEEjdFF6kMUaS9qecMuqE3vv53v/td+MAHPhDOPffcQpdcuHBhVkGiX7WWqQ396le/Cu973/uyIEsVx2abbRY++9nPZoGTbke/jcu9+hPDODFU86xnPWupU2KIJm527lXFZdjxxWDRZz7zmSyE0+sQgAnh6aefzjbJH3fccV2ZvvrVr4a4HgY9YlArrs9Yiaiq9+fUPsU1Ft9LK664Ym53Bw3A5DbY44RYpSoGA1ddddWeTczme6AuAZi8ddoNd5DKWsN8RsTP4Bj0W2GFFaa9vGgQMlbrOvzww7tefiYBmNjgL37xi+x7IlZwqfoo8nk7tQ8xQBbDkt0CqPGz+cgjj+xZva3q8ZTZvgBMmZraGkIg7RvwQwzISwgQIECAAAECBAgQIECAAAECiQgIwCQyEbpBgAABAsUFBGCKWzmTQB+BtJ+/CcBYvAQIECBAgACBWgkIwCQyXYOGP+LG+0WLFoVll112qBHETfaxesoBBxzQs4rLUA2HEOKG3gsuuCCss846AzdxxRVXhF133bXQ64atgHPPPfeEfffdt/TgSKyWECtWzJs3r2f/44blgw46KPMpevTbLH7NNdeEffbZJzzyyCNFm+t7XhzDpz71qawKTr+bOAIwf2S8+uqrw0477dTVNFZIete73jXUvMT35xe/+MXw/ve/v/IQzBFHHBHif0XCL3EweQGYF73oRdk5vapDFQFZc801swpTW2yxRe7ps/UeqEsAJgLeeOONIQaKisxJDL5deumlYf3118+173dCv8+Ifp9pRSvW9Pv8n2kAJo6rqu+JyWaDrPPJr+tXJWfY78UZTXZFLxaAqQhWs0UF0r4BX3QUziNAgAABAgQIECBAgAABAgQIpCcgAJPenOgRAQIECOQICMBYIgRKEUj7+ZsATCmTrBECBAgQIECAwKgEBGBGJV3gOuecc07Yb7/9cs+MIYXrrrtuqOoSkxt/6qmnsrBD3PxeZGN0bsf+L/xy2mmnhQ022KDI6dPOKVohZaYVcL7+9a9n4YLvfe97Q/Vz6ovinMSKBu9+97vDcsst17fNovPcaWTbbbcNcUP3C1/4wmntlhlkimOIVRViKCpvDAIwf5yKfuv10EMPDccff3yYM2fO0Gvsu9/9bvjIRz4S4qb2so+VV145nHTSSVklqLz5nnztvADMe9/73qw6xd/+7d8OFd6JoYBPfvKT4a1vfWuhKhaz9R6oUwDm4YcfzsJYN9xwQ+4y6hdOyX3xpBOGDcA88cQTIVYQO/3003te7jWveU245JJLwrrrrtv1nDICMLHhe++9NxxyyCGVvP9i308++eQQP9/zbphPHmS/ij6bbrppuPDCC0N8DzXhEIBpwizWegxp34CvNa3OEyBAgAABAgQIECBAgAABAi0XEIBp+QIwfAIECNRRIO95XnxmnfKR1/8QQh32jqVMrG/FBNJ+/iYAU2wWnUWAAAECBAgQSESgDv+IWeoX4NT/4TiTef3hD38Ydt9999xQRvxL/jFE8YIXvGAml8te+8wzz2RhmrjhOF5/Jsf222+fbagfpvJL57pxc+/ixYtD3Dzd74g/P/LIIwfaODy1vZ/85CfZJv0rr7xyJsPONmEfd9xxYeeddy7Un1/84hchbjL//Oc/X+i6MewTNzWvuuqqXc+P74mbbropm8NhAz1xDP/4j/8Ydtlll7DMMsvk9ksA5o9ETz75ZDjssMPCKaecMs0sBjhipZ9VVlkl17PfCbE6VKws9IlPfGKoQEm3tmMYIr7P1lprrYH7lheA6QQoYnhn0JBZDDbEAF3cyF/gJtySvs/Ge6BOAZjoc8wxx4RYOSzvuPzyy7PPgZkewwZg4nXPOOOMLIjX63jnO98Zzj777LDSSit1PaWsAExsPFbXOuGEE7JATllB0Zm8/37961+HvffeO6sQNfVYuHBh1tfll19+ptOXxOsFYJKYhjZ3Iu0b8G2eGWMnQIAAAQIECBAgQIAAAQIE6i4gAFP3GdR/AgQItFAg79l16vuY8vovANPCRT07Q077+ZsAzOysClclQIAAAQIECAwpIAAzJFwVL8vbWN655oknnhhidYkC/0gt3M1f/epX4ayzzso22seqFoMcf/3Xf539lfwYgClj4+03vvGNLEwSqxZ0O17ykpeEq666Kmy00UaDdLPruTHAcO2112bhgv/4j/8YqL34V/b333//ECte9Aqn9Grwf/7nf8JRRx0Vzj///Nxr5lU76DTwm9/8Jpx77rnhX//1XwvPYaz6EgMLBx98cHj5y1+e25fOCQIwf6K64oorwq677jrNLq7Ta665ZuhqSFMbfPzxx7O1Gqs2DbpWY1ux4kvcOB/n+xWveMXQnx95n1OTK4j8/Oc/z4Jqn/70p/uurbgOFyxYkFW7WW211Qqvw6knjvI9UKcATHT62te+Ft72trf1DXFsvPHG4aKLLgpz584deg6KfEbkVZnJ6+uiRYtC/K/Xd2CZAZg4nnjD+v7778+CbjHUFkMxgx5xjcfwagz2ROciQcNu17jrrrtCDADdd999035cVnhp0LFVdb4ATFWy2i0okPYN+IKDcBoBAgQIECBAgAABAgQIECBAIEEBAZgEJ0WXCBAgQKC/QN7eHAEYK4hAIYG0n78JwBSaRCcRIECAAAECBFIREIBJZSYS6ccf/vCHECs33HLLLeHrX/96FqT4zne+s6R3cRN9DGTE8Mcb3/jGEKuTvOxlLxt6M2+3Yffb4BvPL7MCTuf6sRJODKXccMMN4atf/Wr48Y9/nDlM/ov/m2yySbY5/w1veEPYcsstw2tf+9owZ86coWcuXvM///M/wyWXXJJd9/bbb8/aihulY9uvetWrwrbbbhvidV/0ohcVvk4MKHz729/OqsLENu++++4lgZjJbb/97W/PKm2UUUmocOcaeGIMasWKDnEOpx4xrBI3+5d5xJtnsYpQDIrF/+I6feihh/q+TzfYYIPwl3/5lzNar50xDBKAia+J/Y2fI5/73OfCl7/85azP8X0VP0PiZ0mslBPDc2usscbQoZypvt4DZa44bU0WiN+R3//+98Mdd9wRvvnNb2ZrO1bemhyKmfw9ueGGG2aBl/j+W2GFFWaMGau/7bffftPaiZ/lsVJYfF815RCAacpM1nYcad+Ary2rjhMgQIAAAQIECBAgQIAAAQIEggCMRUCAAAECtRMQgKndlOlwmgJpP38TgElz1egVAQIECBAgQKCHgACMpZGcwBlnnJH9lfxeRxWhguQQdKg2Ak8//XRYvHhxiFVxph777LNPOPXUU8OKK65Ym/HkdXTQAExee35OgEAxgX7vvY997GNZVZxll122WGM1OEsApgaT1Owupn0Dvtn2RkeAAAECBAgQIECAAAECBAg0W0AAptnza3QECBBopIAATCOn1aBGL5D28zcBmNGvCFckQIAAAQIECMxAQABmBnheWr7Ao48+GhYsWBCuvPLKro2vt9564dJLLw3rr79++RfXIoEhBWLVonnz5oV77rlnqRaauF4FYIZcJF5GYIYC999/f5g/f35WfWby8ZKXvCRcddVVYaONNprhFdJ6uQBMWvPRwt6kfQO+hRNiyAQIECBAgAABAgQIECBAgEBjBARgGjOVBkKAAIH2CAjAtGeujbRSgbSfvwnAVDr5GidAgAABAgQIlC0gAFO2qPaGFpiYmAj/9m//Fvbee++ebTSxosbQYF6YjMCTTz4ZDjvssHDKKadM69PZZ5+dhbqacgjANGUmjaNuAldccUXYddddp3V74cKF4YQTTgjLL7983YbUt78CMI2azjoOJu0b8HUU1WcCBAgQIECAAAECBAgQIECAwB8FBGCsBAIECBConYAATO2mTIfTFEj7+ZsATJqrRq8IECBAgAABAj0EBGAsjWQEfvCDH4T99ttv2l+3n9zByy+/POyyyy7J9FlHCHQEvvGNb4Sdd945PPzww0uhvPOd7wwxBLPSSis1AksAphHTaBA1E/jd734XPvCBD4Rzzz13qZ7H6i8XX3xx2HzzzWs2ovzuCsDkGzmjUoG0b8BXOnSNEyBAgAABAgQIECBAgAABAgQqFRCAqZRX4wQIECBQhYAATBWq2myhQNrP3wRgWrgkDZkAAQIECBCos4AATJ1nr4Z9j5t4H3/88fD85z8/rLDCCiFWfXnkkUfC1VdfHf7pn/4p/PCHP+w5qq222iqcf/75IW74dRBITaBXFZi4Xq+66qqw0UYbpdblofojADMUmxcRmJFAr4Dd+973vvDxj388+z5t2iEA07QZrd140r4BXztOHSZAgAABAgQIECBAgAABAgQILBEQgLEYCBAgQKB2AgIwtZsyHU5TIO3nbwIwaa4avSJAgAABAgQI9BAQgLE0Rirwox/9KMybNy9861vfGvi6Z555ZlYhJu/mwsANewGBkgTuvPPOECu+PPjgg0u1+OEPfzgcc8wxYfnlly/pSrPXjADM7Nm7cjsFnn766bB48eLwD//wD0sBrLnmmuGyyy4Lr3/96xsJIwDTyGmt06DSvgFfJ0l9JUCAAAECBAgQIECAAAECBAgsLSAAY0UQIECAQO0E8vaoxD/8mvKR1/8QQh32jqVMrG/FBNJ+/iYAU2wWnUWAAAECBAgQSESgDv+IWeoX4NT/4ZjIvCbbjd/85jdhzz33DF/60pcG6uN2220Xzj777LDaaqsN9DonExilwFNPPRUWLVoUjj322KUuu95664VLL700rL/++qPsTiXXEoCphFWjBHoK3H///WH+/PnhjjvuWOqcI444IgvGLLfcco3UE4Bp5LTWaVBp34Cvk6S+EiBAgAABAgQIECBAgAABAgSWFhCAsSIIECBAoHYCeQGS1Pcx5fVfAKZ2S7KuHU77+ZsATF3XlX4TIECAAAECLRUQgGnpxM/WsP/3f/83HHTQQeGCCy4o3IX4V+7PO++8sMUWWxR+jRMJzJbAAw88EPbaa6/wta99bakunHjiieHQQw+tfQUjAZjZWlmu20aBeLP84x//eIhVpCYfG2+8cfY9us466zSWRQCmsVNbl4GlfQO+Lor6SYAAAQIECBAgQIAAAQIECBCYLiAAY1UQIECAQO0E8gIkAjC1m1Idnh2BtJ+/CcDMzqpwVQIECBAgQIDAkAICMEPCedlwAnmb56e2uvLKK4fTTjst7L777rUPDgwn5lV1FLj44ovD/vvvH2Lgq3PEDesXXXRRmDt3bh2HtKTPee/h973vfdmG/RVWWKHW49R5AikI/OxnPwt77713uPnmm5fqTgy/xGpqeTfbUxjDsH0QgBlWzutKEkj7BnxJg9QMAQIECBAgQIAAAQIECBAgQGAWBARgZgHdJQkQIEBgZgJ5z+QEYGbm69WtEUj7+ZsATGsWooESIECAAAECzRAQgGnGPNZmFPEf/osXL87+yzve8Y53hKOOOiq87nWva/Qm3zwHP6+fwO9+97tw2GGHhdNPP32pzp955plhv/32q/V6FoCp33rU4/oKnHPOOdlnxuTjve99bxYyW3HFFes7sAI9F4ApgOSUKgXSvgFf5ci1TYAAAQIECBAgQIAAAQIECBCoVkAAplpfrRMgQIBABQICMBWgarKNAmk/fxOAaeOaNGYCBAgQIECgxgICMDWevLp2/eqrr84qYTzwwAPh9ttvXzKMddddN6y33nphiy22CDvuuGNYa621wjLLLFPXYeo3AQIECBAgMKSAAMyQcF5WlkDaN+DLGqV2CBAgQIAAAQIECBAgQIAAAQKjFxCAGb25KxIgQIDADAUEYGYI6OUE/iiQ9vM3ARjrlAABAgQIECBQKwEBmFpNl84SIECAAAECBJovIADT/DlOfIRp34BPHE/3CBAgQIAAAQIECBAgQIAAAQJ9BARgLA8CBAgQqJ2AAEztpkyH0xRI+/mbAEyaq0avCBAgQIAAAQI9BARgLA0CBAgQIECAAIGkBARgkpqONnYm7RvwbZwRYyZAgAABAgQIECBAgAABAgSaIiAA05SZNA4CBAi0SEAApkWTbahVCqT9/E0Apsq51zYBAgQIECBAoHQBAZjSSTVIgAABAgQIECAwEwEBmJnoeW0JAmnfgC9hgJogQIAAAQIECBAgQIAAAQIECMySgADMLMG7LAECBAgMLyAAM7ydVxKYJJD28zcBGIuVAAECBAgQIFArAQGYWk2XzhIgQIAAAQIEmi8gANP8OU58hGnfgE8cT/cIECBAgAABAgQIECBAgAABAn0EBGAsDwIECBConYAATO2mTIfTFEj7+ZsATJqrRq8IECBAgLrS5HQAACAASURBVAABAj0EBGAsDQIECBAgQIAAgaQEBGCSmo42dibtG/BtnBFjJkCAAAECBAgQIECAAAECBJoiIADTlJk0DgIECLRIQACmRZNtqFUKpP38TQCmyrnXNgECBAgQIECgdAEBmNJJNUiAAAECBAgQIDATAQGYmeh5bQkCad+AL2GAmiBAgAABAgQIECBAgAABAgQIzJKAAMwswbssAQIECAwvIAAzvJ1XEpgkkPbzNwEYi5UAAQIECBAgUCsBAZhaTZfOEiBAgAABAgSaLyAA0/w5TnyEad+ATxxP9wgQIECAAAECBAgQIECAAAECfQQEYCwPAgQIEKidgABM7aZMh9MUSPv5mwBMmqtGrwgQIECAAAECPQQEYCwNAgQIECBAgACBpAQEYJKajjZ2Ju0b8G2cEWMmQIAAAQIECBAgQIAAAQIEmiIgANOUmTQOAgQItEhAAKZFk22oVQqk/fxNAKbKudc2AQIECBAgQKB0AQGY0kk1SIAAAQIECBAgMBMBAZiZ6HltCQJp34AvYYCaIECAAAECBAgQIECAAAECBAjMkoAAzCzBuywBAgQIDC8gADO8nVcSmCSQ9vM3ARiLlQABAgQIECBQKwEBmFpNl84SIECAAAECBJovIADT/DlOfIRp34BPHE/3CBAgQIAAAQIECBAgQIAAAQJ9BARgLA8CBAgQqJ2AAEztpkyH0xRI+/mbAEyaq0avCBAgQIAAAQI9BGoXgDGTBAgQIECAAAECrROow++srZuUBg847RvwDYY3NAIECBAgQIAAAQIECBAgQKDxAgIwjZ9iAyRAgEDzBARgmjenRjQrAmk/fxOAmZVF4aIECBAgQIAAgWEF6rCZsO+N0GEH7nUECBAgQIAAAQK1EajD76y1wdTRXIG0b8Dndt8JBAgQIECAAAECBAgQIECAAIFkBQRgkp0aHSNAgACBXgICMNYGgVIE0n7+JgBTyiRrhAABAgQIECAwKoE6bCYUgBnVanAdAgQIECBAgECaAnX4nTVNOb0aRiDtG/DDjMhrCBAgQIAAAQIECBAgQIAAAQJpCAjApDEPekGAAAECAwgIwAyA5VQCvQXSfv4mAGPtEiBAgAABAgRqJVCHzYQCMLVaUjpLgAABAgQIEChdoA6/s5Y+aA3OmkDaN+BnjcWFCRAgQIAAAQIECBAgQIAAAQIzFhCAmTGhBggQIEBg1AICMKMWd72GCqT9/E0ApqHLzrAIECBAgACBpgrUYTNh2r8AN3VlGBcBAgQIECBAYPYE/P43e/auHIL1ZxU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EICpxlWrBAgQIFChgABMhbiabpNA2s/fBGDatBaNlQABAgQIEGiAgABMAybREAgQIECAAAECDRNI+wZow7ANZ5qA9WdRECBAgAABAgQIECBAgAABAgSqERCAqcZVqwQIECBQoYAATIW4mm6TQNrP3wRg2rQWjZUAAQIECBBogIAATAMm0RAIECBAgAABAg0TSPsGaMOwDWeagPVnURAgQIAAAQIECBAgQIAAAQIEqhEQgKnGVasECBAgUKGAAEyFuJpuk0Daz98EYNq0Fo2VAAECBAgQaICAAEwDJtEQCBAgQIAAAQINE0j7BmjDsA1nmoD1Z1EQIECAAAECBAgQIECAAAECBKoR6BuAqeaSWiVAgAABAgRyBOqwd8wk1l8g7edvAjD1X2FGQIAAAQIECLRKoA7/iEn7F+BWLReDJUCAAAECBAiMRMDvfyNhdpEeAtafpUGAAAECBAgQIECAAAECBAgQqEZAAKYaV60SIECAAIGZCNRh79hMxue1aQik/fxNACaNVaIXBAgQIECAAIGCAnX4R0zavwAXhHYaAQIECBAgQIBAYQG//xWmcmIFAtZfBaiaJECAAAECBAgQIECAAAECBAiEEARgLAMCBAgQIJCeQB32jqWnpkeDCqT9/E0AZtD5dD4BAgQIECBAYFYF6vCPmLR/AZ7V6XNxAgQIECBAgEAjBfz+18hprc2grL/aTJWOEiBAgAABAgQIECBAgAABAjUTEICp2YTpLgECBAi0QqAOe8daMRENH2Taz98EYBq+/AyPAAECBAgQaJpAHf4Rk/YvwE1bEcZDgAABAgQIEJh9Ab//zf4ctLkH1l+bZ9/YCRAgQIAAAQIECBAgQIAAgSoFBGCq1NU2AQIECBAYTqAOe8eGG5lXpSSQ9vM3AZiU1oq+ECBAgAABAgRyBerwj5i0fwHOJXYCAQIECBAgQIDAgAJ+/xsQzOmlClh/pXJqjAABAgQIECBAgAABAgQIECCwREAAxmIgQIAAAQLpCdRh71h6ano0qEDaz98EYAadT+cTIECAAAECBGZVoA7/iEn7F+BZnT4XJ0CAAAECBAg0UsDvf42c1toMyvqrzVTpKAECBAgQIECAAAECBAgQIFAzAQGYmk2Y7hIgQIBAKwTqsHesFRPR8EGm/fxNAKbhy8/wCBAgQIAAgaYJ1OEfMWn/Aty0FWE8BAgQIECAAIHZF/D73+zPQZt7YP21efaNnQABAgQIECBAgAABAgQIEKhSQACmSl1tEyBAgACB4QTqsHdsuJF5VUoCaT9/E4BJaa3oCwECBAgQIEAgV6AO/4hJ+xfgXGInECBAgAABAgQIDCjg978BwZxeqoD1VyqnxggQIECAAAECBAgQIECAAAECBAgQaITA+MSWYSLcvNRYxsKbwvjYLY0Yn0EQIECAQJUCaT9/E4Cpcu61TYAAAQIECBAoXUAApnRSDRIgQIAAAQIECMxQIO0boDMcnJcnL2D9JT9FOkiAAAECBAgQIECAAAECBAgQIECAwMgFFk3E8MuWU657S1g89qaR98UFCRAgQKBuAmk/fxOAqdt60l8CBAgQIECg5QICMC1fAIZPgAABAgQIEEhQIO0boAmC6VKpAtZfqZwaI0CAAAECBAgQIECAAAECBAgQIECg9gLdqr90BqUKTO2n1wAIECAwAoG0n78JwIxgCbgEAQIECBAgQKA8AQGY8iy1RIAAAQIECBAgUI5A2jdAyxmjVtIVsP7SnRs9I0CAAAECBAgQIECAAAECBAgQIEBgNgS6V3/p9EQVmNmYE9ckQIBAvQTSfv4mAFOv1aS3BAgQIECAQOsFBGBavwQAECBAgAABAgSSE0j7BmhyXDpUsoD1VzKo5ggQIECAAAECBAgQIECAAAECBAgQqLFAv+ovnWGpAlPjCdZ1AgQIjEQg7edvAjAjWQQuQoAAAQIECBAoS0AApixJ7RAgQIAAAQIECJQlkPYN0LJGqZ1UBay/VGdGvwgQIECAAAECBAgQIECAAAECBAgQGL1A/+ovnf6oAjP6mXFFAgQI1Ekg7edvAjB1Wkv6SoAAAQIECBAIAjAWAQECBAgQIECAQGoCad8ATU1Lf8oWsP7KFtUeAQIECBAgQIAAAQIECBAgQIAAAQL1FChS/aUzMlVg6jnHek2AAIHRCKT9/E0AZjSrwFUIECBAgAABAiUJCMCUBKkZAgQIECBAgACB0gTSvgFa2jA1lKiA9ZfoxOgWAQIECBAgQIAAAQIECBAgQIAAAQIjFihW/aXTKVVgRjw9LkeAAIEaCaT9/E0ApkZLSVcJECBAgAABAkEFGIuAAAECBAgQIEAgOYG0b4Amx6VDJQtYfyWDao4AAQIECBAgQIAAAQIECBAgQIAAgRoKDFL9pTM8VWBqONG6TIAAgZEIpP38TQBmJIvARQgQIECAAAECZQmoAFOWpHYIECBAgAABAgTKEkj7BmhZo9ROqgLWX6ozo18ECBAgQIAAAQIECBAgQIAAAQIECIxOYLDqL51+qQIzuhlyJQIECNRJIO3nbwIwdVpL+kqAAAECBAgQUAHGGiBAgAABAgQIEEhOIO0boMlx6VDJAtZfyaCaI0CAAAECBAgQIECAAAECBAgQIECgZgLDVH/pDFEVmJpNtu4SIEBgJAJpP38TgBnJInARAgQIECBAgEBZAirAlCWpHQIECBAgQIAAgbIE0r4BWtYotZOqgPWX6szoFwECBAgQIECAAAECBAgQIECAAAECoxEYrvpLp2+qwIxmllyFAAECdRJI+/mbAEyd1pK+EiBAgAABAgRUgLEGCBAgQIAAAQIEkhNI+wZoclw6VLKA9VcyqOYIECBAgAABAgQIECBAgAABAgQIEKiRwEyqv3SGqQpMjSZcVwkQIDASgbSfvwnAjGQRuAgBAgQIECBAoCwBFWDKktQOAQIECBAgQIBAWQJp3wAta5TaSVXA+kt1ZvSLAAECBAgQIECAAAECBAgQIECAAIHqBWZW/aXTP1Vgqp8pVyBAgECdBNJ+/iYAU6e1pK8ECBAgQIAAARVgrAECBAgQIECAAIHkBNK+AZoclw6VLGD9lQyqOQIECBAgQIAAAQIECBAgQIAAAQIEaiJQRvWXzlBVganJpOsmAQIERiKQ9vM3AZiRLAIXIUCAAAECBAiUJaACTFmS2iFAgAABAgQIEChLIO0boGWNUjupClh/qc6MfhEgQIAAAQIECBAgQIAAAQIECBAgUK1AOdVfOn1UBaba2dI6AQIE6iSQ9vM3AZg6rSV9JUCAAAECBAioAGMNECBAgAABAgQIJCeQ9g3Q5Lh0qGQB669kUM0RIECAAAECBAgQIECAAAECBAgQIFADgTKrv3SGqwpMDSZeFwkQIDASgbSfvwnAjGQRuAgBAgQIECBAoCwBFWDKktQOAQIECBAgQIBAWQJp3wAta5TaSVXA+kt1ZvSLAAECBAgQIECAAAECBAgQIECAAIHqBMqt/tLppyow1c2YlgkQIFAngbSfvwnA1Gkt6SsBAgQIECBAQAUYa4AAAQIECBAgQCA5gbRvgCbHpUMlC1h/JYNqjgABAgQIECBAgAABAgQIECBAgACBxAWqqP7SGbIqMIlPvu4RIEBgJAJpP38TgBnJInARAgQIECBAgEBZAirAlCWpHQIECBAgQIAAgbIE0r4BWtYotZOqgPWX6szoFwECBAgQIECAAAECBAgQIECAAAEC1QhUU/2l01dVYKqZNa0SIECgTgJpP38TgKnTWtJXAgQIECBAgIAKMNYAAQIECBAgQIBAcgJp3wBNjkuHShaw/koG1RwBAgQIECBAgAABAgQIECBAgAABAgkLVFn9pTNsVWASXgC6RoAAgZEIpP38TQBmJIvARQgQIECAAAECZQmoAFOWpHYIECBAgAABAgTKEkj7BmhZo9ROqgLWX6ozo18ECBAgQIAAAQIECBAgQIAAAQIECJQvUG31l05/VYEpf+a0SIAAgToJpP38TQCmTmtJXwkQIECAAAECKsBYAwQIECBAgAABAskJpH0DNDkuHSpZwPorGVRzBAgQIECAAAECBAgQIECAAAECBAgkKjCK6i+doasCk+gi0C0CBAiMRCDt528CMCNZBC5CgAABAgQIEChLQAWYsiS1Q4AAAQIECBAgUJZA2jdAyxqldlIVsP5SnRn9IkCAAAECBAgQIECAAAECBAgQIECgXIHRVH/p9FkVmHJnT2sECBCok0Daz98EYOq0lvSVAAECBAgQIKACjDVAgAABAgQIECCQnEDaN0CT49KhkgWsv5JBNUeAAAECBAgQIECAAAECBAgQIECAQIICg1d/eSyEsNKUkXT7//UerCowCS4EXSJAgMBIBNJ+/iYAM5JF4CIECBAgQIAAgbIEVIApS1I7BAgQIECAAAECZQmkfQO0rFFqJ1UB6y/VmdEvAgQIECBAgAABAgQIECBAgAABAgTKEyhe/eWxMBZODiGcHCbCo0t1YCy8IITwwTARPtglHNOtr6rAlDeDWiJAgECdBNJ+/iYAU6e1pK8ECBAgQIAAARVgrAECBAgQIECAAIHkBNK+AZoclw6VLGD9lQyqOQIECBAgQIAAAQIECBAgQIAAAQIEEhMoVv3lT8GX8bH/l42g1wbh8YnnFw7CqAKT2GLQHQIECIxEIO3nbwIwI1kELkKAAAECBAgQKEtABZiyJLVDgAABAgQIECBQlkDaN0DLGqV2UhWw/lKdGf0iQIAAAQIECBAgQIAAAQIECBAgQKAcgf7VX6YHXzpXzdsgXCwIowpMObOoFQIECNRJIO3nb3nfb3WS1lcCBAgQIECAQAsEBGBaMMmGSIAAAQIECBComUDaN0Brhqm7AwtYfwOTeQEBAgQIECBAgAABAgQIECBAgAABArUR6F39pXfwpTO4ohuE84IwqsDUZrnoKAECBEoSSPv5W9Hvt5IwNEOAAAECBAgQIDAzAQGYmfl5NQECBAgQIECAQPkCad8ALX+8WkxLwPpLaz70hgABAgQIECBAgAABAgQIECBAgACBMgWmV3/JD750rj/oBuHeT6MbAAAAIABJREFUQRhVYMqcU20RIEAgfYG0n78N+v2WvrceEiBAgAABAgQaLSAA0+jpNTgCBAgQIECAQC0F0r4BWktSnR5AwPobAMupBAgQIECAAAECBAgQIECAAAECBAjUSGDp6i/Fgy+dIQ67QbhbEEYVmBotHF0lQIDAjAXSfv427PfbjFk0QIAAAQIECBAgMIyAAMwwal5DgAABAgQIECBQpUDaN0CrHLm2UxCw/lKYBX0gQIAAAQIECBAgQIAAAQIECBAgQKB8gT9Wf3ldGAsnhxBODuNj/2+gi8x0g/DSQZjvhMVjbxro+k4mQIAAgboKpP38babfb3WdFf0mQIAAAQIECNRUQACmphOn2wQIECBAgACBBgukfQO0wfCGlglYfxYCAQIECBAgQIAAAQIECBAgQIAAAQLNExifeG0IYeehgi8djbI2CHeCMCFcFcbHvts8bCMiQIAAgSkCaT9/K+v7zbQTIECAAAECBAiMREAAZiTMLkKAAAECBAgQIDCAQNo3QAcYiFNrKWD91XLadJoAAQIECBAgQIAAAQIECBAgQIAAgcoFbBCunNgFCBAg0FCBtJ+/+X5r6LIzLAIECBAgQKCpAgIwTZ1Z4yJAgAABAgQI1Fcg7Rug9XXV82IC1l8xJ2cRIECAAAECBAgQIECAAAECBAgQINA2ARuE2zbjxkuAAIGyBNJ+/ub7rax51g4BAgQIECBAYCQCAjAjYXYRAgQIECBAgACBAQTSvgE6wECcWksB66+W06bTBAgQIECAAAECBAgQIECAAAECBAhULmCDcOXELkCAAIGGCqT9/M33W0OXnWERIECAAAECTRUQgGnqzBoXAQIECBAgQKC+AmnfAK2vq54XE7D+ijk5iwABAgQIECBAgAABAgQIECBAgACBtgnYINy2GTdeAgQIlCWQ9vM3329lzbN2CBAgQIAAAQIjERCAGQmzixAgQIAAAQIECAwgkPYN0AEG4tRaClh/tZw2nSZAgAABAgQIECBAgAABAgQIECBAoHIBG4QrJ3YBAgQINFQg7edvvt8auuwMiwABAgQIEGiqgABMU2fWuAgQIECAAAEC9RVI+wZofV31vJiA9VfMyVkECBAgQIAAAQIECBAgQIAAAQIECLRNwAbhts248RIgQKAsgbSfv/l+K2uetUOAAAECBAgQGImAAMxImF2EAAECBAgQIEBgAIG0b4AOMBCn1lLA+qvltOk0AQIECBAgQIAAAQIECBAgQIAAAQKVC9ggXDmxCxAgQKChAmk/f/P91tBlZ1gECBAgQIBAUwUEYJo6s8ZFgAABAgQIEKivQNo3QOvrqufFBKy/Yk7OIkCAAAECBAgQIECAAAECBAgQIECgbQI2CLdtxo2XAAECZQmk/fzN91tZ86wdAgQIECBAgMBIBARgRsLsIgQIECBAgAABAgMIpH0DdICBOLWWAtZfLadNpwkQIECAAAECBAgQIECAAAECBAgQqFzABuHKiV2AAAECDRVI+/mb77eGLjvDIkCAAAECBJoqIADT1Jk1LgIECBAgQIBAfQXSvgFaX1c9LyZg/RVzchYBAgQIECBAgAABAgQIECBAgAABAm0TsEG4bTNuvAQIEChLIO3nb77fyppn7RAgQIAAAQIERiIgADMSZhchQIAAAQIECBAYQCDtG6ADDMSptRSw/mo5bTpNgAABAgQIECBAgAABAgQIECBAgEDlAjYIV07sAgQIEGioQNrP33y/NXTZGRYBAgQIECDQVAEBmKbOrHERIECAAAECBOorkPYN0Pq66nkxAeuvmJOzCBAgQIAAAQIECBAgQIAAAQIECBBom4ANwm2bceMlQIBAWQJpP3/z/VbWPGuHAAECBAgQIDASAQGYkTC7CAECBAgQIECAwAACad8AHWAgTq2lgPVXy2nTaQIECBAgQIAAAQIECBAgQIAAAQIEKhewQbhyYhcgQIBAQwXSfv7m+62hy86wCBAgQIAAgaYKCMA0dWaNiwABAgQIECBQX4G0b4DW11XPiwlYf8WcnEWAAAECBAgQIECAAAECBAgQIECAQNsEbBBu24wbLwECBMoSSPv5m++3suZZOwQIECBAgACBkQgIwIyE2UUIECBAgAABAgQGEEj7BugAA3FqLQWsv1pOm04TIECAAAECBAgQIECAAAECBAgQIFC5gA3ClRO7AAECBBoqkPbzN99vDV12hkWAAAECBAg0VUAApqkza1wECBAgQIAAgfoKpH0DtL6uel5MwPor5uQsAgQIECBAgAABAgQIECBAgAABAgTaJmCDcNtm3HgJECBQlkDaz998v5U1z9ohQIAAAQIECIxEQABmJMwuQoAAAQIECBAgMIBA2jdABxiIU2spYP3Vctp0mgABAgQIECBAgAABAgQIECBAgACBygVsEK6c2AUIECDQUIG0n7/5fmvosjMsAgQIECBAoKkCAjBNnVnjIkCAAAECBAjUVyDtG6D1ddXzYgLWXzEnZxEgQIAAAQIECBAgQIAAAQIECBAg0DYBG4TbNuPGS4AAgbIE0n7+5vutrHnWDgECBAgQIEBgJAICMCNhdhECBAgQIECAAIEBBNK+ATrAQJxaSwHrr5bTptMECBAgQIAAAQIECBAgQIAAAQIECFQuYINw5cQuQIAAgYYKpP38zfdbQ5edYREgQIAAAQJNFRCAaerMGhcBAgQIECBAoL4Cad8Ara+rnhcTsP6KOTmLAAECBAgQIECAAAECBAgQIECAAIG2Cdgg3LYZN14CBAiUJZD28zffb2XNs3YIECBAgAABAiMREIAZCbOLECBAgAABAgQIDCCQ9g3QAQbi1FoKWH+1nDadJkCAAAECBAgQIECAAAECBAgQIECgcgEbhCsndgECBAg0VCDt52++3xq67AyLAAECBAgQaKqAAExTZ9a4miswPrFleCbMDcuEueGZ8GdhLMzN/psIL2nuoI2MAIFZFHgghPDH/ybCA2GZ8GD2v8fHbpnFPrl08wXSvgHafP+2j9D6a/sKMH4CBAgQIECAAAECBAgQIECAAAECBLoL2CBsZRAgQIDAcAJpP3/z/TbcrHoVAQIECBAgQGCWBARgZgneZQkMJHDUxHph2bBXCGGPEMJaA73WyQQIEKhG4L/CRDgzLBOuDONjP6nmElptsUDaN0BbPDEtGbr115KJNkwCBAgQIECAAAECBAgQIECAAAECBAYUsEF4QDCnEyBAgMD/CaT9/M33m4VKgAABAgQIEKiVgABMraZLZ1snMD6xT5gIu4UQ3t66sRswAQL1EZgIl4cQPh+OHrugPp3W08QF0r4Bmjie7s1YwPqbMaEGCBAgQIAAAQIECBAgQIAAAQIECBBopIANwo2cVoMiQIDACATSfv7m+20ES8AlCBAgQIAAAQLlCQjAlGepJQLlCiyaOC2EcGC5jWqNAAECFQqMhX8L42OxWpWDwEwF0r4BOtPReX3qAtZf6jOkfwQIECBAgAABAgQIECBAgAABAgQIzI6ADcKz4+6qBAgQqL9A2s/ffL/Vf4UZAQECBAgQINAqAQGYVk23wdZCYHxi9TARYhWFN3fr72rPCeGA14ew+nNDeOnzQnjp//3fVZ5di9HpJAECNRN46H9DeDj+99sQOv/77G+H8NPHew7kP8NY2DWMj91bs6HqbloCad8ATctKb8oXsP7KN9UiAQIECBAgQIAAAQIECBAgQIAAAQJNELBBuAmzaAwECBCYDYG0n7/5fpuNNeGaBAgQIECAAIGhBQRghqbzQgIVCIxPbBQmwh3dWt527RDmvTKEfV5bwXU1SYAAgQEFrv5hCJ+9K4RL7+7xwrGwWxgfu2zAZp1OoCOQ9g1Q89R0Aeuv6TNsfAQIECBAgAABAgQIECBAgAABAgQIDCewaOLREMLzl7x4LDw3jI/9drjGvIoAAQIEWiSQ9vM3AZgWLUVDJUCAAAECBJogIADThFk0hmYI/P3EeBgLi6YOZod1Q/jY5iFs+NJmDNMoCBBolsCdD4Vw8L+HcPtPu4xrIiwOR4+NN2vERjMigbRvgI4IwWVmTcD6mzV6FyZAgAABAgQIECBAgAABAgQIECBAIGmBRRP3hRDWXtLHp8Ia4ZixnyXdZ50jQIAAgRQE0n7+JgCTwhrRBwIECBAgQIBAYQEBmMJUTiRQocDiiX3DM+HTU69w/FYhfOSNFV5X0wQIEChJ4B0Xh3DVvV0aGwsbhvGxO0u6jGbaI5D2DdD2zENbR2r9tXXmjZsAAQIECBAgQIAAAQIECBAgQIAAgf4C4xO3hYnwhiUnjYX1w/jYf2IjQIAAAQI5Amk/fxOAsYAJECBAgAABArUSEICp1XTpbCMFFk+8JTwTbpg6tq++J4TNXt7IERsUAQINFTjqphCOubXL4MbCi8P42C8bOmzDqkYg7Rug1YxZq+kIWH/pzIWeECBAgAABAgQIECBAgAABAgQIECCQksCiic+HEHZc0qWxsFkYH7stpS7qCwECBAgkKZD28zcBmCQXjU4RIECAAAECBHoJCMBYGwRmU+AfJtYJT4V4Q3CVyd2YGJ/NTrk2AQIEhhe44SchbP3/2bsXOKuquv/j3z0QiD6AYFZiiqUEpoCIqE+gQCoWeEnFRPBSJkJqKXgJIZgzgwKJgJc0UUwRECzUvGSJmJiAt0xF/aeJT9qToBl44SGEhP1/rY3nMGfmzMy57Mvae3/O6+XLYvZea/3ea51x2Ot8Z93Z4P4HVOOcWH6r3JlCAbsfgKZwQlJWMusvZRNOuQgggAACCCCAAAIIIIAAAggggAACCCBQpEC1e5ukc3JXV2mwqp3fFXk3lyGAAAIIpFfA7v03AjDpXZlUjgACCCCAAAKxFCAAE8tpY9CJELjeba31elSujqhbz/2nSyd0TUSFFIEAAikV+MVz0vm/rVe8o1nKOGNTSkLZpQvY/QC09Hq4I14CrL94zRejRQABBBBAAAEEEEAAAQQQQAABBBBAAIGwBDLuNLn6Sa47V8NV6ywMq3v6QQABBBCIrYDd+28EYGK7sBg4AggggAACCKRTgABMOuedqm0QmOSOkaOZdYfyk37StKNtGBxjQAABBCoT+PHvpBueqddGlY5WtfNYZS1zd0oE7H4AmpJJSHGZrL8UTz6lI4AAAggggAACCCCAAAIIIIAAAggggEATApPcS+TomtwVjn6ojHMzZggggAACCDQjYPf+GwEYFjACCCCAAAIIIBArAQIwsZouBpsogWr3cUkDsjWdfZB0x3cSVSHFIIBAigU2/Uc6Zp604u95CL9UjfODFLNQevECdj8ALb4OroynAOsvnvPGqBFAAAEEEEAAAQQQQAABBBBAAAEEEEAgaIFJ7tlydEedbq5QjTMt6G5pHwEEEEAg9gJ2778RgIn9AqMABBBAAAEEEEiXAAGYdM031doikHEPlavc2Qi7fE76y4XSXu1tGSDjQAABBCoXuP816TuL8tr5RC3VQxOdNypvnRYSLmD3A9CE41OeWH8sAgQQQAABBBBAAAEEEEAAAQQQQAABBBBAoJBAxh0sV7+t86U7VeOcDRYCCCCAAALNCNi9/0YAhgWMAAIIIIAAAgjESoAATKymi8EmRqDaNcdCX5Kt58JDpRsGJ6Y6CkEAAQRyAkffKT32P3VAXNWo1slAhECsH4AyfUkXsPsBfNL1qQ8BBBBAAAEEEEAAAQQQQAABBBBAAAEE7BWY4HZWS71VZ4BrVOPsae+AGRkCCCCAgCUCdu+/EYCxZJkwDAQQQAABBBBAoDgBAjDFOXEVAv4KZNyP5aptttGnzpUO/7K/XdAaAgggYIPAglXSGffmjeSv2k099GNnsw3jYwzWCtj9ANRaNgbmkwDrzydImkEAAQQQQAABBBBAAAEEEEAAAQQQQACBBApk3NVytW+uMke9lHFeTGCllIQAAggg4J+A3ftvBGD8m2laQgABBBBAAAEEQhAgABMCMl0gkCeQcb8lV7/L/lmfPaVnR2KEAAIIJFfg8FulZ96pU5+j45VxHkpuxVTmg4DdD0B9KJAmrBZg/Vk9PQwOAQQQQAABBBBAAAEEEEAAAQQQQAABBCIVyLi3yNWOHW5HY5Rxro10THSOAAIIIGC7gN37bwRgbF8/jA8BBBBAAAEEEMgTIADDgkAgbIFJ7g/l6KZst1OOkq44IuxB0B8CCCAQnsDUJ6Xxj9Xpz9WPVevcEN4I6CmGAnY/AI0hKEMuSYD1VxIXFyOAAAIIIIAAAggggAACCCCAAAIIIIBAqgQmuSPkaH6uZkcPKuOckCoDikUAAQQQKFXA7v03AjClzifXI4AAAggggAACkQoQgImUn85TKVDtTpd0abb2uSdJZ/VMpQRFI4BASgRuf0E65/68YmeqxrkkJeVTZnkCdj8ALa8m7oqPAOsvPnPFSBFAAAEEEEAAAQQQQAABBBBAAAEEEEAgbIGMu59cvVGn201y1EkZ58Owh0J/CCCAAAKxEbB7/40ATGwWEgNFAAEEEEAAAQSMAAEY1gECYQtUu4slnZLtdulZ0lFfDXsQ9IcAAgiEJ/DIaulbO34PmOTqPtU6J4c3AnqKoYDdD0BjCMqQSxJg/ZXExcUIIIAAAggggAACCCCAAAIIIIAAAgggkDqBSe4rcnRArm5HJynj/CZ1DhSMAAIIIFCsgN37bwRgip1HrkMAAQQQQAABBKwQIABjxTQwiMQKTHU7aLP6S9pHrjp/9u9j5ahNYmumMAQQiExg152kfXbd8U/nz/73wK9I7VtHNiy9+r504I15/b+gGufg6EZEzzEQsPsBaAwAGWJFAqy/ivi4GQEEEEAAAQQQQAABBBBAAAEEEEAAAQQSL1DtzpZ0Xp06b1aN88PE102BCCCAAALlCti9/0YAptx55T4EEEAAAQQQQCASAQIwkbDTaeIFJrmnSTpTjoYkvlYKRACBWAic3l06o4c0uEv4w/14s9R+al6/H6rG6RD+SOgxRgJ2PwCNESRDLUuA9VcWGzchgAACCCCAAAIIIIAAAggggAACCCCAQGoEMu45cnVbnXo3aat66Urn9dQYUCgCCCCAQCkCdu+/EYApZS65FgEEEEAAAQQQiFyAAEzkU8AAEiOQcXtIOkOuTvVOeuGFAAIIWCjwtd2kUw+Qhn5dOuhL4Q3QydTrq8aJw88g4QHRU30Bux+AMl9JF2D9JX2GqQ8BBBBAAAEEEEAAAQQQQAABBBBAAAEEKhOY4O6pz+l5ufpiriFHU5VxxlfWMHcjgAACCCRUwO79NwIwCV12lIUAAggggAACSRWIw4dP7f4BOKkrg7pKE8i4Q+XqOkmdSruRqxFAAIFoBDq2kWoGShceGk7/BGDCcU5QL/z8l6DJjGEprL8YThpDRgABBBBAAAEEEEAAAQQQQAABBBBAAIGQBardqyTVDbyskaNeyjj/DHkkdIcAAgggYL+A3ftvBGDsX0GMEAEEEEAAAQQQqCNAAIblgEClApPcCXJ0ZWPNfGs/6eivSp3aSnu03fHvtq0q7Zj7EUAAgXyBDVuktRukNRt2/PuPb0sPNHHY/LADpYVDg5ckABO8ccJ6sPsBaMKwKaeBAOuPRYEAAggggAACCCCAAAIIIIAAAggggAACCDQnkHG/qm36sxy1z13q6nLVOtObu5WvI4AAAgikTsDu/TcCMKlbkBSMAAIIIIAAAvEWIAAT7/lj9FEKjHM7qLX+KOnA+sPYu710ytel83pL3T4f5SDpGwEEEJD+9qG0YJV0x4vSm+sbiny5nfTMyO0BvaBeBGCCkk1su3Y/AE0sO4V9JsD6YykggAACCCCAAAIIIIAAAggggAACCCCAAALFCFS7MySNzV3q6lVV6SBlnE+LuZ1rEEAAAQRSI2D3/hsBmNQsRApFAAEEEEAAgWQIEIBJxjxSRdgCtW5PbdWLhbqdeaz0wz7STi3DHhT9IYAAAk0LbN4qXfuUNG5p4ev+d6xkwjBBvAjABKGa6DbtfgCaaHqKk8T6YxkggAACCCCAAAIIIIAAAggggAACCCCAAALFCGTcr8vV85J2yl3u6qeqda4q5nauQQABBBBIjYDd+28EYFKzECkUAQQQQAABBJIhQAAmGfNIFWEKZNyWcrVZUlXdbvftKC08ReqzZ5iDoS8EEECgdIFfvyr96GHpvY35935+Z+n9y0tvr5g7CMAUo8Q1dQTsfgDKVCVdgPWX9BmmPgQQQAABBBBAAAEEEEAAAQQQQAABBBDwTyDj/lyuLshr0NEFyjg3+dcJLSGAAAIIxFzA7v03AjAxX14MHwEEEEAAAQTSJkAAJm0zTr2VC0xy/yRHves2NOxAaeHQypumBQQQQCBMgW/MkZ76R36Pl35Dmj7I/1EQgPHfNOEt2v0ANOH4lMcJMKwBBBBAAAEEEEAAAQQQQAABBBBAAAEEEECgaIFat5e26s8Nrnf1LdU6jxTdDhcigAACCCRZwO79XwIwSV571IYAAggggAACCRQgAJPASaWkAAUy7i1yNbJuDxceKt0wOMA+aRoBBBAIUOAnj0pXr8jvYO5J0lk9/e2UAIy/niloze4HoCmYgJSXyPpL+QKgfAQQQAABBBBAAAEEEEAAAQQQQAABBBAoUWCSO0aOZta7a5McfUkZ5+MSW+NyBBBAAIHkCdi9/0YAJnkrjooQQAABBBBAINECBGASPb0U56tAjftDbVPeMc199pSezYvD+NojjSGAAAKhCJxyt3TvX3Z01bJKWn6OdNiX/eueAIx/lilpye4HoCmZhBSXyfpL8eRTOgIIIIAAAggggAACCCCAAAIIIIAAAgiUKVDt3irp3Hp3r1GNs2eZLXIbAggggEByBOzefyMAk5yVRiUIIIAAAgggkAoBAjCpmGaKrFjgUncX7aJXJO2TbWvv9tJfLpR2/lzFrdMAAgggEKnAlq1Sn1ukVe/tGMZJ3aR7h/k3LAIw/lmmpCW7H4CmZBJSXCbrL8WTT+kIIIAAAggggAACCCCAAAIIIIAAAgggUIFAxl0uV33zWnD0jDLO4RW0yq0IIIAAAvEXsHv/jQBM/FcYFSCAAAIIIIBAqgQIwKRquim2bIGM+z25uj17f6sW0gOnS8fuV3aL3IgAAghYJfD0P6RvzpU2/WfHsJ48R+q3tz/DJADjj2OKWrH7AWiKJiKlpbL+UjrxlI0AAggggAACCCCAAAIIIIAAAggggAACPghk3PVy1aFBS44GKuMs86EHmkAAAQQQiJ+A3ftvBGDit6IYMQIIIIAAAgikWoAATKqnn+KLFqh2fytpcPb6K46QphxV9N1ciAACCMRCYPxj0tQndwx1ZG/pluP9GToBGH8cU9SK3Q9AUzQRKS2V9ZfSiadsBBBAAAEEEEAAAQQQQAABBBBAAAEEEPBBYILbWS31VsGWXNWotsGukQ+d0gQCCCCAgOUCdu+/EYCxfPkwPAQQQAABBBBAIF+AAAwrAoHmBCa6fVSlZ7OXtaiSXvqhdMDuzd3I1xFAAIF4Cbz6vtTzF9LWbdvHvVNL6cXRUtfPV14HAZjKDVPWgt0PQFM2GSksl/WXwkmnZAQQQAABBBBAAAEEEEAAAQQQQAABBBDwUWCi21tV+lMjLS6ToxpOg/HRm6YQQAAB+wXs3n8jAGP/CmKECCCAAAIIIIBAHQECMCwHBJoTyLhXy9Vl2cvOPki64zvN3cTXEUAAgXgKfO830twXd4x9/BHSVT6ceEUAJp7rIcJR2/0ANEIYug5FgPUXCjOdIIAAAggggAACCCCAAAIIIIAAAggggEDiBard2ZLOa6TOX8nR3co49ybegQIRQAABBOzefyMAwwpFAAEEEEAAAQRiJUAAJlbTxWAjEah2zekvfbJ9LzlLOuarkYyEThFAAIHABR79H2nQnTu6OaST9Fxj2xIljIYATAlYXGoE7H4AyhwlXYD1l/QZpj4EEEAAAQQQQAABBBBAAAEEEEAAAQQQCE9gknuSHDUecnH0klz9Si11tyY6b4Y3MHpCAAEEEAhRwO79NwIwIS4FukIAAQQQQAABBCoXIABTuSEtJF2g2n1f0udNmbvtLP3r8qQXTH0IIJB2gd1+Jq3ftF3Br+97BGDSvqpKrt/uB6All8MNMRNg/cVswhguAggggAACCCCAAAIIIIAAAggggAACCFgu8FN3X7XUdLk6qYmRfiLpV14YpkpPKeOst7wqhocAAgggULyA3ftvBGCKn0muRAABBBBAAAEELBAgAGPBJDAEiwUy7hfk6r3sCLt/QVp1vsXjZWgIIICADwIH3ii9aqJ/n73WXip96b8qa5gATGV+Kbzb7gegKZyQlJXM+kvZhFMuAggggAACCCCAAAIIIIAAAggggAACCIQkMMmtlqNhkro12aOrzarSnyTvn6cl/VEZZ01Io6QbBBBAAAH/BezefyMA4/+M0yICCCCAAAIIIBCgAAGYAHFpOgECGfdQuXomW8khnaTpgxJQFyUggIAVAp3aSnu3l3ZqacVwcoM4+k7psf/ZMaanzpUO/3JlYyQAU5lfCu+2+wFoCickZSWz/lI24ZSLAAIIIIAAAggggAACCCCAAAIIIIAAAiEKZNyW2qbTVKXT5Or4ont29Iak5XL1Vzn6WKr3Twt9pBb6WP+lj/VjZ3PR7XIhAggggEAYAnbvvxGACWMN0AcCCCCAAAIIIOCbAAEY3yhpKPYCk90u+o9GyFFnKffPPpKqYl8bBSCAgNUC++wq7dtB6rzr9kDM6d2lr+0W3ZDPvFeav2pH/wuHSsMOrGw8BGAq80vh3XY/AE3hhKSsZNZfyiacchFAAAEEEEAAAQQQQAABBBBAAAEEEEAgIoGJ7mFq4QVhTpPUKaJR0G38BP4tV+vk6F/eP+Z/67N/V+lf3v/epnXaSX/WeMd8jRcCCEQvYPf+GwGY6FcII0AAAQQQQAABBEoQIABTAhaXJlSgxj1K2zRc8v7ZKaFVUhYCCMQem/moAAAgAElEQVRIwJwIM7z79iDM0V8Nf+BXLJWmLd/R79SjpXH9KhsHAZjK/FJ4t90PQFM4ISkrmfWXsgmnXAQQQAABBBBAAAEEEEAAAQQQQAABBBCIWCDjdpQ0TK76y9Fhcr1fWMkLgcoFXP1FVTI7nyu1Vc9rsvNy5Y3SAgIIlCFg9/4bAZgyppRbEEAAAQQQQACB6AQIwERnT89RC9S43/8s+HJ01EOhfwQQQKAxAROAMUGYc3qFZ1SzTMos29FfZoBUPaCy/gnAVOaXwrvtfgCawglJWcmsv5RNOOUigAACCCCAAAIIIIAAAggggAACCCCAgGUCtW5PbVNfSYfL1WGSvmbZCBlOfAXWSHpKrp6Xo+dV4yyJbymMHIFYCdi9/0YAJlaLicEigAACCCCAAAIEYFgD6RPIuP8l6Vq5+kExxXdqK31tt2Ku5BoEEECgNIH//Vh6c31x95yyvzT7BGm3NsVdX8lVBGAq0eNenwTsfgDqU5E0Y60A68/aqWFgCCCAAAIIIIAAAggggAACCCCAAAIIIJBKgavcPfQf9ZWrnnLUVq7aSp/9k/3/+f9unUonii5HYKlc3aFaZ0E5N3MPAggULWD3/hsBmKInkgsRQAABBBBAAAEbBAjA2DALjCE8gYlub1VpkaT9CnXa7fPSsAOlr3SQunSUuu0uddgpvOHREwIIpE/g3/+RXv+X9Pq67f9e9Ir02r8KO3xxF2n28dKJ3YJ1IgATrC+tFyVg9wPQokrgohgLsP5iPHkMHQEEEEAAAQQQQAABBBBAAAEEEEAAAQQQQCDhAte7rfV/aqet3j/tJbXL+8f1/n9XSQMk7VOkxrNeEGZX3aGxzqYi7+EyBBAoXsDu/TcCMMXPJFcigAACCCCAAAIWCBCAsWASGEJIAhn3Qrm6oVBvJ3SVTjtQOu0AqUVVSOOhGwQQQKCAwNZt0t2vSne/Ij3wemGiS78hTR8UHB8BmOBsabloAbsfgBZdBhfGVID1F9OJY9gIIIAAAggggAACCCCAAAIIIIAAAggggAACCOQJTHa7aJv6aZuOLCoQ4+h1Lwjj6A5lnHfRRAAB3wTs3n8jAOPbRNMQAggggAACCCAQhgABmDCU6SN6gWr3EUkNPi7+nW7S+COkPntGP0RGgAACCNQXeO4d6ad/kJa82dDmW/tJvzsjGDMCMMG40mpJAnY/AC2pFC6OoQDrL4aTxpARQAABBBBAAAEEEEAAAQQQQAABBBBAAAEEEGhWIOMeIqmfpJPl6ohGr3f1N1VpvDLOombb5AIEEChGwO79NwIwxcwh1yCAAAIIIIAAAtYIEICxZioYSGAC1e50SZfWb3/Wt6SLDw+sVxpGAAEEfBO4bIl0zcqGzU09WhpnHs/6/CIA4zMozZUjYPcD0HIq4p44CbD+4jRbjBUBBBBAAAEEEEAAAQQQQAABBBBAAAEEEEAAgXIEJrnfVpVOl6vTJbVspIlrVeOMKad57kEAgTwBu/ffCMCwXBFAAAEEEEAAgVgJEICJ1XQx2JIFJrlnytGd9e97YbR00JdKbo0bEEAAgcgEXv+X1P8O6b3/yx/C4u9Kp3zd32ERgPHXk9bKErD7AWhZJXFTjARYfzGaLIaKAAIIIIAAAggggAACCCCAAAIIIIAAAggggEBFAhm3m6ThnwVh9mvQlqOn9JGO0ixnU0X9cDMC6Rawe/+NAEy6VyfVI4AAAggggEDsBAjAxG7KGHDRAhm3h1w9IWnXuve8f7n0+Z2LboULEUAAAasEvn6j9Jf384f0+PekAfv4N0wCMP5Z0lLZAnY/AC27LG6MiQDrLyYTxTARQAABBBBAAAEEEEAAAQQQQAABBBBAAAEEEPBNIOPupG0aI0dTCrS5TY6OVcZZ6lt/NIRAugTs3n8jAJOu1Ui1CCCAAAIIIBB7AQIwsZ9CCmhUoNp9VNLRdb9+24nSOb0wQwABBOIr8OEn0heulv6zbUcNX+0g3X+6dOAX/KmLAIw/jrRSkYDdD0ArKo2bYyDA+ovBJDFEBBBAAAEEEEAAAQQQQAABBBBAAAEEEEAAAQQCEci435Or2ZJaNWjfVUa1Tk0g/dIoAskWsHv/jQBMslcf1SGAAAIIIIBA4gQIwCRuSinIE8i45njaBXU1xvy3NPNYfBBAAIH4Czz+N+mbc/PruKyvdPUx/tRGAMYfR1qpSMDuB6AVlcbNMRBg/cVgkhgiAggggAACCCCAAAIIIIAAAggggAACCCCAAAKBCUx0u6tKD0jap0Efjror47wSWN80jEAyBezefyMAk8xVR1UIIIAAAgggkFgBAjCJndqUF5ZxH5KrIVmF07tLd52SchPKRwCBRAnMWCldumRHSfvsKv3tYn9KJADjjyOtVCRg9wPQikrj5hgIsP5iMEkMEQEEEEAAAQQQQAABBBBAAAEEEEAAAQQQQACBwAUy7nK56pvXj6utqtLOyjhbAu+fDhBIjoDd+28EYJKz0qgEAQQQQAABBFIhQAAmFdOcsiKr3X6Snqxb9dMjpcP2TJkD5SKAQKIFPvlU6nqD9PePdpS5aKh02oGVl00ApnJDWqhYwO4HoBWXRwOWC7D+LJ8ghocAAggggAACCCCAAAIIIIAAAggggAACCCCAQGgCk9xqOcrU6+8u1TgjQhsDHSEQfwG7998IwMR/hVEBAggggAACCKRKgABMqqY7JcVm3Jvk6ofZakf0kOafnJLaKRMBBFIlMPYRadZTO0oe8jXpoeGVExCAqdyQFioWsPsBaMXl0YDlAqw/yyeI4SGAAAIIIIAAAggggAACCCCAAAIIIIAAAgggEKpAtbtQ0rC8Ph2NUca5NtRx0BkC8RWwe/+NAEx8VxYjRwABBBBAAIFUChCASeW0J7joandvSasktc9WufQs6aivJrhmSkMAgdQKvPYvaf+f55e//idShzaVkRCAqcyPu30RsPsBqC8l0ojFAqw/iyeHoSGAAAIIIIAAAggggAACCCCAAAIIIIAAAgggEIlAtftnSb3y+nY0RBnn4UjGQ6cIxEvA7v03AjDxWk2MFgEEEEAAAQRSL0AAJvVLIGEAGfdkubonW9WJ3aTf5P8OjoQVTDkIIJB2gW/Pl36/eofCfcOk73SrTIUATGV+3O2LgN0PQH0pkUYsFmD9WTw5DA0BBBBAAAEEEEAAAQQQQAABBBBAAAEEEEAAgUgEJrh7qaVek7Rznf5X6z86UlOctZGMiU4RiI+A3ftvBGDis5IYKQIIIIAAAgggIIkADMsgWQIZ92K5mpUtasax0tj/TlaJVIMAAgjUFZj5lHTJIzv+xI/vewRgWGMWCNj9ANQCIIYQqADrL1BeGkcAAQQQQAABBBBAAAEEEEAAAQQQQAABBBBAIKYCk9xvy1H+iS+OJirjXBnTihg2AmEJ2L3/RgAmrHVAPwgggAACCCCAgC8CBGB8YaQRawQy7ky5GpMdz6Kh0mkHWjM6BoIAAgj4LnD3K9KwxTuavfBQ6YbBlXVDAKYyP+72RcDuB6C+lEgjFguw/iyeHIaGAAIIIIAAAggggAACCCCAAAIIIIAAAggggECkApPcy+To6jpjeEuOeivjrI90XHSOgN0Cdu+/EYCxe/UwOgQQQAABBBBAoJ4AARiWRLIEqt37JZ2QLerJc6R+eyerRKpBAAEE6gos/7t0xC93/MmQr0kPDa/MiABMZX7c7YuA3Q9AfSmRRiwWYP1ZPDkMDQEEEEAAAQQQQAABBBBAAAEEEEAAAQQQQACBSAUybiu5elHS/rlxuLpctc70SMdF5wjYLWD3/hsBGLtXD6NDAAEEEEAAAQTqCRCAYUkkS2CS+4ocHZAt6s2LpK92SFaJVIMAAgjUFfifD6R9r9vxJ1/fXXr1gsqMCMBU5sfdvgjY/QDUlxJpxGIB1p/Fk8PQEEAAAQQQQAABBBBAAAEEEEAAAQQQQAABBBCIXKDaHS/pqtw4HL2u/1NvXeNsjHxsDAABOwXs3n8jAGPnqmFUCCCAAAIIIIBAIwIEYFgayRKodv8tqU22qE8mSq1bJKtEqkEAAQTqCmzeKu00ecef7NRS2vTTyowIwFTmx92+CNj9ANSXEmnEYgHWn8WTw9AQQAABBBBAAAEEEEAAAQQQQAABBBBAAAEEEIhcYIK7l1roJTna8StZHV2kjHN95GNjAAjYKWD3/hsBGDtXDaNCAAEEEEAAAQQaESAAw9JIlkC9v5C4mWSVRzUIIIBAIQGn3ve6Sr/3EYBhnVkgYPcDUAuAGEKgAqy/QHlpHAEEEEAAAQQQQAABBBBAAAEEEEAAAQQQQACBBAhUu9dJ+nGdSlbJUW9lnE8TUB0lIOC3gN37bwRg/J5v2kMAAQQQQAABBAIVIAATKC+Nhy5AACZ0cjpEAIHoBQjARD8HjMB3AbsfgPpeLg1aJsD6s2xCGA4CCCCAAAIIIIAAAggggAACCCCAAAIIIIAAAtYJZNxD5Oq5vHG5Gq1aZ7Z1Y2VACEQvYPf+GwGY6FcII0AAAQQQQAABBEoQIABTAhaXxkCAAEwMJokhIoCA3wIEYPwWpT0LBOx+AGoBEEMIVID1FygvjSOAAAIIIIAAAggggAACCCCAAAIIIIAAAgggkBCBjLtIrk7LVeNogTLOGQmpjjIQ8FPA7v03AjB+zjVtIYAAAggggAACgQsQgAmcmA5CFSAAEyo3nSGAgB0CBGDsmAdG4auA3Q9AfS2VxiwUYP1ZOCkMCQEEEEAAAQQQQAABBBBAAAEEEEAAAQQQQAAB6wRq3CHapofqjOv/qcY5wLpxMiAEohewe/+NAEz0K4QRIIAAAggggAACJQgQgCkBi0tjIEAAJgaTxBARQMBvAQIwfovSngUCdj8AtQCIIQQqwPoLlJfGEUAAAQQQQAABBBBAAAEEEEAAAQQQQAABBBBIiEDG7ahtWiNHrXMVtVInTXDWJqRCykDALwG7998IwPg1z7SDAAIIIIAAAgiEIkAAJhRmOglNgABMaNR0hAAC9ggQgLFnLhiJbwJ2PwD1rUwaslSA9WfpxDAsBBBAAAEEEEAAAQQQQAABBBBAAAEEEEAAAQSsE8i4y+Wqb25cjo5Xxql7Kox1Q2ZACEQgYPf+GwGYCJYEXSKAAAIIIIAAAuULEIAp3447bRQgAGPjrDAmBBAIWIAATMDANB+FgN0PQKMQoc8wBVh/YWrTFwIIIIAAAggggAACCCCAAAIIIIAAAggggAACcRbIuNfK1UW5ElzVqLb+Dm6cC2TsCPgiYPf+GwEYXyaZRhBAAAEEEEAAgbAECMCEJU0/4QgQgAnHmV4QQMAqAQIwVk0Hg/FHwO4HoP7USCv2CrD+7J0bRoYAAggggAACCCCAAAIIIIAAAggggAACCCCAgF0CGXeYXC3MDcrRg8o4J9g1SEaDQOQCdu+/EYCJfIEwAAQQQAABBBBAoBQBAjClaHGt/QIEYOyfI0aIAAK+CxCA8Z2UBqMXsPsBaPQ+jCBYAdZfsL60jgACCCCAAAIIIIAAAggggAACCCCAAAIIIIBAcgQybie5eqdOQf9QjbNXcgqkEgR8EbB7/40AjC+TTCMIIIAAAggggEBYAgRgwpKmn3AECMCE40wvCCBglQABGKumg8H4I2D3A1B/aqQVewVYf/bODSNDAAEEEEAAAQQQQAABBBBAAAEEEEAAAQQQQMA+gYz7V7nqkhtYK3XSBGetfQNlRAhEJmD3/hsBmMgWBh0jgAACCCCAAALlCBCAKUeNe+wVIABj79wwMgQQCEyAAExgtDQcnYDdD0Cjc6HncARYf+E40wsCCCCAAAIIIIAAAggggAACCCCAAAIIIIAAAskQyLi/lKvv54pxNUi1zqPJKI4qEPBFwO79NwIwvkwyjSCAAAIIIIAAAmEJEIAJS5p+whEgABOOswW9rFixQv369csbyfz58zVixIiiR/fxxx/r6aef1rJly7x/v/TSS1q/fr13f9u2bXXQQQdp33339fox/5j/3bJly6Lbj/JC13X12muv6a677tLSpUu9+urXNX78eHXpsuOX0BQz3k2bNmnMmDGaPXt27vJjjz1WCxYs0G677VZME1wTgAABmABQaTJqAbsfgEatQ/9BC7D+ghamfQQQQAABBBBAAAEEEEAAAQQQQAABBBBAAAEEkiRQ7Y6TNDVXkqPTlXEWJalEakGgQgG7998IwFQ4vdyOAAIIIIAAAgiEK0AAJlxvegtagABM0MLWtF9JAOatt97SjBkzNHfuXG3YsKHomrp3765LLrlEQ4cO1S677FL0fWFfaEIqpr6rr7660fp69+6tRYsWab/99ssbnrFZuHChRo8erQ4dOjQYOgGYsGezuP4IwBTnxFWxErD7AWisKBlsGQKsvzLQuAUBBBBAAAEEEEAAAQQQQAABBBBAAAEEEEAAgdQKZNzz5erGXP2OfqSM8/PUelA4Ag0F7N5/IwDDmkUAAQQQQAABBGIlQAAmVtPFYJsVIADTLFFSLignALN582bNmTNHkyZNyp30Uo5H3759de2118qESBzHrm+j5uSX66+/XhdffHGTpQ0ZMkTz5s3LhVzWrVunX/7yl5o2bZr69OnT6IkuBGDKWTHB30MAJnhjeghdwO4HoKFz0GHIAqy/kMHpDgEEEEAAAQQQQAABBBBAAAEEEEAAAQQQQACBWAtk3DPkal6uBlc1qq2/ixvrChk8ApUK2L3/RgCm0vnlfgQQQAABBBBAIFQBuz65Xbh0u38ADnW66KxZAQIwzRIl5YJSAzAmuGFORMlkMr4QdO7c2QuMDBw40KoQzNtvv63hw4dr5cqVeXWa8Xbp0kVVVVUyFj179tT06dO100476c0339QZZ5yhp59+2rvn2GOPJQDjyyoJrxECMOFZ01NoAvz8Fxo1HRUQYP2xLBBAAAEEEEAAAQQQQAABBBBAAAEEEEAAAQQQQKB4gYx7glzdX+eGn6vG+VHxDXAlAokXsHv/jQBM4hcgBSKAAAIIIIBAsgQIwCRrPqmGAExq1kApARhzKsrChQs1evRobdiwIWfUtm1bnXTSSRoxYoQXCOnQoYNatWrlfd3c8/HHH2v16tV6+OGHddttt8mES+q+zD2m3f33398a9/oupsZZs2Z5AZfWrVsXHOfrr7+u0047TS+99JL3dQIw1kxn0QMhAFM0FRfGR8DuB6DxcWSk5Qmw/spz4y4EEEAAAQQQQAABBBBAAAEEEEAAAQQQQAABBNIpkHEHyNXjdYpfpBrn9HRiUDUCBQXs3n8jAMOyRQABBBBAAAEEYiVAACZW08VgmxUgANMsUVIuKBSAWbRokRfkqP966623vACIuSf7Ouyww3TDDTfokEMOKeoEFxOcmTJliqZNm5bX/KhRo7yASZs2baygXbBggVdr9nXmmWfqxhtvlAnCNPaqNAAzZMgQzZs3zwsQ8YpGgABMNO70GqiA3Q9AAy2dxi0QYP1ZMAkMAQEEEEAAAQQQQAABBBBAAAEEEEAAAQQQQACB2Ahk3IPl6vnceB09qowzKDbjZ6AIBC9g9/4bAZjgVwA9IIAAAggggAACPgoQgPERk6YsECAAY8EkhDOEVatWaejQoXrjjTe8DvfYYw89+OCD6t27d4MBmNNbzj333NyfmxNbTFimR48eJQ128+bNqqmp0dSpU3P3mX5/85vf6NBDDy2praAurh+Aqa6ulvnHcRr/dl9KAGbr1q2aOHFinsGYMWO8YFD29JygaqPdxgUIwLA6Eihg9wPQBIJTUp4A648FgQACCCCAAAIIIIAAAggggAACCCCAAAIIIIAAAsULTHb31adaXeeGF1TjHFx8A1yJQOIF7N5/IwCT+AVIgQgggAACCCCQLAECMMmaT6ohAJOaNbBmzRqNGDFCy5Yt82r+xje+obvuukudO3fOM/jkk090ySWX6Kabbsr9+YwZM2RCG02FQhqDLHSazOTJkzVhwoSy2vN7wuoHYGpra73ASlOvUgIwpp3Zs2dr9OjRuSZnzpzpefKKToAATHT29ByYgN0PQAMrm4YtEWD9WTIRDAMBBBBAAAEEEEAAAQQQQAABBBBAAAEEEEAAgVgITHF312b9MzdWV/+rWmfvWIydQSIQjoDd+28EYMJZBfSCAAIIIIAAAgj4JEAAxidImrFEgACMJRMR/DA2bNigCy64QPPmzfM6M6fBzJkzR+3bt8/rfN26dV5Q5pFHHsn9+ZIlS3TMMceUNUhzAoo5BcaEXrIvc7rMddddp5133rmsNv28KYwAzKOPPqpBg3ac1nz//ffrhBNO8LMM2ipRgABMiWBcHgcBux+AxkGQMVYiwPqrRI97EUAAAQQQQAABBBBAAAEEEEAAAQQQQAABBBBIm8D1bmut0yd1yv63apxd0sZAvQg0IWD3/hsBGBYvAggggAACCCAQKwECMLGaLgbbrAABmGaJknKBCaKYk02mTp3qlXTFFVd4oZQWLVrklVgoAPPEE0/oyCOPLJvigQce0Pe//3317NlTn/vc59SlSxdNmTJF7dq1K6rNbdu2yZy68uCDD+oPf/iDnnvuOa1fv967t1evXl67gwcP1tFHH60OHTo02Wb901uKGcD8+fO1zz77qF+/fsVc7o3n7rvvVteuXb3rV61a5QWO3njjDa/2xYsXq0ePHkW1xUXBCBCACcaVViMVsPsBaKQ0dB6CAOsvBGS6QAABBBBAAAEEEEAAAQQQQAABBBBAAAEEEEAgUQJ8gD5R00kxvgvYvf/G+9f3CadBBBBAAAEEEEAgSAECMEHq0nb4AgRgwjePsMfZs2dr9OjR3ghuvvlmjRo1qsFoPvjgA5155pn67W9/m/vajBkzNGbMGDlOuN8CTfDFhG9+9rOf5Z1I0xhhx44dvfouvvhi7b777gUviyIAs2bNGu9UnWXLlmnAgAEyp8506tQpwpVA1wRgWAMJFLD7AWgCwSkpT4D1x4JAAAEEEEAAAQQQQAABBBBAAAEEEEAAAQQQQACB0gT4AH1pXlydNgG79994/6ZtPVIvAggggAACCMRcINxPf5eHZfcPwOXVxF1BCRCACUrWynYfffRRDRo0yBvbkiVLdMwxxzQYZ/2TYswFhx12mG6//Xbtv//+odW1adMmmeDN1VdfrQ0bNpTUb9++fXX99dfr4IMPbnBfFAEYM/4LLrhA8+bN88JFN954o9q2bVtSTVzsrwABGH89ac0KAX7+s2IaUjsI1l9qp57CEUAAAQQQQAABBBBAAAEEEEAAAQQQQAABBBAoU4AP0JcJx20pEbB7/433b0qWIWUigAACCCCAQFIECMAkZSapY7sAARhWQgGBxx57TCeddFJe8KRPnz666qqrNHDgQLVs2TJQt40bN+ryyy/XTTfd1KCfrl276qijjtLee++tLVu2aOXKlVqxYkWDkIy57pZbbtGRRx6Z18a7776rRYsWafPmzd6fv/LKK5o/f37umsGDBze4p3///tptt9107733etetX7/eC7OsXbvW+/8mGPTd735Xbdq08f5/69atNWzYMH3pS18K1InGyxcgAFO+HXdaK2D3A1Br2RiYTwKsP58gaQYBBBBAAAEEEEAAAQQQQAABBBBAAAEEEEAAgdQI8AH61Ew1hZYlYPf+G+/fsiaVmxBAAAEEEEAAgagECMBEJU+/wQgQgAnGNeatmgDKmDFjdOuttzaopHv37jrjjDN03HHH6Wtf+5rvYRhzAs3MmTO9AEzdlznVZcqUKerXr5+qqqryvvb+++97p8WYwEzd02LMyTUmqNKlS5dGZ2TBggVePdlXbW2tJk6c2OQM1j9F5thjj5Vpx4RkeMVDgABMPOaJUZYkYPcD0JJK4eIYCrD+YjhpDBkBBBBAAAEEEEAAAQQQQAABBBBAAAEEEEAAgUgF+AB9pPx0br2A3ftvvH+tX0AMEAEEEEAAAQQQqCtAAIb1kCwBAjDJmk8fqzEhjx/84Afe6SqNvTp27OidxmL+MSet7LvvvmrVqlVFo/jTn/6koUOH6u233861c+aZZ3oBl913373Rtl3X1X333aexY8fm3XvJJZd4J9eYU1kKvQjAVDRdsb2ZAExsp46BNy5g9wNQZi7pAqy/pM8w9SGAAAIIIIAAAggggAACCCCAAAIIIIAAAggg4LcAH6D3W5T2kiVg9/4b799krTaqQQABBBBAAIHECxCASfwUp6xAAjApm/DSyjUhFHMSjAmWFPNq27atzEkt5kSUQYMGlXxCjDn9paamRpMnT851N3DgQO8Ulz333LPZIZgQzJw5c3Teeeflru3cubMWL16sQw45pOD9BGCaZU3kBQRgEjmtaS/K7gegaZ+d5NfP+kv+HFMhAggggAACCCCAAAIIIIAAAggggAACCCCAAAL+CvABen89aS1pAnbvv/H+Tdp6ox4EEEAAAQQQSLgAAZiET3DqyiMAk7opL7XgzZs3695779XUqVP18ssvl3S7CZ+YU2TOPvts7b333s3eawI3w4cP18qVK3PX3nPPPTr55JObvTd7wQcffOD1WTe0YwI1EyZMkOM0/BZOAKZo2kRdSAAmUdNJMdsF7H4AyiwlXYD1l/QZpj4EEEAAAQQQQAABBBBAAAEEEEAAAQQQQAABBPwW4AP0fovSXrIE7N5/4/2brNVGNQgggAACCCCQeAECMImf4pQVSAAmZRNefrmbNm3SM888ozvvvFP333+/1q9fX3Rj5mSY888/X5dffrk6duzY6H2PPvqod3JM9jVgwACZgEqnTp2K7stcOHv2bI0ePTp3z9ChQ72TYdq3b9+gHQIwJdEm5mICMImZSgrZIWD3A1BmKukCrL+kzzD1IYAAAggggAACCCCAAAIIIIAAAggggAACCCDgtwAfoPdblPaSJWD3/hvv32StNqpBAAEEEEAAgcQLEIBJ/BSnrEACMCmbcH/K3bJli/76179q6dKleuSRR7RixQpt2LCh2cb79vNzAc4AACAASURBVO3rhVMOOOCAgteaU2bGjx+f+9qYMWM0bdo0tWrVqtm2617w/PPP6/jjj9fatWu9P+7Zs6fuvvtude3atUE7BGBKok3MxQRgEjOVFLJDwO4HoMxU0gVYf0mfYepDAAEEEEAAAQQQQAABBBBAAAEEEEAAAQQQQMBvAT5A77co7SVLwO79N96/yVptVIMAAggggAACiRcgAJP4KU5ZgQRgUjbhwZRrAjFvvvmmli1bpgceeKDJQMxhhx2m22+/Xfvvv3/eYEwb48aN06xZs3J/PnPmTJkQTKmvNWvWaMSIEd54sq/ly5fLBHDqvwjAlKqbjOsJwCRjHqkiT8DuB6BMVtIFWH9Jn2HqQwABBBBAAAEEEEAAAQQQQAABBBBAAAEEEEDAbwE+QO+3KO0lS8Du/Tfev8labVSDAAIIIIAAAokXIACT+ClOWYEEYFI24eGUu3HjRv3xj3/UTTfdpIceeqhBpyNHjvSCLrvsskvua5s2bfLCLuaEmOxr/vz5XpCl1Ne6deu8+8zpNNkXAZhSFZN9PQGYZM9vSquz+wFoSiclRWWz/lI02ZSKAAIIIIAAAggggAACCCCAAAIIIIAAAggggIAvAnyA3hdGGkmsgN37b7x/E7vwKAwBBBBAAAEEkilAACaZ85reqgjApHfuQ6h827Zt+t3vfqdLLrlEr7/+eq7Htm3b6r777tNRRx2V+7OgAzCNhWk4ASaEhWBhFwRgLJwUhlSpgN0PQCutjvttF2D92T5DjA8BBBBAAAEEEEAAAQQQQAABBBBAAAEEEEAAAdsE+AC9bTPCeOwSsHv/jfevXauF0SCAAAIIIIAAAs0IEIBhiSRLgABMsubT0mqeeOIJnX322Xr77bdzI7ziiis0efJktWjRwvuzoAMwS5Ys0THHHNNAiACMpYsm4GERgAkYmOajELD7AWgUIvQZpgDrL0xt+kIAAQQQQAABBBBAAAEEEEAAAQQQQAABBBBAIAkCfIA+CbNIDcEJ2L3/xvs3uJmnZQQQQAABBBBAIAABAjABoNJkhAIEYCLEt6/rN954Q9dee61Wr17tBVJ23nlnzZs3T7vvvntFg926datqamq8wEv2NXToUM2ZM0ft27f3/ijoAMzy5cvVt2/fBnUQgKloamN7MwGY2E4dA29cwO4HoMxc0gVYf0mfYepDAAEEEEAAAQQQQAABBBBAAAEEEEAAAQQQQMBvAT5A77co7SVLwO79N96/yVptVIMAAggggAACiRcgAJP4KU5ZgQRgUjbhTZf7/PPP6/jjj9fatWu9C7t06aLFixerR48eFTs98MADOvHEE3PtHHvssTLhk9122837sy1btmjcuHGaNWtW7pqZM2dqzJgxJfdtTpoZPny4Vq5c6d3btm1bmRNgDj/88AZtEYApmTcRNxCAScQ0UkS+gN0PQJmtpAuw/pI+w9SHAAIIIIAAAggggAACCCCAAAIIIIAAAggggIDfAnyA3m9R2kuWgN37b7x/k7XaqAYBBBBAAAEEEi9AACbxU5yyAgnApGzCmy63fnDEXD1//nyNGDGiYqc//vGP6t+/f66d+gEY8wUTfhk7dmzumvPPP18zZszQTjvtVFL/Tz/9tAYNGqQNGzZ49/Xu3VuLFi3Sfvvt16AdAjAl0SbmYgIwiZlKCtkhYPcDUGYq6QKsv6TPMPUhgAACCCCAAAIIIIAAAggggAACCCCAAAIIIOC3AB+g91uU9pIlYPf+G+/fZK02qkEAAQQQQACBxAsQgEn8FKesQAIwKZvwpsvduHGjLrzwQt1xxx25C0899VTNnj1bHTp0qMjKtDF69OhcG+eee66uu+467bzzzrk/e/TRR73gSvY1YMAA75SYTp06ldR3/b6GDh2qOXPmqH379g3aIQBTEm1iLiYAk5ippJAdAnY/AGWmki7A+kv6DFMfAggggAACCCCAAAIIIIAAAggggAACCCCAAAJ+C/ABer9FaS9ZAnbvv/H+TdZqoxoEEEAAAQQQSLwAAZjET3HKCiQAk7IJb77c2267TSacUvc1b9487xQYxynvW+AHH3ygUaNG6de//nWu2ZkzZ2rMmDF5/fhxAs0///lPjRw5Ug888ECu7cmTJ2vChAkFx08Apvk1kcQrCMAkcVZTX5PdD0BTPz2JB2D9JX6KKRABBBBAAAEEEEAAAQQQQAABBBBAAAEEEEAAAZ8F+AC9z6A0lzABu/ffeP8mbLlRDgIIIIAAAggkXaC8T3+Hq2L3D8DhWtBbcwIEYJoTSt3X33nnHZ155pl6/PHHc7V37txZ06dP1ymnnKKqqqqSTD799FPNmDFD48aNy923//77e2GYAw44IK+trVu3qqamRiawkn0NHDhQJoCz5557Ntuv67reSS/nnXde7to99thDv/nNb3TooYcWvJ8ATLOsibyAAEwipzXtRfHzX9pXQLT1s/6i9ad3BBBAAAEEEEAAAQQQQAABBBBAAAEEEEAAAQTiJ8AH6OM3Z4w4TAG79994/4a5FugLAQQQQAABBBCoWIAATMWENGCVAAEYq6bDlsEsWrTIC5Fs2LAhN6S2bdt6p7j86Ec/0t57713UUN9//31dffXVuuaaa/KuHz9+vBd0admyZYN2/vSnP2no0KEyp8FkX6eeeqpuuOEGffGLX2y0XxN+ue+++zR27Ni8ey+88EJvDG3atCl4rx8BmAEDBsi006lTp6JcuCh6AQIw0c8BI/BdwO4HoL6XS4OWCbD+LJsQhoMAAggggAACCCCAAAIIIIAAAggggAACCCCAgPUCfIDe+iligJEK2L3/xvs30sVB5wgggAACCCCAQKkCBGBKFeN6uwUIwNg9PxGNbvPmzcpkMpo2bVqDEZggzHHHHadhw4bp4IMP1he+8AW1atXKu86c9vLhhx/qlVde0eLFi7Vw4UKtX78+r40TTzxRs2fPbjTMYk6BmTlzpi6//PK8+/r06aMpU6bom9/8ZoNTaNatW6frr79es2bNygvtHHbYYbr99ttlTpxp7FVOAMaEc4YPH66VK1d6zRqTm266yfuzUk/IiWiKU98tAZgKlkDGPUgZ58UKWuDWYATsfgAaTM20ao8A68+euWAkCCCAAAIIIIAAAggggAACCCCAAAIIIIAAAgjEQ4AP0MdjnhhlVAJ277/x/o1qXdAvAggggAACCCBQlgABmLLYuMlaAQIw1k5N1APbuHGjJkyYoOuuu863ofTt21e33Xabunbt2mSbpm8TgDGhkvovc+9RRx3lnUKzZcsWL4SyYsWKvOCLuadz586aO3eu+vfv32Rf5QRgPvroI5177rleyKfuq1evXtp99931uc99zgvr9OjRwzc7GvJXgABMGZ4Zd4BcVcvRE8rUFyyjPW7xW8DuB6B+V0t7tgmw/mybEcaDAAIIIIAAAggggAACCCCAAAIIIIAAAggggIDtAnyA3vYZYnzRCti9/8b7N9rVQe8IIIAAAggggECJAgRgSgTjcssFCMBYPkHRDs+cBHPXXXfp0ksvbXCSS6kjO+uss3TllVdqr732KupWE4IxJ9CYAM6GDRuKuid7kTktxpwIc/jhhzd7XzkBGNd1vfYvvvjiRttfsmSJjjnmmGb754JoBAjAlOCeDb5IAyR9JEf7KON8WEILXBqOgN0PQMMxoJfoBFh/0dnTMwIIIIAAAggggAACCCCAAAIIIIAAAggggAAC8RTgA/TxnDdGHZaA3ftvvH/DWgf0gwACCCCAAAII+CJAAMYXRhqxRoAAjDVTYfNA1q5dq9tvv1233HKL3n777ZKGetxxx2ns2LHeSSxVVVUl3btt2zb94Q9/UG1trZ588slm7+3YsaPGjRun8847T+3bt2/2enNBOQEYc9/69eu9vm699daC/dx8880aNWpUUWPgovAFCMAUYZ4ffNl+g6MaTn8pwi6aS+x+ABqNCb2GJ8D6C8+anhBAAAEEEEAAAQQQQAABBBBAAAEEEEAAAQQQSIYAH6BPxjxSRVACdu+/8f4Nat5pFwEEEEAAAQQQCESAAEwgrDQamQABmMjo49jxli1b9PLLL+uZZ57Rc889pzfffFMvvvhi3gkt5tSVbt26eaefHHHEEfryl78sx6nsW+enn36qF154Qb///e+1YsUKr28TQDEv09/BBx+swYMHe/21a9euJNpyAzCmE3NCzsMPP6xFixZ5JnXDQVdccYUmT56sFi1alDQeLg5HgABME86Fgi/bL+f0l3CWZ7m92P0AtNyquC8uAqy/uMwU40QAAQQQQAABBBBAAAEEEEAAAQQQQAABBBBAwBYBPkBvy0wwDjsF7N5/4/1r56phVAgggAACCCCAQCMClX2KOxxWu38ADseAXooVIABTrBTXIYBAggQIwBSYzMaDL9sv5vQX298B/Pxn+wwle3ysv2TPL9UhgAACCCCAAAIIIIAAAggggAACCCCAAAIIIOC/AB+g99+UFpMkYPf+G+/fJK01akEAAQQQQACBFAgQgEnBJKeqRAIwqZpuikUAge0CBGDqrITmgi/bL+X0F/vfPHY/ALXfjxFWJsD6q8yPuxFAAAEEEEAAAQQQQAABBBBAAAEEEEAAAQQQSJ8AH6BP35xTcSkCdu+/8f4tZS65FgEEEEAAAQQQiFyAAEzkU8AAfBUgAOMrJ40hgEA8BAjASCou+LJ9Qjn9JQ4L2+4HoHEQZIyVCLD+KtHjXgQQQAABBBBAAAEEEEAAAQQQQAABBBBAAAEE0ijAB+jTOOvUXLyA3ftvvH+Ln0muRAABBBBAAAEELBAgAGPBJDAEHwUIwPiISVMIIBAXgVQHYEoJvmyfUE5/icfCtvsBaDwMGWX5Aqy/8u24EwEEEEAAAQQQQAABBBBAAAEEEEAAAQQQQACBdArwAfp0zjtVFytg9/4b799i55HrEEAAAQQQQAABKwQIwFgxDQzCNwECML5R0hACCMRHIJUBmNKDL9snlNNf4rKw7X4AGhdFxlmuAOuvXDnuQwABBBBAAAEEEEAAAQQQQAABBBBAAAEEEEAgrQJ8gD6tM0/dxQnYvf/G+7e4WeQqBBBAAAEEEEDAEgECMJZMBMPwSYAAjE+QNIMAAnESSFUAptzgy/YJ5fSX+Cxsux+AxseRkZYnwPorz427EEAAAQQQQAABBBBAAAEEEEAAAQQQQAABBBBIrwAfoE/v3FN5MQJ277/x/i1mDrkGAQQQQAABBBCwRoAAjDVTwUB8ESAA4wsjjSCAQLwEUhGAqSz4sn1COf0lTgvb7gegcZJkrOUIsP7KUeMeBBBAAAEEEEAAAQQQQAABBBBAAAEEEEAAAQTSLMAH6NM8+9TevIDd+2+8f5ufQa5AAAEEEEAAAQQsEiAAY9FkMBQfBAjA+IBIEwggEDeBRAdg/Ai+bJ9QTn+J18K2+wFovCwZbekCrL/SzbgDAQQQQAABBBBAAAEEEEAAAQQQQAABBBBAAIF0C/AB+nTPP9U3J2D3/hvv3+bmj68jgAACCCCAAAJWCRCAsWo6GEzFAgRgKiakAQQQiJ9AIgMw/gVftk8op7/EbWHb/QA0bpqMt1QB1l+pYlyPAAIIIIAAAggggAACCCCAAAIIIIAAAggggEDaBfgAfdpXAPU3LWD3/hvvX9YvAggggAACCCAQKwECMLGaLgbbrAABmGaJuAABBJInkKgAjN/Bl+3Tzekv8Vv2dj8AjZ8nIy5NgPVXmhdXI4AAAggggAACCCCAAAIIIIAAAggggAACCCCAAB+gZw0g0JSA3ftvvH9ZvQgggAACCCCAQKwECMDEaroYbLMCBGCaJeICBBBInkAiAjDBBF+2Tzanv8Rx0dv9ADSOooy5FAHWXylaXIsAAggggAACCCAQF4H6P+f6Pe6g9xoYf9Mzhn/TPqwf1k8l3/NYP6wf1k8lAqyfSvT4/sP6Yf1UIhDF+mn4AfqgKuDn/2T//B/Uuom6Xbv33wjARL0+6B8BBBBAAAEEEChJIOi/FJU0mEYutvsHYD8qpA3/BAjA+GdJSwggEBuBWAdgggy+bJ9BTn+JzUrOGyg//8Vz3pIyatZfUmaSOhBAAAEEEEAAAQTqCvAByqbXQ9B7JfjjX8l3JNYP64f1U4kA66cSPb7/sH5YP5UIsH4q0Yvn9x8CMMXOOX//KlYqWdfZvf9GACZZq41qEEAAAQQQQCDxAkH/pcIPQLt/APajQtrwT4AAjH+WtIQAArERiGUAxtFAuaqWNCA20Aw0fIH//Fv69zqp/V4vyNG/5Gqd9Nm/q/Qv739v0zrtpD9rvGO+xgsBPwT4+4cfirSBAAIIIIAAAgggYJtAPD9AtkOR8Te9ooLe68Ef/0q+p7F+WD+sn0oEWD+V6PH9h/XD+qlEgPVTuh4BmGLN+PtLsVLJus7u/TcCMMlabVSDAAIIIIAAAokXCPovFX4A2v0DsB8V0oZ/AgRg/LOkJQQQiI1ALAMwsdFloLERcPUXVWm5pJXaquc12Xk5NmNnoLYJ8PcP22aE8SCAAAIIIIAAAgj4IcAHQJtWDHqvBH/8K3kfs35YP6yfSgRYP5Xo8f2H9cP6qUSA9VOJXjy//xCAKXbO+ftXsVLJus7u/TcCMMlabVSDAAIIIIAAAokXCPovFX4A2v0DsB8V0oZ/AgRg/LOkJQQQiI0AAZjYTBUDDVdgjaSn5Op5OXpeNc6ScLuntxgL8PePGE8eQ0cAAQQQQAABBJIq4LpuRR8Ac5xgtwIqHF6z08b4mybCv2kf1g/rp9lvMk1cwPph/bB+KhFg/VSix/cf1g/rpxKBaNZP/T1b1QTz9zB+/o/2539JwUxscEvelpbt3n8jAGPLOmEcCCCAAAIIIIBAUQJx+KHc7h+Ai2LmotAECMCERk1HCCBgj0AsAzCOBkrKyFV/eyQZScIFlsrVHap1FiS8TsqrXIC/f1RuSAsIIIAAAggggAACPgsQgAl2K4MPkDW9YPkAbtM+rB/WTyXf8lk/rB/WTyUCrJ9K9Pj+w/ph/VQiUPheAjDFmcb9+w8BmOLmucBVdu+/EYApe2K5EQEEEEAAAQQQiEIg2F0jfyqy+wdgf2qkFb8ECMD4JUk7CCAQI4FYBmBqPvvVsxl3QMBBmA/l6CvKOB/GaEoZqrT957+WraXW7aRx/9xPW9VeUru8f1zv/3eVZNbRPkXCPesFYXbVHRrrbCryHi5LlwB//0jXfFMtAggggAACCCAQCwECMMFuZcT9A1iMv+m3MQGepn1YP6yfSv5DyPph/bB+KhFg/VSix/cf1o+N64cATHGzEvf3LwGY4ua5wFV2778RgCl7YrkRAQQQQAABBBCIQiDYXSN/KrL7B2B/aqQVvwQIwPglSTsIIBAjgVgHYLLOQQZhHNUo0+CRc4xmOJVDLf3nv8luF21TP23TkUUFYhy97gVhHN2hjPNuKpUpujGB0tcflggggAACCCCAAAIIBCxAACbYrYy4fwCL8Tf9BiQA07QP64f1U8l/wlg/rB/WTyUCrJ9K9Pj+w/qxcf0QgCluVuL+/iUAU9w8F7jK7v03AjBlTyw3IoAAAggggAACUQgEu2vkT0V2/wDsT4204pcAARi/JGkHAQRiJJCIAEzWO5ggDKfAxGg9fzbUyn/+y7iHSOon6WS5OqJRAld/U5XGK+Msih8TIw5IoPL1F9DAaBYBBBBAAAEEEEAgvQKVBmDSK0flCCCAAAIIIIAAAggggEA4An7v2YYzanopVcAJOmFf6oDic73d+28EYOKzkhgpAggggAACCCAQk1S63T8As4zsEiAAY9d8MBoEEAhFwO+HqTXLpMyyHUPPDJCqB1RWSoHfeNR0CNfvIAynwFQ2geHf7e/Pf5Pcb6tKp8vV6ZJaNlLOtapxxoRfKj1aKODv+rOwQIaEAAIIIIAAAgggED8BAjDxmzNGjAACCCCAAAIIIIAAAukS8HvPNl168amWAEzZc2X3/hsBmLInlhsRQAABBBBAAIEoBDgBJgp1+gxOgABMcLa0jAAC1gr4/TDVigBMVtu/IAynwFi7ggsOLJgHoBm3m6ThnwVh9mvQs6On9JGO0ixnU7y4GK3PAsGsP58HSXMIIIAAAggggAAC6RIgAJOu+aZaBBBAAAEEEEAAAQQQiJ+A33u28RNIx4gJwJQ9z3bvvxGAKXtiuREBBBBAAAEEEIhCgABMFOr0GZwAAZjgbGkZAQSsFfD7YapVAZisuh9BGE6BsXYNFxhYsA9AM+5O2qYxcjSlQN/b5OhYZZylcQJjrL4KBLv+fB0qjSGAAAIIIIAAAgikRYAATFpmmjoRQAABBBBAAAEEEEAgrgJ+79nG1SHp4yYAU/YM273/RgCm7InlRgQQQAABBBBAIAoBAjBRqNNncAIEYIKzpWUEELBWwO+HqVYGYLL6lQVhOAXG2lXcYGDhPADNuN+Tq9mSWhUYQUa1Tk18yBipjwLhrD8fB0xTCCCAAAIIIIAAAokUqP9zaV6RrtvklxMJQlEIIIAAAggggAACCCCAgM0Cfu/Z2lxrmsdGAKbs2bd7/40ATNkTy40IIIAAAggggEAUAgRgolCnz+AECMAEZ0vLCCBgrYDfD1OtDsBkZ6HcIAynwFi7jusNLLwHoBPd7qrSA5L2aYDjqLsyzitxQWOcvgmEt/58GzINIYAAAggggAACCCRQgABMAieVkhBAAAEEEEAAAQQQQCC5An7v2SZXKt6VEYApe/7s3n8jAFP2xHIjAggggAACCCAQhQABmCjU6TM4AQIwwdnSMgIIWCvg98PUWARgsrNRehCGU2CsXcl5Awv/AWjGXS5XfeuNYquqtLMyzpZ4sDFKnwTCX38+DZxmEEAAAQQQQAABBBIlQAAmUdNJMQgggAACCCCAAAIIIJB0Ab/3bJPuFdf6CMCUPXN2778RgCl7YrkRAQQQQAABBBCIQoAATBTq9BmcAAGY4GwlTZ48WZMmTcr1MX/+fI0YMSLQPuPe+IoVK9SvX79cGaNGjdKsWbPUpk2buJfG+C0S8PthaqwCMNl5KCUIwykwFq3eRocSzQPQSW61HGXqjeou1Tj8xy4Oq8a/MUaz/vwbPy0hgAACCCCAAAIIJEOAAEwy5pEqEEAAAQQQQAABBBBAICUCfu/ZpoQtdmUSgCl7yuzefyMAU/bEciMCCCCAAAIIIBCFAAGYKNTpMzgBAjDB2cYgALNt2zY98cQTWr16tUaOHBmoRbGNE4ApVorrKhHw+2FqLAMwWcDigjCcAlPJggvn3ugegFa7CyUNyyvT0RhlnGvDKZ1eLBCIbv1ZUDxDQAABBBBAAAEEELBGgACMNVPBQBBAAAEEEEAAAQQQQACB5gX83rNtvkeuiEKAAEzZ6nbvvxGAKXtiuREBBBBAAAEEEIhCgABMFOr0GZwAAZjgbC0OwLiuq9dee03Tpk3TnXfeqdraWk2cODFQi2IbJwBTrBTXVSLg98PUWAdgspDNBWE4BaaSJRfGvdE+AK12/yypV16hjoYo4zwcRvH0EblAtOsv8vIZAAIIIIAAAggggIAlAgRgLJkIhoEAAggggAACCCCAAAIIFCPg955tMX1yTfgCBGDKNrd7/40ATNkTy40IIIAAAggggEAUAgRgolCnz+AECMAEZ2txAGbx4sU655xztGHDBq9+AjCBLgMat1DA74epiQjAZOep8SAMp8BYuJbrDCnaB6AT3L3UUq9J2rnOmFbrPzpSU5y1dtMxOh8Eol1/PhRAEwgggAACCCCAAAKJECAAk4hppAgEEEAAAQQQQAABBBBIi4Dfe7ZpcYtbnQRgyp4xu/ffCMCUPbHciAACCCCAAAIIRCFAACYKdfoMToAATHC2FgdgFixYoDPOOCNXOwGYQJcBjVso4PfD1EQFYLLzVSgIwykwFq7m3JCifwA6yf22HOWf+OJoojLOlTbDMTZfBKJff76UQSMIIIAAAggggAACMRcgABPzCWT4CCCAAAIIIIAAAgggkC4Bv/ds06UXn2oJwJQ9V3bvvxGAKXtiuREBBBBAAAEEEIhCgABMFOr0GZwAAZjgbAnAlGW7YsUK9evXL3fvqFGjNGvWLLVp06as9rgJgUICfj9MTWQAJguXH4ThFBh731J2PACd5F4mR1fXYXpLjnor46y3l46R+SBgx/rzoRCaQAABBBBAAAEEEIi1AAGYWE8fg0cAAQQQQAABBBBAAIG0Cfi9Z5s2v7jUSwCm7Jmye/+NAEzZE8uNCCCAAAIIIIBAFAIEYKJQp8/gBAjABGdLAKYsWwIwZbFxU4kCfj9MTXQAJmubDcJIy5SpL1jiBHB5EAJ2PADNuK3k6kVJ++eKdHW5ap3pQRRNm9YI2LH+rOFgIAgggAACCCCAAAIRCRCAiQiebhFAAAEEEEAAAQQQQACBcgT83rMtZwzcE7wAAZiyje3efyMAU/bEciMCCCCAAAIIIBCFAAGYKNTpMzgBAjDB2RKAKcuWAExZbNxUooDfD1NTEYDJGmfcg5RxTMCBl10C9jwArXbHS7oqx+Podf2feusaZ6NdZIzGRwF71p+PRdEUAggggAACCCCAQOwECMDEbsoYMAIIIIAAAggggAACCKRZwO892zRb2lw7AZiyZ8fu/TcCMGVPLDcigAACCCCAAAJRCBCAiUKdPoMTIAATnC0BmLJsCcCUxcZNJQr4/TA1VQGYEq25PDQBex6ATnD3Ugu9JEcdctU7ukgZ5/rQNOgobAF71l/YldMfAggggAACCCCAgE0CBGBsmg3GggACCCCAAAIIIIAAAgg0I+D3ni3gdgoQgCl7XuzefyMAU/bEciMCCCCAAAIIIBCFAAGYKNTpMzgBAjAl2bquq3/84x966KGH9PDDD2vlypVav369OnfurAEDBmjEiBE68sgj1bp1a6/dyZMna9KkSbk+5s+f711TzOvTTz/VX//6Vz322GNeP6+//rpeeOGF3K2mzwMOOECHH364vvWtJJ/oRAAAIABJREFUb6lXr15q2bJlo03XH0tTYxg1apRmzZqlNm3aNHqZ3+PLdtRUAMb0uXz5cs2dO1dPPfWUZ9K2bVsdeuih6t+/v0466SR9/etfV1VVVTHEDa4x8/vee+9p2bJlevLJJ/Xyyy/rxRdf1IYNG7xrTV8HHXSQunfvrsGDB+uII45Qu3btSu5r48aNMnXef//9+vOf/6ynn37a1/azA9q0aZOeeeYZ3XfffXr22Wdz/XTs2FF9+vRR3759Kzb74IMPtHTpUu/98NJLL+XWqOmjZ8+e3vocNGiQDjvssCbXU8mIFd7g98NUAjAVTgi3+yFg1wPQavc6ST+uU9gqOeqtjPOpH8XShnUCdq0/63gYEAIIIIAAAggggEBIAgRgQoKmGwQQQAABBBBAAAEEEEDADwG/92z9GBNt+C9AAKZsU7v33wjAlD2x3IgAAggggAACCEQhQAAmCnX6DE6AAEzRtu+//75mzJihm266KReIKHTzcccdp+nTp6tbt25lBWA2b97sBWx+9rOf6bnnnit6fCbQMGXKFH3zm98sGADxKwAT1PiyhTYWgHn77bd12WWXeTZNvUwIxoSOTFCl2JcJvqxatcozX7hwYbG3yYQ8fvrTn+q8887TLrvs0ux9JpByyy23eOEiU09zr1Lbz7Zn5uiee+5RbW2tFxJq7mXWbE1NjReicpzi/jNngl/m/XDzzTd7IbDmXl27dvXm5ZRTTskFxJq7J8iv+/0wlQBMkLNF20UK2PUANOMeIlf5/xFzNVq1zuwi6+GyeAnYtf7iZcdoEUAAAQQQQAABBPwTIADjnyUtIYAAAggggAACCCCAAAKBC/i9Zxv4gOmgLAECMGWxmZvs3n8jAFP2xHIjAggggAACCCAQhUBxnwyOYmQ7+rT7B+Bobei9vgABmKLWhDml48c//rF3akcxL3PaxZw5c7yTN0o5AcaEbC655BLNmzevmG4aXGNOKJk4caLGjBnT4DQYPwIwQY4vW0yhAMx3vvMdXXzxxUWFOUw75nScmTNneqebNBfoMKfKmBDH+PHjmww2NTUhp556qm644QZ98YtfbPQyc4rMT37yE/3iF78oeW6HDBmiG2+80aurude7776ryy+/vOQ1ZNaOCVCNHj26yZOETP/vvPOOLrjgAu8Em1JfI0eO1LRp07zwUJQvvx+mEoCJcjbp+zMB+37+y7iL5Oq03Aw5WqCMcwYzlkgB+9ZfIpkpCgEEEEAAAQQQQKAZAQIwLBEEEEAAAQQQQAABBBBAIEYCfu/Zxqj0VA2VAEzZ0233/hsBmLInlhsRQAABBBBAAIEoBAjARKFOn8EJEIBp1vYvf/mLvv/97+uZZ57Ju9Z8gN8EEw444ABt2bJFK1eu9AIyJuhgXuZrn//85zV37tzcffPnz9eIESMK9rlx40YvuGBOmKn7MsEEc5rJ4Ycfrt1228370rp16/Tkk0/q6aefbtDWHnvsoUWLFunII4/M+9pvf/tbvfLKK96fmX+bsWRfgwcPzrt+77339k7qaNWqVe6aoMeX7ah+ACbr+8Ybb+TGYgJGRx99tIyNOUnl4YcfbnCiigmLGPv+/fs3Osfm5Bdz4osJfWTnLXuxOQ2lZ8+e3kk+5mXm+Nlnn/XmudCJJyY8YuavRYsWDfozIRtzWsq4cePyvmbGaGox/Zj7Cq2j7A0mOGJOjmnqpJn33ntPo0aNahBMMU6HHnqot4bM/za1Ll++XE888USDsZpwiglhtWzZsqR1ak54+e///u+cV1N9mDCWsWisj2bflD5c4PfDVAIwPkwKTVQqYN8D0Bp3iLap7rFd/081zgGVFsr9VgrYt/6sZGJQCCCAAAIIIIAAAgELEIAJGJjmEUAAgbQJ1N+vKKd+8+w8+8utzF7AwQcfrAEDBni/UKupX+Bl9iPMLwdbu3ZtwW7NXoDZM2jTpk05w8rdY9o/66yztHTp0oLtmF80dtttt6lDhw7e182p86eddppeeumlivot9mazl9G3b99iLw/8ugULFuiMMwr/jh+/5iTwIugAAQQQsEjA7z1bi0pjKHUECMCUvRzs3n8jAFP2xHIjAggggAACCCAQhQABmCjU6TM4AQIwTdp+/PHH+tGPfqQ777wzd50JEFx22WW66KKL1K5du7z7zUaBOXnkmmuuKdhuUwGYQg/NL730Uo0dO1Ym1FLo9fe//11XXXWVbrnllrwvm9Nqrr76arVu3brgffX7qq2t9U6OaeoV1via2lAaNGiQpk6dKhNOqbsxtGnTJi/IYualbjjFbIoY83322adgaYU2akwfxtRsQlVVVTW4zwSBzAk9EyZMyOvLBFnMGL7yla80uOfFF1/0NqpMWMe8zBoygRizSVJoc8qsoyuvvDIvDGXuMScKHXXUUQVrKRRQMvecf/753lqtv4ZM+Odvf/ubfvrTn3rjzr7MPWY9DRs2rGA/Jkh1+umn5wJDZuPOnH7z7W9/u0GgxfSxevVq7+QbM/bsa//999evf/1rLzwW1cvvh6kEYKKaSfqtI2DfA9CM21HbtEaOdvzHqJU6aYJTeNee6YyzgH3rL86ajB0BBBBAAAEEEECgXAECMOXKcR8CCCCAQEEBPwIwjdGa0ElNTU2j+xcffPCBfvCDH+Q9W6/bll/P2R977DGZkEv9XxKW7evmm2/2fvFW9kUAhgAM3y4QQAABPwX83rP1c2y0Vb5AUyHfz1qNw2fvygfw7067998IwPg307SEAAIIIIAAAgiEIBCHH8Lt/gE4hEmiixIECMA0iXX//ffrzDPPzD34N+EAc0LL8OHDC4YjTGONnfZhvtZYAKbQRsb48eO9zY/mTsnYvHmzd50JhmRf5reHmcBKp06dCtZXagAmzPE1tqF04oknavbs2d5vRSv0MmGLxx9/XOecc07eaTCNncxirje/Hc2cdpJ9DRw40Au37Lnnnk2uC3Pv73//e++3nNXdFFqyZImOOeaYBveafkyQKfsy4ZcxY8Y0+dvdTKDFXHPrrbfm7jP/35zQUvdknuwX689pMWvV3GvCQyYslclkmnUwJ9SYk1tMPdnXPffco5NPPrlJr3fffVfnnnuuTHgm+zJBMVNPVC+/H6YSgIlqJum3joCdP/9l3OVyteNXNDo6Xhmn7qkwTGIyBOxcf8mwpQoEEEAAAQQQQACB4gUIwBRvxZUIIIAAAkUIBBmAMd2bXzA1ffp0nXLKKQX3nOrvLdQf8pw5c7yQTLmvrVu3evtL5tT2Qq9CIRsCMARgyl1v3IcAAggUEvB7zxZlOwQIwPg2D3bvvxGA8W2iaQgBBBBAAAEEEAhDgABMGMr0EZ4AAZhGrU0A4cILL9Qdd9yRu6bYUEqh8IJppLEAzPPPP6/jjz8+d5R9U6eJFBrwqlWrNHToUL3xxhvel7t3765f/epX6tatW8H6Sg3AhDm+QhtKxuP222+X2Wxp6mWCKWbD57zzzstd1pjlRx995IUyFi9enLu2mDBH9mITfLngggu8wEz2NXfuXJnf2lb39cknn3ghGxOcyr6WL18uczpNc69nn33WOznGnAhjXo0FmwoFlExQxvTbXIDKtFvopKNCG2emHxMIywZZevbsqbvvvltdu3ZtrhTde++93iZe9mXaufHGG73TcKJ4+f0wlQBMFLNIn/UE7HwAmnGvlauLcmN1VaPa+u9A5jIBAnauvwTAUgICCCCAAAIIIIBASQIEYEri4mIEEEAAgeYEgg7AmP7NM3Jzyoo5eb3+h0Xr7/3UH+/3vvc9/fznP9cuu+zSXCkFv272HsyextKlSwt+vVD7BGAIwJS12LgJAQQQaETA7z1boO0QIADj2zzYvf9GAMa3iaYhBBBAAAEEEEAgDAECMGEo00d4AgRgGrWuv7FQ6nHy9cMLpqPGAjCrV6/Wgw8+KNPnm2++qSOOOEK1tbVq0aJFUWth3bp1GjFihB555JHc9U2FLEoNwIQ5vkIbSqX8FrNCGzaFgi0mwGJCGa+++qpeeOEFLyhy2223NXpqTqGJML8VbdKkSbkvmTmbOHFi3qXmhBVz0ok5vSb7auykmPp9vP/++96JNiZE06tXL+2333767ne/q1133TXv0scee0wnnXRS7jSaYk+yqdtI/TZMoMq4t2/fPndZ/XXWpUsXL0DUo0ePZtfpa6+95gWT2rVrp4MOOsgLZ5166qlq3bp1s/cGcYHfD1MJwAQxS7RZooCdD0Az7jC5WpirxdGDyjgnlFgbl9svYOf6s9+NESKAAAIIIIAAAgj4K0AAxl9PWkMAAQRSLxBGAMYgm5NgzC/Y6t+/f555oV/UVveCUp7RF5rM+vsC9a8ptLdCAIYATOq/MQCAAAK+Cvi9Z+vr4GisbAECMGXT1b/R7v03AjC+TTQNIYAAAggggAACYQgQgAlDmT7CEyAA06h1/ZBIqSdWFDohpLEATKUTHnQAJszx1d9QKvU0HHMKzFVXXZUXRLniiitkwirFBoqKrbeYAIwZT01NjfdP9jVkyBDv9BOzqVXpq1C9ZlwTJkxo8NvimuprzZo1Xohq2bJl3mWFNs7+/e9/66KLLvKCMdnXyJEjZU6b6dixY6WlhHq/3w9TCcCEOn10VljAzgegGbeTXL1TZ8j/UI2zF5OYOAE711/imCkIAQQQQAABBBBAoBkBAjAsEQQQQAABXwXCCsCYQZtfGGV+kVaHDh3yaqi/V1W/QHN6zKhRo0que+vWrd6+hdlPKPRqbG+GAAwBmJIXGzcggAACTQj4vWcLth0CBGB8mwe7998IwPg20TT0/9m7F3g7xnv/47+1E4kI0gQltMQ1Im4VTZBq3O+RhCiR1OXErYcScaoOkuwkdamWVFBB1K09qGhEokgoQRERiuNSoaRF9LjkTwRB9vq/frMv2XvtWWvNmnlmzW/WfOb1yiuaPfPM87x/j3SZZ33nQQABBBBAAAEEqiFAAKYaytyjegIEYHyt9cG/7uRxySWXtPz8iiuu8HbyqOTQ688///yWSwjAlN+hpnBB6aSTTpIrr7xS1lprrcD08+bNkwMOOKDlfA2c3Hbbbe0WjgI3WOTEIAEYvdTvLWoafhk1apQcfvjh3o4onTp1CtUdv6DVHXfcIUcffXRF7fmFW2bNmuX1r/Whu+RoTVofO+ywgzeWww47TLbZZhtvNx3rh+uHqQRgrFc8E/2z+wC0Pv+65GXrlip0ko3lgtzSTFQlO4O0O/+yUwNGigACCCCAAAIIICBCAIZZgAACCCDgVKBUAGannXaSO++8U3r37u17z2+++cbbtf3dd9/1dqPXdY6PP/64ZP/8nsm/9dZbMmLECFmwYIHvtX67uQdBKHwpVuE1uh6mL78qXLsoF4B54oknZODAgUG6kMpzSgWSNIg0ZcoU6dKlSyrHRqcRQACBJARcr9kmMQbu2V6AAIyzWWF7/Y0AjLNC0xACCCCAAAIIIFANAQIw1VDmHtUTIADja+0XBggTKtDFj2OOOablHi4DMLp48s4778jjjz/uLZ5oyEIXU5qPUosMhQ/oJ02a1GbHFBcTMGz/CheUwvTtxRdfFF30Wbx4sTeUfv36idZvq622ijQ03W1FF6gWLVokc+bMkXvvvVeWLFnS0maxvn766afy05/+VG699Vbf++vuKfvuu68MHjxYfvjDH8p3v/tdqaurC9RXv0WqM844Q77zne8Eur75pK+//loeeOABUf/mw+/NcbpYp7shPfLII77ta7Bnr732kiOOOEL69+8vG264YUU70VTU6Qgnu36YSgAmQjG41JWA3Qeg9fnfSV5ObBloXg6QSbl5rgZOOyYE7M4/Ezx0AgEEEEAAAQQQQKBKAgRgqgTNbRBAAIGsCEQJwBQa/e///q/3cqliQRY93y90snLlSjn33HNl6tSpvuw9e/aU2bNne+sglRyFLxJrfe0666wjM2fO9NYtCg8CMOwAU8k841wEEECgnIDrNdty9+Pn1REgAOPM2fb6GwEYZ4WmIQQQQAABBBBAoBoCBGCqocw9qidAAMbX+qOPPpKRI0fKgw+W37GkVLEKF0cqDcBo4ELDExpy0F+6sPDyyy/Lc889J08//XTJeVKNAEwc/Ss0u+WWW+S4446r6N+JwgWYcm9iK2z8iy++EJ0D+ma1f/3rX/LKK6/Is88+KwsXLiz5hrZSYR3t0+jRo9sETIoNSt8Yd9RRR3m7r3zve98ruaNKucWmiuAKTi42nscee0xOOeUUbz6WOwYMGOCFYTTco+MKGuwp127Un7t+mEoAJmpFuN6BgN0HoBPy54nI6i3VcjJC6nN3OBgzTdgRsDv/7BjREwQQQAABBBBAAIH4BQjAxG/MHRBAAIFMCbgMwCictqdrT61frNUa9MADDxR9gdl6663XxrlUWEVPvPzyy73wTIAvm3rtrlq1ynsp2iWXrH5k1/qG++23n/dCLw3XFB7l1iTYAYYdYDL1lwSDRQCByAKu12wjd4gGnAgE+EyShu/eObGI2Ijt9TcCMBHLy+UIIIAAAggggEB1BdLwIdz2B+Dq1ou7lRMgAOMrlGQARndO0TeA3XTTTfLQQw8VXQgpV9q4AjBx9y9qaEhdPvjgAzn22GM9Pz3KBWA0yKMLThpQ0t10nn/++XK8vj8vt1uN9ksXon7729+22a2n1M10RxXdPeaEE05ot+il15VbbAo1kKaLSo3n7bfflgkTJhTd1cbvvjvssIOcc8453u48Xbt2jdK1yNe6fphKACZySWgguoDdz3/1+f+UvFzTMsSc/FTqc1dHHzItGBKwO/8MIdEVBBBAAAEEEEAAgeoK5PWBDwcCCCCAAAIRBFwHYMrt5lJsLWPp0qXei8Ka1zwKhzRs2DC58cYbpXv37oFG67ezfOsLJ0+eLBdccIFvoKbcmoSFAIy+5EzX2ebOneu9TO6FF15oebmZ7m6z8847i65X7Lnnnt6O9pXsZK8BpVGjRvk6n3rqqTJlyuoAjL7g7vHHH5cZM2Z4fWhee9IXn2mtR4wY4fWhS5cugepW6qSGhgbvhW4PPPCAPProo97aUfP9Wo9ZQ1a77babfPvb3458TxpAAAEEXAi4XrN10SfaiC5AACa6YVMLttffCMA4KzQNIYAAAggggAAC1RAgAFMNZe5RPQECML7WSQRgdE1eH0ZrqGDOnDmB54A+uO7fv7+88cYbbcIyrgMw1eqfiwBM4eJNqQBMmFCKFkd3NtEFBd0VpvkoF4BpPu///u//5I9//KMXuNFFmCDHwIEDZerUqbLLLru0Ob3cYlOQtoudU248rYNDOpYgO8LovXQxTheBNNyT1OH6YSoBmKQqyX1bCdh9AFqfHyV5ua2lr3mZKJMK/y2klikXsDv/Ug5L9xFAAAEEEEAAAQTCCxCACW/HlQgggAACjQKuAzDapu6scvzxx/sSb7311l5YYscdd2zzc92xZeLEiaLBFL9Dd2q55557vLWiIEepHWXKtVVuTSLJAMyKFSvk+uuvlyuvvLKil8tpEOXnP/+5517uC7tBAjBaA+2HroMU2+2nuU4axKmvr5ehQ4dKXV1dkPK1OUdfWvfII494c0PDNkEOXVfUF5VdeOGFsvnmm5cdc5A2OQcBBBAIK+B6zTZsP7jOrUC5/z8VkTR8984tSrjWbK+/EYAJV1WuQgABBBBAAAEEEhJIw4dw2x+AEyocty0iQADGF6baARgNEsycOVPGjh1b8mF4jx49vLdC7brrrt4bqvQtUVtuuaW3m8jIkSPlwQcfbBmPywBMNftXuKB0yy23eG82q+QoXIApFoBZvHixnHHGGd5bwEod+jasbbfdVr7//e97AZQ+ffpIt27dvAWF8ePHt1xaLjBSeA91/fe//y3PPPOMt/OMvpWr1GKIhm5uu+020UWw5iPoWCvxC3Nu89vFHnvsMZk9e7Y8/PDDLW9U82tPQzDXXXedbLDBBmFuF/ka1w9TCcBELgkNRBew+/mvPn+45GVWqyFeLRNzP40+ZFowJGB3/hlCoisIIIAAAggggAAC1RUgAFNdb+6GAAII1KJAHAGYUgEKNSy2tqN9Ofjgg4vuLl9q15bWtdEwzbhx4+SSSy7xLVm53WQsBmB0reWpp56SMWPGtHlpWSVzUtffrrjiCm+trWPHjkUvLReAOeuss7zdc3TNr5Lj0ksvlXPOOafkvQvb0x1fNLhz++23V3KrlnN1zBqCOe2005zsQhOqE1yEAAKZF3C9Zpt5UCMABGCcFcL2+hsBGGeFpiEEEEAAAQQQQKAaAgRgqqHMPaonQADG11q3Rz/77LO9L+g3H7rDhT74ruQofItWsTZeffVVb6tz3QK9+dA3MB122GFy1FFHeWGXjTbaqOgD6EoDO4UP6MsFN6rZv8IFpXJ986vHiy++6L29SgMueugW9jrmjTfeuOV0fROY1viGG25o04RuN6+12H333b03X6277rpF334VNQBT2Hd9U9c777wj999/v9x9991eiKTwuPzyy71+Nz800p1/jjnmGFm0aJF3qs4bDfRoaCfJ46uvvpLXX39d/vznP3vhHr+dbnSMRxxxRCLddP0wlQBMImXkpm0F7D4Arc/vJXl5pFV375CJuREUsKYE7M6/mmJmMAgggAACCCCAAAKVCBCAqUSLcxFAAAEE/ATiCMDoupMGDvwO3Q1Ed4/XF3IVHsuWLZPRo0cXDVYcdNBB3gu01l9//ZLFfO+997y1Ln0hl98xbdo0OfXUU4u2YS0AE/QFbkFmuK6vaDhI12CKhWBKBWD0ZWy6zvPyyy8HuV2bc/TeumuMrvcEOTTw85Of/KTNumKQ6/zOOfnkk0UDOBqI4UAAAQSqLeB6zbba/ed+/gIEYJzNDNvrbwRgnBWahhBAAAEEEEAAgWoIEICphjL3qJ4AARhfa31grtvJ66/mI+jbs1o3WLiQ4ReA8du6vnfv3qKLDIMGDQq09XicAZhq969wQek///M/RUMfa665ZuB/L+69914ZMmRIy/k//vGP5ZprrvHCIc2Hhkv0TWa6e44e+jN905W+natz586B7uU6ANP6pjoHn332WfnpT3/aJjxy6KGHeotY3bt3907XRS8d33333ddyeZiwVqABhzxJd4fRUM/pp5/eZoebMLUN2YV2l7l+mEoAxlVlaCeCgN0HoPX5XSQvjSk9PXIyT+pzB0QYK5faE7A7/+xZ0SMEEEAAAQQQQACBKgkQgKkSNLdBAAEEaljAdQDG7+Vrrfn69esnd9xxh2y11Va+qlOmTJGxY8f6/kzXOHTXkX333bdkRQpf3Nb65D59+shdd90lffv2LdqGtQDM/Pnz5fjjj2+z9hBlSqrjjBkz5IAD/B9fltvBJ8q999tvP7n11lulZ8+eJZvRl9adeOKJvi8eC3t/Xa+57LLLpGvXrmGb4DoEEEAglIDrNdtQneAi5wIEYJyR2l5/IwDjrNA0hAACCCCAAAIIVEOAAEw1lLlH9QQIwBS1vvPOO9u8aUl3FJk+fbp069YtUH2C7iLj97YtfcvTSSedFCj8op157bXX5Ec/+pG89NJLLX174oknZODAgb59rWQHmGr3r3BByW/3llIF8AvsFIaX9Bx9i9cll1zS0tRxxx0nV111lbfjS5Dj888/98IyOieaD7/dapYsWSI6pr/97W9eoGWPPfbwglUdOnQIchsvOHLIIYe0nKtvENO5qSEpPXSnlfPOO0904av5OPPMM72FiqBBHr1OgzT6VrcPP/xQdJFLF9gGDx7cZqFNF1WefPJJee6557y5psEbfTNYkEMDPRrq0kWU5uPAAw/0duZZb731gjTh9BzXD1MJwDgtD42FE7D7AHRyfkv5Rt5oNaznZWJul3DD5CqjAnbnn1EwuoUAAggggAACCCAQvwABmPiNuQMCCCBQ6wKuAzB/+ctfZNSoUbJ06VJfunLrUC+++KLoOYsXL/a9Xtc9JkyYUHT9wW89oXVDJ5xwglx99dUlQxDlAjCu5kSQ9YP333/fW0tr/YKw1vfXdZSf/exnoi8W23DDDb01N10L0fN//etfF909pVQQJWgAZsSIEd56SP/+/aVTp06ia4aPP/649yK2hQsXFmWaNWuWHH744UV//sEHH3hrORp28js0wKOBIF270Z2Emu+t9/zVr34lc+bMKdq27gJzzjnnFN39xlVtaQcBBBBoLeB6zRZdGwIEYJzVwfb6GwEYZ4WmIQQQQAABBBBAoBoCBGCqocw9qidAAKaodeFDfH3jkr5564c//GGg+ugW50cddZRoaKD58NuZo3DBQu8ze/Zs0Td9BT3+9Kc/yZFHHtnmdFcBmGr3r3BBKehby5oH/9Zbb4kuLCxYsMD7I7/rddcX3Y1Ed1JpPq644gpvW/ugR+F99Dq/AIyO5+CDD27Zaeaggw7y7rv++usHulXhPCwMwGgjhfXXAIvO1R133DHQPfSkuXPnegtnzTvi+M3DwoUdXWTR4E2XLl0C3aewtkEWsAI1HOIk1w9TCcCEKAKXuBaw+wD04vwGslL+r2XAefmXTMpt6hqA9hIVsDv/EmXh5ggggAACCCCAAAJJChCASVKfeyOAAAK1IeAqAFNsx/dCpcKXeRX+fMWKFXLGGWfIzTff7AtcbgcRfWHXscce673oyu+4++675YgjjihZPCsBGDWdOnWqjBkzxre/AwYM8F5gtv322/v+vNwuKnrt6NGj210bJABz8cUXezv1+L2krNx9//u//1t0Hvi9RK3cmDfbbDMv5KLrhXV1de36vnLlStG1sPPPP9/XpNJ10Nr4t5xRIIBA0gKu12yTHg/3bxQgAONsJthefyMA46zQNIQAAggggAACCFRDgABMNZS5R/UECMAUtdYHweeee673AL35CLpLyDfffOO9ZUsfcrc+/AIwixYt8nbaaH7jlwY2NIyw2267BZoH7777rrcTxyOPPNLmfFcBmGr3z29BSYNE1113nXR8fwMtAAAgAElEQVTv3r2kibrrG6r0LWfNx7Bhw+TGG29sc+0nn3zivRVMt7FvPrRWurAQ5ChWX78ATOEOOlpfve8BBxwQ5Fbe7jGtAzS6gPU///M/ssEGG7Rc//bbb3tvjdNzm49Ktqv3e2PY0UcfLboTUesdcQrDUJUGbQoXhrQGV155pay11lqBLFye5PphKgEYl9WhrZACdh+ATs13lo/ky1bj+lwm5rqGHCeX2RSwO/9setErBBBAAAEEEEAAgSoIEICpAjK3QAABBGpcIEoARnf8+Oyzz+T111/3Xlh1yy23tLyAyo9Nwwf33HOPt2NIqaNcAEPXl/bff3/fJu69914ZMmSI7880MHL77bfL5ptvXvL+VgIwuqama3YPPfRQu/6qpa7H7bPPPiXH4vdyueYLdN3tmmuu8V6y1voo519uHVFDLPpiMd1pxe8otW7itxbU3Ib2c9q0ad4L4kp96bjY+lZzO0F2Aarxf+0ZHgIIVFnA9ZptlbvP7YoIEIBxNjVsr78RgHFWaBpCAAEEEEAAAQSqIUAAphrK3KN6AgRgSlo/++yz3q4Y+las5qO+vt4LxhTb9aKhocELKGgAoXk3jeZr/QIwb7zxhhxzzDGiQZPmQ9/udN5555XdZlzDL7pryV133dVuHPPnzy+6W03hA/pSb5Sqdv+KLSiVemOWDr6Yu5/5l19+6S0u/Pa3v21xO/TQQ723gW200UYl54QGozS08Ytf/KJdfTX0pL9aP9BZtWqVTJw40XtjV/OhC0k33XSTaICk1KFvc9P63nDDDS2n+dWq2Fu/ys1VbdTvjV+6UKK71BQuhPm9XU7P0XDShhtuWHIs77//vhc6uu+++1rO08UY3UUmicP1w1QCMElUkXsWCPAAlCmRpIDt+ZekDPdGAAEEEEAAAQQQSEyAAExi9NwYAQQQqBmBUgEY14PUNYuLLrrId9eQ1vfy252+9c+Lrfd89dVX3rqThi/8Dl2L0BeMderUqeTQrARg5s2bV/RFY0F3r9e1Pz23Y8eOsvPOO8t2220nuovKVltt5b1Uzc+iXAAmyC46jz32mAwaNMjX+cADDxS9x3rrrdfu5/qyN11n8TvKBW+CzqGgQSzX85/2EEAguwKu12yzK2lr5ARgnNXD9vobARhnhaYhBBBAAAEEEECgGgIEYKqhzD2qJ0AApqS1vgnp8ssv9xYFWh/6IFlDDb169Wrz559++qkXjtAtxgvDL3qiXxjDL1SgAYTx48fLT37yE+natf1L8vU++hD9l7/8pehig9/hd6/m8wrf8lVqK/hq96/UgpKGii688ELRB/Ctj2LuJ598sreY42fot1Cgb8bSoE1hXfVeOheeeuopueyyy2TOnDm+5sUWVXTnFA056db2zcf3v/99bzFr77339g066Zu8dBt6feNa86ELL7p7zK677tru/n67uOhJOibdEWfbbbdt99YvvYcGdm699dY27ZXaPUbfHqehsNbz+7DDDvPa2WWXXaSurq5NWxrOef75573ddfTa5mPgwIHevw9+1tX4C9D1w1QCMNWoGvcoI8ADUKZIkgK251+SMtwbAQQQQAABBBBAIDEBAjCJ0XNjBBBAoGYEqhWA0TUafSnV1ltvXdZOX2qlL2mbOnWq77l77LGH95I2XU9ofWjY49hjj5Unn3yy3XW6JjVz5kzZd999y97fQgBG1x10fUXXPvwO3W1H1/HiOEoFYHbaaSe58847pXfv3iVv/fTTT3vhHb91xGIBGD339NNP9+aJ3xEkeNN8nd+L21q3qS90u+CCC0ruJBOHLW0igEA2BVyv2WZT0d6oCcA4q4nt9TcCMM4KTUMIIIAAAggggEA1BAjAVEOZe1RPgABMWWsNgOhiQuvdQvQiXRDQL/HrYkKHDh3kb3/7mzz88MPy8ccfF22zWCjFL1SgjegChS586ENzvYc+4NYH488880ybB+P6MF23pX/ggQda7l3qAb/uNjN48GDRLeKbDx2PvuFKd7bRRRYNgqy77rrej6vZv8IFpTFjxsgjjzwiL7zwgtcX7acuwmiARE1efvllb1eRQnddPLj66quLLhjp7jm6hb223frQ9vv37y+77babdy9dCNB7L1iwoM1OQPozDa8sXLiwxbHY1vTFdmjR+2rtdt99dy+gosdHH30kjz/+uFfnwkPfvqZvgdO3kfkdGrA58cQTvb4WHt/73vdkv/32894apm960x2CdL4WHup27bXXyhZbbOF7D11c04UPDYb53UPHsummm3o/+uc//+mFhjQAU2isu79oOCfAw6+y/46GOcH1w1QCMGGqwDWOBXgA6hiU5ioSsD3/KhoKJyOAAAIIIIAAAgjUigABmFqpJONAAAEEkhOoRgBG13/0mbw+Ww96FL7krPC6WbNmyeGHH97mj0tdo2sH+qKswpeP+fXHQgDm888/l7POOkumT5/erou6dqNrWrrGE8dRKgBTaveW1n0pZVisjTfeeMN70Zqu7xUe/fr1kzvuuMPbuSboUWoHHV07u+aaa7w1Mg4EEEAgbgHXa7Zx95f2gwkE+A5AGr57F2yw8Z5le/2NAEy81ad1BBBAAAEEEEDAsUAaPoTb/gDsuCA0F1GAAEwgQA1X6C4wN9xwQ6Dz9SQNx+hD4tNOO63lmmIBGN1dRHcq0bcq+b3xqdRNdfcN3XFGQxr68Lv50B059Jffw4Vly5Z527rfddddvk3vtdde3hbrG2+8sffzavavcEFJ32a11lprydixY9sEUEqZDBs2zPMsfMNZ4TW6zfwpp5xSdBedYvfQ0MovfvEL2XHHHb03pjUvOOgikb5ZbYMNNmh36RdffOHtHlNfXx94DjWfqIsMGsLS8IsGlEodixcvljPOOKPNbitBb1guNNTcTph/H5qv7dGjh1xxxRUycuTIokGeoP2Ncp7rh6kEYKJUg2sdCdj+/McDUEdlNtuM7flnlo2OIYAAAggggAACCMQpQAAmTl3aRgABBLIhEHcApnl9p/kFWUFV9eVmusPJQw895HvJmWee6a1HdO7c2fu5vhRL17h03cTvqGTHj3IBmCeeeMJbH4vz0BeJ6RrDgw8+2O42QXdhCdu/UgEYXXdT43LrOGECMKXm4vDhw70wULdu3QIPq1QfCtcIAzfKiQgggEAIAddrtiG6wCUxCBCAcYZqe/2N9V9nhaYhBBBAAAEEEECgGgIEYKqhzD2qJ0AAJrC17nyhW4hPmjSpbGDiP/7jP7zt19988035wQ9+0HKPYgEYPUFDJhpImThxYtn29XzdAeXnP/+56AKJLmIU7upy0EEHeVuhr7/++r5j1PN1u3S/3UJ0B5gZM2Z4AY/mo1r9K3yIr2YaMtGdRHQ3GN1xpdih4YoLL7zQC7V07do1UG11555x48bJnDlzyp6v7Z999tleeEhDLp988onori9qpYcGVe6///6iizsNDQ1yzz33eCGYl156qez99IQ999xTxo8fL/vss4/U1dUFukZ3Lbr++uvlyiuvDBQaCuOm/z787ne/k1/+8peB7qEd12CS1kd3ownw0CvQWMOe5PphKgGYsJXgOocCPAB1iElTFQvYnn8VD4cLEEAAAQQQQAABBGpBgABMLVSRMSCAAALJCsQVgNlhhx28F15pcCHoWkZrCd25XteSNLjidwwYMEBuv/122Xzzzb0fL1myxFtnefLJJ9udrru+6LpF//79A2FbCMCU6kPaAzDF+u8ieNO6wB988IE3J/xCVHEbBpponIQAApkRcL1mmxk44wMN8F2ANHz3zoKy7fU3AjAW5gh9QAABBBBAAAEEAguk4UO47Q/Agak5sSoCBGAqZv7000/lz3/+s+gW8s8//3xLWEW3U9cdQI4++mjZbrvtvLCCX5hD30pV6tD29a1Veg/d1UXvoYeGFDT0om/O0nCLhgg6duzY0pTu6jJ69GiZOXOm92caxtBghu7qUezQB9y6rb2GNp555pk2u8/oFvH7779/u0vj7l8pMw12zJ492xujBnd00UZd9thjDxk8eLAMHTpUvv3tb1dcUw33aHv33Xef6NvJNBTTvBOP1nWXXXaRQw45xAujrLvuui3t5/N5721eulDVfJx//vnewlPr2hR2SO+ndX3ggQfk6aeflpdffrklRKK71vTt21f0vjqePn36hN4pRb3UU+eqBm4Kx6VvldMFtsJxVQKoO9uonc4XHYvOWd0hRg/dKUf7P2jQIDn88MOlV69egUM8lfQhzLmuH6YSgAlTBa5xLGD78x8PQB2X21xztuefOS46hAACCCCAAAIIIFANAQIw1VDmHggggEBtC0QNwOj6hYYJ1lhjDdlqq628tYZdd93VWwMotYYQRFX7dvDBB7dZ12l9nb7Q7YgjjvD+6E9/+pMceeSRvs1WunsIAZg/yKhRo3wtXewAU60ATJK76ASZ35yDAALZEXC9ZpsdOdsjJQDjrD62199Y/3VWaBpCAAEEEEAAAQSqIUAAphrK3KN6AgRgqmfNnRBAwIyA64epBGDMlDbLHeEBaJarn/zYbc+/5H3oAQIIIIAAAggggEACAgRgEkDnlggggECNCZQKwCS9S0bhS9EK6c8880y57LLLvD8+99xzZerUqb7VmTZtmrfrfdCDAAwBmKBzhfMQQACBIAKu12yD3JNz4hcgAOPM2Pb6GwEYZ4WmIQQQQAABBBBAoBoCBGCqocw9qidAAKZ61twJAQTMCLh+mEoAxkxps9wRHoBmufrJj932/Evehx4ggAACCCCAAAIIJCBAACYBdG6JAAII1JiA5QCMUusO9WPHjvVVbw7odOrUSUaMGOHt5F546A7ud911l7cjTdCDAEwyAZh7771XhgwZ4lumoDvPtL74vffek5EjR8qjjz7ars2kw11B5yLnIYBAbQi4XrOtDZX0j4IAjLMa2l5/IwDjrNA0hAACCCCAAAIIVEOAAEw1lLlH9QQIwFTPmjshgIAZAdcPUwnAmCltljvCA9AsVz/5sduef8n70AMEEEAAAQQQQACBBAQIwCSAzi0RQACBGhOwHoB58cUXZfjw4bJ48WJf+d///vfSpUsXOfLII31/HiY4YSEA89FHH3nhjQcffLDduLbeemuZMWOG7LjjjrHMxj/8IZkATKm5qHNg+vTp0q1bt8Bjfu211+RHP/qRvPTSS+2u2WuvvUTHufHGGwdujxMRQACBsAKu12zD9oPr4hXIBUjExNuD1LZue/2NAExqJxYdRwABBBBAAIFsChCAyWbda3fUBGBqt7aMDAEEigq4fphKAIbJZkCAB6AGipDhLtiefxkuDENHAAEEEEAAAQSyLEAAJsvVZ+wIIICAGwHrAZgVK1bIGWecITfffLPvgDUYseaaa4oGYfyOu+++W4444oiKsCwEYJYvXy6nn3663Hbbbb59nzt3ruy///4VjSvoyUkFYN544w055phjZNGiRe262q9fP7njjjtkq622CjoMmTdvnhxwwAG+55900kly5ZVXylprrRW4PU5EAAEEwgq4XrMN2w+ui1eAAExoX9vrbwRgQheWCxFAAAEEEEAAgSQECMAkoc494xMgABOfLS0jgIBZAdcPUwsDMPtsLjJukMjA74qs0SEcQ2EfZWIuDZ9Bwg2Wq1wI8ADUhSJthBWwPf/CjorrEEAAAQQQQAABBFItQAAm1eWj8wgggIAJAesBGEW68cYbRQMLlR4DBgyQ22+/XTbffPOKLrUQgMnn83LRRRfJuHHjfPt+xRVXyNlnn112XNrOxRdf7O0ks8MOO3gBku233977vUePHrLuuutK4QvrkwrAlAv9VBJmWrVqlUycOFEmT54cya8sMCcggAACAQRcr9kGuCWnJCBAACY0uu31NwIwoQvLhQgggAACCCCAQBICafjyqe0PwElUjXsWFyAAw+xAAIEMCrh+mFoYgGkm3WhtkYGbiuzVS2TotiLfWTc4NgGY4Fac6QnY/vzHA9Ban6a251+t6zM+BBBAAAEEEEAAAV8BAjBMDAQQQACBqAJpCMC89dZbMmLECFmwYEFFw9WAyKWXXiqdOnWq6DoLARjtcKkdTIYNG+YFg7p3715ybMuWLZPRo0fLzJkz2523zjrryP333y8DBw5s87OkAjDaiSlTpsjYsWN9x3TcccfJVVdd5YV2yh2l5kzPnj1l9uzZorvKcCCAAALVEHC9ZluNPnOPygUIwFRu1nSF7fU31n9DF5YLEUAAAQQQQACBJAQIwCShzj3jEyAAE58tLSOAgFkB1w9TiwVgWgOs3akxBDNkW5Hh25WnIQBT3ogz2gjwAJQJkaSA7fmXpAz3RgABBBBAAAEEEEhMgABMYvTcGAEEEKgZgTQEYFauXCnnnnuuTJ06NbC7hjs09LHvvvsGvqb5RCsBmKVLl4qGPh566KF2Y9DxTZs2zQsGFe7g0vrkuXPnyvDhw0V3Vyk8DjroILnttttk/fXXb/OjJAMwL7/8shx11FHy6quvhh7zF198IRdccIEXpvE7zjzzTLnsssukc+fOFc8NLkAAAQTCCLhesw3TB66JX4AATGhj2+tvBGBCF5YLEUAAAQQQQACBJAQIwCShzj3jEyAAE58tLSOAgFkB1w9TgwRgWmNs1aMxDHPEdiK7f8efiQCM2eljtWM8ALVamWz0y/b8y0YNGCUCCCCAAAIIIIBAgQABGKYEAggggEBUgTQEYHSM9957rwwZMiTwcPfbbz+59dZbRXf7qPSwEoDJ5/Ne6GfMmDG+Q9hss83kd7/7ney9996+IZh3331XTj/9dJk1a5bv9ZdffrnoLjmFAZokAzDffPONTJgwQS6++OKiY/7Vr34lRx55pNTV1bU7R8NSV1xxhZx//vlFr58xY4bsuuuulU4LzkcAAQRCC7hesw3dES6MVYAATGhe2+tvBGBCF5YLEUAAAQQQQACBJAQIwCShzj3jEyAAE58tLSOAgFkB1w9TfQIw/xCRLYIA/GBTkSP6iBzVV+Q7666+ggBMED3OaSXAA1CmQ5ICtudfkjLcGwEEEEAAAQQQQCAxAQIwidFzYwQQQKBmBNISgCm1G4pfMSZPnuztAlJqd5RiRSwXgHFd/AMPPFA0dLLeeuu1a/r999+Xk046Se677z7f2/bo0UPOO+88GTlypGy00UZeKOSTTz6RJ554QiZOnCgLFy70vW7gwIHy+9//Xnr16tXu50kGYLQzb7/9towaNUp0bvoduvvN8ccfLyeffLJsu+220qlTJ9FdX3SsGo6ZM2dO0RL95je/Ed0BJsy8cF132kMAgewIuF6zzY5cukZKACZ0vWyvvxGACV1YLkQAAQQQQAABBJIQIACThDr3jE+AAEx8trSMAAJmBVw/TG0XgMnLRKmTP0mDDJacHCYiu5XD6FgnMkyDMNs1hmEIwJQT4+cFAjwAZUokKWB7/iUpw70RQAABBBBAAAEEEhMgAJMYPTdGAAEEakYgLQGYVatWeYEODbaUO3TXl3vuuUf69+9f7lTfn1sKwGgH58+f7wU+lixZEmo8hRdpgOT666+XY445xre9pAMwcYxZ2zzrrLPkoosukq5duzpxpBEEEEAgqIDrNdug9+W86goQgAntbXv9jQBM6MJyIQIIIIAAAgggkIQAAZgk1LlnfAIEYOKzpWUEEDAr4Pphqm8AZlKru9Tn9xDxgjCHSV52KAejO8G882nBWRNzafgMUm5o/Dw+AR6AxmdLy+UFbM+/8v3nDAQQQAABBBBAAIHaECj8XNpmVPl8yR/XhgCjQAABBBBwKpCWAIwOWvt68MEHy/Lly0saDB8+XKZPny7dunULZWUtAKP//z5z5kwZO3Zs5BCMhl/GjRsnZ599tnTs2NHXx0IARsf84IMPypgxY0TrEfU4//zzRX8RfokqyfUIIBBGwPWabZg+cE38AgRgQhvbXn8jABO6sFyIAAIIIIAAAggkIZCGL5/a/gCcRNW4Z3EBAjDMDgQQyKCA64epZQMwrY3H5/dv2hVGAzFbBOYnABOYKqMn2v78xwPQWp+WtudfreszPgQQQAABBBBAAIFmAQIwzAUEEEAAAacCaQrALFu2TEaPHu2FQUod06ZNk1NPPTW0k7UAjA5EAyFPPfWUFwhZuHBhqLH16NFDrrjiChk5cmTR8Is2bCEA0zzA1157TX72s5/JnDlzQo/517/+tRx77LHSuXPnUG1wEQIIIBBVwPWabdT+cH08AgRgQrvaXn9j/Td0YbkQAQQQQAABBBBIQoAATBLq3DM+AQIw8dnSMgIImBVw/TC1ogBMs0p9Xl8h17grTOPOMBuWBCMAY3Y+GekYD0CNFCKj3bA9/zJaFIaNAAIIIIAAAghkUIAATAaLzpARQACBOAXSFIDREMiUKVPknHPOKUrSp08fueuuu6Rv376h2SwGYJoH89FHH8nNN98sV111VeDdYHTXF90VZ/z48dKrV6+yLpYCMNrZb775RubPny+/+c1vAgdhdMzHH3+8N1eCjLksCicggAACEQRcr9lG6AqXxihAACY0ru31NwIwoQvLhQgggAACCCCAQBICBGCSUOee8QkQgInPlpYRQMCsgOuHqaECMK11Ls13ky9lsDQ0hWFy0rUdHgEYs/PJSMd4AGqkEBnthu35l9GiMGwEEEAAAQQQQCCDAgRgMlh0howAAgjEKZCmAIw6vPjii16YY/Hixb4suvOLhmS6dOkSms1yAKZ5UF988YUsWLBA5s6dK08//bS88MIL8vHHH3s/1p1edtppJ9l1111l0KBBsscee0j37t0De1gLwDR3XANQ77zzjjz++OMyb9480d1hdOx6aOBl5513lh122EEOOeSQisccGIcTEUAAgRACrtdsQ3SBS6ogQAAmNLLt9TcCMKELy4UIIIAAAggggEASAgRgklDnnvEJEICJz5aWEUDArIDrh6mRAzCtpS7IbyId5DDJtewO0/hTAjBm55ORjvEA1EghMtoN2/Mvo0Vh2AgggAACCCCAQAYFCMBksOgMGQEEEEAAAQQQQAABBNIr4HrNNr0Std1zAjCh62t7/Y0ATOjCciECCCCAAAIIIJCEAAGYJNS5Z3wCBGDis6VlBBAwK+D6YarTAExrtXH5flInp4jIKQRgzE4nKx3jAaiVSmSzH7bnXzZrwqgRQAABBBBAAIEsChCAyWLVGTMCCCCAAAIIIIAAAgikVsD1mm1qIWq84wRgQhfY9vobAZjQheVCBBBAAAEEEEAgCQECMEmoc8/4BAjAxGdLywggYFbA9cPU2AIwzYLn5bvLpbllZkHpmAUBHoBaqEJ2+2B7/mW3LowcAQQQQAABBBDImgABmKxVnPEigAACCCCAAAIIIIBAqgVcr9mmGqOGO08AJnRxba+/EYAJXVguRAABBBBAAAEEkhAgAJOEOveMT4AATHy2tIwAAmYFXD9MjT0AY1aSjhkS4AGooWJksCu2518GC8KQEUAAAQQQQACBjAoQgMlo4Rk2AggggAACCCCAAAIIpFPA9ZptOhVqv9cEYELX2Pb6GwGY0IXlQgQQQAABBBBAIAkBAjBJqHPP+AQIwMRnS8sIIGBWwPXDVAIwZkudpY7xADRL1bY3Vtvzz54XPUIAAQQQQAABBBCIR4AATDyutIoAAggggAACCCCAAAIIxCLges02lk7SaGQBAjChCW2vvxGACV1YLkQAAQQQQAABBJIQIACThDr3jE+AAEx8trSMAAJmBVw/TCUAY7bUWeoYD0CzVG17Y7U9/+x50SMEEEAAAQQQQACBeAQIwMTjSqsIIIAAAggggAACCCCAQCwCrtdsY+kkjUYWIAATmtD2+hsBmNCF5UIEEEAAAQQQQCAJAQIwSahzz/gECMDEZ0vLCCBgVsD1w1QCMGZLnaWO8QA0S9W2N1bb88+eFz1CAAEEEEAAAQQQiEeAAEw8rrSKAAIIIIAAAggggAACCMQi4HrNNpZO0mhkAQIwoQltr78RgAldWC5EAAEEEEAAAQSSECAAk4Q694xPgABMfLa0jAACZgVcP0wlAGO21FnqGA9As1Rte2O1Pf/sedEjBBBAAAEEEEAAgXgECMDE40qrCCCAAAIIIIAAAggggEAsAq7XbGPpJI1GFiAAE5rQ9vobAZjQheVCBBBAAAEEEEAgCQECMEmoc8/4BAjAxGdLywggYFbA9cNUAjBmS52ljvEANEvVtjdW2/PPnhc9QgABBBBAAAEEEIhHgABMPK60igACCCCAAAIIIIAAAgjEIuB6zTaWTtJoZAECMKEJba+/EYAJXVguRAABBBBAAAEEkhAgAJOEOveMT4AATHy2tIwAAmYFXD9MJQBjttRZ6hgPQLNUbXtjtT3/7HnRIwQQQAABBBBAAIF4BAjAxONKqwgggAACCCCAAAIIIIBALAKu12xj6SSNRhYgABOa0Pb6GwGY0IXlQgQQQAABBBBAIAkBAjBJqHPP+AQIwMRnS8sIIGBWoPBh6lWHiAzaTGSHDcN1mQBMODeucirAA1CnnDRWoYDt+VfhYDgdAQQQQAABBBBAILUCBGBSWzo6jgACCCCAAAIIIIAAAlkUIACTjaoTgAldZ9vrbwRgQheWCxFAAAEEEEAAgSQECMAkoc494xMgABOfLS0jgIBZgcKHqc0d/V7PxiDModuI7LdF8O4TgAluxZmxCfAANDZaGg4gYHv+BRgApyCAAAIIIIAAAgjUhAABmJooI4NAAAEEEEAAAQQQQACBrAgQgMlGpQnAhK6z7fU3AjChC8uFCCCAAAIIIIBAEgIEYJJQ557xCRCAic+WlhFAwKxAsQBM6w7vurHIkG1FhvUR6btB6aEQgDFb6ix1jAegWaq2vbHann/2vOgRAggggAACCCCAQDwCBGDicaVVBBBAAAEEEEAAAQQQQCAWAQIwsbAm3mguV/ardWVPSHwQNjpge/2NAIyNWUIvEEAAAQQQQACBgAJp+BBu+wNwQCNOUvUAACAASURBVGhOq5IAAZgqQXMbBBCwJBAkANO6v4dtIzJ0W5Gj+oqs27n9SAjAWKpuZvti+/MfD0BrfWLann+1rs/4EEAAAQQQQAABBJoFCMAwFxBAAAEEEEAAAQQQQACBFAkQgElRsSroKgGYCrBKn2p7/Y31X2eFpiEEEEAAAQQQQKAaAgRgqqHMPaonQACmetbcCQEEzAj4BGBulpwMkbx0L9XJ9ddqDMIM307kwK1Wn0kAxkxps9wRHoBmufrJj932/Evehx4ggAACCCCAAAIIVEeAAEx1nLkLAggggAACCCCAAAIIIOBEgACME0ZzjRCAcVYS2+tvBGCcFZqGEEAAAQQQQACBaggQgKmGMveongABmOpZcycEEDAj0C4AMzGXk/PzG0onLwQzREQOKdfZ7b/dGIQZ3ldkxssi9Y+2uiIvE2VSpfvMlLsjP0egpAAPQJkgSQrYnn9JynBvBBBAAAEEEEAAgWoKEICppjb3QgABBBBAAAEEEEAAAQQiChCAiQho9HICMM4KY3v9jQCMs0LTEAIIIIAAAgggUA0BAjDVUOYe1RMgAFM9a+6EAAJmBHwDMK17Nym/g3wjQ6XOC8T0K9dx3Q3mwTdanUUAphwZP3cvwANQ96a0GFzA9vwLPg7ORAABBBBAAAEEEEi3QMkAjOuh5fPx3i7AF4YiDYn+l+bDv7QP84f5E+UvIOYP84f5E0WA+RNFj79/mD/MnygCMc2fCQX/XTXR/ytZ/Psbk3/AKVGpf4D/nkrDd+8C6sR6mu31NwIwsRafxhFAAAEEEEAAAdcCafgQbvsDsOuK0F40AQIw0fy4GgEEUilQNgDTelT1+f2adoUZKiLfCTRgAjCBmDjJqYDtz388AHVabION2Z5/BsHoEgIIIIAAAggggEAsAvEmUgq6XOkXgCodcYAvDFXaZJvz6X9pPvxL+zB/mD9R/gJi/jB/mD9RBJg/UfT4+4f5w/yJIhDT/CEA46Qo1v77JUB/0vDdOye1idiI7fU31n8jlpfLEUAAAQQQQACB6gqk4UO47Q/A1a0XdysnQACmnBA/RwCBGhSoKADTPP5f5bvKchkqORki4v3qVJSGAEwNzhrzQ7L9+Y8HoOYnUMQO2p5/EQfH5QgggAACCCCAAAKpESAAU0Gp+AJoaawAX9iqQLv9qfjjH2UCMX+YP8yfKALMnyh6/P3D/GH+RBFg/vgKEIBxMqms/fdLgP6k4bt3TmoTsRHb62+s/0YsL5cjgAACCCCAAALVFUjDh3DbH4CrWy/uVk6AAEw5IX6OAAI1KBAqANPaoT6/hTTIEMmJ7grzw3ZEBGBqcNaYH5Ltz388ADU/gSJ20Pb8izg4LkcAAQQQQAABBBBIjQABmApKxRdYS2MF+MJWBdrtT8Uf/ygTiPnD/GH+RBFg/kTR4+8f5g/zJ4oA88dXgACMk0ll7b9fAvQnDd+9c1KbiI3YXn9j/TdiebkcAQQQQAABBBCorkAaPoTb/gBc3Xpxt3ICBGDKCfFzBBCoQYHIAZjWJuPyu0sHGSJ5b1eYbb0fEYCpwVljfki2P//xANT8BIrYQdvzL+LguBwBBBBAAAEEEEAgNQIEYCooFV9gLY0V4AtbFWi3PxV//KNMIOYP84f5E0WA+RNFj79/mD/MnygCzB9fAQIwTiaV9f9+ycXdQSeKJhuxvf7G+q/JSUOnEEAAAQQQQACBYgIEYJgbtSVAAKa26sloUiOwdLnIkk9EPl0psvIbkS+bfq1ctfqf9c9a/8z7361+rj/7pkGkc0eRNTuKdO7Q+Lv3z02/t/7zYn+2/loim31LpPuaqeGL3FGnAZjWvanPD/WCMHlZIpPa3SVyv2kAgRICPABleiQpYHv+JSnDvRFAAAEEEEAAAQSqKUAApgJtvsBaGivu72fhj38F/7q2O5X5w/xh/kQRYP5E0ePvH+YP8yeKAPPHV4AAjJNJZf2/XwjAhC6z7fU3AjChC8uFCCCAAAIIIIBAEgIEYJJQ557xCRCAic+WljMr0JBvDLcs+X9Nvz4R+af+c/OffSLy1Sp7PN06NwZh9Fcv/b1b0+9Nf7bBWvb6HLZHsQVgmjtUn/+W1Of+X9j+cR0CIQR4ABoCjUucCdief86GSUMIIIAAAggggAACxgUIwFRQIL7AWhrL+hfIypWa/pcWYv4z/8v9O1Tq58wf5g/zJ4oA8yeKHn//MH9qcv4QgIlS1pZrrX/+JwATusy2198IwIQuLBcigAACCCCAAAJJCBCASUKde8YnQAAmPltarmmBpZ+JvPh+21CLF3j5RORfn9Tm0Luu0Soc0yogs1UPkX4bp2vMsQdg0sVBb2tDgAegtVHHtI7C9vxLqyr9RgABBBBAAAEEEKhUgABMBWJ8gbI0lvUvkJUrNf0vLcT8Z/6X+3eo1M+ZP8wf5k8UAeZPFD3+/mH+1OT8IQATpawt11r//E8AJnSZba+/EYAJXVguRAABBBBAAAEEkhAgAJOEOveMT4AATHy2tFwzAh98LvLseyLPviuyaGnj7+8ur5nhORuIhmD69WwMwzT/7qxxxw0RgHEMSnMWBHgAaqEK2e2D7fmX3bowcgQQQAABBBBAIGsCJQMwcX9hMGvYjBcBBBBAAAEEEEAAAQQQiCpQuGabr4/aItdbFCAAE7oqttffCMCELiwXIoAAAggggAACSQgQgElCnXvGJ0AAJj5bWk6lwLIvGwMuzy4VWdT0u+7sEvPxlYh8JjlZLg1Nvzf/77xo1KbxZ/p7gyyXOlkueflMGn+m164tdbKO93uDrCM5Wdv751zTn+Vb/V4na0vz/9ZzROriHJvVUAwBmDirTtsJCfAANCF4busJ2J5/FAkBBBBAAAEEEEAgKwIEYLJSacaJAAIIIIAAAggggAACNSFAAKYmylh2EARgyhIVO8H2+hsBmNCF5UIEEEAAAQQQQCAJAQIwSahzz/gECMDEZ0vL5gWWf9V+Z5c3lznsdl7ekjp5Q/LypuTkTWmQN6WjvC9fy2fSoSnQ0kOWy5m5lQ7vWllT/5XvKt1lbfm6KSSzStaRDvJdaZAtpU62lLxsKTnv956VNVz8bAuhGAIwrqpJO4YEeABqqBgZ7Irt+ZfBgjBkBBBAAAEEEEAgowIEYDJaeIaNAAIIIIAAAggggAAC6RQgAJPOulXaawIwlYq1nG97/Y0ATOjCciECCCCAAAIIIJCEAAGYJNS5Z3wCBGDis6VlkwKPLxGZ+6bIg2+KLHw3che/9IItrQMudfKmfOMFXd6U+lxD5DtYaaA+v5YXiNFgjMhWXjCmORwjskXUbh6ytYj+OmgrkS17RG2t/PUEYMobcUbqBHgAmrqS1VSHbc+/mqJmMAgggAACCCCAAAIlBAjAMD0QQAABBBBAAAEEEEAAgRQJEIBJUbEidJUATGg82+tvBGBCF5YLEUAAAQQQQACBJAQIwCShzj3jEyAAE58tLZsQeGtZY9jlwTdEHn1b5P99WXG3PhaRN71fzbu4aMjla3lTLspFj9BU3B2LF+RzUt8Ujmm7a4yGZfRXl0p63WeDxjDMAVuKDNpMpHPHSq4Odi4BmGBOnJUqAR6ApqpcNddZ2/Ov5rgZEAIIIIAAAggggEARAQIwTA0EEEAAAQQQQAABBBBAIEUCBGBSVKwIXSUAExrP9vobAZjQheVCBBBAAAEEEEAgCQECMEmoc8/4BAjAxGdLy4kIfLWqcYeXh//RGHj52/sVd+M9yct8EXlYGuQv8ovcWxW3wAVtBerzO0uD7C0ie0ud7CV5WSco0ZodG8Mw+20hMqiXyHYbBL2y9HkEYNw40oopAR6AmipH5jpje/5lrhwMGAEEEEAAAQQQyKwAAZjMlp6BI4AAAggggAACCCCAQBoFCMCksWqV95kATOVmTVfYXn8jABO6sFyIAAIIIIAAAggkIUAAJgl17hmfAAGY+GxpuWoCGnLRsMv8t0Ps8pKTf0tenpK8/MX7NTn3ctU6ntUbjct/XzrIIMl7oZi9RGStoBTf6ymyz+aNO8NoIGbdzkGvbHseAZhwblxlWoAHoKbLU/Odsz3/ap6fASKAAAIIIIAAAgg0CRCAYSoggAACCCCAAAIIIIAAAikSIACTomJF6CoBmNB4ttffCMCELiwXIoAAAggggAACSQgQgElCnXvGJ0AAJj5bWo5VQHd5uX9xqF1ePvQCLyJ/bQq8LIy1ozReWuCofAfpKwMlL3tIztsdRkMxnYKwfWtNkb16iey7hchh24j0+laQqxrPIQAT3IozUyPAA9DUlKomO2p7/tUkOYNCAAEEEEAAAQQQ8BEgAMO0QAABBBBAAAEEEEAAAQRSJEAAJkXFitBVAjCh8WyvvxGACV1YLkQAAQQQQAABBJIQIACThDr3jE+AAEx8trTsXODpd0Rm/11k9usiL/07YPN5WSY5b4eXJyUvT8jk3PyAV3JaEgL1+bW9MIx4oZiB3g4xOelQriudOjSGYAb3bvy1XpfSVxCAKSfKz1MowAPQFBathrpse/7VEDRDQQABBBBAAAEEECgpQACGCYIAAggggAACCCCAAAIIpEiAAEyKihWhqwRgQuPZXn8jABO6sFyIAAIIIIAAAggkIUAAJgl17hmfAAGY+Gxp2YnAKx+sDr389Z+BmvxURJ70Qi8N8pQsk8fkqtzKQFdykj2B/85vIGvIHlLnhWH2aArFlOxnjy6NYZjDe4scvq3IGnXtTycAY6/U9CiyAA9AIxPSQAQB2/MvwsC4FAEEEEAAAQQQQCBVAgRgUlUuOosAAggggAACCCCAAAJZFyAAk40ZQAAmdJ1tr78RgAldWC5EAAEEEEAAAQSSECAAk4Q694xPgABMfLa0HFrgnU9Xh17uXxyomS9FZI7kZY58LXPkktxHga7ipPQJ1Oe3kQYZLHUyWPIyqNwANu3WuCOMhmEO2HL12QRgysnx8xQK8AA0hUWroS7bnn81BM1QEEAAAQQQQAABBEoKEIBhgiCAAAIIIIAAAggggAACKRIgAJOiYkXoKgGY0Hi2198IwIQuLBcigAACCCCAAAJJCBCASUKde8YnQAAmPltarkjg05WrQy+z/y7y+dcBLs/J/S3Bl4m5YPvDBGiWU1IiMC7/fengBWEGi8jO5Xq93QYiQ7ZtDMPsPr3g7Im5NPz/e7kh8vNsC/AANNv1T3r0tudf0jrcHwEEEEAAAQQQQKBaAgRgqiXNfRBAAAEEEEAAAQQQQAABBwIEYBwgpqAJAjChi2R7/Y0ATOjCciECCCCAAAIIIJCEQBq+IGv7A3ASVeOexQUIwDA7EhbQsMvs1xvDL+9/FqAzeXlccjLH+1WfeyXAFZySBYHx+X2bdoXRMMwWFQ+ZAEzFZFxgTsD25z8egJqbMI47ZHv+OR4szSGAAAIIIIAAAgiYFSAAY7Y0dAwBBBBAAAEEEEAAAQQQaC9AAKY2Z0Wu/Lsn0/DdOwvFsb3+xvqvhTlS1T6cXn/fNg11+eH5hvzeksv1lVz+25KXDlXtBDerTCAnqySf+z/J51/O1eUeqWvIzbim/tDXK2uEsxFAAAEEakUgDR/CbX8ArpWZUCvjKPgPkssPFBm+ncim3WplgIzDosBT74jMeq3x12sfBurhc95OLw0yRybnFga6gpOyKVCf7ygNMrhVGGb9QBAEYAIxcZJpAduf/3gAanryOOic7fnnYIA0gQACCCCAAAIIIJAKAQIwqSgTnUQAAQQQQAABBBBAAAEEGgUIwNTmTCAA46yuttffWP91VmjrDWnwZZU0TJCcHGu9r/QvgEBe/qeD1E0kCBPAilMQQACBGhMgAFNjBc38cAr/g6QJ5Ig+jUGYYX1E1uyYeSUAHAj8Y1lj4OWe10QeWxKgwZz8XfItO708GuAKTkGgrcB/59eTNeUwLxAj3q9ORYkIwDB70i/AA9D01zDNI7A9/9IsS98RQAABBBBAAAEEKhEgAFOJFucigAACCCCAAAIIIIAAAgkLEIBJuAAx3Z4AjDNY2+tvBGCcFdpyQ6dNnH2y5ORadnqxXKUQffN2hpGfTJsw+IYQV3MJAggggEBKBQjApLRwdLuIQJEATPPZG3YVGd5X5Mg+IntvjiIClQms+Kox8DLr743hl69Wlbk+L+9KTmZLncyRCbn7KrsbZyNQQuDC/ObSUQZL3gvC7NfuTAIwTJ/0C/AANP01TPMIbM+/NMvSdwQQQAABBBBAAIFKBAjAVKLFuQgggAACCCCAAAIIIIBAwgIEYBIuQEy3JwDjDNb2+hsBGGeFttrQTybNOT+fz19ktX/0K7pALpe74Nrxh10cvSVaQAABBBBIgwABmDRUiT4GF6jPnyJ5GS0i/ctdtPNGjbvCDNlWZPtvlzubn2dZ4KF/rN7t5Z1Py0roGfd6u718LnPk17kVZa/gBASiCIzL7yQdvCDMUMlLP68pAjBRRLnWhgAPQG3UIau9sD3/sloVxo0AAggggAACCGRPgABM9mrOiBFAAAEEEEAAAQQQQCDFAgRgUly8El0nAOOsrrbX3wjAOCu0xYa8nV9ErrfYN/rkXOAUdoJxbkqDCCCAgEkBAjAmy0KnIgvU5/fxvgzeIEMlJ98t197BW4kM7dMYhtFdYjgQeOnfq3d7WfReAI+8zJM6uUdE7pH6XJArAjTKKQhUKDAx/2NpkFNkYm7PCq/kdASsCfAA1FpFstUf2/MvW7VgtAgggAACCCCAQJYFCMBkufqMHQEEEEAAAQQQQAABBFInQAAmdSUL1GECMIGYgpxke/2NAEyQGqbynNPr79tmVV3DK5KXDqkcAJ2uTCAnqzo01G13Tf2hr1d2IWcjgAACCKRNgABM2ipGfysTqM+v1bQrgu6MoGGYNUo1sE5nkSObgjCH9xapS8O/IZWJcHYJgX+vaNzpRX/9eXEAqpy85AVeGkMvzwW4glMQQAABBIIJ8AA0mBNnxSNge/7FM2ZaRQABBBBAAAEEELAnQADGXk3oEQIIIIAAAggggAACCCBQVIAATG1ODgIwzupqe/2NAIyzQltr6LT62X+QnBxrrV/0J0aBvPzPtPrBI2O8A00jgAACCBgQSMPX+21/ADZQRLoQUODC/JbSUYY0BWLK7o6wzXqNO8IM6S0ycNOA9+C0VApo4OUeDb78XWTZF2WGkJMPvMBLg8ySSbn7UjlgOo0AAgjYF7D9+Y8HoPZnULQe2p5/0cbG1QgggAACCCCAAALpESAAk55a0VMEEEAAAQQQQAABBBBAQAjA1OYkIADjrK62199Y/3VWaEsNebu/5Br+bqlP9KU6Ah3ydb3ZBaY61twFAQQQSEqAAExS8tw3WYFx+YFSJ0O9MIzIVuU602cDkQGbiAz4jkj/TUR26VnuCn5uVeCrVSIL3hF5+h2RBe82/vM7nwbq7RzJyz2yptwj5+c+CnQFJyGAAAIIhBXgAWhYOa5zIWB7/rkYIW0ggAACCCCAAAIIpE4gn8+XDMSkbkB0GAEEEEAAAQQQQAABBBCoMQECMDVW0KbhEIBxVlfb628EYJwV2lJDP5k05/x8Pn9RqT6t320N+d7Wa8sm63eWjh3S8FVaS8LV7cs3q/Ly7ocr5fnFn8mHn3xd8ua5XO6Ca8cfdnF1e8jdEEAAAQSqKZCG/9e2/QG4mtXiXu4F/pjvIP8rQyXXEoZZO8hNen2rMQyjoRjdHUZDMRw2BT77qjHkomEXDb389Z8iH5fb5WX1UJ71Qi8d5R4Zn3vZ5gjpFQIIIFCTArY///EAtCYnXatB2Z5/ta7P+BBAAAEEEEAAAQR8BQjAMDEQQAABBBBAAAEEEEAAAdsCBGBs1yds7wjAhJVrd53t9TfWf50V2lJDp9XPnic52a9YnzT8ctju6xF8sVS0AH3RIMycpz4qHYLJy0PT6gfvH6A5TkEAAQQQSKkAAZiUFo5uxyBQn/+OtyNMXvYVkb1E5FtB77LR2o1hmN2+KzJoM5Hdvxv0Ss5zLbDsi8agi/56/J8iTywR+bqhors8LyLzJSf3SX3uoYqu5GQEEEAAAVcCPAB1JUk7YQRsz78wI+IaBBBAAAEEEEAAgdQLEIBJfQkZAAIIIIAAAggggAACCNS4AAGY2iwwARhndbW9/kYAxlmhLTV02sQ574nkexbr0/67dpfNNlzTUpfpS0CBJf/+UuY9u6zE2bml0yYctnHA5jgNAQQQQCCFAgRgUlg0ulwFgfr8uiKyj+RlUFMYZudK7tptzcZAzA83ExnUS+QHm1ZyNedWIvDvz0Se/NfqsMvC9yq52jv3MxF5QHIyX+pkvozPvVRxC1yAAAIIIOBagAegrkVprxIB2/OvkpFwLgIIIIAAAggggEDNCBCAqZlSMhAEEEAAAQQQQAABBBCoUQECMLVZWAIwzupqe/2NAIyzQltq6LRJs7+RvHQo1qcTDtqI3V8sFayCvuguMDc/8H7xK3Kyatr4wR0raJJTEUAAAQRSJkAAJmUFo7sJCUzO95FVcmCrQEzg3WG0x506iAzctHF3GA3EbLOeyMbrJDSWFN/2q1Uir38k8txSkceXiDzxT5HXPgwxoLy8JHXyZy/0kpf5Up/7PEQrXIIAAgggEJ8AD0Djs6Xl8gK251/5/nMGAggggAACCCCAQA0KEICpwaIyJAQQQAABBBBAAAEEEKgpAQIwNVXOlsEQgHFWV9vrbwRgnBXaUkOnTZxdOO/adO+kQ4tuDmNpGPSliMD0+5aWtJk2YXAavhtNfRFAAAEEQgqk4S952x+AQ8JzWcoFxuf3l5wcICL7iUhFu8M0j3ydTiLbrN8Yhum9XuPv3q/1RfRnWT7e+VTk7x+K/P0jkdebftd/fqvUzoWlwb4RkT9LXv4sdfKI1Odez7IvY0cAAQRSIGD78x8PQFMwhSJ10fb8izQ0LkYAAQQQQAABBBBIqwABmLRWjn4jgAACCCCAAAIIIIBAVgQIwNRmpQnAOKur7fU31n+dFdpSQwRgLFXDfV8IwLg3pUUEEEAgTQIEYNJULfpqU+CifE/52tsd5kARLxTTI2pHdXeYlkCMBmSagjL6Z7VyfPZVq5DLR6v/WYMvn3/tYJQ5WdwSeukrD8uPcqsctEoTCCCAAALVEeABaHWcuYu/gO35R9UQQAABBBBAAAEEMilAACaTZWfQCCCAAAIIIIAAAgggkCIBAjApKlYFXSUAUwFW6VNtr78RgHFWaEsNEYCxVA33fSEA496UFhFAAIE0CRCASVO16Gs6BC7M95Y62VXqpJ+I7Cp52VVEurjqfMuOMa1CMbpjzNqdG3eOaf7npP7l/rpB5LOVIsu/EtGQi/766PPG3Vxa7+ry7nJXIl4770lOFkmDLJI6WSRryCK5IFd6n0Ont6cxBBBAAAHHAjwAdQxKcxUJ2J5/FQ2FkxFAAAEEEEAAAQRqRYAATK1UknEggAACCCCAAAIIIIBArQoQgKnNyhKAcVZX2+tvBGCcFdpSQwRgLFXDfV8IwLg3pUUEEEAgTQJJfUe+EiPbH4ArGQnnZldgXL6v5FqFYhqDMWvECbK2hmI0ENMUjGn+Z+/3VkEZLzBTcN5Xq9oGWJavbAyyNIdamv93y5+1Crx8+U2co/LaJuwSOzE3QAABBBIXsP35jwegiU+QmDtge/7FPHiaRwABBBBAAAEEELApQADGZl3oFQIIIIAAAggggAACCCDQLEAApjbnAgEYZ3W1vf7G+q+zQltqiACMpWq47wsBGPemtIgAAgikSYAATJqqRV9rS2BcfqeWUIzuEqMBmbyk4d/JatahOezynNTJs+zsUk167oUAAggkKsAD0ET5M39z2/Mv8+UBAAEEEEAAAQQQyKYAAZhs1p1RI4AAAggggAACCCCAQHoECMCkp1aV9JQATCVaJc+1vf5GAMZZoS01RADGUjXc94UAjHtTWkQAAQTSJJCGL9vb/gCcpmrTV/sC4/L9pINsLg2yidTJJpKXTSTX9LvIJiLSxf4gKurhh5KTd0XkHcnLuy3/3CDvSmd5US7ILa2oNU5GAAEEEKgVAduf/3gAWivzrNg4bM+/WtdnfAgggAACCCCAAAK+AgRgmBgIIIAAAggggAACCCCAgG0BAjC26xO2dwRgwsq1u872+hvrv84KbakhAjCWquG+LwRg3JvSIgIIIJAmAQIwaaoWfUWgPt/DC8ZoQEaDMavkO6LBmOaQjP4usr4JKA201DUFWzTgIl7A5R1ZJe9Kp6bf63NfmugrnUAAAQQQsCbAA1BrFclWf2zPv2zVgtEigAACCCCAAAIINAkQgGEqIIAAAggggAACCCCAAAK2BQjA2K5P2N4RgAkr1+462+tvBGCcFdpSQwRgLFXDfV8IwLg3pUUEEEAgTQIEYNJULfqKQBCBo/IdpK90FZG1vV910lW+lrWlQ6s/a2j6Z/2ZntMga0uu6Z/197x8LSKfSU5WeL/nZUXLPzc0/VmdrBD957x8Jh2a/uwrWSHd5TP5WU6v40AAAQQQQCCsAA9Aw8pxnQsB2/PPxQhpAwEEEEAAAQQQQCB1AgRgUlcyOhyjQOEXC2O8FU0jgAACCCCAAAJVEcjXV+U23CRmAQIwMQMn1DwBGGfwttffCMA4K7SlhgjARKtGuYBJtNa5GgEEEEivwLQJg9OQvUgvcMCep6EItj8AB4TmNAQQQAABBBBAAIHAArY///EANHAhU3qi7fmXUlS6jQACCCCAAAIIIBBNgABMND+uri0BAjC1VU9GgwACCCCAAAIiBGBqYxYQgKmNOhaOggCMs7raXn9j/ddZoS01RAAmWjUIwETz42oEEKhdAQIwNmpLAMZGHegFAggggAACCCCAwGoBHoAyG5IUsD3/kpTh3ggggAACCCCAAAKJCRCASYyeGxsUIABjsCh0CQEEEEAAAQQiCRCAicRn5mICMGZK4bQjBGCccdpefyMA46zQlhoiABOtGgRgovlxNQII1K4AARgbO8WFkgAAIABJREFUtSUAY6MO9AIBBBBAAAEEEEBgtQAPQJkNSQrYnn9JynBvBBBAAAEEEEAAgcQECMAkRs+NDQoQgDFYFLqEAAIIIIAAApEECMBE4jNzMQEYM6Vw2hECMM44ba+/EYBxVmhLDRGAiVYNAjDR/LgaAQRqV4AAjI3aEoCxUQd6gQACCCCAAAIIILBagAegzIYkBWzPvyRluDcCCCCAAAIIIIBAYgIEYBKj58YGBQjAGCwKXUIAAQQQQACBSAIEYCLxmbmYAIyZUsTakVyAREysHUhv47bX3wjApHdmleg5AZhoZSUAE82PqxFAoHYFCMDYqC0BGBt1oBcIIIAAAggggAACqwV4AMpsSFLA9vxLUoZ7I4AAAggggAACCCQmQAAmMXpubFCAAIzBotAlBBBAAAEEEIgkQAAmEp+ZiwnAmClFrB0hABOa1/b6GwGY0IW1fCEBmGjVIQATzY+rEUCgdgUIwNioLQEYG3WgFwgggAACCCCAAAKrBXgAymxIUsD2/EtShnsjgAACCCCAAAIIJCZAACYxem5sUIAAjMGi0CUEEEAAAQQQiCRAACYSn5mLCcCYKUWsHSEAE5rX9vobAZjQhbV8IQGYaNUhABPNj6sRQKB2BQjA2KgtARgbdaAXCCCAAAIIIIAAAqsFeADKbEhSwPb8S1KGeyOAAAIIIIAAAggkJkAAJjF6bmxQgACMwaLQJQQQQAABBBCIJEAAJhKfmYsJwJgpRawdIQATmtf2+hsBmNCFtXwhAZho1SEAE82PqxFAoHYFCMDYqC0BGBt1oBcIIIAAAggggAACqwV4AMpsSFLA9vxLUoZ7I4AAAggggAACCCQmQAAmMXpubFCgXACGL5AaLBpdQgABBBBAIOMCfH7JxgQgAJOROudyafiuncVi2F5/IwBjcc5E7hMBmGiE5QIwJx3aM9oNuBoBBBAwKlDu7z8CMDYKl4YP5bY/ANuoI71AAAEEEEAAAQRqScD25z8egNbSXPMbi+35V+v6jA8BBBBAAAEEEEDAV4AADBMDgdUCfIGU2YAAAggggAACaRPg80vaKhauvwRgwrml7Sp2gAldMdvrb6z/hi6s5QsJwESrTrkvgBOAiebL1QggYFeg3N9/BGBs1I4AjI060AsEEEAAAQQQQACB1QI8AGU2JClge/4lKcO9EUAAAQQQQAABBBITIACTGD03NijAF0gNFoUuIYAAAggggEBJAT6/ZGOCEIDJSJ3ZASZsoW2vvxGACVtX09cRgIlWnnJfACcAE82XqxFAwK5Aub//CMDYqB0BGBt1oBcIIIAAAggggAACqwV4AMpsSFLA9vxLUoZ7I4AAAggggAACCCQmQAAmMXpubFCAL5AaLApdQgABBBBAAIGSAnx+ycYEIQCTkToTgAlbaNvrbwRgwtbV9HUEYKKVp9wXwAnARPPlagQQsCtQ7u8/AjA2akcAxkYd6AUCCCCAAAIIIIDAagEegDIbkhSwPf+SlOHeCCCAAAIIIIAAAtUUKPxc2ube+XzJH1ezn9wLgaoL8AXSqpNzQwQQQAABBBCIKMDnl4iAKbmcAExKChWxmzkCMGEFba+/EYAJW1fT1xGAiVaecl8AJwATzZerEUDArkC5v/8IwNioHQEYG3WgFwgggAACCCCAAAKrBXgAymxIUsD2/EtShnsjgAACCCCAAAIIVFOAAEw1tblXqgT4AmmqykVnEUAAAQQQQEBE+PySjWlAACYjdSYAE7bQttffCMCEravp6wjARCtPuS+AE4CJ5svVCCBgV6Dc338EYGzUjgCMjTrQCwQQQAABBBBAAIHVAjwAZTYkKWB7/iUpw70RQAABBBBAAAEEqilAAKaa2twrVQJ8gTRV5aKzCCCAAAIIIEAAJjNzgABMNkrNDjCh62x7/Y0ATOjCWr6QAEy06pT7AjgBmGi+XI0AAnYFyv39RwDGRu0IwNioA71AAAEEEEAAAQQQWC3AA1BmQ5ICtudfkjLcGwEEEEAAAQQQQKCaAgRgqqnNvVIlQAAmVeWiswgggAACCCBAACYzc4AATDZKTQAmdJ1tr78RgAldWMsXEoCJVp1yXwAnABPNl6sRQMCuQLm//wjA2KgdARgbdaAXCCCAAAIIIIAAAqsFeADKbEhSwPb8S1KGeyOAAAIIIIAAAghUU4AATDW1uVeqBAjApKpcdBYBBBBAAAEECMBkZg4QgMlGqQnAhK6z7fU3AjChC2v5QgIw0apT7gvg5QIw/fr1i9YBrkYAAQQcCSxatKiilsr9/UcApiLO2E4mABMbLQ0jgAACCCCAAAIIhBTgAWhIOC5zImB7/jkZIo0ggAACCCCAAAIIpECAAEwKikQXkxEgAJOMO3dFAAEEEEAAgfACfH4Jb5emKwnApKla4ftKACa0ne31NwIwoQtr+UICMNGqU+4L4ARgovlyNQIIVE+AAEz1rKt5JwIw1dTmXggggAACCCCAAAJBBHgAGkSJc+ISsD3/4ho17SKAAAIIIIAAAghYEyAAY60i9MeMAF8gNVMKOoIAAggggAACAQX4/BIQKuWnEYBJeQEDdp8ATECo9qfZXn8jABO6sJYvJAATrToEYKL5cTUCCNgRIABjpxYue0IAxqUmbSGAAAIIIIAAAgi4EOABqAtF2ggrYHv+hR0V1yGAAAIIIIAAAgikTYAATNoqRn+rJsAXSKtGzY0QQAABBBBAwJEAn18cQRpvhgCM8QI56h4BmNCQttffCMCELqzlCwnARKsOAZhoflyNAAJ2BAjA2KmFy54QgHGpSVsIIIAAAggggAACLgR4AOpCkTbCCtief2FHla3rNhSR/UWkj4hs1/R772wRMFoEEEAgsMDfReRVEXml6fd5IvLvwFdzIgIIxClAACZOXdpOtQBfIE11+eg8AggggAACmRTg80s2yk4AJiN1zuXS8F07i8Wwvf5GAMbinIncp3IBmMg3yHgDJx3as6RAv379Mi7E8BFAwIoAARgrlXDbjzR8KLf9AdhtPWgNAQQQQAABBBBAQMT25z8egNb6HLU9/2pdP9r4NPAyVkROitYMVyOAAAKZF5guIlc0BWIyjwEAAgkKEIBJEJ9b2xbgC6S260PvEEAAAQQQQKC9AJ9fsjErCMBkpM4EYMIW2vb6G+u/Yetq+joCMPGWhwBMvL60jgAC7gQIwLiztNQSARhL1aAvCCCAAAIIIIAAAirAA1DmQZICtudfkjJ27627vGjwZbTdLtIzBBBAIJUCNzYFYXR3GA4EEKi+AAGY6ptzx5QI8AXSlBSKbiKAAAIIIIBAiwCfX7IxGQjAZKTOBGDCFtr2+hsBmLB1NX0dAZh4y0MAJl5fWkcAAXcCBGDcWVpqiQCMpWrQFwQQQAABBBBAAAEV4AEo8yBJAdvzL0kZm/c+S0R+Y7Nr9AoBBBCoGYGz+bu2ZmrJQNIlQAAmXfWit1UU4AukVcTmVggggAACCCDgRIDPL04YzTdCAMZ8iZx0MEcAJqyj7fU3AjBh62r6OgIw8ZaHAEy8vrSOAALuBAjAuLO01BIBGEvVoC8IIIAAAggggAACKsADUOZBkgK251+SMvbuPUVExtjrFj1CAAEEalJAw4YahOFAAIHqCRCAqZ41d0qZAF8gTVnB6C4CCCCAAAIICJ9fsjEJCMBkpM4EYMIW2vb6GwGYsHU1fR0BmHjLQwAmXl9aRwABdwIEYNxZWmqJAIylatAXBBBAAAEEEEAAARXgASjzIEkB2/MvSRk7915LRH4vIsPsdImeIIAAApkQmCkio0Tk80yMlkEikLwAAZjka0APjArwBVKjhaFbCCCAAAIIIFBUgM8v2ZgcBGAyUmcCMGELbXv9jQBM2Lqavo4ATLzlIQATry+tI4CAOwECMO4sLbVEAMZSNegLAggggAACCCCAgArwAJR5kKSA7fmXpIyNe28iIveKyC42ukMvEEAAgcwJPCcih4vIu5kbOQNGoPoCBGCqb84dUyLAF0hTUii6iQACCCCAAAItAnx+ycZkIACTkToTgAlbaNvrbwRgwtbV9HUEYOItDwGYeH1pHQEE3AkQgHFnaaklAjCWqkFfEEAAAQQQQAABBFSAB6DMgyQFbM+/JGVs3PtRERlkoyv0AgEEEMiswHwR2Suzo2fgCFRPgABM9ay5U8oE+AJpygpGdxFAAAEEEEBA+PySjUlAACYjdSYAE7bQttffCMCEravp6wjAxFseAjDx+tI6Agi4EyAA487SUksEYCxVg74ggAACCCCAAAIIqAAPQJkHSQrYnn9JyiR/75tF5Pig3ejfv7/8+Mc/lu2220769OkjPXv2DHop5yGAAAKpEJg1a5Ycc8wx8uWXXwbqr67Njxw5UnbZZRfZc889ZZNNNpFXX31VXnnlFbntttvkmWeeCdRO00m3iMgJlVzAuQggULEAAZiKybggKwJ8gTQrlWacCCCAAAII1I4An19qp5alRkIApjbrHCDvkobv3lkoju31NwIwFuaI8z6UC8CUC3A471DKGpx+39KSPS7n169fv5SNmO4igECtChCAqc3KpuFDuO0PwLU5LxgVAggggAACCCCQpIDtz388AE1yblTj3rbnXzUEbN6jXkQmBOnagAED5Oyzz5ajjz46yOmcgwACCKRS4Nlnn/X+nvvHP/5Rtv+dOnWSI488Uk455RQZOHCgrLHGGr7X3HnnnTJlyhRZsGBB2TabTpgoIvr3MwcCCMQjQAAmHldarQEBvkBaA0VkCAgggAACCGRMgM8v2Sg4AZjarDMBGGd1tb3+xvqvs0JbaogATLRqEICJ5sfVCCBgR4AAjJ1auOwJARiXmrSFAAIIIIAAAggg4EKAB6AuFGkjrIDt+Rd2VOm+TncYuCnIEI477ji55RbdlIADAQQQqF2BfD7v7eDy17/+tewg1157bbnuuutk+PDhokGYIMfxxx8vt956a5BT9ZwTRUR36OJAAAH3AgRg3JvSYo0I8AXSGikkw0AAAQQQQCBDAnx+yUaxCcDUZp0JwDirq+31NwIwzgptqSECMNGqQQAmmh9XI4CAHQECMHZq4bInBGBcatIWAggggAACCCCAgAsBHoC6UKSNsAK251/YUaX3ut4i8oqI1JUbwrhx42TSpEnlTuPnCCCAQOoFJkyYEOjvuy233FLuvvtu2WmnnSoe8/jx42Xy5MlBrmsQke1E5O9BTuYcBBCoSIAATEVcnJwlAb5AmqVqM1YEEEAAAQRqQ4DPL7VRx3KjIABTTiidPycA46xuttffCMA4K7SlhgjARKsGAZhoflyNAAJ2BAjA2KmFy54QgHGpSVsIIIAAAggggAACLgR4AOpCkTbCCtief2FHld7rZorI0HLdnzJliowZM6bcafwcAQQQSL3AzJkzZcSIEbJy5cqSY9lss83kgQcekG233Tb0mH/zm9/I2WefHeT6e0RkWJATOQcBBCoSIABTERcnZ0mAL5BmqdqMFQEEEEAAgdoQ4PNLbdSx3CgIwJQTSufPCcA4q5vt9TcCMM4KbakhAjDRqkEAJpofVyOAgB0BAjB2auGyJwRgXGrSFgIIIIAAAggggIALAR6AulCkjbACtudf2FGl87oTReR35bp+1llniX5JmwMBBBCodYEPP/xQDjzwQHnuuedKDrV79+7y17/+Vfr06ROZRAMwAf+O/Q8RuSnyDWkAAQRaCxCAYT4gUESAL5AyNRBIj4B+Lv3BD35QlQ7rzod33nmn9O6tm8kGO7744gtZsGCBPProo/L000/LwoUL5eOPP/Yu7tGjh7eb4m677SYHHHCADBgwQLp06VKy4WeeeUaGDh0qS5cu9T3v1FNPFX2JR7l2yvVe2z/uuOPkoYce8j112LBhcuONN4r+twEHAgjYEODzi406xN0LAjBxCyfTPgEYZ+62198IwDgrtKWGCMBEqwYBmGh+XI0AAnYECMDYqYXLnhCAcalJWwgggAACCCCAAAIuBHgA6kKRNsIK2J5/YUeVvut6iMhrIrJBqa4PGTJE7rlHNx7gQAABBGpfYNSoUfKHP/yh5EA7dOggs2bNkkMPPdQZiH55LsDftR+IiG430/htQQ4EEHAhQADGhSJt1KQAXyCtybIyqBoVsBqAWbFihVx//fVy5ZVXypIlSwLp6y6L+hKOU045Rbp27ep7zbJly2T06NGiOzf6HRpSv+uuu6Rv376B7lnspIcfflj0c/ry5ct9T5k2bZpo2IYDAQTsCPD5xU4t4uwJAZg4dZNrmwCMM3vb628EYJwV2lJDBGCiVYMATDQ/rkYAATsCBGDs1MJlTwjAuNSkLQQQQAABBBBAAAEXAjwAdaFIG2EFbM+/sKNK33U3iMhJpbqtb2F94oknZO21107f6OgxAgggUKHAU089JXvuuaesWrWq5JW/+tWv5L/+678qbL306Z999pn31u4XXnihXLvTReTkcifxcwQQCCxAACYwFSdmTYAvkGat4ow3zQLWAjD5fF70s/WYMWO83V7CHAMHDpSpU6fKLrvs4nu57vAyduzYok1Pnz7dC8mEPfS/CSZOnCiTJ0/2bcJVyCZs/7gOAQT8Bfj8ko2ZQQCmNutMAMZZXW2vvxGAcVZoSw0RgIlWDQIw0fy4GgEE7AgQgLFTC5c9IQDjUpO2EEAAAQQQQAABBFwI8ADUhSJthBWwPf/Cjipd1x0kIveX67K+7XSfffYpdxo/RwABBFIv8Omnn8pRRx0lc+fOLTmWQYMGybx582SNNdZwPua//OUvsu+++wZp92AReSDIiZyDAAKVCeT1G7scCCDgCfAFUiYCAukRsBaAmT9/vhx//PGBd30pJq0v5bj22mtl9913b3fKiy++KMOHD5fFixf7Xn7CCSfI1VdfXXQXmXLVXbp0qRx33HHy0EMPxdJ+ufvzcwQQCCfA55dwbmm7igBM2ioWrL8EYII5BTjL9vobAZgAJUzfKQRgotWMAEw0P65GAAE7AgRg7NTCZU8IwLjUpC0EEEAAAQQQQAABFwI8AHWhSBthBWzPv7CjStd1D4tIyWTLmWeeKVdeeWW6RkVvEUAAgZACf/zjH2XEiBHS0NBQtIUuXbrIggULZIcddgh5l/KXnXXWWd6brsscfxGRQEmZcg3xcwQQaCtAAIYZgcBqAb5AymxAID0ClgIwr776qpx44one52YXx9577y233XabbLLJJm2aW7FihZxxxhly8803+95m6623lhkzZsiOO+4Yqhv6QpBhw4bJ8uXLfa+/++675YgjjgjVNhchgEB8Anx+ic/WUssEYCxVw11fCMA4s7S9/kYAxlmhLTVEACZaNQjARPPjagQQsCNAAMZOLVz2hACMS03aQgABBBBAAAEEEHAhwANQF4q0EVbA9vwLO6r0XHeoiMwp1d1evXqJfmllzTXXTM+o6CkCCCAQUkA3fNAv1umbqksdY8aMkSlTpoS8S7DLvvzyS+nTp4+8/fbb5S44TETuK3cSP0cAgcoECMBU5sXZtS3AF0hru76MrrYErARgvvjiCzn77LPluuuucwo8btw4mTBhgnTo0KFNu3/4wx9k1KhRRe81bdo0OfXUUyvuy6pVq2TixIkyefJk32sHDBggt99+u2y++eYVt80FCCAQrwCfX+L1tdI6ARgrlXDbDwIwzjxtr78RgHFWaEsNEYCJVg0CMNH8uBoBBOwIEICxUwuXPSEA41KTthBAAAEEEEAAAQRcCPAA1IUibYQVsD3/wo4qPdfpzgF7l+ruHXfcIUcffXR6RkRPEUAAgQgCN910k5x00kkld3/ZfffdZfbs2bLeeutFuFOwS++880455phjyp38SLmdvMo1wM8RQKC9AAEYZgUCqwX4AimzAYH0CJQKwOy0006iny979+4d+4CeeeYZGTp0qCxdutT3XtqHn//859453bt39z5/a/D72muv9UIzxXZbKTaGt956y9vFsdhuM8OHD5fp06dLt27dKhr7e++9JyNHjpRHH33U9zoN+Vx66aXSqVOnitrlZAQQiF+Azy/xG1u4AwEYC1Vw3wcCMM5Mba+/EYBxVmhLDRGAiVYNAjDR/LgaAQTsCBCAsVMLlz0hAONSk7YQQAABBBBAAAEEXAjwANSFIm2EFbA9/8KOKh3XDRaRe0t19Uc/+pH35RgOBBBAIAsCuuOKfqHu9ddfLzncuXPnyv777181Eg0h/vGPfyx3v8NFZHa5k/g5AggEFyAAE9yKM2tfgC+Q1n6NGWHtCFgIwOiuihdddJHobi1+h+6aomGU7bffvt2P9VrdUeW0004rGoL5/e9/74VSWh8rV66Uc889V6ZOnep7z549e3oh9n79+lVU7Hnz5skBBxzge80666wjM2fOlH333beiNjkZAQSqI8Dnl+o4J30XAjBJVyCe+xOAceZqe/2NAIyzQltqiABMtGoQgInmx9UIIGBHgACMnVq47AkBGJeatIUAAggggAACCCDgQoAHoC4UaSOsgO35F3ZU6bhOX186qFRX9c2p/fv3T8do6CUCCCAQUWDOnDkyeLBmA4sfe+yxh8yfP186duwY8W7BL9e3Z+uXBMsc80Vkr3In8XMEEAguQAAmuBVn1r4AXyCt/RozwtoRsBCA+eSTT7xdFWfMmOELe/3113s/L/bl1hUrVsgZZ5whN998s+/1kyZN8g3XlAqraEOXX3656I4tAb5U69131apV3n0uueQS337st99+cuutt4qGa/4/e/cCd1OZ93/8u2kcEk2ZlJqSJiFhilLMTEzSqERSoRgNZWbI32FGqsF9M2JqogOlRpOKJIRMhymVTjrwVENJmXnS0YQI6UFl/1/XnnG73fbah7Wuvde19v7s12tezzzd67qu3/X+rViz1/reiw8CCLgnwPWLez3JRUUEYHKhGv6cGfxdHYVn78KHlNy+/0YAxoVzxHoNBGCCkRKACebHaAQQcEeAAIw7vbBZSRQuwt2+ALbZDeZCAAEEEEAAAQQQMAJuX//xBWihn6Vun3+Fq99Z0oJU2+vevXvit67yQQABBIpB4KuvvlKPHj1kQjBen2rVqmnevHk699xz805ianvooYfSrdtF0sJ0B/FzBBDITIAATGZOHFUcAjxAWhx9ZpeFIeBCAOa9996TeYvhP/7xj/1QGzRokAjGNGvWLCX4XXfdlXgLTLJP//79NWnSJFWvXn2fH69bt069e/fW4sWLk4678MILdc899+iQQw7JqNmfffZZ4k0zS5aY3x+y/2fs2LG6/vrrMw7UZLQoByGAgDUBrl+sUTo9EQEYp9vjuzgCML7pKg50+/4b93+tNdqliQjABOsGAZhgfoxGAAF3BAjAuNMLm5UQgLGpyVwIIIAAAggggAACNgT4AtSGInP4FXD7/PO7K/fHPSYp5RPcy5YtU8uWLd3fCRUigAACFgSeffbZxNtfvv76a8/ZunbtmnhYL4Ob8BYq2neK5cuX69RTT0037+OSzkt3ED9HAIHMBAjAZObEUcUhwAOkxdFndlkYAi4EYFLVcM4552jmzJmqXbt2SnBzzOWXX570GK8AjHljS2lpqUwwJdnHvKllwYIFGb/pNtUbZbKdqzDOLnaBQLQEuH6JVr/8VksAxq+c2+My+O4tCs/euYDs9v03AjAunCPWayAAE4yUAEwwP0YjgIA7AgRg3OmFzUqicBHu9gWwzW4wFwIIIIAAAggggIARcPv6jy9AC/0sdfv8K0z9EyW9k2prPXv2TDyQwgcBBBAoFoErr7xS06ZN89yuefvL/Pnz9Ytf/CI0EvPbpx988MF065s/499NdxA/RwCB9AIEYNIbcUTxCPAAafH0mp1GX8CFAMwXX3yhVatWaevWrXr33Xf15Zdf6q233kr8/02aNNHEiRP3e3tLRflUAZhrr702EXKpXLnyfg0z++/YsaO2bduWtJmZvrXFhGlGjhyp8ePHJ50n27fJRP/MYgcIRE+A65fo9cxPxQRg/Ki5P4YAjLUeuX3/jfu/1hrt0kQEYIJ1gwBMMD9GI4CAOwIEYNzphc1KCMDY1GQuBBBAAAEEEEAAARsCfAFqQ5E5/Aq4ff753ZXb426U9PtUJZovJE455RS3d0F1CCCAgCWBdevWqXnz5tqwYYPnjOa3T0+fPj3pQ3aWykg7zRtvvKEWLVqkO+4mScPTHcTPEUAgvQABmPRGHFE8AjxAWjy9ZqfRF3AhABNUMR6Pa9y4cYkASrKPCdAMGTIk6c82b96svn37JsLryT4m0P7AAw/oBz/4QcoyP/vsM5kA+pIlS5IeN3XqVJk30fBBAAF3Bbh+cbc3NisjAGNT0525CMBY64Xb998IwFhrtEsTEYAJ1g0CMMH8GI0AAu4IEIBxpxc2KyEAY1OTuRBAAAEEEEAAAQRsCPAFqA1F5vAr4Pb553dXbo8zT3h7Pulx0UUXae7cuW7vgOoQQAABiwLmAbrf/e53Mg/aJfuYm+7Lli3LJHxisarkU3Xr1k3z5s1Ltc5GSYflvBAWQKAIBAjAFEGT2WLGAjxAmjEVByIQukAhBGBShVhq1qypJ554Qm3atPG0njRpkoYOHZr052a8CcecddZZKXv19NNPq0OHDkmPady4sebMmZN4mw0fBBBwV4DrF3d7Y7MyAjA2Nd2ZiwCMtV64ff+NAIy1Rrs0EQGYYN0gABPMj9EIIOCOAAEYd3phsxICMDY1mQsBBBBAAAEEEEDAhgBfgNpQZA6/Am6ff3535e64X0qanqq8RYsW6fzzz3d3B1SGAAIIWBTYuXNn4u0v7733nueszZo1k3n7SuXKlS2u7G+qv/3tb+rUqVO6wX0k3ZfuIH6OAAKpBQjAcIYgsFeAB0g5GxCIjkCqAIzNXZi3n5igSfXq1W1Om5hr5syZMm9gTPZp37697r//ftWtW9dz3RUrVsgEx9esWZP0GPNmmdGjR3te3+/atUsjRoxI7C/Zp0+fPpo8ebJq1Khhfe9QmKw1AAAgAElEQVRMiAAC9gS4frFn6fJMBGBc7o7/2gjA+LerMNLt+28EYKw12qWJCMAE6wYBmGB+jEYAAXcECMC40wublRCAsanJXAgggAACCCCAAAI2BPgC1IYic/gVcPv887srd8ctkXSmV3mNGjXSu+++6271VIYAAghYFli6dGnK3x5dqVIl3XTTTZ6/QdpyORlNZ37j9OrVq1Md+7ykthlNxkEIIOApQACGkwOBvQI8QMrZgEB0BKIegDHfSVxxxRV67bXXkqLfcsstGjRokFI9GLt9+3YNHDhQ06cn//0f6UI0H374oXr27CnzvxWSfcwbGbt27Rqdk4JKEShSAa5fiqPxBGAKs88EYKz11e37bwRgrDXapYkIwATrBgGYYH6MRgABdwQIwLjTC5uVEICxqclcCCCAAAIIIIAAAjYE+ALUhiJz+BVw+/zzuys3x7WUtCxVaRMmTNA111zjZvVUhQACCORAYPDgwbr11ls9Zz7uuOP04osv6sgjj8zB6v6mvPHGGzP5s/pUScv9rcAoBBAwAgRgOA8Q2CvAA6ScDQhERyDKAZjPP/9c5s0yCxcuTArerl07PfDAAzrqqKPSNiTVW2TM4Keeekpnn3120nkeffRRde7cOenPWrVqpVmzZql+/fppa+AABBAIV4Drl3D987U6AZh8Sed3HQIw1rzdvv9GAMZao12aiABMsG4QgAnmx2gEEHBHgACMO72wWQkBGJuazIUAAggggAACCCBgQ4AvQG0oModfAbfPP7+7cnPczZKGpirNPGxSp04dN6unKgQQQMCywPvvv68LLrhA7733nufMAwYM0OTJky2vHGy69evX6/DDD083ifkz/3fpDuLnCCDgLUAAhrMDgb0CPEDK2YBAdASiGoDZsGGDhg0blgi4JPvUrFlTd999t7p3755RMz744AP16NHD800y1157rcaOHavKlSvvM9+uXbs0YsQITZo0Kek6Q4YMkfnlIVWqVMmoDg5CAIHwBLh+Cc8+nysTgMmndv7WIgBjzdrt+28EYKw12qWJCMAE6wYBmGB+jEYAAXcECMC40wublRCAsanJXAgggAACCCCAAAI2BPgC1IYic/gVcPv887srN8f9ryTPX1Hau3dv3XfffW5WTlUIIIBADgTMb4X+5S9/qe+++y7p7OahthdeeEHmtzy79jF133///anK+kDSca7VTT0IREmAAEyUukWtuRbgAdJcCzM/AvYEohiASRd+MToDBw6UeRNi9erVM8LauXOnhg8frttuuy3p8a1bt9aDDz6oevXq7fPzDz/8UD179tTSpUv3G2dCOPPnz9dZZ52VUQ0chAAC4Qpw/RKuf75WJwCTL+n8rkMAxpq32/ffCMBYa7RLExGACdYNAjDB/BiNAALuCBCAcacXNishAGNTk7kQQAABBBBAAAEEbAjwBagNRebwK+D2+ed3V+6N+5mk51OV9eyzz6pdu3buVU5FCCCAQI4EzjvvPD3++OOes7dv317z5s1TrVq1clSB/2mfe+45/fznP083wZmSXkh3ED9HAIHkAgRgODMQ2CvAA6ScDQhERyBqARjzJtqrr75ac+bM8UTu3Lmz7rrrrkzegrjPHI8++qjMWK/PwoULE2+ELP9JNcb87wMTQq9bt250TggqRaCIBbh+KY7mE4Apkj5nkIgpDomsd+n2/TcCMFk3NAoDCMAE6xIBmGB+jEYAAXcECMC40wublRCAsanJXAgggAACCCCAAAI2BPgC1IYic/gVcPv887sr98ZNkjTYq6wGDRro/fffd69qKkIAAQRyJLBjxw4dffTR2rhxo+cK9957r/r06ZOjCoJPe8IJJ2jNmjWpJrpF0pDgKzEDAsUpQACmOPvOrpML8AApZwYC0RFIFYBp3ry5Zs+erYYNGzqxIfO2lQEDBuixxx7zrKdDhw6aPHmyzPcW2X7WrVsn87bbxYsXJx06aNCgxFtlqlatmvj5rl27NGLECE2aZL5C2f8zduxYXX/99eIZ3Gw7wfEIhCPA9Us47vlelQBMvsXDWS/GX75+4d2+/0YAxm9fnR5HACZYewjABPNjNAIIuCNAAMadXtishACMTU3mQgABBBBAAAEEELAhwBegNhSZw6+A2+ef3125N+5DScd4lTV8+HD96U9/cq9qKkIAAQRyJDB37lxdeuml2r17d9IVqlSpok8++USHHXZYjioIPu0111yTeGAvxcf82X9s8JWYAYHiFCAAU5x9Z9fJBXiAlDMDgegIRCUAY4LcAwcO1FNPPeWJa97YOGXKFNWrV89XA7777juVlpbKBFeSfVq1aqVZs2apfv36iR+bQE7Pnj21dOnS/Q43b31ZsGCBTjvtNF+1MAgBBPIvwPVL/s3DWJEATBjq+V+TAIxvc7fvvxGA8d1YlwcSgAnWHQIwwfwYjQAC7ggQgHGnFzYrIQBjU5O5EEAAAQQQQAABBGwI8AWoDUXm8Cvg9vnnd1dujWsr6blUJb3yyis6/fTT3aqaahBAAIEcCcTjcXXq1Cnlb5o2fyaaPxtd/rz66qs644wz0pXYTtKSdAfxcwQQ2F+AAAxnBQJ7BXiAlLMBgegIRCEA8/bbb6tfv3567bXXPGF79eqlm2++OXAg3Xh07NhR27ZtS7rWvHnz1LVr18TPHnnkEV100UVJj+vWrZumTZumgw8+ODonA5UiUOQCXL8UxwlAAKZI+swbYPw22u37bwRg/PbV6XEEYIK1hwBMMD9GI4CAOwIEYNzphc1KCMDY1GQuBBBAAAEEEEAAARsCfAFqQ5E5/Aq4ff753ZVb426TdLVXSQ0bNtTq1avdqphqEEAAgRwKfP755zr22GO1Y8eOpKtUqlRJ48ePl3k7luufRo0a6b333ktV5u2SBrm+D+pDwEUBAjAudoWawhLgAdKw5FkXgewFXA/AmAcgBgwYkDL8MmLECF133XWqWbNm9gAVRmzevFl9+/bV/Pnzk841aNCgsrcqmuv/224zX6Hs/5k6dar69+8fuB4mQACB/Alw/ZI/6zBXIgATpn7+1uYNML6t3b7/RgDGd2NdHkgAJlh3CMAE82M0Agi4I0AAxp1e2KyEAIxNTeZCAAEEEEAAAQQQsCHAF6A2FJnDr4Db55/fXbk17mNJP/QqyTxYYh705oMAAggUi8Ds2bPVvXt3z+3Wq1dPTzzxhBo3buw8ybXXXqsJEyakqvMTSUc7vxEKRMBBAQIwDjaFkkIT4AHS0OhZGIGsBVwOwKR784sJvIwbN05XXXWVqlatmvXevQZMmjRJQ4cOTfrj5s2by/zvgypVqqhHjx5JgznmfxfMmTNHTZo0sVYTEyGAQO4FuH7JvbELKxCAcaELua+BAIxvY7fvvxGA8d1YlwcSgAnWHQIwwfwYjQAC7ggQgHGnFzYrIQBjU5O5EEAAAQQQQAABBGwI8AWoDUXm8Cvg9vnnd1fujGsj6aVU5bz++us69dRT3amYShBAAIEcCwwcOFBTpkzxXKVnz56aOXNmjquwM/2yZct02mmnpZvM/F2wNN1B/BwBBPYVIADDGYHAXgEeIOVsQCA6Aq4GYN59911dccUVnm9+MSH0iRMn6sILL1QsZvd2+ooVK9StWzetWbMmaSNnzJih6tWr66KLLkr6c/PmFxOiMcfwQQCB6Ahw/RKdXgWplABMEL3ojCUA47tXbt9/IwDju7EuDyQAE6w7BGCC+TEaAQTcESAA404vbFZi9xs7m5XtncvtC+Dc7JlZEUAAAQQQQACBYhZw+/qPL0AL/dx0+/yLvv5oSSVe2zjxxBP1zjvvRH+X7AABBBDIUOCjjz7SxRdfLBP+8/rcc889+tWvfpXhjOEfZn4T9apVq1IVYv4uGBN+pVSAQLQECMBEq19Um1sBHiDNrS+zI2BTwMUAjAmemBD6U089lXSr5i0sd955p8444wybFGVzbd++PbH+9OnTk85vwjHVqlWTCcIk+8ybN09du3bNSW1MigACuRPg+iV3ti7NTADGpW7krhYCML5t3b7/xv1f3411eSABmGDdIQATzI/RCCDgjgABGHd6YbMSAjA2NZkLAQQQQAABBBBAwIYAX4DaUGQOvwJun39+d+XOuBcl/cSrnBEjRmj8+PHuVEslCCCAQI4FHn/8cV1++eXavHlz0pVq1KihpUuXqlmzZjmuxN701157rSZMmJBqQvMmsJ/aW5GZEChYgYrXpftsNB5P+eOCRWFjCBgBHiDlPEAgOgKuBWA+//xzmTeoLFy4MCliq1atNG3aNJ100kk5RTYh9379+mW9hqlv1qxZql+/ftZjGYAAAuEKcP0Srn++VicAky/pcNchAOPb3+37bwRgfDfW5YEEYIJ1hwBMMD9GI4CAOwIEYNzphc1KCMDY1GQuBBBAAAEEEEAAARsCfAFqQ5E5/Aq4ff753ZUb4w6V9EWqUhYvXqyzzjrLjWqpAgEEEMiDQGlpqUpKPF+MpZ/97GdasGCBDjnkkDxUY2eJZ555Ru3bt083mfk7IXnqJ91Ifo5A8QgQgCmeXrPTLAV4gDRLMA5HIEQBlwIw3377rUaPHq0bbrghqYh588sDDzygpk2b5lzsgw8+UI8ePfTaa69ltdaQIUMSYfMqVapkNY6DEUAgfAGuX8LvQT4qIACTD+Xw1yAA47sHbt9/IwDju7EuDyQAE6w7BGCC+TEaAQTcESAA404vbFZCAMamJnMhgAACCCCAAAII2BDgC1AbiszhV8Dt88/vrtwYd4mk2V6lmLccfPXVV25UShUIIIBAngTOPfdcPfHEE56rjRo1SiYkE7XPQQcdpO3bt6cq+1JJD0dtX9SLQJ4FCMDkGZzloiPAA6TR6RWVIuBSAOahhx7SVVddpW3btu3XmJo1a2rq1KmJUEoslvvb5zt37tTw4cN12223ZXySmBrnz5/PLw7JWIwDEXBLgOsXt/qRq2oIwORK1q15CcD47ofb998IwPhurMsDCcAE6w4BmGB+jEYAAXcECMC40wubleT+G7zg1bp9ARx8f8yAAAIIIIAAAgggsK+A29d/fAFa6Oer2+dftPXvlnSl1xa6dOmSeJCDDwIIIFAsAt98843q16+vTz/9NOmWzYN35m0q7dq1ixyJ+TN94cKFqer+i6SrIrcxCkYgvwIEYPLrzWoREuAB0gg1i1KLXsCVAIy55u7Vq5eee+456z3p37+/Jk2apOrVq2c196OPPqrOnTtnPMa8ZfH+++9X3bp1Mx7DgQgg4I4A1y/u9CKXlRCAyaWuO3MTgPHdC7fvv3H/13djXR5IACZYdwjABPNjNAIIuCNAAMadXtishACMTU3mQgABBBBAAAEEELAhwBegNhSZw6+A2+ef3125Me4DScd6lTJ58mQNGDDAjUqpAgEEEMiDwJtvvqkzzjhD5rc/J/uY3/BsHtQz/zdqnylTpmjgwIGpyjZ/JxwXtX1RLwJ5FiAAk2dwlouOAA+QRqdXVIpAqgBMLnSShVHi8XjiTSuDBw/OxZLyG4BZt26devfurcWLF2dU19ixY3X99dfn5Q01GRXEQQggkJUA1y9ZcUX2YAIwkW1dVoUTgMmKq/zBbt9/IwDju7EuDyQAE6w7BGCC+TEaAQTcESAA404vbFZCAMamJnMhgAACCCCAAAII2BDgC1AbiszhV8Dt88/vrsIf11TSilRlrF69Wg0bNgy/UipAAAEE8iRw0003afjw4Z6rNWvWTP/4xz/yVI3dZd577z01atQo3aTNJK1MdxA/R6CIBQjAFHHz2XpqAR4g5QxBIDoCLgRgsg2aZKvrNwDz3XffqbS0VCbYku5j3vqyYMECnXbaaekO5ecIIOCoANcvjjbGclkEYCyDOjodARjfjXH7/hsBGN+NdXkgAZhg3SEAE8yP0Qgg4I4AARh3emGzEgIwNjWZCwEEEEAAAQQQQMCGAF+A2lBkDr8Cbp9/fncV/rihkm72KsMEX0wAhg8CCCBQLAI7duxQp06dUv6259/85je64447IktiAjAmCJPiY/5umBTZDVI4ArkXIACTe2NWiKgAD5BGtHGUXZQCLgRgnn76aXXo0CFn/n4DMKYg49OxY0dt27YtZX3dunXTtGnTdPDBB+dsH0yMAAK5FeD6Jbe+rsxOAMaVTuS2DgIwvn3dvv9GAMZ3Y10eSAAmWHcIwATzYzQCCLgjQADGnV7YrIQAjE1N5kIAAQQQQAABBBCwIcAXoDYUmcOvgNvnn99dhT9urqSLvMoYMGCAJk+eHH6VVIAAAgjkScD8FuoGDRpo+/btSVc86KCDdNddd6lnz555qsj+MgMHDtSUKVNSTTxPUjf7KzMjAgUjQACmYFrJRmwL8ACpbVHmQyB3AmEHYMxbVkaOHKnx48fnbJNBAjCbN29W3759NX/+/JT1TZ06VWYdPgggEF0Brl+i27tsKicAk41WdI8lAOO7d27ffyMA47uxLg8kABOsOwRggvkxGgEE3BEgAONOL2xWQgDGpiZzIYAAAggggAACCNgQ4AtQG4rM4VfA7fPP767CH/eppCO9yjAPenTp0iX8KqkAAQQQyJPAsmXLdNppp3mu1rhxYy1atEg/+tGP8lSR/WUWLFigCy+8MNXEn0k6yv7KzIhAwQgQgCmYVrIR2wI8QGpblPkQyJ1A2AGYLVu2qF+/fpo71/xejtx8ggRg4vG4Jk2apGHDhqX83wZz5sxRkyZNcrMBZkUAgbwIcP2SF+bQFyEAE3oL8lIAARjfzG7ffyMA47uxLg8kABOsOwRggvkxGgEE3BEgAONOL2xWQgDGpiZzIYAAAggggAACCNgQ4AtQG4rM4VfA7fPP767CHddA0vupSli/fr0OO+ywcKtkdQQQQCCPArfffrsGDRrkuaIJjjzyyCN5rMj+Uhs2bFCdOnXSTdww3d8R6Sbg5wgUsAABmAJuLlsLJsADpMH8GI1APgXCDsD885//VPfu3ZXtgw7ZGAUJwJh1VqxYoW7dumnNmjVJlw06fzZ74VgEEMidANcvubN1aWYCMC51I3e1EIDxbev2/TcCML4b6/JAAjDBukMAJpgfoxFAwB2BbL8XSvfn39TRnaKQvXCnATmqJApNcPsCOEeNYVoEEEAAAQQQQKCIBdy+/uML0EI/Nd0+/6Kp31vSfV6lm99g+vbbb0dzZ1SNAAII+BTo0aOHHnroIc/Rf/7zn1P+Fmify+Z92EknnaR33nkn1bp9Uv0dkfeCWRABtwQIwLjVD6pxSIAHSB1qBqUggAACCCCAQEYCXL9kxBT5gwjARL6FGW2AAExGTMkOcvv+G/d/fTfW5YEEYIJ1J90D4P3Oq5tygRYtWgQrgNEIIICAJQECMJYgHZuGAIxjDaEcBBBAAAEEEEAAAfEFKCdBmAJun39hyvhf+05Jv/Ya3q9fP/3lL3/xPzsjEUAAgYgJrFy5UpdccolWr17tWfmrr76qVq1aRWxn+5d75ZVXatq0aan2MVXSbyK/UTaAQG4ECMDkxpVZC0CAB0gLoIlsAQEEEEAAgSIT4PqlOBpOAKZI+hyLReFZOxeb4fb9NwIwLp4zgWsiABOMkABMMD9GI4CAOwIEYNzphc1KonBR7vYFsM1uMBcCCCCAAAIIIICAEXD7+o8vQAv9LHX7/Ium/luSmnuVbh6M7tu3bzR3RtUIIICAD4H7779fv/nNb/T1118nHV2zZk2ZkEy9evV8zO7WkL/+9a/p/oz/h6Qfu1U11SDgjAABGGdaQSGuCfAAqWsdoR4EEEAAAQQQSCfA9Us6ocL4OQGYwuhjul3wBph0Qp4/d/v+G/d/fTfW5YEEYIJ1hwBMMD9GI4CAOwIEYNzphc1KCMDY1GQuBBBAAAEEEEAAARsCfAFqQ5E5/Aq4ff753VV4474vaXOq5d955x2deOKJ4VXIyggggECeBUz4ZepU8+KT5J/27dtr/vz5Ouigg/Jcmf3lVq1apSZNmqSb+NB0f1ekm4CfI1CgAgRgCrSxbCu4AA+QBjdkBgQQQAABBBDIrwDXL/n1Dms1AjBhyed3XQIwvr3dvv9GAMZ3Y10eSAAmWHcIwATzYzQCCLgjQADGnV7YrIQAjE1N5kIAAQQQQAABBBCwIcAXoDYUmcOvgNvnn99dhTeuo6THvZavU6eOPv/88/CqY2UEEEAgBIFTTjlFb775pufKN9xwg0aMGKFYLApf26UHPPzww7V+/fpUB56X6u+K9CtwBAIFK0AApmBby8aCCvAAaVBBxiOAAAIIIIBAvgW4fsm3eDjrEYAJxz3fqxKA8S3u9v03AjC+G+vyQAIwwbpDACaYH6MRQMAdAQIw7vTCZiVRuJPu9gWwzW4wFwIIIIAAAggggIARcPv6jy9AC/0sdfv8i57+GEkjvcru3LmzFixYEL1dUTECCCDgU2Dbtm069thjtWnTpqQzVK5cWS+99JJOP/10nyu4N6xLly5auHBhqsLGShrlXuVUhEDoAgRgQm8BBbgqwAOkrnaGuhBAAAEEEEDAS4Drl+I4NwjAFEmfC+W31uS/XW7ff+P+b/7PiDysSAAmGDIBmGB+jEYAAXcECMC40wublRCAsanJXAgggAACCCCAAAI2BPgC1IYic/gVcPv887ur8MY9IekXXstPmDBB11xzTXjVsTICCCCQZ4HXX39dP/nJT/TNN98kXbl27dr65JNPVK1atTxXlrvl/vSnPyXeaJPi86Qk88YwPgggsK8AARjOCAQ8BHiAlFMDAQQQQAABBKImwPVL1Drmr14CMP7cXB+VQd4lCs/eucDs9v03AjAunCPWayAAE4yUAEwwP0YjgIA7AgRg3OmFzUqicBHu9gWwzW4wFwIIIIAAAggggIARcPv6jy9AC/0sdfv8i57+p5KO9Cp7yZIlOvPMM6O3KypGAAEEfArceuutGjJkiOLx5M+1m3DMiy++6HN2N4c9//zzatu2bari1qX6u8LNXVEVAnkRIACTF2YWiaIAD5BGsWvUjAACCCCAQHELcP1SHP0nAFOYfSYAY62vbt9/4/6vtUa7NBEBmGDdIAATzI/RCCDgjgABGHd6YbMSAjA2NZkLAQQQQAABBBBAwIYAX4DaUGQOvwJun39+dxXOOBN8MQEYz8/WrVtVs2bNcKpjVQQQQCDPAjt37tTAgQM1bdo0z5UHDBigyZMn57my3C63bds21apVK90iR0n6LN1B/ByBIhMgAFNkDWe7mQvwAGnmVhyJAAIIIIAAAm4IcP3iRh9yXQUBmFwLhzM/ARhr7m7ffyMAY63RLk1EACZYNwjABPNjNAIIuCNAAMadXtishACMTU3mQgABBBBAAAEEELAhwBegNhSZw6+A2+ef312FM+4Xkp7wWvqEE07Qe++9F05lrIoAAgiEIPDFF1/o/PPP16uvvuq5+p133qlf//rXIVSX2yUbNmyo999/P9UiHSU9mdsqmB2ByAkQgIlcyyg4XwI8QJovadZBAAEEEEAAAVsCXL/YknR7HgIwbvfHb3UEYPzK7TfO7ftvBGCsNdqliQjABOsGAZhgfoxGAAF3BAjAuNMLm5UQgLGpyVwIIIAAAggggAACNgT4AtSGInP4FXD7/PO7q3DGXSNpgtfS3bp105w5c8KpjFURQACBEAQ++ugjnXzyydq0aVPS1Q8//HDdf//96tChQwjV5XbJSy65JN2f+SMk/Sm3VTA7ApETIAATuZZRcL4EeIA0X9KsgwACCCCAAAK2BLh+sSXp9jwEYNzuj9/qCMD4ldtvnNv33wjAWGu0SxMRgAnWDQIwwfwYjQAC7ggQgHGnFzYrIQBjU5O5EEAAAQQQQAABBGwI8AWoDUXm8Cvg9vnnd1fhjJspqafX0mPHjtUf/vCHcCpjVQQQQCAEgbfeeisRgPH6tGzZUg888IAaNWoUQnW5XfKPf/yjRo4cmWqRWan+zshtdcyOgLMCBGCcbQ2FhS3AA6Rhd4D1EUAAAQQQQCBbAa5fshWL5vEEYKLZt3RVE4BJJ5Txz92+/0YAJuNGRulAAjDBukUAJpgfoxFAwB0BAjDu9MJmJQRgbGoyFwIIIIAAAggggIANAb4AtaHIHH4F3D7//O4qnHFvS2ritfTChQt1wQUXhFMZqyKAAAIhCDz++OM677zzPFfu3LmzHnroIVWrVi2E6nK75KJFi9L9mf+OpJNyWwWzIxA5AQIwkWsZBedLgAdI8yXNOggggAACCCBgS4DrF1uSbs9DAMbt/vitjgCMX7n9xrl9/40AjLVGuzQRAZhg3SAAE8yP0Qgg4I4AARh3emGzEgIwNjWZCwEEEEAAAQQQQMCGAF+A2lBkDr8Cbp9/fneV/3Hm6e3/S7Xs2rVrVa9evfxXxooIIIBASAK33nqrBg8e7Ln6gAEDNHny5JCqy+2yH374oY499th0i1SXtCPdQfwcgSISIABTRM1mq9kJ8ABpdl4cjQACCCCAAALhC3D9En4P8lEBAZh8KOd/DQIw1szdvv9GAMZao12aiABMsG4QgAnmx2gEEHBHgACMO72wWQkBGJuazIUAAggggAACCCBgQ4AvQG0oModfAbfPP7+7yv+4VpJe9Vr2Bz/4gTZs2JD/qlgRAQQQCFFg2LBhmjhxomcFf/7zn2WOKdRPnTp10v3Zf7qk1wp1/+wLgaAC8Xg8ZSAm6PyMRyBKAjxAGqVuUSsCCCCAAAIIGAGuX4rjPCAAU5h9JgBjra9u338bHd8u6cCy3dZWNQ2K7bS2eyYKRYAATDB2AjDB/BiNAALuCBCAcacXNishAGNTk7kQQAABBBBAAAEEbAi4/gXovvWVxqJwTW2jL8Uyh9vnX3S6cKWku73K/fnPf65nnnkmOruhUgQQQMCCwCWXXKI5c+Z4zjR//nx16dLFwkpuTtG+fft0f/ZfJekvblZPVQiEL0AAJvweUIE7AjxA6k4vqAQBBBBAAAEEMhPg+iUzp6gfRQAm6h1MXj8BGJz0kqcAACAASURBVGt9dfv+26j4R4rp6LLdVlUdXRfjN7lZa384ExGACeZOACaYH6MRQMAdAQIw7vTCZiVReFjP7Qtgm91gLgQQQAABBBBAAAEj4Pb1H6/ALvSz1O3zLzr6t0oa5FXukCFDUr4FITrbpFIEEEAgM4GPP/5YF198sV57zfsFJ2+99ZaaN2+e2YQRPCrdG3Akmb87Bkdwa5SMQF4ECMDkhZlFIiLAA6QRaRRlIoAAAggggECZANcvxXEyEIApzD4TgLHWV7fvv42OvyHp5LLdHqDjNTL2L2u7Z6JQBAjABGMnABPMj9EIIOCOAAEYd3phsxICMDY1mQsBBBBAAAEEEEDAhoDrX4DyBhgbXXZ3DrfPP3fdKlb2uKSOXuVOnz5dv/zlL6OzGypFAAEEAgosXrxY/fr104cffph0pgMPPFCrVq1SvXr1Aq7k7vD77rtPffr0SVXgE5LOdXcHVIZAuAIEYML1Z3W3BHiA1K1+UA0CCCCAAAIIpBfg+iW9USEcQQCmELq4/x4IwFjrq9v330riTymus8t2G1MLlcRMKIZPhAUIwARrHgGYYH6MRgABdwQIwLjTC5uVEICxqclcCCCAAAIIIIAAAjYE3P4ClDfA2Oixy3O4ff65LLdvbWskHe9V7ssvv6zWrVtHZzdUigACCAQUuOuuuzRo0CDt2rUr6UwnnHCCli5dqtq1awdcyd3hZn9t2rRJVeA/JTVwdwdUhkC4AgRgwvVndbcEeIDUrX5QDQIIIIAAAgikF+D6Jb1RIRxBAKYQurj/HgjAWOur2/ffRsdnSepettuY2qkktsTa7pkoFAECMMHYCcAE82M0Agi4I0AAxp1e2KyEAIxNTeZCAAEEEEAAAQQQsCHg+hegvAHGRpfdncPt889dt/KVHSDpm1Slrl+/Xocddlg0dkOVCCCAgAWBa665RjfeeKPnTD169NC9996rqlWrWljNzSk2bNigOnXqpCvO/B3yXbqD+DkCxShAAKYYu86evQR4gJRzAwEEEEAAAQSiJsD1S9Q65q9eAjD+3FwfRQDGWofcvv82On67pIFlu42ps0pij1rbPROFIkAAJhg7AZhgfoxGAAF3BAjAuNMLm5UQgLGpyVwIIIAAAggggAACNgRc/wKUAIyNLrs7h9vnn7tu5StrLGmVV6nm7QYbN26Mxk6oEgEEELAkcOGFF2rBggVJZ6tUqZImTJigYcOGyfz3Qv6Y8GOavwNOlPRuIRuwNwT8ChCA8SvHuEIU4AHSQuwqe0IAAQQQQKCwBbh+Kez+7tkdAZjC7DMBGGt9dfv+26h4iWIaXbbbmHqpJDbD2u6ZKBQBAjDB2AnABPNjNAIIuCNAAMadXtishACMTU3mQgABBBBAAAEEELAh4PYXoKPjBGBsdNndOdw+/9x1K1/ZBZIWepV6+umn65VXXonGTqgSAQQQsCTQrFkzrVy5Muls1apV07x583TuuedaWs3daVq3bp3u74DOkvjNiu62kMpCFCAAEyI+SzsnwAOkzrWEghBAAAEEEEAgjQDXL8VxihCAKcw+E4Cx1le377+VxAcqLvMWmP98Yhqgktgd1nbPRKEIEIAJxk4AJpgfoxFAwB0BAjDu9MJmJQRgbGoyFwIIIIAAAggggIANAbe/ACUAY6PHLs/h9vnnstze2n4n6SavUnv37q377rsvGjuhSgQQQMCCwDfffKMjjjhCmzZtSjpbrVq1tHz5cjVo0MDCam5P8ctf/lL3339/qiLN3yE3u70LqkMgHAECMOG4s6qbAukeIHWzaqpCAAEEEEAAAQS8BeIl6BSCAAGYQuji/nsgAGOtr27ffyuJd1dcs8rt9lqVxiZY2z0ThSJAACYYOwGYYH6MRgABdwQIwLjTC5uVEICxqclcCCCAAAIIIIAAAjYE3P4ClACMjR67PIfb55/Lcntru0vSVV6ljh07Vn/4wx+isROqRAABBCwIfPbZZ/rRj36kHTt2JJ3t8MMP19q1a2XeBFPonz/+8Y8aOXJkqm3eLal/oTuwPwT8CBCA8aPGmEIVIABTqJ1lXwgggAACCBSvAAGYwug9AZjC6GPFXRCAsdZXt++/jYqfrZieKrfb6SqNXWFt90wUigABmGDsBGCC+TEaAQTcESAA404vbFZCAMamJnMhgAACCCCAAAII2BBw+wtQAjA2euzyHG6ffy7L7a3tWUntvEp96KGHdOmll0ZjJ1SJAAIIWBB45ZVX9LOf/Uzffvtt0tnMm1/ef/99Cyu5P8Xs2bPVvXv3VIU+J+nn7u+EChHIvwABmPybs6K7AgRg3O0NlSGAAAIIIICAPwECMP7cXBtFAMa1jtiphwCMHUdJbt9/uyFeWzu1sdxu16o0Vt/a7pkoFAECMMHYCcAE82M0Agi4I0AAxp1e2KyEAIxNTeZCAAEEEEAAAQQQsCHg9hegBGBs9NjlOdw+/1yW21vbx5J+6FWq+XLhlFNOicZOqDIrgffeey8RbvrHP/6x37hevXppypQpqlmzZlZzeh08adIkDR06dL8fjxkzJt3bJVKuH4/H9fnnn2vJkiV68cUXtXLlSr311lvatm1bYly9evXUpEkTnXrqqWrbtm3i/9aoUSPrPX3xxRe67LLL9Pe//z3rsdkOaN68uUzo4JhjjtGQIUN0113mJU25/7z00ktq06ZN7heKwArTp09X3759tXv37qTVnn/++Vq0aFEEdhK8xDfeeEMtWrRINdEnko4OvhIzIFB4AgRgCq+n7Mi/AAEY/3aMRAABBBBAAAE3BQjAuNmXbKsiAJOtWDSOJwBjrU/u338bFV+lmBqX7fgAnaCRsTXWBJgo7wIEYIKRE4AJ5sdoBBBwR4AAjDu9sFkJARibmsyFAAIIIIAAAgggYEPA7S9ACcDY6LHLc7h9/rks95/aDpL0n6SAx8cECQ46yBzGp9AEUgVgzBsu5s6dq2bNmgXe9pYtW9SvX7/EfBU/fgMwO3fu1OLFi/WnP/0pEXzJ9HPooYfKhHv69++vRo0aKYOboYmpCcBkKhz943bt2iVzXo4bN85zM4MHD5YJdRXD56uvvsokCGeScl8Vgwd7RCAbAQIw2WhxbKELEIAp9A6zPwQQQAABBIpPgABMYfScAExh9LHiLjL4zjcKz9650Bz377+VxO9WXFeWYVXSrzQ6dq8LeNTgT4AAjD+3PaMIwATzYzQCCLgjQADGnV7YrCQKF+HuXwDb7AhzIYAAAggggAACCLh9/UcAptDPULfPP/f1T5T0jleZP/zhD/Xxx+YFMXwKUSBVAMbsd+rUqYmgSNCP+YKqU6dOWrdu3X5TZRuAMW98eeWVVzRixIisgi8VFzZvtvntb3+rYcOG6bDDDku7RQIwaYkK5gAT2DLnxoMPPui5JxN+MSGYYvkcffTR+uQT86IXz08TSauKxYN9IpCpAAGYTKU4rhgECMAUQ5fZIwIIIIAAAsUlQACmMPpNAKYw+lhxFwRgrPXV/ftvJfE+iqt84GW6SmNXWBNgorwLEIAJRk4AJpgfoxFAwB0BAjDu9MJmJQRgbGoyFwIIIIAAAggggIANAbe/ACUAY6PHLs/h9vnnstx/ausg6e9eZbZu3Vovv/yy+7ugQl8C6QIw5k0pU6ZMyeTtDynXN2GBoUOHJj0mmwCMeevL3Xffreuvv17mzUTJPibY8uMf/1jVq1dP/Hjr1q169dVXPetr3rx5Yo/mXE91Y5QAjK9TLJKDTFCrc+fOWrZsWdL6q1Spovvuu0/du3eP5P78FN2mTRstXbo01dBfpPq7xM+ajEGgEAQIwBRCF9mDLQECMLYkmQcBBBBAAAEEXBEgAONKJ4LVQQAmmJ+rownAWOuM+/ffRsabqpJWlNvxWpXG6lsTYKK8CxCACUZOACaYH6MRQMAdAQIw7vTCZiUEYGxqMhcCCCCAAAIIIICADQG3vwAlAGOjxy7P4fb557Lcf2rrK2maV5mXXHKJZs+e7f4uqNCXQLoATOPGjTVnzhw1aWJe7uDvY96m0a9fP82dOzfpBJkGYLZv364bbrgh8Z+Kn6ZNm+qqq65S165ddcQRR6hSpUr7HLJr1y699dZbiTd6PPDAA9q0adM+P69Xr54mTpyoCy+8MGUIJhuBsWPHatSoUWVDzJt0TBBoTzAnm7kyPXbmzJm6/PLLyw4/55xzZP5Z7dq1M52C4yT961//Utu2bT3feHLcccfprrvuUvv27YvG69JLL9XDDz+car/9JN1TNCBsFIEMBQjAZAjFYUUhQACmKNrMJhFAAAEEECgqAQIwhdFuAjCF0ceKuyAAY62v0bj/Njr+qaQjy3Yd06kqiS23psBEeRUgABOMmwBMMD9GI4CAOwIEYNzphc1KCMDY1GQuBBBAAAEEEEAAARsCbn8BSgDGRo9dnsPt889luf/UNlpSiVeZw4YN05///Gf3d0GFvgSSBWBOPvlkvfnmm2XzTZs2TX37mpyUv8/rr7+uLl26yLxVw7ydxQRA1q9fXzZZJgGYb7/9VjfffLNGjBixTxGHHnqobrrpJvXo0SPjYMnatWs1evRo3X///fvMZUIw5q0eZ555pr+NVhhFAMYKYyiTvP322zrjjDP01VdfJV3fvGHI/HvRokWLUOoLY9Hf/e53iX8HU3zM3yOlYdTGmgi4LEAAxuXuUFu+BdIFYHiANN8dYT0EEEAAAQQQSCfA9Us6ocL4OQGYwuhjul3EMkjEpJujSH8ejftvo+Pmt29dVNajmIaoJHZLkfYs8ttOF4CJ/AZD3kC/8+qmrKCY7nuE3AqWRwCBNAIEYArzFCEAU5h9ZVcIIIAAAggggECUBdz+ApQATJTPrUxqd/v8y2QH4R5j3v7imW4wb6wYPHhwuBWyes4EkgVgbrzxxsSbSkxgxXz69OmjyZMnq0aNGlnXEY/HE3OZIJX5/OIXv9DRRx+tv/zlL2VzZRKAWbhwoXr16qVt27aVjWvVqpWmTJniK4Swc+dO3X333br++uv3mbNNmzaaMWOGjj322Kz3WnEAAZjAhKFNYEJbrVu31nfffZe0hp///Of629/+lnHoKrSNWFz4lltu0ZAhQ1LNaN7+Yt4CwwcBBMoJEIDhdEBgrwAPkHI2IIAAAggggEDUBLh+iVrH/NVLAMafW9RGEYDx3bFo3H8bFb9WMe19dXxML6ok9jPfu2ZgqAIEYHLLTwAmt77MjgAC9gQIwNizdGkmAjAudYNaEEAAAQQQQAABBIyA21+AEoAp9LPU7fPPff0nJZ3jVeacOXPUrVs393dBhb4EkgVgzIP906dP19y55pemSY0bN5Y5D5o0aZL1Gps3b068PWb+/PmJsSYUsnv37sQbWPZ80gVgPv3000T45bnnnisbY8Iv9957b6I2vx+vt8pcd911Ki0t1QEHHOB36rK9jho1qmyO/v37J8JA5g04ufrMnDlTl19+edn055xzjsw/q127dq6WLMh5lyxZonbt2nnuzfyZaP6dKKaP+fPg4osvTrXlv5uMWzGZsFcEMhEgAJOJEscUiwAPkBZLp9knAggggAAChSPA9Uvh9DLVTgjAFEmfeQOM30ZH4/7b6HgHSeb7yb2fuM7VmNgTfjfOuPAECMDk1p4ATG59mR0BBOwJEICxZ+nSTARgXOoGtSCAAAIIIIAAAggYAbe/ACUAU+hnqdvnn/v670g60avMV199VSZswKcwBZIFYF566SWZN2AMHTq0bNPTpk1LBFmy/Zh5unTpknibTN26dbVgwQL9/e9/V/lgSKoAjHmDzG233bbPW4hq1qyZCOd06GDuaQX7bN++XcOHD9cdd9xRNlG9evUS87ds2TLQ5LwBJhBfqIMfe+wxnX/++Z41XHXVVbrrrrtCrTHfi7/22ms6/fTTUy27SlL2Kbl8b4T1EMizAAGYPIOznNMCPEDqdHsoDgEEEEAAAQSSCHD9UhynBQGYIukzARi/jY7O/bfR8acltS/baEwPqCTW2+/GGReeAAGY3NoTgMmtL7MjgIA9AQIw9ixdmokAjEvdoBYEEEAAAQQQQAABI+D2F6Cj49slHVjWqtqqpkGxnbSuYATcPv/cZ94iqZZXmZ988omOOuoo93dBhb4EvAIw1apVU6dOnRLBFfPp06ePJk+erBo1amS8jgmvmDeeDBs2LDHmwgsv1D333JOYJ9MAjFm/d+/eWrx4cdm6Zr5x48apatWqGdeS6sAVK1aoe/fuevfdd8sOGzlyZOItNZUrV/a9BgEY33ShD6z4Jp2KBY0YMULjx48Pvc58FmDexPTDH/4w1ZJbJR2cz5pYC4EoCBCAiUKXqDFfAjxAmi9p1kEAAQQQQAABWwJcv9iSdHseAjBu98dWdTECMH4po3P/bVT8MsU0o9xGv1VMTVUSW+1384wLR4AATG7dCcDk1pfZEUDAngABGHuWLs1EAMalblALAggggAACCCCAgBFw+wvQUfGPFNPRZa2qqjq6LraB1hWMgNvnn9vM35e02atE8/D/t99+6/YOqC6QgFcA5qSTTlK/fv0Sb0Ixn+bNm2v27Nlq2LBhxutt3rw58daY+fPnJ8bcfPPNGjJkiP74xz9mHIB59NFH1blz57I197xF5rTTTsu4jnQHmnPchF1uuOGGskPNW49mzZql+vXrpxvu+XMCML7pQh94++23a9CgQZ513Hjjjfr9738fep35LuCAAw7Qd999l2rZQyR9me+6WA8BlwUIwLjcHWrLtwAPkOZbnPUQQAABBBBAIKgA1y9BBaMxngBMNPoUtEoCML4Fo3X/bXT8NUl7bx7ENFYlsVG+d1+MAx8eeqkumTg7zK0TgMmtPgGY3PoyOwII2BMgAGPP0qWZCMC41A1qQQABBBBAAAEEEDACbn8BOjr+hqSTy1p1gI7XyNi/aF3BCLh9/rnNfJKklV4l1qtXT2vXrnV7B1QXSMArANOmTZvE21uGDh1aNv+MGTN02WWXZbze66+/ri5duiTeIlM+uFIxGDJmzBiZN65U/OzatUvmTRumjj2fbt26adq0aTr4YLsvmnjmmWcSb6jZtm1b2VoLFy7UBRdckPF+Kx5IAMY3XegDS0pKVFpa6lmHOQdNuKvYPscee6w+/PDDVNtuKuntYnNhvwikEiAAw/mBwF4BHiDlbEAAAQQQQACBqAlw/RK1jvmrlwCMP7eojSIA47tj0br/Nir+G8V0R7nd/vO/b4HZ4Vug2AY+evES1fjf5trUulQX335LGNsnAJNbdQIwufVldgQQsCdAAMaepUszEYBxqRvUggACCCCAAAIIIGAE3P4CtCT+lOI6u6xVMbVQScyEYvgUhoDb55/bxh0lPe5V4k9+8hO9+OKLbu+A6gIJpArAmC+VOnXqlAiwmE///v0TYZTq1aunXTMejyeOHTZsWOJYEy655557dMghhyjTAMyGDRvUs2dPLV68uGw985aWa6+9Nu362R7w2WefJcI9S5YsKRtq3gpj/hOL+fsahgBMtl1w5/jBgwfr1ltv9SzokUceSZzTxfb56U9/qpdeeinVts3fKU8Wmwv7RSCVAAEYzg8E9grwAClnAwIIIIAAAghETYDrl6h1zF+9BGD8uUVtFAEY3x2L1v23ifHq2qo3FdfeV9nHdZ3GxMb7Fii2gTOvr6cf3f6BDtga05YWX4YRhCEAk9uTjgBMbn2ZHQEE7AkQgLFn6dJM/p68yO8OonUBnF8bVkMAAQQQQAABBApRwO3rv9HxWZK6l8HH1E4lsb1PORdiR4prT26ff273oo+ke71K7N69u2bNMv/68ClUgVQBmC1btqhfv36aO3duYvvNmzfX7Nmz1bDh3ntHXi6bN29OvCFj/vz5iUNuvvlmDRkyJBEmyTQAs2LFCpk3vqxZs6ZsmaBvZfGqd8eOHYmwzh137P3lcL169dKUKVNUs2ZNX+0nAOOLzYlBV1xxhaZPn+5ZiwlKnXnmmU7Ums8ievTooYceeijVkldI8obLZ7GshUB4AhWvS/epxARE+SBQrAI8QFqsnWffCCCAAAIIRFeA65fo9i6bygnAZKMV3WMJwPjuXfTuv42Oj5C0b+AlpitUEuN7y0xPA/MWmCPn7P0CPM9BmHQBmHQBjky3WajHTXvsP7/UzuuTzq9FixaFSsO+EEAgYgIEYCLWsAzLJQCTIRSHIYAAAggggAACCORNwO0vQEfHb5c0sEwjps4qiT2aNx0WyrWA2+dfrncfbP7fSbrJa4qrr75at912W7AVGO20QKoAjCncvMVl6NChZXuYMWNG4k0p6T6vv/66unTpknh7TN26dbVo0SLt+dI80wDM008/rQ4dOpQtVXGedDVk+/Px48fruuuuKxvWtm1bzZw5U0ceeWS2UyWOJwDji82JQV27di0LbyUryISzmjZt6kSt+Sxi0KBBuv12c0nl+fm9pD/nsybWQsBBAQIwDjaFktwQ4AFSN/pAFQgggAACCCCQuQDXL5lbRflIAjBR7l7mtROAydyqwpHRu/9WEj9Cu7VUMdUvt5dd2q2WGhtb6VuimAaWfwtM+X3nKQhDACbYyUYAJpgfoxFAwB0BAjDu9MJmJQRgbGoyFwIIIIAAAggggIANAbe/AB0VL1FMo8s2GlMvlcRm2Ng4czgh4Pb55wSRZxETJF3j9dPS0lKNGjXK7R1QXSCBdAEY88VSp06dEkEW8+nfv38iFFO9enXPdc1vtzfHmDeqmI95i8u0adN08MEHJ/7/TAMwJnxy+eWXl62TzRto/KDYXo8AjJ8uhD9m9+7dieDVM888k7SYSpUqafXq1WrQoEH4xea5gjFjxmj06L2XU0mW/5Mk8xsW+SBQzAIEYIq5++w9pQAPkHKCIIAAAggggEDUBLh+iVrH/NVLAMafW9RGEYDx3bFo3n8riXdXXLMq7HqtSmPlQzG+UYpiYMW3wJTfdI6DMARggp1hBGCC+TEaAQTcESAA404vbFZCAMamJnMhgAACCCCAAAII2BBw+wvQkvhAxbX3V5bHNEAlsTtsbJw5nBBw+/xzgsiziGmS+nr99I477tBvfvMbt3dAdYEE0gVgtmzZon79+mnu3LmJdVq1aqVZs2apfn3v+0QbN25Ur1699OSTTybGTJw4UUOGDCmrM9MAzF133aVf//rXZeMIwKRvdcUQzznnnJN4i03t2rXTD+aIhMC2bdt01llnadmyZUlFatSooVWrVumYY44pOjHzd8KAAQNS7fseSf2KDoYNI7CvAAEYzggEPAR4gJRTAwEEEEAAAQSiJsD1S9Q65q9eAjD+3KI2igCM745F9/7b6PgkSYP32XlML6sk9hPfGsU00OstMOUNchSEIQAT7EQjABPMj9EIIOCOAAEYd3phsxICMDY1mQsBBBBAAAEEEEDAhoDbX4Du/5t+rlVpzLz5gk9hCLh9/rltvEBSZ68SH374YV188cVu74DqAgmkC8CYyc3bXIYOHVq2zrx589S1a1fPdV9++WV17NgxESSoW7euFi1apBYtWpQdn2kApuJx+Q7AJKs9G2zeAJONljvHLl++XD179tSaNWuSFnXkkUfKfOF6xBFHuFN0nioxfydceumlqVZbKKlLnsphGQRcFSAA42pnqCt0AR4gDb0FFIAAAggggAACWQpw/ZIlWEQPJwAT0cZlWTYBmCzB9h4e7ftvJfGliuuMfXYfV4nGxEp9ixTTwFRvgSnvYDkIQwAm2ElGACaYH6MRQMAdAQIw7vTCZiUEYGxqMhcCCCCAAAIIIICADQG3vwAdFT9bMT1VbqPTVRq7wsbGmcMJAbfPPyeIPIt4SVIbr58+++yzateunds7oLpAApkEYMyXS506ddK6desSaw0aNEg33nijqlatut/a8Xhc48aN08iRIxM/69atm6ZNm6aDDz647NhMAzAVgzf5DsA0bdpU5oH/Ro0a+TImAOOLLfRBc+bMSZzj//73v5PWYs6L5557rijfqmP+TjBvx0nxeVkSv0Ex9LOYAkIWIAATcgNY3l0BHiB1tzdUhgACCCCAAALJBbh+KY4zgwBMkfQ5FovCs3YuNiPa99+GxKurlr6SVKkC7kMqjfVwEdypmjJ5C0z5gi0FYQjABDsLCMAE82M0Agi4I0AAxp1e2KwkChfl0b4Attkt5kIAAQQQQAABBIpDwO3rvxvitbVTG8u1Yq1KY/WLozVFsUu3zz+3W7BaUkOvElesWCHzsDefwhXIJACzZcsW9evXT3Pnzk1AtGrVSrNmzVL9+vv/Mbpx40b16tVLTz75ZOLYqVOnqn///vsAZhqAmTlzpi6//PKysfkOwARdjwBMNP+9mThxoq699lrt2rUr6Qbat28v8xakWrVqRXODAapeuXKlmjVrlmqG9yT5S4wFqIuhCDgmQADGsYZQjjsCPEDqTi+oBAEEEEAAAQQyE+D6JTOnqB9FACbqHcysft4Ak5lTkqOif/+tJN5ecT2dZG9v6lt11rjYx751imFgpm+BKW8RMAhDACbYiUUAJpgfoxFAwB0BAjDu9MJmJQRgbGoyFwIIIIAAAggggIANAfe/AB0VX6WYGpdt9gCdoJGxNTY2zxyhC7h//oVO5FmACYbV9vrpZ599prp167pbPZUFFsgkAGMWqfg2FhMA6Nq1637rv/zyy+rYsaO2bdumBg0aJEIzFR+YzzQA8/TTT6tDhw5la5hzcdGiRWrRokXgfSebYPz48bruuuvKftS2bVuZEM6RRx7paz0CML7YQh9kwi8TJkzwrKN379668847deCBB4Zea74LMG+BSvPvwxeSfpDvulgPAccECMA41hDKcUeAB0jd6QWVIIAAAggggEBmAly/ZOYU9aMIwES9g5nVTwAmM6ckRxXG/bdR8dGKqSTJ/r5WXN00JvaEb6FCH5jtW2DKe/gMwhCACXZSEYAJ5sdoBBBwR4AAjDu9sFkJARibmsyFAAIIIIAAAgggYEPA/S9AS+J3vIrjSAAAIABJREFUK64ryzZbSb/S6Ni9NjbPHKELuH/+hU6UtADzyvfvUpVm3oDwve99z83qqcqKQKYBGPMFU6dOnWQegDefIUOGJEICVapUKasjHo9r3LhxGjlyZOKfmTfBTJkyRTVr1tyn1kwDMBXXNJMsXLhQF1xwgZW9l59kx44dGjZsmO64446yf9ytWzdNmzZNBx98sK/1CMD4Ygt9UN++ffXXv/41aR2VK1fW8OHDVVpaWpR/Nn7zzTf7/Dvv0azKknaH3kgKQCA8AQIw4dmzsuMCPEDqeIMoDwEEEEAAAQT2E+D6pThOCgIwRdLnWCwKz9q52IzCuf9WEj9Ju/WWYjLfX+77iWu4KulWlcSSvxbcxc7ksyY/b4EpX1+WQRjbAZgaNWqodu3aiXtVVatWTVS2c+fOxC9y++KLL7R9+/Z8auZ8LQIwOSdmAQQQyJMAAZg8Qed5mShclBfOBXCem8tyCCCAAAIIIIBARAXcv/4rifdRXOUDL9NVGrsiot6UXfGr6X3//yj8byYXelhH0udehXz/+9/X5s2bXaiTGnIokGkAZsuWLerXr1/ijS7m07p1az344IOqV69eWXUbN25MhF6efPLJxD+bOnWq+vfvv1/1mQZgzBuILrvsMi1ZsqRsDjP2+uuvl+37lRs2bFDPnj21ePHisrXMm0DMeib04OdDAMaPWvhjOnfurEcffTRpISbwNXHiRA0YMCD8QkOq4JBDDtGXX36ZavXDJa0PqTyWRcAFAQIwLnSBGpwU4AFSJ9tCUQgggAACCCCQQoDrl+I4PQjAFEmfbX+hXBxsZpfu3//Nphcl8Sr/vVfcM8mwdyXN0Ld6QONiH2czbcEfG+QtMOVxMgzC2AzAHHPMMTrssMNStsjcH/roo48Kpo0EYAqmlWwEgaIXIABTmKdAFB7mKqwL4MI8j9gVAggggAACCCBgU8D967+R8aaqpBXlNr1WpbH6NhGYKzQB98+/0GhSLnyipHe8jjj++OO1Zs0aNyunKmsCmQZgzIKTJk3S0KFDy9au+DaWl19+WR07dkz81qwGDRokwjLNmjXbr9ZMAzDmDUQjRoxIrLvnc+GFF+qee+6ReQjf5qd87XvmDfq2GQIwNjuUv7natGmjpUuXJl3Q/Ia4GTNm5OQtRPnbYbCVzL/b//znP1NN0kTSqmCrMBqBSAsQgIl0+yg+lwI8QJpLXeZGAAEEEEAAgVwIcP2SC1X35iQA415PclFRjACMX9bCvP9WEh+suPbeeCivE9dmxfRA4j8lseV+4QpuXNC3wJQHSROEsRWAMd9l16pVK6NWbN26tWDuiRKAyajlHIQAAhEQIAATgSb5KJEAjA80hiCAAAIIIIAAAgjkVCAaX4COjn8q6cgyiZhO5cvLnJ4X+Zo8GudfvjQyX+dnkp73Ovz000/XK6+8kvlsHBlJgWwCMOZLpk6dOmndunWJvQ4ZMkQTJkyQeStGPB7XuHHjNHLkyMTP+vTpo8mTJ8u8Wr7iJ9MAjBln3sRh3six52MCCPPnz9dZZ51lzfu7775TaWlp4m0vez6tWrXSrFmzVL++/5wkARhrLcrbROY8btq0qd55J3k28NBDD9WiRYsSb0Aq1s8ZZ5yhV199NdX2z5T0QrH6sG8Ekvxm1H1QzJ8zfBAoVgEeIC3WzrNvBBBAAAEEoivA9Ut0e5dN5QRgstGK7rEEYHz3rnDvv5XEz1Vct0o63lMnptmJIExcr6gktsm3YiEMtPUWmPIWHkEYGwGYTN78UrEthfImGAIwhfAvHHtAAAEjQACmMM8DAjCF2Vd2hQACCCCAAAIIRFkgGl+Ajo7PlXRRGXRMQ1QSuyXK8NSeEIjG+edes86V9JhXWb/4xS/0xBNPuFc1FVkVyCYAs2XLFvXr1y/xZhfzMSGABx98UPXq1dPGjRvVq1cvPfnkk4mfTZs2TX379k1aazYBGBO26d27txYvXlw2V//+/RNvhalevXpaiw8++EDXX3+92rZtqy5duqhOnTr7jVmxYoW6d++ud999t+xngwYN0o033qiqVaumXcPrAAIwvulCG7h792796Ec/0tq1a5PWYM6fZ555RieddFJoNYa9sHnL055/zz1qOU/S42HXyfoIhCjAG2BCxGdptwV4gNTt/lAdAggggAACCOwvwPVLcZwVBGCKpM+8AcZvowv7/tt18bqqor6Ky9zMONYTKa6dqiTzNhjzH/PbgV5QSewzv6iRHWfzLTDlESoEYYIGYMwvZmvUqJEv5tWrV2v79u2+xroyiACMK52gDgQQCCpAACaooJvjCcC42ReqQgABBBBAAAEEilkgGl+Ajopfq5huKGtUTC+qJGbegsEn2gLROP/cM75E0myvsrp166Y5c+a4VzUVWRXIJgBjFjbBk6FDh5bV8NRTT+nss8/Wyy+/LPNg/LZt29S4cePEudOkSZOktWYTgDG/Kd+Eaa666qqyucxbYKZOnaoePXoo3X3LRx55RBdd9J/co3l7x5VXXqnf/va3Mr/9y3zMjYzhw4frjjvuKJvfBHpMyKdly5aBrAnABOILZXC6AMwPf/hDPfvss2rQoEEo9bmw6MUXX1wWgvOo51JJD7tQKzUgEJIAAZiQ4FnWfQEeIHW/R1SIAAIIIIAAAvsKcP1SHGcEAZgi6XO6L5KLg8HPLovj/ltJ/FDtVl9VSoRhGmYEFdMaSS8prvcV01apwn8qa4sqa6sO0lYNiu3MaE7XD8rFW2DK7/m/QZhfr+owKRVFv/PqppTy8/aXPRMWwltgCMC4/i8S9SGAQKYCBGAylYrWcQRgotUvqkUAAQQQQAABBIpBIBpfgI6Od5D0930aEte5GhPjNRfRPkujcf65Z/wrSfd4ldWnTx/de++97lVNRVYFsg3AmC+aOnXqJPNmFvO59tprNWbMGE2YMEEjR45M/DNz7kyePFnmt2wl+2QTgDHj//3vfyfePPPYY3tfWNS8eXPdeeedOuOMMzw9TLhl4MCBmj59+j7HmIDLDTfcoAsvvFC33XabRowYsc/Pr7vuOpWWluqAAw4IZE0AJhBfKIO/++471a9fXx9//HHS9Y899lg9//zzZQGqUIoMedErrrhiv3+nKpRkflviX0Muk+URCFOAAEyY+qzttAAPkDrdHopDAAEEEEAAgSQCXL8Ux2lBAKZI+kwAxm+ji+v+2+/iNXRQ2RthmqVE+94m6fv/I1X5QqqyUfref/+v+e97/tme/175a7/+RTmu6hdt1OL9Hmq2qV7S/acLwJhfzlatWjVfdjt27NA777zja6wrgwjAuNIJ6kAAgaACBGCCCro5ngCMm32hKgQQQAABBBBAoJgFovMF6Oj405LalzUrpgdUEutdzM0rgL1H5/xzC3uQpFu9SjLBgdtvv92tiqnGukC2AZgtW7YkwijmDSnm07ZtW91666265ppr9OSTTyb+mXljS9++5hn45J9sAzBmFvPWjcsvv7wseGP+mQnBTJkyRa1bt/Z8E8z69es1e/bsxHFmr+U/TZs21dq1axNvrdnzadeunR544AEdddRRga0JwAQmzPsEJgBz9NFH73OelS/iuOOOS7zt6Igjjsh7ba4sePXVVycCbik+/0/Sba7USx0IhCBAACYEdJaMhgAPkEajT1SJAAIIIIAAAnsFuH4pjrOBAEyR9JkAjN9GF+f9t5L4Af99I8xPFdfJkk5Ujfel7y+XDn1Zqv2CVPNtv6aMy1DAKwiTLgBzyimneN4zSrd0PB7XG2+8ke4wp39OAMbp9lAcAghkIUAAJgusCB1KACZCzaJUBBBAAAEEEECgSASi8wXoqPhlimlGub58q5iaqiS2ukh6VYjbjM7555b+dZLGeZVk3ooxfvx4tyqmGusC2QZgTAGTJk3S0KFDE7XUrFkz8d8nTpyYCJI0btxYc+bMkfkNW14fPwGYb7/9VjfffPN+b2s59NBD9Yc//EFXXXWV5xtnTB3mbTB33323/vjHP2rTpk1JSzNvhrnvvvt05plnWnEmAGOFMa+TmACMCbds3Lgx6brHH3+8Xn31VdWuXTuvdbm0mHnrk3njU4rP9ZJucKlmakEgzwIEYPIMznLREeAB0uj0ikoRQAABBBBA4D8CXL8Ux5lAAKYw+5xB3iUKz9650Jzivf/2hlpqt1orrpbS936i2Df1XWhIMdVQ5YvWavl+z/3eBEMAJvVZQACmmP4tYa8IFLYAAZjC7G8ULsKL9wK4MM85doUAAggggAACCKQTiNb13+j4a5JOK9tUTGNVEhuVbpP83FmBaJ1/hvHhoZfqkomzQxY14RcTgkn6MQ/vm2ABn8IW8BOAMV82derUKelbMvr3758IyFSvXt0Tzk8AxkzmFYIxPzNvczEhmK5duyYCDJUqVdpn/V27dunNN99MvAnGvOGl4qdu3bq6//77ddZZZ/n+zWAV5yQAE71/d8w5dvjhh3uGpBo2bKjXX39dtWrVit7mLFU8bty4dH83mPCLCcGE93Hj79jw9s/KYQsQgAm7A6zvrAAPkDrbGgpDAAEEEEAAAQ8Brl+K49QgAFOYfSYAY62v0bv/FnTry3SuKqmX4uoedCrG+xPwCr7smS1dAMb8grZq1ar5WnzHjh165513fI11ZRABGFc6QR0IIBBUgABMUEE3xxOAcbMvVIUAAggggAACCBSzQLS+AB0V/41iuqNcw/7537fA7CjmJkZ479E6/wz0oxcvUY3/ba5NrUt18e23hGR/q6RBXmubEMPgwYNDKo1l8yXgJwCzZcsW9evXT3Pnzt2vzBkzZuiyyy5LWb7fAIyZ1AQUZs6cmXjrjNebXMxbaX784x+XhXA2bNiQCL+k+5x//vkqLS3VySefbCUEQwAmnbh7P9+5c6dMGGrz5s1JizNvOFq+fLkOPPBA94rPU0W33HKLhgwZkmq12yT9vzyVs+8yc64erEOXjtb24/6hC+a0DaUGFkVAIgDDWYCAhwAPkHJqIIAAAggggEDUBLh+iVrH/NVLAMafm+ujCMBY61D07r/52XqJKul89ZLUW9LPM5ziY0nPSlotaati2qrd2lr236UtqqStqqmtaqCdGc7p9mEzr6+nH03+QAdsyc2zq1tO+VKb2pT+elWHSakg0gVgjjnmGB122GG+LM39pI8++sjXWFcGEYBxpRPUgQACQQUIwAQVdHN8bi4i7O61OC6A7ZoxGwIIIIAAAgggEGWBaF3/TYxX11a9qbgalqHHdZ3GxMZHuQlFXHu0zj/TqMSXxLd/oAO2xrSlxZchBWHukfQrr/PmL3/5SyLkwKewBfwEYIyICUiZEEr5T/PmzTV79myZt2Sk+gQJwJh54/F4ItAyevRo/e1vf7PaIBOe+e1vf6thw4b5vkGypyACMFZbk5fJvv76ax111FH68ssvk6530kknyXzZWqVKlbzU4+Ii06ZN05VXXpmqtL9K6pvX2vcEXw7+n+/r21px/evq+rps3Id5rYHFENgrQACGswEBDwEeIOXUQAABBBBAAIGoCXD9ErWO+auXAIw/N9dHEYCx1qHo3X/LZusrdbh2qLdiifBL05RDY9qguJ6T9Jwq6QWdolXZLFUQx5pf7nfknDOt7+W/wZc9vzDw16WLUn6/li4AU6NGDTVq1MhXmatXr9b27dt9jXVlEAEYVzpBHQggEFSAAExQQTfHE4Bxsy9UhQACCCCAAAIIFLNA9L4AHR0fIWnfwEtMV6gkNr2YGxnRvUfv/DPQFb8ozn8QZrakS7x6PmvWLHXvzhveI/rvRMZl+w3AmC+cOnXqpHXr1pWt1b9//0Qwpnr16inXDxqA2TO5eRvM888/L/NGimyCMIceeqguuuiixFssvve972n48OGaP3/+PjXXq1dPV199tXr16qU6depk7Fn+QAIwvthCHbR161aZ3w5n3nKU7NOsWbNEAOaAAw4Itc4wF3/ooYfUo0ePVCU8LOnSvNRYPviyZ8HPLn6et7/kRZ9FvAUIwHB2IOAhwAOknBoIIIAAAgggEDUBrl+i1jF/9RKA8efm+igCMNY6FM37b5ls/w1113e6QTHVT3H4u4rr4UTgZateUDt9m8nUBXlMLt7+UiH4ssctaADGzOPnLTCF8PYXs3cCMAX5byCbQqAoBQjAFGbbCcAUZl/ZFQIIIIAAAgggEGWB6H0BWhI/Qru1tMIXm7u0Wy01NrYyys0owtqjd/6ZJpV/C0z5puUvCPOYpHO9zpdFixbp/PPPL8LTqbi27DcAYwIC5g1Bc+fOLQObMWOGLrvssrSAtgIwexYyb4T5/PPPtWTJEr344otauXKl3nrrLW3bti1xiHkjzfHHH6+WLVuqbdu2OvXUU2V+A9iez86dOzVv3jyNGTNGxqP8Z+TIkYk3zVSuXDntvioeQAAma7LQB2zatEn169eXCcIk+5x88slavny5KlWqFHqtYRVgwmYm/Jbi87ik83JaX7Lgi1mQt7/klJ3JMxYgAJMxFQcWmwAPkBZbx9kvAggggAAC0Rfg+iX6PcxkBwRgMlGK3jEEYKz1LJr339Jt/380SXENTnHYAlXSbJ2shxXT7nTTFcXPbb79xSP4ssfRRgDGzNWgQQPVqlUro/aYewJr1qzJ6FjXDyIA43qHqA8BBDIVIACTqVS0jiMAE61+US0CCCCAAAIIIFAMAtH8ArQk3l1xzarQoLUqjaX6bT/F0M+o7TGa559RTvWFce6DMM9L+plXs5977rlEWIAPAsUiYH67l3mbzNSpU2WCEI0bN5Z524V56wef4hBYv359Iiy1JzxVcdcmAGO+bM3gBnrBgpmgWbt27VLt7wVJZ+YEwCv4smcx3v6SE3YmzVqAAEzWZAwoFgEeIC2WTrNPBBBAAAEECkeA65fC6WWqnRCAKcw+Z/D9XRSevXOhOdG9/5ZMb6mq63t6RjGdsd+P4/pAMc1OvPHlVL3pAr4zNdh6+0ua4Mue/doKwJj5MnkTTKG8+WWPHwEYZ/7NoRAEEAgoQAAmIKCjw6NwEV5YF8COngiUhQACCCCAAAIIOCQQ3eu/0fFJUoXf8hPTyyqJ/cQhX0pJLRDd88/rLTDl95u7IMxySS28aJctW5Z4YwYfBIpNwIQgHn74Ya1bt06jRo1S1apVi42gaPf76aefqlGjRvrqq6+SGpxyyimJN8BkcAO9YA3N/s1blFJ83kj1d4svmHTBFzMpb3/xRcugnAgQgMkJK5MWggAPkBZCF9kDAggggAACxSXA9Utx9JsATGH2OYPv76Lw7J0LzYnu/beKem+ovXbr75KSvd77Okm3qqW+dgHduRqCvv0lw+DLnn3bDMCYOWvUqKHatWurZs2aZfd7du7cmfhFWF988YW2b9/uHHmQggjABNFjLAIIuCRAAMalbtirJQoX4YVzAWyvb8yEAAIIIIAAAggUskC0r/9K4ksVr/DbfuIq0ZhYaSE3rYD2Fu3zL9Mvju0HYf4hyfPVFitWrFDTpk0L6DRhKwgggEBqgQ8++CDx557XDS8T/Hj99deLmnHlypXp3oq0QlJzK0iZBF/2LMTbX6yQM4l9gXg8njIQY39FZkTAXQEeIHW3N1SGAAIIIIAAAskFuH4pjjODAExh9pkAjLW+Rvv+2x6GZSpRTKOTqOzSbvXXaZpuTazQJgry9pcsgy976GwHYAqtJen2QwAmnRA/RwCBqAgQgIlKp7KrkwBMdl4cjQACCCCAAAIIIJB7gWh/ATokXl21ZH7de8Xf+vOQSmM9cs/HCgEFon3+ZfIWmPJA9oIw70g60ct+1apVaty4ccDWMBwBBBCIjsD777+vk08+WV9/nfwX/Z1++ul65ZVXorOhHFT67rvv6sQTPf/qMCuuktQk0NLZBF/MQrz9JRA3g3MrQAAmt77MHi0BHiCNVr+oFgEEEEAAAQQkrl+K4ywgAFOYfSYAY62v0b7/ZhiW6STFtDKJyFpJF6hl0p9ZA4z8RJn+Er/yG/UZfNkzBQGYYGcNAZhgfoxGAAF3BAjAuNMLm5UQgLGpyVwIIIAAAggggAACNgSi/wVoSby94no6Ccab+ladNS72sQ0o5siJQPTPP19fILf4Uptal+ri22/xqfqepBO8xpoHwRs0aOBzaoYhgAAC0RN4++23ddppp+n//u//khbfpk0bvfTSS9HbmMWK16xZoxNO8Pyrw6z0vqSGvpbMNviyZxHe/uKLm0H5ESAAkx9nVomGAA+QRqNPVIkAAggggAACewW4fimOs4EATGH2mQCMtb5G+/7bO6qi/5P5bUeVK4i8rJb6iTWlQp0o27e/BAy+7GEkABPshCIAE8yP0Qgg4I4AARh3emGzEgIwNjWZCwEEEEAAAQQQQMCGQLS/AN0jMCo+WjGVJAH5WnF105jYEzawmMO6QPTPv2zfAlOe0P8bYf4l6TivbvzrX//Sccd5/th6E5kQAQQQCFvAfJH605/+1DMAY372wgsvhF1mqOt/8MEH6f5u+F9JP8qqSL/BF7MIb3/JipqD8y9AACb/5qzorgAPkLrbGypDAAEEEEAAgeQCXL8Ux5lBAKYw+0wAxlpfo33/bblmSuq5j0ZcpTo16b1ga2gFM1Gmv7zPUvBljxsBmGBnEAGYYH6MRgABdwQIwLjTC5uVEICxqclcCCCAAAIIIIAAAjYEov0FaHmBkvhJ2q23FNvvtwFJcQ1XJd2qktguG2jMYU2gMM6/TL9I9mLLPgjzoaRjvKb78MMPdcwxnj+21jwmQgABBFwRWL58eSIAs2PHjqQltW3bVs8995wr5YZSx0cffaR69eqlWvsjSSkPKBscJPiyZxLe/hLKecCimQsQgMnciiMLX4AHSAu/x+wQAQQQQACBQhPg+qXQOpp8PwRgCrPPBGCs9TW699/+R4MV16R9JOJ6SKeqhzWdQp4ok7e/WA6+7OEkABPsxCIAE8yP0Qgg4I4AARh3emGzEgIwNjWZCwEEEEAAAQQQQMCGQHS/AE22+5J4FcV1736/Feg/x74raYa+1QMaF/vYBh5zBBYojPMvyFtgyhNmHoT5VNKRXvqffvqpjjzS88eBm8YECCCAgGsCr7/+us4880zPAEz79u319NNPu1Z2Xuv57LPPdNRRR6Va8zNJKQ+QjeCLqYC3v+S19yzmT4AAjD83RhWmAA+QFmZf2RUCCCCAAAKFLMD1SyF3d+/eCMAUZp8JwFjrazTvvy3TuYrpsQoKb6qlTrEmU+gTpfqlfTkKvuwhJQAT7OQiABPMj9EIIOCOAAEYd3phsxICMDY1mQsBBBBAAAEEEEDAhkA0vwBNt/OS+P6/HWjPmLg2K6YHEv8piS1PNxU/z6lA4Zx/Qd8CU545fRDmc0l1vDrz+eefq04dzx/ntKFMjgACCIQh8OKLL+rss8/Wzp07ky7fsWNHPf7442GU5sya69ev1+GHH56qnvWSkh9gK/iyZ3Xe/uLMeUEh3gIEYDg7ENgrwAOknA0IIIAAAgggEDUBrl+i1jF/9RKA8efm+igCMNY6FL37byt1uHbqJUnHl1P4WrvVSKeJX2yYyanh9faXHAdf9pRGACaTJnkfQwAmmB+jEUDAHQECMO70wmYlBGBsajIXAggggAACCCCAgA2B6H0BmumuS+LnKq5bK3xRuu/omGYngjBxvaKS2KZMp+Y4awKFc/7ZegtMeVrvIMwXkg716sIXX3yhQw/1/LG15jERAggg4IrA4sWLdf7553sGYDp37qwFCxa4Um4odWzatEm1a9dOtba5Dtr3ANvBF7M6b38Jpf8smr0AAZjszRhRuAI8QFq4vWVnCCCAAAIIFKoA1y+F2tkKt3dK9v3/4xX+/+JQKLxdEoCx1tPo3X9bpt8rphv3EYjrXJ2qJ6ypFPpEFX9ZX56CL3tYCcAEO8EIwATzYzQCCLgjQADGnV7YrIQAjE1N5kIAAQQQQAABBBCwIRC9L0Cz2fV18bqqor6Kq6+kYz2HxrVTlWTeBmP+86qkF1QS+yybpTjWl0BhnX823wJTnnP/IMwWSbW8xLds2aJatTx/7KtRDEIAAQRcFnjsscfUtWtX7dq1K2mZ3bp105w5c1zeQs5r27p1qw4++OBU62yV9J8DchF82bMyb3/Jea9ZwI4AARg7jsxSGAI8QFoYfWQXCCCAAAIIFJMA1y/F0W3eAFOYfSYAY62v0br/VqJKOl9vSWpaJhDXcJ2qm6yJFPpE5d/+kufgyx5aAjDBTjICMMH8GI0AAu4IEIBxpxc2KyEAY1OTuRBAAAEEEEAAAQRsCETrC1C/Oy6JH6rd6qtKiTBMw4ymiWmNpJcU1/uKyTwUuu9/KmuLKmurDtJWDYrtzGhODqooUFjnXy7eAlNebG8QZpykA71Op+3bt+vAAz1/zFmIAAIIFJzAI488ou7du+ubb75JureePXtq5syZBbfvbDb09ddf6/+zdx5QUlRbF949QxTJOQmSkyAwIwhmUZCoT6Ik8aHwEFTEp4DyE1REfAKKAVSCghKfSDKgPFFBwJlBFAEFA6BkQYLk0P+6rdPTM9Ohpup296mqXWu5DHPPuft85zZdVt09t0CBAuFCTmLBoMdR7MuRKJxWJCe5DY/l6S+GUXFg/AnQABP/HlCBHALcQCqnF1RCAiRAAiRAAiRgjADvX4xxsvsoGmDs3sHg+mmA0dZXe71/S0VvADP91XvxCzyohySc1EbE6YnUL+kr8FMDHG4+Gp0mT4pHuTTAWKNOA4w1fowmARKQQ4AGGDm90KmEBhidNJmLBGJBIAU3IAGXw4vLAVTx/d3j++eysZiec5AACbiOwA4AO+DBX3+/gJ2+f07GKteRYMGxJGCvB6BWyTziLYBL/SfC1A+bLs/vQOGvgTyHAPXPuf/+u/rn9P+W/s+JfP5qtTWMzwGB3VcCrwFYrn4ZVvbrzJkzyJMnTw4ScigJkAAJ2JvAO++8g7vvvjukAaZ3796YOTPj/anoHGx5AAAgAElEQVS9qzWnXp2Okzdv3uDBjQHc5wEaZ70tNDdXXKPOlgROVQROVQBOV/jrn31/rwAcuiGu0ji5vQhckhsofglQQv2VP+CfL8n4Z/XzRmX++ndeJOBkAtxA6uTusjYSIAESIAEScCYB3r84s69Zq6IBxpl9pgFGW1/t9f43FSsB3BRQ/TgkYZg2Gm5INP/hLug8YV48S6UBxhp9GmCs8WM0CZCAHAI0wMjphU4lNMDopMlcJBAtAmtRG3nQA17cBaBytKZhXhIgARIwTOCv0ydegxeLkIyfDcdxIAkYI2CvB6DGaoo8apQ3198nwlwLLxoCqIOCW4CiXwLFvgSKrgUu/T5yHo4ggXgSCGGEuXDhAhISEuKpjHOTAAmQQEwJzJgxA/fddx/Onz8fdN6+ffvi9ddfj6kmaZNdvHgRiYmJmWX5jC8A1N/dcJ0uC+zpBuxrRzOMG/odwxprlwSuuQxoVhFoXA64olQMJ+dUJBADAtxAGgPInIIESIAESIAESEArAd6/aMUpNhkNMGJbY0kYDTCW8AUG2+f9bwpaw4PlmSr3ohGS8bU2GkwUEwI0wFjDTAOMNX6MJgESkEOABhg5vdCphAYYnTSZiwR0E/gKd8ODTvCgte7UzEcCJEAC2gh48V8kYjEaYZa2nEzkdgL2eQCqu1MbkAQvrgHQBBcTm8Fz4TLdUzAfCUSVwO4GwGuebCfB0AATVepMTgIkIJAADTCRmxLSANMPQKPI8Y4bcaIasL8tcPBW4MBtjiuPBcWXQLmCwNXKDFP2L0PMrVXjq4ezk4BVAtxAapUg40mABEiABEiABGJNgPcvsSYen/logIkP92jPSgOMNsL2ef+bhjnwomtA5e8hCXdoI8FEMSNAA4w11DTAWOPHaBIgATkEaICR0wudSmiA0UmTuUhAJ4FUvAxggM6UzEUCJEACUSbwNpLQI8pzML07CNjnAaiufqjfJJSAnlkepurKzjwkEH0CIYwv6ROfOXMGefLkib4OzkACJEACQgjMnj0b99xzD86dOxdUUZ8+fTB9+nQhauMj4+zZs8ibN2/wydUJMP08QKOst4Xx0RrzWX8ZCGwfAZzhsR0xZ++SCVtUAe5uCHS/wiUFs0zHEeAGUse1lAWRAAmQAAmQgOMJ8P7F8S32FUgDjDP7TAOMtr7a4/2v+mWFF5GSqeoEdEMjzNVGgoliRoAGGGuoaYCxxo/RJEACcgjQACOnFzqV0ACjkyZzkYAOAhtQDhd9pyjcFCxdmdxl0L9Ef5TLUw7lc5dH+TzlfX8vkauEjtmZgwRIgAQyEdhzbg/2ntvr+8v3z2f34o1Db+C3s78FJ+XBFnhxJ5LwPVGSgAUC9ngAaqFAX+goJKAtegLoFep7P9sUHuzBRfwPHmwGcAweHMNFHPP/M3AUCTiGgjiG6jhjVaJL4521/t5+vBKqvvQLch2Nzv/7HW10BIebj0anyU8DuCTUmjlx4gQuuSTkj1261Fg2CZCAkwksWLAA3bt3D2mAUT9TJhk3XydPnkSBAgXCITiJBYMeR7E1I1F4Q5GosDpf2IufBl6O7k/vjEp+lXQDSuIiKsKLCvCgApDpn28IM+9WePEkkjEnatqY2FYETp/zeo+dAdRfR//+e/q/p//9h9+BVTuAHUeMlXZVeeDuK//6K39uYzEcRQISCHADqYQuUAMJkAAJkAAJkEBOCPD+JSe07DuWBhj79i6cchpgtPXVHu/f0vAQvJgYUPVWNEY9eHBRGwkmihkBGmCsoaYBxho/RpMACcghQAOMnF7oVBKdTVA6FQL2uAHWWzOzuZVACq6CB+uDld+yUEt0LdYVdxe/2610WDcJkIAgAkuOLMHsw7Ox4I8FwVV50QnJWChIMqXYi4Cz7/82oTROoxc8PvNL+N+57MVhJGANvFiDRHyEhthor1baUq2z1t+STqtQbsH12juRYXyZ9HfuowAKhZrn6NGjKFQo5I+1y2NCEiABEog3gaVLl6Jjx45Qp5wEuzp37ox58+bFW2Zc5z927BgKFy4cToMy+f41YMGgh6JmhNnT6TO0XxDOiBI9Tl+jOi7gn/CiLzwoHmKiaUjAk2iE6Jl0olchM2sk4PV6DR+JtO0QsHoX8MVOY4aYmsX/OhFGGWHKXKpRNFORQJQIcANplMAyLQmQAAmQAAmQQNQI8P4lamhFJaYBRlQ7tImhAUYbSnu8f0vDHHjR1V+1F6ORjFHaKDBRTAnQAGMNNw0w1vgxmgRIQA4BGmDk9EKnEhpgdNJkLhKwQiAFo+DByKwp2hVuhxFlRyC5QLKV7IwlARIggagQSD2ZikG7BmHdiXXZ8/NhUFSYuySpPR6AmmlGClrDgxcAVAsTrn7b93wAa5CET+HBeTNTMcY0Aeesv2ic/pLd+JIO+hCAYqGoHzp0CMWKhfyx6WYxkARIgASkElixYgXat2+PM2eCH8h2++23Y9GiRVLlx0TX4cOHUbx4KM+HT8JhIIspJBpGmFicAhOJ6HbkxTHcBeAueNEiyPDv4EUHJOPnSKn4c+cSyIkBJiuFlD3Aml3Au1uAL3aFZnR5UWDszUDXes7lyMqcQYAbSJ3RR1ZBAiRAAiRAAm4iwPsXd3SbBhiX9NmAI8YdJHJcpT3ev6X6nr9d7q/Oi1uRjI9zXC0DRBCgAcZaG2iAscaP0SRAAnII0AAjpxc6ldAAo5Mmc5GAWQJp6AMvpmcNH1d+HB4r85jZrIwjARIggZgRuOOnO/Dekfeyz5eAZDRCasyEcCKnELDHA9Cc0s5+ZHbWDO8hAfPQEPN5jHZO4Wod75z1p/P0l9DGl3T4+wGUCtWJ/fv3o1SpkD/W2kAmIwESIAEJBD777DO0bNkypAGmTZs2WLZsmQSpcdNw4MABlC5dOtz8BwAEH6DbCBPPU2CyEkjFwwCeDwJGnRh8B5KwN25N48RxJWDFABMo/IPtwJzvgDmbgPMXg5f0UFNgYqu4lsvJSSAsAW4g5QIhARIgARIgARKwGwHev9itY+b00gBjjpvdojw0wJhtmfz3bxtQBxex2V+gF4eRhNL8ZYVmWx7/OBpgrPWABhhr/BhNAiQghwANMHJ6oVMJDTA6aTIXCZghsAE34yI+yRq6uuZqNL+0uZmMjCEBEiCBuBB4Ys8TeHrv09nnzo3SaAC1eY0XCRglIP8BqNFK1LjNyINTmOH7jd5ZLy9+gQfzfCe+JOPrnKTl2KgRcMb603X6S2TjS3ojdgMoF6oru3fvRrlyIX8ctWYyMQmQAAnEi8C6detw44034vTp00El3HLLLVCnxLj52rNnD8qXLx8OwR4AYQdAlxFGwikwgSTS0AVeTAFQJAugT5GIf6Ahjrh57bi1dl0GmHR+3/8OvLPpLyPMj+q8pSzX1RWBlb2B/LncSpx1SybADaSSu0NtJEACJEACJEACwQjw/sUd64IGGJf0mQYYs42W//4tFX0BvO4v0IOlaIz2ZgtmXPwJ0ABjrQc0wFjjx2gSIAE5BGiAkdMLnUpogNFJk7lIIKcEvkZ1XMCXAEoEhnobZ/3/vpwm5ngSIAESiA+BT459glu235J5ci+WIBkd4qOIs9qUgPwHoEbBpqAePNgIIDFbiBePwoOXkYSTRtNxXEwIOGP9WT39xbjxJb0pOwFcFqpDO3fuxGWXhfxxTBrLSUiABEgglgRSU1Nx7bXXhjTAKHPM//73v1hKEjfXrl27UKlSpXC6dgEIO8AfrMMII+kUGFVYGprCizcA1M0CaTkO4E60xhlxTaWgqBLQbYBJF3v6PDBxLTB8ZXb5CR7go55AiypRLY3JSSDHBLiBNMfIGEACJEACJEACJBBnArx/iXMDYjQ9DTAxAh3naXgCjOkGyH//lobp8KJPQIVDkYRnTVfMwLgToAHGWgtogLHGj9EkQAJyCNAAI6cXOpXQAKOTJnORQE4IbEdeHMXHAK4NDFtcdTHaF+EvEMgJSo4lARKQReDVg69iwK4BmUV5MBGN8bAspVQjmID8B6BG4KVgFDwYGWToSXjREcn4wEgajok5AfuvPyunv+Tc+JLeoJ8AhNwa+fPPP+Pyyy+PeTM5IQmQAAnEi0AkA8x1112Hzz77LF7yRMyrvhuqVq0aTsvPAMIOyBZsxQgj7RQYVdxXKINEzIAXrbLUuhBJ6CSikRQRMwLRMsCkFzBzI9BvKXD2QvaSRt0AjLwhZqVyIhKISIAbSCMi4gASIAESIAESIAFhBHj/IqwhUZJDA0yUwApLSwOM6YbIf/+Wiq0AavkrTERDNPT9okNeNiVAA4y1xtEAY40fo0mABOQQoAFGTi90KqEBRidN5iKBnBBIwWB4MCEw5LEyj2Fc+XE5ycKxJEACJCCSwAO/PoDJByZn1paAFmiEIL9TVmQJFBVfAvIfgEbiswEtcNFndM16fY2L6ICr8GukFPx53AjYf/2ZOf3FvPElvVE/AKgRqmvbtm1D9erV49ZUTkwCJEACsSbw7bffomnTpjh16lTQqZs3b47Vq1fHWpao+bZv344aNUJ+dSit2wDUNCXarBFG2ikwqvgvUQx5oNxS9TKx8KALGmO+KT4MsiWBaBtgFJRNB4D27wA7jmRHtGkAUK+ULdFRtAMJcAOpA5vKkkiABEiABEjA4QR4/+LwBv9dHg0wLumzx2OHvXYSmyH7/VsqSgA46AfnwR40RnmJIKnJOAEaYIyzCjaSBhhr/BhNAiQghwANMHJ6oVOJHW7KZd8A6+wGc7mLQCo+BeD/3Ym9i/fGzMoz3cWA1ZIACTiWwKmLp3DL9luw5s81GTV6MB2N8U/HFs3CdBKw9/3fl8iPPPgTQEImKF7MRTK66QTFXFEhYO/1l9PTX6wbX9KbsBlAnVAd2bJlC2rXrh2VhjEpCZAACUgk8P3336Nx48Y4efJkUHnNmjXDmjUB98oSi4iypq1bt6JOnZBfHWr2LQDqWpKRUyOMxFNgFIAUdIUHczKx8OALNMZ1lvgw2FYEYmGASQdyzTRgTRbLfmICcPJxIE+irbBRrEMJcAOpQxvLskiABEiABEjAwQR4/+Lg5gaURgOMS/pMA4zZRst+/5aCW+DBCn9xXsxGMnqaLZZxMgjQAGOtDzTAWOPHaBIgATkEaICR0wudSmiA0UmTuUjAKIEUXAUP1qcPL5BQAFvrbkXFPBWNZuA4EiABEhBPYPGRxbj9p9sDdZ5GIuqjIbaLF0+B8SYg+wFoJDop+BIeXJ1pmBejkYxRkUL5cxEE7L3+jJ7+os/4kt60bwDUD9VBdRLCFVdcIaLBFBE7Aj/88AO6dOmCb75RyyNnV7FixdCgQQOfcap169ZQZoGiRYvmLIlNRqsTQgYPHoypU6f6FauTQdQJIbzsS+Dnn39G/fr1ceLEiaBF0AADbNq0yccozPUtgAZaVkFOjDAST4FRENIwHV70ycTDg35ojNe0MGIS8QRiaYBRMEavAkatyozlriuAt+8Uj4oCXUCAG0hd0GSWSAIkQAIkQAIOI8D7F4c1NEQ5NMC4pM80wJhttOz3bxvQFRcz/QKaYUjCOLPFMk4GARpgrPWBBhhr/BhNAiQghwANMHJ6oVMJDTA6aTIXCRglkIr/ABiSPnxgqYGYXHGy0WiOIwESIAHbEGixrQVWHl+ZoZcmANv0Ls5CZT8ADQcnDRPhxUNZhqxBEq6JM1NOb5yAfdefkdNf9Btf0smmAWgUCnNKSgqSkpKMd4EjHUHAigEmK4CCBQtiwIABGDJkCEqWLOkIPulF0ADjqHb6i/n11199p5v8+ac6FC771aRJE6xbt86ZxRusKjU1FcnJyeHvrAC9Xx5GjDBST4FJRVUAnwMoFwDtOwBNkITgRw0Z7AWHiSWQ9b40k1CvN+yPtRTVbSEwV62ygGtiK+ChplrSMwkJmCbADaSm0TGQBEiABEiABEggTgR4/xIn8DGelgaYGAOP03QeGmDMkpf9/i0FA+FB4Mat+5GEV8wWyzgZBGiAsdYHGmCs8WM0CZCAHAI0wMjphU4lNMDopMlcJGCUQCqOASiYPnxtrbVoWoBvjo3i4zgSIAH7EHj78Nvo8UuPQMHbUBj1UR1n7FMFlcaBgOwHoKGAZP/NQGrkDiTh8jgw5JTmCdhz/al6w53+Ej3jSzrpzwBcFwr7p59+ihtuuMF8VxhpSwI6DTDpAJRp4OWXX0bjxo1tySSYaBpgHNPKTIXs27cPNWrUwPHjx4MWqEyByhzo5mvVqlW48cYbwyFQZo/ro8IokhFG6ikwX2EAEvByFiZDkYRno8KJSeNNIO4GGAWg0VTg672ZUSzvDrSuHm88nN/NBLiB1M3dZ+0kQAIkQAIkYE8CvH+xZ99yqpoGmJwSs+d4GmBM9032+7cUjIIHI/3VedATjTHbdLUMFEGABhhrbaABxho/RpMACcghQAOMnF7oVEIDjE6azEUCRgikoRW8+CB9aHKBZHxV6ysjkRxDAiRAArYk0PT7plh/Yn2Gdg/aoTGW2bIYio4VAdkPQINR2ITSOI218GQyu5yF+q3lSdgUK3CcRwsB+60/VXao01+ib3xJh74cQOtQHVi6dCnatm2rpUFMYh8C0TDAqOqVCWbGjBmoXbu2fWCEUUoDjCPamK2IQ4cOoUqVKjh2TP3+i+xXo0aNoE5AcfMvjFy2bBnatWsXbgG8D6BNVFdIKCOM1FNgFIxUZP3O3Y2zqI9mOBxVVkweDwIiDDC/HgNqTQZOnstAUK0Y8Pk9QNlL44GFc5IAwA2kXAUkQAIkQAIkQAJ2I8D7F7t1zJxeGmDMcbNbFA0wpjsm+/1bGibDi4H+6rzogGQsMV0tA0UQoAHGWhtogLHGj9EkQAJyCNAAI6cXOpXQAKOTJnORgBECqfgXkHFM5tjyYzGszDAjkRxDAiRAArYk8My+ZzB89/BA7Q8gKdPxwbasi6KjSkD2A9Bgpafg3/BgfKYfXUQfXIWZUSXF5NEgYL/1pyhkPf0ldsaX9B7MA9A5VEPmzJmDrl27RqNfzCmYQDADzOrVq9G8efOwqr1er880cPjwYXz++ee+E1+ynpTRr18/TJw4Efnz5xdMwJg0GmCMcbLbqKNHj+Kyyy4LaYBp0KAB1MPWxMREu5WmTe/cuXPRrVu3cPnmA+iibcJwiYIZYaSeApOGPvBieqZyEtANjTA3Jqw4SSwJiDDAqII/+BFoneV3nj55E/BEyPP/YomJc7mRADeQurHrrJkESIAESIAE7E2A9y/27p9R9TTAGCVl73E0wJjun+z3bymYAw8yXmR5cSOSscp0tQwUQYAGGGttoAHGGj9GkwAJyCFAA4ycXuhUQgOMTprMRQJGCKTiOQCPpA99s/Kb6FW8l5FIjiEBEiABWxKYcWgG7tlxT6D2CUjCEFsWQ9GxIiD7AWhWCqOQgLbYCOCKgB8NRxKeiRUwzqOVgL3Wnyo98PSX2Btf0uFPA5DpD/vArrz++uvo27ev1kYxmXwCZg0wWSs7fvw4HnvsMbz66qv+HxUsWBCLFi3CzTffLB9EBIU0wNi+hUELOHHiBMqXLw9lhAl2XXHFFb4TYPLkyeNMAAaqeuONN3DvvfeGG6lMHv80kErfkEAjjNRTYL5HQfyJzQAqBhQ+E0noow8EMwkhIMYAo3g89yXw6IoMMpWLAGn9gGL296IKaTdl5IQAN5DmhBbHkgAJkAAJkAAJSCDA+xcJXYi+Bhpgos9Ywgw0wJjuguz3b6lQTz1uCaiuMZKwwXS1DBRBgAYYa22gAcYaP0aTAAnIIUADjJxe6FRCA4xOmsxFAkYIpGAhPLgzfegnNT7BzQXtv2nLSOkcQwIk4E4CHx37CK22twosfhGS8A930mDVBgnIfgCatYhU9AYCTnrx4hd4UA9JOGmwXg6TRcBe60+xU6e/FPipAQ43H41OkyfFCecLAB4INbc6qeOhhx6KkzROGy8CugwwSv+OHTvQo0cPrFmzxl/OsGHD8OSTT9r+BA0aYOK1QqM77+nTp1G2bFkcOXIk6ER16tTxGWCccIqRWZKTJk3C4MGDw4W/COBBs/ktxaUbYU5U/QbtF9xgKVc0glMwER5kfLF6sAeNUT4aUzFnXAmIMsCcvQBc+Sqw9fcMJuNvAf4d/mC3uALk5M4lwA2kzu0tKyMBEiABEiABpxLg/YtTO5u5LhpgXNJnj8cOe+0kNkP2+7dUn9mlYQC4akjCTxJBUpNxAjTAGGcVbCQNMNb4MZoESEAOARpg5PRCpxI73JTLvgHW2Q3mch6Bb1EUZ3E9vKiMBFTy/R1oCYC/G9F53WZFJBB3AkUSi6By3sqonOevvyrlreT7+40Fb0ThxMJx07f51GbU21IvcP6vkYRGcRPEie1AwF73f6lYCeCmALDjkIRhdgBNjUEJ2Gv9qRLmP9wFnSfMi3M/nwYwPJSGp556Co8//nicJXL6WBPQaYDxer14+umnMWLECH8Zbdq0waxZs1C0aNFYl6Z1PhpgtOIUk+zcuXMoU6YMDh8+HFRTzZo1kZKSAnWakVsv9d0Q+JkOwmEsgPh+ecj4js2OJgXN4cHqLD9oiSTfb6rk5RwCogwwCuvYL4DH1f/9/H3VLPHXKTAFcjsHOiuxBwFuILVHn6iSBEiABEiABEgggwDvX9yxGmiAcUmfaYAx22jZ799SsAuegBOXE1AKjXDQbLGMk0GABhhrfaABxho/RpMACcghQAOMnF7oVEIDjE6azEUC6QTS0AVe9ATQhlBIgARIQAKBbsW6oUexHmhduHXM5Ry7cAyFN2Yy4BxBEuy9UzXmFF03oewHoIHtSEFreLA8U4e8aIRkfO26rjmnYPusP1nMlflFmWCCXkOHDsUzzzwjSzHVRJ2ATgOMErtkyRJ06NDBr7tx48aYO3cuqlWrFvVaojkBDTDRpBu/3BcuXEDp0qVx6NChoCKqV6+OdevWoVixYvETGeeZ1SlO48aNC6dCmV+UCYZXMAJp+AReZBwp7MVLSMYgwnIUAXEGmF+PAg2mAH+cyuD8wm3AA00cxZ3F2IAAN5DaoEmUSAIkQAIkQAIkkIkA71/csSBogHFJn2mAMdto2e/fUnECwCX+4gojH6rjjNliGSeDAA0w1vpAA4w1fowmARKQQ4AGGDm90KmEBhidNJnL3QTSUB8X0QMedAJ8J73wIgESIAFxBGrkq4FORTuhY5GOuPKSK2Omz5OW5ZYjCXa4B4kZH06UjYDsB6CBctMwB150DfhP7yEJd7CntiZgn/UnC/MDAF4IJWngwIGYPHmyLMVUE3UCug0wa9aswTXXXOPX3aBBA8ybNw/qJI1g19tvv40ePXr4f7R69Wo0b94cJ06cwFtvvYU333wT69evR6VKldCkSRPccccdaN26NQoVKhSSzfnz5/H111/7zDifffYZNm7ciOPHj/vGN23aFI0aNfKZdNQ8BQoUMMTYrAFm586duP/++7F8eYYPU9Uyffp03HjjjYj0HlbNq+pftGgRvvrqK58ZQ13KkJGcnOyrQTGpU6cOEhISDNWizB7du3fHRx995Bvfr18/TJw4Efny5cO3336LF154AYsXL/adiqJ4tWjRAl26dMnRHIaECBikDDDly5fH/v37g6qpWrUq1JpWJhm3XoMGDcJLL70UrvwHAbzoVj4R607FvwC84h/nxS9IRpWIcRxgJwLiDDAK3oMfAC+uz8BYv/Rfp8DkMvZVYSf+1CqYADeQCm4OpZEACZAACZAACQQlwPsXdywMGmBc0udID17dgcFMlbLfv6Uisz7uZzDTY3ExNMBYawkNMNb4MZoESEAOARpg5PRCpxI7bD6VfQOssxvMZV8CKegIj2/DXzn7FkHlJEACbiJQLLEYRpcbjYGlBsakbBpgYoLZSZPY4/5vA5JwESmZwCegGxphrpOa4cJa7LH+5DXmHgDTQsm6++67MWPGDHmqqSiqBHQbYD7++GPceuutfs0tW7aEMrkUL148aB3BDDClSpWCMmStWLEiaMzgwYN9J1LkyZMn08/PnDmDZcuW4dlnn0VKSuY/+oMlUkaUBx98EPfdd19EI4wZA4wyVShziTKTpF9GzS+qlv/+978YM2YMVI8iXW3btsXo0aPRsGHDiKaaYAaY8ePH+wxHw4cP95uFAucsW7Ysli5dCnWij5MuZYCpWLEi9u7dG7Ssyy67DMqUpca49erTpw9mzpwZrvx/ApjuVj4R696AkriIHZl+MyVQH0nYFDGWA+xCQKQBJnUPkPxaZoRT2gL9kuyClTqdQIAbSJ3QRdZAAiRAAiRAAu4iwPsXd/SbBhiX9JkGGLONlv3+jQYYs30VHUcDjLX20ABjjR+jSYAE5BCgAUZOL3QqoQFGJ03mcieBFDwOD54KVXyrQq3QolALlMtdDmVzl/X/vWBiQXfyYtUkQAJRI3D8wnHsPbcXe87t8f/98z8/x5IjS0LO2bVoV8ypMidqmtIT0wATdcROm0D2A9B02qnIeuLFVjRGPXhw0WkNcVk99lh/8prSGcC8ULI6duyIBQsWyFNNRVEloNMA4/V6fSeJDBkyxK85lFklfUBWA8z8+fN9hplA00gggIIFC/pOQ7n55pszcVGnlYwYMQKvvJJx0IJRcOoEFaVbmVNCXTk1wIQyv7z66qto1apVWJPKvn378Oijj2LWrFlGS/CNU2zGjh2L/v37I1euXCFjsxpg7r33XiQlJeGRRx4Jan5RiZRBTp0CYvTEnBwJj+NgZYBRJpc9e/YEVVGmTBmfAUadBOPWq1OnTli4cGG48rsAmO9WPobqTkUagEb+sRfRE1dhtqFYDrIDAZEGGAWu60Jg3ncZCLvXB2b/ww5IqdEpBLiB1CmdZB0kQAIkQAIk4B4CvH9xR69pgHFJn2mAMdto2e/faIAx21fRcTTAWGsPDTDW+DGaBEhADgEaYOT0QqcSGmB00mQudxH4AkWRH58DqJe18MvyXIY7i96J+xAMv0gAACAASURBVErch1r5armLC6slARIQR+CXM7/g7cNvY+ahmfjpzE/Z9FXIXQHra6/3GfSiddEAEy2yjs0r+wFoOvYUvAUPevq74MVoJGOUY7vinsLssf7k9aM1gOWhZKlN+R988IE81VQUVQI6DTC7d+9Gz5498emnn/o0hzKrBBaU1QCjTjD5+uuvfUOUIaV169a+v+/cuRPvv/8+GjVqhGnTpqFo0aL+NMHMJuk/VPlatGjhO4Hm+PHjPjPDZ599lo1p8+bNfXlr1qwZlHdODDDKjDN06FC8/vrr/lyqBiPml1C1KJZXXXUVmjZt6uMarhZ1Oo4yIYUywWQ1wKiajx075j8FRZmLrr/+ep92xWrlypW+02j+8Q/n7ZpWBpgqVapg165dQfuuTiNS67lOnTpR/RxKTn7bbbfhww8/DCexDYD3JdcQd21pmA0vugfoGIMkjIy7LgrQRUCsAWb5NqDtOxll1ikJbL5fV9nMQwKRCXADaWRGHEECJEACJEACJCCLAO9fZPUjWmpogIkWWVl5PTTAmG2I7PdvNMCY7avoOBpgrLWHBhhr/BhNAiQghwANMHJ6oVMJDTA6aTKXewhsQANcxMZgBU+oMAH/Kvkv5EvI5x4erJQESMAWBM54z2DS/kkYuntoUL2/XvErKuSpEJVaaICJClYnJ5X9ADSdfBq2wYvq/kZ4cDMa439OboxLarPH+pPXjGsBnzk86KU21q9du1aeaiqKKgFdBphgpg91sog6WSXcqSFZDTDpxSojzfjx46FO4Ei/lAlFGUQqV66c6b+p01LU6SSBlzrVZcyYMahbt26201Z27NiBkSNH4q233soWM3XqVJQsWTIbc6MGmBMnTvhObwk8iUaZXyZMmAClKdx712CxyuwyYMAAPPjggyhbtmwmXerEnV9++QVPPPEE5szJOC1Qxbz22mvo2rVr0LWT1QCTPkjpfO6553DnnXciISHB95/VHHv37vWZbtRfTrtUfbVr14b6HAS7ihUrhiVLlkAZpNx6XX311Vi3bl248pVbKuR3i1u5Zao7FU8AeNL/37yYi2R0IxvHEBBrgDl8Cij3PHDmfAbr3UOAcs7749wxi8lphXADqdM6ynpIgARIgARIwPkEeP/i/B6rCmmAcUmfaYAx22jZ799ogDHbV9FxNMBYaw8NMNb4MZoESEAOARpg5PRCpxIaYHTSZC53EPgUuVAQZwD8tWvn76tq3qqYc/kcJBdIdgcHVkkCJGBbAgv+WIBBvw7C/nP7M9VQIlcJHGxwMCp10QATFaxOTir7Aagivx41kIiMHa0eHMQxlMONCNgC5uQWObo2+etPJv7aALaEklatWjVs375dpnKqihoBKwaYP//8EwcPHvQZBNTpKZs2bfLrbNKkCWbMmOEzF4S7ghlg2rRpgzfeeCOT+SVUjsWLF/tOnVEnoqRfw4cPh/ornPHm/PnzmDJlim9cYOykSZPwwAMPZDOqGDHAWDG/KO1ZWSjDiTLS3HXXXX5DSjAOSpsyC40alXHA2Y033ohZs2ahfPny2UJCGWDU+O7du4c16URtIcYxsTpZJyUlJagC1QO1Fjt37hxHhfGdunr16vjxxx/Diagb7rslvuqFzJ6GO+DFuwFq0pCEJCHqKMM6AbEGGFXaNdOBNQGHXC29C2hbw3rRzEACRghwA6kRShxDAiRAAiRAAiQgiQDvXyR1I3paaICJHltJmXkCjOluyH7/RgOM6cZKDqQBxlp3aICxxo/RJEACcgjQACOnFzqV0ACjkyZzuYNAKlIBNA4stmuxrj7zCy8SIAESsBOBZt83w9oTmX8b/yOlH8FzFZ7TXgYNMNqROj2h7Aegin4q7lL7iQMaMR9J6OL0xrikPvnrT2Yj1LEWB0JJK1KkCP744w+ZyqkqagSCGWCsTqZOOlEnv6gTRSJdwQwwynDwz3/+M1IolOFk4MCBmDlzpn9sr169MHnyZBQqVChivDLBqJNgxo4d6x+rTvqYPXt2plNm1A8jGWCCmVCMnvyi8qvPnqp50aJFfi3jxo3DkCFDkCtXroi1HDt2DIMGDcp0qk0ojsEMMC1atPDFZj1lJuLEDhhw22234cMPPwxaSZ48eaD6oE7gST8VxwEl56iEokWL4siRI+FiSof7bsnRZE4dnIqqADJcRF4cRzIi/yHlVB7Oq0u0AeahD4EXAg5xGnUDMPIG5zWBFckkwA2kMvtCVSRAAiRAAiRAAqEJ8P7FHauDBhiX9JknwJhttOz3bzTAmO2r6DgaYKy1hwYYa/wYTQIkIIcADTByeqFTCQ0wOmkyl/MJpOE1eHFvYKEDSw3E5IqTnV87KyQBEnAkgcd2P4bx+8Znqu3Nym+iV/FeWuulAUYrTjckk/0AVHUgFS8DGBDQjH8hCVPc0BwX1Ch//clsgvp/y4vhpJ09exa5c+eWqZ6qokJAtwHm8ccfx2OPPQZ1coaRK6sBRp02sXDhQtSvXz9iuHoI1q5dO+zdu9c3Vpk33nvvPagTPYxev/zyC7p164b169f7Q5QBRp2EEniFM8AoI83zzz+PoUOH+kOKFSuGl19+GV26dDF0osrKlSuhjEPpp9GEO8ElVG1Zc3Ts2NF3eknhwoUzhQQzwAwbNgxPPvkkEhMTjaJzzDh1gpDqeahLmZCeeeYZV/7ZeO7cOSgTUIRLLZqw3y2RErji52k4DC+K+mu9iLK4CvtcUbvzixRtgJn7HdBtYUYT2tUElnRzflNYoQwC3EAqow9UQQIkQAIkQAIkYJwA71+Ms7LzSBpg7Nw949p5AoxxVllGyn7/RgOM6cZKDqQBxlp3aICxxo/RJEACcgjQACOnFzqV0ACjkyZzOZtAKv4F4JXAIpMLJOOrWl85u25WRwIk4HgCd/50J9498q6/zlyeXFhdczWaFGiirXYaYLShdEsi2Q9AVRdSsAke1PM3JAF10Qhb3NIgh9cpf/3JbcDvAIqHkrdnzx5XngAht13RV6bbAKMUJycn+0wwbdu2Rd68ecMWkdUAo04ieeedd1CypDqwKPw1depU9O/f3z9IGRmU6cSo+UYFXrhwASNGjPAZHNKvwYMH+079CNz4H8oA06RJE8vmF6/Xi6efftqnI/1SZhRlJsrJLypUn19l3Fm1apUvTSgzUTADzJtvvgl1eo4br4cffth3YlGoq2vXrj4jUYECBVyHR5nLypUrF67uQwBKuA6MmYLTsAZeNPOHXsT1uAqfm0nFGHEERBtg9hwHyj+fwaxCIeDXh8UxpCCHEuAGUoc2lmWRAAmQAAmQgIMJ8P7Fwc0NKI0GGGf22cBzVDvsvZPQHNnv32iAkbBGtGugAcYaUqsGGGuzM5oESIAE4kcg0p9/U0a24/1f/Nrjn9kOTZB9AyygiZQQAwIfoQCK4zsAldNnuyzPZdhadysuSbgkBgI4BQmQAAlEj8BZ71kkb03Gt6e+9U9yR5E78G7VDFOM1dlpgLFK0HXxsu//vkQx5IHalJl+/YokXOa6Ljm3YNnrTzb37wHUDCXx22+/xRVXXCG7AqrTSiAaBph0gcqQok5GCWdmyWqA6devn8+MkD9//rB1nj59Gupkjldeyfj9BxMmTIAyr+T0WrJkCTp06OAPa9myJZSu4sUzvGLBDDDKaPLjjz/65kw/uUUlmTFjBnr37m3YvKJi77//fsyaNcuvYe7cub7TY3JynTx5Eg8++KDPrJF+LV68GO3bt8+UJpgBZvXq1WjevHlOpnPMWGV2UifghLquv/56KI5ZT9JxDIAwhWzatCnSaUw/AKjlBhaWa0zFqwAyHHte9EUyplnOywQSCIg2wChANSYD2wP+z2j3EKCcsYPaJPClBhsT4AZSGzeP0kmABEiABEjApQR4/+KOxtMA48w+0wCjra+y37/RAKOt0ZIS0QBjrRuRNoD3bVPW2gSMJgESIAGhBCL9+UcDjIzG0QAjow9UIZ3AV7gbCZiRLjOPJw+WVFuCloVaSldOfSRAAiRgiMC6E+tw07abcOriKf/4L2p+gWsuvcZQfKRBNMBEIsSfZyEg+wFoCm6BBysCNL+JJNzNLjqGgOz1JxvzagAhd7mvXLkSN910k+wKqE4rgWAGGKNmiPPnz/uMHz///DPef/99TJs2DTt37syk75577vEZWgoVKhRUd1YDjDIiqNNPEhMTw9Z59OhR9O3bFwsXLvSPC2b2MAJLGb86duyI7du3+4Y3aNAA8+bNQ82aGV6xYAaYHj16+IwRgeYXFa9OUpk8eXLImrNqynpyi/r5wIEDUaFCBSPy/WPOnTuHDz/8EGvWrPH/tylTpkCZigKvrAaYUCfF5GhyGw+ePn06Hn30USguwa7atWvj888/R4kS7jvo5NNPP430naAWm57/GbHxGjIkPRXKZTU2YOxTSELGsU+GknCQUALiDTD3LAZmfJ1Bb0Uv4JYqQmlSlqMIcAOpo9rJYkiABEiABEjAFQR4/+KKNoMGGGf2mQYYbX2V/f6NBhhtjZaUiAYYa92ItAGcBhhrfBlNAiQgl0CkP/9ogJHROxpgZPSBKqQTSMFyeNA6XeawMsMwtnzg3gLpBVAfCZAACUQmMHz3cDyz7xn/wHtL3IvXKr0WOdDACBpgDEDikEACsh+AbkBXXMScAMHDkIRxbKFjCMhef7Ixvwcg46iLLFrVpv/OnTvLroDqtBKwYoDJKmTfvn0+I0HgSSZqzKRJk/DAAw8EPRElqwFmzJgxGDEi8p5wnaeYZGVg1AATrhGKQffu3Q2dAhPNU3iC8czKLli9WheZ8GTLly9H//798dtvvwVVWqpUKWzcuBFly7rvt6QtWLAg0nfCYgC3C2+xDHlpGAgvJgeIeQFJeEiGOKqwSEC8AWbcamDYJxlVzukIdK1nsWqGk4ABAtxAagASh5AACZAACZAACYgiwPsXUe2ImhgaYKKGNq6JaYDRhl/2+zcaYLQ1WlIiGmCsdSPSBnAaYKzxZTQJkIBcApH+/KMBRkbvaICR0QeqkEzgKyQjAV+lS0z0JOKb2t+gbv66klVTGwmQAAnkmMDmU5vRYGsDXPBe8MXmS8iHjbU3oma+jN9QnuOkfwfQAGOWnGvjZD8ATcFAeDJtMrwfSXjFtd1yXuGy159s3m8A+GcoiS+//DIGDBgguwKq00pApwFGCdu/f7/vxBF1Mkr61aRJE8yZMweXX355Nu0SDTBKZNZTcIKdAJNeTMGCBVGyZEnfSTjplzKVqJrV6SGRLhpgIhGK7s/VqUWtW7fGli1bgk6UP39+bN26FZUqVYquEIHZX3311UjfCdMA9BUoXZ6kLKcWw4PpaBz6+1heAVQUhoB4A8wrKcD9yzMqmNwaGHgVe0oC0SfADaTRZ8wZSIAESIAESIAE9BLg/YtenlKz0QAjtTPWdNEAY41fQLTs9280wGhrtKRENMBY60akDeA0wFjjy2gSIAG5BCL9+UcDjIze0QAjow9UIZlACsbDg3+nS+xdvDdmVp4pWTG1kQAJkIBpAnfvuBtvHnrTHz+8zHA8Xf5p0/nSA2mAsYzQbQlkPwBNw0h4McrfFA96ojFmu61JDq5X9vqTDV6dhPRYKImjR4/G//3f/8mugOq0EtBtgFHiVqxYgY4dO+L48eN+rXPnzkWXLl2yaZdogKlevToWLlyI+vXr+/WGMsAo88vYsWPRsmVL9OnTB2vWrPHHDBw4EOPHj4cyUIS7aIDRuqRznOz06dO48cYbsW7duqCxCQkJ+P7776HWhdsudYLQyJEjw5X9LIChbuNiqt4U3AkPFgbELkASeOSaKZjigsQbYGZ/C/R8N4PbqBuAkTeI40hBDiTADaQObCpLIgESIAESIAGHE+D9i8Mb/Hd5NMA4s880wGjrq+z3bzTAaGu0pEQ0wFjrRqQN4DTAWOPLaBIgAbkEIv35RwOMjN7RACOjD1QhmUAavoIXyekSV1RfgVsK3SJZMbWRAAmQgGkCHx/7GLduv9Ufn3RJElJqp5jOlx5IA4xlhG5LIPsBaBomw4uB/qZ40QHJWOK2Jjm4XtnrTzb4RwA8F0rioEGD8OKLL8qugOq0EoiGAWbPnj3o3r07Vq1a5deqNtKPGDEim3aJBhh1esu8efNQs2bGCXvBDDDp5pf+/fsjV65cyFqL+vmsWbPQoUOHsD3L2oNg8+ts+qFDh3z9+eijj3xpoz2fTu3RyOX1etGqVSufcSvUtXnzZtSpUyca04vO+cADD2Dy5MnhNKpfRPIf0UVIEZcK9T9wf33o1OXFh0jGbVLkUYclAuINMEt+ADrMyahRnf6iToHhRQLRJsANpNEmzPwkQAIkQAIkQAK6CfD+RTdRmflogJHZF6uqaICxSjDgqVXmVLL2LNIAo63RkhLRAGOtG5E2gNMAY40vo0mABOQSiPTnHw0wMnon62YyOBNuQJOxVtyrIhUHAZRQAIrnKo7fG/zuXhasnARIwBUEin9THIfPH/bVquvPPRpgXLF0dBYp+/4vBXPgQdeAx7U3IhkZO7F1kmCueBCQvf7iQcT4nHcDmBFqeNeuXTFnTsAOSeN5OdKmBKJhgMlqsFBo+vXrh4kTJ2Y7DcWsAebo0aPo27ev76SW9Gvx4sVo3759jjuRlpaGdu3aYe/evb7Yxo0bQ51YU61aNX+uYAaYF154AQMGDPCZX9R17NgxKBPZW2+95Y9r3rw5Zs+ejcqVK4fU9eOPP0J99pQOdSnjjDJjNG3aNMe1GAmgASY7pU6dOmVaS1lHqJN9mjVrZgSvo8Z069bN91kIc/UBwON3jXR9A67GRXwZMHQNknCNkVCOEU9AvAFm1Q7gxoBPatd6wJyO4rlSoAMIcAOpA5rIEkiABEiABEjAZQR4/+KOhtMA48w+0wCjra+y37/RAKOt0ZIS0QBjrRuRNoDTAGONL6NJgATkEoj05x8NMDJ6RwOMjD5QhVQC36AUzmF/urwr8l+Bb+t8K1UtdZEACZCAFgL1ttTD5lOb/bn21t+LMrnLWMpNA4wlfG4Mlv4AVP0a98Dj4BojCRvc2CiH1ix7/cmG3grAB6EkXnPNNfjiiy9kV0B1WgnY1QBz9uxZDB061GeqSb/Gjh2LYcOG5ZiPOu1FGVDSrzZt2vhObilatKj/vwUzwKxevRrK4BJ4paamomPHjti5c6f/Pw8fPhyjR4/2G2WyCvzjjz/Qs2dPLF++3P8jZZpRp7RE46IBJjtVZaaaNm1aSNxLly5F27Zto9EO0TmvvfZaqHUe5lJnSIT8ThFdXKzFpeIKAIEPq75FEhrEWgbniz4BrzpWSti1YS/QeGqGqFuqACt6CRNJOY4kwA2kjmwriyIBEiABEiABRxPg/Yuj2+svjgYYZ/aZBhhtfZX9/o0GGG2NlpSIBhhr3Yi0AdxadkaTAAmQgH0J0AAjo3c0wMjoA1VIJbARV+E81qfLSyqQhOfKPydVLXWRAAnYjEC53OVwWZ7LkC8hnyjlLba1wMrjK/2a1tZai6YFrP2WcBpgRLXYDmKkPwBVZpeGASCrIQk/2QEsNRoiIHv9GSohboPqAdgUavZKlSphx44dcRPHiWNPIBoGmD179vjMG6tWZRy8NWbMGIwYMSJbgWZPgFGJpk6div79+/tzKhPJyy+/7DtBxeh14cIFn65nnnnGHzJ48GCMGzcOefLk8f83owYYlW/ChAl49NFH/bFly5b1nQJz0003BZUVzMzzwAMPYPz48cibN6/RUqCMNOqknd9//x21a9f2nWCjTrYJPMlGJaMBJjvSIUOG+PoW6lKn+qj15bZLnVwUaOYKUr8ydXznNi6m6l2LysiNXwJif0ESqpjKxSDRBCQaYH46DFR7MQNbw7LAhn6iMVKcQwhwA6lDGskySIAESIAESMBFBHj/4o5m0wDjzD7TAKOtr7Lfv9EAo63RkhLRAGOtGzTAWOPHaBIgAecSoAFGRm9pgJHRB6qQQOBrVMd5dIcHlYC///KgMrxIkCCPGkiABJxLoHKeyqiatyoq5ankM8R0K9YNNfLViFvBPX/pidmHZ/vnn3P5HHQtlvGby80IowHGDDVXx8h+AJqCXfCgor9DCSiFRjjo6o45q3jZ60826yIA/gglMTExEefPn5ddAdVpJRANA8zKlStxxx134Pjx436toU40sWKASUtL8xk89u7d65tHGU3mzp2L6667zjCjYPUH02rUAKMm3rdvH9SJIoEnuqhTZd544w2UKRP8xL53330Xd955p1+3MrCoWurXr2+4lhUrVvhOn0nnrniok0saN26cKQcNMNmRKoPWyJEjQ7KeNGkSHnzwQcO9cMrAXLlyQZm6wlzqmKQjTqk3qnWsR3Ek4veAOX5HEkpGdU4mjwsBiQaYgyeAUgG/K6hiYWDX4Ljg4aQuI8ANpC5rOMslARIgARIgAQcQ4P2LA5pooAQaYAxAsuEQGmC0NU32+zcaYLQ1WlIiGmCsdYMGGGv8GE0CJOBcAjTAyOgtDTAy+kAV8SSwATfDi7t8fwGyjmGIJxfOTQIkEDcC+Tz5cFexu3xGmBaFWsRcx7DdwzBu3zj/vM+UfwZDywy1pIMGGEv43Bgs/QHoCQCX+BtTGPlQHWfc2CiH1ix7/cmHfhRAoVAyf/vtN5QvX15+FVSohYBuA0z6KSQLFizw61NmDvXvdevWzabZigHmxIkTGDhwIGbOnOnP26tXL0yePBmFCoVc4v6xyuylTA9jx471/7cmTZpgzpw5uPzyyzNpzYkBRgVmNaOo/6ZOdHn44YehjGZZL3XyUo8ePbBmzRr/jwYMGOCLKVCgQMReHzx40Hf6y6JFi/xju3Tpgtdeey0bCxpgsuN86aWXMGjQoJCc1SlByiTjpmv37t2oUKFCuJKPASjsJiaWat2MPDgVcC/qwRk05vMtS0yFBks0wJw5D+R7KgPYJbmBE48LBUhZjiLADaSOaieLIQESIAESIAFXEOD9iyvaDBpgnNlnGmC09VX2+zcaYLQ1WlIiGmCsdYMGGGv8GE0CJOBcAjTAyOgtDTAy+kAV8SCQhj6Az/gS+93l8aiXc5IACdiSQIuCLXxGmHtK3BMz/aP3jMaovaP8840qOwojy4X+rdVGhNEAY4QSxwQQ4ANQLod4EpC9/uJJxtjcmwHUCTV03bp1UCYAXu4goNMAo04eefzxx30GlMBryJAhePrpp5E3b95sUK0YYFSyxYsXo2fPnplOm1Endaj5whlHlPllypQpGD58eKbYUCaVnBpgzpw542Px/PPP+2uuVKkSVL3NmzfPxsHr9eLFF1/EQw89lOlno0aNwqOPPor8+fOHXJBqrgkTJvhqSb8KFiyIWbNmoUOHDtniaIDJjnL+/PlQhqFQ1/333w9lknHTtX79ejRt2jRcyVsAZHe1uQlSTmvlC/qcErPleIkGGAWSG7xsuZxsL5obSG3fQhZAAiRAAiRAAq4jwPsXd7Sc/3/kzD7TAKOtr7Lfv/H5mrZGS0pEA4y1btAAY40fo0mABJxLgAYYGb2lAUZGH6gilgQ241KcwiQA/zQybbnc5VAjXw0jQzmGBEiABHJE4Nezv+KnMz8Zirmz6J2YetlUFM9V3NB4K4NogLFCj7GaCPABqCaQTGOKgOz1Z6qkmAZ9CKBlqBnVSR0dO3aMqSBOFj8CVg0wyhiyb98+LFmyBNOmTcOmTZsyFaNOf5k7dy7q168ftEirBhg1vzKIZDUntG3bFqNHj0bDhg2R9eXnrl27fAYZdTpK4KXMIlOnTkXp0qWzac2pAUYl2Lp1K7p164ZvvvnGn69Tp06+OYoWLZptjmCnuKhBKoc6gaRWrVrZalEnx6hTbN56661M+cKdHkMDTPal+MEHH6B169YhP4iqB++88078PqhxmHnhwoVQ6zXM9RGAVnGQZt8p+YLevr3LgXIaYHIAi0MdT4AbSB3fYhZIAiRAAiRAAo4jwPsXx7U0aEE0wDizzzTAaOur7PdvfL6mrdGSEtEAY60bNMBY48doEiAB5xKgAUZGb2mAkdEHqogVgXVojFyYC6BasClr5auFrkW74vK8l6N6vupQ/140MfvmoVjJ5TwkQALOJ3Dy4kn8cPoH/19z/5iL709/H7Tw0rlL+0wwHYpk/23bOknRAKOTJnOZJMAHoCbBMUwLAdnrT0uJUU3yRjij+cSJE7OdQhFVNUweVwLBDDC6BKlTSNQpK8o8EOoFpFUDjNK6f/9+9OvXz3caTNZLGWBatGiB4sWL+056Wb16NT777LNs49SpRzNmzIAy7AS7zBhg1Kkub7zxBu67775MKZXxpm/fvkGZKNNMnz59oE7fCFfL2bNnfXWsXLky27hbb70Vr776KqpUqRK0FhpgsmP5/PPPcf3114dc+q1atcLy5cuRkJCg6+MhPs+kSZMwePDgcDqnAegrvhBJAvmCXlI3oqaFBpiooWViGxLgBlIbNo2SSYAESIAESMDlBHj/4o4FQAOMM/tMA4y2vsp+/8bna9oaLSkRDTDWukEDjDV+jCYBEnAuARpgZPSWBhgZfaCKWBBIwUB4MDnYVO2LtEeXol18fyV6EmOhhnOQAAmQQFACF7wXMO+Peb6/lhxZEnTMI6UfwXMVnosaQRpgooaWiY0T4ANQ46w4Uj8B2etPf726M44EMCpU0iFDhuA///mP7jmZTyiBaBlgihUrhgkTJqB79+7IlStXyOp1GGBUcnV6ytChQzF9+vQck1anxSit1atXDxlrxgCjkv3xxx8+c446WSn9inQqzvbt2zFw4ECsWLEix7Uo84s6DSdcLTTAZMeampqKq6++GufPnw/KPDk5GWqthuOa42YJD3jkkUfw/PPPh1OpvkdGCy9Dljy+oJfVjyipoQEmSmCZ1pYEuIHUlm2jaBIgARIgARJwNQHev7ij/TTAOLPPNMBo66vs9298vqat0ZIS0QBjrRs0wFjjx2gSIAHnEqABRkZvaYCRwUST9gAAIABJREFU0QeqiDaBVHwE4Nas09xe5HYMLzMcyQWSo62A+UmABEggxwRSTqTgiT1PYMWx7BsUWxVqhQ+qf5DjnEYCaIAxQoljokyAD0CjDJjpwxKQvf7kN++fANQpMEGvzp07Y968efKroEItBHQbYNSpL71794YyUlWuXDmiRl0GGDXRmTNn8O677+KZZ57Bpk2bIs5ds2ZNDBs2DGrN58+fP+x4swYYlXTNmjU+I9DOnTv9c9x7771Qpy0VKFAg6LwnTpyAOinmhRdeyBQXSqQyHD3xxBO+02ZC5UyPpQEmO8UtW7agWbNmOHr0aFDEyrT0+uuvo3nz5hHXlVMGdOnSBfPnzw9Xjjr9RZ0Cw8soAb6gN0rK1uNogLF1+yheMwFuINUMlOlIgARIgARIgASiToD3L1FHLGICGmBEtEG7CBpgtCGV/f6Nz9e0NVpSIhpgJHVDv5ZIBh1uUA/PnJ8Pa2uS688aP0aTgA4CNMDooMgcsgmkQh2T8EhWkRMrTsRDpR6SrZ3qSIAESADAv3/7N/6zP/tvy3+m/DMYWmaodkY0wGhHyoQ5J8AHoDlnxgh9BGSvP311RitTSwAfhkquNoGrDfu83EHAqgGmYcOGKFeuHJKSknwGgqZNm6JQoUKG4ek0wKRPqswq69ev952gsnr1amzcuBHHjx+HMudceeWVuOaaa6BOSmnSpElE40tgzsGDB2Pq1Kn+2lRuI4YIdarIuHHjMGLECH+s0qIMLl27dg3LShlh1Odx8eLFPlNPei0qSLGuVasWOnbsiGuvvdYwdxpgsiPfsWMHbr75Zvz8889B+1GqVCnMnDkTt912m+G1bfeBam1/+eWX4cpQ3yU5P6bI7mCs6OcLeiv0bBNLA4xtWkWhMSDADaQxgMwpSIAESIAESIAEtBLg/YtWnGKT0QAjtjWWhNEAYwlfYLDs9298vqat0ZIScYO/pG7o10IDgjWm/HxY48f1Z40fo0lABwEaYHRQZA65BFLQEx68lVXg17W/xpWXXClXN5WRAAmQQBYCP5z+Addvux77z+3P9JOFVRbizqJ3auVFA4xWnExmjgAfgJrjxig9BGSvPz01RjNLHQCbQ01QoUIF/Prrr9Gcn7lJgARIQBQBZQrq1asX3n///ZC6pkyZgn79+onSHU0xFStWxG+//RZuiroAtkRTg+Ny8wW941oarCAaYFzRZhZpkAA3kBoExWEkQAIkQAIkQAJiCPD+RUwroiqEBpio4o1bchpgtKGX/f6Nz9e0NVpSIm7wl9QN/VpoQLDGlJ8Pa/y4/qzxYzQJ6CBAA4wOiswhk0Aa6gP4DF4UCRR4sMFBlMhVQqZmqiIBEiCBCATqbK6Drae3Zhr1aY1PcUPBG7SxowFGG0omMk+AD0DNs2OkdQKy15/1+qKd4VIAx8NNok7LuPRSNYwXCZAACTifwNmzZ30n9IwfPz5kscOGDcPYsWOdDwPAn3/+6TsxKcKlBvwZaRB/HkCAL+hdsRxogHFFm1mkQQLcQGoQFIeRAAmQAAmQAAmIIcD7FzGtiKoQGmCiijduyWmA0YZe9vs3Pl/T1mhJibjBX1I39GuhAcEaU34+rPHj+rPGj9EkoIMADTA6KDKHTAJp+BhetAgUN63SNNxT4h6ZeqmKBEiABAwQOHLhCEp9UwrnvOf8o6vkrYLFVRejXv56BjJEHkIDTGRGHBF1AnwAGnXEnCAMAdnrzx6tU0e8VAglNS0tDY0aNbJHJVRJAiRAAhoIvPnmm7jnnntw8eLFoNm6du2KOXPmaJhJfooNGzagcePG4YSqo2Eqyq9EmEK+oBfWkOjIoQEmOlyZ1Z4EuIHUnn2jahIgARIgARJwMwHev7ij+zTAOLPPNMBo66vs9298vqat0ZIScYO/pG7o10IDgjWm/HxY48f1Z40fo0lABwEaYHRQZA55BFJxF4C3A4UNLj0YEypMkKeVikiABEgghwQ+Pf4pbtp2U6aof5f+N8ZXCP1bpXMyBQ0wOaHFsVEiwAegUQLLtIYIyF5/hkqI+6D/AbgxlIq5c+eiS5cucRdJASRAAiQQKwJr167Fddddh/PnzwedskGDBti4cWOs5MR1nnnz5kEZfsJcnwLI/D87cVVsk8n5gt4mjbImkwYYa/wY7SwC3EDqrH6yGhIgARIgARJwAwHev7ihywANMM7sMw0w2voq+/0bn69pa7SkRNzgL6kb+rXQgGCNKT8f1vhx/Vnjx2gS0EGABhgdFJlDHoFULAPQJl1Yt2Ld8M7l78jTSUUkQAIkYJLA8/ufxyO/PeKPrpynMn654heT2TKH0QCjBSOTWCPAB6DW+DHaGgHZ689abbGKngrgvlCTPfnkk3jiiSdipYXzkAAJkEDcCezZswdVq1bF6dOng2opV64cdu3ahcTExLhrjbaAp556CiNGjAg3zWsA+kVbh+Py8wW941oarCAaYFzRZhZpkAA3kBoExWEkQAIkQAIkQAJiCPD+RUwroiqEBpio4o1bchpgtKGX/f6Nz9e0NVpSIm7wl9QN/VpoQLDGlJ8Pa/y4/qzxYzQJ6CBAA4wOiswhi0AqrgHwRaCodbXWoUmBJrJ0Ug0JkAAJWCBw+uJp1NxcE7vO7vJnmVtlLroUtf4b9WmAsdAYhuoiwAegukgyjxkCstefmYpiHzMEwH9CTduzZ0+89dZbsVfFGUmABEggTgTOnj2LUqVK4ejRo0EVFClSBN999x3Kly8fJ4Wxm7Z3796RvgP+He47JHZKbTYTX9DbrGHm5NIAY44bo5xJgBtIndlXVkUCJEACJEACTibA+xcndzejNhpgnNlnGmC09VX2+zc+X9PWaEmJuMFfUjf0a6EBwRpTfj6s8eP6s8aP0SSggwANMDooMocsAql4BcC/0kV1L9Ydsy+fLUsj1ZAACZCABgIP//YwJu6f6M/UpnAbLKumDsCydtEAY40fo7UQ4ANQLRiZxCQB2evPZFExDmsPYHGoOZs2bYq1a9fGWBKnIwESIIH4EmjYsCE2btwYVET+/Pnx4Ycf4rrrrouvyBjM3qxZs0jfAR0ALImBFGdNwRf0zupniGpogHFFm1mkQQLcQGoQFIeRAAmQAAmQAAmIIcD7FzGtiKoQGmCiildMco8BR4wYsbKEyH7/xudrslaLJjXc4K8JpNA0NCBYaww/H9b4cf1Z48doEtBBgAYYHRSZQw6BVFwG4FsAhdNFfVLjE9xc8GY5GqmEBEiABDQR+P7096i9uXambIevPIyiiUUtzUADjCV8DNZDgA9A9XBkFnMEZK8/czXFOkp9OW0JNWnx4sXx+++/x1oT5yMBEiCBuBLo3LkzFixYEFRDYmIiXnrpJfTv3z+uGmMxecmSJSN9B9QBsDUWWhw1B1/QO6qdoYqhAcYVbWaRBglwA6lBUBxGAiRAAiRAAiQghgDvX8S0IqpCaICJKl4xyWmAMd0K2e/f+HzNdGMlB3KDv+TuWNdGA4I1hvx8WOPH9WeNH6NJQAcBGmB0UGQOOQTS8A948d90QR2KdMB7Vd+To49KSIAESEAzgdu234YPj33oz7qo6iLcXuR2S7PQAGMJH4P1EOADUD0cmcUcAdnrz1xNsY5KBHA+3KQHDhyA2gTNiwRIgATcQmDo0KF49tlnQ5Y7YMAAvPDCC8iVK5djkRw8eBClSpWKVF/uSN8hkRK48ud8Qe+KttMA44o2s0iDBLiB1CAoDiMBEiABEiABEhBDgPcvYloRVSE0wEQVr5jkNMCYboXs9298vma6sZIDucFfcnesa6MBwRpDfj6s8eP6s8aP0SSggwANMDooMoccAml4CF5MTBf0fIXn8XDph+XooxISIAES0Exgwv4JGPLbEH9WHX/u0QCjuUlMZ4YAH4CaocYYXQRkrz9dVUY/z3YA1UJNs2bNGjRr1iz6KjgDCZAACQgh8Nprr/lOePF6s37N/CUwKSkJn3zyCQoX9h9oK0S5PhlffvklmjdvHi7hjwCq65vRRZn4gt4VzaYBxhVtZpEGCXADqUFQHEYCJEACJEACJCCGAO9fxLQiqkJogIkqXjHJaYAx3QrZ79/4fM10YyUHcoO/5O5Y10YDgjWG/HxY48f1Z40fo0lABwEaYHRQZA45BNIwAV4MThc0t8pcdCnaRY4+KiEBEiABzQTm/TEPXX/u6s86sNRATK442dIsNMBYwsdgPQT4AFQPR2YxR0D2+jNXUzyi3gdwW6iJZ86cid69e8dDF+ckARIggbgQ+Pjjj3Hvvfdi586dQecvUqQIvvvuO5QvXz4u+mIx6Ztvvom777473FQfAGgdCy2Om4Mv6B3X0mAF0QDjijazSIMEuIHUICgOIwESIAESIAESEEOA9y9iWhFVITTARBWvmOQ0wJhuhez3b3y+ZrqxkgO5wV9yd6xrowHBGkN+Pqzx4/qzxo/RJKCDAA0wOigyhxwCKVgMD9qnC/qi5he45tJr5OijEhIgARLQTGD1n6tx7Q/X+rO2KdwGy6otszQLDTCW8DFYDwE+ANXDkVnMEZC9/szVFI+oSQAeDDXx4MGDMWHChHjo4pwkQAIkEBcC27ZtQ8+ePfHVV18Fnd/j8WDLli2oVatWXPTFYtIhQ4ZE+rP/xXDfHbHQaNs5+ILetq3LiXAaYHJCi2OdToAbSJ3eYdZHAiRAAiRAAs4jwPsX5/U0WEU0wLikz+pBHi8zBGS/f+PzNTM9FR/DDf7iW2RJIA0IlvCBnw9r/Lj+rPFjNAnoIGCHm3LZN8A6usAc+gik4Dt4UDc94U/1fkKVvFX05WcmEiABEhBG4OczP6Pqd1X9qurkq4PNdTdbUkkDjCV8DNZDQPb9Hx+A6umy3Cyy159cblmV3QvgtVByb775ZnzyySf2qYZKSYAESEADgU6dOmHhwoUhMy1btgxt2rTRMJPMFC1atMDKlSvDibsPwOsy1QtXxftT4Q3SI48GGD0cmcUZBLiBVE8fI3HUMwuzkAAJkAAJOJ2Ad5TTK9RTX6TvXXLUwzneWWiAiXcHYjM/T4AxzVn2+zc+XzPdWMmB3OAvuTvWtdGAYI0hPx/W+HH9WePHaBLQQYAGGB0UmUMOgVScBJA/XdDpRqeR15NXjj4qIQESIAHNBM54zyDfhnz+rPkS8uFUw1OWZqEBxhI+BushwAegejgyizkCstefuZriEXUVgPWhJi5RogQOHjwYD12ckwRIgATiRiDSCSiTJk3Cgw+GPDwrbrp1TVyqVKlIf/Y3DffdoUuHI/PwBb0j25q1KBpgXNFmFmmQADeQGgQVYVgkjnpmYRYSIAESIAGnE6Bxw1iHI33vkqMxjtJH0QAjvUN69NEAY5qj7PdvfL5murGSA7nBX3J3rGujAcEaQ34+rPHj+rPGj9EkoIMADTA6KDKHHAJZ/ofE2zjr/z/JkUolJEACJKCLgCct89e51T/7aIDR1RnmsUCAD0AtwGOoZQKy15/l8mKWQLkzwzoyd+zYgUqVKsVMECciARIggXgTmDhxIh5++OGQMpRB5j//+U+8ZUZl/p07d6Jy5cqRcqtfaHI60iD+PAgBvqB36rII+2DT65Xx3JMbvJy6/GTXxQ2kevoTiaOeWZiFBEiABEjA6QRo3DDW4Ujfu+RojKP0Ufz/I+kd0qOPBhjTHGW/f+PzNdONlRzIDf6Su2NdGw0I1hjy82GNH9efNX6MJgEdBGiA0UGROeQQoAFGTi+ohARIIGYEaICJGWpOFDsCfAAaO9acKTsB2evPXh37DkDdUJKXLFmCdu3a2asiqiUBEiABCwSWLVsW9s+9Ll26YM6cOfB47PC4Lmcgli5divbt24cL2gygXs6ycrSfAF/QO3Ux0ADj1M6yLssEuIHUMkJfgkgc9czCLCRAAiRAAk4nQOOGsQ5H+t4lR2McpY+iAUZ6h/ToowHGNEfZ79/4fM10YyUHcoO/5O5Y10YDgjWG/HxY48f1Z40fo0lABwE7vFGXfQOsowvMoY8ADTD6WDITCZCAbQjQAGObVlGocQKy7//4ANR4J+05Uvb6sxfTtwHcFUryk08+iSeeeMJeFVEtCZAACVgg8M033+DKK68MmaFZs2aYNWsWqlSpYmEWmaFPPfUURowYEU7cOwC6y1RvA1W8P7VBk0xJpAHGFDYGuYEAN5Dq6TI3aOrhyCwkQAIk4DYC/P4w13Hev5jjZrcofj7s1jFzemmAMccNgOz3b3y+ZrqxkgO5wV9yd6xrowHBGkN+Pqzx4/qzxo/RJKCDAA0wOigyhxwCNMDI6QWVkAAJxIwADTAxQ82JYkeAD0Bjx5ozZScge/3Zq2OPARgXSnKnTp0wf/58e1VEtSRAAiRggcDPP/+M+vXr48SJE0GzVKxYEdOnT0eLFi0szCIztHPnzliwYEE4cUMBPCtTvQ1U8QW9DZpkSiINMKawMcgNBLiBVE+XuUFTD0dmIQESIAG3EeD3h7mO8/7FHDe7RfHzYbeOmdNLA4w5bjTAmObGQAsEuMHfAjwbhNKAYK1J/HxY48f1Z40fo0lABwEaYHRQZA45BGiAkdMLKiEBEogZARpgYoaaE8WOgGwDAjcYxm4lxGcm2esvPkzMztoKwAehgmvUqIEffvjBbG7GkQAJkIDtCBw4cAA33XQTNm/eHFL7lClT0K9fP9vVFklwzZo1sW3btnDDbgPwYaQ8/HkIArw/derSoAHGqZ1lXZYJcAOpZYS+BNygqYcjs5AACZCA2wjw+8Ncx3n/Yo6b3aL4+bBbx8zppQHGHDcaYExzY6AFAtzgbwGeDUJpQLDWJH4+rPHj+rPGj9EkoIMADTA6KDKHHAI0wMjpBZWQAAnEjAANMDFDzYliR0C2AYEbDGO3EuIzk+z1Fx8mZmctC2BPuOBjx46hYMGCZvMzjgRIgARsReDkyZPo27cv5syZE1L3ww8/jOeff95WdUUSe/z4cRQqVCjSsPKRvjMiJXD1z3l/6tT20wDj1M6yLssEuIHUMkJfAm7Q1MORWUiABEjAbQT4/WGu47x/McfNblH8fNitY+b00gBjjhsNMKa5MdACAW7wtwDPBqE0IFhrEj8f1vhx/Vnjx2gS0EGABhgdFJlDDgEaYOT0gkpIgARiRoAGmJih5kSxIyDbgMANhrFbCfGZSfb6iw8TK7PuBlAuVIJVq1bh+uuvt5KfsSRAAiRgGwJerxcTJ07EI488AvXPwa5WrVrhgw9CHp5lm1oDhX722We44YYbwmnfG+67wpZFx1o0709jTTxW89EAEyvSnMd2BLiBVE/LuEFTD0dmIQESIAG3EeD3h7mO8/7FHDe7RfHzYbeOmdNLA4w5bjTAmObGQAsEuMHfAjwbhNKAYK1J/HxY48f1Z40fo0lABwEaYHRQZA45BGiAkdMLKiEBEogZARpgYoaaE8WOgGwDAjcYxm4lxGcm2esvPkyszKp2cbcKlWDcuHF47LHHrORnLAmQAAnYioAy/t1yyy04f/58UN0VK1bEjh07kJCQYKu6wol99tlnMXTo0HBDPgRwm2MKjkchvD+NB/VYzEkDTCwocw5bEuAGUj1t4wZNPRyZhQRIgATcRoDfH+Y6zvsXc9zsFsXPh906Zk4vDTDmuNEAY5obAy0Q4AZ/C/BsEEoDgrUm8fNhjR/XnzV+jCYBHQRogNFBkTnkEKABRk4vqIQESCBmBGiAiRlqThQ7ArINCNxgGLuVEJ+ZZK+/+DCxMusYACNCJejQoQPee+89K/kZSwIkQAK2InDw4EFUqVIFf/75Z1DduXPnxqZNm1CzZk1b1RVO7O23347FixeHG/IkgP9zTMHxKIT3p/GgHos5aYCJBWXOYUsC3ECqp23coKmHI7OQAAmQgNsI8PvDXMd5/2KOm92i+PmwW8fM6aUBxhw3GmBMc2OgBQLc4G8Bng1CaUCw1iR+Pqzx4/qzxo/RJKCDAA0wOigyhxwCNMDI6QWVkAAJxIwADTAxQ82JYkdAtgGBGwxjtxLiM5Ps9RcfJlZmbQ1geagEpUqVwv79+63kZywJkAAJ2I5AnTp1sHXr1pC6X3/9dfTt29d2dYUSXLp0aRw4cCBcPeq7Qp0YxsssAd6fmiUnPY4GGOkdor64EeAGUj3ouUFTD0dmIQESIAG3EeD3h7mO8/7FHDe7RfHzYbeOmdNLA4w5bjTAmObGQAsEuMHfAjwbhNKAYK1J/HxY48f1Z40fo0lABwEaYHRQZA45BGiAkdMLKiEBEogZARpgYoaaE8WOgGwDAjcYxm4lxGcm2esvPkyszFoUwOFwCTZv3gy1GZwXCZAACbiFQK9evTBr1qyQ5d5xxx14++23kT9/ftsj2bJlC+rWrRupDvVdcSTSIP48DAHenzp1edAA49TOsi7LBLiB1DJCXwJu0NTDkVlIgARIwG0E+P1hruO8fzHHzW5R/HzYrWPm9NIAY44bDTCmuTHQAgFu8LcAzwahNCBYaxI/H9b4cf1Z48doEtBBgAYYHRSZQw4BGmBi2otTp05h8ODBmDp1atTmbdmypW/jT/HixaM2R6jEat4ePXr4fzxmzBiMGDEi5jrMTmh3/WbrdmMcDTBu7Lrja5ZtQOAGQ6cvQNnrz570NwJoEEr6tGnTcM8999izMqomARIgARME3njjDQwaNAinT58OGq3+/zctLQ2VKlUykV1WiPozPsJpNt8AuFKWahuq4f2pDZtmSDINMIYwcZAbCXADqZ6uc4OmHo7MQgIkQAJuI8DvD3Md5/2LOW52i+Lnw24dM6eXBhhz3GiAMc2NgRYIcIO/BXg2CKUBwVqT+Pmwxo/rzxo/RpOADgI0wOigyBxyCNAAE9Ne0AATU9z+yQ4ePIh33nkHbdq0QbVq1UKKoAEmPv2Jx6w0wMSDOueMMgHZBgRuMIxy++OeXvb6izseUwJeBdA/VKTaGP3666+bSswgEiABErAjgQ0bNqBLly748ccfQ8r/+OOP0aJFCzuWl0nzvffeC2X4CXNNAfAv2xca7wJ4fxrvDkRrfhpgokWWeW1PgBtI9bSQGzT1cGQWEiABEnAbAX5/mOs471/McbNbFD8fduuYOb00wJjjRgOMaW4MtECg/5il5+FFYqgUd7cqg1yJdtg+awGCQ0PPX/Bi5of7QlfnwYUp/9cuV07LHzzhy/wnjx9qAXhv8XgSCsLrzQ3gPLyesM9qczqPiPEe793hdNSokF+ETKkitv12Krw0r2emVO2WdHm86s/UBAD7PPBsOuU9t3jmqDuOWMrJYBIwScAO3+DcgGayua4MowEmpm2nASamuHHixAnMnz8fzz77LPLly4d58+ahZs2aIUXQABPb/sRzNhpg4kmfc0eJgOz7P24wjFLbxaSVvf7EYMqRkN4AQj7gqVu3Lr777rscJeRgEiABErAzgYsXL+KOO+7AkiVLQpYxfvx4/Pvf/7ZzmT7t9erVw+bNm8PVob4j3rJ9ofEugPen8e5AtOanASZaZJnX9gS4gVRPC7lBUw9HZiEBEiABtxHg94e5jvP+xRw3u0Xx82G3jpnTSwOMOW40wJjmxkALBPqPXrYH8JYNleKWpKKoVDqfhRkYGi8CO/efxsepf4SZ3rN3ysi25XKib8DIpbdeTMAcAMVyEsexJOByAgfh9XadMqr9/1zOgeXHgQANMHGAzimjSIAGmCjCzZ6aBpjY4f7jjz/Qp08fLF682DdpgwYNaICJHX7xM9EAI75FFJhzArINCNxgmPOO2itC9vqzF8t0tTUA/BBO+oEDB1CyZEl7VkfVJEACJGCCwJgxYzBy5MiQkZ07d/b9P5+dL3V6aalSpSKVoL4jtkcaxJ9HIMD7U6cuERpgnNpZ1mWZADeQWkboS8ANmno4MgsJkAAJuI0Avz/MdZz3L+a42S2Knw+7dcycXhpgzHGjAcY0NwZaINB/1NKP4UHIo9ZLFM6NtlcX5ykwFhjHI1Sd/rJs7SH8fvRc6Om9+GTKqHa3GNXXb9TS1h4P1In1FY3GcBwJkICfwO8JCZ7rXhnRdiuZkEAsCdAAE0vanCv6BGiAiT7jgBmCGWDUJp4RI0bEVEe0JpN0gsqhQ4fQvXt3fPTRR75yaYCJVtftmZcGGHv2jarDEpBtQOAGQ6cvX9nrz770dwMI+Vt2Fi1ahNtvv92+1VE5CZAACeSQwNq1a9GsWbOQUbVr18bHH3+M8uXL5zCznOHvvfee76SbMNceAPYtUA5qgPenkrqhUwsNMDppMpejCHADqZ52coOmHo7MQgIkQAJuI8DvD3Md5/2LOW52i+Lnw24dM6eXBhhz3GiAMc2NgRYI/GvMsuFer/fpcCmUCaZh9UtRvkReGmEssI5FqDK+7P79DL7e/md484v6pR8ez+Ov/l/bsUZ0DRi1/MqLHu9KwMuTX4wA4xgSCE7gwEUvrn9tVLvvCYgEYkWABphYkeY8sSFAA0xsOP89i9MNMDGFGWEyMwYYSfqpJboEaICJLl9mjwsB2QYEbjCMy6KI4aSy118MQWieaiGAO0PlvP/++/HSSy9pnpLpSIAESEAugf3796NKlSo4efJkUJGXXHIJXn31VfTq1UtuERGUDRw4EC+//HK4Uf8F0NG2BUoSzvtTSd3QqYUGGJ00mctRBLiBVE87uUFTD0dmIQESIAG3EeD3h7mO8/7FHDe7RfHzYbeOGdPr8UTcWhdxgLGZHD9K9vs3Pl9z5AK8f9TyGhc8F39wZHEsKiyBRG9CzZdHtdkWCdN9o5Y0SvB4ZgOoHWksf04CJBCJgHdHwtmL173y9O2/RhrJn5OADgJ2uAmXfQOsowvMoY8ADTD6WBrIRAOMAUiahtAAowmkQ9PQAOPQxrq7LNn3f3wA6vTVKXv92Zf+YAATQsmvWbMmvv+evwzEvu2lchIggZwSUP8/3bJlS3zxxRchQ/v164cpU6bkNLWY8bVq1cIPP4R9tzgk3HeDmELsIIT3p3bokhmNNMCYocYYVxAViaEjAAAgAElEQVTgBlI9beYGTT0cmYUESIAE3EaA3x/mOs77F3Pc7BbFz4fdOmZMLw0wxjgZGCX7/RufrxlooT2H9B+19G14cJc91VO1KQJevDNlVLvukWL/9cyyot6z3lUA6kcay5+TAAkYI+CBZ9uFXGdueO3xO/cai+AoEjBPgAYY8+z+n73zgJKqyN741z1DliBBgtlFEREQJAoIGFAJAgKCgq4RFIUV/RtAgRkwrwqiRHEVTIgRMKCCoIKSEQzI4iqsShCRJHlm+n/uY7sndferfv36dVX3V+dwUPpW1b2/Wz3vzav63mVPHQlQAONpViiA8Q43BTDesTZxJgpgTMwafbYhwAegXCLJJKD3+ksmmfjmrg9gbbQhRAAjQhg2EiABEkgXAqNHj8aIESMihtu4cWOsXLnSSBwifBEBjE2TTaVv7Iz4uQIBbtArQDLShAIYI9NGp70gwAOk7lDmAU13OHIUEiABEkg3Arx+OMs471+ccTOtF78fpmVMzV8KYNQ4KVjpvf/G52sKKTTTxKoC48/7HgFkmBkBvY6JgA+5GXn+s+yqv9yYNbdyCf+RtxBAu5jGpzEJkIA9gUBgxUGUb/NiVvuD9sa0IAHnBCiAcc6OPXUkQAGMp1mhAMY73BTAeMfaxJkogDExa/TZhgAfgHKJJJOA3usvmWTin/tnAKdEGubZZ5/FbbfdFv8sHIEESIAEDCGwZMkStG/fHgcPhn/+W7FiRfz000+oXLmyIRHluzl+/Hjcfvvt0fzeCOBU4wLT1WFu0OuamXj9ogAmXoLsn7IEeIDUndTygKY7HDkKCZAACaQbAV4/nGWc9y/OuJnWi98P0zKm5i8FMGqcFKz03n/j8zWFFJprckv2nJsBTDE3AnoeA4H+k0Z2ec7OfkD2nJk+oJednXxeMtOHUiX9yMww4ai1SkS0IYHYCRzJCeDQkTzI32rNN6vMrv1XjRlz5QE1e1qRQOwETPiprPcNcOzM2SORBCiASSTdYmMnSwCzePFi9O3bF5s2bQr51L17d0yePBnVqlWzZfDbb7/hmmuuwYIFC0K2Xbt2tfpXr1499G+vvPIK+vXrF/r/UaNGYfjw4bbj79u3D+LjrFmzsGrVKsihJmnly5fHOeecg/r166Njx45o06YNKlSoEHE8eWNu7969sWbNGts5xWDRokVo1apVzP4XzeMll1wCib1KlSrWWHv27MEHH3xgxbN69WqIX9JatGiBZs2a4corr0Tz5s2RmZmp5GdRo0OHDuGrr77CO++8g2XLloV4NWrUyGJUdPyieSkatyMnDO9EAYzhCaT74Qjoe/+3AaWwGwVPqe5HE5RjGlOKgL7rz3zM8mBZHjCHbXI/9u6775ofJSMgARIgAUUC8rvYSSedhD/++CNsD9lcnzt3Ljp06KA4oj5m8ju6zc902YDqr4/HhnvCDXrDExjRfQpgUjWzjCtuAjxAGjdCawAe0HSHI0chARIggXQjwOuHs4zz/sUZN9N68fthWsbU/KUARo2TgpXe+298vqaQQrNNbh313rBAIPCQ2VHQ+2gEfD7f/RNHdH44mk0gEPANHP3ehEAAt6jQrH9qOTQ/K/LZPpUxaEMCqUIgEACWr9+Ltf/5SymkQADTJ43sfJ3P51NVzSiNSyMSCBKgAIZrIbUIUADjaT6TJYDJzc3FU089hXvuuadQvGPHjsXgwYMR7QFETk4ORo4ciYcfzr/fPfnkky3BR0HxiAwcqwBGeEyZMgVjxowpJM6JlBR5i+8DDzyA/v37o1y54menky2AkbcNv/HGG8jOzg6JXiLF0rRpUwj/li1bRuVfsH8gELBESPfddx+WL18ede127twZo0ePtgREFMAUR0UBjKc/+jiZNwT0fQC6CtWQh99DGAL4BU1xkjdYOItHBPRdfx4BSOA0VwJ4PdL4cj/0119qD0sS6COHJgESIAFPCcgLCD7++OOIcw4dOhQPPvgg/H6/p37FO9kxxxwDeTlElNYbwMx452H//xHgBn2qLgUKYFI1s4wrbgI8QBo3QmsAHtB0hyNHIQESIIF0I8Drh7OM8/7FGTfTevH7YVrG1PylAEaNk4KV3vtvfL6mkELzTaxKMD5MRAAZ5kfDCEIEfMhFALcqVn553AfcrULvnNrHoPEZ5eFXPGF98HAecvMCyufmVHygTeoTkPOTJTP9KJGpuND+h0QqsRzJ9UZXIlWQghWQZI0v/X4Pvt+0XzU5E2sEVt6elZWVp9qBdiSgSiC2b43qqO7a6X0D7G6sHC1eAhTAxEswpv7JEsCIk9u3b8eAAQOsqiHBVrduXcyYMQMNGjSIGIccLOrZsyf27t0bshHRyk033VTsBjQWAYyMd++992LixIkxMRTjTp06Yfz48RAhTsGWTAGMMJGKOAWFQnaBiaBH4pCqNXYPgUSINGnSJAwbNqxQLqLNIXz+9a9/YfPmzVYFn2BjBRiAAhi71cnPDSSg7/3fCvwNwI8FmK5GEzQ2kDFdjkxA3/VnftaOBfBntDDmzZuHCy+80PxIGQEJkAAJKBIQof+IESMiWjdu3BiffPIJ5PctU9r8+fNx0UUX2bkrJUejXhPsBuDnBQhwgz5VlwMFMKmaWcYVNwEeII0boTUAD2i6w5GjkAAJkEC6EeD1w1nGef/ijJtpvfj9MC1jav7anX2QW2u1kdLeSu/9Nz5fS5sFelvW+2fkIm8kfLg6bYJO5UADeDUD/uzxWZ3+bRfmrdlzbgsAz9rZyeen1SqDCxpVUjEN2bw6bxvyAggJBWLqTOO0JXDoSB4qlM1Et9ZV4VO8o9h/KM8SoWzcehClS/kTeiMiwq6alUuiQ9PKhfz77Otd2PDbAaW8+eC7b+LIzo8pGdOIBGIgoPiViWFE9031vgF2P16OGA8BCmDioRdz32QKYMTZFStWWGKWTZs2hXy/+eabrQos4SqqbNy4Ef369cPixYuV7FUFMCLmePLJJ61KJgWbCDaaN2+Ohg0bIiMjA4cPH8aXX35pzV9QgCN9wvm9detWS9Bz6NAhCOuZM2di3bp11hQ1a9a0RCAFD0FdccUVOP3000MuqPpfNI9t2rRBo0aNMG7cuNBYEku7du0gIiOpwPP1119DDjX9+Wfh80oS6+uvv446depEXE+iXH7ttddwyy23FOMg88pBqSpVqmDHjh2QQ7CrV68u5IcwFRbBRgEMBTAx//BiBxMI6Hv/t8ISu6wsAPETNEEHE6DSR2UC+q4/5RC0NvwCQOtIHsr91COPPKJ1AHSOBEiABNwkMHfuXFx11VXYtWtX2GGl8suaNWtw9tlnuzltQseSqjWPPvpotDkWAWiTUCfSbXBu0KdqximASdXMMq64CfAAadwIrQF4QNMdjhyFBEiABNKNAK8fzjLO+xdn3Ezrxe+HaRlT85cCGDVOClZ677/x+ZpCClPLRIQwef5Az0BeoD18vnrwBY5jZRjNc2xVevH9jkDgO5/ft8Cf53tTRfgiUd06as4tgQCU3mr9t1pl0OrsiihZQv1otQhf/vXBFs0B0j1dCUiFlasvqq4sntqx+wg+XPYnRJziRStfNgM9zq9WyD+Z+6vv9uA/mxVEMD4c8gHDJo7o8pQX/nKO9CGg/lM6eUz0vgFOHhfOHI4ABTCerotkC2BESCEijTvuuCMUd/ny5SHVS/r06VOIhYhI7r//fkuoEmwipHjhhRcsUUe4piogETFIt27dQkIc8UHmEbFNmTJlig29ZcsWPPjgg5gwYUIhv6WaTaQ3nosYpG/fvvjoo4+sPipCE1X/w+Ux6JgIWR544AH06NGjWCxShScrK6tQHNJPYh8yZEjEKjAiAJJYCgqXmjZtalWbueCCCyAHvIItLy8Pn376qVUpZvny5WHzRAEMBTCe/uDjZF4R0Pf+bznawYcFIRABzEBTXOUVGM7jCQF9158n4Sd8EilzkB1plrPOOgvfffddwp3gBCRAAiSgCwF5UUOvXr2sFzxEak888QTuuusuXVy29aNevXr4/vvvo9llRbsW2E5Ag+IEuEGfFqsiIA/CNGw84KVhUtLAJR4gdSfJ/P66w5GjkAAJkEC6EeD1w1nGef/ijJtpvfj9MC1jav5SAKPGScFK7/03Pl9TSCFNSMBMAv2z5nTz+zADQCm7CKpWLIFLm1VG6ZL5Z9fs+sjnObkBvPzJNutvNhKIlUA4gUm0MX7feRgfLP3Ts/Um34vOLasUE+hI9Zr3v9qBP/fmKITsO5iH3J5TRnZ9X8GYJiSgRIACGCVMNDKGAAUwnqYq2QIYCXbnzp0YMGAA3njjjVDsrVq1wssvv4xTTjkl9G9SSaV///6hiiORhDIFAaoKSKTizJ133hnqaicAEcN9+/ZZIpHnnnsu1E/+X96SW7JkyWJ5TIYARgRCU6dOjfqmYYnjnnvuKSSCufTSS/HSSy+hatWqxeLYs2cPBg0ahOnTp4c+69SpE8aPHw+pMhOpiVjmtttuw/vvF78HogCGAhhPf/BxMq8I6PsAdDkuhw+zQiB8eBbnYpBXYDiPJwT0XX+ehJ/wSc4DkF+OL8x0y5Ytg4hj2UiABEggXQgMHDgQEydGfvHYJZdcAqkUY0KTFxc0a9bMzlWpBBb1WmA3AD8vQoAb9GmxJCiASYs0M0hFAjxAqgjKxowHNN3hyFFIgARIIN0I8PrhLOO8f3HGzbRe/H6YljE1fymAUeOkYKX3/hufrymkkCYkYB6BW7NnXxaA710AxQ/jFQmn+rElcUHjSihXOiPmQCmAiRkZOxQgYKoARkLYvS8Hn329C7/vOqKS051+4O8TRnaZo2JMGxKwI0ABjB0hfm4WAQpgPM1XtMohbjgyatQoDB8+3HYoeVNuz549C1UUkYoh2dnZyMzMxIYNG3DNNddg6dKlobHk7bkPPfQQSpWKLO5WEcAcPHjQehNvwWouqoIMOdwplWOkIoy0du3aQeasVatWsZi9FsCIQEhELF27drXlXzSO+vXrY+bMmTjzzDOL9Z0/fz66d+8eEiKJ6OXNN99EkyZNbOdZu3atVdln3bp1hWxVedtOYLCBb2Xhy3ng3PjeKJC9ORtZW+SlzEdbVs0sjKw1Mi5CRX1EE5hwDxJXzOwcFwF9H4CuRD8E8FIougCy0RT5X5i4wmZnTQjou/40AeSCG78AOCHSOPfddx8eeeQRF6bhECRAAiRgBoHZs2dH/d3rhBNOsF4G0KBBA+0DGjp0qPVihyjtVwAnah+IaQ5yg960jDnylwIYR9jYKUUJ8ACpO4nlAU13OHIUEiABEkg3Arx+OMs471+ccTOtF78fpmVMzV8KYNQ4KVjpvf/G52sKKaQJCZhF4JasOc18PswIAKfaeS4ChAsbHwupdOGkUQDjhBr7BAmYLICRGP7cc8SqSHPwcJ5KUn8MHEHHyQ922aBiTBsSiEbAhMOnet8Ac33pRYACGE/zoYsAJhAIWJVKpMJLsImwQsQkjRs3tiqUPPvss6HPpOKI2NeoUSMqLxUBTDgGH3/8MS6++GLbXGzfvh033HADRETTqFEj1K5dG1deeSUqVapUrK/XAphoVVyKOrd582b07dsXCxcuDH0UTpSSm5trCZoKHmiV/x85ciQyMuzV85JnqbYjgqOCjQIYVoCx/bLRwEQC+t7/rcBAAONDUAMYhKbIv8iYSJs+FyWg7/pLnVw9DWBwpHDq1KmDH374IXWiZSQkQAIkYENg69atkJ99UjEzXPP7/Rg9ejTkRQ+6N3kRwvr166O5+Uy0a4Du8WnrHzfotU2Nm45RAOMmTY5lOgEeIHUngzyg6Q5HjkICJEAC6UaA1w9nGef9izNupvXi98O0jKn5SwGMGicFK7333/h8TSGFNCEBcwjcNHr2qZl5PjnIdpKd1yI+uKxZZVQol2lnGvFzCmAco2NHAKYLYCSJUgFm/sqd2HcwVyWnvwT8uHDycIpgVGDRJjIBCmC4OlKLAAUwnuZTFwGMBC0HhQYNGoTp06eHGFx77bVo2bKlJYDZu3ev9e8ijJk2bRratm1ry0pFACOiDKk0I3+CTQQ248ePt+Zyq3ktgJG39soBKxVhirC97bbbrIoxwRZOlFJUKCNVZj788EO0atVKGZNUgZFqP1LVJ9pcygOmiCErwKRIIhlGQQL6PgBdgfsA5Jem8OMqNMYMpi+lCOi7/lIHczsAC6KF89VXX6FFixapEzEjIQESIIEoBOT3yl69euGtt96KaNW8eXMsWbJEa47in/wObtPaA8h/e4KdNT9XI8ANejVOhltRAGN4Aum+qwR4gNQdnDyg6Q5HjkICJEAC6UaA1w9nGef9izNupvXi98O0jKn5SwGMGicFK7333/h8TSGFNCEBMwj0Hzn7JL/fPxUI2L69unRJP9rUr4iTa5SOK7i8APDCB1tQ9AddXIOyc9oQkHXY+4LjUCJD7Tj/H7uPYO4y5YorcXOsWC4T3VpXRYnM6P79d9tBzFu5E/J9UGgflg7kXD02q/suBVuakEBYAmrfmOTC0/sGOLlsOHtRAhTAeLomdBLASOAijujTpw/WrVsXkcOjjz5qVRDJzLRXbasIYGSi+fPno3v37iGRjfybiF/69euHyy+/HOeccw5KliwZV268FsCISEgERCot3DoIJ4BZuXIlunTpgi1btljDtmvXzqrSU6tWLZVpLJudO3fimmuuwfvvvx/qwwowrACjvIBoaBIBfe//VuJ5BHBDCGYAHdAUn5gEl77aEtB3/dm6bpTBRrlliuSxCJgfe+wxowKisyRAAiQQDwERv8jvszk5OWGHkSowv/76K2rWrBnPNAnte++99+Lxxx+PNsd/o/3sT6hzqT44N+hTPcNWfBTApEWaGaQiAR4gVQRlY8YDmu5w5CgkQAIkkG4EeP1wlnHevzjjZlovfj9My5iavxTAqHFSsNJ7/43P1xRSSBMS0J/AoHEflDqyM+9jIHC+nbd+vw8XNa6Ek6rHJ34JzjP9o63Wwf9MRRGDnX/8PD0IHMkJoEK5DHRvUw1+xdP8Bw/n4avv9uDnLQdQItMPn2I/J0QPH8lD9col0bF5FaV5/rP5ABasVta0zK8ROK1jVla9w058Yx8SSODSdw2u3jfAroXJgVwhQAGMKxhVBwknfBg1ahSGDx+uOoSrdvLW3KlTp6J///5hxxWRyuTJk1GtWjWleVUFMOGqzxScoHLlyrjwwgst8cf555+PE088EXJ4KZbmtQBmxowZ6N27t5KLqgKY2bNno2vXrqExb7rpJjz99NMoW7as0jxidPDgQUvANGHChFAfCmAogFFeQDQ0iYC+938rICrLM0MwD+MEnIffTIJLX20J6Lv+bF03ymAMgDsieXz66afj3//+t1EB0VkSIAESiIeAVNY8++yz8d//ikYkfJsyZQpuvvnmeKZJaN8zzjijULXOMJONBTAkoU6k6+DcoE+LzFMAkxZpZpCKBHiAVBGUjRkPaLrDkaOQAAmQQLoR4PXDWcZ5/+KMm2m9+P0wLWNq/lIAo8ZJwUrv/Tc+X1NIIU1IQG8C/R+dWTHjYJlxAR9s3/ic4fehyZnlUf/Ucq4HFVCrfuH6vBzQTALxilcSvd6c+Pf1j39hxfq9SgkJAONLHptx1zODOx5S6kAjEihAgAIYLofUIkABjKf51E0AI8Hv27cPQ4YMwXPPPVeIRd26dSGijgYNGigzUhXAyIDr16/HjTfeiMWLF9uOX6dOHfTq1cuqDtOoUSOlajReC2BiEZWoCmCmT5+Ov//97yE+AwYMwJgxY1CmTBlbZgUNRo8ejREjRoT+KRZfY5rIIGPfysKX88C58f02lb05G1lbskIEsmpmYWStkXERKeojmsCEe5C4YmbnuAjo+QB0FaohD7+HIvNhM87F8XFFys46EtBz/elIKj6f2gD4PNoQn376Kdq3bx/fLOxNAiRAAgYR6NGjB95+++2IHssLFWbNmoVKlSppF9WCBQtwwQUX2PnV1u5nv90A/DwCAW7Qp8XSoAAmLdLMIBUJ8ACpIigbMx7QdIcjRyEBEiCBdCPA64ezjPP+xRk303rx+2FaxtT8pQBGjZOCld77b3y+ppBCmpCA3gRuyZo9Hj7fQBUvzz2jPBqdfoyKKW1IgAQcEFi94S+s/LeaCMYH3zMTR3Ye7GAadklzAiYcPtX7BjjNF5B24VMA42lKdBTACAARoVxxxRX4/ff8M8p9+/bF+PHjUbFiRWVGsQhgZNDt27fjySeftKqTyNt7VdrJJ5+MQYMG4brrrkOVKlUidkkFAUxR4YrTakEUwBRfJhTAqHzbaGMYAT3v/1aiOwLIP5Xqw4c4Fx0NY0t37Qnouf7s/TbR4icAp0Zy/Nprr8W0adNMjIs+kwAJkIAjAi+++CJuuOEGSHXTcC0zMxPz5s1D27aiI9GrycsO5KUHUdrPAE7Ty+sU8oYb9CmUzMihUACTFmlmkIoEeIBUEZSNGQ9ousORo5AACZBAuhHg9cNZxnn/4oybab34/TAtY2r+UgCjxknBSu/9Nz5fU0ghTUhATwK9es3MqHJ2meFAYDjg89t5edYp5dDyrApwUtnCbmx+TgIkkE9gyfd78O3P+5SQ+Hy+IRNHdB6rZEwjEvgfAQpguBRSiwAFMJ7mU0cBzJ49eyxBSbiDN1OmTMFNN90EhQcUFsdYBTBB+CK8mTlzJl5++WUsXbpUKSetWrXCuHHj0Lhx47D2FMDkY6EApvgSoQBG6WtGI7MI6PkAdAUeBXBvCGUAD6Mp7jcLLb1VIKDn+lNw3ECTJwDcFc3vbdu24bjjjjMwNLpMAiRAArET2LBhA7p27Yp169ZF7Hzbbbfh2WefjX3wBPaQ34GrV69uN8NTdj/z7Qbg51EIcIM+LZYHBTBpkWYGqUiAB0gVQdmY8YCmOxw5CgmQAAmkGwFeP5xlnPcvzriZ1ovfD9MypuavwvkSE87eqQWbWCu999/4fC2x2efoJJBAArdmzb4p4PdPQSBg+/O49vFl0PacSrA1DOOvvLvscE4ejuSEf4lZAkPk0GlEoESmDyUz/XELtLxYr/I9ysjwoVSJ8P6KD19+txvrNu1XyWAAPt/Vk0Z0nqFiTBsSEAJOfpZ7TU7vG2CvaXC+6AQogPF0hegmgJG35E6dOhX9+/cPy6Fu3bqYMWMGGjRooMTJqQAmOLj4I4c2ly1bhrfffhsLFy7Epk2bIs7dvHlzvPTSSzj99NOL2aSCAEZESfJW4GAbMGAAxowZgzJlyijlI2hEAUxxXBTAxLSEaGwGAT3v/5bjE/hwUQihHz3RGG+ZgZRexkBAz/UXQwAGmTYBsDyav4899hjuueceg0KiqyRAAiTgnID8Djl48OCoApcTTzwRn376KWrXru18Ipd7ys/q++67z27UpgBW2Bnxc4cEuEHvEJxZ3SiAMStf9DaxBHiA1B2+PKDpDkeOQgIkQALpRoDXD2cZ5/2LM26m9eL3w7SMqflLAYwaJwUrvfff+HxNIYU0IQH9CNwy6r0bAoHAOB9Qzs67k6uXRvtGlZCZEfuR6dzcAL76fg9+++MQ5L/ZSCBRBGR9nlCtFJqfVQEZ/tjXqviVmxfA0u/34Nfth5CT4PUqAhjxt9Hp5VG2VPgCTAtW78J/Nh9QQXbYh0C3iSMv/1DFmDYk4Owb4i03vW+AvWXB2ewIUABjR8jVz3UTwKxduxZ9+vQJvS23fPnyqFatGn766adQ3L169cLkyZNx7LHH2rKIVwBTdIKcnBz8+uuv+PDDD/HWW29h/vz5xXx48sknMWTIkGJValJBAPP6669b+Qk2qcbz9NNPo2zZsra5CBocPHgQd911FyZMmBDqs2jRIkgFnXRuFMCkc/ZTNnb97v8WIBPlsQ1A5RD1AP6Gpsi/yKRsOtIuMP3WX2qnYCGAtpFCPPPMM6NWQkhtNIyOBEggHQl8/vnnaNs24o9F63fFhx56CEOHDtUGj7xs4ocffojmz2cA2mnjcCo6wg36VMxqsZgogEmLNDNIRQI8QKoIysaMBzTd4chRSIAESCDdCPD64SzjvH9xxs20Xvx+mJYxNX8pgFHjpGCl9/4bn68ppJAmJKAXgYEPvndeXm5gLoDydp5Vq1QCnVtUsapVOGlS9eWtz7fjrwO5TrqzDwnERKBiuUx0b1PVkVhLJhLRyztf/IHd+3JimtepcdWKJdCmQUVUqVAi7BCHj+RBRDC/bD9kP4UPh+DDpZOGd5FzJGwkEJWAs5/o3kLV+wbYWxaczY4ABTB2hFz9XCcBzJ49ezBo0CBIlZFgu/nmmxH8s2bNmtC/jx071nqrrt2DCrcFMAXhy5t9V6xYYfm8dOnS0EedOnWyqsAUFeikggBmyZIl6NChA/bu3WvF265dOwjjWrVqKa/L3bt3Q4Qzb775ZqgPBTAABTDKS4iG5hDQ7/5vFVoiD18WQLgRTXCqOUjpaQwE9Ft/MThvoKmUh3sxmt9z5sxB586dDQyNLpMACZBA7AT279+Pxo0bY/369RE7izjw22+/RUZGRuwTuNzjvffeQ5cuXexGvQ7ANDsjfh4HAW7QxwHPnK4UwJiTK3qaeAI8QOoOYx7QdIcjRyEBEiCBdCPA64ezjPP+xRk303rx+2FaxtT8tTtXAsCEs3dqwSbWSu/9Nz5fS2z2OToJuEzg1lGz2wYCvhkAatgNLeKXS5pWRumS4atT2PWXz0UA8/YX27F3PwUwKrxoEx8BEcB0a1MVJRwKtrwWwMh3q0PTyjiuUngBjNAQEcycr3Zg5157UU4A2OX3Z7aYOPyyyJul8SFm7xQhYMJNuN43wCmyEFImDApgPE2lLgIYEZOMGzcOd9xxRyj+hg0b4rXXXoMcDJo6dSr69+8f+uzkk0+2BBRNmjSJyktFALNp0yYsXrwYX3/9tSVoOe+885Cdna18EEmqwXTs2LGQ31IppU6dOoV8SwUBzObNm9G3b18sXHhUoBzwjFcAACAASURBVFuzZk28++67aNasmfK6lSo/PXv2xIYNG0J9KIChAEZ5AdHQJAL63f+txDMI4PYCEN9FE3Q3CSp9VSag3/pTdt1Yw+0AqkbyvkePHoXEr8ZGScdJgARIQJHAP//5T9xzzz1Rrb/88ku0bNlSccTEmcnvZ1LhNEr7A0C1xHnAkS0C3KBPi4VAAUxapJlBKhLgAVJFUDZmPKDpDkeOQgIkQALpRoDXD2cZ5/2LM26m9eL3w7SMqflLAYwaJwUrvfff+HxNIYU0IQE9CNyS9c4pPn/mp4GA/QtLy5fNwOXnVUWZUs7FLxK1CGBmL/4DO/+yP7yvByV6YTIBqaTS+bwqcQlg5ny5Azv2HPEEQ2aGD5c1r4zqx5aMOt+fe3OwYPVOJREMgP/mBvwXP5fV6d+eBMFJjCRAAYyRaaPTEQlQAOPp4tBFACPCEzl0I2KUYJsyZYpVKUQeRuzcuRMDBgzAG2+8Efq8V69emDx5crFKKwUBqghgRPxy2WWXhaqaXHrppVYFl6pVI57hLJQjeatv7969EaxQI8KdVBXAHD58GPfddx/GjBkTYjB8+HCMHDlSSTAkQqeiYiYZiAIYCmA8/cHHybwioNcD0JWojQBWAzgmBCCAbDRFlldAOI+nBPRaf56GnrTJHgdwd7TZV65caVVEYCMBEiCBdCDw+++/Q3433Lp1a8Rwr776arzwwgsoWTL6w+RE8lq1ahXOPfdcuyn+CSC6msduBH5uT4Ab9PaMUsCCApgUSCJDcI0AD5C6g5IHNN3hyFFIgARIIN0I8PrhLOO8f3HGzbRe/H6YljE1fymAUeOkYKX3/hufrymkkCYkkHwC/Ye9VdNfquQCAIXfLB3GtTIl/ejUsgoqHZMZt+MUwMSNkAPEQCBVBTCCQCrAzPnyDxzOKXpbEA6Q73sEDreflHXF7zHgo2kaEaAAJo2SnRahUgDjaZp1EMCoiltEqCLVRwqKZMaOHYvBgwdbIplwTUUAU7SqSfny5a03lHfo0EEpF0UFNBdddBFeffVVVKtW+AW5qVABRoDMnz8f3bt3DwmG6tatixkzZqBBgwa2vKTqyzXXXIOlS5cWsqUAhgIY28VDAxMJ6PUAdAVGA3ggBNKHzQigCZpgi4lw6bMtAb3Wn627KWFQF8D30SKRg95yb8ZGAiRAAulC4MYbb8S//vWviOH6/X588sknuOCCC5KGRH7Hlt9fbVo9u5/xdgPwcwUC3KBXgGS+CQUw5ueQEbhHgAdI3WHJA5rucOQoJEACJJBuBHj9cJZx3r8442ZaL34/TMuYmr8UwKhxUrDSe/+Nz9cUUkgTEkgugUHjPiiVszN3XgBobedJqRJ+qyJF1Yol7EyVPqcARgkTjVwikMoCGEG05c/DWLh6F/YdzLUl5gOWZ5bI6PTMsI7bbY1pkHYEKIBJu5SneMAUwHia4GQLYKQiyLhx43DHHXeE4j755JOtw5GtWrUqxCInJwePPvoopOJIsEWyDX6uIoDJzc1FdnY2Ro+Ws9FHW/Pmza038Yq4I1rbt28fhgwZgueeey5kNnToUGusjIyMQl2LCmBOP/10S2gTTTii4r9MEi6PsYhKYum/Z88eDBo0CNOnTw/F17VrV4wfPx7HH398RFzbt2/HXXfdZVXXKdpi8dXTL4iHk/lWFr6cB85VUUlHdjB7czaytuQXtsiqmYWRtUbGFVFRH9EEJtyDxBUzO8dFQJ8HoCsgJb2k+ssJoYhY/SWu5BrQWZ/1ZwAsF118H0DHaOMtX74cTZo0cXFKDkUCJEAC+hKQ33Ok2uhff/0V0UmpbDpz5sykBCGVWJs2bWo39wcAOtkZ8XMXCHCD3gWI+g9BAYz+OaKH3hHgAVJ3WPOApjscOQoJkAAJpBsBXj+cZZz3L864mdaL3w/TMubMX5+CIsbZyCnfS+/9Nz5fS/kFyADNJtAra2bJyr4yb/sU9hwyM3xo36gSTq5e2rWgRQDz+oLfcfBwnmtjciASiESgbCk/erU/DiUynB2ty8kNYOaC37H/kDfrtVzpDFzc5NiYBGf/3XYQn67eBfHVrvl8vrdz8wLXTMnqst/Olp+nFwFn3xBvGel9A+wtC85mR4ACGDtCrn6ebAGMHLjp2bNnoaouInIRoURmZvHyhb/99ptVQWTBAqmEeLRJNZLJkycXq7gin6kKSNauXYs+ffpg3bp1oXHlINBDDz2E9u3bh/Vl48aNGDZsGF577bVQHxHkiKgl3MHO3bt346abbrI+D7aHH34Yd955J0qVKhU2r6r+xyJgCTdRrP3DVeMRwZLE07p1a8ibjIMtLy8Pq1atwv3334+PP/44bJwUwLACTFw/2JbhHDTD13GNwc6JIKDP/d8y/B/8+GcoSFZ/SUS+dRtTn/WnG5nE+tMVwLvRppD7rYL3Tol1h6OTAAmQQHIJ7N+/H/369cM777wT0ZEKFSpg1qxZaNeunefOXnXVVVY1T5vWDcAsOyN+7gIBbtC7AFH/ISiA0T9H9NA7AjxA6g5rHtB0hyNHIQESIIF0I8Drh7OM8/7FGTfTevH7YVrGnPlLAYwzbgD03n/j8zXHiWVHEvCCwIDsOTN8QG+7ufw+4MJzj3VV/CJz5gWABat34r/bDiFX/oeNBBJEIMPvwyk1SqPdOZXgc3i6PxAAFn69Cxu3Hkz4ei2R6cPfapVB4zPKQ4Q7sTTxT/xUEcHAh1d/yDvm7wuz2ufEMgdtU5uAw6+Ip1D0vgH2FAUnsyVAAYwtIjcNwgkf3Bw/ONaAAQMwZswYlClTJjS8VASRfy94GKhTp06YOnUqatSoEdENEVGIaGbv3r0hm8cff9wSkhStuqIqIAlXiSY4eJ06ddCyZUuceeaZ1j9JJZcvvvgCS5YsKeZjNPHO4cOHcd9991kcCjYZX4Qz0iSGSy65JPSxqv+xCliKOh5r/2i8GjVqhIsuughVqlSxWM2bNw+rV0vhhaPtuOOOsyrWFMwfBTAUwDj6ubMc7eDDSATwGZoiv9yNo8HYKQEE9Lj/W4BMlLeqv5wdipHVXxKQbu2G1GP9aYfFE4cWAmgbbaalS5eiWbNmnjjDSUiABEgg2QQWLlxovVQhWmvbti3mz59f7PfZRPq+bNkyq/KpTfsMgPfKHDuvUvVzbtCnamYLxUUBTFqkmUEqEuABUkVQNmY8oOkOR45CAiRAAulGgNcPZxnn/Yszbqb14vfDtIw585cCGGfcKIBxzI0dSSDtCQzInv2oD7577UCIWKDZmRVQ/7RydqaOPt+7Pxd79+cg15uiGo58ZCfzCWRk+FC+bAbKl8mIK5i9B2S95iJXocJKPBPJe84rlM20fHbSVm34C6v/vbeYSjbsWHmBoROzujzm8/moQnMCOwX7UACTgklN65AogPE0/ckSwOTm5uKpp57CPffcE4q3fPnyVnWUDh06RGVw6NAhq5rIk08+GbITAYmIRaQKScGmKiCRPsJChDRZWbGfoxffJRapXFNQ5FM0EHmzr1SwKSj+KGgzadIkSxQUbKr+xypgKeqXk/45OTmWmGf06NER4yk6T8OGDTFq1ChMmDABH330UehjCmAogInpB19Q+HL0MN5uZOAUNMKumMagsRcE9BAgLMfd8OHxUMCs/uJF7nWYQ4/1pwMJ733oAmB2tGmvvPJKvP766957xhlJgARIIEkERGgigpNo7e2337aqm3rVevfujZkzZ9pNdzmAOXZG/NwlAhTAuARS72EogNE7P/TOWwI8QOoObx7QdIcjRyEBEiCBdCPA64ezjPP+xRk303rx+2Faxpz5SwGMM24UwDjmxo4kkNYEbs1+794AAo+qQGhxVgWcfWpixC8q89OGBEggdgJSrWbtT39h+Q/5L7OPMoqc5cmeNLJLduwzsUcqEqAAJhWzms4xUQDjafaTJYBZvHgx+vbti02bNoXiFfHIQw89hFKlStky2LBhgyUkkTeIB5scFpo8eTKqVasW+jdVAUmwQ15eHt59911LBPPNN9/Y+iEGbdq0wYgRI3DBBRfAL5LYKM1OZDN06FBLUBKsZKPqvxMBS0E3nfYXXp9++imGDRuG5cuXR41d8iOCmWOOOcbKfVAAI+IhqerTokULJd6pauRbWfhyHjg3PqFz9uZsZG3JF3Nl1czCyFoj48JX1Ec0gbf3IIWFL0djYSWPuHKa4M7JFyAsx2Xw4YNCcXLNJDjt2gyf/PWnDYqkOPIpgKjlDmbMmAE5fM1GAiRAAulA4K233kKfPn0gLxGI1Bo0aIAPPvgAxx9/fMKRiAhR/LFpCwBcYGfEz10kQAGMizD1HYoCGH1zQ8+8J8ADpO4w5wFNdzhyFBIgARJINwK8fjjLOO9fnHEzrRe/H6ZlzJm/FMA440YBjGNu7EgCaUvg1uz3/h5AYCKAMnYQ6p1aDi3qVoBUgWEjARIwi4CIYD5fswsbfjtg67jPhwOBPN8Nk7I6z7A1pkHKEzDhRz4PoKX8MnQxQApgXIRpP1QyBDDbt2+3qpy88847IQelcsvLL7+MU045xd5p+a06ELAqvogIpmB79NFHrSosmZmZ1j+rCkiKTioHk1avXo25c+diyZIl+O6770JiHak2U69ePUuw0a1bN9StWzc0n4rzIhr54osv8OKLL+Krr77C+vXrQ90knvHjx0NEIbH471TAEpzYjf4Sk1S4kZiEnbRGjRpZAiE5XCVvPRaB0I4dOwoJYKQqjBzAqlOnjgq+lLWhACZKasMJX46as/qL3t+I5N7/LcOJ8OMHAGULYPoRwPlogi16o6N3LhBI7vpzIQDDh+gE4L1oMcg937p161C6dGnDQ6X7JEACJGBPQH5/vfDCC7FggWhKIjd5IcLDDz9sP2AcFgcPHrR+h924caPdKJ0BvG9nxM9dJEABjIsw9R2KAhh9c0PPvCfAA6TuMOcBTXc4chQSIAESSDcCvH44yzjvX5xxM60Xvx+mZcyZvxTAOONGAYxjbuxIAmlJ4Nbs9zoFEJgFIMMOwJknlUXr+hXtzPh5EQJ/HcjFgUN5yAsEIAIEtqMEMvw+HFMmA2VKRX+Ruem89h/Kw74DucjNS1zyRZDm9/kslsI0WhM/vvx2D9b/sl8FbQ4CvmsoglFBldo2FMCkdn7TLzoKYNIv54w4rQhs3rzZEsAsXLjQivvcc8+FvAW+du3aacWhaLAUwIRJf2Thy1FjVvLQ/TuTXAHCCqwSHV4hSAF0QtMiFWF0p0j/nBJI7vpz6nVq9ZtvVzlg8ODBePrpp1MrakZDAiRAAhEIfP7557joootw5MiRiIxKliyJ+fPno3Xr1gnj+I9//APjxo2zG18qeV1oZ8TPXSZAAYzLQPUcjgIYPfNCr5JDgAdI3eHOA5rucOQoJEACJJBuBHj9cJZx3r8442ZaL34/TMuYM38pgHHGjQIYx9zYkQTSjsAt2e9dAl/gOQRwol3wp9QobYlfSpdMbbGCHYdYP8/JDWDJ93uw9c/D2HcwF3l5sY6QuvYlS/hwWs0yaFGvAkw4XO80Ex+v2GnlPzc3cQKYDD9QrnQGjju2JM47u4IlLorWDh7OwycrdmLbzsMqYf0CX95Vk0Z0XaxiTJvUJGDCd5QH0FJz7SUmKgpgEsOVo5KAJgR++OEHXHnllfjmm28sjy655BKrUk+VKlU08TA5blAAU4C7nfDlqCmrvyRnqcYya/Lu/5bjNfjQp5CzPgzBuRgbSwC0NZpA8taf0dhcdf5SAB/ajSgHvS+44AI7M35OAiRAAsYTOHToEK6//nq89tprUWM5++yzIWKZY4891vWYP/30U6sSjUK7DMBcBTuauEmAAhg3aWo7FgUw2qaGjiWBAA+QugOdBzTd4chRSIAESCDdCPD64SzjvH9xxs20Xvx+mJYxZ/5SAOOMGwUwjrmxIwmkFYGBWbNq5/n8SwDYHgQ7rlIJdGxRBZkZJhyB1iuNu/fl4P2vdkCqgLAVJyDVSnq2rZaya0sEUC/O3epZ6qUCzOXnVUX5srYFnSAimPeX7MDOvTkq/m3P8QeaTx1++c8qxrRJPQIm/PTnAbTUW3eJi4gCmMSx5cgkECeBAwcO4N5778W6devQqFEj1KlTB127dkXVqlWVR3777bfRo0ePkP3AgQPx5JNPonTp0spjpKIhBTAA1IQvR9PP6i8mfA2Sc/+3HFnwYWQRQK+iCfqaAI0+ukYgOevPNfdTZqDnANwULZqGDRti0aJFOOaYY1ImaAZCAiRAApEIrFmzxvo9KmBTh37EiBGQPxkZ9g+RVWn/9ddfVmUZ8cGmTQVws50RP08AAQpgEgBViyGjvnrN7ueBVxHwgJdXpDlPQQI8QOrOeuD31x2OHIUESIAE0o0Arx/OMs77F2fcTOvF74dpGXPmLwUwzrhRAOOYGzuSQNoQuG3U7Hq5Ad8LAJraBS0VJc5vUBGVjsm0M+XnYQj8sfsI5ny5A7l5iav+YTL4apVKoFMKi6sk7698sg2Hc7zJv1R+6dq6KiqXV/u+/rk3Bx8v/xN/HchVWUaf5QQO95ua1eNXFWPapBYBCmBSK5+MhgIYrgES0JrA6NGjrcNYwTZp0iQMGDBAyec9e/Zg0KBBmD59uqP+SpMYapTWAphYhC9H88vqL2asc+8FCCuwCECrInhyUQZlUQ9K9TXNQEsvFQh4v/4UnEpDk8oAfgBQLVrs3bp1wzvvvJOGeBgyCZBAOhKQ34eeffbZqKFnZmZCfs+68cYbXUMkP2tnzZplN952AGcC+NPOkJ8ngAAFMAmAqsWQFMBokQY6oSMBHiB1Jys8oOkOR45CAiRAAulGgNcPZxnn/Yszbqb14vfDtIw585cCGGfcKIBxzI0dSSAtCPzfPz8q99f+w+8DaGsXcKkSfnRuWQXHKh6mtxsvHT+nACZ61lO9ulBSBDCtqqByhRLKX7edfx2tUiQVYexb4JMagfIds7LaK5WNsR+PFqYQoADGlEzRTzUCFMCocaIVCSSJwCuvvIJ+/fqFZu/UqROmTp2KGjVqRPUoJyfHqvRy3333hezq1q2LN954A/Xq1UtSNPpMm5YCmNiFL0cTxuov+izc6J54J0BYgfoAZgM4pZhLAdRHU3xrCjT66RoB79afay6n7EDXA/iXXXR33HEHxowZY2fGz0mABEjAeAK7du2yqmh+/vnnUWOpUqUK3nzzTbRr1y7umOVn7NNPP60yzg0A5M1sbMkgQAFMMqh7MScFMF5Q5hxGEuABUnfSxgOa7nDkKCRAAiSQbgR4/XCWcd6/OONmWi9+P0zLmDN/KYBxxo0CGMfc2JEEUp7AjVkzK5fwl3kJAXS0C/aYMhk4v2El1KpS0s6Un0chQAFM9OVBAYy7Xx+rAkyMAhjxYNvOw5i/cif2H1IRwfim5QUCA6dkddnvrvccTWcCFMDonB36FjsBCmBiZ8YeJOAhgfXr16N3795Ys2ZNaNbOnTtj5MiRaNy4Mfx+fzFvtmzZYh24mjBhAvbu3Rv6/PHHH8edd96JjIwMDyPQc6q0EsA4Fb4cTR2rv+i5hMN55Y0AYRmugx+TARR/OkKxlDmrxX1PvVl/7vudqiNKeZdudsGJAEYOabORAAmQQKoT+PDDD3HFFVfg4MGDUUOVlwwsXrwYp512mmMkY8eOxZAhQ1T6vwugu4ohbRJEgAKYBIFN+rAUwCQ9BXRAVwI8QOpOZnhA0x2OHIUESIAE0o0Arx/OMs77F2fcTOvF74dpGXPmLwUwzrhRAOOYGzuSQGoTCAR8t456/+kAAoPsApVD9Bc2roSTqpe2M+XnNgR27DmC2Yt3QCqBsBUnUKViCXRpWQWZGSYcr489g5L3lz7ehpxcb/KfkeFDt1ZVHVVt2rLjMD5YugMBFVd9vgmTRnS+LXYi7GEqARO+oTyAZurqSobfFMAkgzrnJAFlAoFAAOPGjQt7QLVRo0Zo2bIlTjrpJGu8HTt24IsvvsCSJUuKjf/3v//dqggjbzZmA9JCABOf8OXoMqGgwaSvS2Lv/xYgE+VxN4CHw0DJgx+XoDHmmQSMvrpKILHrz1VX02KwOgC+B1BcJVsk/OHDh2PUqFFpAYVBkgAJpC8B+Z1KXiAwevRoWwgnnHACXnjhBVx00UW2tkUNRowYoTQHAHnt0lkA1sc8CTu4R4ACGPdY6jUSBTB65YPeaESAB0jdSQYPaLrDkaOQAAmQQLoR4PXDWcZ5/+KMm2m9+P0wLWPO/KUAxhk3CmAcc2NHEkhZAllZWf6tvnOfBXCrXZAiRGjbsBJOrUnxix0rlc9378vBrMU7cPiISmUNlRFTy6bSMZno3roqRLiRii0vL4BpH23zTABVqoQf3VpXRfmyzl5y/uNvB7Dw611KqfABj0wc2WWYkjGNjCdgwjeUB9CMX2YeBkABjIewORUJOCNw4MABSPWWrKwsRwMMHDjQOohVuXJlR/1TsVNKC2DcEL4cTTqrv5i1+BNz/7cCVZFnVX35O4CziyEJ4CscwYU4DwfMwkVvXSaQmPXnspNpNtx1AF5Qifnaa6/FtGnTVExpQwIkQALGEpDfqaSC5g8//GAbg7w04OGHH0avXr1w7LHH2tqLgbxwYPr06Uq2AK4H8KKqMe0SRIACmASBTfqwFMAkPQV0QFcCPEDqTmZ4QNMdjhyFBEiABNKNAK8fzjLO+xdn3Ezrxe+HaRlz5i8FMM64UQDjmBs7kkDKEhiQPecfPmCsSoAtzqqAs08tp2JKGwUCR3ID+GLNLvyy/ZBaZQ2FMVPFpGSmz6oydF69CvD7TThe74z8Jyt2YuufhxMughGEtaqWQrtzKsVVUef7jfvw5Xd7lIL1+XDXxBFdnlIyppHRBEz4hvIAmtFLzGPnKYDxGDinIwFnBPLy8vDpp59i2LBhWL58udIg9evXx9ChQ3HFFVegVKlSSn3SxSglBTDuCV+OLgNWfzHt6+Du/d9K1EbAEr3IIfoTwsLwYSzOxRDTQNHfhBBwd/0lxMW0HFSUsyNVIm/evDmGDBmC3r17q5jThgRIgASMJPD555+jZ8+e2L59u63/Pp8Pl156qfX7V+vWrSPav/766xgzZgyWLl1qO+b/DLIBOHuzgeoMtFMjQAGMGifzrCiAMS9n9NgjAjxA6g5oHtB0hyNHIQESIIF0I8Drh7OM8/7FGTfTevH7YVrGnPlLAYwzbhTAOObGjiSQkgRuyX7vLvgCjyGAqCUhfD6gdf2KqHNi2ZTkkMygcnID2HcwF7lSBCYQ9VF0Mt30fO4SmX6ULe1HRgqLXwRqbp7kPw85OYmrAiT7kxl+oGzpjLjEL8FFIAIYEcKoNJ8PfSeO6PKqii1tzCVAAYy5uaPn4QhQAMN1QQJGEcjJycHq1asxd+5cLFmyBN999x02bdpkxSAVXpo2bYpWrVpZh7UaNWqEzMxMo+LzytmUEsC4LXw5mgRWf/FqMbo3T/wChAXIREU0RQBXI2AJX44J614APyMDw9AYM9xznyMZTiD+9Wc4AI3dlwoDImZTas2aNcM111yDs846y/pTo0YNpX40IgESIAFTCLz55pu4+uqrceTIEWWXL774Yuv3qx49eqBkyZJYt24dvv/+e7z00ktYtmyZ8jgApNyW3GOx6UCAAhgdspAIHyiASQRVjpkSBHiA1J008oCmOxw5CgmQAAmkGwFeP5xlnPcvzriZ1ovfD9My5sxfCmCccaMAxjE3diSBlCNwa/Z7nfIQeNsHlLQLTgQwdU8qi9NqlUGVCiVwOCcPR3IC1uH9PGo27PDxcxIwloAIGzIzfNYfqcSzZ18OvvlpHzZtO6gUUwAI+Hy+qyeN6MyzYErEzDSiAMbMvNHrSAQogOHaIAESSEMCKSGASYzw5ehqYPUXE78VsQsQlqIKMtEUuWgGP5oCaAGgasTgfdiMPDwHHyajCbaYCIk+J4xA7OsvYa5w4DAEFgJoSzIkQAIkQAJJJfAZgHZJ9YCTFyZAAUyqrggKYFI1s4wrbgI8QBo3QmsAHtB0hyNHIQESIIF0I8Drh7OM8/7FGTfTevH7YVrGnPlLAYwzbhTAOObGjiSQUgQGjJrT0hfAXAAVVAMrWcJvVSih4EWVGO1IIPUIiBjO7/Ph0JGYKtYc9vkCHSaOuFz2NdlSkAAFMCmY1LQOiQKYtE4/gyeBdCVgtAAmkcKXowuC1V/M/GIcPegl7/soB+AT1AZQEQHrIUgF+FEh9N/A3/4ndjlbKVQKX5QwpbkRBTB6L4DjAcwG0FhvN+kdCZAACaQsgVUALgfwW8pGaGJgFMCYmDUVnymAUaFEm7QkwAOk7qSdBzTd4chRSIAESCDdCPD64SzjvH9xxs20Xvx+mJYxZ/5SAOOMGwUwjrmxIwmkDIEbHptVvsRB/1c+oF7KBMVASIAEdCfwFzJw5qQHunBfU/dMOfCPAhgH0NhFYwIUwGicHLpGAiSQKAJGCmACaA8fRvLN0YlaFRy3GAEKX7go1AlQAKPOKlmWZQG8DKB7shzgvCRAAiSQpgTeAdAPwP40jV/fsCmA0Tc38XlGAUx8/Ng7hQnwAKk7yeUBTXc4chQSIAESSDcCvH44yzjvX5xxM60Xvx+mZcyZvxTAOONGAYxjbuxIAilCIOAbMGrOcF/Al50iATEMEiABYwj4Hpg0svNDxrhLR5UJUACjjIqGRhCgAMaINNFJEiABdwkYKYBxFwFHI4FIBH5EAGsBfAMfJqMJthAVCSgQoABGAZImJmMA3KGJL3SDBEiABFKdwFgAQ1I9SGPjowDG2NTZOE4BTKpmlnHFTYAHSONGaA3AA5rucOQoJEACJJBuBHj9cJZx3r8442ZaL34/TMuYM38pgHHGjQIYx9zYkQRSgsDArPdr5PrzJvoC6JYSATEIEiABgwgEXps08vKrDXKYrioSoABGERTNDCFAAYwhiaKbJEACbhKgAMZNmhzLWAIB/AofliOAFfBjLXz4Bo2xydh4FKRfNgAAIABJREFU6HgyCVAAk0z6sc8tAhgRwrCRAAmQAAkkjoD8rH06ccNz5LgJUAATN0JNBzBCAFPuIWD/kXyCBx8ASmVqSpRupQwBHiB1J5U8oOkOR45CAiRAAulGgNcPZxnn/Yszbib1OpQDlH4w3+OyJYB995sUAX1VJUABjCqpYnZ677/x+ZrjxLIjCagQ6P/Q3Jr+nJyJQKCrij1tSIAESMAtAj4fpk8c0eXvbo3HcfQhQAGMPrmgJ24QoADGDYocgwRIwDACRgpgAmgPP7IQQFvDcNNdLwkcBLALQA2sBvAHAtgBP/6w/jsPO5CBP5CLHQjgGzTDVi9d41wpTUDvB/Apjd5xcGcBuBPAjY5HYEcSIAESIIFwBJ4H8BSA74lHcwLcoNc8QY7dM0IAc9IY4Jfd+TH+fjdQrZzjmNmRBJQI8ACpEiZbIx5gtkVEAxIgARIggTAEeP1wtix4/+KMm0m9tu8DjvtnvscnVgT+y1q6JqVQ2VcKYJRRFTXUe/+Nz9ccJ5YdSUCVwIDsOUN9wMOq9rQjARIgATcI+Hy+ARNHdJ7ixlgcQy8CFMDolQ96Ey8BCmDiJcj+JEACBhIwUgDTBEfvQZajXYKFMLuQgVPRyJJRsJlDQO8HoOZwpKfOCHD9OeOmQ6+6/xPC3KSDM/SBBEiABAwmMPV/wpd1BseQXq5zgz5V822EAKbxZGD1lvwU/DgY+FvlVE0J49KFAA+QupMJHmB2hyNHIQESIIF0I8Drh7OM8/7FGTeTev3nT6D2uHyPG9UEVg0wKQL6qkqAAhhVUsXs9N5/4/M1x4llRxJQJdB/5OyT/H7fpwD+ptqHdiRAAiQQJ4Gf8gJoPiWri7xsmS3FCFAAk2IJTftwKIBJ+yVAACSQjgSMFsAEE5ZIIUwA2WiKrHRcGwbHrPcDUIPB0nUlAlx/Spi0NqoO4GIAIoiR6jDydx2tPaZzJEACJJA8AusBiNBFqrzI358A2JY8dzizIwLcoHeEzYBORghgOkwHPvkpn+bKAUDjmgbQpYtGE+ABUnfSxwPM7nDkKCRAAiSQbgR4/XCWcd6/OONmUq9VW4BzJ+d7fPFpwMfXmhQBfVUlQAGMKqlidnrvv/H5muPEsiMJxEKg/6h36/vy/Lf7fL4LgEANwFfahAPMscRIWxIggeQSCAB5AHLgwwdAxthJIzouTq5HnD1RBEy4fuh9A5yozHBcZwQogHHGjb1IgASMJpASAphgBhIjhGEVGPNWOO//zMtZKnnM9ZdK2WQsJEACJEACRQmUAKxqjEcARD1cT3QGEeAGvUHJislVIwQwV70JzPg2P64F1wHtTokpThqTQMwEeIA0ZmRhO/AAszscOQoJkAAJpBsBXj+cZZz3L864mdRr4Uag/Yv5Hvc5G3itp0kR0NdIBHw+26N1tgakaxHQe/+Nz9e4TEnAMwJZWQsyt2fuPz4nB9V8yDsGCPg9m5wTkQAJpDyBgN93wJ+Xty9zR4n1zzzT8VDKB5zGAZpwE673DXAaLx4tQ6cARsu00CkSIIHEEkgpAUwQldtCGFaBSewidH903v+5z5QjqhPg+lNnRUsSIAESIAESIAEdCHCDXocsJMIHIwQwgz4Anl2WH/6sq4DLWXsvEeuBYxYgwAOk7iwHHmB2hyNHIQESIIF0I8Drh7OM8/7FGTeTes1eD3R9Ld/j25sBz3Q0KQL6GokABTCurQ2999/4fM21RHMgEiABEiABEiABEvCCAAUwXlDmHN4RoADGO9aciQRIQBsCKSmACdJ1TwjDKjDarFglR/R+AKoUAo0MJsD1Z3Dy6DoJkAAJkAAJpCUBbtCnatqNEMBkLwSyFuan4KUrgH4NUjUljEsXAjxA6k4meIDZHY4chQRIgATSjQCvH84yzvsXZ9xM6vXyWuCat/M9zmoHjGxnUgT0NRIBCmBcWxt677/x+ZprieZAJEACJEACJEACJOAFAQpgvKDMObwjQAGMd6w5EwmQgDYEUloAE6TshhCGVWC0WbMKjuj9AFQhAJoYTYDrz+j00XkSIAESIAESSEMC3KBP1aQbIYCR6i9SBSbYxncCBjZN1ZQwLl0I8ACpO5ngAWZ3OHIUEiABEkg3Arx+OMs471+ccTOp14TlwG3v53ss1V+kCgyb+QQogHEth3rvv/H5mmuJ5kAkQAIkQAIkQAIk4AUBCmC8oMw5vCNAAYx3rDkTCZCANgTSQgATpB2fEIZVYLRZtbaO6P0A1NZ9GhhOgOvP8ATSfRIgARIgARJIOwLcoE/VlBshgJnxLXDVm/kpeOQi4L7WqZoSxqULAR4gdScTPMDsDkeOQgIkQALpRoDXD2cZ5/2LM24m9Xp0ETB0Xr7Hr/UE+pxtUgT0NRIBCmBcWxt677/x+ZprieZAJEACJEACJEACJOAFAQpgvKDMObwjQAGMd6w5EwmQgDYE0koAE6TuVAjDKjDarFsbR/R+AGoKRfrplADXn1Ny7EcCJEACJEACJJAcAtygTw73xM9qhADmk5+ADtPzYVx3DvBCt8TD4QzpTYAHSN3JPw8wu8ORo5AACZBAuhHg9cNZxnn/4oybSb1ung1MXZXv8cfXAhefZlIE9DUSAQpgXFsbeu+/8fmaa4nmQCRAAiRAAiRAAiTgBQEKYLygzDm8I0ABjHesORMJkIA2BNJSABOkH7sQhlVgtFm5UR3R+wGoGQzppXMCXH/O2bEnCZAACZAACZBAMghwgz4Z1L2Y0wgBzI79QNXH83GcUgn4+Q4v8HCOdCbAA6TuZJ8HmN3hyFFIgARIIN0I8PrhLOO8f3HGzaRe9ScA3/6e7/GW/wNqHGNSBPQ1EgEKYFxbG3rvv/H5mmuJ5kAkQAIkQAIkQAIk4AUBCmC8oMw5vCNAAUxCWY8ePRojRowIzfHyyy+jb9++CZ3T9MEXL16M1q1bh8IYMGAAxowZgzJlypgeGv3XiEBaC2CCeYhFCMMqMBqt3oiu6P0A1ASC9DEeAlx/8dBjXxIgARIgARIgAe8JcIPee+bezGiEAEZQnDUeWLc9H8r6QcAZVbyBxFnSkwAPkLqTdx5gdocjRyEBEiCBdCPA64ezjPP+xRk3U3oVfTHACRWAX+40xXv6aUeAAhg7Qsqf673/xudryomkIQmQAAmQAAmQAAnoQIACGB2yQB/cI0ABjHssw4ykuwAmLy8Pn332GX788UfcfPPNCWWhOjgFMKqkaBcPAQpgCtBTE8KwCkw8C86bvno/APWGAWdJHgGuv+Sx58wkQAIkQAIkQAJOCHCD3gk14/oEAoGogphkBtR/DvDcynwPnu8K3NAomR5x7lQnwAOk7mSYB5jd4chRSIAESCDdCPD64SzjvH9xxs2UXnN/BC57Od/b7mcCb/cxxXv6aUeAAhg7Qsqf673/xudryomkIQmQAAmQAAmQAAnoQIACGB2yQB/cI0ABjHssw4ykqwBG9v9/+OEHPProo5g+fTpGjRqF4cOHJ5SF6uAUwKiSol08BCiACUPPTgjDKjDxLDkv+ur9ANQLApwjmQS4/pJJn3OTAAmQAAmQAAnEToAb9LEzM7CHzgKYF78Grn83H+p15wAvdDMQMl02hgAPkLqTKh5gdocjRyEBEiCBdCPA64ezjPP+xRk3U3qN+gwYuSDf24cuBIa1McV7+mlHgAIYO0LKn+u9/8bna8qJpCEJkAAJkAAJkAAJ6ECAAhgdskAf3CNAAYx7LMOMpKsA5s0338QNN9yAvXv3Wl5TAJPQZcDBNSRAAUyUpEQWwrAKjIZruYBLej8A1ZsdvYufANdf/Aw5AgmQAAmQAAmQgJcEuEHvJe2kzaWzAOab34EGE/LRnFIJ+PmOpKHixGlAgAdI3UkyDzC7w5GjkAAJkEC6EeD1w1nGef/ijJspvbq8Crz373xv51wNdD7DFO/ppx0BCmDsCCl/rvf+G5+vKSeShiRAAiRAAiRAAiSgAwEKYHTIAn1wjwAFMO6xDDOSrgKYV155Bf369Qt5TAFMQpcBB9eQAAUwCkkJJ4RhFRgFcEkz0fsBaNKwcGKPCHD9eQSa05AACZAACZAACbhEgBv0LoHUexidBTBC7vgngc1H301jtWX9gaa19GZK78wlwAOk7uSOB5jd4chRSIAESCDdCPD64SzjvH9xxs2EXjl5QM0ngD/253u7cQhwckUTvKePKgQogFGhpGSj9/4bn68pJZFGJEACJEACJEACJKALAQpgdMkE/XCHAAUw7nCMMAoFMLHjXbx4MVq3bh3qOGDAAIwZMwZlypSJfTD2IIEIBCiAiWFpFBbCsApMDOg8NtX7AajHMDid5wS4/jxHzglJgARIgARIgATiIsAN+rjwmdJZdwFMz5nAW9/n0xxzKXBHC1Po0k/TCPAAqTsZ4wFmdzhyFBIgARJINwK8fjjLOO9fnHEzoddXvwDnPZ/vae3KwIbBJnhOH1UJUACjSsrWTu/9Nz5fs00gDUiABEiABEiABEhAJwIUwOiUDfoSPwEKYOJnGGUECmBix0sBTOzM2CN2AhTAxM4MQSFMHhaiKbIcjMAuiSWg9wPQxMbO0ZNPgOsv+TmgByRAAiRAAiRAArEQ4AZ9LLSMtdVdAPPIF8Cw+fl425wEfH6DsbjpuOYEeIDUnQTxALM7HDkKCZAACaQbAV4/nGWc9y/OuJnQa9AHwLPL8j29oi7wVm8TPKePqgQogFElZWun9/4bn6/ZJpAGJEACJEACJEACJKATAQpgdMoGfYmfAAUw8TOMMgIFMLHjpQAmdmbsETsBCmBiZxbqsQznoBm+jmMEdk0MAb0fgCYmZo6qDwGuP31yQU9IgARIgARIgARUCHCDXoWS8Ta6C2A+/g9wyUuFMX/QF7jsdOPRMwANCfAAqTtJ4QFmdzhyFBIgARJINwK8fjjLOO9fnHHTvdePfwKNJgF/Hc73NKsdMLKd7p7Tv1gIUAATC62otnrvv/H5mmuJ5kAkQAIkQAIkQAIk4AUBCmC8oMw5vCNAAUxCWVMAEzteCmBiZ8YesROgACZ2ZuyhPQG9H4Bqj48OxkmA6y9OgOxOAiRAAiRAAiTgMQFu0HsMPDnT6S6AESoXTwfm/ZTP55qGwPTuyeHFWVObAA+QupNfHmB2hyNHIQESIIF0I8Drh7OM8/7FGTfdew3/FHjw83wva5UHlvcH5G+21CFAAYxrudR7/43P11xLNAciARIgARIgARIgAS8IUADjBWXO4R0BCmBiYh0IBPDrr7/ivffewwcffIAvv/wSf/75J04++WS0a9cOffv2xfnnn49SpUpZ48YjgMnJycG///1vzJ8/35pn/fr1WL16dchfmbNevXpo0aIFLr30UjRq1AiZmZkR4ynqS7TABwwYgDFjxqBMmTIRzdz2LzhRNAGMzLlo0SJMmzYNX331lcWkfPnyaNasGdq2bYvu3bvjrLPOgt/vjymvQWPJ77Zt27Bw4UJ88cUX+Oabb/D1119j7969lonMdc4556B+/fro2LEj2rRpgwoVKsQ81759+yBxzpo1C6tWrcKSJUtcHT/o0IEDB7B06VK88847WLZsWWieypUro2nTpmjVqlXczHbu3Il58+ZZ34c1a9aE1qjM0bBhQ2t9dujQAc2bN4+6nmKGGGcHCmDiBMjuOhLQ+wGojsTok5sEuP7cpMmxSIAESIAESIAEEk+AG/SJZ6zBDCYIYF75Buj3Vj6sTD/wzUDgzKoaAKQLKUWAB0jdSScPMLvDkaOQAAmQQLoR4PXDWcZ5/+KMm869/th/tPrLr3vyvWT1F50z5tw3CmCcsyvSU+/9Nz5fcy3RHIgESIAESIAESIAEvCBAAYwXlDmHdwQogFFmvX37djz55JOYMGFCSBARrnPnzp3xz3/+E2eeeaYjAcyhQ4csgc1jjz2G5cuXK/sngoaHH34YF1xwQVgBiFsCmET5Fww0kgBm06ZNuPvuuy020ZqIYEaMGGEJVVSbCF/Wrl1rMX/ttddUu0FEHg888AD69++PcuXK2fYTQcqUKVMscZHEY9diHT84nuTorbfewqhRoyyRkF2TNZudnW2JqBQeRlnDifBLvg+TJk2y/tuu1alTx8pLjx49QgIxuz6J/JwCmETS5dhJIqD3A9AkQeG0nhHg+vMMNSciARIgARIgARJwhQA36F3BqPsgJghghGHz54Blv+XTHN4WGNVed7r0zzQCJh8g/XorcE4NPYibfoC56LP3RFJ9+eWXrReGxdL27NljvZhKXrZU9OVU8kIweeFS+/btrRcunXHGGVFfCCbzPv/887jpppsKuTB06FBr3yYjIyMW15Rs5WVRN954o/VCqmA777zz8Oqrr1ovUYu3yf7CkCFDMHny5LBDDR48GI8//rirz99lH+Pqq6+2XtJWtMn+w/Dhw+MNS6v+4RhHi3PHjh3WOv/oo49CcThZ+1pBoDMJIaDr9UOna2w48CbfvyRkIaXAoE98Cdz9cX4grP6SAkmNEILCmQMTzt7pkCC999/4fE2HNUIfSIAESIAESIAESECZgAk34XrfACujpqEnBCiAUcIsVTpk80A2iFSaVLuYOnWqtdEhh/6Dze7Bt4hs7rrrLrz00ksq0xSzkQolsuEgmyBFq8G4IYBJpH/BYMIJYLp164Y77rhDScwh48hm0lNPPWVVN7F7uCJVZUTEMWzYsKjCpmgJ6dWrF5555hlUr149oplUkbn33nsxceLEmHPbqVMnjB8/XmmTbOvWrbjnnntiXkOydkRAdcstt9huHP7222+47bbbrAo2sbabb74Zjz76qCUeSmajACaZ9Dl3ggjw/i9BYDmsEgGuPyVMNCIBEiABEiABEtCGADfotUlFIh0xRQAzcTkw8P18ErUrH60CUzpyoedEYuPYKUrA5AOkWQuBzzYCI9sB7U5JboJ0PcCsSkVXAYzsO4wdO1b5ZUsSr1Rnl72XSC8EE5vvvvsO8ux+3bp1IURuClKKcpcq7LKXsWXLltBHsl8zcuRIVwQ3dgIY2ZeSF3ydeuqpqkvC1m727Nno2rVrWDsKYADTBDDyMrjVq1fj66+/xg033GCbfxq4R0C368fCjUD2QqDtKYBU39C1mXz/oivTZPqVk3e0+su3v+d7weovycxIYue2O6MBwISzd4mFpDa63vtvfL6mlkVakQAJkAAJkAAJkIAmBEy4Cdf7BliTRNKN/xGgAMZ2KcjmyPXXX4+lS5cWspUD/CJMqFevHg4fPmy9AUs2kEToIE0+q1q1KqZNmxbqF00As2/fPku4IBVmCjYRJkg1kxYtWqBKlSrWR/JQXd6EtmTJkmL+16xZEzNmzMD5559f6LP3338f3377rfVv8rf4EmwdO3YsZH/SSSdZlTpKliwZskm0f8GJim7CBflu2LAh5Its5Fx00UUQNvIGMnkjXNGKKiKCEfZt27aNmGN52C8bQiL6COYtaCzVUOSNclLJR5rkWDawJM/hKp6IeETyF+7NcSKykWop9913XyFfxEeJReaRfuHWUbCDCEekcky0SjPbtm3DgAEDiglThFOzZs2sNST/LbEuWrQIn332WTE2Ik4REVZRAVXQMNI6kAovLVu2DPGKNoeIsYRFpDlsv5QuGFAA4wJEDqEbAd7/6ZaR9PKH6y+98s1oSYAESIAESMB8AtygNz+HChGYIoA5cOToQbD1O/KDevhCYGgbhSBpQgKKBEw+QLrrIHDKWGD3waMCmGQKYXQ7wKyY/pCZbgIYeT4vlTNieflV0ZjlObO83EqeexdtUildntmPGzeu0EdSPf2KK66IFV9U+9zcXKvKujz7DjbZq3n33XetZ/NuNDsBjMzhZmyR+AVjoQDGLAHMxo0bLTHW9OnTkYq5c+M7lsgxdLl+BIUv8nfF0sDGO4BKpRMZeXxjm3z/El/kqdn7kS+AYfPzY2P1l9TMczAqCmBcy6/e+298vuZaojkQCZAACZAACZAACXhBgAIYLyhzDu8IUAATlfWePXswaNAg64FwsMlGyt13341//OMfqFChQqH+8mYvqTzyxBNPhB03mgDmlVdeQb9+/Qr1+7//+z/ceeedkI2ScO2///0vHnroIUyZMqXQx3al7ovOpfKw2yv/om3CdejQAY888ghEnFLwoYls/IiQRfJSUJzSqlUrS+hzyinhXw24fv169O7dG2vWrAnxkzmEaePGjeH3+4thFwGIVOi5//77C80V7e1q8jYtefNbUKQja0gEMZLvMmXKFJtD1tGDDz5YSAwlfaSi0IUXXhh2LYQTpkifgQMHWmu16BqSzcWff/4ZDzzwgMWu4PqW9dSnT5+w84iQ6qqrrgoJhkTEI9VvLrvssmKCFpnjxx9/tCrfiO/BVrduXbzxxhuWeCxZjQKYZJHnvAkkoPcD0AQGzqG1IMD1p0Ua6AQJkAAJkAAJkIAyAW7QK6My2dAUAYwwfnQRMHReYdovdAOuO8fkDNB3nQiYfoBUqsDIm+qDLVlCGF0OMDtdWzoJYOTZsTwzlv2Poi+3CsYnL3SSPZi8vDzIC7Ii2ckz8Mcffzzsy6Pmz59vVYov+AIseYmUvGwq3LN5p2zlmf61116LefPyf5hfd911ePbZZ6O+1CqW+VQEMHZ7Q7HMJ/sHshdQ9OVwwTFU9pVimU8H23CMo8VpQgUYEWdNnTrVEooF989SMXc6rJ9oPiT7+lFQ+BL0UwSlOld/ET9Nv3/RfV166d+LXwPXv1t4RlZ/8TID3s9FAYxrzPXef+PzNdcSzYFIgARIgARIgARIwAsCFMB4QZlzeEeAApiorGfNmoVrrrkmtDkiggKp0HL11VeHFUfIYJGqfchnkQQwO3fuxI033lhIJCAPo+WNYXZVMuQtXGInwpBga9euHUSwUqtWrbDxxSqA8dK/SJtwXbt2xeTJk1G9evWwMcmG2YIFC6yy7QU3wiJVZhF72eSSaifB1r59e0vccvzxx0ddF9J37ty5lnim4MbZxx9/jIsvvrhYX5lHNvKCTcQvQ4YMKSTiKdpJBC1i89xzz4U+kv+XCi0FK/MEPyyaU5W1Kn1lQ0c2B7Oysmw5SIUaeaOexBNsKm+U27p1K2666SaIeCbYRCgm8SSrUQCTLPKcN4EE9H4AmsDAObQWBLj+tEgDnSABEiABEiABElAmwA16ZVQmG5okgNn6F3De88DPO/OJl8wAVgwA6h9nchbouy4ETD9AWrAKTEGmXgthkn2AOd71FO7Zu1SEkP0Et9upp54KeXlSpLZu3TpLXFHw5VRi27lzZ+tFVyJ+KfgcXJ7Jy3P/8ePHW/sERSu6R6psHk6YkogXNM2ePRuyh1GwiehA9n3caioCmGgv6orVj7fffhs9evSI2C0VRRSpKICJNaZY1wnt1Qgk6/oRTvgiHptQ/UX8NP3+RW11pL7VN78DTSYDh3PzYz31WGDRDYBUgWFLTQIUwLiWV7333/h8zbVEcyASIAESIAESIAES8IIABTBeUOYc3hGgACYiaxEg3H777XjxxRdDNqqilHDiBRkkkgBm5cqV6NKlC2QzRlqsmxRr165Fz549rbegSatfvz5mzpyJM888M2x8sQpgvPQv3Cac8HjhhRcgG1PRmmyCyaZS//79Q2aRWO7evdsSZbz55pshWxUxR9BYNthuu+02SzATbNOmTbPe8lawHTx40BLZiHAq2BYtWgSpTmPXli1bZlWOCa6LSMKmcAKlSBt+4eYMV+ko3OaczCOCsKCQpWHDhnj99ddRp04du1BQdLNMxpHNShHqJKNRAJMM6pwzwQT0fgCa4OA5fNIJcP0lPQV0gARIgARIgARIICYC3KCPCZepxiYJYITxjG+Bq/IfU1nYT6kE/HyHqRmg3zoRSIUDpEWrwBTk65UQJlkHmN1aS+GevUerWu/WvEXHiSTkkJc03XPPPVErs8gewGeffYZbbrkFUuE92KQC+owZM3D++ecXmi7ci7DEwE1xirykTPweN25caO5Y93hUWKsIYGScWPY5Is2rMhcFMCpZS74NBTDJz4F44PX1I5LwJUjDhOov4bgVzWYg/91+eiSaXoQlcOpYYOOuwh+91hPoczaBpTIBCmBcy67e+298vuZaojkQCZAACZAACZAACXhBgAIYLyhzDu8IUAATkXVRUUmsbwUrKl6QiSJtJv3444+YM2cOZM7//Oc/aNOmDWTzICMjQ2kthCuzHk1kEasAxkv/wm3CxbIZFe6NbuE2fETAIqKM7777DqtXr7Yq7Tz//PMRq+aES8To0aMxYsSI0EfhNnzCbS5EqhRTdI7t27dbFW1ERNOoUSPUrl0bV155JSpVqlTIdP78+ejevXvorXeqlWwKDlJ0DBFUCfeKFSuGzIqus9NPP90SEDVo0MB2nf7www+WMKlChQo455xzLHFWr169UKpUKdu+iTCgACYRVDlmkgno/QA0yXA4fcIJcP0lHDEnIAESIAESIAEScJUAN+hdxanrYKYJYITjkLnA2CWFibY6EVjkXgEBXdNFvxJMIBUEMJGqwBREl2ghjNcHmN1eFroIYMLtnQwcONCqVF6uXDmlsOUZuzzDLlgJZvDgwdYYRZ85yx6APIuWqjPB5uYLmsKNP3z4cEh1HdU9HpWgw+01yEuzTjzxxEIv6orEQWWOoI2Ii3r37h2q0NOhQwds27atUMUeCmBiIZo8Wwpgkse+4MxeXT/shC/ikynVX8TXVLh/0WMFJs+L1s8Di38pPP8dLYAxlybPJ87sDQEKYFzjrPf+G5+vuZZoDkQCJEACJEACJEACXhCgAMYLypzDOwIUwERkXVQkEuuGSLgKIYl6m1qiBTDxLshY/Cu6CRfrm9LkjW4PPfQQZIMp2IYOHQoRq7i52SRjqwhgxJ/s7GzrT7B16tTJqn5y8sknx4sW4eIVv+6//34oPFgKzb9582b07dsXCxcutP4tnLhl//79+Mc//mEJY4Lt5ptvhlSbqVy5ctyxeDn/maZqAAAgAElEQVQABTBe0uZcHhHQ+wGoRxA4TdIIcP0lDT0nJgESIAESIAEScESAG/SOsJnWyUQBjDA+73ngqyKHxLLaAfKmbjYScEogVQ6QRqsCU5BNooQwXh1gdppnu346CGDCVWSJ9eVjEme4qivnnXceXn311WLP3fft24fbb78dL774YgiRVIyRl5Kde+65dthsP5cXa0m1+WCTsd999100a9bMtm8sBuGEDJdccgmuu+466+VTQTFQrHsq4Xwouj82ceJEK6aPPvooZE4BTCzZS54tBTDJY19w5kRfP1SEL0F/TKn+Iv6myv2LHqvQey+yFwJy71awtTwR+JLifu+TocGMvlgOLmjgr0Yu6L3/xudrGi0VukICJEACJEACJEAC9gQogLFnRAuTCFAAEzZbubm5loDikUceCX3+1FNPYciQITFlV/oPGzYs1IcCmPzNkUgVaopuwsnG0dNPP42yZcsqs//kk08gbyQLNhGcvPTSSzj22GOVx1AxVBHAyDhFq6vIv4n4pV+/frj88sutiiglS5ZUmbKYTTih1YwZM6y3s8XSwolbZs2aZflXsBXdzJPP6tevb8XSuXNnnHHGGVY1Hd0bBTC6Z4j+OSCg9wNQBwGxi1EEuP6MShedJQESIAESIAESADfo02IRmCqAOZADHPMQkFfkLrvP2cBrPdMidQwyAQRS5QCpShWYgvjcFsIk+gBzAlJfaEgdBDDhnmcPGDAAY8aMQZkyZWJCMHv2bHTt2rVQn0j7DlINvkePHoVsn3zySWvPJ57zmLt377bEL1IpPdikWrs8R3d7PyKSAOaJJ56w4pg3b17Ih7feegtXXHFFTDyDxkUFQyKoeeaZZ6w9MwpgHCFNaicKYJKKPzR5oq4fsQhfxBmTqr+Iv6ly/6LHKvTWi6veBGZ8W3hOvw/4636gjP7byN7CSpPZKIBxnGi999/4fM1xYtmRBEiABEiABEiABJJBgAKYZFDnnIkjQAFMWLbhxABORAWvv/46+vTpE5rDTQFMTk4Ofv31V3zxxReQzRsRWQTf8CUTRtrokc+Kvr0rEW/qcupf0U04J76tXbsWPXv2xIYNGyz28hY3yV/t2rXj+i7J2+n+/PNPrFy5Eu+99x5kg23Tpk2hMSP5umfPHgwaNAjTp08PO79UT7nwwgvRpUsXnH/++TjxxBPh9/uVfC1auUU6ydvsTjjhBKX+QaMjR45g7ty5EP7BNmnSJMjmY8H222+/QaohLViwIOz4Iuxp166dtbkmb7irXr16XBuIMQURgzEFMDHAoqkpBPR+AGoKRfrplADXn1Ny7EcCJEACJEACJJAcAtygTw53j2c1VQAjmOb9BFwc5jFSo5rArKuAEyt4DJPTGU8glQ6QqlaBKZg0t4QwiTrA7NUC00EAI8/Tr776anz55ZehsJ28fEw6y3N6eaa+ZcuW0FiR9nHE5tprry0kEnFDqLJs2TJ069atkA9SQf3GG91/vX0kAYzsOzz77LNWxfpgGzx4MB5//HGUKlUq5uX13XffoVevXli3bp3VV8Q1d999N66//noKYGKmmfwOFMAkPwfigdvXj1iFL0EKJlV/CcetaDYDWXrkl17kE/hlD9D1NWB1/qU59OEn1wIXnUZa6UqAAhjHmdd7/43P1xwnlh1JgARIgARIgARIIBkEKIBJBnXOmTgCFMCEZbtjxw707du30MP8aIKSSAkquqEUqwBGBBcinhCRg/xZv349ZPNh1apVWLJkSdR14YUAJhH+FWU2bdo0a2MqliacpALKmjVrrG4NGzaEiJHq1KmjNIxsCMga+Pnnn/HLL7/g+++/x4oVK7B8+XJLABOpRRPriE+y6VVQYBJpHPFTNpik+kqjRo2iVlQpGqtSgIpGkeL5/PPP0b9/f2s92jV5O5yIYWQjUuJSFfbYjRvv5xTAxEuQ/TUkoPcDUA2B0SVXCXD9uYqTg5EACZAACZAACSScADfoE45YhwlMFsD8P3tnAnbXdLb/O4NEhCTmsYTy1ZQBQQhNEKGIxDzUWDOpGv40ZqlZP7OqsaaqIEhMQU2hCElMqdKqD62ZCiEqkeF/3Tt7H/vdWfvs4ex99tr73Ou63iu8Z61nrfV71j7nvOtZ93rIb9RTAA/6B8siCwFj9gB+1tg9Lza4SGNoIoEqCWCSZoHxY25UCJP1AeYmLgGnKxsEMB9//LFzWRUvr/rnP/+Jzz77DMcff7wTj0laghdhsX1YDGbOnDkYNWpUG5HIYosthvHjx2PAgAFJu3bqm2xyP/z222/HqquumspmvUZhAhheePbKK6+Agh7vkrRGxhHMAs9M8WQUjJmlubxs7ty5TlyBmWR4yRZjON4lY4wfrLXWWhgyZIiTbZ6XfDWSnYcsGcOi/bFjxy7QX//+/TF48OA2cZikYhFTLDFpHJCXyf3jH/9wLrmjMOzdd99tE//jOu3bty969eqFzTffHFtuuSWWWWaZuusradwoSQyNjF544QU8+uijzkV8XHveumM8i37kJWnbbbddYh8G36P82aH4XsG1eeedd+Lll18GL5bbdNNNndgTRWhRTDJ/IBMazOrzI63whcMtW/YXjrlK318SLplSVh//T2DXO4Bvv19w+GcOAijAUmldAhLApPa93fE37a+ldqwaioAIiIAIiIAIiEARBCSAKYK6+syPgAQwRrZFCmC42c3N4xtvvNG5jcyfYSTJQshLAJP3+BoVDZERN8J5ixz5sURt3ntBEAYmmE2Hm+dpSlTAh+O66KKLcNVVV7XJ1lOvL2ZUYfaYAw44AEsuueQCVZMGMpLMq958GIQ544wzQrPamPphgIbBTGbn6dq1a5KhZF5XApjMkcpg8QTs3gAtno9GkC8Brb98+cq6CIiACIiACIhA1gQUoM+aqJX2yi6AIdS/fgr0vRqYM3dBxBcOAX61MdCpg5X4NSjLCFTtAGmaLDB+l6QVwmR1gLmo5WGDACbLufOipoEDB7YxOWHCBCfLuqmYsrWcdtppzj53hw7J30xNWWWYLeX8889Hp06dspyqY6ueAGbWrFkLZLi5++67ncupkhQKGY466ijceuutTjMKGSiwYSaZRgQwFL488cQTYMzhmWeeiTUkCnpOPfVU55KwNEKYJDEMCm4okKJ4gzGMa665pjbGenGSRgQwM2bMwJgxY5yY0dSpU2MxYSUKYhhjOf3009GzZ09ju6Rxo6gYGjvhXG+66SZcccUVseOWe+21F37961+jd+/esXwYJoChyOaII46oXXoXnDRjT7wEjwIqW0ujnx+NCF88JmXL/sJxV+37i63rs9FxzZ4LXDIROPHRBS11aA+8cjiwbn3dXqNDUPsSEJAAJrWT7I6/aX8ttWPVUAREQAREQAREQASKICABTBHU1Wd+BCSAMbItQgBDEQaFFwy2PPDAA7F9zs3ujTbayLktzS+WyVoA06zxZSGAYbYcBmOeemr+NZn1Nu/TiFJokzeoMWjDrDBeiRLAePU+/fRT55YqCm4odopTeMPa5ZdfjvXXX79N9aSBjDh9xZ2PXzjEucTJCEPbDFxdcskloLinqCIBTFHk1W+OBOzeAM1x4jJtBQGtPyvcoEGIgAiIgAiIgAjEJqAAfWxUZa5YBQEM+c+aAxw4FviT4WzsWksB+/QB9u0N/Kh7mb2lsedNoGoHSBvJAuNnnVQI0+gB5rz9HGW/SgIY7k2fc845oIDFK2ussYYjKOBhe1Oh4GDEiBHOIX6veAKPFVZYIQrfAq/fd999GDZsWO33jNXce++92GqrrRLbitOgngCG2TCCPI4++mhceOGFjnglbglm1fEEQl9++WVqAcwXX3zh+IkXgyUtZMp5MSN93HkwbkPxzwknnBBbqMFxkSHFSxRKXX/99bWh5iGAefPNN53xJYkFBtlRrHPttdcaBV9J40b1Ymh81p5//nkcc8wxbeJhcX2ZxIcmAcwhhxziiLLqxdLSrPW448+qXtrPjyyEL5xDGbO/cNxV+/6S1Xqyxc7n3wI3vQLc/Mp84X6w7N0LuHG4BPu2+KvocUgAk9oDdsfftL+W2rFqKAIiIAIiIAIiIAJFEJAApgjq6jM/AhLAGNk2WwDDDWQGRo477ri6G/LcgOdGdL9+/ZyU57z56sc//rGTTSR4+1aWAphmji+4wX3zzTc7N5clKcHN/bDN+7feessJeDFVe73Sv39/rLnmmthwww0dAQpvkerevTvOOuss55Ytr8QVwHj1yfWTTz5xAirMPEPBTr2MPxTd8OY1BvK8EneuSfilqcug0r///W/w1r37778fjz/+OBjYCisUwfAWtaWXXjpNdw23kQCmYYQyYB8BuzdA7eOlEWVLQOsvW56yJgIiIAIiIAIikDcBBejzJmyF/aoIYDyYl04Ejn3YjHbxLvNFMPv2AfolP8Nthb80iHwJVPEAaaNZYPzE4wph0h5gzte78a1XSQDzwQcfYN9998WTTz5ZA8CsGBQucO8+rDCbyT777NPm5XHjxmHHHXeMDxLAzJkzceKJJzqXVnmFe9433HADFl988US24lauJ4Bh9nj692c/+1kt+3ycrB7BvnlxFeNULH5BjylmFicewvgHM9zfddddxmlSxOFdlMXLynhJnKmce+65zriiRDCMudx+++04/PDDaxz89tgX4yvt27d3YjFxLvXKWgDzxhtv4MADDwwVdDAe1a1bN2fY9DmznzAGaCq8OI2XkwUzwXz88ccYPXq0s06///57PPzww8768Mp2223XRjhDrnvuuSeWW265Nt2QJzOrUIASFu/xxst+Xn311dB6v/rVrxwxU9euXUOXfPA9aosttnAuomNmJ68wLsq4krde8haexX0+o+ol/fzISvjijauM2V849ip+f4laK2V4/Z9fzBe9UPzy/nTziC/ZFjimfxlmozE2i4AEMKlJ2x1/0/5aaseqoQiIgAiIgAiIgAgUQUACmCKoq8/8CEgAY2RrCiRwE5kikyTlz3/+M4YMGVJrEmaDG95MBc7NYa9w05Zp13fbbTdH7MKN5y5duhi7TyrYCQZ5ogIVzRxfcIM7amwmIMFbyky3uPG2t2OPPRbXXXddGxObb76544tNNtkEq666qhNoaNfO/NbfqAAmOPbZs2fj/fffx/jx450byigiCZaLLrrIGbc3Jmb+YWBiypQpTlWuGwp6GHQossyaNQv/+Mc/8NBDDzniHtPtXJzjzjvvXMgwJYApBLs6zZeA3Rug+c5d1osnoPVXvA80AhEQAREQAREQgSQEFKBPQqu0dasmgKEjHnoL+NV4gIfOwsoe684Xw2zyI2AJ81ZiaX2qgacnUMUDpFllgfFTjRLCJD3AnN5j+bSsigBmzpw5uPjiix0Bir9Q/HLQQQfVhffOO+84+//+/eo02SNMGTbi9N+IZ6MEMJ9//rkjCqLYwStJ4lpfffUVDj74YCeLDsvgwYNxyy23YPnll0caAQxjMPRRMPMLL3obOXKkM9Zll122Tfzl008/dQQXv/vd7xYQp1x66aWgr8LiNRzz5MmTQSFU8KIxXrLGjCtrr722I35h8TLcsy9e1hUmMslSABMWl2IskONjXKdTp05tlgkFIO+++y5+//vfG8cZjBkF15hp3cSNu1F4sv/++y/Ak5fFnXHGGWDszS9o4Vj/9re/Oc8n11GQKTPsHH/88ejYsaPxUTC9R3kVKTC74IILsPrqq9fWwEcffeTEwyhgy0t41sgz628b9/Mja+ELx1DW7C8cexW/v2S1ppptZ/ZcYNIH87NSUvjyzSzzCFZfArjsZ8B2P9zl2Oyhqj9LCUgAk9oxdsfftL+W2rFqKAIiIAIiIAIiIAJFEJAApgjq6jM/AhLAGNly43vUqFHOj1codjjllFPqbq4HjXHTnDdNecUUbGCwhv3Qvld469XVV1+NgQMHxuovTwFMs8cX3OA+8sgjwQ38hRdeOPZzcN9992HYsGG1+gykMIhBcYhXKC7hhrm3Ac/XTj31VPAWqqhbxPxropEMMPUmxDXIYA1vR/MH47bffnsnC4y3mT9t2jQnUPTggw/WXWex4eVQkUEPinp4S5g/8JTGt1kNTwKYrEjKjkUE7N4AtQiUhpILAa2/XLDKqAiIgAiIgAiIQG4EFKDPDW3BhoPfS9sMh3stVSgffQPc8NL8n3e/DJ9R547zs8Hwp/9KwE9XAVb4YWusCig0hwQEqnqANMssMH6cYUKYuAeYE7imqVWrIoAxHcoPy4QRBGyKdzDzOrOG8EKsuIWZXigW8QqzxjPLyTrrrBPXROJ6UQIYfs4xgwsFBl457LDDnN+FXa7mHwQz1Q8fPhwUFbD4Y2JJBTAcCwVBhx56aJt58sK4yy67DGuuuWbd+b/55ptOrIbiBq8wewtFFf369TO2nT59uhNPoWjHK3HiPhwrRUNHHHHEAkIP2slSABOMS9E+4yQXXnhh3cworMdxMuPRL37xizbjjMp8lFYAwywyXOP+2BPHQfHSySef3CbeFnRIWEyI/qAP/RcH+tuGCWAY72O8lYKpspaoz488hC8eq7Jmf+H4q/r9pQzr+LMZwF/+BbzwATDlQ+Clj4Av/hs+cv6dcegGwCEb6G+OMvi3iDFKAJOaut3xN+2vpXasGoqACIiACIiACIhAEQQkgCmCuvrMj4AEMKFsecsUM2t4JWoTOWgobhaZDz/80Mks89RTT9VMXHvttc7Gcr2brPz9MRiw++67Y+rUqbVf/+UvfwGDPqaSJANMs8cX3OA2ZW+p90CYAlhB8RLrnHbaaTjvvPNqpngD2BVXXFFLLR/10H377bdOAIZBHK+YAiEUfHBOTFNPQcumm27qCJ46dOgQ1YXzOoUjTEfvlT59+jg3oFEkxcJMKww4MIjllTQ31lFIw2AYb4ljsI63aA0dOtT51yvMBPTcc8/hpZdectYahTeHHHJIrHkwOENRF4M5Xtlmm23AtbjkkkvGspFlJQlgsqQpW5YQsHsD1BJIGkZuBLT+ckMrwyIgAiIgAiIgArkQUIA+F6wWGG0JAYzHmQfQHCHMy8DfP49Hf40lgc1WBv5nSaBb5wV/uvt+RwGNSnUIVPUAaR5ZYPxeDwphog4w275i6mVXyGrswf3rrOx6drhHfeCBB7a5NIqH6rn3zMwucWIq5PCzn/2sTXaKRjKlcGxp9uSTsokSwNBeUMQS1x9B8QyZMjbhxZiSCmBMmXYoNLrxxhud+EOcYvJ1Pc4mcQljQ4yfhGUc8cbB+d9777044IADFshakpUAZubMmU5GnMsvv7w2/bjCLa+BKf61wQYbYPTo0W1iOX6+aQUwQZEXbcYV67BumGBnt912c8QspowtpvcoZiDi/H7605/GWTbW1gn7/MhT+EIYZc7+wvFX9ftLUQt15mxg+sz5P1+5/3r/7/371n+A5/4NvBnz7wsJX4ryZvn6lQAmtc/sjr9pfy21Y9VQBERABERABERABIogIAFMEdTVZ34EJIAJZRtMYZ90k/X1118HN3K5Se8VUxDltddec1Kyv/XWW0419nP//feDm9Zxyz333INddtmlTfWsBDDNHl9wg5uBFgYettpqq1g4goEVU3tmfWE2EmZS8QpTsh977LGx+mAlUwDHFAgJBtO23XZbp9+llloqVl/BdWgKWAX9zwASAwK9e/eO1Qcr8SY1rkMvI45pHQaFU0luj2MfQd9KAFPfPUGRDvqhDN9BYq85VcycgN0boJlPVwYtI6D1Z5lDNBwREAEREAEREIEIAgrQV3WJtJQAxnPijO9/yAjz2idVda3mJQLFEvCEMFvc1HYc884sdlxJey+7AOaTTz5xLnEaN25cm6knOZTPhrwM6qCDDnLiDl6h8OHKK6+MzMLB+kGRSdIYRlK/efXjCGBMc4sj7gm222mnnUABhCdSSCqACYonyIhxEWbySFKCMYmwTDumi8KSZvahQOWUU07BRRdd1GaIWQlgeFna3nvv7Vwy5hX2xbhUHOGW1+a+++5rwzFK5JRGAGNaR1tssYXjwxVXXDG2C2fPno3zzz/fuZDOK/WeF9N7VHAtxu7csopBIceTBwCjngIogFERgTISkPCljF4rdswSwKTmb3f8TftrqR2rhiIgAiIgAiIgAiJQBIEyHD61+wtwEV5Tn+EEJIAJZWO6jSlulhBu6p5xxhk499xz29g3BRqmTJniZNrw0spz85dihP79+8dauR988IGTiYOpz/0lKwFMs8dn2uCudyOUf86mzXTT5vhXX33lZNhhqnWv0FcnnXRSLOZh/jUFQoIZdKJSvAcHEBTQDB48GH/605+w9NJL16q+++672GeffRyBiVeSBP0+++wzJ3DoD/jtscceYCaibt261WwGxVBJhTbBYBV9cNlll2GRRRaJxT3LSsoAkyVN2bKEgL7/WeKIFh2G1l+LOl7TFgEREAEREIHSElCAvrSuixh4SwpgPCaz584XwjzzL+Dlj4C/fVZVN2teImAPAQlgFvRF1GH8tN4LE79QUMFsEssuu2wi00GBRpiwImiUWS3OOeecNgf6m3VAP44AJpjJheOPc5FVMA4RFGYkEcCYLiBLy8gkGmG2H87JX4JxGL5G0QXjdB06dIi9NoLiJjbMSgDz+eefO7G/t99+Gy+99BI4t+uuuy7RZXgcTzCGtsYaazixrrAL0dIIYIJxQfZ71VVX4fDDD08k1mE702WBjMUxO0/QN6b4YFjd2E61pGJUJhNLhqlhiEBdAj17AH2Xm/9zyAYARTAqIhCXgAQwcUktUM/u+Jv211I7Vg1FQAREQAREQAREoAgCEsAUQV195kdAApi6bCdPnuxkxeBGtFfOPPNMJ015ly5djG3nzp3rCBQoQPCyaXgVTQKYf/7zn9hzzz3BDWWvxE3LTvELb4e66667FhjLhAkTQlOCB4UI9TaQmz2+sFvoKFA57rjj0Llz50TcTcy/++47HH/88c6GvVe23357XH/99VhuueXqrgkKoyjaOPvssxfwL4Mp/PHf1mVKSc+bx2688UYwqFavzJgxw/EvgyBeMfmKQa3LL78cxxxzTBtzUWuVlTkfZr85+eSTa23DbmPjeEaMGIGbbvrhqsO4AcaPP/7YER09+OCDtX5Mgar83uzaWpYAplmk1U8TCdi9AdpEEOqqEAJaf4VgV6ciIAIiIAIiIAKpCShAnxqd5Q1bWgAT9M2HXwMvfQRM+RCY8tF8Ucz70y33oIYnAiUjIAHMgg7LQwDD+Awzuvv3ltlz3H1207IKZl5nnThZ4nmRGS9Ke+yxx2pm02TxSLPU4whgaDcoXojySVDUY8oOn0QAY4opJbmAzM/GFMth7I3MF1544VrViRMnYsiQIW1iNhSbbL311olQU6TCC+cefvjhWrusBDCJBlKnsimGVu9CvDQCGIrKKHbxSpTIpt7cTP0z7sp4XPfu3ds0Nc3t5ptvdp65shcJYMruwdYbP8UtfZYD1lsOWH95YL3lgdUWbz0OmnF2BCSASc3S7vib9tdSO1YNRUAEREAEREAERKAIAhLAFEFdfeZHQAKYumyZ6YMb6SNHjmxTj5uto0aNQs+ePdv8fvr06Y444re//e0C4ghWNIkxTKICChBOP/10HHHEEejatesCY2Q/d999Ny644AIwUGMq9dLaB1OkM1DEzeZ11113AVPNHl+YAIYDY2Dj1FNPBQMw/hLG/ZBDDsEll1xiZBi84Y329tprLydrT9CvfI1r4fnnn8eFF16IBx54wMg87CY1Zk6hyOmNN96otdtwww2dm+KYNr5jx44L2GNWF4pSbr/99tprq6yyinOTV79+/Raob8ri4s2JN52tueaaC9zMxT4o2Lnlllva2KuXPYZBIwYn/OKuHXbYwbGz/vrro3379m1sMXj28ssvO9l12NYrAwYMcJ4HE+v83vB+sCwBTDMoq48mE7B7A7TJMNRd0wlo/TUduToUAREQAREQARFoiIAC9A3hs7ixBDARzqEo5vXPgP98C3z+7Q//1v77vz/8/tvvLfa0hiYCTSYwsCdw5iBgix/uBXJGUAUBDPd1Bw0alBlR7nVTcMEYRxaF2SO47+7Pfk673F/mHv9PfvKTVN3wYihedMaLpbwSJ0tJMLYSN3NMqkEGGsUVwHz11VfOZVSMJXilXrwoKOoxiROSCGBMMZ7Ro0eDWefTFF4Yx3iZV7bZZhvwkrcll1yy9rvgpW+9evXCnXfe6cRFkpRZs2Y58UDGlbxStACGl+6RP5+Fxx9/3LkQLxgXzFIAw0vdGFM677zzagwGDx7sXPy39NJLJ8FZq0uevODOKxtssAG4JlZfffU29kxrp95lf6kGU1CjoADmyQOAM58CJrxb0IDUbUsSWGQhYMlFgKX408X334v88N98fe2lgRWz+RhvSc6atJmABDCpV4bd8Tftr6V2rBqKgAiIgAiIgAiIQBEEJIApgrr6zI+ABDCRbCkAYSDEny2EjRjAYZBl0003ddJ0v/LKK87m8xdffBFqMyzIYBIV0AgFDxSnMGDEPig64E1WTMPuFyAwyLPqqqu2uZWq3q1IpvTlnE/fvn2dzDa8zYlCkG7dujlzaeb4ghvczGry5JNP4tVXX3XGwnFutdVWoICETLjpz5vfgtx529eVV17pzMVUmD2HN3nRtr/Q/kYbbYT+/fs7fXGzn32/8MILbTIB8TWKVyZNmgQGiFgYVKIAapFFFmljMyxDCyvRd5tsskktEMNAxjPPPOP4OVjOP/98J3ONSTDDuhTYHHjggc5Yg2W99dYDgxQMCjGIw6AB12uwkNvvf/97rLbaakZuDAyecsopjjDM1AfnsvLKKzsv/etf/3JEQxTABBkz+wsFR/5sOZEPY4YVJIDJEKZM2ULA7g1QWyhpHHkR0PrLi6zsioAIiIAIiIAI5ENAAfp8uBZvVQKY4n2gEVhKIOrm+bIJOTzMX34HrHopwH/zKJ7wZbaV6HMAACAASURBVJB7D1aQY9m4mQ6X1xNG5ME0rk3uqXMPm1kogof9o/b+4/bB/XGKXrxYCy/eGjt2rBMfMBWTaOboo492Ls0Ky1wfdyxx6sUVwNBWUHAQdnkX6wY5mDK3JxHABMUo7IPxFi/eFGeu/jq8/MsfYzBltKFYw5/lvhHBRlBw0wwBDNc7L3r78MMPnR+ueV5gNnnyZCc+VS/uSFZZCmBM66ze+onjz+CaCMsokzS7TZy+bakT9vnx1Lv5CmF6LAy8cwzAf8tYqvr9pYy+0JhFoFECEsCkJmh3/E37a6kdq4YiIAIiIAIiIAIiUAQBCWCKoK4+8yMgAUwsttxc5q1P1113Xaz6rERxDAUW/jThYcEkZhdhQIIb635hS5zOmH2DGWe4Cc4sI17hzW38MQkMpk2b5tyaxpuiTIU3vnFDeoUVVnBebub4ghvct956qyMo4e1Q7733XhwkTtCKPCkgqleefvppHHrooaFZdMLaUrRy9tlno3fv3th7771BQRFLvaAKgwYMhJ155pmx5uCvRLENRVgUv1CgVK+89dZbGDFiRJtsK3E7jBs4TPM8eGNYYoklcPHFF+PnP/95qJAn7ngbqScBTCP01NZSAnZvgFoKTcPKjIDWX2YoZUgEREAEREAERKApBBSgbwrmAjqRAKYA6OqyHASqeoCUt+ePeip7HwSFL14PEsBkz9pkkfEIxicYEwge/N9tt92cvf8VV1yx4cF8/vnnTgzn4YcfrtlijIYXQJniKhQlMIuJd1kXG/HysK233rrhscQxkEQAE7wEzSQaYZ+8AGzUqFFObIolLKNNowKYOPOLW8c0lzhZYuLaD4o18hLAUPDy0EMP4Z577om8XC9q7FkKYBijPOqoo8DYnFcaFcDEFbbErRfFw8bXoz4/8hTCnDFofhazMpaqfn8poy80ZhFolIAEMKkJ2h1/0/5aaseqoQiIgAiIgAiIgAgUQUACmCKoq8/8CEgAE5stb/e6++67wc3u4I1jQSO/+MUvcM455+Dtt9/GZpttVnu53m1qDOpQkMJgQ5R9GmQGlF//+tegAIa3iwUDGttuu62zQb3UUksZ58j63MQ2ZQsx3b7UrPEFN7jJjCITZhJhNhhmXAkrFFeceuqpjqila9eusXzLzD1M5/7AAw9E1qf9Y4891hEPMdX7V1995WR9GTNmjNOWQpXx48c74idTYap63iBHEczUqVMj+2OFzTffHKeffjq23HJLtG/fPlYbZi269tprnWw0cURDabjxefjDH/6ACy64IFYfHDiFSfQPs9EUlfnFAygBTKylpErlImD3Bmi5WGq0yQlo/SVnphYiIAIiIAIiIAJFElCAvkj6efYtAUyedGW71ASqeIA0j+wvYcKX2p5i4G4jZYDJ/rGgyIPZx3mZVPCysEMOOQTMks797CwKs25QTMOLp7zCS65uueUWMBtMsNxwww1OPCBO3SzGF7SRRABjEjGY4lPMbr/ffvvhsccec7o74IADcOWVVy4QX0kigAmKUfJgERR8lEkAw9gKfcGL7eLEAv38eOkbY4NeTMp7LUsBjMnXEsA0voqjBDBeD3kIYcqcBaaK318aX02yIALlJCABTGq/2R1/0/5aaseqoQiIgAiIgAiIgAgUQUACmCKoq8/8CEgAk5itdyvTuHHjnLTr3gY1U7gzOMIbwNZee21HrGASczDzRb1C+4888ohz8xNvEvNSuzOow41tiisobqGIoGPHjjVTzOpy0EEH4d5773V+RzEGN8GZ1SOsMHU8gzkUbbz44ottAkphN5flPb56zCjsuP/++505UrhDcQe5bLrpphg6dCiGDx+OZZZZJrFPKe6hvQcffNBJFU9RjBdco1/XX399bLfddo4YpVu3bjX7pgDZySef7IiY/L4JDoj90a+8WW7ixIl4/fXXayISBjDWWWcdsF/Ohzeu1bNVb7LkRZ5cqxTcBOe15pprYtddd11gXkkAMuhGdlwvnAvXrHcrHzPlcPwDBw7EjjvuiJ49e8YW8SQZQ5q6EsCkoaY2lhOwewPUcngaXsMEtP4aRigDIiACIiACIiACTSWgAH1TcTexMwlgmghbXZWLQBUPkGaZ/SVK+OJ5O+4BZltXhym7Qr1Lu5o9D8YrKEbxZ57wxsBLpZglPSpDetIxc2+eWWXeeOMNpynjKow/bLXVVm1MmQQlFOrwwqxmXfaURADDwV9zzTU4/PDDa/MwiVv+/Oc/t4khXX/99U6cKViSCGCC/Sb1SVR9ipMYJ9pggw1qVcsigGHsZOTIkbjuuuuipum8zhgLY4GDBg1yfn784x878Rj/xXusl6UAJo8MME8//bQTJ/IX05hbOQNMcEFkLYQpaxaYKn5/ifXwq5IIVJCABDCpnWp3/E37a6kdq4YiIAIikIIAbwLvC4C3cm8CYBUA6/nsfAHgVQDc4HiJfyoCeBvA7BR9qYkIiEBFCUgAU1HHtuy0JIBpWddr4iLQygQkgGll71d27nZvgFYWuybmEtD601IQAREQAREQAREoFwEF6Mvlr/ijlQAmPivVbDECVTtAmlX2l7jCF2+5SACT34Pz1ltvYcSIEc5FS/7CC7Auvvhi8GKxtBdF1Rs1s3FQWHP55ZfXqp100kmgoKJDhw613/ECMV5YxYwpLLz46a677nIus2pWSSqAee2115wLsMjWNOY5c+bgtNNOw3nnnee83qdPH9xxxx2O6CJYkghgbrvtNuyzzz41E/XsZsWOc+DlZF6hWITjWGGFFRJ3ERTw/OY3v3E4mYqJS5iojP7jWmOGnWDhOqfoipew8YK91VZbDcstt5xR8JVUJGJaN/XmZKrfaAaY4Jro1asX7rzzTvCSNn9JOrfEzi2wQdrPj6yEMGXNAlO17y8FLkF1LQKFE5AAJrUL7I6/aX8ttWOb2JBfZH+TQX/ewfqvAEwCMNn9d1pC20sCuA3ANr52jwDgTdL/SWhL1eMTIN8/Bqrzjzb6QsVuAjyrzj+cDgOwL4CkKXHfA3AtgBsBzN/QUBEBEWhpAhLAtLT7Kzh5CWAq6FRNSQREIIqABDBRhPR6CQnYvQFaQqAaciICWn+JcKmyCIiACIiACIhA4QQUoC/cBTkNQAKYnMDKbPkJVO0AaaPZX5IKX7wVkPYAsy0ryNYMMH/9619x8MEHO5kt/IVCjEsvvRTbbLNNrllW7rnnHuyyyy61rplx/k9/+hOYrZ2FmeDPOeecNiIIUzaVvP2cVADDDPEUFd100021ofkzvLz33nvYe++98dxzzzmv1xM5JBHABLPKMKsOhU3Mep9XCQos1lhjDYwZMwa9e/dO1CV9PWrUKOfHK1kJYMiAgiRmWPEK19jZZ5/trL+42Y2CfGkrywwwQWEU7Q8ePNh5JpZeeulEPL3KQYESs/eMHj0aq6++eht7EsCE481CCFPGLDBV+/6S6gFSIxGoCAEJYFI70u74m/bXUju2iQ2zEsCEDfleABcD4B8Vc2PMSwKYGJByqCIBTA5Qm2CSf4AdD+BIJqxtsD+K2M52xTAzGrSl5iIgAiUmIAFMiZ2noRsISACjZSECItCCBCSAaUGnV3/Kdm+AVp9/q89Q66/VV4DmLwIiIAIiIAJlI6AAfdk8Fne8EsDEJaV6LUegSgdIG8n+klb44i0YCWCyf3TCxC8DBgwAM3E0I8MKs7rst99+eOyxx2oTvPvuu7Hzzjs7/x/1evZUzBaTCmBo5YYbbnDERV7xC3fuu+8+DBs2zDjn4AiSCGCCmWdo6+qrr3YENnmVKVOmYOjQobUMPexn3Lhx2HHHHRN1SXHKUUcdhVtvvbXWLgsBjCnTEIVBFOkMGTIk0RhvueUW7L///m3aZCmAoeFgFpy0giLaMjGlEIhirO7du7eZhwQw0UuhESFMGbPAVOn7S7R3VUMEqk1AApjU/rU7/qb9tdSObWLDvAUw3lT+FwBTS/KQfb0iAUwTne/rSgKYYrg30itTs94AYEAjRgxt7wJwLIAPMrYrcyIgAiUhIAFMSRylYcYkIAFMTFCqJgIiUCUCEsBUyZuai0vA7g1QuanqBLT+qu5hzU8EREAEREAEqkZAAfqqedSbjwQwVfWs5tUwgSodIE2T/aVR4YvnAAlgGl6KbQy88cYbOPDAAxfI/LLbbrvhkksuwYorrphthyHWmPWD/R1/PC9WnV+OPvpoXHjhhejcuTOCGTeYDYMihOWXX74p4/M6SSOAef3110GeZM3Sp08f3HHHHVh11VUxcuRIZ94sG2+8MW6//Xbn96aSRADz+eefY99998XDDz9cM5U2Yw6FIxwnBS5cD7169cLKK6/szIm+8YpJpOT3YVxHBXmxXRYCmM8++8zJtuMXWZHR7373O1AIE7eYsrOwbdYCGJOg6KqrrsLhhx+eOBuTielJJ52Es846Cx06dGgzdQlg4q4EIK0QpmxZYKr0/SW+d1VTBKpJQAKY1H61O/6m/bXUjm1iw2YJYDglHqz/JYBP6sxPApgmOt/XlQQwxXBP2+taAG7kn+p1DEwE8Kb741XjH5frAVgHwPyUtuYyjklgI57VtGNXOxEQAcsJSABjuYM0vIQEJIBJCEzVRUAEqkAgbwHMlottidOWPw0DFh2AhdotlApZcIzohzJ8B0k1VzXKhIDdG6CZTFFGLCag9WexczQ0ERABERABERABAwEF6Ku6LCSAqapnNa+GCVTlAGnS7C9ZCV88B0gA0/BSrBn45JNPnIwgzNLhL4cccgjOP/98LLHEEtl1FsPSiy++iOHDh9cyiIQJRWjqoosuwrHHHptYCBBjGHWrpBHAzJgxAyNGjMBNN91Us/3HP/4Rm222mSPIeO6555zfcz7k3qlTJ+MYkghgKCg655xzcNppPGs3v6TNdvL0009jzz33bJPZxSRsoTBk1KhRjqjCK2uttRZGjx6N3r17x0JvEkKxYRYCmL///e/YY4898Oqrr9bGwvVPAVKXLl1ijY+VTHb4+6wFMNOmTcNBBx2Ee++9tza2LbbYwsmMk0SYNnv2bJxxxhk499xz28wxLDuPBDCxl0KtYlIhTNmywFTl+0tyz6qFCFSPgAQwqX1qd/xN+2upHdvEhiYBzEMAnk44BiqXewHoCaB/nbYXATgFwMyQOhLAJASfUXUJYDIC2QQz/APxQgAjDH09AuAyAE8B+G+dsbR3n9V9APwKgGmDJepZbcJU1YUIiEARBMpw+NTuL8BFeE19hhOQAEarQwREoAUJ5C2A8ZAut9Byjghm0KKDMLzHcKzUaaXYtCWAiY1KFecT0Pc/rYQiCWj9FUlffYuACIiACIiACCQnoAB9cmblaCEBTDn8pFEWQKAqB0jjZn/JWvjiuUwCmGwWL7N6nHLKKY6QxF+OOOIIXHDBBYkyYmQzIsAkFLn77rvRv39//PznP8dTT/F8CZysL2PHjsVGG22UVdex7aQRwND4DTfcgIMPPrjWD4UXAwcOdAQwXgkTJHivJxHAsM1rr73mCFe8zDP83fbbb4+rr74aK60Ub4/cJJKikIYijGHDhi3AzdQns6xcfvnl6NGjRyTnCRMmYP/998d7773Xpm4WApgPP/ywzTpiB0kzwHCNnnjiiWAmlmDJWgBjWjf83ZFHHulkRuratWskTwqKHn/8cey3335tBEz1MihJABOJNbRCEiFMmbLAVOX7S3rPqqUIVIeABDCpfWl3/E37a6kd28SGJgHM6QB+UI4nHwxTYfJQ/ZHUugeafw1gVwCPhpiVACY57yxaSACTBcXm2BgCYEzg2eJzdbYrfgkTl4WNbk23He36C23uBODx5kxLvYiACNhCQAIYWzyhcWRDQAKYbDjKigiIQKkINEsA44eyaPtFHRHMsB7DsOvi/Ju/fpEAJoqQXg8QsHsDVO6qOgGtv6p7WPMTAREQAREQgaoRUIC+ah715iMBTFU9q3k1TKAKB0jjZH/JS/jiOUACmIaXomPg0Ucfxa677oqvv+Z5i/mFgoZrrrkGyy67bDadpLByzz33YJdddqm1ZFaULbfcEkOHDq397oADDsCVV14ZSwCQYgh1m6QVwASzhqyyyiqOIMTLRjJo0CDcdtttWGGFFUL7TyqAYeYPZpTxZ4Gh8SFDhuCyyy7DmmvyDE54+eKLLzBy5Ehcd911bSpRTHHFFVegW7duCzQOyzYSJ6vQlClTcNRRR+GFF15YwG4WAhiuddqneMcrFFMxGw/XWFQhD7I0iV/YNqkAJo745uOPP3aEUw8++GCb4dEvJ598cl2h2ty5czF+/Hhnzn5BEQVM1157rSOOMhUJYKJWQvTrcYQwZcoCU4XvL9FeUw0RqCaBdu0ij9ZFVqgmmcSzsjv+pv21xA4toEEeAhhOgxkmqKinOjsogmH6SWavmGGYrwQwBSwCABLAFMM9aa/M/nIJgMMCDUcyGS2A2UkNuvXXAnAjgI0D7es9qym7UjMREAHbCZThS7jdX4Bt93CrjU8CmFbzuOYrAiIAoAgBjB/86p1Xd8QwOy++MzbpuonRJxLAaKkmJKDvfwmBqXqmBLT+MsUpYyIgAiIgAiIgArkTUIA+d8QFdSABTEHg1a39BKpwgLRe9pe8hS+eh6sogDnjjDNAAUQeZd1118VSSy3VxvS0adPADCR33XVXm98z80sWWVVWXXVVUOCRprzzzjvYa6+9aiKIjTfe2LF155131swxK8zOO++cxnzDbdIKYEzt/IOhsILroEOHDqFjTCqAoSFTBhf+fokllsCvfvUrJzMI+foPyHKsTzzxBEaNGoVJkya1GQ/rjhkzBv369QsdZ1ifG264oTNHik26dOGZovmF6/Gmm27C2WefDYpMTCULAQztBjPx8Hc/+clPcPrppzvCq86dOy/QPbO+PPTQQ/jtb3+7AA9/ZYrKtt56a+P458yZ44hnzjvvvNrrFKIcffTROOigg2piIv6uU6dObWyEZcXxePK9w58NhsKXv/3tb46Y7eabb24jcqPhESNGOBlk/D7wdygBTMNvEzUDUUKYsmSBqcL3l+y8KksiUC4CEsBk5i+742/aX8vM0TkayksAwyF3BMCD+cFsMh8BGA7gRcO8JIDJ0dl1TEsAUwz3pL2uDmA0gA18DXlLw14A3klqLFDflFnmDQC7AXi9QdtqLgIiUCICEsCUyFkaagwCEsDEgKQqIiACVSPQBAHM/wFYLQ63zRbdDDv32Bm7Lb4bVuq0Uq2JBDBx6KmOj4DdG6ByVdUJaP1V3cOanwiIgAiIgAhUjYAC9FXzqDcfCWCq6lnNq2ECZT9AGpb9pVnCF88BVRTANLy46hgwZaV4/PHHsdNOOy1wMD6rcTCjxs9/zrM9yQuFAhRenHVW8PzWfFtxMqUk7zV+i7QCGPbADC/77LPPAp1R9HDvvfdiq622qjuQNAIYGmT2GYosKGwwFYpa1lhjDbRv3x7Tp0/HxIkTQ+tdfPHFztqJOlD7xhtv4MADDzRmc+F8+/bt6wgwPvvsM7z88stt+uPr66yzTptxZCWACRPncAAUwmyyySa1zDjMGEMWL774YptnhePbfffd8de//rXN/KLWPQUphx9+eF0fm57XefPm4Y477nAyuYQJhPr37++IaL7//nsnq1BYvSOOOAIUunEOYUUCmPjvB3FrhglhypIFpuzfX+L6SfVEoIoEoj6veV9lFeedw5zsjr9pfy0Hl2duMk8BjPNVFsAdAPoERs4vn9cYZiMBTOYujmVQAphYmAqvNIAJPgOjYEYYCs1mNTi6xXkvA4CdAnaYnpPPsIoIiECLECjDl3C7vwC3yEIpzTQlgCmNqzRQERCB7AjkLoCZh1Foj3swF0PRDjsA6B81+o7tOmKnHjs5Qhj+SAATRUyvBwjo+5+WRJEEtP6KpK++RUAEREAEREAEkhNQgD45s3K0kACmHH7SKAsgUPYDpMHsL80WvngukwAm2eINHqifNWsWRo4ciUsu4fmNfEqUECCqVwoOhg8fjo8+4qXFbUucTClR9ht5vREBTDC7jTeOwYMH45ZbbsHyyy9fd2hpBTA0+u9//xu//vWvcfvtt6eaPsUhl156KbbZZptI8YvXwZtvvulkmWFmlLiFwgz6eJlllsEBBxxQa5aVAIYG64lzosbJrCvnnnsuNt10U5xwwgm46qqrak1OOukkR7gVlsWHQqQ99tjDEaiElbBnhyIYZuU5/vjj67YPs0uuzL5z5JFHhmZ+8dpKABO1CtK/bhLClCELTNm/v6T3mFqKQPkJSACTmQ/tjr9pfy0zR+doKG8BDNMr8g+8wwJzCDu0LwFMjs6uY1oCmGK4J+3V5KfTDVmWktr16h8L4OJA45MB/JAuNK1ltRMBESgNAQlgSuMqDTQWAQlgYmFSJREQgWoRaIoAZkOcWaP2IjZFe0cIw59eUTSZCeb9We+3rdZPN+FEcWvx1+3eAG1x57TA9LX+WsDJmqIIiIAIiIAIVIqAAvSVcqdvMhLAVNWzmlfDBMp8gNSf/aUo4YvnAAlgki3FoADGJKJIZjG6dqMCmGnTpjkZS5gVxV8oEBk7diw22mij6EHkVKMRAczMmTNx4okn4vLLL28zOoomTjnllEhhSSMCGHbI/h944AEnA8ikSZNiEVpiiSWcrCXHHHMMll566Vht/JVmzJiBa6+9FmeffXZoVhKvPkU2rLfzzjs7Qh1/tpwsBTDsj4KgU0891REexSnMkkMxz6GHHoquXbs6TSgiO+6442rNo4RMFLE8/PDDYBaW9957z9htvXmyATPmMJMM+w7L8uI3TOELM/ZwnL17945cY2wrAUycFdFYHb8QpgxZYMr8/aUxT6m1CJSfgAQwmfnQ7vib9tcyc3SOhvIWwHDoJwE4NzAHZn/hYfv/Bn4vAUyOzq5jWgKYYrgn7XUPAKMDjShO4XM8J6kxQ/0dAdwIgDcjfA/gQwBjADyYgW2ZEAERKAkBCWBK4igNMyYBCWBiglI1ERCBKhFougDGD28StnazwlAMs1psrhLAxEbVohXt3gBtUae00LS1/lrI2ZqqCIiACIiACFSCgAL0lXCjYRISwFTVs5pXwwTKfICU2V+cA7uDgEE9G0bRkAEJYJLhCwpgePB+7733xnPPPZfMUILajQpg2NUNN9yAgw8+uE2vzAhy5ZVX1gQICYaUWdVGBDAcxD333INddtmlNh4KFMaPH48BAwZEjrFRAYzXwezZs/GPf/zDycwyYcIEJyMKs5OwcDx9+/ZFr169sN1222HzzTdHt27dIscWVWH69Ol45JFH8NBDD+H555+v9bfeeuuhT58+2GuvvZy+unTh5dXAbbfdlqsAhn1QkMLngaKqJ5980sms4glTKHhZZ5110L9/fyfrDZl06tSpzTSnTJmCoUOHtslUdPfddzsCnnrlX//6F0aPHu3wZ7ajr7/+ulb9sMMOc8QtHocwO+T5zDPPODynTp2KV155pWbHY8pxb7nllk42nSRFApgktBqr6wlh+LnKz1dbS5m/v9jKVOMSgWYRkAAmM9J2x9+0v5aZo3M01AwBjElcwQP1+wKYFphbHAFMewA/ATAUwJYANgSwhGtnIoA33UP7zwCYnhE7/jGwMQB+M2J/6wBYxbVNBfnrANj3IwBeATAro35ppiOA9QBsAYB/nPXx9f0FAN4g8CyAhwG8DGB2ir6jBDA8D8357g5gCADe/LAYgCz6N63Bzdw5JZlKnLUTZc9bW4MBbOpy51rzire+/gLgMd5fAGBulNEMX6f/2be/POk+Sx9k2E8WprhmlnWfmW0ArAmgf4DlSwAeApDkWQ0y4DPH9fsfAPQfn9ODANCHXLPcUHg+4XtCM565MMbktpL7nPE54PPO59+/BtNw8/cXfN79DL163Gyh37YLjIHvdxRIcd2xHfk28gzY/sxl8SyUzoYEMKVzmQZcl4AEMFogIiACLUigUAGMx/tJdMRitawwFMPwj4PwIgFMC67URFO2ewM00VRUuYQEtP5K6DQNWQREQAREQARamoAC9FV1vwQwVfWs5tUwgTIfIH3lY6Dvcg0jyMRA2QUwmUCQEREQAREQgcQEbP38sOkz1gS1zN9fEi8SNRCBihGQACYzh9odf9P+WmaOztFQMwQwhwG4OjCHNBlgKLbgQfBTAewUgwnrnw3gWgAzYtQ3VaGo4gAAv/SJTqJM8YD4ZQ32yz46A6CCnRl0ekV16r4+FQAzgtzDRJsx27BaPQEM020eD+BIV/RSzyzFOKNccUjc/m0QwPAQPsVUpwPYPAE3Cjd+A+CJBkUAcbukoONPrjjH32YkgItSip/i9h23Hs/O9wbwawB7xWzEZ5XvEZcyuWhEmzABzLfuOj2xzjr9P1fENSWkj2Y+c8EhkFuS9ze2T8LN3189AQzTyh7qvs96wsJ6LnkAwBmu+K5u7CVgpCzPXMwlXK1qEsBUy5+ajQQwWgMiIAItSMAKAYyf+2R0x1wMdTLD8Afgl862RQKYFlypiaZs9wZooqmocgkJaP2V0GkasgiIgAiIgAi0NAEF6KvqfglgqupZzathAjpA2jBCx4CtB5izmZ2siIAIiIAI5EVAnx/pyOr7SzpuaiUCNhCQACYzL9gdf9P+WmaOztFQ3gKYDgDOckUc/mlc5R5W/y4wt7AsHvsD2BbAxb5sL3GxMNvMUQAoTIlbeDj7Z66owJ8BJG571qMY5Bg3+0SSg+Fsy2wZvwWcs0FpCg+ln+Bmw4nTPkwAM5lJUN3MM3HseHX+AICijCgxA+sXLYBhJptzXJFTkjkG1zPnQUFCnoUCjQsBHG3o5H/d1+Iwz2uMZEm/UzDG/05a+Mxwbsy0E1ZMAhi+P1Codn5Eh/e62WGCmaeKeOb8Q22UG7OwUBhI4VucbCxhAphFAVwSU2DoHz9Txx4L4OaYIqwyPXNJ13Al6ksAUwk3ahI1AhLAaDGIgAi0IAHrBDB+HzyHFbFQTQjzwx+8zdDF5gAAIABJREFUEsC04EpNNGW7N0ATTUWVS0hA66+ETtOQRUAEREAERKClCShA3xLunzdvXtLgc0tw0SRbk4AOkGbjdx1gzoajrIiACIhAqxHQ50c6j+v7SzpuaiUCNhCQACYzL9gdf9P+WmaOztFQ3gKYpQDc6opX/NM4zj1oHZyaSQDDLBsUYhyc8lA9++DBd2aiiSMO6Oge5iabNIf4/XOiIILimzsAxN2H/KmbPSat8Mbr/1UAR7gCnKglZBLAUGxEscHGUY1DXh/nMv8kon2RAhhePExBCbPbNFoo6mL2kbTZhuL23w/AmJCMRFxvfN6YJeYVALPiGs2g3rIArgCwW4O2KFSjoGVCiJ2gAOYxAA+5mYeintddXJFI0HQRz5w3hqy4UYRysptJZ3aED0wCGGZuOhPAkJT+Y//7AuBzX6+U8ZlLiaS8zSSAKa/vNHITAQlgtC5EQARakIDVAhi/P6ZgA8zFoWiHQyEBTAuu1ERTtnsDNNFUVLmEBLT+Sug0DVkEREAEREAEWpqAAvQt4X4JYFrCzZpkTAI6QBoTVEQ1HWDOhqOsiIAIiECrEdDnRzqP6/tLOm5qJQI2EJAAJjMv2B1/0/5aZo7O0VDeAphh7oF8/8F0HpRmdpVnDfMyCWBM02eGE2YbmAJgOgCKVvq4mQt4uNt0EP5QANdHCFGYsYb1LgixQTHO7QCeAvCpO7AfAdgEwF4ANjcMlvM93G0XJYLZEMB17lyCpqYC+COAxwG8677YDcBmAHYPyRbzAoADAbwRsYZMAphgEwoTmA2GYgP2zyw5/wNgO3d+Sxj6iCMKKVIAs6crNgquF66vOwGQ+b/deXnz5drdJ0SAQpEWGeVZuNaPj5HthGIYZj96GMBzAN6PmZ0jzdjriRo4Dj4zZPpXAP8F0AXA+i5Hk2CG65ZiircMgwkKYPh80eYybl1mkaEQ50kAM901yj4oKPsFgI8CNot65jgMvt9d5Ap+glP1uN0HgGI2ilq897kd3feb4DMX970m+LzTPte5P+OU937zNIC33cwyZEyBzEEAehl8QzHSfgbG/qplfObSPBOlbiMBTKndp8EvQEACGC0KERCBFiRQGgGM55vXsDh6w5SmsQW9pymHELB7A1RuqzoBrb+qe1jzEwEREAEREIGqEVCAvmoeNc5HApiWcLMmGZOADpDGBBVRTQeYs+EoKyIgAiLQagT0+ZHO4/r+ko6bWomADQQkgMnMC3bH37S/lpmjczSUpwBmLQA3GjKIMBsLD1CbzrdECWAeBXASgJdDhCw8t8sMGTwAH8xcUq9fD/FAV1izSoA5D4if4IpP5ob4ozMAZpg43T1s769GAQoPfr9Wx5fMBHENAIqG/IXCk1MB3OUe6DeZ4Lw3AHCpm7XFX4ftmP2m3nmiKAHM/7qZUsIy6Cznvk7Rgr/wQD4FRaPrzLsoAczirlhlJ9/YyJp+vts98B827LD5xlljWTzOFJww2wd/4hb6gqKzRwBQyEWBQxYZYrj2KPy51jCQWwCc4RNsBatQVERBEUUgwYxH57ptg9lMggIYv83fA/g1AM41WBZyRST+z80in7l6Qqao541zW9rN2BLMXsQ1vKubNStsbdR73im8Odv1Z1g2IwrGuPZGGjoIy7LDqmV+5uI+Z5WoJwFMJdyoSdQISACjxSACItCCBEongGlBH2nKiQnYvQGaeDpqUDICWn8lc5iGKwIiIAIiIAItT0AB+pZYAhLAtISbNcmYBHSANCaoiGo6wJwNR1kRAREQgVYjoM+PdB7X95d03NRKBGwgIAFMZl6wO/6m/bXMHJ2joTwEMDzUzkPqPNTO7ArBwuwZt4XMqZ4AZpwr5PgkBo8t3Wwpy/vqMvPDUDdrjMkED2dTgBLMSEHRzYiQbBQmOxSi/M4gwKHtY91sFcF2PG98tCtg8b/GTBhH1Rlz0M6Kbt9BEU1UZpJ6B+J5yJ2+DAoRgn2HZQGJygpRlACGfrofgH+NMLPKJRFZgrx5m8QT9bIbxVi2iapQcLU3AIolTNl3ooxxrMwmRIHUEwD4XEVlKDLZXNXN8BIUnJ3piqKYnSWqmIRnFI3xWXw90DhMAMNsN1znH0d15r5e9DNHod6YQCYh+oTvEcxuFfW8cRpcA8cBoFjIX25y37PCBCxhzzvFM8ySw+w5UWuBzzuflUMCffN3fM8wiavK/szFXFrlryYBTPl9qBn4CUgAo/UgAiLQggQkgGlBp1d/ynZvgFaff6vPUOuv1VeA5i8CIiACIiACZSOgAH3ZPJZqvBLApMKmRhUloAOk2ThWB5iz4SgrIiACItBqBPT5kc7j+v6SjptaiYANBCSAycwLdsfftL+WmaNzNJSFAIZnZbsBWMHNvrI7gB1CxsyMEL8EMD3k9TABDDOw7AWAh+LjFB4Mv9AVlfjrUxhyX4iBrQAwgwezG3glTuYWkznTgX4KcIYDeNHQwCQiYH2KhShOSFKYeed2AH18jaJEKGEH4q8CcCKAsIP0wXExM8r1ALYPvFAvK0RRApgdAVBU5S+buVlS4vLe2c0W469PQQJFAM0qPd2sQ8z64V+7Sft/AMDFACZEZL8J2mU2J/rcX6Ke86ANZkMZZchoc7grSvPXDxPARIm8gn0W+cyFvT/xWTg/pvjFm49JiEIhDTMbUeBkKmHPO7O68H1zTszFQ1+MD6w7CpGYCcqUcaoqz1xMPOWtJgFMeX2nkZsISACjdSECItCCBCSAaUGnV3/Kdm+AVp9/q89Q66/VV4DmLwIiIAIiIAJlI6AAfdk8lmq8EsCkwqZGFSWgA6TZOFYHmLPhKCsiIAIi0GoE9PmRzuP6/pKOm1qJgA0EJIDJzAt2x9+0v5aZo3M0ZBIf5NUds5kcGCFiCRPAnOUekI97MJtz2M/NpOCfj+lAPV/v5B48Z/YFf0mSEcTfLuxAf9g8TAfSmXXlFAAzEzqEZ5c5D7b3lyEA/hxiy9R/WAaOqOGYRCH1st8UJYAxzbmeUMc0758AuNoVCL0C4B0AzyUQakWxTPL6Mq7AiqKpzZM0DNSlEOYEAG/GsNHdFb9QfOOVKPFFmNl13Gw0FHB5hcKaXwH41vc7kwDmLQAcw2sxxuxVKfKZ47q5IyBSe9YVvL2bYA5e1Y0AjA1kMzoPAJ8t03umae4UGe4B4O8J+qfokdm8BvnaPAKA9v9jsFO1Zy4BqnJVlQCmXP7SaKMISAATRUivi4AIVJCABDAVdKqmZPcGqPxTdQJaf1X3sOYnAiIgAiIgAlUjoAB91TxqnI8EMC3hZk0yJgEdII0JKqKaDjBnw1FWREAERKDVCOjzI53H9f0lHTe1EgEbCEgAk5kX7I6/aX8tM0fnaKhZAhiKX44CMCViLmECGGZUeTohB9NB+dMBUIQSLKaD3GkFIJ7t3gDGAFjD19nDbnaEz32/W9gVqxzp+11aEYFnIosD8cxiMhLArITcTSwpCtkbwHsGW0UJYPoDeDSQvYLrlJlE/ppwzjZV59n1ZQFwDVCMRHHCKgkHSD8xkw0zIgU/Z/ymTGucbZgVxpQBpN4wmL2Ga255AC8D+JvrB/pirq+h6bmul3XE1GfRzxyFJqMDA0sj8vNMLA7gBjfri/e7p1whyocGACYhiklsFLVs6LPfue9pXl2+x+8J4J+GxlV95qI4le51CWBK5zINuC4BCWC0QERABFqQgAQwLej06k/Z7g3Q6vNv9Rlq/bX6CtD8RUAEREAERKBsBBSgL5vHUo1XAphU2NSoogR0gDQbx+oAczYcZUUEREAEWo2APj/SeVzfX9JxUysRsIGABDCZecHu+Jv21zJzdI6G8hbAUMhxlSvw+CzGPEwCmDSZCdjVBgDuD2RFCBPAmA5m3+qKdjiHNMWUHcOUqcIkGKl3eD3OWEw2KcahuOMrgwHTgfhhAO6L01mgTlg2nc0AMMtFsBQlgKHQ4hYAgwMD+gLAZQDuAfCPFAKgFMhybdIewHIA+gHYBsBWAJiBJKpw3TNj0u11RDA7AhgXMER/nhMhnInqu97rJgEM32OYrem7mIaLfOY6uCK8kwJjrZehKWpaJpsfARgaIjo0Pe9h7431+u7iipYO81Wq937dKs9clL+sf10CGOtdpAEmIiABTCJcqiwCIlANAhLAVMOPmkUbAnZvgMpZVSeg9Vd1D2t+IiACIiACIlA1AgrQV82jxvlIANMSbtYkYxLQAdKYoCKq6QBzNhxlRQREQARajYA+P9J5XN9f0nFTKxGwgYAEMJl5we74m/bXMnN0jobyEsBMAPAQgDvdrB/1skj4p2cSwDziZjL4T0IOPOR/B4A+vnZhh7xNGRnSHAj3D5FniM9wf/y/Dx50N2XReADA0QCmJ5yzV70rgP8FsJuvfb0sLMED8SahTpKh8ED81YEG+wC4zWCkKAEM/UPGl9aZGMUwj7tCqmcAvA9gdhIQFtb1BDHMDMP1QUEMM3mYCjPB7ApgcsjrxwK4OPAas3/wucurJMnsFDaGIp85U9aUT90MSa80AG1/V2joNxEmYjMJYMKez3pDSiqAadVnrgG3FtNUAphiuKvXvAhIAJMXWdkVARGwmIAEMBY7R0NLS8DuDdC0s1K7shDQ+iuLpzROERABERABERCB+QQUoG+JlSABTEu4WZOMSUAHSGOCiqimA8zZcJQVERABEWg1Avr8SOdxfX9Jx02tRMAGAhLAZOYFu+Nv2l/LzNE5GjKJDyhceTphn/8G8KErdvkYwH8TtveqFyWA2Q/AzYExpzkQHpx2HCGI6UB/Snx1m00FsDuANw21ggfi64ll4ozNJCg6GcB5hsZFCWA4lGUBXAOAQoE4hYIQZue5CwAZTYvTyPI6zMpxEACKWZYwjPUmACMAzAi8FibwCsv0kxUG0/NynJuJJG4fRT5zpve4uONOWo+iGGY5CpaiBDB65pJ6sKD6EsAUBF7d5kRAApicwMqsCIiAzQSCApgrfnQFBi42EL269Eo17FEfjsKZH535Q9t5GIUN4ftFKrNqJAJJCNi9AZpkJqpbRgJaf2X0msYsAiIgAiIgAq1MQAH6lvC+BDAt4WZNMiYBHSCNCSqimg4wZ8NRVkRABESg1Qjo8yOdx/X9JR03tRIBGwhIAJOZF+yOv2l/LTNH52jIJD5oNPNJI8MtSgBj4pCFACbOQfMdAYxrBFqCtmHihOA402bd8YaSJEtHkQIYjndFVzzhz5YTFymzwzDL0VgAzOJR5rI+gMsB0Hf+8hGA4QBeDPzelP2DVYoQwCR9Vot85lYB8CcAmzZhsYS9l8d5X4ozvKQZYDybeubi0C2wjgQwBcJX1zkQkAAmB6gyKQIiYDuBoADGG+96i6yHgYsOxPbdt8fgboNjT0MCmNioVDE/AnZvgOY3b1m2g4DWnx1+0ChEQAREQAREQATiElCAPi6pUteTAKbU7tPgMyagA6TZANUB5mw4yooIiIAItBoBfX6k87i+v6TjplYiYAMBCWAy84Ld8Tftr2Xm6BwNSQAzH26RAhjTYfS8XC4BjJlsZwA7APgVgM1TwP8CwO8A/BbA1yna29JkLQC3A+gTGJApw0qZBTBFPnM/AXCHgXEea8BWAQznqmcuD49nZFMCmIxAyowlBCSAscQRGoYIiEAzCYQJYPxj6LdIPwzrMQw79dgJ63RZp+7wJIBppvfUVwgBuzdA5baqE9D6q7qHNT8REAEREAERqBoBBeir5lHjfCSAaQk3a5IxCegAaUxQEdV0gDkbjrIiAiIgAq1GQJ8f6Tyu7y/puKmVCNhAQAKYzLxgd/xN+2uZOTpHQxLAzIcrAQzwR986a6UMMP7Hqz0AChR2AcCsIvzvJOUuAL8E8EmSRjHqLuqOZzVXOEHxyWz3dx/GaB+3Cs+9HwvgokCDqwAcD+A73+8lgIlHNSg6kwCmLTdbn7l43q1oLQlgKurYlp2WBDAt63pNXARamUAcAYyfzw7dd8DwHsOx2+K7oVuHbgugkwCmlVeTNXO3ewPUGkwaSE4EtP5yAiuzIiACIiACIiACORFQgD4nsHaZlQDGLn9oNMUS0AHSbPjrAHM2HGVFBERABFqNgD4/0nlc31/ScVMrEbCBgAQwmXnB7vib9tcyc3SOhiSAmQ93PwA3BzhTAHFbg+xPAnBuhN0BAP4SqBOWuaHB4YQ2D2bEeA7A3gDeS9mhKcPG/gBuMdgzrcGwTDX1hrOk669tfJUaEfLwDPiyAAYB2Nb9d5UYPK4EcCKA/8aoG7dKdwDXA9jV1+AjAEMBTIlrJGa9/gAeBbCYrz77Znacb32/6wDgLABc4/6Sxncxh+ZUMz0vSZ/VIp+5rNdpEnZeXdPzmZQhbZlEUK8C2APA31MMzKZnLsXwq9NEApjq+FIzIQEJYLQOREAEWpCAQQBzE4BhABavh2Opjks5QphdF98V23T74e8qCWBacBHZN2W7N0Dt46URZUtA6y9bnrImAiIgAiIgAiKQNwEF6PMmbIV9CWCscIMGYQkBHSDNxhE6wJwNR1kRAREQgVYjoM+PdB7X95d03NRKBGwgIAFMZl6wO/6m/bXMHJ2jIQlg5sPlge3RAc6NilA6ATjfzajhNx0UCJgEB6aMGzkuAwQPxE8FsDuAN1N2yiwiFwfa8rzVfQZ7WQlgVnAFMBSseKURAUxwqMxUsRyAfq4QZXsASxjm8zWAnQA8npKdqdnCblaWIwMvphEtRA3LlKHkVgBHAeDc/MUk8NoTwB1RnTTwehYCmCKfOZ45JE+uH69QxERu/2yAS5KmtgpgbHrmkvCsXF0JYCrn0hafkAQwLb4ANH0RaE0CCwhg+qEdJmJZLIRhmOcIYbaLIrNul3Wxa49dHTHMmGljcOZHZ/7QZB5GYUP4fhFlTa+LQMME7N4AbXh6MmA5Aa0/yx2k4YmACIiACIiACAQIKEDfEktCApiWcLMmGZOADpDGBBVRTQeYs+EoKyIgAiLQagT0+ZHO4/r+ko6bWomADQQkgMnMC3bH37S/lpmjczQkAcx8uBsAuB/A8j7WYYf+47pjKfegO7OHeOUtVzzxmu93zCryJwCb+n73mJuB5bO4nTVYz3QgfiCAp1PYNWWFqJet5DAAVwf6SZNFZE0AdwLo5bOVpQAmiILz3AXA2QCCmWFOBnBeCnb1mphERbzIeQSAGRn21RvAGABr+Gxe4wq5glltTMKxRua+o5tR5mMALwF4G8CzgUxEWQhginzmwoRxaZ+3NK4viwCm6GcuDdtKtJEAphJu1CRqBCSA0WIQARFoQQJGAYyfw2Tnj6bhblYY/jFctzAbzCPT+beVWySAiUKm17MnYPcGaPbzlUW7CGj92eUPjUYEREAEREAERCCKgAL0UYQq8boEMJVwoyaREQEdIM0GpA4wZ8NRVkRABESg1Qjo8yOdx/X9JR03tRIBGwm0i6GIsXHcFozJ7vib9tcsWCKRQ5AAZj4iU/aQNwDsBuD1SIrmChsBGBsQ1TwMYF8An/uaLAbgd+7vvV83mkVkVQB/ADAbwD8AvAOAohuKCUxiCdOB+OMBXAIg+D4ThYN93w5gY19F07y9l7M6jL81gEcDgwsTwFC8si4Aij2Y8YRZXZ50xSxJ5stz4gcDuDbQb5hgJIpdvddN64nCImaBeaIRw4G2Jn+EiVpMwjGKZ8jkq4RjIstTAJzla8fnYAiAib7fZSGAKfqZM4m+OO9RAOYk5Mbqnd1sU/THBwCYweldV8D2vsFeVs+cSez2qptR6++Bfsv4zKVwRTWaSABTDT9qFh4BCWC0FkRABFqQQKQAxs9kEgajPYZhLoajHVaKhUsCmFiYVClTAnZvgGY6VRmzkIDWn4VO0ZBEQAREQAREQATqEFCAviWWhwQwLeFmTTImAR0gjQkqopoOMGfDUVZEQAREoNUI6PMjncf1/SUdN7USARsJSACT2it2x9+0v5basU1sKAHMfNhhWRnSikA6uofZKRzwF2YFIfPgIXdTdo/LAZwIYGbC9RAmyqiX0cZ0IP4+AIcA+DRB/2F91zvcb+r7OFd8E7frDgDOcNn624QJYEwZQO4FcBCAaXE7deslyZiS0HSb6osDoLCGoix/GQeAgopPGjHutjX1UU+MZcpyRFEOL5N+MeF4mH3pFgCDfe2eAsD18aHvd1kIYGiuyGfOJBx6AcBerlgtITpHyDUawFq+hqZsU97LRQhgyvjMJfVDZepLAFMZV2oiDgEJYLQQREAEWpBAIgGMx+dVdMVsDMc8DHMzw/CPZHORAKYFV1XhU7Z7A7RwPBpAzgS0/nIGLPMiIAIiIAIiIAIZE1CAPmOgdpqTAMZOv2hUxRDQAdJsuOsAczYcZUUEREAEWo2APj/SeVzfX9JxUysRsJGABDCpvWJ3/E37a6kd28SGEsD8AHsrABRBMDuEV5gFZk83e0oStwwEcDMAHvr2Sj0hwToA7gocYGd9ZouhwCFJ4SH4GwMZWNieWTluCDFkOhDPqocCuD5BFhhT31HZbH4KYEJgXDcBGBGSrcY0BfbLrDN9Ai+GCWC6ArgSwAEB/+xqyCITxZ6CjPGBdRMmdIqyFfU6z6JRyORfo2zDtUNBB7N/pC0UbVHwdX7AQD1hEM/Js9+LAm2uc39vyjYUNj7TGjQJp7ISwBT5zJnWH7mQI7PgJBG90daFAI5M8AwVIYAp6zOX9nkqdTsJYErtPg1+AQISwGhRiIAItCCBVAIYP6dJWM2XFYZ/sLUtEsC04KoqfMp2b4AWjkcDyJmA1l/OgGVeBERABERABEQgYwIK0GcM1E5zEsDY6ReNqhgCOkCaDXcdYM6Go6yIgAiIQKsR0OdHOo/r+0s6bmolAjYSkAAmtVfsjr9pfy21Y5vYUAKYH2CHZdh41s0M8veYfmF2h98ZBCjMbvFLANMNdsIyxrDPw12BSPB5Nw1nWTdLCIUS/vKkK6YJE0iECWDeA/ALAGwf1X9Y31Filp8AuCMgXqFoJq4YJaxfzj9MAMPXmO2F4h5/odjoqARCkjDxwT4Abou5XpJUY3+XuJl5gu0mueIJ+mp2EqMAlnazDf2/QLs4IiyT/2hmpCvoiDMWk3AqLJNMVgKYop+5IQDGBMRM5H02gMtiimDCREtRz08RApiyPnMJH6VqVJcAphp+1Cw8AhLAaC2IgAi0IIGGBTB+Zi9gE3SoZYVZ03lJApgWXFWFT9nuDdDC8WgAORPQ+ssZsMyLgAiIgAiIgAhkTEAB+oyB2mlOAhg7/aJRFUNAB0iz4a4DzNlwlBUREAERaDUC+vxI53F9f0nHTa1EwEYCEsCk9ord8Tftr6V2bBMbSgDTFrYpcwtrvArgBACPA5gb4p/OAHYBcDoAigL8hUISHjqnmCasrOFm99g4UOEL91D8tREZUVYD8L8Adgq052F4ZnIZXafvMAEMm7B/CiP+FHIon2el1wPArCc81B+cN4Usk+v0HZYNI0r8U69fr7t6ApgVXd5bBMb2KICTALwcIfphFpaTXaGH3wR9TAHMuzk9x2EZfrzungFwtZuVZlqdMbQH0NNdlxQD+bMVec2YJedEAP+tY4d+OBrApYY6XI/MTvJZSHuOgZmXfmvI3hOWDSUrAQyHVOQz18Vlw0xHwUKx3BkRa4jPzXHu+1IwI1CU34oSwJT1mcvpUbbXrAQw9vpGI0tDQAKYNNTURgQaJvDR9x/hvVnvYfqc6Zg5bya+m/ud81P773kR/+/WnT1vNjq374yF2y1c+3fh9gujc7vO4L/+33v1/K+z3lIdl8IqnVfB4h144UFrlEwFMH5kkzEc7TAMc/EeNsSZrUFTs7SEgN0boJZA0jByI6D1lxtaGRYBERABERABEciFgAL0uWC1zagEMLZ5ROMpkoAOkGZDXweYs+EoKyIgAiLQagT0+ZHO4/r+ko6bWomAjQQkgEntFbvjb9pfS+3YJjaUAKYtbJ77ZcYTZtkIHipnTYoLbgfwFIBP3aY/ArAJgL0AbG7wHQUozOLCdlFZVMIEODRLEc0fATwG4A03ywcP0a/r9k3hi2nMUYfhaTt4IJ59fRkQJQTnzuwTfdy2pr6TzJsZa241jJ827nWzqVCExGwi3QBsBmB3ADv4eHPMFCjRf16pJ4BhnT0BUFgU5MZ+H3B/KITxfE3eFDdRNEORS1A0kmTOjTzmP3XHHRRaBW1SRMTxTwUwx32Rc6VgaZ0Q0Ytng9lwDgPwSYyBhmXCCVu39CEzJe0f8KHXVT0RUZYCGPZX1DPHvutlL/LW4F0AXnEzR1Ew9GMAW7sZjEyipRfcbE9v1fFbUQKYMj9zMR6D6lSRAKY6vtRMSEACGK0DEcicwFyqH2a+5whcvJ9/zfrX/P92fz9r3qzM+23UYPcO3bFKp1Wcn56de87/t1NPRxzD/166I7MiVqPkJoDx8LyMHljP+YNRRQSaRcDuDdBmUVA/RRHQ+iuKvPoVAREQAREQARFIR0AB+nTcStZKApiSOUzDzZWADpBmg1cHmLPhKCsiIAIi0GoE9PmRzuP6/pKOm1qJgI0EJIBJ7RW742/aX0vt2CY2lABmQdgUdhwLgGxMgpIk7uEhdtq62RVvRLXluWOKSS6OECdE2fFev87NUMIsLvVK8EA8hSPnuJk5ghlp4vTNeTM7CjORULQSVeoJKKLa8nXO7ygA9B2FNF6JEsCw/vEAzo/TSYw6vASZGU/qZUyJYSZWlfUBXA6AgpCsCxmSS1jmFlN/PDDIrC37NjgYCjjoyykhdrIWwBT1zHnTYxYaitSC2ZPSYIxi59ksUgBT5mcujU9K2UYCmFK6TYMOJSABjBaHCKQiwAwur/33tTaiFk/s8u9Z/05l0/ZGXdt3bSOO8YQyq3deHRssQvF2eUruApjyoNBIq0PA7g3Q6nDWTMwEtP60MkRABERABERABMpFQAH6cvkr5WglgEkJTs0qSUAHSLNxqw4wZ8NRVkRABESg1Qjo8yOdx/X9JR3EgQ+YAAAgAElEQVQ3tRIBGwlIAJPaK3bH37S/ltqxTWwoAYwZNjMt7AzgbDfjRxqXTHLFJ0/GyPzit8+zx8wocymADdN0DIACFAoxKEiII8YwCWD4O2YJYYaUqEwj/mEyE8sJAO4GMDfB+NMKKNjfcW6mmL3dLDlet1ECGNZjVheKPU5sQPBE3qe4rGYmmHOjVZdwx84MQ/zvRgtZXgDgDwDSzIOCsZEAfpmSJbPucO28WWciWQtg2FURz5x/isu5gjN/9qKkvmSmJIrt6MOoUqQApuzPXBTbSrwuAUwl3KhJ1AhIAKPFIAKRBD6b/Rkmz5iMyd9OxpRvpzj//cH3H0S2a7UKFME4P13dfy0WxUgA02qrsyXma/cGaEu4oKUnqfXX0u7X5EVABERABESghAQUoC+h02INOfi9tE2jefPqvhyrA1USgbIS0AHSbDynA8zZcJQVERABEWg1Avr8SOdxfX9Jx02tRMBGAhLApPaK3fE37a+ldmwTG0oAUx82RRmHuQfL4woMpgL4PYBbAMxowJfMirIfgCMA9EpghwfhKdx5OYHwJkwA8x8Aa7qZYHaIGANFIGMA/AbAuwnG66/aGcAuAE6PKboh4zN8/dWbR70h8bz3egBOdTPwxB2+N+ffuqKNojaXV3bXyj4xuQXnxzVLodPtAOjzRgrFY5u6oiRmM4pT/g7gCgA3xXhm8hDAeGNs5jMX5EJuA11uUc+avy19dx6AexKIlooWwHD8ZX/m4qzr0taRAKa0rtPAjQQkgNHCEIE2BKbNmbaA2IWZXXIt7TAL8/CNo9Lnv+18/85X7s9/zfu3ve/12ZiFdlgU87AY2rv/8v/h/FB9Hf7v/Hb8kpVbsVUUIwFMbi6X4eII2L0BWhwX9dwcAlp/zeGsXkRABERABERABLIioAB9ViRtsyMBjG0e0XisIaADpNm4QgeYs+EoKyIgAiLQagT0+ZHO4/r+ko6bWomAjQQkgEntFbvjb9pfS+3YJjaUACYebB6MZzaWIQD6A+jjy7jBA2OvAngWALO9UHgyO57ZWLU6AugN4KfuAfm1AiKHia744i8AHgXwfgLhizeAKOEIz41RIDIcwGCXAdtSuMD5PgbgQQCfpOjbBIFZWTZ2xSgb+fr7AsBzAB4HMNbNduF/H4yaRxRwnvteCcDmACi0oPCory+bCc/lvQKAooOH3LFMizLaxNe5Vjh+ClA4bq5TirjoO694c3gbANcMf/jfWa5Z9uWx3A7AIHfNeuPwxuCt2RdiZiqi3TwFMB6jZjxzYcvCvwa3dgVofM/xCp+5NwA838D7jQ0CGG8+ZX/mmvh4N68rCWCax1o9NYOABDDNoKw+LCXw9ZyvnawuTmaXGVOcf9+eye99GZV5eAft8E/3y+TbaAf+fIy5+AYd8DXm4Bt0x9dYI1VqwWwG+Sq6OsKZWa6AZi4Wwzz8CMCPAz/LZ9Mh5meJKThTjAQwWXlTdiwiYPcGqEWgNJRcCGj95YJVRkVABERABERABHIjoAB9bmgLNiwBTMEOUPf2EtAB0mx8owPM2XCUFREQARFoNQL6/EjncX1/ScdNrUTARgISwKT2it3xN+2vpXasGoqACIiACIiACIhAEQQkgCmCuvrMj4AEMPmxlWUrCTzzzTN4dPqjeGT6I5g0Y1KjY/zOEbdQ2DLXUUy/jXnufz+Mt3Em5jbagTXtJ2ORmiBmLlZHO/zY+ZkvlFmt0XFu13078Gfbbtvix51pMt8iAUy+fGW9EAJ2b4AWgkSdNpGA1l8TYasrERABERABERCBDAgoQJ8BRCtNSABjpVs0KBsI6ABpNl7QAeZsOMqKCIiACLQaAX1+pPO4vr+k46ZWImAjAQlgUnvF7vib9tdSO1YNRUAEREAEREAERKAIAhLAFEFdfeZHQAKY/NjKshUE3pn5jiN24c9TXz+FL+d8mXRcXzgCl/kpAef/8P/b4230xQdJjVWy/jy0w0uuGGbeApljqGZh+srYZa2F13LEMEO6DcHAxQaic7vOsdvGrSgBTFxSqlciAnZvgJYIpIaaioDWXypsaiQCIiACIiACIlAYAQXoC0Ofc8cSwOQMWObLS0AHSLPxnQ4wZ8NRVkRABESg1Qjo8yOdx/X9JR03tRIBGwlIAJPaK3bH37S/ltqxaigCIiACIiACIiACRRCQAKYI6uozPwISwOTHVpYLITBr3iwnw8vj0x/HU988hVe+fSXpOD7EPEwA8Djm4glsjHeSGlD9AIGX0RezsQWALdAOgwAsFpfRwu0XxnbdtsPgboMdMczaC68dt2ndehLAZIJRRuwiYPcGqF2sNJrsCWj9Zc9UFkVABERABERABPIkoAB9nnSLtC0BTJH01bfVBHSANBv36ABzNhxlRQREQARajYA+P9J5XN9f0nFTKxGwkYAEMKm9Ynf8TftrqR2rhiIgAiIgAiIgAiJQBAEJYIqgrj7zIyABTH5sZblpBChyodhlwtcT0mR5+QTA8wCecAQvG+H1pg28VTt6ERuiPQY6ghg4gphF4qJYb5H1sOViWzpimIGLDkS3Dt3iNm1TTwKYVNjUyG4Cdm+A2s1Oo2ucgNZf4wxlQQREQAREQAREoJkEFKBvJu1m9iUBTDNpq69SEdAB0mzcpQPM2XCUFREQARFoNQL6/EjncX1/ScdNrUTARgISwKT2it3xN+2vpXasGoqACIiACIiACIhAEQQkgCmCuvrMj4AEMPmxleVcCTDLy/ivxrfN8nJYoMtrjEP4HPPwPNrhWVfwMinXgcp4fQJ3ogN6YgDaY1NXDENRTKc42Hp06IFBiw3CVotthR167ICenXrGaebUkQAmNipVLA8BuzdAy8NRI01HQOsvHTe1EgEREAEREAERKIqAAvRFkc+7Xwlg8iYs+6UloAOk2bhOB5iz4SgrIiACItBqBPT5kc7j+v6SjptaiYCNBCSASe0Vu+Nv2l9L7Vg1FAEREAEREAEREIEiCEgAUwR19ZkfAQlg8mMry5kTmDhjIu7/8n7c/9X9mPrfqQva7xf41WTn/6c5gpf2eA5z8BdshAmZD0wGsyPwJBbFYo4YZgDmYYAjimmHDlEddGrXCTt03wFDewzF0O5DsWTHJes2kQAmiqheLyEBuzdASwhUQ05EQOsvES5VFgEREAEREAERKJyAAvSFuyCnAUgAkxNYmS0/AR0gzcaHOsCcDUdZEQEREIFWI6DPj3Qe1/eXdNzUSgRsJCABTGqv2B1/0/5aaseqoQiIgAiIgAiIgAgUQUACmCKoq8/8CEgAkx9bWc6EwN+++1tN9PLsN8/WtxkUwEzCEHyGp7EdZmYyGBlpPoGnsTS6uIKYdu6/EaNYouMSjhhmx+47YsceO2Khdgst0EICmOa7Uj3mTsDuDdDcp68OCiag9VewA9S9CIiACIiACIhAQgIK0CcEVprqEsCUxlUaaLMJ6ABpNsR1gDkbjrIiAiIgAq1GQJ8f6Tyu7y/puKmVCNhIQAKY1F6xO/6m/bXUjlVDERABERABERABESiCgAQwRVBXn/kRkAAmP7aynJrA+7Ped7K88Gf8V+Pj2PkOwAPoh10Dlcvwnh1nfqrjEXgF/4PZGIp2GIp5GBgFZuVOKzsZYSiEGdJtSK26BDBR5PR6CQnYvQFaQqAaciICWn+JcKmyCIiACIiACIhA4QQUoC/cBTkNQAKYnMDKbPkJ6ABpNj7UAeZsOMqKCIiACLQaAX1+pPO4vr+k46ZWImAjAQlgUnvF7vib9tdSO1YNRUAEREAEREAERKAIAmU4TG33F+AivKY+wwlIAKPVYQmB6XOmzxe9fDlf+PLt3G+jR9YO4zEPD7jil38B0PtfNLXq1HgRG6K9I4ShIKZv1MTWXnhtDOsxzBHDbPLmJm2r90MZPt+jpqjXW5uA3v9a2/9Fz17rr2gPqH8REAEREAEREIFkBBSgT8arPLUlgCmPrzTSJhPQAdJsgOsAczYcZUUEREAEWo2APj/SeVzfX9JxUysRsJGABDCpvWJ3/E37a6kdq4YiIAIiIAIiIAIiUASBMhyQtfsLcBFeU5/hBCSA0eoomIBf9PLx9x/HGc0zjuhlDh5Af/wt0EDvf3EIVrHOS9gKczEUcH5WSzxFCWASI1MD6wjo/c86l7TUgLT+WsrdmqwIiIAIiIAIVICAAvQVcKJxChLAVNWzmlfDBHSAtGGEjgEdYM6Go6yIgAiIQKsR0OdHOo/r+0s6bmolAjYSkAAmtVfsjr9pfy21Y9VQBERABERABERABIogIAFMEdTVZ34EAn+QXLTSRdh18V2xcqeV8+tTlluewPMznse4L8c5P29+92YcHi85WV7m4gFshEl1Gti9ARBnpqrTGIEn0RHdXCEMM8MAS8UyKAFMLEyqZDUBvf9Z7Z7KD07rr/Iu1gRFQAREQAREoGIEFKCvmENr05EApqqe1bwaJqADpA0jdAzoAHM2HGVFBERABFqNgD4/0nlc31/ScVMrEbCRgAQwqb1id/xN+2upHauGIiACIiACIiACIlAEAQlgiqCuPvMjEPyDxO1p5x47O0KYnXrshIXbL5xf/7LcMgT+b+b/OYKXsV+OxdPfPB1n3n93RC/M9rIhnorTAIDdGwAxJ6FqGRF4AUuiA3ZAOwzFfDFMp1DLEsBkBF1mCiSg978C4atrff5qDYiACIiACIiACJSMgAL0JXNY7OFKABMblSq2GgEdIM3G4zrAnA1HWREBERCBViOgz490Htf3l3Tc1EoEbCQgAUxqr9gd/9X+WmrHqqEIiIAIiIAIiIAIFEFAApgiqKvP/AiECGC8DpddaFns2mNX7LL4LthisS3yG4csV5LAjLkzHMGLl+1l1rxZUfP8AMD9jvClHx6Mqmx43e4NgBQTUpOMCLyAVdHBFcK0w+AFrEoAkxFomSmQgN7/CoSvriWA0RoQAREQAREQAREoGQEF6EvmsNjDlQAmNipVbDUCOkCajcd1gDkbjrIiAiIgAq1GQJ8f6Tyu7y/puKmVCNhIQAKY1F6xO/6r/bXUjlVDERABERABERABESiCgAQwRVBXn/kRmIJDMQ8HAdgoqpO+i/R1xDDDegzDul3Wjaqu11uYwGPTH8O4r+Zne3l/1vtRJKZjHu5zMr1MwwPYBjOiGtR53e4NgAYmpqYZEngJfTDXyQgzHMAGjmUJYDIELFMFEdD7X0Hg1a1DQOtPC0EEREAEREAERKBcBBSgL5e/4o9WApj4rFSzxQjoAGk2DtcB5mw4yooIiIAItBoBfX6k87i+v6TjplYiYAOBdu0ij9ZFVrBhHhaMwe74m/bXLFgiGoIIiIAIiIAIiIAIxCdQhi/hdn8Bjs9aNZtJYAq2xDwMd37a4UdRXf+s+88wvMdwDOs+DMwSoyICU/87tZbtZcq3U6KBzMOf0Q5j0R5jsT4+jG4Qq4be/2JhUqUagZewL+biUPTD5qIiAiUnoPe/kjuw5MPX+iu5AzV8ERABERABEWg5AgrQV9XlEsBU1bOaV8MEdIC0YYSOAR1gzoajrIiACIhAqxHQ50c6j+v7SzpuaiUCNhCQACYzL9gdf9P+WmaOliEREAEREAEREAERaAYBCWCaQVl9FEdgMhZxsyIwMwJ/Fqo3mMU6LIZdeuziZIXZsceOaI/2xY1dPTedwCfff+Jkehn35Tg89NVDcfqfCmCs89MPL8VpkLCO3RsACSej6iIgAiKQgIDe/xLAUtXMCWj9ZY5UBkVABERABERABHIloAB9rngLNC4BTIHw1bXdBHSANBv/6ABzNhxlRQREQARajYA+P9J5XN9f0nFTKxGwgYAEMJl5we74m/bXMnO0DImACIiACIiACIhAMwhIANMMyurDDgKT8WO0xzDMdYQwkdkR/mfh/3EywlAMM2DRAXbMQaPIhQAFL2O/HOsIX6bNmRbVx2dOppd5GId+eDCqcoOv270B0ODk1FwEREAE6hDQ+5+WR5EEtP6KpK++RUAEREAEREAEkhNQgD45s3K0kACmHH7SKAsgoAOk2UDXAeZsOMqKCIiACLQaAX1+pPO4vr+k46ZWImADAQlgMvOC3fE37a9l5mgZEgEREAEREAEREIFmEJAAphmU1Yd9BCZhANo5Qhj+rB41wLUWXgsbd93Y+dmo60ZYf5H1o5rodUsJzJo3Cy/MeAETZ0x0/uXP+7PejzPaBzAPYzEXY7Ex/hOnQQZ17N4AyGCCMiECIiACIQT0/qelUSQBrb8i6atvERABERABERCB5AQUoE/OrBwtJIAph580ygII6ABpNtB1gDkbjrIiAiIgAq1GQJ8f6Tyu7y/puKmVCNhAQAKYzLxgd/xN+2uZOVqGREAEREAEREAERKAZBCSAaQZl9WEvgXnogJcxHHMw3BXELBpnsD079awJYpgdhqIYFTsJfDP3m5rQZeI3E/HsjGfxxewv4g12HiajPcaiA8aiL16P1yjTWnZvAGQ6VRkTAREQgTYE9P6nBVEkAa2/IumrbxEQAREQAREQgeQEFKBPzqwcLSSAKYefNMoCCOgAaTbQdYA5G46yIgIiIAKtRkCfH+k8ru8v6biplQjYQEACmMy8YHf8TftrmTlahkRABERABERABESgGQQkgGkGZfVRDgITsRI6OEKYrQAMAtAj7sCXW2g5RxDTv2t/DFxsIDbpukncpqqXMYFps6c52V3488w3z+Av3/wF38/7PkkvL6MdJmAuHsSGeCxJwxzq2r0BkMOEZVIEREAEXAJ6/9NSKJKA1l+R9NW3CIiACIiACIhAcgIK0CdnVo4WEsCUw08aZQEEdIA0G+g6wJwNR1kRAREQgVYjoM+PdB7X95d03NRKBGwgIAFMZl6wO/6m/bXMHC1DIiACIiACIiACItAMAhLANIOy+igfgYnoho7YEu0wEPMcMUzfJJPo3qG7I4j56aI/dQQxmy26WZLmqpuAwCfff4LnZjxXE7tMmjEpQWun6jcAHnZEL/MwAf0wNamBHOv/f/buBurerq4L/PfhUYkBKkkrdFbkTEpESg4GpJaagDqT7yCiQk6YWDoYsoYwA0JSHCdADRwhKFPxZVBBLTUFJVPjJTRhCJAaYsVLUwIrAXnR5/nP2n/O/XT+p3Pue599rpd9netzr8VC7v9+/fz2fc7l3tdv7b43AEacuKYJEFi9gM+/1S+BWQGsv1n5dU6AAAECBAgcLeCA/miyhVSQALOQQBnm9AJeIB3G3AvMwzhqhQABAmsT8P3RFnHPL21uahHoQUACzGBR6Pv8zf7aYIHWEAECBAgQIEBgCgEJMFMo62P5Aq/MPXJrPut6QsyRt8OUyX/YTR+WT7nTp1xPhvm0O31aPu73fVw+6kM/avkuE8/gA9c+kN9832/m137n125LeHnd+17XMoqS5PLTud31m15K0svvtDQyQZ2+NwAmANAFAQKrFfD5t9rQdzFx66+LMBgEAQIECBAgUC3ggL6aaskFr127dmlCzJLnZuwEjhXwAumxYvvLe4F5GEetECBAYG0Cvj/aIu75pc1NLQI9CEiAGSwKfZ+/2V8bLNAaIkCAAAECBAhMISABZgplfZyfwCvygNyUBya5/7G3w1xg3PnmO+fjbv9x15Nh7n77u1//7+v/uf3Hpfzbmn/e/IE35/Xvf31e/77XX094Kf9d/vcb3//GVpbfy7X89PWklw/NL+bP5DdbG5q4Xt8bABNj6I4AgVUJ+PxbVbi7m6z1111IDIgAAQIECBC4VMAB/SoWiASYVYTZJCsFvEBaCXVFMS8wD+OoFQIECKxNwPdHW8Q9v7S5qUWgBwEJMINFoe/zN/trgwVaQwQIECBAgACBKQQkwEyhrI/zFvhXuWtuymdtbogpSTF3OXXC5XaYi2SY6wkyv+/utyXLnNp2L/Xffeu7P5jYcpHkskl4Kf/7d24d5EKWN1xPeCn/uXdenJtySy9zP2IcfW8AHDERRQkQIHCkgM+/I8EUH1TA+huUU2MECBAgQIDA6AIO6Ecn7qEDCTA9RMEYehHwAukwkfAC8zCOWiFAgMDaBHx/tEXc80ubm1oEehCQADNYFPo+f7O/NligNUSAAAECBAgQmEJAAswUyvpYl8ArcvfcLp+U5N65dv2/y3/uMBTCoRtj7nS7O12/OebOt7tz7nTznXJT5vnz/t1rv5uS3PKuW951/b/ffcu78/bfe/ttN7pcJLy85XffMhRJclPemuSVt/3nWl6ZT8rbhutgtpb63gCYjUXHBAisQMDn3wqC3PEUrb+Og2NoBAgQIECAwB4BB/SrWBYSYFYRZpOsFPACaSXUFcW8wDyMo1YIECCwNgHfH20R9/zS5qYWgR4EJMAMFoW+z9/srw0WaA0RIECAAAECBKYQmOcN+eNm1vcD8HFzUXqtAi/PPW9Lirkpn7RJjPnQMTlKQkxJhCkJMSUx5iJB5rZEmX2/2yTPfODWD+Rdt77revLKdjLLRVLLbcktW4kuF797363vG3Na55zsss/N59+4q0nrBAj0K+Dzr9/YrGFk1t8aomyOBAgQIEDgnAQc0J9TNA/ORQLMKsJskpUCXiCthLqimBeYh3HUCgECBNYm4PujLeKeX9rc1CLQg4AEmMGi0Pf5m/21wQKtIQIECBAgQIDAFAISYKZQ1geBfQIvy72uJ8XclHvnvybFLOFvcrp4Xtzscmt+LbdL+X83z+Vml1rDvjcAamehHAECBI4X8Pl3vJkawwlYf8NZaokAAQIECBCYQsAB/RTKs/chAWb2EBhARwJeIB0mGF5gHsZRKwQIEFibgO+Ptoh7fmlzU4tADwISYAaLQt/nb/bXBgu0hggQIECAAAECUwgs4WX7vh+Ap4iSPtYj8MrcO7fmY3JTPjrX8tHX//vi/04+Oskdzgzjt5K8Jcmbcy1vuf6fm/Lm3Jq35Oa8Kp+Ut53ZfI+djs+/Y8WUJ0DgXAR8/p1LJJc5D+tvmXEzagIECBAgsF4BB/SriL0EmFWE2SQrBbxAWgl1RTEvMA/jqBUCBAisTcD3R1vEPb+0ualFoAcBCTCDRaHv8zf7a4MFWkOjCtwxyTOSfOVOL69N8uAkrxmo97sn+ZEk99pq71lJHp3kvQP1oZl5BW5O8sQkj98Zxs8meViS8k7nWD+H1vFXJXnuptM/lOR5ST5raxD/LMmXJ3n7WAPTLgECyxKQALOseBnt2gVek7vkvVuJMbfkv78hWeaDSTIf0QnTf01sKUkt28ktt8ub8668JZ+R93Uy1l6H0fcGQK9qxkWAwDkI+Pw7hygudw7W33JjZ+QECBAgQGCdAg7oVxF3CTCrCLNJVgp4gbQS6opiXmAexlErBAgQWJuA74+2iHt+aXNTi0APAhJgBotC3+dv9tcGC7SGRhW4T5IXJrnrnl4ek+TpSXb/1loGJAGmRW15dT4lyc8kufPW0N+V5AuTvHjE6dwzyfOT3GOrj99I8pAkr9/8TgLMiAHQNIFzEZAAcy6RNA8CFwL/d27OJ+aOeVfulN/NnXK73DG3y52S3DG35k65ljvl5tzx+n+X3920+V35v8vvSvlb87u5Ke9O8p7b/vuWvCe3y7tzbeu/y/998+Z3t+bdKWXukHfnXnmPgAwi0PcGwCBT1AgBAgT2Cvj8szDmFLD+5tTXNwECBAgQIHC8gAP6480WWEMCzAKDZsijCXiBdBhaLzAP46gVAgQIrE3A90dbxD2/tLmpRaAHAQkwg0Wh7/M3+2uDBVpDowmU93zLDSxPPdDDi5I8PMnbBhiBBJgBEBfQxIdvblwpCS/bP09O8qQkt4w0h7KOn7bT9ncleWyS929+LwFmJHzNEjgnAQkw5xRNcyFA4NwE+t4AODdt8yFAoCcBn389RWN9Y7H+1hdzMyZAgAABAssWcEC/7PhVjl4CTCWUYqsQ8ALpMGH2AvMwjlohQIDA2gR8f7RF3PNLm5taBHoQkAAzWBT6Pn+zvzZYoDU0mkC59eX7ktz/kh6+OMmPDzACCTADIC6kiUckec7OWF+S5MuTvHWEOexLutl364wEmBHwNUng3AQkwJxbRM2HAIFzEuh7A+CcpM2FAIHeBHz+9RaRdY3H+ltXvM2WAAECBAgsX8AB/fJjWDEDCTAVSIqsRsALpMOE2gvMwzhqhQABAmsT8P3RFnHPL21uahHoQUACzGBR6Pv8zf7aYIHW0GgCn5fkJ7Zaf3WSkjjwyVu/+94kX5fkPSeOQgLMiYALqr4v1mX4n5/kJ0eYx2cmeUGSO2+1Xf53ScR559bvJMCMgK9JAucmIAHm3CJqPgQInJNA3xsA5yRtLgQI9Cbg86+3iKxrPNbfuuJttgQIECBAYPkCDuiXH8OKGUiAqUBSZDUCXiAdJtReYB7GUSsECBBYm4Dvj7aIe35pc1OLQA8CEmAGi0Lf52/21wYLtIZGEbh9km9P8qit1p+e5N8n+c6t370tyRckefmJo5AAcyLggqrvW1tl+N+V5LFJ3j/gXG5O8sQkj99p8zFJynre/p6QADMgvKYInKuABJhzjax5ESBwDgJ9bwCcg7A5ECDQq4DPv14js45xWX/riLNZEiBAgACB8xFwQH8+sbxkJhJgVhFmk6wU8AJpJdQVxbzAPIyjVggQILA2Ad8fbRH3/NLmphaBHgQkwAwWhb7P3+yvDRZoDY0icM8kz09yj63WvybJv0ryU0nuuvX7Jyd5UpJbThiJBJgT8BZYdd+tLC9L8tAkbxxwPndL8oM7txa9NsmDk7xmwH40RYDASgQkwKwk0KZJgMAiBfreAFgkqUETILAQAZ9/CwnUmQ7T+jvTwJoWAQIECBA4WwEH9Gcb2u2JSYBZRZhNslLAC6SVUFcU8wLzMI5aIUCAwNoEfH+0RdzzS5ubWgR6EJAAM1gU+j5/s782WKA1NIrAI5N8z1bL5aaXz03yb5M8J8mDtv5tiMQFCTCjhLHbRj8iyfcn+eydEX5FkucNOOovSuLBVeYAACAASURBVPJjO+2NcdPMgEPWFAECPQtIgOk5OsZGgMDaBfreAFh7dMyfAIExBXz+jamr7asErL+rhPw7AQIECBAg0JeAA/q+4jHSaCTAjASr2UUKeIF0mLB5gXkYR60QIEBgbQK+P9oi7vmlzU0tAj0ISIAZLAp9n7/ZXxss0BoaXODDkzw3yRdutfyzSR6W5LeSPDrJ03Z6/apNndbBSIBplVtmvfIOeVlHT90Z/vcm+bok7xlgWndI8vQkJZlr++fzk/zkAO1rggCBFQpIgFlh0E2ZAIHFCPS9AbAYRgMlQGCBAj7/Fhi0Mxqy9XdGwTQVAgQIECCwCgEH9KsIswSYVYTZJCsFvEBaCXVFMS8wD+OoFQIECKxNwPdHW8Q9v7S5qUWgBwEJMINFoe/zN/trgwVaQ4MLfGaSFyS581bLT0ny+CS3JLl3kp9Kctetfy/lH5HknY2jkQDTCLfgavdM8vwk99iaw2uTPDjJawaY1772X5Tk4UnKjUZ+CBAgcLSABJijyVQgQIDAZAJ9bwBMxqAjAgRWKODzb4VB72jK1l9HwTAUAgQIECBAoELAAX0F0vKLSIBZfgzNYDgBL5AOY+kF5mEctUKAAIG1Cfj+aIu455c2N7UI9ChwU0VGTI/j7mBMfZ+/2V/rYIkYwh6Bm5M8cZPssv3PD0zy85tflMSYZ25uhLko867NjTEvblSVANMIt+Bqd0zyjCRfuTOHb9jc3HLq1MrNL9+z08hjNm3vfj+c2pf6BAisREACzEoCbZoECCxSoO8NgEWSGjQBAgsR8Pm3kECd6TCtvzMNrGkRIECAAIGzFXBAf7ah3Z6YBJhVhNkkKwW8QFoJdUUxLzAP46gVAgQIrE3A90dbxD2/tLmpRaBHAQkwzVHp+/zN/lpzYFUcVeBjkvxQkvtu9fKSJF+e5K1bvyu3vTxnZyTbt8QcO8ghE2A+LMnHJ/nzST4tyR9Ncr+tAZVknX+d5N8l+eUk5VaQ/5Dk1iMG/SmbuhdV/tnG6O1JbrfxK0b3T3K3JK9P8i+T/GiSf5HktzcV77BJyCjJGhc/T0jy5K3/Xdr7U0kespnPn9nczlPm8fIk/3xzY8+/uWIOH53k85L8z0k+OcldNn28NMkvJvmnSV6W5PeOcDi16Bcl+bGdRk69Tag09+FJnrtJyrpo/g1JHpTkVQcG/YeSPC/JZ239+3Zcj5nrhyT5xCSfkaSslXtt1kFp4x1JXpHkV5L8bJJfrzTft1bKGvicTVu149uXGPTdSUpy0PsqGylr+gc36+iiSrkh6luS1CQXlbmUz5hP3/xt/tmt9fimJL+xWZPFv/ztHPO3WcazL5afuuX0xzY3AZX1V+JUYvKrSX46yT9J8ubKeVRyKXZOAhJgzima5kKAwLkJ9L0BcG7a5kOAQE8CPv96isb6xmL9rS/mZkyAAAECBJYt4IB+2fGrHL0EmEooxVYh4AXSYcLsBeZhHLVCgACBtQn4/miLuOeXNje1CPQoIAGmOSp9n7/ZX2sOrIqjCpRElx/Y6aEkYzwpyS1bv79nkucnucfW70ryxEOTvLFhhEMkwHxkkr+a5Ku3kg1qh1KSUr45yS9Uvmx/KAHmdzaJBI/dJKns6///TfIlSV6Z5KoEmJLsUvz/UsVE/mGSb0ryH3fKFpeS3PDXLxnTRZXy8n9JZCgJQlP83DXJ920ShS76e1uSL9gk97SOocTnZ3bm+71Jvi7Jew40OkQCzO2TlKSKb9wkYdWM/9VJSvLYjyd5/xUV9iWeHXNjzr71Vrrcl+R22VAekOTntgrU3gBVbv0pf59ff8Tf6LF/m2VYhxJgSpJLSXD6jiTlM2ffT5nL307yXTXBU2Z9AhJg1hdzMyZAYDkCfW8ALMfRSAkQWJ6Az7/lxeycRmz9nVM0zYUAAQIECKxBwAH9GqIcCTCrCLNJVgp4gbQS6opiXmAexlErBAgQWJuA74+2iHt+aXNTi0CPAhJgmqPS9/mb/bXmwKo4mkB5Of0ZSb5yq4dDL7aXF/2/PcmjdkbzVZubN44d5CkJMOWGlJJ08Hcveam9djzfmqT851CSxEU7+xJg/vLG7tuu6Gz7hpNDCTDlJo0vTfL3t27GqJlDSUooSR7ltpPyUxKVnrW5haSmfilTbuAocyk3y4z9c3OSJ26Sbrb7OuY2kd0xHmrzizdJJofmdGoCzJ9M8n9WJivtG0NJPvrfk7zuEvRP2Nwi9LFbZb4/ydcmKX+rV/3su7ml1Cl1H5ik3AZ01U/xLUlZJcnn4qfcovTwJCV5ad9PyRn4c5vEk3LbS8vPoQSvfW0dSoApN/P84yuSb4ZIwGqZnzoLEZAAs5BAGSYBAqsU6HsDYJUhMWkCBCYS8Pk3EbRu9gpYfxYGAQIECBAgsCwBB/TLilfjaCXANMKpdpYCXiAdJqxeYB7GUSsECBBYm4Dvj7aIe35pc1OLQI8CEmCao9L3+Zv9tebAqjiawH2SvDBJuZXj4mc7WWO345J08mM7v7ys/GUDb02AKS+0f80maeXOA8mU21uetnPjzW7TuwkwJQHgpzc35Vw1ju1EjH0JMCUh5N8m+Z6KG1v2TfkfJHl0kj+W5B8luW+DS7nN52FbiTQNTVRX2bfurkqouKzxj0ryvCSfvlWopr1TEmD+QpJnD5CA9RtJ/lqSf3lggn8gyXOSPGjr30udhyR5fYX47s0t21XK31FJlrrq5yOSlKSbz94qWG6wKUlL27dEXfxzyRco43vmkclc+8axm+B1aKz7YllcS3LfVX8P5eaX8hlw1W08Vzn59zMVkABzpoE1LQIEzkKg7w2AsyA2CQIEOhXw+ddpYFYyLOtvJYE2TQIECBAgcDYCDujPJpSXTUQCzCrCbJKVAl4grYS6opgXmIdx1AoBAgTWJuD7oy3inl/a3NQi0KOABJjmqPR9/mZ/rTmwKo4iUN7pLUkTT91p/TFJnp5k9++pFNuXaHDoxpirBt2aAFNurfjRPYki70jyQ0l+Jsm/SfLbmwGUhJPS12ck+YoDN0G8NsmDk7zmkkHvJsCUeb83yR/e1HnF5vaWX9y8SP9xmzZL339l66aMfQkwJaHhD26NrbRdEotKUkf5t9/b9FMSEB65J+milC+3wJQEpc/fjKf8rtww8sNJfm0z1t+fpCRulNtD9t3KcVnsr4rnMf9+zM1DNe3uS8yquVGmNQGm2JWko3vtGdyrk/xAkhcn+febfy/un5rkSw7cFlOSj/7XJGUd7vspf6clQWv7p8T5J6/AKX/j37S5vWVf0e9OUmL+viva2ZewVP4Of/5AvS/Y3PxSbp/Z/fkXm7/TlyT5T5t/LH9DJXnpoUn+/J46P7FZ9//fJePcF8tys8tFcl/5fPjOzY1A5felzzKHcvNRuYWnxMsPgb0CEmAsDAIECPQr0PcGQL9uRkaAwPIFfP4tP4ZLnoH1t+ToGTsBAgQIEFijgAP6VURdAswqwmySlQJeIK2EuqKYF5iHcdQKAQIE1ibg+6Mt4p5f2tzUItCjgASY5qj0ff5mf605sCqOIlBeDP++JPffav0Nm5smXnWgx5uTlNtKSnLB9k/LDQotCTDlpfWSePB5O/2X2ynKDQ7/8QqpknhRboV4wp4Emm/YJP4camI3AWa73P+V5G8mKUknuz8fuklgufh82pcAs12n3HjxjUl+/UAS0kdvbta4SHTZN95fSfI3krzyQBt3SfJtSf7qTuWaW1OGWoyP2Nxsst3eZbeKHOr39km+PcmjtgqUBIeShPHyKwbbkgDzRza3puz6vynJ307y/EtuEinv0d97kxxS1tP2T6lXkpveuWfMpWxJ7Nq+aajGat/tMdvNlySUL0/y1iucdhNwfjXJlyUpc979uceBW4hKItdFosmtB/q7XZLP2STllc+H7Z+SqFeSeQ7d0rIvlhf1S4LRVyX5f/b0Wz7Tys++m2yGWuvaWbiABJiFB9DwCRA4a4G+NwDOmt7kCBCYWcDn38wBWHn31t/KF4DpEyBAgACBxQk4oF9cyFoGLAGmRU2dcxXwAukwkfUC8zCOWiFAgMDaBHx/tEXc80ubm1oEehSQANMclb7P3+yvNQdWxVEEShJJuVlh++d7NzeJvOeSHve9jF9zg8puky0JMPtu+qi5HWK77w9J8rg9t2I8a3MjTrnVZd/PoQSYf7p5uf6q5JuLNi9LgKmdS7nFpdzscnG7xfZ4r7pN5KJsSaQpiUPlZpyLn5I48rmbxJlRFt1Wox+zuQnkvlu/uyyx4tB47rlJOimJFxc/Neu4lD02Aaa8B18Sbb5jZzDFvNyqUxKOan4OJTGVJI3n7mlgX7LazyZ5WJLfuqTDT9jclvSxmzLlxpWy/i4SaUrCVrkF5aWXtFHKPnPT10WxckNU+Rv6wE69koz0LZtbZbb/qfyNFJ99CTP7uv7Tm+So7bVx1U1ThxJgypouNz/9Qk1glCGwT0ACjHVBgACBfgX63gDo183ICBBYvoDPv+XHcMkzsP6WHD1jJ0CAAAECaxRwQH+uUd99Lr1hnteuXfrP52piXgSuC3iBdJiF4AXmYRy1QoAAgbUJ+P5oi7jnlzY3tQj0KCABpjkqfZ+/2V9rDqyKgwvsuzWjdFJeFH/eFb19+OYl/S/cKfeYzQ0qtRuKxybA7EscKS/FPyhJuTXlmJ/dxIBSt7ykXxIK9t3AUf79UALMoaSFQ+M5lABTXtT/0iS/VDGRQzd7HONR3ukut/mU/2z/lJtNfrJiDKcWOXSb0Bcn+fEjGt93k0xtG8cmwOxL2mlNsCgJOz+U5F5bcz10A0+xevLmZqCL4jXJSuV2lx/Yav/ZScraecjW775mc6PNIfJ9fyuH1sh9krxwJzGr3Pzy0CQlSe6Yn7+4Gft2ktdliU2HEmBqk6GOGZuyKxOQALOygJsuAQKLEuh7A2BRlAZLgMDCBHz+LSxgZzZc6+/MAmo6BAgQIEDg7AUc0J9riCXAnGtkzetkAS+Qnkx4vQEvMA/jqBUCBAisTcD3R1vEPb+0ualFoEcBCTDNUen7/M3+WnNgVRxcYN+tGeUWi/Ki+hsrent0kqftlDv08v6h5o5NgLlbkh9M8slbDb4gSUmAOJS0cqjvYxMfSjv7EmDesEnAeVWF2UWRQwkwx7yofyh55ViP3QSJMsaaJKgjpntp0c9MUsZ8cSNJKfxdSR6b5P0VnexLxjpmHR+7DvZ5PTXJN1WOd3tKJYbl76jU3/4pN7L8/J6577ux6bLklX1JM1+Q5ON3bj/67s2NLe874L0750O+ZT7FoSTqbP/8jU1MaxPjLuruS9K77O/tUALMVQk+FctMkbULSIBZ+wowfwIEehboewOgZzljI0Bg6QI+/5YewWWP3/pbdvyMngABAgQIrE/AAf25xlwCzLlG1rxOFvAC6cmE1xvwAvMwjlohQIDA2gR8f7RF3PNLm5taBHoUkADTHJW+z9/srzUHVsXBBR6Z5Ht2Wj0m8WBfAk1prvbmjVL22ASYuyS5X5I/laT0/z8m+WdJvjXJsS/X/3dJvjNJub3l4qe0VV72f/sB7X0JMFfdGrOvqUMJMMe+qL8vCelJScp/aj0esOf2nCkTYPYlsJQbQ8oNJa+vWPX7bhwpCRjF4JaK+sckwPy+TbLKX99qt9y4U25CenFFX/uK7Bv/U5I8fs/49yWAPWuTRPPePY1/RJLvT/LZm3+7cC1/dz+xVf4lm3X/1j1t7Furh/ossSz9/S9b7ZRbXx6c5DWNPl+U5Md26h76O9kXyxKfklD00sb+VSNwXUACjIVAgACBfgX63gDo183ICBBYvoDPv+XHcMkzsP6WHD1jJ0CAAAECaxRwQH+uUZcAc66RNa+TBbxAejLhBw8I/86N7Vzb+d/D9KIVAgQIEDg3Ad8fbRH1/NLmphaBHgUkwDRHpe/zN/trzYFVcVCBfUkHpYNDN0/s6/yOSZ6R5Ct3/vGYW0yOTYAZEqHcOPLMJA/barQlAeaq2zP2jflQAsynJfmlIyY5xO0t+5J6pkyAKdMtN/g8Z2feJTHpuVdYlBtOnrhJFrko+rYk5ZaTl1c6HpMA81FJnpfk07favix5pGYI+9r80U1i1n/ZaWDfuvnVJF+W5E17Ort3kp9KctfNv120WxJpyv/9sZvfX5Yksi/p5tD6+ISddkvzJSHma5OUPlp+9rX59CSPS/KBnQb3xfKVSb40yb9t6VwdAhcCEmCsBQIECPQr0PcGQL9uRkaAwPIFfP4tP4ZLnoH1t+ToGTsBAgQIEFijgAP6c426BJhzjax5nSzgBdKTCa834AXmYRy1QoAAgbUJ+P5oi7jnlzY3tQj0KCABpjkqfZ+/2V9rDqyKgwp8ZpIXJClJIBc/L0ry8CQlgaD2Z9/tDMckIEydAFMSCP54kr+wuRWjOGwbtCTAPCFJuXHkmJ99iQxvSPKgJK86oqF9CTDHJDGVrnpIgNl3m1BNIlVJ7Pi+JPffMjuUPHKI9ZgEmH3JGP8kyaOS/PYRcdsuWhLJ/t7mlpSL31+W1HJMzHdveSq3ynxLkj+456aWQ7eqfN7ObTGX3c6z7zahcsvUN+9JVqnl+qNJnp3kkytifEwsa/tXjsB1AQkwFgIBAgT6Feh7A6BfNyMjQGD5Aj7/lh/DJc/A+lty9IydAAECBAisUcAB/blGXQLMuUbWvE4W8ALpyYQfPCB0A8wwkFohQIDAygR8f7QF3PNLm5taBHoUkADTHJW+z9/srzUHVsXBBPbdmlEav3g5/tK9wp1RfEySH0py353fl4SQJyW55YpRj5EAU5JLfn+SP5HkDye5R5KPT/KJSUp/l/20JMB8Q5JyI8UxP/sSYC5LLDjU9r5kiE9N8itHDKaHBJjbJ/n2TSLJxdBrEoJ2kzNK3ZqbY7Z5jkma2Gd1BHV10Vcn+ZIkr9tTY18Szr6/3X1r7CI5qnwGlL/Rb9xqf99NRvvKXZaYtG89Vk/6iIIlWa/cevOfd+rsi+WxCVFHDEPRNQlIgFlTtM2VAIGlCfS9AbA0TeMlQGBJAj7/lhSt8xur9Xd+MTUjAgQIECBw3gIO6M81vhJgzjWy5nWygBdITya83sBVjsP0ohUCBAgQOHeBazsJlec+39b5XfW9y7FVVj0C0wtIgGk27/v8zf5ac2BVHEzgUNLKYB0kqb1NZogEmJLk8rlJysv9JRHnbidMpCUB5iuSPO/IPiXA/Ldg+24leswmuWjf/vW+pJmXJXlokjceEY9jEmD2Jdwc0dVRRQ8lMv2BJM/Z3BZ00eC+JI/yd/CDWzen7N4q85AkP7w1opckKQksb9363b4bdg7dFFOqPTrJ046aZVvhQ8li+2L5rM243tvWlVoEPiggAcZKIECAQL8CfW8A9OtmZAQILF/A59/yY7jkGVh/S46esRMgQIAAgTUKOKA/16hLgDnXyJrXyQJeID2Z8IMHhF5YHgZSKwQIEFi5gMSNugVw1fcuxzpHpQj0ICABpjkKfZ+/2V9rDqyKgwlMdUvDFyf58StGfUoCzB9P8oRNIsCdG3T+U5KSiLJdVwLMByFbknoaQnBDlX3JFi9I8ogk79zT+L6185TNTUZX3Ty03dwxCTBT/e2U8V12k89uosm+23IekOTntib6/Um+Nsm7Nr/bvUmm/L4kkb10q0658eZntv5GrrqVp9xE882nLoSK+hJgKpAUGVZAAsywnlojQIDAkAJ9bwAMOVNtESBA4EYBn39WxJwC1t+c+vomQIAAAQIEjhdwQH+82TJqSIBZRpyMcgYBL5AOg36V4zC9aIUAAQIEzl1A4kZdhK/63uVY56gUgR4EJMA0R6Hv8zf7a82BVXEQgTsmeUaSrxyktcsb+d4kX5fkPZcUa0mAKe8hf+Hmpoljb3v550lenKQkuvyHJP8oyWdtjU8CzAcx5kiAKXEtiR1P3YpHScr4nCS/smcNlcSYchPKxU8pW9ZFie8xP0tMgNlNTNkXs29M8q1bEN+wuU3n4lf7bpLZvt1lXzx2k2h2nSXAHLPylF2UgASYRYXLYAkQWJlA3xsAKwuG6RIgMKmAz79JuXW2I2D9WRIECBAgQIDAsgQc0C8rXvWjlQBTb6XkygS8QDpMwK9yHKYXrRAgQIDAuQtI3KiL8FXfuxzrHJUi0IOABJjmKPR9/mZ/rTmwKg4icJ8kL0xSbtsY++dtSb4gycsv6ejYBJjyDvJDk3zPzs0tu138epI3JXlFknJbxL9J8h+TvHer4DGJDxfVSuLBL+901pIsUm6eeXqSR261dehWi8vitO9GkstuDtnX1lBzGmI97d5KUtp8cpInJdm+1WVf8sZlt8VcNrZj1sE+q3ILURnjlD8fkaQko3z2VqdlPT0uyQc2fxvPTPKwzb/vSyQqf0tP3PznoplnbZKQyt/JPuPdJJrdOe9bjy1/H62W+2K5PafWdtUjEAkwFgEBAgT6Feh7A6BfNyMjQGD5Aj7/lh/DJc/A+lty9IydAAECBAisUcAB/blGXQLMuUbWvE4W8ALpyYQaIECAAAECBCYW8PwyMbjuCIwoIAGmGbfv8zf7a82BVfFkgX03OpRGy60n37mTHHJsZ380SUkEuMdOxX3JC9tFjk2A+djNi//33ennHZvf/8Mkb6icyzGJDxfdDZUsIgFm/wrbd0PRi5I8PElJqLr42ZfI9VVJnnvswk1yzDq4X5Kf20m++u4kj0nyvoa+W6vcvEm6Kbe8XPz87Cbh5beS7P5dvSRJSU55606Hn5fkJ7Z+t11uNxmp+H9ukldeMuiHJPnhnX//W0me0jrRI+tJgDkSTPF6AQkw9VZKEiBAYGqBvjcAptbQHwECaxLw+bemaPc3V+uvv5gYEQECBAgQIHCZgAP6c10fEmDONbLmdbKAF0hPJtQAAQIECBAgMLGA55eJwXVHYEQBCTDNuH2fv9lfaw6siicLlFtfvi/J/Xdaak0c2G5mX+JC+feXbW5seeOB0R+TAHMogaf08bVXvJi/r/uPTPKDOx4lGagkCrz9wHglwJy8DK9s4IuS/NhOqQcm+fnN78o6+KadW1dem+TBSV5zZev/bYFjEmDutlkzn7zVTEnQ+bIk/7mh71Oq7CavbCeo7P7boSSd3b+/7Ztiyu1E5aali5+aG3buneSndm6Yek6Sr0/yO6dMtrKuBJhKKMWOF5AAc7yZGgQIEJhKoO8NgKkU9EOAwBoFfP6tMer9zNn66ycWRkKAAAECBAjUCDigr1FaYhkJMEuMmjFPIuAF0kmYdUKAAAECBAgMKOD5ZUBMTRGYWUACTHMA+j5/s7/WHFgVTxbYfSm+NHhVgsoxne5LXCj1L0uwOSYB5g8kKS/TP2hnUF+R5HnHDHRTdveGi/JrCTAfxGk1bQjDf1Plozbx/PStf3l6kscl+cAmuWI3keu7kjw2yfsbBnBMAsydkzxzc9PKRVclaeQLk7y4oe9S5WOSlJuLfi/JbyYpyWKvSvIrSd5zSZv7knG+Jsmz9yQIld8/a09b+/6mStniW8xLEszFT7nlpvzusrOEfbE7JTmp9F1u+ymJOCXB6Dc2NwG9PEn5z+/uzEkCTOMiVO1qAQkwVxspQYAAgbkE+t4AmEtFvwQIrEHA598aotzvHK2/fmNjZAQIECBAgMA+AQf057ouJMCca2TN62QBL5CeTKgBAgQIECBAYGIBzy8Tg+uOwIgCEmCacfs+f7O/1hxYFU8SuH2Sb0/yqJ1WTkkc2B3QoRtmLrs54pgEmD+R5IeTlFsmLn5eneRLkryuQecRm4Sa7aoSYD6oMWcCzM1Jnpjk8VuB+dXNLStvSvKZScqaKsko5efUBJRjEmBKf49O8rSB/o7KO/UlQawkrWz/fP/mVqMyt0M/d9iTpFISVJ6SpNz4cpEotn0zzG5b+27TKYkyz9j8bdx3y/hzNkk5l/2pfViSb9sYbZerSZ7Z1+6HJHlSkr+1849ljmV93LLzewkwDR+EqtQJSICpc1KKAAECcwj0vQEwh4g+CRBYi4DPv7VEus95Wn99xsWoCBAgQIAAgUMCDujPdW1IgDnXyJrXyQJeID2ZUAMECBAgQIDAxAKeXyYG1x2BEQUkwDTj9n3+Zn+tObAqniRwzyTPT3KPrVZOTRzYHVB5P7gkBzx15x8u6+eYBJh9ZcuNEA9J8vojdT46SUky+Iydei9J8uVJ3nqgvU9J8ss7/9aSLLIveaFlLmWsP7Aznk+tSFTYrjLUnI4MwaXFy60fL9zc9nJR8POT/NM9yTE/u7mR5bcaB3BsAsyhv6WHJfmJI8dQ/h7/UZKLRJOL6pfdmrTdxW78y/r9lk2CzsdvCl7l84AkP7fVaEk2+vEkf2/rd1e1sT2m3QSl8m8lcakk5PyrI30+Lck/TlJuu7n4uezzRALMkcCK1wtIgKm3UpIAAQJTC/S9ATC1hv4IEFiTgM+/NUW7v7laf/3FxIgIECBAgACBywQc0J/r+pAAc66RNa+TBbxAejKhBggQIECAAIGJBTy/TAyuOwIjCkiAacbt+/zN/lpzYFU8SeCRSb5np4UXJXl4knJDxFA/+5IDStuHbpo5JgHmI5P8YJL7bw22vAxfXqzffoH/qrmUm0P+jyR/bU/Bq5JQhkoWkQBzeZRKjJ65SWy5KHlxs0lJGNleA623i1y0e2wCzKFbSUoS1tck+edJLt1v33T8R5KU21ZKYs/2zy9u5v2WqxZykk9I8qNJPnZTtvw9lL+R8vd+8VNuhXlckg8caG/3ZqXSxnuT/OGt8k/e3MSye+PKviZ/f5K/v/ls2f73X9mM6zUV8ypFDiUHfV+S/y3Jb+9pRwJMJa5ixwtIgDneTA0CBAhMJdD3BsBUCvohQGCNAj7/1hj1fuZs/fUTCyMhQIAAAQIEagQc0NcoLbGMBJglRs2YJxHwAukkzDohQIAAAQIEBhTw/DIgpqYITCxw001Xvlp3ZYGJh9xrd32fINfchQAAIABJREFUv9lf63XdnPO4PjzJc5N84c4kT00c2Gd2+yTfnuRRO//42iQPTrL78vsxCTAfluTbNrfMbDdfbt342iQ1CQP/w+Zmi12Li/YkwHxQouVWm6H/hh6R5DlbjZbbTUrCyLOTlASZ8nNoXR0zlmMTYErbJeGk3CC0e3PLO5L83c0Y33PJIA6tw5J88tVJfrhyAvsShXarXhXLq9pouSmqJIo9b+fmljKukiT0zUl+LMn7D8yxPOvcO8l3JCntbP+Um2TKrTclmWbfjwSYyoWj2PECS3gI7/sB+HhzNQgQIFAr4POvVko5AgTOTcDn37lFdFnzsf6WFS+jJUCAAAECBBzQn+sakABzrpE1r5MFvEB6MqEGCBAgQIAAgYkFPL9MDK47AgMKSIAZDLPv8zf7a4MFWkPVAp+Z5AVbSQOlYrn15XOTvLK6lfqCX7R5wX23xr6Em2MSYEp7++ZSfv+KzQ0Vv7C5vWK775I48yeT/JXNzRp3uWQqr07yJUled6CMG2Dq18GpJT8myQ9tJZmURIySQHW/rYYP3Sx0TN8tCTCl/U9L8o/3JHmUfyuJGj+QpNyyVJJ0fi9JufXnTyd56CYZ7SKJZ3usz0jy2D1r+LL5PDrJ0w4UeMPmhqRXXQFyWRsl8agknbz1CNSSK1DmWW6d2jfP8ndWfH4pyb9LcmuScnNMSXz5y0n+0oG+ik2Z66GbaCTAHBEkRY8TkABznJfSBAgQmFKg7w2AKSX0RYDA2gR8/q0t4n3N1/rrKx5GQ4AAAQIECFwl4ID+KqGl/rsEmKVGzrhHF/AC6ejEOiBAgAABAgQGFvD8MjCo5ghMKCABZjDsvs/f7K8NFmgNVQncnOSJSR6/U/p7k3xdkstuqajqYE+huyb5viT33/m3kgzw8E3yzcU/HZsAU5IIyg0zZeyHfl6a5Lc3/1heqt9OmNiu8w+T/ObmVpnt33/qJTdMSIBpXRXH1ytr98lJvvGSqp+f5CePb/qGGq0JMOV9+HKTUEnIuNuJYyjV/0GSxyUpt8gc81PW5M8cSDT50SRfleS/XNHgA5L83IEyT9l8fhxKOjnU9Ick+Zok33pgbMfMsZT9O5u//fdeUlECzLGqylcLSICpplKQAAECkwv0vQEwOYcOCRBYkYDPvxUFu8OpWn8dBsWQCBAgQIAAgUsEHNCf6/KQAHOukTWvkwW8QHoyoQYIECBAgACBiQU8v0wMrjsCAwpIgBkMs+/zN/trgwVaQ1UCu7doXFT6iiTPq2rh+ELlPeFyo8RTd6qWGzxKwsCLt35/bAJMqVpucPm2JH/1+KFdr/H6JN+8uaXmEzcv/m/fUlFe2n/WgbYlwDSiN1Y7dONPaW5fQlVLN60JMKWvstb/XJLvSPJnWzpPUv4uSlJX+Xu5LLnjUPMfkeT7k3z2ngJP2tyMdOn+/yaB5weTfPKeNk5JMrpdknIj1N9NUv7WW35KQtA3bD6vyk06l/1IgGkRVqdKQAJMFZNCBAgQmEWg7w2AWUh0SoDASgR8/q0k0J1O0/rrNDCGRYAAAQIECBwQcEB/rktDAsy5Rta8ThbwAunJhBogQIAAAQIEJhbw/DIxuO4IDCggAWYwzL7P3+yvDRZoDVUJfHmSH9gp+bIkD03yxqoW2grdM8nzk9xjp/p3JXlskvdvft+SAFOq3j7JX0nyN4+4feNNSf5+knL7zds3/ZebO3Zf/L/sdhwJMG3robXWhyd57iZxareNxyR5epKrkjuu6vuUBJiLtu+4ud3oryX5+Ks63Pr3F2ySQ379hHlcdlNObfJKuVmpWD5yZ+y/muTLkpS/nVN+PnKTsPbVR/y9lsSgcoNNSVb795WdS4CphFLseAEJMMebqUGAAIGpBPreAJhKQT8ECKxRwOffGqPez5ytv35iYSQECBAgQIBAjYAD+hqlJZaRALPEqBnzJAJeIJ2EWScECBAgQIDAgAKeXwbE1BSBiQUkwAwG3vf5m/21wQKtoSsFykv5z0jylTsln5Lk8UluubKF9gIlQaXcavGonSZem+TBSV6z+X1rAsxFs2WOJSmlvOhfEg/+TJKL21zKTS+lv3+Z5CVJ/nWSD+yM58M2t8mUG2suft6W5EuT/NKe6UuAaV8TrTVLUsb37FR+Q5IHJXlVa6Nb9YZIgLlo7kOSfEKSv5Dk0zYJYNs3n7w0yeuS/PLm5qE3n5D4sj31B2za2/7dbyR5yObGoxqm8jfwtJ2CJSnmcXv+bmra21emJNr8T0n+YpL7JSmJciUJrfyUhJfyN/rqJP8iyS8k+U9HdiQB5kgwxesFJMDUWylJgACBqQX63gCYWkN/BAisScDn35qi3d9crb/+YmJEBAgQIECAwGUCDujPdX1IgDnXyJrXyQJeID2ZUAMECBAgQIDAxAKeXyYG1x2BAQUkwAyG2ff5m/21wQKtIQIECBAgQIDAFAISYKZQ1gcBAgTaBPreAGibk1oECBCoEfD5V6OkzFgC1t9YstolQIAAAQIExhFwQD+O6/ytSoCZPwZG0KmAF0g7DYxhESBAgAABAgcFPL9YHASWKyABZrDY9X3+Zn9tsEBriAABAgQIECAwhYAEmCmU9UGAAIE2gb43ANrmpBYBAgRqBHz+1SgpM5aA9TeWrHYJECBAgACBcQQc0I/j2lmr165duzQhprPhGg6BUQW8QDoqr8YJECBAgACBEQQ8v4yAqkkCEwlIgBkMu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ATAQkwgwWi7/M3+2uDBVpDBAgQIECAAIEpBCTATKGsDwIECLQJ9L0B0DYntQgQIFAj4POvRkmZsQSsv7FktUuAAAECBAiMI+CAfhzXzlqVANNZQAxnVgEvkM7Kr3MCBAgQIECgQcDzSwOaKgQ6EZAAM1gg+j5/s782WKA1RIAAAQIECBCYQkACzBTK+iBAgECbQN8bAG1zUosAAQI1Aj7/apSUGUvA+htLVrsECBAgQIDAOAIO6Mdx7axVCTCdBcRwZhXwAums/DonQIAAAQIEGgQ8vzSgqUKgEwEJMIMFou/zN/trgwVaQwQIECBAgACBKQQkwEyhrA8CBAi0CfS9AdA2J7UIECBQI+Dzr0ZJmbEErL+xZLVLgAABAgQIjCPggH4c185alQDTWUAMZ1YBL5DOyq9zAgQIECBAoEHA80sDmioEOhGQADNYIPo+f7O/NligNUSAAAECBAgQmEJAAswUyvogQIBAm0DfGwBtc1KLAAECNQI+/2qUlBlLwPobS1a7BAgQIECAwDgCDujHce2sVQkwnQXEcGYV8ALprPw6J0CAAAECBBoEPL80oKlCoBMBCTCDBaLv8zf7a4MFWkMECBAgQIAAgSkEJMBMoawPAgQItAn0vQHQNie1CBAgUCPg869GSZmxBKy/sWS1S4AAAQIECIwj4IB+HNfOWpUA01lADGdWAS+QzsqvcwIECBAgQKBBwPNLA5oqBDoRkAAzWCD6Pn+zvzZYoDVEgAABAgQIEJhCQALMFMr6IECAQJtA3xsAbXNSiwABAjUCPv9qlJQZS8D6G0tWuwQIECBAgMA4Ag7ox3HtrFUJMJ0FxHBmFfAC6az8OidAgAABAgQaBDy/NKCpQqBTgZsqMmI6Hfrcw+r7/M3+2tzrQ/8ECBAgQIAAgaMEJMAcxaUwAQIEJhXoewNgUgqdESCwMgGffysLeGfTtf46C4jhECBAgAABAlcIOKBfxRKRALOKMJtkpYAXSCuhFCNAgAABAgS6EfD80k0oDITAyQISYJoJ+z5/s7/WHFgVCRAgQIAAAQJzCEiAmUNdnwQIEKgT6HsDoG4OShEgQKBFwOdfi5o6QwlYf0NJaocAAQIECBCYRsAB/TTOM/ciAWbmAOi+KwEvkHYVDoMhQIAAAQIEKgQ8v1QgKUJgIQISYJoD1ff5m/215sCqSIAAAQIECBCYQ0ACzBzq+iRAgECdQN8bAHVzUIoAAQItAj7/WtTUGUrA+htKUjsECBAgQIDANAIO6KdxnrkXCTAzB0D3XQl4gbSrcBgMAQIECBAgUCHg+aUCSRECCxGQANMcqL7P3+yvNQdWRQIECBAgQIDAHAISYOZQ1ycBAgTqBPreAKibg1IECBBoEfD516KmzlAC1t9QktohQIAAAQIEphFwQD+N88y9SICZOQC670rAC6RdhcNgCBAgQIAAgQoBzy8VSIoQWIiABJjmQPV9/mZ/rTmwKhIgQIAAAQIE5hCQADOHuj4JECBQJ9D3BkDdHJQiQIBAi4DPvxY1dYYSsP6GktQOAQIECBAgMI2AA/ppnGfuRQLMzAHQfVcCXiDtKhwGQ4AAAQIECFQIeH6pQFKEwEIEJMA0B6rv8zf7a82BVZEAAQIECBAgMIeABJg51PVJgACBOoG+NwDq5qAUAQIEWgR8/rWoqTOUgPU3lKR2CBAgQIAAgWkEHNBP4zxzLxJgZg6A7rsS8AJpV+EwGAIECBAgQKBCwPNLBZIiBBYiIAGmOVB9n7/ZX2sOrIoECBAgQIAAgTkEJMDMoa5PAgQI1An0vQFQNwelCBAg0CLg869FTZ2hBKy/oSS1Q4AAAQIECEwj4IB+GueZe5EAM3MAdN+VgBdIuwqHwRAgQIAAAQIVAp5fKpAUIbAQAQkwzYHq+/zN/lpzYFUkQIAAAQIECMwhIAFmDnV9EiBAoE6g7w2AujkoRYAAgRYBn38tauoMJWD9DSWpHQIECBAgQGAaAQf00zhP38vuc+kNI7h27dJ/nn60eiQwoYAXSCfE1hUBAgQIECAwiIDnl0EYNUKgCwEJMM1h6Pv8zf5ac2BVJECAAAECBAjMISABZg51fRIgQKBOoO8NgLo5KEWAAIEWAZ9/LWrqDCVg/Q0lqR0CBAgQIEBgGgEH9NM4T9+LBJjpzfW4EAEvkC4kUIZJgAABAgQI3Cbg+cViIHA+AhJgmmPZ9/mb/bXmwKpIgAABAgQIEJhDQALMHOr6JECAQJ1A3xsAdXNQigABAi0CPv9a1NQZSsD6G0pSOwQIECBAgMA0Ag7op3GevhcJMNOb63EhAl4gXUigDJMAAQIECBC4TcDzi8VA4HwEJMA0x7Lv8zf7a82BVZEAAQIECBAgMIeABJg51PVJgACBOoG+NwDq5qAUAQIEWgR8/rWoqTOUgPU3lKR2CBAgQIAAgWkEHNBP4zx9LxJgpjfX40IEvEC6kEAZJgECBAgQIHCbgOcXi4HA+QhIgGmOZd/nb/bXmgOrIgECBAgQIEBgDgEJMHOo65MAAQJ1An1vANTNQSkCBAi0CPj8a1FTZygB628oSe0QIECAAAEC0wg4oJ/GefpeJMBMb67HhQh4gXQhgTJMAgQIECBA4DYBzy8WA4HzEZAA0xzLvs/f7K81B1ZFAgQIECBAgMAcAhJg5lDXJwECBOoE+t4AqJuDUgQIEGgR8PnXoqbOUALW31CS2iFAgAABAgSmEXBAP43z9L1IgJneXI8LEfAC6UICZZgECBAgQIDAbQKeXywGAucjIAGmOZZ9n7/ZX2sOrIoECBAgQIAAgTkEJMDMoa5PAgQI1An0vQFQNwelCBAg0CLg869FTZ2hBKy/oSS1Q4AAAQIECEwj4IB+Gufpe5EAM725Hhci4AXShQTKMAkQIECAAIHbBDy/WAwEzkdAAkxzLPs+f7O/1hxYFQkQIECAAAECcwhIgJlDXZ8ECBCoE+h7A6BuDkoRIECgRcDnX4uaOkMJWH9DSWqHAAECBAgQmEbAAf00ztP3IgFmenM9LkTAC6QLCZRhEiBAgAABArcJeH6xGAicj4AEmOZY9n3+Zn+tObAqEiBAgAABAgTmEJAAM4e6PgkQIFAn0PcGQN0clCJAgECLgM+/FjV1hhKw/oaS1A4BAgQIECAwjYAD+mmcp+9FAsz05npciIAXSBcSKMMkQIAAAQIEbhPw/GIxEDgfAQkwzbHs+/zN/lpzYFUkQIAAAQIECMwhIAFmDnV9EiBAoE6g7w2AujkoRYAAgRYBn38tauoMJWD9DSWpHQIECBAgQGAaAQf00zhP34sEmOnN9bgQAS+QLiRQhkmAAAECBAjcJuD5xWIgcD4CEmCaY9n3+Zv9tebAqkiAAAECBAgQmENAAswc6vokQIBAnUDfGwB1c1CKAAECLQI+/1rU1BlKwPobSlI7BAgQIECAwDQCDuincZ6+Fwkw05vrcSECXiBdSKAMkwABAgQIELhNwPOLxUDgfAQkwDTHsu/zN/trzYFVkQABAgQIECAwh4AEmDnU9UmAAIE6gb43AOrmoBQBAgRaBHz+taipM5SA9TeUpHYIECBAgACBaQQc0E/jPH0vEmCmN9fjQgS8QLqQQBkmAQIECBAgcJuA5xeLgcD5CEiAaY5l3+dv9teaA6siAQIECBAgQGAOAQkwc6jrkwABAnUCfW8A1M1BKQIECLQI+PxrUVNnKAHrbyhJ7RAgQIAAAQLTCDign8Z5+l4kwExvrseFCHiBdCGBMkwCBAgQIEDgNgHPLxYDgfMRkADTHMu+z9/srzUHVkUCBAgQIECAwBwCEmDmUNcnAQIE6gT63gCom4NSBAgQaBHw+deips5QAtbfUJLaIUCAAAECBKYRcEA/jfP0vUiAmd5cjwsR8ALpQgJlmAQIECBAgMBtAp5fLAYC5yMgAaY5ln2fv9lfaw6sigQIECBAgACBOQQkwMyhrk8CBAjUCfS9AVA3B6UIECDQIuDzr0VNnaEErL+hJLVDgAABAgQITCPggH4a5+l7kQAzvbkeFyLgBdKFBMowCRAgQIAAgdsEPL9YDATOR0ACTHMs+z5/s7/WHFgVCRAgQIAAAQJzCEiAmUNdnwQIEKgT6HsDoG4OShEgQKBFwOdfi5o6QwlYf0NJaocAAQIECBCYRsAB/TTO0/ciAWZ6cz0uRMALpAsJlGESIECAAAECtwl4frEYCJyPgASY5lj2ff5mf605sCoSIECAAAECBOYQkAAzh7o+CRAgUCfQ9wZA3RyUIkCAQIuAz78WNXWGErD+hpLUDgECBAgQIDCNgAP6aZyn70UCzPTmelyIgBdIFxIowyRAgAABAgRuE/D8YjEQWK7ATTdd+WrdlQWWO/tBR973+Zv9tUGDrTECBAgQIECAwNgCS3gI7/sBeOwIaZ8AgTUL+Pxbc/TNncC6BXz+rTv+c8/e+ps7AvonQIAAAQIEjhNwQH+c13JKS4BZTqyMdGIBL5BODK47AgQIECBA4GQBzy8nE2qAwGwCEmAGo+/7/M3+2mCB1hABAgQIECBAYAoBCTBTKOuDAAECbQJ9bwC0zUktAgQI1Aj4/KtRUmYsAetvLFntEiBAgAABAuMIOKAfx3X+ViXAzB8DI+hUwAuknQbGsAgQIECAAIGDAp5fLA4CyxWQADNY7Po+f7O/NligNUSAAAECBAgQmEJAAswUyvogQIBAm0DfGwBtc1KLAAECNQI+/2qUlBlLwPobS1a7BAgQIECAwDgCDujHcZ2/VQkw88fACDoV8AJpp4ExLAIECBAgQOCggOcXi4PAcgUkwAwWu77P3+yvDRZoDREgQIAAAQIEphCQADOFsj4IECDQJtD3BkDbnNQiQIBAjYDPvxolZcYSsP7GktUuAQIECBAgMI6AA/pxXOdvVQLM/DEwgk4FvEDaaWAMiwABAgQIEDgo4PnF4iCwXAEJMIPFru/zN/trgwVaQwQIECBAgACBKQQkwEyhrA8CBAi0CfS9AdA2J7UIECBQI+Dzr0ZJmbEErL+xZLVLgAABAgQIjCPggH4c1/lblQAzfwyMoFMBL5B2GhjDIkCAAAECBA4KeH6xOAgsV0ACzGCx6/v8zf7aYIHWEAECBAgQIEBgCgEJMFMo64MAAQJtAn1vALTNSS0CBAjUCPj8q1FSZiwB628sWe0SIECAAAEC4wg4oB/Hdf5WJcDMHwMj6FTAC6SdBsawCBAgQIAAgYMCnl8sDgLLFZAAM1js+j5/s782WKA1RIAAAQIECBCYQkACzBTK+iBAgECbQN8bAG1zUosAAQI1Aj7/apSUGUvA+htLVrsECBAgQIDAOAIO6Mdxnb9VCTDzx8AIOhXwAmmngTEsAgQIECBA4KCA5xeLg8ByBSTADBa7vs/f7K8NFmgNESBAgAABAgSmEJAAM4WyPggQINAm0PcGQNuc1CJAgECNgM+/GiVlxhKw/saS1S4BAgQIECAwjoAD+nFcO2v12rVrlybEdDZcwyEwqoAXSEfl1TgBAgQIECAwgoDnlxFQNUlgIgEJMINB93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X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eIJ2VX+cECBAgQIBAg4DnlwY0VQh0IiABZrBA9H3+Zn9tsEBriAABAgQIECAwhYAEmCmU9UGAAIE2gb43ANrmpBYBAgRqBHz+1SgpM5aA9TeWrHYJECBAgACBcQQc0I/j2lmrEmA6C4jhzCrgBdJZ+XVOgAABAgQINAh4fmlAU4VAJwISYAYLRN/nb/bXBgu0hggQIECAAAECUwhIgJlCWR8ECBBoE+h7A6BtTmoRIECgRsDnX42SMmMJWH9jyWqXAAECBAgQGEfAAf04rp21KgGms4AYzqwCXiCdlV/nBAgQIECAQIOA55cGNFUIdCIgAWawQPR9/mZ/bbBAa4gAAQIECBAgMIWABJgplPVBgACBNoG+NwDa5qQWAQIEagR8/tUoKTOWgPU3lqx2CRAgQIAAgXEEHNCP49pZqxJgOguI4cwq4AVqa6y1AAAgAElEQVTSWfl1ToAAAQIECDQIeH5pQFOFQCcCEmAGC0Tf52/21wYLtIYIECBAgAABAlMISICZQlkfBAgQaBPoewOgbU5qESBAoEbA51+NkjJjCVh/Y8lqlwABAgQIEBhHwAH9OK6dtSoBprOAGM6sAl4gnZVf5wQIECBAgECDgOeXBjRVCHQiIAFmsED0ff5mf22wQGuIAAECBAgQIDCFgASYKZT1QYAAgTaBvjcA2uakFgECBGoEfP7VKCkzloD1N5asdgkQIECAAIFxBBzQj+PaWasSYDoLiOHMKuAF0ln5dU6AAAECBAg0CHh+aUBThUAnAhJgBgtE3+dv9tcGC7SGCBAgQIAAAQJTCEiAmUJZHwQIEGgT6HsDoG1OahEgQKBGwOdfjZIyYwlYf2PJapcAAQIECBAYR8AB/TiunbUqAaazgBjOrAJXvUA66+B0ToAAAQIECBBoELj2dxoqqUKAwCQCEmAGY+77/M3+2mCB1hABAgQIECBAYAoBCTBTKOuDAAECbQJ9bwC0zUktAgQI1Aj4/KtRUmYsAetvLFntEiBAgAABAuMIOKAfx7WzViXAdBYQw5lVQALMrPw6J0CAAAECBEYQkAAzAqomCQwkIAFmIMik7/M3+2uDBVpDBAgQIECAAIEpBJaYADOFiz4IECBAgAABAgT6EVjCM2s/WkZyqkDfG/Cnzk59AgQIECBA4PwEHNCfX0z3zEgCzCrCbJKVAhJgKqEUI0CAAAECBBYjIAFmMaEy0BUKSIAZLOh9n7/ZXxss0BoiQIAAAQIECEwhsISXCXcfgKdw0QcBAgQIECBAgEA/Akt4Zu1Hy0hOFeh7A/7U2alPgAABAgQInJ+AA/rzi+meGUmAWUWYTbJSQAJMJZRiBAgQIECAwGIEJMAsJlQGukIBCTCDBb3v8zf7a4MFWkMECBAgQIAAgSkElvAyoQSYKVaCPggQIECAAAEC/Qos4Zm1Xz0jO1ag7w34Y2ejPAECBAgQIHD+Ag7ozz/GSSTArCLMJlkpIAGmEkoxAgQIECBAYDECEmAWEyoDJZCbKjJiMO0V6Pv8zf6aZUuAAAECBAgQWJTAEl4mlACzqCVlsAQIECBAgACBwQWW8Mw6+KQ1OJtA3xvws7HomAABAgQIEOhWwAF9t6EZcmASYIbU1NbSBSTALD2Cxk+AAAECBAjsCkiAsSYILEdAAkxzrPo+f7O/1hxYFQkQIECAAAECcwh4mXAOdX0SIECgTqDvDYC6OShFgAABAgSWJuD7d2kRM14CBAgQILB2AQf0q1gBEmBWEWaTrBSQAFMJpRgBAgQIECCwGAEJMIsJlYEScANM+xro+/zN/lp7ZNUkQIAAAQIECMwgIAFmBnRdEiBAoFKg7w2AykkoRoAAAQIEFibg+3dhATNcAgQIECCwegEH9KtYAhJgVhFmk6wUkABTCaUYAQIECBAgsBgBCTCLCZWBEpAA074G+j5/s7/WHlk1CRAgQIAAAQIzCEiAmQFdlwQIEKgU6HsDoHISihEgQIAAgYUJ+P5dWMAMlwABAgQIrF7AAf0qloAEmFWE2SQJECBAgAABAgQIECBAoHOBm266ybt2bTHq+/zN/lpbVNUiQIAAAQIECMwk4KF8JnjdEiBAoEKg7w2AigkoQoAAAQIEFijg+3eBQTNkAgQIECCwagEH9KsIvwSYVYTZJAkQIECAAAECBAgQIECgcwEJMM0B6vv8zf5ac2BVJECAAAECBAjMISABZg51fRIgQKBOoO8NgLo5KEWAAAECBJYm4Pt3aREzXgIECBAgsHYBB/SrWAESYFYRZpMkQIAAAQIECBAgQIAAgc4FJMA0B6jv8zf7a82BVZEAAQIECBAgMIeABJg51PVJgACBOoG+NwDq5qAUAQIECBBYmoDv36VFzHgJECBAgMDaBRzQr2IFSIBZRZhNkgABAgQIECBAgAABAgQ6F5AA0xygvs/f7K81B1ZFAgQIECBAgMAcAhJg5lDXJwECBOoE+t4AqJuDUgQIECBAYGkCvn+XFjHjJUCAAAECaxdwQH+uK2D3ufSGeV67duk/n6uJeREgQIAAAQIECBAgQIAAgVkFJMA08/d9/mZ/rTmwKhIgQIAAAQIE5hCQADOHuj4JECBQJ9D3BkDdHJQiQIAAAQJLE/D9u7SIGS8BAgQIEFi7gAP6c10BEmDONbLmRYAAAQIECBAgQIAAAQKLFZAA0xy6vs/f7K81B1ZFAgQIECBAgMAcAhJg5lDXJwECBOoE+t4AqJuDUgQIECBAYGkCvn+XFjHjJUCAAAECaxdwQH+uK0ACzLlG1rwIECBAgAABAgQIECBAYLECEmCaQ9f3+Zv9tebAqkiAAAECBAgQmENAAswc6vokQIBAnUDfGwB1c1CKAAECBAgsTcD379IiZrwECBAgQGDtAg7oz3UFSIA518iaFwECBAgQIECAAAECBAgsVkACTHPo+j5/s7/WHFgVCRAgQIAAAQJzCEiAmUNdnwQIEKgT6HsDoG4OShEgQIAAgaUJ+P5dWsSMlwABAgQIrF3AAf25rgAJMOcaWfMiQIAAAQIECBAgQIAAgcUKSIBpDl3f52/215oDqyIBAgQIECBAYA4BCTBzqOuTAAECdQJ9bwDUzUEpAgQIECCwNAHfv0uLmPESIECAAIG1CzigP9cVIAHmXCNrXgQIECBAgAABAgQIECCwWAEJMM2h6/v8zf5ac2BVJECAAAECBAjMISABZg51fRIgQKBOoO8NgLo5KEWAAAECBJYm4Pt3aREzXgIECBAgsHYBB/TnugIkwJxrZM2LAAECBAgQIECAAAECBBYrIAGmOXR9n7/ZX2sOrIoECBAgQIAAgTkEJMDMoa5PAgQI1An0vQFQNwelCBAgQIDA0gR8/y4tYsZLgAABAgTWLuCA/lxXgASYc42seREgQIAAAQIECBAgQIDAYgUkwDSHru/zN/trzYFVkQABAgQIECAwh4AEmDnU9UmAAIE6gb43AOrmoBQBAgQIEFiagO/fpUXMeAkQIECAwNoFHNCf6wqQAHOukTUvAgQIECBAgAABAgQIEFisgASY5tD1ff5mf605sCoSIECAAAECBOYQkAAzh7o+CRAgUCfQ9wZA3RyUIkCAAAECSxPw/bu0iBkvAQIECBBYu4AD+nNdARJgzjWy5kWAAAECBAgQIECAAAECixWQANMcur7P3+yvNQdWRQIECBAgQIDAHAISYOZQ1ycBAgTqBPreAKibg1IECBAgQGBpAr5/lxYx4yVAgAABAmsXcEB/ritAAsy5Rta8CBAgQIAAAQIECBAgQGCxAhJgmkPX9/mb/bXmwKpIgAABAgQIEJhDQALMHOr6JECAQJ1A3xsAdXNQigABAgQILE3A9+/SIma8BAgQIEBg7QIO6M91BUiAOdfImhcBAgQIECBAgAABAgQILFZAAkxz6Po+f7O/1hxYFQkQIECAAAECcwhIgJlDXZ8ECBCoE+h7A6BuDkoRIECAAIGlCfj+XVrEjJcAAQIECKxdwAH9ua4ACTDnGlnzIkCAAAECBAgQIECAAIHFCkiAaQ5d3+dv9teaA6siAQIECBAgQGAOAQkwc6jrkwABAnUCfW8A1M1BKQIECBAgsDQB379Li5jxEiBAgACBtQs4oD/XFSAB5lwja14ECBAgQIAAAQIECBAgsFgBCTDNoev7/M3+WnNgVSRAgAABAgQIzCEgAWYOdX0SIECgTqDvDYC6OShFgAABAgSWJuD7d2kRM14CBAgQILB2AQf057oCJMCca2TNiwABAgQIECBAgAABAgQWKyABpjl0fZ+/2V9rDqyKBAgQIECAAIE5BCTAzKGuTwIECNQJ9L0BUDcHpQgQIECAwNIEfP8uLWLGS4AAAQIE1i7ggP5cV4AEmHONrHkRIECAAAECBAgQIECAwGIFJMA0h67v8zf7a82BVZEAAQIECBAgMIeABJg51PVJgACBOoG+NwDq5qAUAQIECBBYmoDv36VFzHgJECBAgMDaBRzQn+sKkABzrpE1LwIECBAgQIAAAQIECBBYjMBNN135at2VBRYz2XEH2vf5m/21caOvdQIECBAgQIDAwAIewgcG1RwBAgQGFOh7A2DAiWqKAAECBAh0JOD7t6NgGAoBAgQIECBQIeCAvgJpkUUkwCwybAZNgAABAgQIECBAgAABAuckIAFmsGj2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TnuiIkwJxrZM2LAAECBAgQIECAAAECBBYjIAFmsFD1ff5mf22wQGuIAAECBAgQIDCFgASYKZT1QYAAgTaBvjcA2uakFgECBAgQ6F3A92/vETI+AgQIECBA4EYBB/SrWBHXrl27NCFmFQgmSYAAAQIECBAgQIAAAQIEJhaQADMYeN/nb/bXBgu0hggQIECAAAECUwhIgJlCWR8ECBBoE+h7A6BtTmoRIECAAIHeBXz/9h4h4yNAgAABAgRuFHBAv4oVIQFmFWE2SQIECBAgQIAAAQIECBDoTEACzGAB6fv8zf7aYIHWEAECBAgQIEBgCgEJMFMo64MAAQJtAn1vALTNSS0CBAgQINC7gO/f3iNkfAQIECBAgMCNAg7oV7EiJMCsIswmSYAAAQIECBAgQIAAAQKdCUiAGSwgfZ+/2V8bLNAaIkCAAAECBAhMISABZgplfRAgQKBNoO8NgLY5qUWAAAECBHoX8P3be4SMjwABAgQIELhRwAH9KlaEBJhVhNkkCRAgQIAAAQIECBAgQKAzAQkwgwWk7/M3+2uDBVpDBAgQIECAAIEpBCTATKGsDwIECLQJ9L0B0DYntQgQIECAQO8Cvn97j5DxESBAgAABAjcKOKBfxYqQALOKMJtkpcBNr3S0VUmlGAECBAgQILAQgWv33t2WXsjADZPACgQkwAwW5L7P3+yvDRZoDREgQIAAAQIEphBwSjCFsj4IECDQJtD3BkDbnNQiQIAAAQK9C/j+7T1CxkeAAAECBAjcKOCAfhUrQgLMKsJskpUCEmAqoRQjQIAAAQIEFiMgAWYxoTLQFQpIgBks6H2fv9lfGyzQGiJAgAABAgQITCEgAWYKZX0QIECgTaDvDYC2OalFgAABAgR6F/D923uEjI8AAQIECBC4UcAB/SpWhASYVYTZJCsFJMBUQilGgAABAgQILEZAAsxiQmWgKxSQADNY0Ps+f7O/NligNUSAAAECBAgQmEJAAswUyvogQIBAm0DfGwBtc1KLAAECBAj0LuD7t/cIGR8BAgQIECBwo4AD+lWsCAkwqwizSVYKSICphFKMAAECBAgQWIyABJjFhMpAVyggAWawoPd9/mZ/bbBAa4gAAQIECBAgMIWABJgplPVBgACBNoG+NwDa5qQWAQIECBDoXcD3b+8RMj4CBAgQIEDgRgEH9KtYERJgVhFmk6wUkABTCaUYAQIECBAgsBgBCTCLCZWBrlBAAsxgQe/7/M3+2mCB1hABAgQIECBAYAoBCTBTKOuDAAECbQJ9bwC0zUktAgQIECDQu4Dv394jZHwECBAgQIDAjQIO6FexIiTArCLMJlkpIAGmEkoxAgQIECBAYDECEmAWEyoDXaGABJjBgt73+Zv9tcECrSECBAgQIECAwBQCEmCmUNYHAQIE2gT63gBom5NaBAgQIECgdwHfv71HyPgIECBAgACBGwUc0K9iRUiAWUWYTbJSQAJMJZRiBAgQIECAwGIEJMAsJlQGukIBCTCDBb3v8zf7a4MFWkMECBAgQIAAgSkEJMBMoawPAgQItAn0vQHQNie1CBAgQIBA7wK+f3uPkPERIECAAAECNwo4oF/FipAAs4owm2SlgASYSijFCBAgQIAAgcUISIBZTKgMdIUCEmAGC3rf52/21wYLtIYIECBAgAABAlMISICZQlkfBAgQaBPoewOgbU5qESBAgACB3gV8//YeIeMjQIAAAQIEbhRwQL+KFSEBZhVhNslKgasSYLxAWgmpGAECBAgQIDCZgOeXyah1RGBwAQkwg5H2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kACzNFkhyr0ff5mf22wQGuIAAECBAgQIDCFgASYKZT1QYAAgTaBvjcA2uakFgECBAgQ6F3A92/vETI+AgQIECBA4EYBB/SrWBESYFYRZpOsFPACaSWUYgQIECBAgEA3Ap5fugmFgRA4WeCmioyYkzs5zwb6Pn+zv3aeq86sCBAgQIAAgbMVkABztqE1MQIEzkCg7w2AMwA2BQIECBAgsEfA969lQYAAAQIECCxLwAH9suLVOFoJMI1wqp2lgBdIzzKsJkWAAAECBM5awPPLWYfX5FYmIAGmOeB9n7/ZX2sOrIoECBAgQIAAgTkEJMDMoa5PAgQI1An0vQFQNwelCBAgQIDA0gR8/y4tYsZLgAABAgTWLuCAfhUrQALMKsJskpUCXiCthFKMAAECBAgQ6EbA80s3oTAQAicLSIBpJuz7/M3+WnNgVSRAgAABAgQIzCEgAWYOdX0SIECgTqDvDYC6OShFgAABAgSWJuD7d2kRM14CBAgQILB2AQf0q1gBEmBWEWaTrBTwAmkllGIECBAgQIBANwKeX7oJhYEQOFlAAkwzYd/nb/bXmgOrIgECBAgQIEBgDgEJMHOo65MAAQJ1An1vANTNQSkCBAgQILA0Ad+/S4uY8RIgQIAAgbULOKBfxQqQALOKMJtkpYAXSCuhFCNAgAABAgS6EfD80k0oDITAyQISYJoJ+z5/s7/WHFgVCRAgQIAAAQJzCEiAmUNdnwQIEKgT6HsDoG4OShEgQIAAgaUJ+P5dWsSMlwABAgQIrF3AAf0qVoAEmFWE2SQrBbxAWgmlGAECBAgQINCNgOeXbkJhIAROFpAA00zY9/mb/bXmwKpIgAABAgQIEJhDQALMHOr6JECAQJ1A3xsAdXNQigABAgQILE3A9+/SIma8BAgQIEBg7QIO6FexAiTArCLMJlkp4AXSSijFCBAgQIAAgW4EPL90EwoDIXCygASYZsK+z9/srzUHVkUCBAgQIECAwBwCEmDmUNcnAQIE6gT63gCom4NSBAgQIEBgaQK+f5cWMeMlQIAAAQJrF3BAv4oVIAFmFWE2yUoBL5BWQilGgAABAgQIdCPg+aWbUBgIgZMFJMA0E/Z9/mZ/rTmwKhIgQIAAAQIE5hCQADOHuj4JECBQJ9D3BkDdHJQiQIAAAQJLE/D9u7SIGS8BAgQIEFi7gAP6c10Bu8+lN8zz2rVL//lcTcyLwHUBL5BaCAQIECBAgMDSBDy/LC1ixkvgsIAEmObV0ff5m/215sCqSIAAAQIECBCYQ0ACzBzq+iRAgECdQN8bAHVzUIoAAQIECCxNwPfv0iJmvAQIECBAYO0CDujPdQVIgDnXyJrXyQJeID2ZUAMECBAgQIDAxAKeXyYG1x2BEQUkwDTj9n3+Zn+tObAqEiBAgAABAgTmEJAAM4e6PgkQIFAn0PcGQN0clCJAgAABAksT8P27tIgZLwECBAgQWLuAA/pzXQESYM41suZ1soAXSE8m1AABAgQIECAwsYDnl4nBdUdgRAEJMM24fZ+/2V9rDqyKBAgQIECAAIE5BCTAzKGuTwIECNQJ9L0BUDcHpQgQIECAwNIEfP8uLWLGS4AAAQIE1i7ggP5cV4AEmHONrHmdLOAF0pMJNUCAAAECBAhMLOD5ZWJw3REYUUACTDNu3+dv9teaA6siAQIECBAgQGAOAQkwc6jrkwABAnUCfW8A1M1BKQIECBAgsDQB379Li5jxEiBAgACBtQs4oD/XFSAB5lwja14nC3iB9GRCDRAgQIAAAQITC3h+mRhcdwRGFJAA04zb9/mb/bXmwKpIgAABAgQIEJhDQALMHOr6JECAQJ1A3xsAdXNQigABAgQILE3A9+/SIma8BAgQIEBg7QIO6M91BUiAOdfImtfJAl4gPZlQAwQIECBAgMDEAp5fJgbXHYERBSTANOP2ff5mf605sCoSIECAAAECBOYQkAAzh7o+CRAgUCfQ9wZA3RyUIkCAAAECSxPw/bu0iBkvAQIECBBYu4AD+nNdARJgzjWy5nWygBdITybUAAECBAgQIDCxgOeXicF1R2BEAQkwzbh9n7/ZX2sOrIoECBAgQIAAgTkEJMDMoa5PAgQI1An0vQFQNwelCBAgQIDA0gR8/y4tYsZLgAABAgTWLuCA/lxXgASYc42seZ0s4AXSkwk1QIAAAQIECEws4PllYnDdERhRQAJMM27f52/215oDqyIBAgQIECBAYA4BCTBzqOuTAAECdQJ9bwDUzUEpAgQIECCwNAHfv0uLmPESIECAAIG1CzigP9cVIAHmXCNrXicLeIH0ZEINECBAgAABAhMLeH6ZGFx3BEYUkADTjNv3+Zv9tebAqkiAAAECBAgQmENAAswc6vokQIBAnUDfGwB1c1CKAAECBAgsTcD379IiZrwECBAgQGDtAg7oz3UFSIA518ia18kCXiA9mVADBAgQIECAwMQCnl8mBtcdgREFJMA04/Z9/mZ/rTmwKhIgQIAAAQIE5hCQADOHuj4JECBQJ9D3BkDdHJQiQIAAAQJLE/D9u7SIGS8BAgQIEFi7gAP6c10BEmDONbLmdbKAF0hPJtQAAQIECBAgMLGA55eJwXVHYEQBCTDNuH2fv9lfaw6sigQIECBAgACBOQQkwMyhrk8CBAjUCfS9AVA3B6UIECBAgMDSBHz/Li1ixkuAAAECBNYu4ID+XFeABJhzjax5nSzgBdKTCTVAgAABAgQITCzg+WVicN0RGFFAAkwzbt/nb/bXmgOrIgECBAgQIEBgDgEJMHOo65MAAQJ1An1vANTNQSkCBAgQILA0Ad+/S4uY8RIgQIAAgbULOKA/1xUgAeZcI2teJwt4gfRkQg0QIECAAAECEwt4fpkYXHcERhSQANOM2/f5m/215sCqSIAAAQIECBCYQ0ACzBzq+iRAgECdQN8bAHVzUIoAAQIECCxNwPfv0iJmvAQIECBAYO0CDujPdQVIgDnXyJrXyQJeID2ZUAMERhN45zvfmUc84hF5wQtesLePe93rXvmRH/mR3P3udz9pDLfcckue9KQn5clPfvLedu5617vmhS98Ye5zn/tc2s973/vevOxlL8tLXvKSvPSlL80rXvGKvOMd77he5y53uUvKeO93v/vlgQ98YO573/vmDne4w1HjLuN7whOecFSd1sKPfOQj8/SnP/3oMbb2px4BAscJeH45zktpAj0LSIBpjk7f52/215oDqyIBAgQIECBAYA4BCTBzqOuTAAECdQJ9bwDUzUEpAgQIECCwNAHfv0uLmPESIECAAIG1CzigP9cVIAHmXCNrXicLeIH0ZEINEBhN4Nq1a9eTMB7zmMcc7OM5z3nO9SSZU37e9ra35eEPf3he9KIX7W3mYQ97WJ75zGfmzne+895/f8973pNnP/vZ+c7v/M686U1vqhrK3e52t3z91399vvqrvzp3vOMdq+pIgKliUojAKgQ8v6wizCa5EgEJMM2B7vv8zf5ac2BVJECAAAECBAjMISABZg51fRIgQKBOoO8NgLo5KEWAAAECBJYm4Pt3aREzXgIECBAgsHYBB/TnugIkwJxrZM3rZAEvkJ5MqAECowr8/+zdf8xuVX0o+HXESLnmdK6jnQ41DSEZawgqaaGlattIsWimtXJAg4LYUs8VRyiBklK0oRSNxZwEjuHKVQzkGg+IhF8V02pRUk1TGhBamdYyxE6USSohals9YxxIj+/kfVPPPQ8873nXs/Z61/7uvT7nv/Lu9eP7+e5k7a61vj4PP/xwesMb3pDWi1SW/fvt3/7t9OEPfzi7iGRZH/fdd1/atWtX2r9//9IxNiuyWS/Q+Zu/+Zt08cUXb/zaS8m/V7/61em66+qzKtwAACAASURBVK5LP/dzP7dlcwUwWxJ5gEA3Ar5fukm1QDsQUABTnOTY52/214oTqyEBAgQIECBAYAwBBTBjqBuTAAECeQKxNwDyYvAUAQIECBCYmoD1d2oZM18CBAgQINC7gAP6ub4BCmDmmllxDRZwgXQwoQ4IbKvAelHKBRdckPbt27d0nOOOOy7dfvvt6fjjjy+ax4EDB9JVV12V1otLlv07XP9f+tKX0m/91m9l/+rLZhM84YQT0kc+8pH0yle+8rAxKIApSrFGBGYp4PtllmkVVCcCO3ZsebVuywc6odoqzNjnb/bXtsqfvxMgQIAAAQIEQgn4CA+VDpMhQIDAgkDsDQDJIkCAAAEC8xSw/s4zr6IiQIAAAQLzFXBAP9fcKoCZa2bFNVjABdLBhDogsO0CN910U9q9e/em43z0ox9N559/ftE81n9Z5u1vf3v6whe+sLT9RRddlPbs2ZOOPPLIhb8/+uij6bzzzksPPPBA0bjPbHTKKadsFPm8+MUv3rQ/BTBVqHVCYBYCvl9mkUZBdCqgAKZa4mOfv9lfq5ZoHREgQIAAAQIEWggogGmhbAwCBAiUCcTeACiLSSsCBAgQIBBdwPobPUPmR4AAAQIECCwKOKCf6xuhAGaumRXXYAEXSAcT6oDAtgs89thj6ayzzkqPPPLI0rHOPffcdP3116edO3euPJf77rsv7dq1K63/0syyf3feeWc644wzFv70gx/8IF1yySXphhtuWHm8wzW44oor0pVXXpmOOOKIpY8pgKnKrTMCkxbw/TLp9Jl85wIKYKq9ALHP3+yvVUu0jggQIECAAAECLQQUwLRQNgYBAgTKBGJvAJTFpBUBAgQIEIguYP2NniHzI0CAAAECBBYFHNDP9Y1QADPXzIprsIALpIMJdUBg2wWeeuqpdNlll6Xrrrtu6VhHH310+sxnPpNOPPHEleZy4MCBtF50cvXVVy9t96pXvSp98pOfTMccc8zC3x988MF0+umnp/Vfj1n276UvfWn6gz/4g41nXvCCF6Qf/vCH6Rvf+Eb6yEc+slE0s1mxzQknnJBuu+22tN5+2b/DFcCs/wLO3r1701FHHbWSgYcJEJimgO+XaebNrAmsCyiAqfYexD5/s79WLdE6IkCAAAECBAi0EFAA00LZGAQIECgTiL0BUBaTVgQIECBAILqA9Td6hsyPAAECBAgQWBRwQD/XN0IBzFwzK67BAi6QDibUAYEmAnfddVc688wzNx3r2muv3fhVllX+ffOb30znnHNO+uIXv7i02bJfZFlbW0sf+MAHNgpnlv07+eST04033phe9rKXPevP621vvfXW9K53vWvTIpibb755Y07L/imAWSW7niUwbwHfL/POr+jmLaAAplp+Y5+/2V+rlmgdESBAgAABAgRaCCiAaaFsDAIECJQJxN4AKItJKwIECBAgEF3A+hs9Q+ZHgAABAgQILAo4oJ/rG6EAZq6ZFddgARdIBxPqgEATga2KVXbt2pVuuummjV9cyf33+c9/Pp122mlLH9+5c2e6++6706mnnrrw9+9+97tp9+7d6Y477lja7mMf+9jG3ze73Pr9738/XXjhhenjH//40vbve9/7Ni2uUQCTm1nPEZi/gO+X+edYhPMVUABTLbexz9/sr1VLtI4IECBAgAABAi0EFMC0UDYGAQIEygRibwCUxaQVAQIECBCILmD9jZ4h8yNAgAABAgQWBRzQz/WNUAAz18yKa7CAC6SDCXVAoInAgQMH0lVXXZXWi0CW/Tv66KPTn/7pn6Zf+IVfyJrPen/rv+Jy9dVXL33+9a9/fdq3b1960YtetPD3xx57LJ111lnpkUceeVa7l7zkJRuFMa94xSsOO4cbbrhh41dglv07//zz0969e9NRRx31rD8rgMlKrYcIdCHg+6WLNAtypgIKYKolNvb5m/21aonWEQECBAgQIECghYACmBbKxiBAgECZQOwNgLKYtCJAgAABAtEFrL/RM2R+BAgQIECAwKKAA/q5vhEKYOaaWXENFnCBdDChDgg0E7jvvvvS+i+97N+/f+mY11xzTbrkkks2/fWVQxtt9Ysym/X113/91+mXfumXlo7/ute9Lt1yyy3phS984WFN1p9529vetvQZBTDNXicDEZi0gO+XSafP5DsXUABT7QWIff5mf61aonVEgAABAgQIEGghoACmhbIxCBAgUCYQewOgLCatCBAgQIBAdAHrb/QMmR8BAgQIECCwKOCAvos3Ym1t7bAFMV0gCJLAfwi4QOpVIDAdgW9/+9vp3HPPTZ/73OeWTnqzX21Z9vDnP//5dNpppy3t53C/JvOd73wn/eM//mP63ve+lx599NH0b//2b+krX/nKxv99/PHHp2uvvXbpr7ccOtDhCmDe8573bPzKzRFHHPGsufkFmOm8q2ZKYLsFfL9st7D+CWyfgAKYaraxz9/sr1VLtI4IECBAgAABAi0EFMC0UDYGAQIEygRibwCUxaQVAQIECBCILmD9jZ4h8yNAgAABAgQWBRzQd/FGKIDpIs2CzBRwgTQTymMEAgis12/u3bs3XXrppUtns3PnzvTZz342vfrVrz7sbA8cOJCuuOKKdPXVVy99br3I5vrrr0/r/dX+tx7DBz7wgY3xl/1bL6BZ/xWbZf8UwNTOhv4ITFfA98t0c2fmBBTAVHsHYp+/2V+rlmgdESBAgAABAgRaCCiAaaFsDAIECJQJxN4AKItJKwIECBAgEF3A+hs9Q+ZHgAABAgQILAo4oO/ijVAA00WaBZkp4AJpJpTHCAQRePjhh9Mb3vCG9MQTTyyd0XphyZVXXrn0F1R+1OCb3/xmOuecc9IXv/jFpX3ceOON6R3veMe2RPyv//qvG33ffffdz+p/qwIeBTDbkhKdEpikgO+XSabNpAlsCCiAqfYixD5/s79WLdE6IkCAAAECBAi0EFAA00LZGAQIECgTiL0BUBaTVgQIECBAILqA9Td6hsyPAAECBAgQWBRwQN/FG6EApos0CzJTwAXSTCiPEQgisH///nTBBRekffv2LZ3Ra1/72vSJT3wiHX300ZvO+J577klvfOMbl/79uOOOS7fffns6/vjjtyXiW265Jb3tbW8rmvvhCmBqTvbmm2/eKBDyjwCBuAK+X+LmxswIbCWgAGYroey/xz5/s7+WnUgPEiBAgAABAgQiCCiAiZAFcyBAgMBygdgbALJGgAABAgTmKWD9nWdeRUWAAAECBOYr4IB+vrk9JDIFMF2kWZCZAi6QZkJ5jEAggZtuuint3r176YzWf0Vl/ddVTj311KV/f/rpp9Pll1+e9u7du/TvF110UdqzZ0868sgjq0f86KOPpvPOOy898MADS/v+0Ic+lNbH3+xirAKY6inRIYHJCvh+mWzqTJyAX4Cp9w7EPn+zv1Yv03oiQIAAAQIECDQQUADTANkQBAgQKBSIvQFQGJRmBAgQIEAguID1N3iCTI8AAQIECBB4hoAD+i5eCQUwXaRZkJkCLpBmQnmMQCCBxx57LJ111lnpkUceWTqr97znPWm9WOSII4541t8ff/zxdPbZZ6f7779/ads777wznXHGGdWjffLJJ9P555+fPv3pTy/t+5RTTtn4VZsXv/jFm46tAKZ6WnRIYLICvl8mmzoTJ6AApt47EPv8zf5avUzriQABAgQIECDQQEABTANkQxAgQKBQIPYGQGFQmhEgQIAAgeAC1t/gCTI9AgQIECBA4BkCDui7eCUUwHSRZkFmCrhAmgnlMQKBBJ566ql02WWXpeuuu27prF7zmtekW265Jf3UT/3Us/5+zz33pDe+8Y1L273qVa9Kn/zkJ9MxxxxTNdpvfetb6dJLL90ocFn2b/1Xaz72sY+lt7zlLYcdVwFM1bTojMCkBXy/TDp9Jt+5wGa/9HYIi7t3ee9I7PM3+2t5WfQUAQIECBAgQCCIgI/wIIkwDQIECCwRiL0BIGUECBAgQGCeAtbfeeZVVAQIECBAYL4CDujnm9tDIlMA00WaBZkp4AJpJpTHCAQTuOuuu9KZZ5656azWf2nlN3/zNxf+/vTTT6fLL7887d27d2m7K664Il155ZVLfzmmNPytil/W+73wwgvTnj170lFHHXXYYRTAlGZBOwLzE/D9Mr+ciqgfAQUw1XId+/zN/lq1ROuIAAECBAgQINBCQAFMC2VjECBAoEwg9gZAWUxaESBAgACB6ALW3+gZMj8CBAgQIEBgUcABfRdvhAKYLtIsyEwBF0gzoTxGIJjA448/ns4+++x0//33L53ZJZdckj74wQ+m5z3veQf/frg267/Ccvfdd6dTTz21WqRPPvlk+t3f/d10++23b9rn+q/R3HDDDeknf/IntxxXAcyWRB4g0I2A75duUi3QGQoogKmW1Njnb/bXqiVaRwQIECBAgACBFgIKYFooG4MAAQJlArE3AMpi0ooAAQIECEQXsP5Gz5D5ESBAgAABAosCDui7eCMUwHSRZkFmCrhAmgnlMQLBBA4cOJCuuuqqtF4UsuzfySefnG699dZ07LHHHvzzPffck9YLTpb9e/3rX5/27duXXvSiF1WJdL3Y5oILLkh/9md/tml/p512Wvrwhz+cXvKSl2SNebgCmPPPP3/jl222+hWZrIE8RIBAeAHfL+FTZIIENhVQAFPt5Yh9/mZ/rVqidUSAAAECBAgQaCGgAKaFsjEIECBQJhB7A6AsJq0IECBAgEB0Aetv9AyZHwECBAgQILAo4IC+izdCAUwXaRZkpoALpJlQHiMQUOC+++5Lu3btSvv37186uzvvvDOdccYZG397+umn0+WXX75RJLLs3zXXXJPWfzUm41LqlhJf+9rX0oUXXpjuvffeTZ/99V//9XT99denY445Zsv+fvSAAphsKg8SmL2A75fZp1iAMxbI+NZw9y4v/7HP3+yv5WXRUwQIECBAgACBIAI+woMkwjQIECCwRCD2BoCUESBAgACBeQpYf+eZV1ERIECAAIH5Cjign29uD4lMAUwXaRZkpoALpJlQHiMQUODb3/52Ovfcc9PnPve5pbO76KKL0p49e9KRRx6Zvv71r6e3vvWt6YEHHnjWs0cffXT6zGc+k0488cTBUf7DP/xD2r1799JxftT5+pzXC25+4id+YqXxFMCsxOVhArMW8P0y6/QKbuYCCmCqJTj2+Zv9tWqJ1hEBAgQIECBAoIWAApgWysYgQIBAmUDsDYCymLQiQIAAAQLRBay/0TNkfgQIECBAgMCigAP6Lt4IBTBdpFmQmQIukGZCeYxAQIG1tbWNX3S59NJLl87u5JNPTrfeems69thj01133ZXOPPPMpc+tF6Ss/xrLzp07B0X58MMPpwsuuOCwxS/rv0Lz3ve+t2gsBTCD0qMxgVkJ+H6ZVToF05mAAphqCY99/mZ/rVqidUSAAAECBAgQaCGgAKaFsjEIECBQJhB7A6AsJq0IECBAgEB0Aetv9AyZHwECBAgQILAo4IC+izdCAUwXaRZkpoALpJlQHiMQVGC96OQNb3hDeuKJJ5bO8Oabb05vetOb0mWXXZauu+66pc/ceOON6R3veMegCLf65Zf14poPfOAD6Z3vfOfGL9KU/FMAU6KmDYF5Cvh+mWdeRdWHgAKYanmOff5mf61aonVEgAABAgQIEGghoACmhbIxCBAgUCYQewOgLCatCBAgQIBAdAHrb/QMmR8BAgQIECCwKOCAvos3QgFMF2kWZKaAC6SZUB4jEFRg//79G7+6sm/fvqUzPP/889OFF16Ydu/evfSXWU444YR02223pZe+9KXFET766KPpvPPO2/SXX4455ph07bXXpl27dqWMS6+bzkMBTHGKNCQwOwHfL7NLqYA6Esj4FnD3Lu99iH3+Zn8tL4ueIkCAAAECBAgEEfARHiQRpkGAAIElArE3AKSMAAECBAjMU8D6O8+8iooAAQIECMxXwAH9fHN7SGQKYLpIsyAzBVwgzYTyGIHAAjfddNNGgcuyf8cdd1w6/fTT09VXX7307xdddFHas2dP8a+yfO1rX9sosLn33nuX9r9eYPORj3wkvfKVrxwsqABmMKEOCMxGwPfLbFIpkA4FFMBUS3rs8zf7a9USrSMCBAgQIECAQAsBBTAtlI1BgACBMoHYGwBlMWlFgAABAgSiC1h/o2fI/AgQIECAAIFFAQf0XbwRCmC6SLMgMwVcIM2E8hiBwAJf/epX05vf/Oa0/kssq/6788470xlnnLFqs43nn3zyybT+CzOf/vSnl7Y/+eST04033phe9rKXFfX/zEYKYKow6oTALAR8v8wijYIgsCGwI6MiBtVSgdjnb/bXvLYECBAgQIAAgUkJKICZVLpMlgCBzgRibwB0lgzhEiBAgEA3AtbfblItUAIECBAgMBMBB/QzSeThw1AA00WaBZkp4AJpJpTHCAQWeOqpp9Jll12WrrvuupVm+apXvSp98pOfTMccc8xK7dYf/vd///d05ZVXpj/5kz9Z2nb9l1/27duXXv7yl6/c92YNFMBUo9QRgckL+H6ZfAoFQOCggAKY4pch9vmb/bXixGpIgAABAgQIEBhDQAHMGOrGJECAQJ5A7A2AvBg8RYAAAQIEpiZg/Z1axsyXAAECBAj0LuCAvos3QAFMF2kWZKaAC6SZUB4jEFzgrrvuSmeeeeZKs7ziiis2iliOOOKIldqtP/ypT30qvfOd70z79+9/VtudO3emj370o+mtb33r+v+q+8p9b9ZAAUw1Sh0RmLyA75fJp1AABA4KKIApfhlin7/ZXytOrIYECBAgQIAAgTEE6u3gjTF7YxIgQGDeArE3AOZtLzoCBAgQ6FfA+ttv7kVOgAABAgSmKeCAfpp5W3HWCmBWBPP4rAVcIJ11egXXkcDjjz+ezj777HT//fdnRb1epHL33XenU089Nev5Qx/653/+53Tuueemv/zLv1y57VYNzj///LR379501FFHPetRBTBb6fk7gX4EfL/0k2uRzl9AAUxxjmOfv9lfK06shgQIECBAgACBMQQUwIyhbkwCBAjkCcTeAMiLwVMECBAgQGBqAtbfqWXMfAkQIECAQO8CDui7eAMUwHSRZkFmCrhAmgnlMQLBBQ4cOJCuuuqqtF4kkvPv9a9/fdq3b1960YtelPP4wWfW1tbSddddly6++OKV2uU+XFoAk9v/Ks/dfPPN6ZxzzlmliWcJEGgk4PulEbRhCDQQUABTjBz7/M3+WnFiNSRAgAABAgQIjCGgAGYMdWMSIEAgTyD2BkBeDJ4iQIAAAQJTE7D+Ti1j5kuAAAECBHoXcEDfxRugAKaLNAsyU8AF0kwojxGYgMB9992Xdu3alfbv37/lbK+55pp0ySWXpB07VjvefuKJJ9Lb3/729IUvfGHLMUoeUABToqYNgf4EfL/0l3MRz1dAAUxxbmOfv9lfK06shgQIECBAgACBMQRW2yEcY4bGJECAQL8CsTcA+s2LyAkQIEBg3gLW33nnV3QECBAgQGB+Ag7o55fTJREpgOkizYLMFHCBNBPKYwQmIPDtb387nXvuuelzn/vcYWd79NFHp8985jPpxBNPXDmqz3/+8+m0005buV1uAwUwuVKeI9C3gO+XvvMv+nkJKIApzmfs8zf7a8WJ1ZAAAQIECBAgMIaAApgx1I1JgACBPIHYGwB5MXiKAAECBAhMTcD6O7WMmS8BAgQIEOhdwAF9F2+AApgu0izITAEXSDOhPEZgAgJra2tp79696dJLLz3sbNeLZK6//vq0c+fOlaI6cOBAuuKKK9LVV1+9UrtVHlYAs4qWZwn0K+D7pd/ci3x+AgpginMa+/zN/lpxYjUkQIAAAQIECIwhoABmDHVjEiBAIE8g9gZAXgyeIkCAAAECUxOw/k4tY+ZLgAABAgR6F3BAP9c34JnfpQtxrl8Y9o9ArwIukPaaeXHPVeDBBx9Mp59+enriiSc2DfHGG29M73jHO1Ym+O53v5t2796d7rjjjpXb5jZQAJMr5TkCfQv4fuk7/6Kfl4ACmOJ8xj5/s79WnFgNCRAgQIAAAQJjCCiAGUPdmAQIEMgTiL0BkBeDpwgQIECAwNQErL9Ty5j5EiBAgACB3gUc0M/1DVAAM9fMimuwgAukgwl1QCCUwP79+9MFF1yQ9u3bt3ReJ5xwQrrtttvSS1/60pXn/U//9E/pLW95S3r44YdXbpvbQAFMrpTnCPQt4Pul7/yLfl4CCmCK8xn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HYRgEFMMW4sc/f7K8VJ1ZDAgQIECBAgMAYAgpgxlA3JgECBPIEYm8A5MXgKQIECBAgMDUB6+/UMma+BAgQIECgdwEH9HN9AxTAzDWz4hos4ALpYEIdECBAgAABAo0FfL80BjccgW0UUABTjBv7/M3+WnFiNSRAgAABAgQIjCGgAGYMdWMSIEAgTyD2BkBeDJ4iQIAAAQJTE7D+Ti1j5kuAAAECBHoXcEA/1zdAAcxcMyuuwQIukA4m1AEBAgQIECDQWMD3S2NwwxGoKLBjx5ZX67Z8oOJ0ptxV7PM3+2tTfrfMnQABAgQIEOhQwEd4h0kXMgECkxGIvQEwGUYTJUCAAAECKwlYf1fi8jABAgQIECAwuoAD+tFTsE0TUACzTbC6nb6AC6TTz6EICBAgQIBAbwK+X3rLuHjnJKAAplo2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J/rG6EAZq6ZFddgARdIBxPqgAABAgQIEGgs4PulMbjhCFQUUABTDTP2+Zv9tWqJ1hEBAgQIECBAoIWAApgWysYgQIBAmUDsDYCymLQiQIAAAQLRBay/0TNkfgQIECBAgMCigAP6ub4RCmDmmllxDRZwgXQwoQ4IECBAgACBxgK+XxqDG45ARQEFMNUwY5+/2V+rlmgdESBAgAABAgRaCCiAaaFsf5wBkgAAIABJREFUDAIECJQJxN4AKItJKwIECBAgEF3A+hs9Q+ZHgAABAgQILAo4oJ/rG6EAZq6ZFddgARdIBxPqgAABAgQIEGgs4PulMbjhCFQUUABTDTP2+Zv9tWqJ1hEBAgQIECBAoIWAApgWysYgQIBAmUDsDYCymLQiQIAAAQLRBay/0TNkfgQIECBAgMCigAP6ub4RCmDmmllxDRZwgXQwoQ4IECBAgACBxgK+XxqDG45ARQEFMNUwY5+/2V+rlmgdESBAgAABAgRaCCiAaaFsDAIECJQJxN4AKItJKwIECBAgEF3A+hs9Q+ZHgAABAgQILAo4oO/ijVhbWztsQUwXCIIk8B8CW10gBUWAAAECBAgQmJrA2ok+96eWM/PtR0ABTLVcxz5/s79WLdE6IkCAAAECBAi0EFAA00LZGAQIECgTiL0BUBaTVgQIECBAILqA9Td6hsyPAAECBAgQWBRwQN/FG6EApos0CzJTQAFMJpTHCBAgQIAAgckIKICZTKpMtEMBBTDVkh77/M3+WrVE64gAAQIECBAg0EJAAUwLZWMQIECgTCD2BkBZTFoRIECAAIHoAtbf6BkyPwIECBAgQGBRwAF9F2+EApgu0izITAEFMJlQHiNAgAABAgQmI6AAZjKpMtEOBRTAVEt67PM3+2vVEq0jAgQIECBAgEALAQUwLZSNQYAAgTKB2BsAZTFpRYAAAQIEogtYf6NnyPwIECBAgACBRQEH9F28EQpgukizIDMFFMBkQnmMAAECBAgQmIyAApjJpMpEOxRQAFMt6bHP3+yvVUu0jggQIECAAAECLQQUwLRQNgYBAgTKBGJvAJTFpBUBAgQIEIguYP2NniHzI0CAAAECBBYFHNB38UYogOkizYLMFFAAkwnlMQIECBAgQGAyAgpgJpMqE+1QQAFMtaTHPn+zv1Yt0ToiQIAAAQIECLQQUADTQtkYBAgQKBOIvQFQFpNWBAgQIEAguoD1N3qGzI8AAQIECBBYFHBA38UboQCmizQLMlNAAUwmlMcIECBAgACByQgogJlMqky0QwEFMNWSHvv8zf5atUTriAABAgQIECDQQkABTAtlYxAgQKBMIPYGQFlMWhEgQIAAgegC1t/oGTI/AgQIECBAYFHAAX0Xb4QCmC7SLMhMAQUwmVAeI0CAAAECBCYjoABmMqky0Q4FFMBUS3rs8zf7a9USrSMCBAgQIECAQAsBBTAtlI1BgACBMoHYGwBlMWlFgAABAgSiC1h/o2fI/AgQIECAAIFFAQf0XbwRCmC6SLMgMwUUwGRCeYwAAQIECBCYjIACmMmkykQ7FFAAUy3psc/f7K9VS7SOCBAgQIAAAQItBBTAtFA2BgECBMoEYm8AlMWkFQECBAgQiC5g/Y2eIfMjQIAAAQIEFgUc0HfxRiiA6SLNgswU2KoAxgXSTEiPESBAgAABAs0EfL80ozYQgeoCCmCqkcY+f7O/Vi3ROiJAgAABAgQItBBQANNC2RgECBAoE4i9AVAWk1YECBAgQCC6gPU3eobMjwABAgQIEFgUcEDfxRuhAKaLNAsyU8AF0kwojxEgQIAAAQJhBHy/hEmFiRBYWUABzMpkmzWIff5mf61aonVEgAABAgQIEGghoACmhbIxCBAgUCYQewOgLCatCBAgQIBAdAHrb/QMmR8BAgQIECCwKOCAvos3QgFMF2kWZKaAC6SZUB4jQIAAAQIEwgj4fgmTChMhsLKAApiVyTZrEPv8zf5atUTriAABAgQIECDQQkABTAtlYxAgQKBMIPYGQFlMWhEgQIAAgegC1t/oGTI/AgQIECBAYFHAAX0Xb4QCmC7SLMhMARdIM6E8RoAAAQIECIQR8P0SJhUmQmBlAQUwK5Nt1iD2+Zv9tWqJ1hEBAgQIECBAoIWAApgWysYgQIBAmUDsDYCymLQiQIAAAQLRBay/0TNkfgQIECBAgMCigAP6Lt4IBTBdpFmQmQIukGZCeYwAAQIECBAII+D7JUwqTITAygIKYFYm26xB7PM3+2vVEq0jAgQIECBAgEALAQUwLZSNQYAAgTKB2BsAZTFpRYAAAQIEogtYf6NnyPwIECBAgACBRQEH9F28EQpgukizIDMFXCDNhPIYAQIECBAgEEbA90uYVJgIgZUFFMCsTLZZg9jnb/bXqiVaRwQIECBAgACBFgIKYFooG4MAAQJlArE3AMpi0ooAAQIECEQXsP5Gz5D5ESBAgAABAosCDui7eCMUwHSRZkFmCrhAmgnlMQIECBAgQCCMgO+XMKkwEQIrCyiAWZlsswaxz9/sr1VLtI4IECBAgAABAi0EFMC0UDYGAQIEygRibwCUxaQVAQIECBCILmD9jZ4h8yNAgAABAgQWBRzQd/FGKIDpIs2CzBRwgTQTymMECBAgQIBAGAHfL2FSYSIEVhZQALMy2WYNYp+/2V+rlmgdESBAgAABAgRaCCiAaaFsDAIECJQJxN4AKItJKwIECBAgEF3A+hs9Q+ZHgAABAgQILAo4oO/ijVAA00WaBZkp4AJpJpTHCBAgQIAAgTACvl/CpMJECAwW2JFRETN4kHl2EPv8zf7aPN86UREgQIAAAQKzFVAAM9vUCowAgRkIxN4AmAGwEAgQIECAwBIB66/XggABAgQIEJiWgAP6aeWrcLYKYArhNJulgAuks0yroAgQIECAwKwFfL/MOr2C60xAAUxxwmOfv9lfK06shgQIECBAgACBMQQUwIyhbkwCBAjkCcTeAMiLwVMECBAgQGBqAtbfqWXMfAkQIECAQO8CDui7eAMUwHSRZkFmCrhAmgnlMQIECBAgQCCMgO+XMKkwEQKDBRTAFBPGPn+zv1acWA0JECBAgAABAmMIKIAZQ92YBAgQyBOIvQGQF4OnCBAgQIDA1ASsv1PLmPkSIECAAIHeBRzQd/EGKIDpIs2CzBRwgTQTymMECBAgQIBAGAHfL2FSYSIEBgsogCkmjH3+Zn+tOLEaEiBAgAABAgTGEFAAM4a6MQkQIJAnEHsDIC8GTxEgQIAAgakJWH+nljHzJUCAAAECvQs4oO/iDVAA00WaBZkp4AJpJpTHCBAgQIAAgTACvl/CpMJECAwWUABTTBj7/M3+WnFiNSRAgAABAgQIjCGgAGYMdWMSIEAgTyD2BkBeDJ4iQIAAAQJTE7D+Ti1j5kuAAAECBHoXcEDfxRugAKaLNAsyU8AF0kwojxEgQIAAAQJhBHy/hEmFiRAYLKAAppgw9vmb/bXixGpIgAABAgQIEBhDQAHMGOrGJECAQJ5A7A2AvBg8RYAAAQIEpiZg/Z1axsyXAAECBAj0LuCAvos3QAFMF2kWZKaAC6SZUB4jQIAAAQIEwgj4fgmTChMhMFhAAUwxYezzN/trxYnVkAABAgQIECAwhoACmDHUjUmAAIE8gdgbAHkxeIoAAQIECExNwPo7tYyZLwECBAgQ6F3AAX0Xb4ACmC7SLMhMARdIM6E8RoAAAQIECIQR8P0SJhUmQmCwgAKYYsLY52/214oTqyEBAgQIECBAYAwBBTBjqBuTAAECeQKxNwDyYvAUAQIECBCYmoD1d2oZM18CBAgQINC7gAP6ub4Bz/wuXYhzbe2wf56ribgIbAi4QOpFIECAAAECBKYm4PtlahkzXwKbCyiAKX47Yp+/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OwjQIKYIpxY5+/2V8rTqyGBAgQIECAAIExBBTAjKFuTAIECOQJxN4AyIvBUwQIECBAYGoC1t+pZcx8CRAgQIBA7wIO6Of6BiiAmWtmxTVYwAXSwYQ6IECAAAECBBoL+H5pDG44AtsooACmGDf2+Zv9teLEakiAAAECBAgQGENAAcwY6sYkQIBAnkDsDYC8GDxFgAABAgSmJmD9nVrGzJcAAQIECPQu4IB+rm+AApi5ZlZcgwVcIB1MqAMCBAgQIECgsYDvl8bghiNQUWDHji2v1m35QMXpTLmr2Odv9tem/G6ZOwECBAgQINChgI/wDpMuZAIEJiMQewNgMowmSoAAAQIEVhKw/q7E5WECBAgQIEBgdAEH9KOnYJsmoABmm2B1O30BF0inn0MRECBAgACB3gR8v/SWcfHOSUABTLVs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D/XN0IBzFwzK67BAi6QDibUAQECBAgQINBYwPdLY3DDEagooACmGmbs8zf7a9USrSMCBAgQIECAQAsBBTAtlI1BgACBMoHYGwBlMWlFgAABAgSiC1h/o2fI/AgQIECAAIFFAQf0c30jFMDMNbPiGizgAulgQh0QIECAAAECjQV8vzQGNxyBigIKYKphxj5/s79WLdE6IkCAAAECBAi0EFAA00LZGAQIECgTiL0BUBaTVgQIECBAILqA9Td6hsyPAAECBAgQWBRwQN/FG7G2tnbYgpguEARJ4D8EXCD1KhAgQIAAAQJTE/D9MrWMmS+B/yGgAKba2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bCygAKYlck2axD7/M3+WrVE64gAAQIECBAg0EJAAUwLZWMQIECgTCD2BkBZTFoRIECAAIHoAtbf6BkyPwIECBAgQGBRwAF9F2+EApgu0izITAEXSDOhPEaAAAECBAiEEfD9EiYVJkJgZQEFMCuTbdYg9vmb/bVqidYRAQIECBAgQKCFgAKYFsrGIECAQJlA7A2Aspi0IkCAAAEC0QWsv9EzZH4ECBAgQIDAooAD+i7eCAUwXaRZkJkCLpBmQnmMAAECBAgQCCPg+yVMKkyEwMoCCmBWJtusQezzN/tr1RKtIwIECBAgQIBACwEFMC2UjUGAAIEygdgbAGUxaUWAAAECBKILWH+jZ8j8CBAgQIAAgUUBB/RdvBEKYLpIsyAzBVwgzYTyGAECBAgQIBBGwPdLmFSYCIGVBRTArEy2WYPY52/216olWkcECBAgQIAAgRYCCmBaKBuDAAECZQKxNwDKYtKKAAECBAhEF7D+Rs+Q+REgQIAAAQKLAg7ou3gjFMB0kWZBZgq4QJoJ5TECBAgQIEAgjIDvlzCpMBECKwsogFmZbLMGsc/f7K9VS7SOCBAgQIAAAQItBBTAtFA2BgECBMoEYm8AlMWkFQECBAgQiC5g/Y2eIfMjQIAAAQIEFgUc0HfxRiiA6SLNgswUcIE0E8pjBAgQIECAQBgB3y9hUmEiBFYWUACzMtlmDWKfv9lfq5ZoHREgQIAAAQIEWggogGmhbAwCBAiUCcTeACiLSSsCBAgQIBBdwPobPUPmR4AAAQIECCwKOKDv4o1QANNFmgWZKeACaSaUxwgQIECAAIEwAr5fwqTCRAisLKAAZmWyzRrEPn+zv1Yt0ToiQIAAAQIECLQQUADTQtkYBAgQKBOIvQFQFpNWBAgQIEAguoD1N3qGzI8AAQIECBBYFHBA38UboQCmizQLMlPABdJMKI8RIECAAAECYQR8v4RJhYkQWFlAAczKZJs1iH3+Zn+tWqJ1RIAAAQIECBBoIaAApoWyMQgQIFAmEHsDoCwmrQgQIECAQHQB62/0DJkfAQIECBAgsCjggL6LN0IBTBdpFmSmgAukmVAeI0CAAAECBMII+H4JkwoTITBYYEdGRczgQebZQezzN/tr83zrREWAAAECBAjMVkABzGxTKzACBGYgEHsDYAbAQiBAgAABAksErL9eCwIECBAgQGBaAg7op5WvwtkqgCmE02yWAi6QzjKtgiJAgAABArMW8P0y6/QKrjMBBTDFCY99/mZ/rTixGhIgQIAAAQIExhBQADOGujEJECCQJxB7AyAvBk8RIECAAIGpCVh/p5Yx8yVAgAABAr0LOKDv4g1QANNFmgWZKeACaSaUxwgQIECAAIEwAr5fwqTCRAgMFlAAU0wY+/zN/lpxYjUkQIAAAQIECIwhoABmDHVjEiBAIE8g9gZAXgyeIkCAAAECUxOw/k4tY+ZLgAABAgR6F3BA38UboACmizQLMlPABdJMKI8RIECAAAECYQR8v4RJhYkQGCygAKaYMPb5m/214sRqSIAAAQIECBAYQ0ABzBjqxiRAgECeQOwNgLwYPEWAAAECBKYmYP2dWsbMlwABAgQI9C7ggL6LN0ABTBdpFmSmgAukmVAeI0CAAAECBMII+H4JkwoTITBYQAFMMWHs8zf7a8WJ1ZAAAQIECBAgMIaAApgx1I1JgACBPIHYGwB5MXiKAAECBAhMTcD6O7WMmS8BAgQIEOhdwAF9F2+AApgu0izITAEXSDOhPEaAAAECBAiEEfD9EiYVJkJgsIACmGLC2Odv9teKE6shAQIECBAgQGAMAQUwY6gbkwABAnkCsTcA8mLwFAECBAgQmJqA9XdqGTNfAgQIECDQu4AD+i7eAAUwXaRZkJkCLpBmQm3x2FaOdUbRCwECBAjMXWDtxGdup8494rL4tlp3OZa5akVgDAEFMMXqsc/f7K8VJ1ZDAgQIECBAgMAYAgpgxlA3JgECBPIEYm8A5MXgKQIECBAgMDUB6+/UMma+BAgQIECgdwEH9F28AQpgukizIDMFXCDNhNrisa0c64yiFwIECBCYu4DCjbwMb7Xucsxz9BSBCAIKYIqzEPv8zf5acWI1JECAAAECBAiMIaAAZgx1YxIgQCBPIPYGQF4MniJAgAABAlMTsP5OLWPmS4AAAQIEehdwQD/XN+Cw/1Paa2v+l7bnmnhxbS3gAunWRjlPbOWY04dnCBAgQICAwo28d2CrdZdjnqOnCEQQUABTnIXY52/214oTqyEBAgQIECBAYAwBBTBjqBuTAAECeQKxNwDyYvAUAQIECBCYmoD1d2oZM18CBAgQINC7gAP6ub4BCmDmmllxDRZwgXQw4UYHWznWGUUvBAgQIDB3AYUbeRneat3lmOfoKQIRBBTAFGch9vmb/bXixGpIgAABAgQIEBhDQAHMGOrGJECAQJ5A7A2AvBg8RYAAAQIEpiZg/Z1axsyXAAECBAj0LuCAfq5vgAKYuWZWXIMFXCAdTLjRwTMdXbyt46oXAgQIzF3A+lGWYd8vZW5aEYgooACmOCuxz9/srxUnVkMCBAgQIECAwBgCCmDGUDcmAQIE8gRibwDkxeApAgQIECAwNQHr79QyZr4ECBAgQKB3AQf0c30DFMDMNbPiGizgAulgwo0OXGCu46gXAgQI9CZg/SjLuO+XMjetCEQUUABTnJXY52/214oTqyEBAgQIECBAYAwBBTBjqBuTAAECeQKxNwDyYvAUAQIECBCYmoD1d2oZM18CBAgQINC7gAP6ub4BCmDmmllxDRZwgXQw4UYHLjDXcdQLAQIEehOwfpRl3PdLmZtWBCIKKIApzkrs8zf7a8WJ1ZAAAQIECBAgMIaAApgx1I1JgACBPIHYGwB5MXiKAAECBAhMTcD6O7WMmS8BAgQIEOhdwAH9XN8ABTBzzay4Bgu4QDqYcKMDF5jrOOqFAAECvQlYP8oy7vulzE1H1Ia1AAAgAElEQVQrAhEFFMAUZyX2+Zv9teLEakiAAAECBAgQGENAAcwY6sYkQIBAnkDsDYC8GDxFgAABAgSmJmD9nVrGzJcAAQIECPQu4IB+rm+AApi5ZlZcgwVcIB1MuNGBC8x1HPVCgACB3gSsH2UZ9/1S5qYVgYgCCmCKsxL7/M3+WnFiNSRAgAABAgQIjCGgAGYMdWMSIEAgTyD2BkBeDJ4iQIAAAQJTE7D+Ti1j5kuAAAECBHoXcEA/1zdAAcxcMyuuwQIukA4m3OjA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gsCOHVterdvygQhxBJhD7PM3+2sBXhFTIECAAAECBAjkC/gIz7fyJAECBFoLxN4AaK1hPAIECBAg0EbA+tvG2SgECBAgQIBALQEH9LUko/WjACZaRswnjIALpHVS4QJzHUe9ECBAoDcB60dZxn2/lLlpRSCCgAKYalmIff5mf61aonVEgAABAgQIEGghoACmhbIxCBAgUCYQewOgLCatCBAgQIBAdAHrb/QMmR8BAgQIECCwKOCAfq5vhAKYuWZWXIMFXCAdTLjRgQvMdRz1QoAAgd4ErB9lGff9UuamFYEIAgpgqmUh9vmb/bVqidYRAQIECBAgQKCFgAKYFsrGIECAQJlA7A2Aspi0IkCAAAEC0QWsv9EzZH4ECBAgQIDAooAD+rm+EQpg5ppZcQ0WcIF0MOFGBy4w13HUCwECBHoTsH6UZdz3S5mbVgQiCCiAqZaF2Odv9teqJVpHBAgQIECAAIEWAgpgWigbgwABAmUCsTcAymLSigABAgQIRBew/kbPkPkRIECAAAECiwIO6Of6RiiAmWtmxTVYwAXSwYQbHbjAXMdRLwQIEOhNwPpRlnHfL2VuWhGIIKAAploWYp+/2V+rlmgdESBAgAABAgRaCCiAaaFsDAIECJQJxN4AKItJKwIECBAgEF3A+hs9Q+ZHgAABAgQILAo4oJ/rG6EAZq6ZFddgARdIBxNudOACcx1HvRAgQKA3AetHWcZ9v5S5aUUggoACmGpZiH3+Zn+tWqJ1RIAAAQIECBBoIaAApoWyMQgQIFAmEHsDoCwmrQgQIECAQHQB62/0DJkfAQIECBAgsCjggH6ub4QCmLlmVlyDBVwgHUy40YELzHUc9UKAAIHeBKwfZRn3/VLmphWBCAIKYKplIfb5m/21aonWEQECBAgQIECghYACmBbKxiBAgECZQOwNgLKYtCJAgAABAtEFrL/RM2R+BAgQIECAwKKAA/q5vhEKYOaaWXENFnCBdDDhRgcuMNdx1AsBAgR6E7B+lGXc90uZm1YEIggogKmWhdjnb/bXqiVaRwQIECBAgACBFgIKYFooG4MAAQJlArE3AMpi0ooAAQIECEQXsP5Gz5D5ESBAgAABAosCDui7eCPW1tYOWxDTBYIgCfyHgAukdV4F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EFMBUy0Ls8zf7a9USrSMCBAgQIECAQAsBBTAtlI1BgACBMoHYGwBlMWlFgAABAgSiC1h/o2fI/AgQIECAAIFFAQf0XbwRCmC6SLMgMwVcIM2E2uIxF5jrOOqFAAECvQlYP8oy7vulzE0rAhEFdmRUxEScd4A5xT5/s78W4BUxBQIECBAgQIBAvoACmHwrTxIgQKC1QOwNgNYaxiNAgAABAm0ErL9tnI1CgAABAgQI1BJwQF9LMnQ/CmBCp8fkGgu4QFoH3AXmOo56IUCAQG8C1o+yjPt+KXPTikBEAQUwxVmJff5mf604sRoSIECAAAECBMYQUAAzhroxCRAgkCcQewMgLwZPESBAgACBqQlYf6eWMfMlQIAAAQK9Czig7+INUADTRZoFmSngAmkm1BaPucBcx1EvBAgQ6E3A+lGWcd8vZW5aEYgooACmOCuxz9/srxUnVkMCBAgQIECAwBgCCmDGUDcmAQIE8gRibwDkxeApAgQIECAwNQHr79QyZr4ECBAgQKB3AQf0XbwBCmC6SLMgMwVcIM2E2uIxF5jrOOqFAAECvQlYP8oy7vulzE0rAhEFFMAUZyX2+Zv9teLEakiAAAECBAgQGENAAcwY6sYkQIBAnkDsDYC8GDxFgAABAgSmJmD9nVrGzJcAAQIECPQu4IC+izdAAUwXaRZkpoALpJlQWzzmAnMdR70QIECgNwHrR1nGfb+UuWlFIKKAApjirMQ+f7O/VpxYDQkQIECAAAECYwgogBlD3ZgECBDIE4i9AZAXg6cIECBAgMDUBKy/U8uY+RIgQIAAgd4FHNB38QYogOkizYLMFHCBNBNqi8dcYK7jqBcCBAj0JmD9KMu475cyN60IRBRQAFOcldjnb/bXihOrIQECBAgQIEBgDAEFMGOoG5MAAQJ5ArE3APJi8BQBAgQIEJiagPV3ahkzXwIECBAg0LuAA/ou3gAFMF2kWZCZAi6QZkJt8ZgLzHUc9UKAAIHeBKwfZRn3/VLmphWBiAIKYIqzEvv8zf5acWI1JECAAAECBAiMIaAAZgx1YxIgQCBPIPYGQF4MniJAgAABAlMTsP5OLWPmS4AAAQIEehdwQN/FG6AApos0CzJTwAXSTKgtHnOBuY6jXggQINCbgPWjLOO+X8rctCIQUUABTHFWYp+/2V8rTqyGBAgQIECAAIExBBTAjKFuTAIECOQJxN4AyIvBUwQIECBAYGoC1t+pZcx8CRAgQIBA7wIO6Of6Bjzzu3QhzrW1w/55ribiIrAh4AJpnRfBBeY6jnohQIBAbwLWj7KM+34pc9OKQEQBBTDFWYl9/mZ/rTixGhIgQIAAAQIExhBQADOGujEJECCQJxB7AyAvBk8RIECAAIGpCVh/p5Yx8yVAgAABAr0LOKCf6xugAGaumRXXYAEXSAcTbnTgAnMdR70QIECgNwHrR1nGfb+UuWlFIKKAApjirMQ+f7O/VpxYDQkQIECAAAECYwgogBlD3ZgECBDIE4i9AZAXg6cIECBAgMDUBKy/U8uY+RIgQIAAgd4FHNDP9Q1QADPXzIprsIALpIMJNzpwgbmOo14IECDQm4D1oyzjvl/K3LQiEFFAAUxxVmKfv9lfK06shgQIECBAgACBMQQUwIyhbkwCBAjkCcTeAMiLwVMECBAgQGBqAtbfqWXMfAkQIECAQO8CDujn+gYogJlrZsU1WMAF0sGEGx24wFzHUS8ECBDoTcD6UZZx3y9lbloRiCigAKY4K7HP3+yvFSdWQwIECBAgQIDAGAIKYMZQNyYBAgTyBGJvAOTF4CkCBAgQIDA1Aevv1DJmvgQIECBAoHcBB/RzfQMUwMw1s+IaLOAC6WDCjQ5cYK7jqBcCBAj0JmD9KMu475cyN60IRBRQAFOcldjnb/bXihOrIQECBAgQIEBgDAEFMGOoG5MAAQJ5ArE3APJi8BQBAgQIEJiagPV3ahkzXwIECBAg0LuAA/q5vgEKYOaaWXENFnCBdDDhRgcuMNdx1AsBAgR6E7B+lGXc90uZm1YEIgoogCnOSuzzN/trxYnVkAABAgQIECAwhoACmDHUjUmAAIE8gdgbAHkxeIoAAQIECExNwPo7tYyZLwECBAgQ6F3AAf1c3wAFMHPNrLgGC7hAOphwowMXmOs46oUAAQK9CVg/yjLu+6XMTSsCEQUUwBRnJfb5m/214sRqSIAAAQIECBAYQ0ABzBjqxiRAgECeQOwNgLwYPEWAAAECBKYmYP2dWsbMlwABAgQI9C7ggH6ub4ACmLlmVlyDBVwgHUy40YELzHUc9UKAAIHeBKwfZRn3/VLmphWBiAIKYIqzEvv8zf5acWI1JECAAAECBAiMIaAAZgx1YxIgQCBPIPYGQF4MniJAgAABAlMTsP5OLWPmS4AAAQIEehdwQD/XN0ABzFwzK67BAi6QDibc6MAF5jqOeiFAgEBvAtaPsoz7filz04pARAEFMMVZiX3+Zn+tOLEaEiBAgAABAgTGEFAAM4a6MQkQIJAnEHsDIC8GTxEgQIAAgakJWH+nljHzJUCAAAECvQs4oJ/rG6AAZq6ZFddgARdIBxNudOACcx1HvRAgQKA3AetHWcZ9v5S5aUUgooACmOKsxD5/s79WnFgNCRAgQIAAAQJjCCiAGUPdmAQIEMgTiL0BkBeDpwgQIECAwNQErL9Ty5j5EiBAgACB3gUc0M/1DVAAM9fMimuwgAukgwk3OnCBuY6jXggQINCbgPWjLOO+X8rctCIQUUABTHFWYp+/2V8rTqyGBAgQIECAAIExBBTAjKFuTAIECOQJxN4AyIvBUwQIECBAYGoC1t+pZcx8CRAgQIBA7wIO6Of6BiiAmWtmxTVYwAXSwYQbHbjAXMdRLwQIEOhNwPpRlnHfL2VuWhGIKKAApjgrsc/f7K8VJ1ZDAgQIECBAgMAYAgpgxlA3JgECBPIEYm8A5MXgKQIECBAgMDUB6+/UMma+BAgQIECgd4GH0vdTSv/pIMP/lH4svSQ91TvLDOJXADODJAphewRcIK3j6gJzHUe9ECBAoDcB60dZxn2/lLlpRSCigAKY4qzEPn9TAFOcWA0JECBAgAABAmMIKIAZQ92YBAgQyBOIvQGQF4OnCBAgQIDA1ASsv1PLmPkSIECAAIHeBb6c/p+0I/30QYbnpP8l/Vz6Vu8sM4hfAcwMkiiE7RFwgbSOqwvMdRz1QoAAgd4ErB9lGff9UuamFYGIAgpgirMS+/xNAUxxYjUkQIAAAQIECIwhoABmDHVjEiBAIE8g9gZAXgyeIkCAAAECUxOw/k4tY+ZLgAABAgR6F3go/W1K6WcPYfjf0knp/+6dZQbxK4CZQRKFsD0CLpDWcXWBuY6jXggQINCbgPWjLOO+X8rctCIQUUABTHFWYp+/KYApTqyGBAgQIECAAIExBBTAjKFuTAIECOQJxN4AyIvBUwQIECBAYGoC1t+pZcx8CRAgQIBA7wIPpXtTSr92CMOJ6aSNohj/pi2gAGba+TP7bRRwgbQOrgvMdRz1QoAAgd4ErB9lGff9UuamFYGIAgpgirMS+/xNAUxxYjUkQIAAAQIECIwhoABmDHVjEiBAIE8g9gZAXgyeIkCAAAECUxOw/k4tY+ZLgAABAgR6F/hyujXtSG85yLCWTkk/n77YO8sM4lcAM4MkCmF7BFwgrePqAnMdR70QIECgNwHrR1nGfb+UuWlFIILAjh1bXq3b8oEIcQSYQ+zzNwUwAV4RUyBAgAABAgQI5Av4CM+38iQBAgRaC8TeAGitYTwCBAgQINBGwPrbxtkoBAgQIECAQC2Bh9N/TWvpwoPdraU3pp9P99TqXj+jCSiAGY3ewNEFXCCtkyEXmOs46oUAAQK9CVg/yjLu+6XMTSsCEQQUwFTLQuzzNwUw1RKtIwIECBAgQIBACwEFMC2UjUGAAIEygdgbAGUxaUWAAAECBKILWH+jZ8j8CBAgQIAAgUWBL6c/TjvSlQf/4450bjox3Yxp8gIKYCafQgFsl4ALpHVkXWCu46gXAgQI9CZg/SjLuO+XMjetCEQQUABTLQuxz98UwFRLtI4IECBAgAABAi0EFMC0UDYGAQIEygRibwCUxaQVAQIECBCILmD9jZ4h8yNAgAABAgQWBb6cLkw70n895D9ekE5K/w3T5AUUwEw+hQLYLgEXSOvIusBcx1EvBAgQ6E3A+lGWcd8vZW5aEYggoACmWhZin78pgKmWaB0RIECAAAECBFoIKIBpoWwMAgQIlAnE3gAoi0krAgQIECAQXcD6Gz1D5keAAAECBAgsCvxtekv6Ybr1kP/4nnRS+iCmyQsogJl8CgWwXQIukNaRdYG5jqNeCBAg0JuA9aMs475fyty0IhBBQAFMtSzEPn9TAFMt0ToiQIAAAQIECLQQUADTQtkYBAgQKBOIvQFQFpNWBAgQIEAguoD1N3qGzI8AAQIECBBYFPhy+rW0I9178D/uSB9PJ6bzME1eQAHM5FMogO0ScIG0jqwLzHUc9UKAAIHeBKwfZRn3/VLmphWBCAIKYKplIfb5mwKYaonWEQECBAgQIECghYACmBbKxiBAgECZQOwNgLKYtCJAgAABAtEFrL/RM2R+BAgQIECAwKLAA+mF6Yj07UP+4zfSSelYTJMXUAAz+RQKYLsEXCCtI+sCcx1HvRAgQKA3AetHWcZ9v5S5aUUggoACmGpZiH3+pgCmWqJ1RIAAAQIECBBoIaAApoWyMQgQIFAmEHsDoCwmrQgQIECAQHQB62/0DJkfAQIECBAg8GyBh9I/ppSOO/iHI9LPpJ9NX0M1aQEFMJNOn8lvp4ALpHV0XWCu46gXAgQI9CZg/SjLuO+XMjetCEQQUABTLQuxz98UwFRLtI4IECBAgAABAi0EFMC0UDYGAQIEygRibwCUxaQVAQIECBCILmD9jZ4h8yNAgAABAgSeLfBQ+lhK6b8c/MOO9DvpxPTfUc1HYG1t7bAFMfOJVCQEthZwgXRro5wnXGDOUfIMAQIECDxTwPpR9k74filz04pABAEFMNWyEPv8TQFMtUTriAABAgQIECDQQkABTAtlYxAgQKBMIPYGQFlMWhEgQIAAgegC1t/oGTI/AgQIECBA4NkCD6bfTs85pOBlR/p4OjGdh2o+Agpg5pNLkQwXcIF0uOF6Dy4w13HUCwECBHoTsH6UZdz3S5mbVgQiCCiAqZaF2OdvCmCqJVpHBAgQIECAAIEWAgpgWigbgwABAmUCsTcAymLSigABAgQIRBew/kbPkPkRIECAAAECzxZ4KL08pfR/HvKHb6ST0rGo5iOgAGY+uRTJcAEXSIcbrvfgAnMdR70QIECgNwHrR1nGfb+UuWlFIIKAAphqWYh9/qYAplqidUSAAAECBAgQaCGgAKaFsjEIECBQJhB7A6AsJq0IECBAgEB0Aetv9AyZHwECBAgQILBc4KH0zymlnzr4x+ekn08/lx7CNQ8BBTDzyKMo6gi4QLo9jmsnPvP/Ha4zjl4IECBAYF4CCmDK8un7pcxNKwIRBBTAVMtC7PM3BTDVEq0jAgQIECBAgEALAQUwLZSNQYAAgTKB2BsAZTFpRYAAAQIEogtYf6NnyPwIECBAgACB5QIPpzvSWjrz4B93pEvSielDuOYhoABmHnkURR0BF0i3x1EBTB1XvRAgQGDuAgpgyjLs+6XMTSsCEQQUwFTLQuzzNwUw1RKtIwIECBAgQIBACwEFMC2UjUGAAIEygdgbAGUxaUWAAAECBKILWH+jZ8j8CBAgQIAAgeUCD6X3pJT+5JA//lU6Kf0KrnkIKICZRx5FUUfABdLtcVQAU8dVLwQIEJi7gAKYsgz7filz04pABAEFMNWyEPv8TQFMtUTriAABAgQIECDQQkABTAtlYxAgQKBMIPYGQFlMWhEgQIAAgegC1t/oGTI/AgQIECBAYLnAQ+m0lNJfLPxxLf3v6efTZ5FNX0ABzPRzKIJ6Ai6Q1rF0gbmOo14IECDQm4D1oyzjvl/K3LQiEEFAAUy1LMQ+f1MAU5ZleT0AACAASURBVC3ROiJAgAABAgQItBBQANNC2RgECBAoE4i9AVAWk1YECBAgQCC6gPU3eobMjwABAgQIENhc4Mvp82lHeu3BB3akfenE9HZk0xdQADP9HIqgnoALpHUsXWCu46gXAgQI9CZg/SjLuO+XMjetCEQQUABTLQuxz98UwFRLtI4IECBAgAABAi0EFMC0UDYGAQIEygRibwCUxaQVAQIECBCILmD9jZ4h8yNAgAABAgQ2F3gwnZOek24+5IF/Tym9PJ2U/i9s0xZQADPt/Jl9XQEXSOt4usBcx1EvBAgQ6E3A+lGWcd8vZW5aEYggoACmWhZin78pgKmWaB0RIECAAAECBFoIKIBpoWwMAgQIlAnE3gAoi0krAgQIECAQXcD6Gz1D5keAAAECBAgcXuCh9EBK6RcOeej96aT0R9imLaAAZtr5M/u6AlO+QHrbv9yWzvqfz6oLUtjb1C4wP/HEE+ntb397+sIXvnAw4pe85CXpjjvuSK94xSsKFQ7f7K677kpnnnnmwkPXXnttuuSSS7Yc73vf+176q7/6q/Tnf/7n6e///u/TV77ylbR///6Ndsccc0w64YQT0imnnJJOO+209DM/8zPpuc997pZ9/uiBH/zgBxtzuOGGG7LblD74ute9Lt1yyy3phS98YWkXS9ttFcNFF12U9uzZk4488shq4z7++OPp7LPPTvfff/+z+nzf+96XrrjiimpjRehomfHh4vzOd76TzjnnnPQXf/EXB6d/8803b/w3/wgcKjC19SNK9qb8/RLF0DwIjCWgAKaafOzzNwUw1RKtIwIECBAgQIBACwEFMC2UjUGAAIEygdgbAGUxaUWAAAECBKILWH+jZ8j8CBAgQIAAgcMLPJT+j5TSfzvkoX9K+9PL0ynp/0M3XQEFMNPNnZnXF5jyBdLXPPaa9MgPHklXHn1luvgnL66Ps0KPU7vAfODAgXTVVVel97///QtR5hakrECz8ehTTz2VLrvssnTdddcdbHrcccel22+/PR1//PGbdvetb30rfehDH0of/ehH07/8y79kDfvLv/zL6Y/+6I/Sr/7qr6bnPOc5W7bZqnhkyw5WeGCsApiTTz453XrrrenYY49dYbaHf/See+5Jb3zjG5c+pAAmpakVwKytraW/+7u/2ygu+53f+Z1q74mOthaY2vqxdURtnpjy90sbIaMQiCugAKZabmKfvymAqZZoHREgQIAAAQIEWggogGmhbAwCBAiUCcTeACiLSSsCBAgQIBBdwPobPUPmR4AAAQIECBxe4P50VHpe+ruU0ksPefC96aR0NbrpCiiAmW7uzLy+wJQvkD7+9OPp2L8/Nq2ltfSfj/jPoxbCTPEC84MPPphOP/30tP5rMD/6t2vXrnTTTTelF7zgBVVftq9+9avpzW9+c3r00UcP9nu4XyVZv4y//ssZF198cXrssceK5nL55Zen9773vWnnzp2Hbd9DAcw6wJ133pnOOOOMIstnNlpW0HToMwpgplUA841vfCNdeeWV6ROf+ESaY+6qvPTb2MkU149t5MjuesrfL9lBepDATAUUwFRLbOzzNwUw1RKtIwIECBAgQIBACwEFMC2UjUGAAIEygdgbAGUxaUWAAAECBKILWH+jZ8j8CBAgQIAAga0FHkqXp/SMgpcfpvPSL6SPb93YExEFFMBEzIo5jSUw9Quk678C86X/90sH+cYqhJniBebvf//76cILL0wf//j/WM7Wi0U++9nPple/+tVVX8n1oprdu3cf7HN9nLvvvjudeuqpzxpnvfhl/W+/93u/lx5//PGl8/jFX/zF9OM//uPphz/8Yfra17626XPvfve70549e9Lzn//8TePppQDmcAVHqyb761//enrrW9+aHnjggaVN51hEsew9OVycU/gFmPVfgrrxxhs3CsV+9AtLc8zdqu936+enuH60Nlo23tS/XyIYmgOBsQQUwFSTj33+pgCmWqJ1RIAAAQIECBBoIaAApoWyMQgQIFAmEHsDoCwmrQgQIECAQHQB62/0DJkfAQIECBAgsLXAg+l/TTvS/WlHOvaQh59OKZ2UTkp/v3UHnogmoAAmWkbMZ0yBqV8gPfRXYA51bF0IM9ULzM8sTFk3vOKKKzZ+DeKII46o8mp+97vf3Sh+ueOOOw7299rXvnbj1yaOPvroZ42x/isx68UVjzzyyMLffuM3fiP9/u//flovfnne85538G/rBTPrhTLXX399uuGGG9L+/fsX2n3wgx9Ml156aXruc5+7NJ5lhQ0nn3xy+sM//MMtfz1mVaAf+7EfSz/7sz+bjjzyyFWbHvb5nCKe9ZhuvfXWdOyxh37OlE3jrrvuSmeeeeamjedYRDHHAphVYyp7W7TaSmCq68dWcW3336f+/bLdPvonEFlAAUy17MQ+f1MAUy3ROiJAgAABAgQItBBQANNC2RgECBAoE4i9AVAWk1YECBAgQCC6gPU3eobMjwABAgQIEMgT+Nv0lvTDdOszHv5GOmmhKCavL0+NLqAAZvQUmEAggTlcIH3mr8AcytuqEGaqF5iX/ZLH4YpTSl7dBx98MJ1++unpiSeeONj8mmuuSZdcckl65gXIzQo5/viP/zhddtll6aijjtp0CuuFMF/60pfSu971rvTYY48dfG69yOZTn/pU+pVf+ZWlbZeN+brXvS7dcsst6YUvfGFJyM3b5BTArE/qzjvvTGecccag+eWMpQBmEHGzxgpgmlEfdqCprh9j683h+2VsQ+MTGEtAAUw1+djnbwpgqiVaRwQIECBAgACBFgIKYFooG4MAAQJlArE3AMpi0ooAAQIECEQXsP5Gz5D5ESBAgAABAvkCD6e9aS1d/IwGf51OSr+U34knIwgogImQBXOIIjCHC6Sb/QrMocbbXQgz1QvMBw4cSFdddVV6//vfv/BK3nvvvenXfu3XBr+my/o/7rjj0u23356OP/74Z/W/rFjm3e9+d9qzZ096/vOfnzWf9bm/6U1vWvglmIsuumijj2W/vDLXApjXvOY16ad/+qfTvn37DrodziELN6WN4qKzzjrr4C/0nHbaaenJJ59c+MUeBTC5muM+pwBmXP8fjT7V9WNsvTl8v4xtaHwCYwkogKkmH/v8TQFMtUTriAABAgQIECDQQkABTAtlYxAgQKBMIPYGQFlMWhEgQIAAgegC1t/oGTI/AgQIECBAYDWBL6f70470yv+fvTuBtqK6Ej6+HyhIiOIQB+JATKSVICAKSpwHRGPijI2KIAoaFWJUoqJGkTgRDM4aJyIqBFAIqFERQYMaHAARlTi3ol+rCY4Y0oLI+9ap5t6+9747nHvqvKpdVf9ai5WEd8bfrkdVnzq7T1GlBrlUdpFR9TVE6TgFSICJU5++tQmkZQNptVNgCs2bKxEmyRuY58yZI0ceeWRRwog5nWX06NHSqlWrULesOfVl4MCBMnv27Hw7lZIwzAku1157rQwfPjxftlqyTKWBrVy5Mjgt5oYbbsgX2X333eVPf/qTdOjQoUm1tCbAmFNsBg0aJKeeemo+trvttptMmjRJtt12W+e4mpNxTjjhhHz9P/zhDzJjxgx57LHH8n9HAowzb6QVSYCJlLtiZ0l+fsQpmJb3lzgN6RsBLQINFhkxWsaqbBy6v7+RAKPsdmE4CCCAAAIIIIBAdQESYLhDEEAAAb0CuhcA9LoxMgQQQAABBMII8PwNo0ddBBBAAAEEENAnME/aSCv5l4i0KBpco0yWnnKcvgEzonICJMBwXyDwfwJp2UBqcwpMYdx9J8IkeQPz559/LoMHD5bp06fniXwkSpjGHnzwQTn88MOLfuWmTZsmRx11VJNfw6+++kqGDh1adGLJL37xiyAppk2bNnX92pbr95lnnpE99tijSTtpToD5/e9/LyaZqTABqZK/DfCKFStk2LBhMn78+KC4uU9uvPFGufjii0mAsQFUVoYEGB0BSfLzI07BtLy/xGlI3whoESABxjkSur+/kQDjHFgqIoAAAggggAACcQiQABOHOn0igAACdgK6FwDs5kApBBBAAAEEkibA8zdpEWO8CCCAAAIIIFBb4EXpLWvk8TIFF8kaOVx2lQ9qN0KJOAVIgIlTn761CaRpA6ntKTCFMfCVCJP0Dczjxo2TIUOGFN2eYRIlTEPlTmLp3bu33HPPPdK+ffsmvwpLly6V448/XubNm5f/2TXXXBMkcNR7LVy4UA499FAxJ9DkrsmTJ0u/fv2aNJXmBBhjfdNNN8lll12Wn3elE3hsjJcsWSLHHHOMvPbaa0FxE5tzzz1XTjrpJBJgbACVlSEBRkdAkv78iEsxTe8vcRnSLwJaBEiAcY6E7u9vJMA4B5aKCCCAAAIIIIBAHAIkwMShTp8IIICAnYDuBQC7OVAKAQQQQACBpAnw/E1axBgvAggggAACCNgJLJSR0iiXlin8b2mUvtJTHrVriFJxCJAAE4c6fWoVSNMG0npPgSmMSdhEmKRvYC5NbDA2rqev5FzLtTl27NggaaKhoekn1Y8//lhMkspbb70lb7/9tixbtkyGDx8u/fv3r/vX5+WXX5a+ffsGbeWuCRMmlG0rzQkwEydOlJdeekmOPPJIMSfsmCvM6T6liVIPPPBAcKqOidFjjz2Wt/7tb38bnApTz7VmzRp54403gnaefPJJWbx4sZikKHNtv/320qlTJ+nTp4/8/Oc/l6222qrsPVRPf42NjUH7M2bMaNJfr169xCRrHXbYYdK9e3dZZ511pN5kkU8//bSJS6V7sNK4V69eLW+++abMmTMnSAx777335LnnnssXX3/99WWnnXaSLl26yF577SX777+/bLbZZlUZjLFJBDO+Nle3bt1kypQpQQxqXcbo+eefl1mzZok5ccnce7n7zjiaNvbdd1855JBD6o7h3/72N9lzzz3zQyj898n8W2Huzfvuu08WLVokG2+8sey+++5BEtwRRxxR06TWvJr750l/fjS3T6X20/T+Epch/SKgRYAEGOdI6P7+RgKMc2CpiAACCCCAAAIIxCFAAkwc6vSJAAII2AnoXgCwmwOlEEAAAQQQSJoAz9+kRYzxIoAAAggggIC9wHzZURrkJRFp2aRSo5wn35HrpbOssm+QklEJkAATlTT9JEEgbRtIXU6BKYyTayJM0jcwlzutxSQc3H///dK5c2enW7k0WcKc+vLQQw/JLrvs4tRePZWeeuop2WeffYqqzJ07V/bee+8mzaQ9AWbVqlUycOBAmT17dn7uLqf7mESGoUOHyr333hu0YxIZTIJN69atQyXAmMSXJ554QkzSzNNPP20VZpPQ85vf/CZITimXTFWrEZNIMnLkyOA0olqXSbgZNWpUkLxhErJuu+22fJVqiT5hEmBWrFghU6dOFZMw9sorr9QaYv7nJiHGJH5dcskl8oMf/KBsveZIgDFzHT9+vNx44435pKVagz7uuOPk/PPPl65du1rFsFICjEmyOf300ysm9JjkIJPAY/4903ol/fkRl2va3l/icqRfBDQIkADjHAXd399IgHEOLBURQAABBBBAAIE4BEiAiUOdPhFAAAE7Ad0LAHZzoBQCCCCAAAJJE+D5m7SIMV4EEEAAAQQQqE9gibSS/5G7ROT4JhUb5DVZIxOkUe6VXeWD+hqmdHMKkADTnLq0nTSBtG0gDXMKTGHs6k2EScMGZnPKROFJIcbj1ltvDU6Cqff68ssvZciQIcEm/tw1aNAguemmm6Rt27b1NldXeXOyxxVXXFF0AknHjh2DsZjN9qVX2hNgzGkYpR5nnnmmjBkzJkhesb1KT9UxJ7yYJJIvvvjCOQHms88+C+J0yy232A4jX84ke5h5nXrqqdbzMMk2Jvnn3HPPtU7UMB0aw9GjR8sLL7wgd955Z34MzZEA8/rrrwfj+8tf/lK3Sa6CSda5/fbbyyZ8+UyAMb9rzz77rJx11lkyf/78usdbTwzLJcCccsopQVKWOXWm0uVyr9c9kZAV0vD8CEngVD1t7y9OCFRCICUCJMA4B1L39zcSYJwDS0UEEEAAAQQQQCAOARJg4lCnTwQQQMBOQPcCgN0cKIUAAggggEDSBHj+Ji1ijBcBBBBAAAEE3AQWylnSKNdWqPy5iNwrLeRe2VkWuHVALZ8CJMD41KStpAukcQNp2FNgCmNqmwiThg3Mn3zyiQwYMEBmzpyZJzCnSZgN/+3atavrVjeJAkcccYR89NFH+Xoup47U1enawv/93/8dzOPJJ5+0mkfaE2A22WQTMckDP/3pT8Wc4mKubt26BadimEQJ2+vaa6+Vc845JyhuEhemT58uBxxwgJQ76aRaYkiuv3/84x/yy1/+MjhlqNxlxtahQ4fgR8uWLZNFixaVLXfllVcG46qVzGOSNSZNmiSnnXZa3qGwQdOXSZRq0aJFkBxjEkVqXb4TYF577TU56aSTKiZ09OrVSzbYYINgWOa+Naef5GJaOtY99thDJkyY0OQkmI8//lgmT54s5tSnb775Jvh9N/dH7jrkkEOKEmeM67HHHitbbLFFURfG09xDJgHFJDKVu3LjNf0sXry4Yrlf/epXQTJTteS40gSY/fbbT0xCkznZKXeZE4E23XTT/P1SeJ/WimWcP0/D8yMOvzS+v8ThSJ8IaBAgAcY5Crq/v5EA4xxYKiKAAAIIIIAAAnEIkAAThzp9IoAAAnYCuhcA7OZAKQQQQAABBJImwPM3aRFjvAgggAACCCDgLjBfDpEGuV5EtqvYSKNMkQa5V1bJs7K7lN8t6D4CaloKkABjCUWxTAikcQOpr1NgCm+AWokwadjAbDa0mySH4cOH56fevn17mTFjhuy6667Wvw/lTmDp3bu33HPPPWLaa87r22+/lWuuuUbOO++8om5MEs/gwYPLdp2FBJhyyU0mOaJ///5W4Sg90acwni4JMCtWrAhiVHryizlpZcSIEUEC0+abby4NDf/36f2f//xnkHBx8803N0lOue6668Sc9FFYvnRiCxYsEJPQZZJbCq+BAwcGJ678+Mc/DpJfzGXuYVPO9HXbbbdVTDLxmQBjTM4++2y54447isb385//PBifSSZp1apV0c9MAsh7770nf/jDH8qOc+zYsUGblVzK3fs2yUtmECbx5MQTT2zi2bNnz+BkoH333bcoocWM9e9//3vw+2lOYypN3DEn7Jh/e9ZZZ52y92RpAkxhIXNy1e9+9zvZbrvt8nM1yXezZs2Sww47TDbaaCOr+zyuQml4fsRhl8b3lzgc6RMBDQIkwDhHQff3NxJgnANLRQQQQAABBBBAIA4BEmDiUKdPBBBAwE5A9wKA3RwohQACCCCAQNIEeP4mLWKMFwEEEEAAAQTCCSwQs7PX7LA1f35QpbGVIsFpMGZLwHPSUp6SneXDcJ1Tu4pA6XtpUVGz0ZULgawKpHUDqc9TYArvjUqJMGnZwLxkyRI55phjxJxEkbtqbaIv/d0xG89NUsHs2bPzP7r44ouDTfEtW7Zs1l+1cpvyK52EkRtIFhJgyiU3/eIXvwgSntq0aVMzJqUn+lx22WVy0UUXBckG9SbAmLGYhKRTTz21qN8+ffrI9ddfLzvssEPV8bz++utiTgwxyQ25y5zeYpIqevToUbbu8uXLg9NmTBJW7jKng/zmN78J2qp0eowZqzkh5fTTT2+S6GHa8ZkAM2fOHDGJHIWJIWeccYaMGTOm6skoZhxmnObEo5NPPrlonLVOcHJNgDGnyAwZMkQefvjhIm+TvHThhRcGJwRVukwizKOPPhqcHFOYjGTqmBia+6DcVSkB5vDDDw+Sf0zCVFKvtDw/ovZP6/tL1I70h4AGARJgnKOg+/sbCTDOgaUiAggggAACCCAQhwAJMHGo0ycCCCBgJ6B7AcBuDpRCAAEEEEAgaQI8f5MWMcaLAAIIIIAAAn4E5snGsq4MloYgEWZ7y0bfkgZ5RhrlTRFZLg2yXNbI8vx/F/lSWshyWV+WS0cxCTRc9gIkwNhbUTJjAmndQNocp8AU3hqliTBp2cBcbkP8wQcfLPfee69873vfs/rtePDBB8VsSs9dLqfIWHVUUsgk7Zx00kny/PPP539iNtXfeuutctxxx9V1CoZL/7Xq2J6sUaudcj+3SeIpTWLp1q1bcKLK9ttXf00pTZ4xpiaBwSQWmaveBJh33303iEdhnHbbbTe56667pFOnTlbTLxdrcwKMSRYpl8xSLrnEJPGYhI1KJ47kBmLmP336dBk0aFCTU0t8JcCsXLkyOBHnhhtuyM+/VuJWKZQ5/WjUqFFi5pW7dtllF5k8eXJwMortfWNzn44bNy5IgCm8bJN1TJ1KCTsm+c4ks5Q7saVcAoz5t8XMb++997a6b7QWSsvzI2rftL6/RO1IfwhoECABxjkKur+/kQDjHFgqIoAAAggggAACcQiQABOHOn0igAACdgK6FwDs5kApBBBAAAEEkibA8zdpEWO8CCCAAAIIIOBX4DFpK5vkT4Tp6rdxWkMAAQQQiFsglwhz9v87u2gojbsk92SpP//5z3L00Ufn52MSHkwCwAEHHFCTu9xGfpM4cNNNN9U8xaJm41UK/OMf/xBzoskDDzxQVMpmU3655JEwY6lU1yaxwLVfmwSYzz//XAYPHhzEMndNmDBB+vfvX7Xb0nrmlBKTAJFLUqg3AaY0ecLcXybBqjBpysZh4sSJcsIJJ+SLmuSZ+++/Xzp37lxUfdWqVUGiizntJneZhJtJkybJtttua9OVmPvanHhjTkMqvHwlwJiTUI4//niZN29evvl6T14yFUuTz2olObmcAFPuPtpvv/2CGG655ZZWnqbQ6tWrZfTo0WJOh8pd1f6tKZcAU3ovWneurCAJMG4BIQHGzY1aCGgUIAHGOSq6v7+RAOMcWCoigAACCCCAAAJxCJAAE4c6fSKAAAJ2AroXAOzmQCkEEEAAAQSSJsDzN2kRY7wIIIAAAggg0DwCT8o68t3gRJi9RKS7iPy4eTqiVQQQQAABDQJJToD56KOPZODAgTJ79uw8pdmkPnLkSGnZsmVV3jfeeEP69esnixcvzpebNm2aHHXUUc0WlkrJLyahwpwmsfnmm1ftOysJMKUnuRgUkzRkEkPatGlT0cgkHvz0pz/Nn35SmphRTwLMV199JUOHDg2SJXKXaxJDuaQRc9qPmVPh9eGHHwZJPn/961/rvp8L2yk9Qcf8zFcCzCeffCKzZs2Sd955R1588UUxc7vjjjvEnOBSz1WaJNKxY0eZOnWqdO1aPgfbJQFm4cKFcuihh4r5dyJ33XLLLXLaaadVPGWp0hyWLFki5tQXc6JP7rrggguCU2xK/60plwBTqWw9ZhrKkgDjFgUSYNzcqIWARgESYJyjovv7GwkwzoGlIgIIIIAAAgggEIcACTBxqNMnAgggYCegewHAbg6UQgABBBBAIGkCPH+TFjHGiwACCCCAAALNJ/Ci9JBG2VNEdhOR3aVRtmm+zmgZAQQQQCBOgSQnwJhEiSuuuKLoZIbdd99d/vSnP0mHDh2qspae7lHvSRv1xswkCpiEiocffrioqun3rrvuEnMqSK0rKwkwxqE0eaHWCSGl90L79u3loYceKkrMqCcB5u2335Zjjz02GEfuuvLKK8UkMtR7ff311zJ8+HAxyRe5y5z4YxJ01ltvvfzfPffcc9KnT598Ao/5gUk2OfDAA+vq0iSpDBgwQGbOnJmv5ysBpq6BVClcLknkmWeekT322KNsLZcEGJNUZpJdcletJJtqcyvXf9++feXOO++Udu3aFVUtN7e77747SNZL+kUCjFsESYBxc6MWAhoFSIBxjoru728kwDgHlooIIIAAAggggEAcAiTAxKFOnwgggICdgO4FALs5UAoBBBBAAIGkCfD8TVrEGC8CCCCAAAII+BeYL4dICxkgjXKs/8ZpEQEEEEAgToENW24oI9uPlLP/39lFw0hyAoyZSLnTLmqd5PLll1/KkCFDghMncpftyTEuMTSnR5jTPszG+MLLbPY3iTjbb7+9VbPlNuGbBJqLLrpI1l9/fas2bAqZk2hsEnJs2iotU24OBx10kEycOFE22WSTfPFyMZowYUJwQkq5q/Q0oHLJCfUkwJRLYpg8eXJwapDLZU4KueSSS/JVy83ZGJxwwgn5Ml26dJH77rtPdthhh7q6XLVqlYwYMSI4MSd3xZ0As2bNGjH+5ndhzpw5cv/994s5hanw8pkA8+233waJcVdddVW+i969ewfJcZtuumldnrnCxvOcc87J1zWn3ph7Yrvttitqr9y9M3fuXNl7772d+tVUiQQYt2iQAOPmRi0ENAqQAOMcFd3f30iAcQ4sFRFAAAEEEEAAgTgESICJQ50+EUAAATsB3QsAdnOgFAIIIIAAAkkT4PmbtIgxXgQQQAABBBDwI3CptJCfywARMf9vqfe3arRBPpQ18oQ0yBIRWS4NslzWyPL8fxf5UlrIcllflktHWWnVJoVyAqXvpUUy5v/DPRcCWRVI6wbSpauWyravbCuN0jy/37nEl7M2Pyu4ddK2gXnFihUybNgwGT9+fP5X48wzz5QxY8ZI69aty/66lCbNmNNCZsyYIbvuuqvXXy/zb7bZ+G5OoSjd7G9O+rjpppvEnEphe9kmj9i2F0e5euZQmnBgkojM37Vp06bJ0E1SxZFHHpk/PeXWW28Nko4Kr3oSYEqTUUw7vXr1kg022MCJbdmyZbJo0aJ83XIn2phkjQsvvDBfJkzCRmnCTRQJMOZ+X758uXz44YfBH3PPv/fee7JgwQJZvHixfPbZZ1XtfCbAlLvPqt0/NkEtvScqnShT7+k2Nn1rKZO250dUrml9f4nKj34Q0CRAAoxzNHR/fyMBxjmwVEQAAQQQQAABBOIQIAEmDnX6RAABBOwEdC8A2M2BUggggAACCCRNgOdv0iLGeBFAAAEEEEAgnMArsrl8LQOlIUh+6VK1sUb5TFrI36RR/iYtCtrgAwAAIABJREFU5THpLi+F65zaVQRIgOH2QKCCQFo3kO77xr4y919zvce9NPEl10EaNzCXbkwvl1yQm7/ZpH/FFVcEp0PkrgEDBsjNN9/s9RSV1atXB6eamBMjSjf+H3PMMUEix5ZbbllX3OtJHqmr4QgL1zOHhQsXyqGHHirmdBdzVYqrOe1j1KhRYpI+zGVOrzEnjHTu3LloZmETYHwylZuLzSkxtmMo/Z1orgQYk/DyyCOPyJ///OfgZJdaSS7Vxu8zAearr76SoUOHyr333pvvMmwCjG1ii20521hqKpfG50cUvml9f4nCjj4Q0CZAAoxzRHR/fyMBxjmwVEQAAQQQQAABBOIQIAEmDnX6RAABBOwEdC8A2M2BUggggAACCCRNgOdv0iLGeBFAAAEEEEDAXWC+HCINcr2IbFelkdekUe4Tkb9JD3lSGmS1e4fUrEOABJg6sCiaLYE0biBtjtNfKiW+5O6WNG5gfvfdd+W4446T559/Pv9Lceedd8rgwYOb/JKYZIqBAwfK7Nmza5Z1/Q0zSR5jx44NTqExG/ELr1NOOUVGjx4tG2+8cd3N15M8UnfjEVWoZw7lkhgmTJgg/fv3LxptaUwHDRoUnK7Ttm3bonL1JMCUJqM0B09pwkeSEmBWrlwpJhZXX311k9ONall16NBBevbsKVOnTi0q6jMBplysSYCpFZnaP0/j86P2rMOXSOP7S3gVWkAgmQIkwDjHTff3NxJgnANLRQQQQAABBBBAIA4BEmDiUKdPBBBAwE5A9wKA3RwohQACCCCAQNIEeP4mLWKMFwEEEEAAAQTcBBbKWdIo11apPENayBTpLvdJg6xx64RaIQRIgAmBR9V0C6RxA6nP019qJb7k7o40bmAuPQHEzLVSEsTjjz8uffr0yf+y7LbbbjJp0iTZdtttvfwCLVu2TIYPH1508kSu4UsvvVTOO+88adOmjVNf9SSPOHUQQaV653DbbbfJaaedlh9ZubiWxrRS8lM9CTCl/fqmad++vTz00EOyyy675JtOSgKMOeVlxIgRcscdd1ixbL/99tK9e3fZd999gz8/+tGPgmS1Pffcs6i+zwSY5jgB5qmnnpJ99tmn5pg5AcbqtshUoTS+v2QqgEwWgQIBEmCcbwfd399IgHEOLBURQAABBBBAAIE4BEiAiUOdPhFAAAE7Ad0LAHZzoBQCCCCAAAJJE+D5m7SIMV4EEEAAAQQQqE9gibSS/5G7ROT4JhUb5V1pkCnBiS89ZVF9DVPaswAJMJ5BaS49AmnbQOrr9BfbxJfcnZDGBBgztxdeeEGOOOIIMaeBmKtjx47BCRNdu3bN/xKYUytMAsoNN9yQ/7uLL75YRo4cKS1btgz9y/LWW2/JsGHDZNasWUVtmdNerrnmmuDkknXWWce5n3qTR5w7asaK9c7h5Zdflr59+4qxNVenTp3k/vvvl86dOwf/2yQ/mRheddVVwf/u1q2bTJkyRUzSRelVTwLMxIkT5YQTTsg3Ua1dX1xmDhdeeGG+OZMsYsbx/e9/v+4uShN4fvvb3wZO5a5yLuVO2jF1TfzM75A5Yaf0Mvf5AQccIHvttZf8+Mc/lh/+8IeyxRZblE34qjdJpNx9U21O5cqHPQGm9J7o0qWL3HfffbLDDjsUUdQ7t7qDG2OFtD4/mps0be8vze1F+whoFiABxjk6ur+/kQDjHFgqIoAAAggggAACcQiQABOHOn0igAACdgK6FwDs5kApBBBAAAEEkibA8zdpEWO8CCCAAAIIIGAvMF92lAZ5SUSa7u5tlPOkQW6WHvJv+wYp2YwCJMA0Iy5NJ1sgbRtIw57+Um/iSy76ad3A/Pnnn8vgwYNl+vTp+RvdJJ2cffbZ+f/9xhtvSL9+/WTx4sXB362//vpBebNpP+z16quvypAhQ4KTLQovk4hx3XXXyUEHHSQNDeE+z9abPBJ2Ts1Rv945rFixIkgqGj9+fH44hSe8LF26VI4//niZN29e8PNqSQ71JMCUnipj7hWT2NSrV6/mYAnaLE2wKJfEZdN5Y2OjjBo1KviTu3wlwBgDk5BkTljJXR06dJDLL79cjj76aOvTjUp9TVs+T4ApTYwy7ffu3Vv+9Kc/yaabbmrD2KRMaYKSOb1n8uTJst122xWVJQHGiTfVldL2/pLqYDE5BGoIkADjfIvo/v5GAoxzYKmIAAIIIIAAAgjEIRBuhTWOEdMnAgggkB0B3QsA2YkDM0UAAQQQyJYAz99sxZvZIoAAAgggkB2B+XKpNMjIMhP+tzRKX+kpj2YHIxEzJQEmEWFikHEIpGkDaZjTX1wTX3IxS2sCjJnfuHHjgiSU3HXkkUcGf7fRRhsFf1Xr5673daXklz322EPMSRy500pc28/Vqzd5JGx/zVHfZQ6lcRs0aFBwAknbtm3lwQcflMMPPzw/1GnTpslRRx1Vduj1JMCUnjxjGrz11luDBJvmuhYuXCiHHnpo/hQj088DDzwghx12WF1dmuSUoUOHyr333puv5yMBptwJSiYxyJy01KdPn7rGeM8998iJJ55YVMdnAoxpuPQUHNeEItNWOVOTCGSSsdq1a1c0DxJg6roVMlE4Te8vmQgYk0SgigAJMM63h+7vbyTAOAeWiggggAACCCCAQBwCJMDEoU6fCCCAgJ2A7gUAuzlQCgEEEEAAgaQJ8PxNWsQYLwIIIIAAAgjUFnhRessaebxMwUWyRg6XXeWD2o1QImIBEmAiBqe75AikaQOpy+kvYRNfcpFOcwLMu+++K8cdd1z+FJb27dvLjBkzZNdddy27gb3wJBHX34TXXntNTjrppCYnvxxzzDFy7bXXypZbbunadJN6Lskj3jr31JDLHJYsWSLG01ibq1u3bjJlyhTZdtttZcSIEYGzuXbbbTeZNGlS8PflrnoSYD755BMZMGCAzJw5M99UYeJNPRwmccSM0yS4mPuhS5cuss022wRzat26db6pjz76SAYOHCizZ8/O/92ZZ54pY8aMKSpXq+9SL1PeRwLMsmXLgtN2CsdnjG6++ebgNCXbq9zpLKau7wSYcglFt9xyi5x22ml1n8ZUzvSCCy6Qyy67TFq2LD5gkQQY2zshO+XS9P6SnagxUwTKC5AA43xn6P7+RgKMc2CpiAACCCCAAAIIxCFAAkwc6vSJAAII2AnoXgCwmwOlEEAAAQQQSJoAz9+kRYzxIoAAAggggEB1gXnSRlrJv0SkRVHBRpksPeU4+NQKkACjNjQMLG6BtGwgrff0F1+JL7n4pTkBptwJFWaD+kUXXSQvvvhi0ekatZIlbO73f/zjH8GJIOaUjsLrlFNOkdGjR8vGG29s04x1GZfkEevGIyroMocVK1bIsGHDZPz48flRTpgwQfbcc88gIWPevHnB35999tmBe6tWrcrOpp4EmMbGRrniiivk4osvzrfletrJU089Jccee2zRyS7lEltMYsioUaOCpIrc1alTJ5k8ebJ07drVKkJm3CYhaPjw4UXlfSTAvPHGG9KvXz9ZvHhxvm1z/5v+2rRpYzU+U6hcO+bvfSfAfP755zJ48GCZPn16fmz77bdfcDJOPYlpq1evlpEjR8qVV15ZNMdKp/OQAGN9K2SmYFreXzITMCaKQBUBEmCcbw/d399IgHEOLBURQAABBBBAAIE4BEiAiUOdPhFAAAE7Ad0LAHZzoBQCCCCAAAJJE+D5m7SIMV4EEEAAAQQQqC4wX+ZJg/ykqFCjjJKecil0qgVIgFEdHgYXp0BaNpDanv7iO/ElF7s0J8CYOc6ZM0eOPPLI4MQXc5n/Pm7cOLnvvvuCkx9yl8vJGoX3v0m2MYk1Y8eOLfq1OP300+V3v/tdXSdi2P5euSSP2LYdVTnXOZgYDhkyJD9Mk3ixzz77BAkwuatSQkLu5/UkwJg6L7/8cpC4kjt5xvzdz372M7n11ltlq622siIrlyRlEmlMEsbhhx/epI1yfZpTVm644QbZcMMNa/Y5d+5cOfHEE2Xp0qVFZX0kwHz44YfSv39/+etf/5pvu94TYEwy03nnnSfmJJbSy3cCjGm/9L4xf3fGGWcEp+q0bdu2pqdJKDL/ppiTecwJPbmrd+/ecs8994g5Zar0IgGmJmvmCqTl/SVzgWPCCJQRIAHG+bbQ/f2NBBjnwFIRAQQQQAABBBCIQ4AEmDjU6RMBBBCwE9C9AGA3B0ohgAACCCCQNAGev0mLGONFAAEEEEAAgcoCC+VaaZSzSgr8TXrInrCpFyABRn2IGGBcAmnYQGpz+ktzJb7k4pb2BJjSUx/MBvWJEyfKXXfdFSQdmMskIJhTIQ444ADn23nWrFnSt2/ffKKNacgkNNx2222y+eabO7dbraJr8kizDMaxUdc5lJ4a0qFDhyAhJHcayb777hvE+fvf/37FkdWbAGNO/jAnyhSeAmMa79Onj1x//fWyww47VFX47LPPZMSIEXLHHXcUlTPJFDfeeKNssMEGTepXOm3E5lShhQsXytChQ+X5559v0q6PBBiTVGbaz/0emU7M75c5jWf//feveUcYD2NZLvnFVK43AcYm+ebjjz8OEqcefvjhovGZuFx44YVVE9XWrFkjjz76aDDnwoQi8+/H7bffHiRHlbtIgKl5K2SuQBreXzIXNCaMwFqBhoaaW+tqFgAzEND9/Y0EGG5TBBBAAAEEEEAgUQK8hCcqXAwWAQQyJqB7ASBjwWC6CCCAAAKZEeD5m5lQM1EEEEAAAQRSLvCiHCtrZFLJLN+THrJtymeelumRAJOWSDIP7wJp2EBa7fSX5k58yQUk7Qkw5sSGa6+9VoYPH56/B82JGC+88EL+JI/cqTAbbbSR031qkmzMCST3339/UX1z8suuu+7q1GZhpW233VZMgkfpVS55ZLfddgtOojGb8n1fJsGkS5cu0rJlS29NuybAlKtXOCiTWDFy5MiqY603Aca0X+4EF/P3G2+8sfzqV78KTgYxsSrcIGvG+sQTT8ioUaNk/vz5RXam7NSpU6VHjx4VTSv12bNnz2COJtmkTZs2+frmfhw/frxcfvnlYpJMyl0+EmBMu+VOVNl+++3lkksukaOPPlpat27dpHtz6ssjjzwiV199dROPwsImqezAAw8sO/5vv/02SJ656qqr8j8397w5yWnw4MH5ZCLzd61atSpqo9KpODlPkzxVeBqMSXz5+9//HiSz3X333UVJbqbhYcOGBSfIFMagsEMSYLz9c5GahtLw/pKaYDARBOoUIAGmTrDKxXV/fyMBxlugaQgBBBBAAAEEEIhCgASYKJTpAwEEEHAT0L0A4DYnaiGAAAIIIKBdgOev9ggxPgQQQAABBBCoLfCKbC5fy7PSUJTsskpEekgPeaV2A5RQIEACjIIgMASdAknfQFrp9JeoEl9yUU17AoyZ55IlS+SYY47JJ7yU3tG33nprkMDies2ZM0dMEo05EaM5LnOiRv/+/Zs0XSsJxPdYjJFJJqq00d+lP9cEGNOXOeHlhBNOaNKt7Yk+LgkwpjNz+oxJsjCJDeUuk9TSsWNHadGihSxfvlyee+65iuWuueaa4N6ptaH2tddek5NOOqnsaS5mvjvttFMQl2XLlsmiRYuK+jM/79y5c9E4fCXAVErOMQMwiTA/+clP8ifjmN8PY2GSzwp/V8z4/vM//1NeffXVovlVuu9zkzMJKaeddlrV267cKTImKW7KlCnBSS6VEoR69eoVJNF88803walClcqdfvrpYhLdqiWckQDj8i9Duusk/f0l3dFhdghUF6j1vBYR9t7Z3US6v7+RAGMXRUohgAACCCCAAAJKBHgJVxIIhoEAAgiUEdC9AEDIEEAAAQQQSKcAz990xpVZIYAAAgggkC2B+XKuNMiYokmvkZNkVxmfLYhEz5YEmESHj8E3p0DSN5CWnv4SdeJLLjZZSIBZuXKlnHfeeXLDDTc0uSU7deoUnNxiEgRcrlWrVsmIESOCxJDmukiAKS/77rvvynHHHdckKaR3795yzz33SPv27auGxDUBxjT6wQcfyPnnny+TJpUesmd3F5jkkOuuu04OOuigmskvuRZff/314JQZczKK7WUSM8xJKZtttpkMGjQoX81XAoxpsFpyTq1xmlNXrrzyStl9993l3HPPlVtuuSVf5YILLpDLLrus4ik+JhGpX79+QYJKpavS745JgjGn8piToarVr9SucTWn75xxxhk1E8JIgKl1F2Tv50l/f8lexJgxAv8nQAKMt7tB9/c3EmC8BZqGEEAAAQQQQACBKARIgIlCmT4QQAABNwHdCwBuc6IWAggggAAC2gV4/mqPEONDAAEEEEAAgeoCl0oL+bm8JCJdCgpeKD3kKugSJUACTKLCxWCjFEjyBtLC01/iSnzJxSoLCTBmrn/+85/l6KOPbnKLnnnmmTJmzBhp3bq10+1bLonCqaEqlUiAKY9TKbHJJE1cdNFFNRNLwiTAmBGZ/v/yl78EJ4DMnz/fKuwbb7xxcGrJWWedJZtuuqlVncJCK1askNtvv10uv/zyiqeS5MqbJBtT7qijjgoSdQpPy/GZAGP6MwlBv/nNb4LEI5vLnJJjknlOPfVUadu2bVDFJJGdc845+eq1EplMEsvMmTPFnMKydOnSst1Wm6epYE7MMSfJmL4rnfJS2LBJfDEn9phxdu3ateY9ZuqSAGNzR2SrTJLfX7IVKWaLQFMBEmC83RW6v7+RAOMt0DSEAAIIIIAAAghEIUACTBTK9IEAAgi4CeheAHCbE7UQQAABBBDQLsDzV3uEGB8CCCCAAAIIVBdYICeKFJz00ijvSoPsKD3k39AlSoAEmESFi8FGKZDkDaTm9JfF/7NYRrYfKWdtflaUbE36ykoCzEcffSQDBw6U2bNn5w3MZvbp06fLAQcc4BwDs/H++OOPl3nz5jm3UasiCTCVhUoTm0xMH330Udljjz1qsUrYBJhcB6tXr5Y333wzOJll7ty5wYko5nQSc5nx7LTTTtKlSxc55JBDZK+99pINNtig5thqFVi+fLk89thj8sgjj8izzz6b76979+7SrVu34GQc01ebNm2CpiZOnNisCTCmD5OQYn4fZsyYIU8++WRwskouMcUkvJhTlnr16hWcemNMWrVqVTTNhQsXyqGHHirmdzV3TZs2LUjgqXa9//77Mnny5MD/hRdekK+++ipf/Be/+EWQ3JJzqNSO8Xz66acDz1deeUVeeumlfDs5UzPu/fffPzhNp56LBJh6tLJRNsnvL9mIELNEoLIACTDe7g7d399IgPEWaBpCAAEEEEAAAQSiECABJgpl+kAAAQTcBHQvALjNiVoIIIAAAghoF+D5qz1CjA8BBBBAAAEEqgsskDkisn9BodHSQy6ALXECJMAkLmQMOCqBJG8gnfLZFOm3cb+oqKr2k5UEGBXYDAIBBBBIkQDPD7dgJvn9xW3G1EIgPQIkwHiLpe7vbyTAeAs0DSGAAAIIIIAAAlEIkAAThTJ9IIAAAm4CuhcA3OZELQQQQAABBLQL8PzVHiHGhwACCCCAAAKVBebLIdIgDxcVaJSdpacsgi1xAiTAJC5kDDgqATaQ+pFmA7MfR1pBAAEEsibA88Mt4ry/uLlRCwENAiTAeIuC7u9vJMB4CzQNIYAAAggggAACUQiQABOFMn0ggAACbgK6FwDc5kQtBBBAAAEEtAvw/NUeIcaHAAIIIIAAApUFFsokaZRjCwrMkB5yJGTJF2hsbKyaEJP8GTIDBOwF2EBqb1WtJBuY/TjSCgIIIJA1AZ4fbhHn/cXNjVoIaBAgAcZbFHR/fyMBxlugaQgBBBBAAAEEEIhCgASYKJTpAwEEEHAT0L0A4DYnaiGAAAIIIKBdgOev9ggxPgQQQAABBBAoL/Ci9JA1Mr/ohy3kONlZJkOWfAESYJIfQ2bgT4ANpH4s2cDsx5FWEEAAgawJ8PxwizjvL25u1EJAgwAJMN6ioPv7Gwkw3gJNQwgggAACCCCAQBQCJMBEoUwfCCCAgJuA7gUAtzlRCwEEEEAAAe0CPH+1R4jxIYAAAggggEB5gQVypohcX/DD12QX2VEaZA1kyRcgASb5MWQG/gTYQOrHkg3MfhxpBQEEEMiaAM8Pt4jz/uLmRi0ENAiQAOMtCrq/v5EA4y3QNIQAAggggAACCEQhQAJMFMr0gQACCLgJ6F4AcJsTtRBAAAEEENAuwPNXe4QYHwIIIIAAAgiUF5gv90iDDMj/sFFGSU+5FK50CJAAk444Mgs/AmwgbR7Hxl1K/89hP/3QCgIIIIBAugRIgHGLJ+8vbm7UQkCDAAkw3qKg+/sbCTDeAk1DCCCAAAIIIIBAFAIkwEShTB8IIICAm4DuBQC3OVELAQQQQAAB7QI8f7VHiPEhgAACCCCAQHmBhfKmNErH/A8b5ADZRZ6AKx0CJMCkI47Mwo8AG0ibx5EEGD+utIIAAgikXYAEGLcI8/7i5kYtBDQIkADjLQq6v7+RAOMt0DSEAAIIIIAAAghEIUACTBTK9IEAAgi4CeheAHCbE7UQQAABBBDQLsDzV3uEGB8CCCCAAAIINBV4Xv5DWsob+R80yDJZLt+X/WQ1XOkQIAEmHXFkFn4E2EDaPI4kwPhxpRUEEEAg7QIkwLhFmPcXNzdqIaBBgAQYb1HQ/f2NBBhvgaYhBBBAAAEEEEAgCgESYKJQpg8EEEDATUD3AoDbnKiFAAIIIICAdgGev9ojxPgQQAABBBBAoKnAAjleRCYW/OA+6SH9oEqPAAkw6YklMwkvwAbS8IamBTYw+3GkFQQQQCBrAjw/3CLO+4ubG7UQ0CBAAoy3KOj+/kYCjLdA0xACCCCAAAIIIBCFAAkwUSjTBwIIIOAmoHsBwG1O1EIAAQQQQEC7AM9f7RFifAgggAACCCDQVGCB3CwiZxT84HTpIbdClR4BEmDSE0tmEl6ADaThDU0LbGD240grCCCAQNYEeH64RZz3Fzc3aiGgQYAEGG9R0P39jQQYb4GmIQQQQAABBBBAIAoBEmCiUKYPBBBAwE1A9wKA25yohQACCCCAgHYBnr/aI8T4EEAAAQQQQKCpwHx5RRpkx/wPWkhn2Vn+DlV6BEiASU8smUl4ATaQhjc0LbCB2Y8jrSCAAAJZE+D54RZx3l/c3KiFgAYBEmC8RUH39zcSYLwFmoYQQAABBBBAAIEoBEiAiUKZPhBAAAE3Ad0LAG5zohYCCCCAAALaBXj+ao8Q40MAAQQQQACBYoF5srG0kk8L/vID6SHbwJQuARJg0hVPZhNOgA2k4fxytdnA7MeRVhBAAIGsCfD8cIs47y9ubtRCQIMACTDeoqD7+xsJMN4CTUMIIIAAAggggEAUAiTARKFMHwgggICbgO4FALc5UQsBBBBAAAHtAjx/tUeI8SGAAAIIIIBAscB8OVAaZFbBX94tPWQQTOkSIAEmXfFkNuEE2EAazi9Xmw3MfhxpBQEEEMiaAM8Pt4jz/uLmRi0ENAiQAOMtCrq/v5EA4y3QNIQAAggggAACCEQhQAJMFMr0gQACCLgJ6F4AcJsTtRBAAAEEENAuwPNXe4QYHwIIIIAAAggUC7wox8oamVTwlxdIDxkNU7oESIBJVzyZTTgBNpCG88vVZgOzH0daQQABBLImwPPDLeK8v7i5UQsBDQIkwHiLgu7vbyTAeAs0DSGAAAIIIIAAAlEIkAAThTJ9IIAAAm4CuhcA3OZELQQQQAABBLQL8PzVHiHGhwACCCCAAALFAvNlmDTIjQV/OVR6yC0wpUuABJh0xZPZhBNgA2k4v1xtNjD7caQVBBBAIGsCPD/cIs77i5sbtRDQIEACjLco6P7+RgKMt0DTEAIIIIAAAgggEIUACTBRKNMHAggg4CagewHAbU7UQgABBBBAQLsAz1/tEWJ8CCCAAAIIIFAssFBGSqNcmv/LBhkgu8gEmNIlQAJMuuLJbMIJsIE0nF+uNhuY/TjSCgIIIJA1AZ4fbhHn/cXNjVoIaBAgAcZbFHR/fyMBxlugaQgBBBBAAAEEEIhCgASYKJTpAwEEEHAT0L0A4DYnaiGAAAIIIKBdgOev9ggxPgQQQAABBBAoFlgoN0qjDMv/ZaMcLj3lQZjSJUACTLriyWzCCbCBNJxfrjYbmP040goCCCCQNQGeH24R5/3FzY1aCGgQIAHGWxR0f38jAcZboGkIAQQQQAABBBCIQoAEmCiU6QMBBBBwE9C9AOA2J2ohgAACCCCgXYDnr/YIMT4EEEAAAQQQKBaYL5OkQY7N/2Wj7Cc95a8wpUuABJh0xZPZhBNgA2k4v1xtNjD7caQVBBBAIGsCPD/cIs77i5sbtRDQIEACjLco6P7+RgKMt0DTEAIIIIAAAgggEIUACTBRKNMHAggg4CagewHAbU7UQgABBBBAQLsAz1/tEWJ8CCCAAAIIIFAssEBmiciBBX+5i/SQF2FKlwAJMOmKJ7MJJ8AG0nB+udpsYPbjSCsIIIBA1gR4frhFnPcXNzdqIaBRoMEiI0bjuBWMSff3NxJgFNwiDAEBBBBAAAEEELAXIAHG3oqSCCCAQNQCuhcAotagPwQQQAABBKIR4PkbjTO9IIAAAggggIAvgQVBskv3gua2kx7yjq/maUeHAAkwOuLAKHQIsIHUTxzYwOzHkVYQQACBrAnw/HCLOO8vbm7UQkCjAAkwzlHR/f2NBBjnwFIRAQQQQAABBBCIQ4AEmDjU6RMBBBCwE9C9AGA3B0ohgAACCCCQNAGev0mLGONFAAEEEEAg6wLz5X1pkK3zDC1kM9lZlmWdJW3zJwEmbRFlPmEE2EAaRu//6rKB2Y8jrSCAAAJZE+D54RZx3l/c3KiFgEYBEmCco6L7+xsJMM6BpSICCCCAAAIIIBCHAAkwcajTJwIIIGAnoHsBwG4OlEIAAQQQQCBpAjx/kxYxxosAAggggEDWBRbIChH5Tp6hnawnHWVl1lnSNn8SYNIWUeYTRoANpGH0/q8uG5hvedikAAAgAElEQVT9ONIKAgggkDUBnh9uEef9xc2NWghoFCABxjkqur+/kQDjHFgqIoAAAggggAACcQiQABOHOn0igAACdgK6FwDs5kApBBBAAAEEkibA8zdpEWO8CCCAAAIIZF2AD/SZuANIgMlEmJmkpQAbSC2hahRjA7MfR1pBAAEEsibA88Mt4ry/uLlRCwGNAiTAOEdF9/c31tecA0tFBBBAAAEEEEAgDgESYOJQp08EEEDATkD3AoDdHCiFAAIIIIBA0gR4/iYtYowXAQQQQACBrAvwgT4TdwAJMJkIM5O0FGADqSVUjWJsYPbjSCsIIIBA1gR4frhFnPcXNzdqIaBRgAQY56jo/v7G+ppzYKmIAAIIIIAAAgjEIUACTBzq9IkAAgjYCeheALCbA6UQQAABBBBImgDP36RFjPEigAACCCCQdQE+0GfiDiABJhNhZpKWAmwgtYSqUYwNzH4caQUBBBDImgDPD7eI8/7i5kYtBDQKkADjHBXd399YX3MOLBURQAABBBBAAIE4BEiAiUOdPhFAAAE7Ad0LAHZzoBQCCCCAAAJJE+D5m7SIMV4EEEAAAQSyLsAH+kzcASTAZCLMTNJSgA2kllA1irGB2Y8jrSCAAAJZE+D54RZx3l/c3KiFgEYBEmCco6L7+xvra86BpSICCCCAAAIIIBCHAAkwcajTJwIIIGAnoHsBwG4OlEIAAQQQQCBpAjx/kxYxxosAAggggEDWBfhAn9Y7oPS9tGiejY1Vf5xWE+aFQCDABlI/NwI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QQQAABBLIuwAf6tN4BJMCkNbLMK7QAG0hDEwYNsIHZjyOtIIAAAlkT4PnhFnHeX9zcqIWARgESYJyjovv7G+trzoGlIgIIIIAAAgggEIcACTBxqNMnAgggYCegewHAbg6UQgABBBBAIGkCPH+TFjHGiwACCCCAQNYF+ECf1juABJi0RpZ5hRZgA2lowqABNjD7caQVBBBAIGsCPD/cIs77i5sbtRDQKEACjHNUdH9/Y33NObBURAABBBBAAAEE4hAgASYOdfpEAAEE7AR0LwDYzYFSCCCAAAIIJE2A52/SIsZ4EUAAAQQQyLoAH+jTegeQAJPWyDKv0AJsIA1NGDTABmY/jrSCAAIIZE2A54dbxHl/cXOjFgIaBUiAcY6K7u9vrK85B5aKCCCAAAIIIIBAHAIkwMShTp8IIICAnYDuBQC7OVAKAQQQQACBpAnw/E1axBgvAggggAACWRfgA31a7wASYNIaWeYVWoANpKEJgwbYwOzHkVYQQACBrAnw/HCLOO8vbm7UQkCjAAkwzlHR/f2N9TXnwFIRAQQQQAABBBCIQ4AEmDjU6RMBBBCwE9C9AGA3B0ohgAACCCCQNAGev0mLGONFAAEEEEAg6wJ8oE/rHUACTFojy7xCC7CBNDRh0AAbmP040goCCCCQNQGeH24R5/3FzY1aCGgUIAHGOSq6v7+xvuYcWCoigAACCCCAAAJxCJAAE4c6fSKAAAJ2AroXAOzmQCkEEEAAAQSSJsDzN2kRY7wIIIAAAghkXYAP9Gm9A0iASWtkmVdoATaQhiYMGmADsx9HWkEAAQSyJsDzwy3ivL+4uVELAY0CJMA4R0X39zfW15wDS0UEEEAAAQQQQCAOARJg4lCnTwQQQMBOQPcCgN0cKIUAAggggEDSBHj+Ji1ijBcBBBBAAIGsC/CBPq13AAkwaY0s8wotwAbS0IRBA2xg9uNIKwgggEDWBHh+uEWc9xc3N2ohoFGABBjnqOj+/sb6mnNgqYgAAggggAACCMQhQAJMHOr0iQACCNgJ6F4AsJsDpRBAAAEEEEiaAM/fpEWM8SKAAAIIIJB1AT7Qp/UOIAEmrZFlXqEF2EAamjBogA3MfhxpBQEEEMiaAM8Pt4jz/uLmRi0ENAqQAOMcFd3f31hfcw4sFRFAAAEEEEAAgTgESICJQ50+EUAAATsB3QsAdnOgFAIIIIAAAkkT4PmbtIgxXgT8CLQSkXZr/2xQ8N9zf2f+s/DvzX83ddZd+2edgv+e+7tK/2lG/I3ln9UF5VaJyHIR+XLtn8L/XunvTB0uBBBIuwAf6NMaYRJg0hpZ5hVagA2koQmDBtjA7MeRVhBAAIGsCfD8cIs47y9ubtRCQKMACTDOUdH9/Y31NefAUhEBBBBAAAEEEIhDgASYONTpEwEEELAT0L0AYDcHSiGAAAIIIJA0AZ6/SYsY40WgskBrEWlf8meLMv97QxFpk1LI/xGRL0TkYxH5qOBPuf/9dUoNmBYC6RfgA31aY0wCTFojy7xCC7CBNDRh0AAbmP040goCCCCQNQGeH24R5/3FzY1aCGgUIAHGOSq6v7+xvuYcWCoigAACCCCAAAJxCJAAE4c6fSKAAAJ2AroXAOzmQCkEEEAAAQSSJsDzN2kRY7xZFthSRH609s92IrK1iBQmuGySZRyHuX+6NkEmlxzzgYi8IyJvr/3P/3ZokyoIIBCFAB/oo1COow8SYOJQp89ECLCB1E+Y2MDsx5FWEEAAgawJ8PxwizjvL25u1EJAowAJMM5R0f39jfU158BSEQEEEEAAAQQQiEOABJg41OkTAQQQsBPQvQBgNwdKIYAAAgggkDQBnr9JixjjTbvAtgVJLibZxSS65JJe2qZ98srmt2JtIoxJiilMjDH//V1lY2U4CGRLgA/0aY03CTBpjSzzCi3ABtLQhEEDbGD240grCCCAQNYEeH64RZz3Fzc3aiGgUYAEGOeo6P7+xvqac2CpiAACCCCAAAIIxCFAAkwc6vSJAAII2AnoXgCwmwOlEEAAAQQQSJoAz9+kRYzxpkWgo4h0Lfizw9pEl3XTMsGUz+ObtUkxr4vIywV/3kr5vJkeAjoE+ECvIw7+R0ECjH9TWkyJABtI/QSSDcx+HGkFAQQQyJoAzw+3iPP+4uZGLQQ0CDQ01NxaV7OAhnkoGIPu72+srym4RRgCAggggAACCCBgL8BLuL0VJRFAAIGoBXQvAEStQX8IIIAAAghEI8DzNxpnesmuwHdLEl1ySS/rZ5ck1TP/qiQhJpcc869Uz5rJIRC1AB/ooxaPqj8SYKKSpp/ECbCB1E/I2MDsx5FWEEAAgawJ8PxwizjvL25u1EJAgwAJMN6ioPv7G+tr3gJNQwgggAACCCCAQBQCJMBEoUwfCCCAgJuA7gUAtzlRCwEEEEAAAe0CPH+1R4jxJUngOyLyk7V/coku2ydpAoy12QTeKEiMeU5E5onIv5utNxpGIO0CfKBPa4RJgElrZJlXaAE2kIYmDBpgA7MfR1pBAAEEsibA88Mt4ry/uLlRCwENAiTAeIuC7u9vrK95CzQNIYAAAggggAACUQiQABOFMn0ggAACbgK6FwDc5kQtBBBAAAEEtAvw/NUeIcanWWArEdl9bcKL+c9dNQ+WsakTeEFEnl2bDGP+8wN1I2RACGgV4AO91siEHRcJMGEFqZ9aATaQ+gktG5j9ONIKAgggkDUBnh9uEef9xc2NWghoECABxlsUdH9/Y33NW6BpCAEEEEAAAQQQiEKABJgolOkDAQQQcBPQvQDgNidqIYAAAgggoF2A56/2CDE+TQLdCpJdzEkv22kaXD1jadGihbRr167ozwYbbNDk70yZ3N+vt956su6669b9x4zrm2++qfvP119/LV9++aUsX748+M/CP+X+zvx8zZo19TBoK/tOQTKMOSFmsbYBMh4E1AjwgV5NKDwPhAQYz6A0lx4BNpD6iSUbmP040goCCCCQNQGeH24R5/3FzY1aCGgQIAHGWxR0f39jfc1boGkIAQQQQAABBBCIQoAEmCiU6QMBBBBwE9C9AOA2J2ohgAACCCCgXYDnr/YIMb44BTqKSJ+1f/YSkY3iHIxN35tttpm0b9++7J8tttgi+PtNN91U1l9/fZvmElfmq6++kmXLlslHH30kH3/8cfCf5f7885//TMLcPheRp0Vk1to/byVh0IwRgUgE+EAfCXMMnZAAEwM6XSZDgA2kfuLEBmY/jrSCAAIIZE2A54dbxHl/cXOjFgIaBEiA8RYF3d/fWF/zFmgaQgABBBBAAAEEohAgASYKZfpAAAEE3AR0LwC4zYlaCCCAAAIIaBfg+as9QowvSoGWBQkvJvHlx1F2Xquv1q1by49+9CPZbrvtgv80f7beeusgqSWX3LLOOuvUaoafi8jq1auLkmQ++OADeeedd4I/b7/9dvCfK1eu1Gb194JkGJMU8622ATIeBCIT4AN9ZNQRd0QCTMTgdJccATaQ+okVG5j9ONIKAgggkDUBnh9uEef9xc2NWghoECABxlsUdH9/Y33NW6BpCAEEEEAAAQQQiEKABJgolOkDAQQQcBPQvQDgNidqIYAAAgggoF2A56/2CDG+5hbYXkQOLEh8ad3cHVZr35zMUprkkkt42WabbeIcWub6fv/994sSYgqTY8xJMzFfJjsndzLM4yLyRszjoXsEohXgA3203tH1RgJMdNb0lDABNpD6CRgbmP040goCCCCQNQGeH24R5/3FzY1aCGgQIAHGWxR0f39jfc1boGkIAQQQQAABBBCIQoAEmCiU6QMBBBBwE9C9AOA2J2ohgAACCCCgXYDnr/YIMb7mEPiJiBwtIoeISKfm6KBWm+aklq5duxb96dy5c3CSC5d+gY8//liWLFkiL7/8ctEfc7JMTNdrIvKIiEwTkWdjGgPdIhCdAB/oo7OOsafGxsaqCTExDo2uEYhcgA2kfsjZwOzHkVYQQACBrAnw/HCLOO8vbm7UQkCDAAkw3qKg+/sb62veAk1DCCCAAAIIIIBAFAIkwEShTB8IIICAm4DuBQC3OVELAQQQQAAB7QI8f7VHiPH5EthpbdJLXxHZwVejNu20b9++SbKLSX7hSp9AaUKM+d8fffRR1BN9XUSmrk2GeSnqzukPgUgE+EAfCXPcnZAAE3cE6F+TABtI/USDDcx+HGkFAQQQyJoAzw+3iPP+4uZGLQQ0CJAA4y0Kur+/sb7mLdA0hAACCCCAAAIIRCFAAkwUyvSBAAIIuAnoXgBwmxO1EEAAAQQQ0C7A81d7hBhfGIH/EBGT8GJOe9k5TEO2dTfccEP5yU9+Irvvvrv07NkzSHwxCTBc2RX48MMP5ZVXXpH58+fLvHnz5Nlnn5UvvvgiKpAX1ybCmJNh3oiqU/pBoNkF+EDf7MQaOiABRkMUGIMWATaQ+okEG5j9ONIKAgggkDUBnh9uEef9xc2NWghoECABxlsUdH9/Y33NW6BpCAEEEEAAAQQQiEKABJgolOkDAQQQcBPQvQDgNidqIYAAAgggoF2A56/2CDG+egW2LjjpZY96K9db/oc//GE+4cUkvnTv3r3eJiifQYFFixYFiTC5hJj/+q//ikLhb2uTYczpMB9E0SF9INBsAnygbzZaTQ2TAKMpGowlbgE2kPqJABuY/TjSCgIIIJA1AZ4fbhHn/cXNjVoIaBAgAcZbFHR/f2N9zVugaQgBBBBAAAEEEIhCgASYKJTpAwEEEHAT0L0A4DYnaiGAAAIIIKBdgOev9ggxPluB3iIyWESOta3gUq5Hjx75hBdzyss222zj0gx1ECgSeP/994NkmFxCzIIFC5pbaLKIjBOR2c3dEe0j0CwCfKBvFlZtjZIAoy0ijCdOATaQ+tFnA7MfR1pBAAEEsibA88Mt4ry/uLlRCwENAiTAeIuC7u9vrK95CzQNIYAAAggggAACUQiQABOFMn0ggAACbgK6FwDc5kQtBBBAAAEEtAvw/NUeIcZXTWA9ETl5beLLzs1BtfXWW0ufPn2CPwceeKBstNFGzdENbSJQJPD555/L448/LrNmzQr+fPBBsx3Y8uLaRJg/isjXhAGBxAjwgT4xoQozUBJgwuhRN20CbCD1E1E2MPtxpBUEEEAgawI8P9wizvuLmxu1ENAgQAKMtyjo/v7G+pq3QNMQAggggAACCCAQhQAJMFEo0wcCCCDgJqB7AcBtTtRCAAEEEEBAuwDPX+0RYnzlBLoWJL581zfRfvvtl0942WWXXXw3T3sI1C2wcOHCIBHGJMU8+eSTdde3qPCvgkSYly3KUwSBeAX4QB+vf0S9kwATETTdJEKADaR+wsQGZj+OtIIAAghkTYDnh1vEeX9xc6MWAhoESIDxFgXd399YX/MWaBpCAAEEEEAAAQSiECABJgpl+kAAAQTcBHQvALjNiVoIIIAAAghoF+D5qz1CjK9QoO/axJef+mTp0KFDPuHFnPTSrl07n83TFgJeBb788st8MoxJilm6dKnX9kXkURExJ8JM9d0w7SHgTYAP9N4oNTdEAozm6DC2qAXYQOpHnA3MfhxpBQEEEMiaAM8Pt4jz/uLmRi0ENAiQAOMtCrq/v7G+5i3QNIQAAggggAACCEQhQAJMFMr0gQACCLgJ6F4AcJsTtRBAAAEEENAuwPNXe4QYnxE4RkR+LSK7+uLYeuut5eijjw7+7Lnnnr6apR0EIhd45plnZNq0acGfDz74wGf/L4jIWBG5z2ejtIWAFwE+0Hth1N4ICTDaI8T4ohRgA6kfbTYw+3GkFQQQQCBrAjw/3CLO+4ubG7UQ0CBAAoy3KOj+/sb6mrdA0xACCCCAAAIIIBCFAAkwUSjTBwIIIOAmoHsBwG1O1EIAAQQQQEC7AM9f7RHK9viOXJv4srsPhk022SRIeOnbt68ceOCBPpqkDQRUCTz++ONBIszUqVPl008/9TW2eSLyexGZ7qtB2kEgtAAf6EMTJqEBEmCSECXGGJUAG0j9SLOB2Y8jrSCAAAJZE+D54RZx3l/c3KiFgAYBEmC8RUH39zfW17wFmoYQQAABBBBAAIEoBEiAiUKZPhBAAAE3Ad0LAG5zohYCCCCAAALaBXj+ao9QNsd36NrEl73DTv873/lOPunlsMMOC9sc9RFIjMCDDz4YJMKYhJh///vfPsb91NpEmId8NEYbCIQS4AN9KL6kVCYBJimRYpxRCLCB1I8yG5j9ONIKAgggkDUBnh9uEef9xc2NWghoECABxlsUdH9/Y33NW6BpCAEEEEAAAQQQiEKABJgolOkDAQQQcBPQvQDgNidqIYAAAgggoF2A56/2CGVrfAevTXw5IOy0zQkvJ598cnDayzrrrBO2OeojkFiB1atXB4kwf/zjH8WcEOPhmiMiY0XkUQ9t0QQCbgJ8oHdzS1gtEmASFjCG26wCbCD1w8sGZj+OtIIAAghkTYDnh1vEeX9xc6MWAhoESIDxFgXd399YX/MWaBpCAAEEEEAAAQSiECABJgpl+kAAAQTcBHQvALjNiVoIIIAAAghoF+D5qz1C2Rjfj0TkKhE5Jsx011tvPRk8eHDwp3v37mGaoi4CqRRYtGiRjBs3Lvjz9ddfh53j/SJygYi8E7Yh6iNQtwAf6OsmS2IFEmCSGDXG3FwCbCD1I8sGZj+OtIIAAghkTYDnh1vEeX9xc6MWAhoESIDxFgXd399YX/MWaBpCAAEEEEAAAQSiECABJgpl+kAAAQTcBHQvALjNiVoIIIAAAghoF+D5qz1C6R/fr9cmvzgf09K1a9d84kvbtm3TL8YMEQgpsGLFinwizMsvvxymtdVrk2B+H6YR6iJQtwAf6OsmS2IFEmCSGDXG3FwCbCD1I8sGZj+OtIIAAghkTYDnh1vEeX9xc6MWAhoESIDxFgXd399YX/MWaBpCAAEEEEAAAQSiECABJgpl+kAAAQTcBHQvALjNiVoIIIAAAghoF+D5qz1C6R3fXmsTX/ZwnWLfvn2DxJeDDz7YtQnqIZB5gZkzZwbJMFOnTg1j8be1iTBPh2mEughYC/CB3poqyQVJgEly9Bi7bwE2kPoRZQOzH0daQQABBLImwPPDLeK8v7i5UQsBDQIkwHiLgu7vb6yveQs0DSGAAAIIIIAAAlEIkAAThTJ9IIAAAm4CuhcA3OZELQQQQAABBLQL8PzVHqH0ja/V2sSXc1ynZpJefv3rX8sOO+zg2gT1EECgROD111+X3//+90EyTIjrmrWJMKtCtEFVBGoL8IG+tlEKSpAAk4IgMgVvAmwg9UPJBmY/jrSCAAIIZE2A54dbxHl/cXOjFgIaBEiA8RYF3d/fWF/zFmgaQgABBBBAAAEEohAgASYKZfpAAAEE3AR0LwC4zYlaCCCAAAIIaBfg+as9QukaX18RGSMi27pM68QTTwwSX3bccUeX6tRBAAELgVdffTVIhLn77rstSpct8q6InCcioY6Uce2cehkR4AN9JgJNAkwmwswkLQXYQGoJVaMYG5j9ONIKAgggkDUBnh9uEef9xc2NWghoFGiwyIjROG4FY9L9/Y31NQW3CENAAAEEEEAAAQTsBUiAsbeiJAIIIBC1gO4FgKg16A8BBBBAAIFoBHj+RuNMLyKXishIF4j+/fvL8OHDpXv37i7VqYMAAg4CixYtkrFjx8rEiRMdagdVRsn//t5zIeBfgA/0/k0VtkgCjMKgMKTYBNhA6oeeDcx+HGkFAQQQyJoAzw+3iPP+4uZGLQQ0CpAA4xwV3d/fWF9zDiwVEUAAAQQQQACBOARIgIlDnT4RQAABOwHdCwB2c6AUAggggAACSRPg+Zu0iCVvvN8VkT+KyDH1Dr1fv35B4kvPnj3rrUp5BBDwJDB//vwgEWbKlCkuLd4vIieLyL9cKlMHgYoCfKDPxM1BAkwmwswkLQXYQGoJVaMYG5j9ONIKAgggkDUBnh9uEef9xc2NWghoFCABxjkqur+/sb7mHFgqIoAAAggggAACcQiQABOHOn0igAACdgK6FwDs5kApBBBAAAEEkibA8zdpEUvWeHddm/zSuZ5hm5NeRo8eLX369KmnGmURQKAZBWbNmiUjRowQczJMndeStUkwL9RZj+IIVBbgA30m7g4SYDIRZiZpKcAGUkuoGsXYwOzHkVYQQACBrAnw/HCLOO8vbm7UQkCjAAkwzlHR/f2N9TXnwFIRAQQQQAABBBCIQ4AEmDjU6RMBBBCwE9C9AGA3B0ohgAACCCCQNAGev0mLWHLGO2ht8ktd/3f4b3/7W7n44ouTM0tGikDGBC677DK55JJL6p21edaYk2DG11uR8giUFeADfSZuDBJgMhFmJmkpwAZSS6gaxdjA7MeRVhBAAIGsCfD8cIs47y9ubtRCQKMACTDOUdH9/Y31NefAUhEBBBBAAAEEEIhDoK6NN3EMkD4RQACBDAvoXgDIcGCYOgIIIIBAqgV4/qY6vLFN7ncicl49vf/sZz+Tq666Srp06VJPNcoigEAMAq+++mpwGszDDz9cb+9jROT8eitRHoEmAnygz8RNQQJMJsLMJC0F2EBqCVWjGBuY/TjSCgIIIJA1AZ4fbhHn/cXNjVoIaBQgAcY5Krq/v7G+5hxYKiKAAAIIIIAAAnEIkAAThzp9IoAAAnYCuhcA7OZAKQQQQAABBJImwPM3aRHTP16zwf1c22F+73vfCxJfhgwZYluFcgggoETgzjvvlAsuuEA++eSTekZ0db0JcvU0TtmMCPCBPhOBJgEmE2FmkpYCbCC1hKpRjA3MfhxpBQEEEMiaAM8Pt4jz/uLmRi0ENAqQAOMcFd3f31hfcw4sFRFAAAEEEEAAgTgESICJQ50+EUAAATsB3QsAdnOgFAIIIIAAAkkT4PmbtIjpHu9lIvIb2yEefvjhMm7cONlkk01sq1AOAQSUCXz66acyePBgeeCBB+oZ2eUicnE9FSiLQJEAH+gzcUOQAJOJMDNJSwE2kFpC1SjGBmY/jrSCAAIIZE2A54dbxHl/cXOjFgIaBUiAcY6K7u9vrK85B5aKCCCAAAIIIIBAHAIkwMShTp8IIICAnYDuBQC7OVAKAQQQQACBpAnw/E1axPSO1yS+mAQYq8ucGnHllVdalaUQAgjoF7jwwguD05zquEwCjEmE4UKgfgE+0Ndvlowape+lRaNubKz642TMkFEi4CjABlJHuJJqbGD240grCCCAQNYEeH64RZz3Fzc3aiGgUYAEGOeo6P7+xvqac2CpiAACCCCAAAIIxCFAAkwc6vSJAAII2AnoXgCwmwOlEEAAAQQQSJoAz9+kRUzneM8VkTE2Q1t33XXlj3/8o5xwwgk2xSmDAAIJEpgwYYKcfPLJ8s0339iO+jwRudq2MOUQyAvwgT6tNwMJMGmNLPMKLcAG0tCEQQNsYPbjSCsIIIBA1gR4frhFnPcXNzdqIaBRgAQY56jo/v7G+ppzYKmIAAIIIIAAAgjEIUACTBzq9IkAAgjYCeheALCbA6UQQAABBBBImgDP36RFTN94zxSR622G1a1btyD5Zeedd7YpThkEEEigwIsvvhgkwSxevNh29L8SkRtsC1MOgUCAD/RpvRFIgElrZJlXaAE2kIYmDBpgA7MfR1pBAAEEsibA88Mt4ry/uJsG890AACAASURBVLlRCwGNAiTAOEdF9/c31tecA0tFBBBAAAEEEEAgDgESYOJQp08EEEDATkD3AoDdHCiFAAIIIIBA0gR4/iYtYrrGu5+IPGEzpL59+8q9994r6623nk1xyiCAQIIFvv76axkwYIBMnTrVdhb7i8iTtoUphwAJMKm9B0iASW1omVhYATaQhhX83/psYPbjSCsIIIBA1gR4frhFnPcXNzdqIaBRgAQY56jo/v5GAoxzYKmIAAIIIIAAAgjEIUACTBzq9IkAAgjYCeheALCbA6UQQAABBBBImgDP36RFTNd4F4nITrWGdOihh8qDDz5Yqxg/RwCBlAkcdthh8tBDD9nMyhwXU/PfEpuGKJMRAT7QpzXQJMCkNbLMK7QAG0hDEwYNsIHZjyOtIIAAAlkT4PnhFnHeX9zcqIWARgESYJyjovv7G+trzoGlIgIIIIAAAgggEIcACTBxqNMnAgggYCegewHAbg6UQgABBBBAIGkCPH+TFjE9471aRH5dazh9+vSRmTNnSkMD/+d4LSt+jkDaBBobG+Xggw+WWbNm2Uzt9yJyrk1ByiDACTCpvQdIgEltaJlYWAE2kIYV/N/6bGD240grCCCAQNYEeH64RZz3Fzc3aiGgUYAEGOeo6P7+RgKMc2CpiAACCCCAAAIIxCHAjps41OkTAQQQsBPQvQBgNwdKIYAAAgggkDQBnr9Ji5iO8fYRkcdqDWWfffYJkl/WW2+9WkX5OQIIpFTg66+/DpJg5s6dazPDg23+bbFpiDIpF+ADfVoDTAJMWiPLvEILsIE0NGHQQC1HP73QCgIIIIBA2gUad6n62pr26VvPr9ZzF0drSgoiELsACTDOIdD9/Y31NefAUhEBBBBAAAEEEIhDgASYONTpEwEEELAT0L0AYDcHSiGAAAIIIJA0AZ6/SYtY/ONtISKviMiPqw2lV69eQfJLu3bt4h8xI0AAgVgFvvzyyyAJ5rnnnqs1jr+LSBcRWVOrID/PuAAf6NN6A5AAk9bIMq/QAmwgDU0YNFDL0U8vtIIAAgggkHYBEjfsIlzruYujnSOlENAgQAKMcxR0f39jfc05sFREAAEEEEAAAQTiECABJg51+kQAAQTsBHQvANjNgVIIIIAAAggkTYDnb9IiFv94x4rIOdWG0apVK3n11VelY8eO8Y+WESCAgAqBt956S3bccUdZtWpVrfFcIyLDaxXi5xkX4AN9Wm8AEmDSGlnmFVqADaShCYMGajn66YVWEEAAAQTSLkDihl2Eaz13cbRzpBQCGgRIgHGOgu7vb6yvOQeWiggggAACCCCAQBwCJMDEoU6fCCCAgJ2A7gUAuzlQCgEEEEAAgaQJ8PxNWsTiHe9GIvKp2TtWbRg333yznHHGGfGOlN4RQECdwC233CJDhw6tNS7zXNpERD6vVZCfZ1iAD/RpDT4JMGmNLPMKLcAG0tCEQQO1HP30QisIIIAAAmkXIHHDLsK1nrs42jlSCgENAiTAOEdB9/c31tecA0tFBBBAAAEEEEAgDgESYOJQp08EEEDATkD3AoDdHCiFAAIIIIBA0gR4/iYtYvGO9ywRubbaEI444giZPn16vKOkdwQQUCtw5JFHyowZM2qN72wRua5WIX6eYQE+0Kc1+CTApDWyzCu0ABtIQxPSAAII1BD461d/lf3e3C8o9eR/PCn7rr8vZggggEAoAd5fQvFRGQFVAiTAOIdD9/c31tecA0tFBBBAAAEEEEAgDgESYOJQp08EEEDATkD3AoDdHCiFAAIIIIBA0gR4/iYtYvGOd5GI7FRpCN/97nfllVdekR/84AfxjpLeEUBArcB7770nXbp0kX/961/VxviSiHRXOwkGFr8AH+jjj0HzjIAEmOZxpdUUCLCBNAVBZAoIKBcwyS8mCcZcJvnFJMFwIYAAAmEEeH8Jo0ddBHQJkADjHA/d399YX3MOLBURQAABBBBAAIE4BEiAiUOdPhFAAAE7Ad0LAHZzoBQCCCCAAAJJE+D5m7SIxTde8/8K9olq3d9xxx0yZMiQ+EZIzwggkAiBO++8U0455ZRaY93f/D+frlWIn2dUgA/0aQ08CTBpjSzzCi3ABtLQhDSAAAJVBApPf8kV4xQYbhkEEAgrwPtLWEHqI6BHgAQY51jo/v7G+ppzYKmIAAIIIIAAAgjEIUACTBzq9IkAAgjYCeheALCbA6UQQAABBBBImgDP36RFLL7xjheREyt1v8EGG8gnn3wi6667bnwjpGcEEEiEwDfffCObbLKJfPXVV9XGe7eIDErEhBhk9AJ8oI/ePJoeSYCJxpleEijABtIEBo0hI5AggcLTX3LD5hSYBAWQoSKgVID3F6WBYVgIOAiQAOOA9r9VdH9/Y33NObBURAABBBBAAAEE4hAgASYOdfpEAAEE7AR0LwDYzYFSCCCAAAIIJE2A52/SIhbPeL8jIiuqdT1s2DC58cYb4xkdvSKAQOIEfvnLX8pNN91Ua9xtReTftQrx8wwK8IE+rUEnASatkWVeoQXYQBqakAYQQKCCQLnTX3JFOQWG2wYBBMII8P4SRo+6COgSIAHGOR66v7+xvuYcWCoigAACCCCAAAJxCJAAE4c6fSKAAAJ2AroXAOzmQCkEEEAAAQSSJsDzN2kRi2e8vUXk8Wpdz58/X3r06BHP6OgVAQQSJ7BgwQLp2bNnrXEfKCKzaxXi5xkU4AN9WoNOAkxaI8u8QguwgTQ0IQ0ggEAFgXKnv+SKcgoMtw0CCIQR4P0ljB51EdAlQAKMczx0f39jfc05sFREAAEEEEAAAQTiECABJg51+kQAAQTsBHQvANjNgVIIIIAAAggkTYDnb9IiFs94TxGR2yt1vffee8vcuXPjGRm9IoBAYgXMvx1PP/10tfGfKiJ3JHaCDLz5BPhA33y28bZMAky8/vSuWIANpIqDw9AQSLBAtdNfctPiFJgEB5ihIxCzAO8vMQeA7hEIIdDQUHNrXc0CIbpPU1Xd399YX0vTvcZcEEAAAQQQQCADAryEZyDITBEBBBIroHsBILGsDBwBBBBAAIGqAjx/uUFsBK4SkRGVCp577rkyZswYm3YogwACCOQFzjvvPLn66quriYwWkQsgQ6CJAB/o03pTkACT1sgyr9ACbCANTUgDCCBQRqDa6S+54pwCw62DAAKuAry/uMpRD4H4BUiA8RYD3d/fWF/zFmgaQgABBBBAAAEEohAgASYKZfpAAAEE3AR0LwC4zYlaCCCAAAIIaBfg+as9QjrGN1lE+lUayh/+8Ac57bTTdIyUUSCAQGIEzL8dZ5xxRrXxThGRYxMzIQYanQAf6KOzjrYnEmCi9aa3BAmwgTRBwWKoCCREwOb0l9xUOAUmIUFlmAgoE+D9RVlAGA4CdQiQAFMHVvWiur+/sb7mLdA0hAACCCCAAAIIRCFAAkwUyvSBAAIIuAnoXgBwmxO1EEAAAQQQ0C7A81d7hHSM7wUR6VlpKDNnzpSDDjpIx0gZBQIIJEbgsccek4MPPrjaeOeLyK6JmRADjU6AD/TRWUfbEwkw0XrTW4IE2ECaoGAxVAQSImBz+ktuKpwCk5CgMkwElAnw/qIsIAwHgToESICpA6t6Ud3f31hf8xZoGkIAAQQQQAABBKIQIAEmCmX6QAABBNwEdC8AuM2JWggggAACCGgX4PmrPUI6xrdMRL5XaShvvvmmdOzYUcdIGQUCCCRGwPzbsf3221cb7ycismliJsRAoxPgA3101tH2RAJMtN70liABNpAmKFgMFYEECNRz+ktuOpwCk4DAMkQElAnw/qIsIAwHgToESICpA6t6Ud3f31hf8xZoGkIAAQQQQAABBKIQIAEmCmX6QAABBNwEdC8AuM2JWggggAACCGgX4PmrPUI6xld1Q+o333wj66yzjo6RMgoEEEiMwOrVq2XdddetNV7W8moJZfHnfKBPa9RJgElrZJlXaAE2kIYmpAEEECgQqOf0l1w1ToHhFkIAgXoFeH+pV4zyCOgRIAHGWyx0f39jfc1boGkIAQQQQAABBBCIQoCP5lEo0wcCCCDgJqB7AcBtTtRCAAEEEEBAuwDPX+0R0jG+qhtS58yZI/vvv7+OkTIKBBBIjMDs2bPlwAMPrDVe1vJqCWXx53ygT2vUSYBJa2SZV2gBNpCGJqQBBBBYK+By+ksOj1NguI0QQKAeAd5f6tGiLAK6BEiA8RYP3d/fWF/zFmgaQgABBBBAAAEEohDgo3kUyvSBAAIIuAnoXgBwmxO1EEAAAQQQ0C7A81d7hHSMr+qG1HHjxsnJJ5+sY6SMAgEEEiNw8803y7Bhw2qNl7W8WkJZ/Dkf6NMadRJg0hpZ5hVagA2koQlpAAEE1gq4nP6Sw+MUGG4jBBCoR4D3l3q0KIuALgESYLzFQ/f3N9bXvAWahhBAAAEEEEAAgSgE+GgehTJ9IIAAAm4CuhcA3OZELQQQQAABBLQL8PzVHiEd46u6IXXkyJFy6aWX6hgpo0AAgcQI/PrXv5axY8fWGi9rebWEsvhzPtBnIuqNjY1V3z8ygcAkEVgrwAZSbgUEEPAhEOb0l1z/nALjIxK0gUA2BHh/yUacmWU6BUiA8RZX3d/fWF/zFmgaQgABBBBAAAEEohDgo3kUyvSBAAIIuAnoXgBwmxO1EEAAAQQQ0C7A81d7hHSMr+oG1CFDhsgdd9yhY6SMAgEEEiNw/PHHy6RJk2qNl7W8WkJZ/Dkf6DMRdRJgMhFmJmkpwAZSSyiKIYBAVYEwp7/kGuYUGG4yBBCwFeD9xVaKcgjoEyABxltMdH9/Y33NW6BpCAEEEEAAAQQQiEKAj+ZRKNMHAggg4CagewHAbU7UQgABBBBAQLsAz1/tEdIxvqoJMN26dZNFixaJxYcxHbNhFAggELvAmjVrpFOnTvLmm2/WGgtrebWEsvhzPtBnIuokwGQizEzSUoANpJZQFEMAgYoCPk5/yTXOKTDcaAggYCPA+4uNEmUQ0Clgsc7Pep1d6HR/f2N9zS6KlEIAAQQQQAABBJQI8BKuJBAMAwEEECgjoHsBgJAhgAACCCCQTgGev+mMq+9ZVU2AadWqlbz11luyzTbb+O6X9hBAIKUC7733nmy33Xby7bff1poha3m1hLL4cz7QZyLqJMBkIsxM0lKADaSWUBRDAIGKAj5Of8k1zikw3GgIIGAjwPuLjRJlENApQAKMt7jo/v7G+pq3QNMQAggggAACCCAQhQAfzaNQpg8EEEDATUD3AoDbnKiFAAIIIICAdgGev9ojpGN8VRNgzBAvvvhiGTVqFKfA6IgXo0BAtUBjY6Ocf/75cvXVV9uMk7U8G6WsleEDfSYiTgJMJsLMJC0F2EBqCUUxBBAoK+Dz9JdcB5wCw82GAAK1BHh/qSXEzxHQK0ACjLfY6P7+xvqat0DTEAIIIIAAAgggEIUAH82jUKYPBBBAwE1A9wKA25yohQACCCCAgHYBnr/aI6RjfDUTYDbddFN56qmnZIcddtAxYkaBAAJqBV566SXZZ599ZPny5TZjZC3PRilrZfhAn4mIkwCTiTAzSUsBNpBaQlEMAQTKCvg8/SXXAafAcLMhgEAtAd5fagnxcwT0CpAA4y02ur+/sb7mLdA0hAACCCCAAAIIRCHAR/MolOkDAQQQcBPQvQDgNidqIYAAAgggoF2A56/2COkYX80EGDPMAQMGyD333KNjxIwCAQTUCvTt21emTZtmOz7W8mylslSOD/SZiDYJMJkIM5O0FGADqSUUxRBAoIlAc5z+kuuEU2C44RBAoJoA7y/cHwgkV4AEGG+x0/39jfU1b4GmIQQQQAABBBBAIAoBPppHoUwfCCCAgJuA7gUAtzlRCwEEEEAAAe0CPH+1R0jH+KwSYNZbbz2ZOXNmcLIDFwIIIFBOYM6cOXLwwQfL6tWrbYFYy7OVylI5PtBnItokwGQizEzSUoANpJZQFEMAgSYCzXH6S64TToHhhkMAgWoCvL9wfyCQXAESYLzFTvf3N9bXvAWahhBAAAEEEEAAgSgE+GgehTJ9IIAAAm4CuhcA3OZELQQQQAABBLQL8PzVHiEd47NKgDFD/eEPfyhz586VrbbaSsfIGQUCCKgReO+992SPPfaQDz/8sJ4xsZZXj1ZWyvKBPhORJgEmE2FmkpYCbCC1hKIYAggUCTTn6S+5jjgFhpsOAQQqCfD+wr2BQHIFSIDxFjvd399YX/MWaBpCAAEEEEAAAQSiEOCjeRTK9IEAAgi4CeheAHCbE7UQQAABBBDQLsDzV3uEdIzPOgHGDPfss8+Wa665RsfIGQUCCKgR+OUvfyk33XRTveNhLa9esSyU5wN9FqIsJMBkIsxM0lKADaSWUBRDAIEigeY8/SXXEafAcNMhgEAlAd5fuDcQSK4ACTDeYqf7+xvra94CTUMIIIAAAggggEAUAnw0j0KZPhBAAAE3Ad0LAG5zohYCCCCAAALaBXj+ao+QjvHVlQDTunVrmThxohx99NE6Rs8oEEAgdoFp06ZJ//79ZeXKlfWOhbW8esWyUJ4P9FmIMgkwmYgyk7QVYAOprRTlEEAgJxDF6S+5vjgFhvsOAQTKCfD+wn2BQHIFSIDxFjvd399YX/MWaBpCAAEEEEAAAQSiEOCjeRTK9IEAAgi4CeheAHCbE7UQQAABBBDQLsDzV3uEdIyvrgQYM+QNN9xQ5s6dK127dtUxA0aBAAKxCbz88suyzz77yBdffOEyBtbyXNTSXocP9GmPcDA/ToDJRJiZpKUAG0gtoSiGAAJ5gShOf8l1xikw3HgIIFBOgPcX7gsEkitAAoy32On+/sb6mrdA0xACCCCAAAIIIBCFAB/No1CmDwQQQMBNQPcCgNucqIUAAggggIB2AZ6/2iOkY3x1J8CYYXfq1Elmzpwp22yzjY5ZMAoEEIhcYOnSpXLwwQfL66+/7to3a3mucmmuxwf6NEc3PzcSYDIRZiZpKcAGUksoiiGAQCBQ7+kv7Vq2ky+//bJIr9zfVePlFBhuPgQQKBXg/YV7AoHkCpAA4y12ur+/sb7mLdA0hAACCCCAAAIIRCHAR/MolOkDAQQQcBPQvQDgNidqIYAAAgggoF2A56/2COkYn1MCzP9n707g7Zru/o9/M0hKGgQxkxCRIkgkMQap2UOR0oZ61FBKxRCUGkoaVcXzIMYnUWr8Ey1VQ2sokrRpiSSSGEqEEhUxB2mQSHL/r7XrnJ57c+89+6y7zt6/vfdnv173lUj2mt6/rXt3rfWzXNc33nhjPfbYY+rVq5eNkdALBBBITOCFF17QHnvsoXfffbctbTKX1xa9vJZlgT6vkW00LhJgChFmBhlTgA2kMaG4DQEEIoG4p7+4JJcRa47QiLVGqNuMbo305vebr9Hvjtbo90YvlxzTHDOnwPDwIYBAUwG+X3gmEMiuAAkwwWJne/2N+bVggaYiBBBAAAEEEEAgCQEWzZNQpg0EEEDAT8D2BIDfmCiFAAIIIICAdQHev9YjZKN/3gkwrvt9+/bVb3/7W33jG9+wMRp6gQACdReYOXOmDjroIL3xxhttbYu5vLYK5rE8C/R5jOpyYyIBphBhZpAxBdhAGhOK2xBAINbpL5WJL6t2WDVSa/q/Mw0D/j0N8PHSj2MnwnAKDA8gAghUCvD9wvOAQHYFSIAJFjvb62/MrwULNBUhgAACCCCAAAJJCLBonoQybSCAAAJ+ArYnAPzGRCkEEEAAAQSsC/D+tR4hG/1rUwKMG0LXrl11xx136IADDrAxInqBAAJ1E7j//vt1+OGHa+HChSHaYC4vhGLe6mCBPm8RbXY8JMAUIswMMqYAG0hjQnEbAgi0evpLc4kvJbKWEmBKfx8nEYZTYHgAEUCgUoDvF54HBLIrQAJMsNjZXn9jfi1YoKkIAQQQQAABBBBIQoBF8ySUaQMBBBDwE7A9AeA3JkohgAACCCBgXYD3r/UI2ehfqwkwgwYN0pQpU6r2tGPHjho9erSGDx9e9V5uQACBbApcd911GjFihJYsWVJ1ANtvv72efvrpavcxl1dNqIh/zwJ9IaJOAkwhwswgYwqwgTQmFLchUHCBCQsmRAkwTa/WEl9K91ZLgCndVy0RhlNgCv4QMnwEKgT4fuFxQCA/Au1iZMTkZ7RBR2J7/Y35taDBpjIEEEAAAQQQQKDeAiya11uY+hFAAAF/AdsTAP7joiQCCCCAAAKWBXj/Wo6Onb61mgDz1ltvaffdd9esWbNi9fiwww6LEmHWXHPNWPdzEwII2Bd47733osSXu+66K1Znt9lmGz322GNaY401qt3PXF41oSL+PQv0hYg6CTCFCDODjCnABtKYUNyGQMEFXPKLS4IpXXESX0r3xk2AKd3fUiIMp8AU/CFk+AhUCPD9wuOAQH4ESIDxjqXt9Tfm17wDS0EEEEAAAQQQQCANARbN01CnTQQQQCCegO0JgHhj4C4EEEAAAQSyJsD7N2sRS6e/rSbANDQ0aNq0aTr66KP1/PPPx+rhkCFDdNFFF2mnnXaKdT83IYCAXYFJkybp/PPP14QJ/9ls11pvt9tuO916663q06ePYvwHJJnLsxv69HrGAn169gm2TAJMgtg0ZV6ADaTmQ0QHEUhdoPL0l1oSX0odrzUBplSuuUQYToFJ/XGgAwiYEOD7xUQY6AQCQQRIgPFmtL3+xvyad2ApiAACCCCAAAIIpCHAonka6rSJAAIIxBOwPQEQbwzchQACCCCAQNYEeP9mLWLp9LdqAozr1osvviiX2PLBBx/E6mXnzp01atQonXnmmWrfvn2sMtyEAAJ2BL788kv9/Oc/16WXXqrFixfH6tgGG2ygv/zlL+rRo0d0Pwkwsdi4qakAC/SFeCZIgClEmBlkTAE2kMaE4jYECizgTn+Z/tl0jVhzhEasNUKrdli1Jg3fBJhSI5WJMP1X6i+XBMOFAALFFuD7pdjxZ/T5EiABxjuettffmF/zDiwFEUAAAQQQQACBNARIgElDnTYRQACBeAK2JwDijYG7EEAAAQQQyJoA79+sRSyd/sZKgHFdmzx5sn70ox9p+vTpsXu6ww476JprrtGAAQNil+FGBBBIV2Dq1KnRv+vu17iXO/nl17/+tTbffPNyERJg4upxXyMBFugL8UCQAFOIMDPImAJsII0JxW0IFFRgxmcz9PuPf++V+FIia2sCTKmeUiLMQasepH4r9StoRBg2Agg4Ab5feA4QyI8ACTDesbS9/sb8mndgKYgAAggggAACCKQhQAJMGuq0iQACCMQTsD0BEG8M3IUAAggggEDWBHj/Zi1i6fQ3dgKM697s2bN17LHH6s9//nPs3rrTYC644AKdddZZ6tixY+xy3IgAAskKuFNfLrvssujkl0WLFsVufNddd9Utt9yinj17NipDAkxsQm6sFGCBvhDPAwkwhQgzg4wpwAbSmFDchgAC3gKhEmC8O0BBBBDInQDfL7kLKQMqsAAJMN7Bt73+xvyad2ApiAACCCCAAAIIpCFAAkwa6rSJAAIIxBOwPQEQbwzchQACCCCAQNYEeP9mLWLp9LemBBjXxYaGBv34xz/WlVdeGf0+7rXNNtto1KhR2n///eMW4T4EEEhI4O6779aFF16ov//977FbdAkuZ555pi699NJmy5AAE5uSGysFWKAvxPNAAkwhwswgYwqwgTQmFLchgIC3AAkw3nQURACBFgT4fuHRQCA/AiTAeMfS9vob82vegaUgAggggAACCCCQhgAJMGmo0yYCCCAQT8D2BEC8MXAXAggggAACWRPg/Zu1iKXT35oTYErd/J//+R/95Cc/qSkJZuWVV9aIESN03nnnqVOnTumMmFYRQKAs8MUXX0T/Pl5//fVyv497dejQITot5vTTT2+xCAkwcTW5r5EAC/SFeCBIgClEmBlkTAE2kMaE4jYEEPAWIAHGm46CCCDQggDfLzwaCORHgAQY71jaXn9jfs07sBREAAEEEEAAAQTSECABJg112kQAAQTiCdieAIg3Bu5CAAEEEEAgawK8f7MWsXT6650A47o7fvx4nXTSSTWdGuHK9ezZU6eeeqq++93vat11101n5LSKQIEF5s6dq1tvvVXXXnut5s2bV5NE3759dd1112mXXXZptRwJMDWxcnNJgAX6vD4LbfreyCsK40LACbCBlOcAAQTqLUACTL2FqR+B4gnw/VK8mDPi/AqQAOMdW9vrb8yveQeWgggggAACCCCAQBoCJMCkoU6bCCCAQDwB2xMA8cbAXQgggAACCGRNgPdv1iKWTn/bvCH15Zdf1o9+9CNNnDixptNg3Ob4LbfcUieeeKKOOuoode7cOR0BWkWgQAKLFi3SLbfcEiW+vPDCCzWNvH379tptt92isn369KlalgSYqkTc0JwAC/R5fS7a/L2RVxjGhQAbSHkGEECg3gIkwNRbmPoRKJ4A3y/Fizkjzq8ACTDesbW9/sb8mndgKYgAAggggAACCKQhQAJMGuq0iQACCMQTsD0BEG8M3IUAAggggEDWBHj/Zi1i6fQ3yIbUZcuW6Ve/+pXOOecczZ8/v+aRrLXWWtFJMsOHD1e3bt1qLk8BBBBoXcD9e+lObXHJK++++27NXOuss46uuOIKHXroobHLkgATm4obKwVYoM/r8xDkeyOvOIyr2AJsIC12/Bk9AkkIkACThDJtIFAsAb5fihVvRptvARJgvONre/2N+TXvwFIQAQQQQAABBBBIQ4AEmDTUaRMBBBCIJ2B7AiDeGLgLAQQQQACBrAnw/s1axNLpb9ANqXPmzNGZZ56pe+65p6bTYEpD79Wrl0499VQNGzZM3bt3V4wN9Omo0SoCGRBoaGjQ+++/r7vvvltXXXWVXnvttZp77U59Ofzww3XppZfKJcHUcsX495e5vFpAi3IvC/R5jXTQ7428IjGuYgqwgbSYcWfUCCQpQAJMktq0hUAxBPh+KUacGWUxBEiA8Y6z7fU35te8A0tBUrYTXwAAIABJREFUBBBAAAEEEEAgDQEWzdNQp00EEEAgnoDtCYB4Y+AuBBBAAAEEsibA+zdrEUunv3XZkHrffffpjDPO0Ouvv+41qq5du+rb3/62TjjhBG2//fZedVAIgSILPP300xozZox+97vfacGCBV4U66+/vm688UbtvffeXuVJgPFioxAL9Hl9BuryvZFXLMZVLAE2kBYr3owWgTQESIBJQ502Eci3AN8v+Y4voyuWAAkw3vG2vf7G/Jp3YCmIAAIIIIAAAgikIUACTBrqtIkAAgjEE7A9ARBvDNyFAAIIIIBA1gR4/2YtYun0t24bUufNm6cbbrhBV199tT766COv0XXu3FlbbLGFhg4dqkMOOUS9e/dWhw4dvOqiEAJ5FliyZIlefPFFueSzBx98MPr9okWLvIbcrVs3DR8+PEpAW2+99bzqcIVIgPGmK3ZBFujzGv+6fW/kFYxxFUeADaTFiTUjRSAtARJg0pKnXQTyK8D3S35jy8iKJ0ACjHfMba+/Mb/mHVgKIoAAAggggAACaQiQAJOGOm0igAAC8QRsTwDEGwN3IYAAAgggkDUB3r9Zi1g6/a37htQJEyborLPO0pQpU9o0wrXXXlsHH3ywjjjiCG277bZxNte3qT0KI5AFgYaGBj3zzDO66aabdM8992j+/Plt6vagQYN02WWXaciQIW2qxxUmAabNhMWsgAX6vMa97t8beYVjXPkXYANp/mPMCBFIW4AEmLQjQPsI5E+A75f8xZQRFVeABBjv2Ntef2N+zTuwFEQAAQQQQAABBNIQIAEmDXXaRAABBOIJ2J4AiDcG7kIAAQQQQCBrArx/sxaxdPqbyIbUL7/8Ur/5zW80ZswYTZo0qc0j3WSTTbTHHntot9120w477KD111+/zXVSAQJZEXjrrbf01FNP6cknn9Tjjz+uV199tc1dHzx4cHTiy3e/+12tsMIKba7PVUACTBDG4lXCAn1eY57I90Ze8RhXvgXYQJrv+DI6BCwIkABjIQr0AYF8CfD9kq94MppiC5AA4x1/2+tvzK95B5aCCCCAAAIIIIBAGgIkwKShTpsIIIBAPAHbEwDxxsBdCCCAAAIIZE2A92/WIpZOfxPdkPrBBx9EiTBXXHGFXnvttTaPuEOHDhowYEB0WsW+++4rd3pFly5d2lwvFSBgTWDhwoXRKUoPP/yw3KlK06ZN09KlS9vcTZdMdsopp2jYsGFac80121xfZQUkwATlLE5lLNDnNdaJfm/kFZFx5VOADaT5jCujQsCSAAkwlqJBXxDIhwDfL/mII6NAwAmQAOP9HNhef2N+zTuwFEQAAQQQQAABBNIQIAEmDXXaRAABBOIJ2J4AiDcG7kIAAQQQQCBrArx/sxaxdPqbyoZUdyLMAw88oGuuuUYTJ04MNvJu3bppl1120QEHHKBdd91VvXr1ClY3FSGQtMArr7yiRx99VH/84x81efJkzZ8/P1gX3OlJP/7xj7XnnnuqY8eOweqtrIgEmLqw5r9SFujzGuNUvjfyism48iXABtJ8xZPRIGBRgAQYi1GhTwhkW4Dvl2zHj94j0GT+jr12fo+E7fU35tf8okopBBBAAAEEEEAgJQE+ylOCp1kEEEAghoDtCYAYA+AWBBBAAAEEMijA+zeDQUuhy6luSHUb+h988EFdf/31mjFjhhYtWhSEoHPnztpggw207bbbap999tF2222nnj17qlOnTkHqpxIE6iGwePFivfHGG1GyyyOPPKKnn35ab775ppYsWRKkOffvRb9+/XTiiSfqwAMP1CqrrBKk3pYqIQGmrrz5rZwF+rzGNtXvjbyiMq58CLCBNB9xZBQIWBYgAcZydOgbAtkU4Pslm3Gj1wg0J8AJMN7Phe31N+bXvANLQQQQQAABBBBAIA0BEmDSUKdNBBBAIJ6A7QmAeGPgLgQQQAABBLImwPs3axFLp79mNqROnz5do0eP1rhx4+QSAUJe7oSLQYMG6bvf/W608X+jjTYKWT11IdAmgRdeeEEPPfRQdCrSlClTgiW8lDrlEr8OPfRQjRgxQv37929TX2spTAJMLVrcWxZggT6vD4OZ7428AjOu7AqwgTS7saPnCGRFgASYrESKfiKQHQG+X7ITK3qKQDUBEmCqCbX497bX35hf8w4sBRFAAAEEEEAAgTQESIBJQ502EUAAgXgCticA4o2BuxBAAAEEEMiaAO/frEUsnf6a2pC6bNky/f3vf48SAe6++269+OKLWrp0aTAZtyF/9dVX1xZbbKHBgwdr991315Zbbhn9WYzN+sH6QUXFFWhoaNCHH36o559/Xk888YT+/Oc/R7//+OOPg6J06NAhes6HDRumAw44QJtvvrnat28ftI1qlcX4d4q5vGqIRfx7FujzGnVT3xt5RWZc2RRgA2k240avEciSAAkwWYoWfUUgGwJ8v2QjTvQSgTgCJMDEUWr2Htvrb8yveQeWgggggAACCCCAQBoCLJqnoU6bCCCAQDwB2xMA8cbAXQgggAACCGRNgPdv1iKWTn/NbkhduHChbr/9do0dO1YzZsyoi47boL/11ltHp8K4n6222koucYALgdACLpHrueee0/333x/9zJw5Uy4Zph5Xv379dPzxx+uII45Qly5d6tFErDpJgInFxE1NBVigz+szYfZ7I6/gjCs7AmwgzU6s6CkCWRUgASarkaPfCNgV4PvFbmzoGQK1CpAAU6tY+X7b62/Mr3kHloIIIIAAAggggEAaAiTApKFOmwgggEA8AdsTAPHGwF0IIIAAAghkTYD3b9Yilk5/M7Eh9YUXXtCYMWM0adKk6FSYJUuWBNdyiS+rrrqqXPLAdtttpz59+mjjjTfWBhtsoB49egRvjwrzKzBnzhz985//1OzZs6PTXaZOnRqdbOROeQl5olFJsGPHjuVTjU444QT17dvXBC4JMCbCkL1OsECfvZjF63EmvjfiDYW7EAgrwAbSsJ7UhgACywuQAMNTgQACoQX4fgktSn0IpCdAAoy3ve31N+bXvANLQQQQQAABBBBAIA0BEmDSUKdNBBBAIJ6A7QmAeGPgLgQQQAABBLImwPs3axFLp7+Z2pD65ptvasKECXr44YejZJi5c+fW7RQNt3l/vfXWU69evbT55ptryy23jJJjevfurW7dunFSTDrPq7lWXTLWhx9+qNdeey061cUlvLhkF/fPb731Vl37u/7662vw4MHad999NWTIEG244YZ1ba/WykmAqVWM+yMBFujz+iBk6nsjr0FgXDYF2EBqMy70CoE8CZAAk6doMhYEbAjw/WIjDvQCgRACJMB4K9pef2N+zTuwFEQAAQQQQAABBNIQIAEmDXXaRAABBOIJ2J4AiDcG7kIAAQQQQCBrArx/sxaxdPqb2Q2py5YtixINHnvsMf3xj3/U+PHj5f6s3tcKK6ygddddV9/4xjeiUzfcaRvutJiBAweqU6dO9W6e+lMU+OKLL/Tss89q1qxZUbLL9OnTo9+///77iTx77du3jxJddt99d+21117q37+/6UQsEmBSfFiz3DQL9FmOXmt9z+z3Rl4DwrjsCLCB1E4s6AkCeRUgASavkWVcCKQnwPdLeva0jEBbBZiva6tgubzt9Tfm14IFmooQQAABBBBAAIEkBEiASUKZNhBAAAE/AdsTAH5johQCCCCAAALWBXj/Wo+Qjf7lYkPqRx99FCUjuCSYP/zhD3rppZe0aNGiRIS//vWva6211tImm2wSJcS4XzfeeGNtsMEGWmWVVaKkmK997WvRT4cOHeSSGLjsCbjkqaVLl8olubifxYsX65NPPtE///lPvfLKK1Gy1ezZs/XGG2/o3Xff1b/+9a9EBtG5c2dtttlm2m+//bTLLrtEpxCtueaaibTd1kZYUG+rYEHLs0Cf18Dn4nsjr8FhXOkKsIE0XX9aR6AIAiTAFCHKjBGBZAX4fknWm9YQCCnAfF0wTdvrb8yvBQs0FSGAAAIIIIAAAkkIkACThDJtIIAAAn4CticA/MZEKQQQQAABBKwL8P61HiEb/cvlhlSXtPDII4/o3nvv1aRJk7Rw4cJUtF3yQpcuXdS9e3etv/766tGjhzbaaKPoxyXKuJ9u3bqRFJNwdFyyy/z58/Xqq69GP6+//nr0M2fOHL311lvRiS7umUkqiarp8N0zM3jwYB188MHaZ599omSqLF4sqGcxagb6zAK9gSDUpQu5/N6oixSVFk6ADaSFCzkDRiBxARJgEienQQRyL8D3S+5DzABzLMB8XbDg2l5/Y34tWKCpCAEEEEAAAQQQSEKABJgklGkDAQQQ8BOwPQHgNyZKIYAAAgggYF2A96/1CNnoX643pLokBpfY4E6GefDBB/Xyyy/rnXfe0ZdffpmavkuKWXHFFeVOjll55ZW12mqrRQkya6yxhlZfffXoNBl3wseqq64anSDj7in9WjpJJrXOG224oaEhSlZxJ7d8+umn0cktpV8//vhjzZs3L0pscX/u/tkluLhTg9w97iSXzz//PLVkF0e6wgoraL311lPfvn217777Rie9uCQplwiT5YsF9SxHL8W+s0CfIn5dm87190Zd5ag89wJsIM19iBkgAqkLkACTegjoAAK5E+D7JXchZUAFEmC+Lliwba+/Mb8WLNBUhAACCCCAAAIIJCFAAkwSyrSBAAII+AnYngDwGxOlEEAAAQQQsC7A+9d6hGz0r1AbUt2pH48//rjGjRunJ598MkqGsHy5BUmXBLH22mtr4403jn7cqTG9evWKTpRxiTMugcYl08RYvLQ81Nh9c8kuLmnFJbG4pBb38/bbb+u1117TP/7xj+jHJTm55Cd3r+XLJTnttttuOvTQQ6OTXrp27Wq5uzX3LcYzyVxezaoFKMACfV6DXKjvjbwGkXHVR4ANpPVxpVYEEPiPAAkwPA0IIBBagO+X0KLUh0ByAszXBbO2vf7G/FqwQFMRAggggAACCCCQhACL5kko0wYCCCDgJ2B7AsBvTJRCAAEEEEDAugDvX+sRstG/Qm5IXbp0qd599129+OKLmj59evTz6quvRskUH3zwgZYsWWIjOs30okOHDtGJIaWTZFyCjPtxSTAugWKllVaK/tn96v7ZnR7jTo5xZdyfuR/3e/dn7vedOnUq/7M7mcb9ufuzjh07qlu3btHvfa7FixfLJRw5S/d7dzqLO2nF/epO4HF/9tlnn5X/2f3e/bi/c/e401pcEos72cUlvLjTWhYsWBD93v156VdXj4un+7F6OUt3wk+PHj3Up08fbbnlltp66621xRZbRCf+uJjm8WJBPY9RTWBMLNAngJxKE4X83khFmkYzJ8AG0syFjA4jkKjAjM9m6P5P7tepa56qVTus6tV2qASYj5d+rKveu0oHrnKg+q3Uz6svFEIAgXwI8P2SjzgyimIKMF8XLO6219+YXwsWaCpCAAEEEEAAAQSSECABJgll2kAAAQT8BGxPAPiNiVIIIIAAAghYF+D9az1CNvrHhtSv4uCSKp566ilNmTIl+nnppZf05ptvRkkZeb3at28fJbq4BAyX+OISZ1yShjtdxiXYuD9zP6VEGndiiUuocb+6xBiXnOKSVdyPS1BxJ+q4xBWXqFL6c3ePSyyaM2dOlLji/twlq7jEmGXLluWVNkou2nDDDbXZZptp0KBB0c8OO+wQGRflYkG9KJEOPE4W6AODmqmO7w0zoaAj1gTYQGotIvQHAXsCQ14ZopmfzdSItUZ4JcK0NQGmlPgy+t3R2nqlrTVh0wn2kOgRAggkKsD3S6LcNIZAUAHm64Jx2l5/Y34tWKCpCAEEEEAAAQQQSEKABJgklGkDAQQQ8BOwPQHgNyZKIYAAAgggYF2A96/1CNnoHxtSW4iDS9Jwp4zMnTtXL7/8smbMmKHnn39ezz33nP7xj3/YiF7CvXALpO7HJcy45Bl3OSeXyNLQ0BD9FO1yp+a4pKFvfOMb0cku/fr1i36/3nrrRafy5PV0lzhxZkE9jhL3LCfAAn1eHwq+N/IaWcbVZgE2kLaZkAoQyL3AhAUT9M1XvhmN050CU2sijG8CTGXii/u9u8ZvOl5Dug7JvTkDRACB1gX4fuEJQSC7AszXBYud7fU35teCBZqKEEAAAQQQQACBJARIgElCmTYQQAABPwHbEwB+Y6IUAggggAAC1gV4/1qPkI3+sSG1hjjMnz9fr776ql544YUoGWbWrFmaPXt2dMKJO9mkiAkgNfBl/la3QOxOxHEn5PTu3Vt9+vSJkl769u2rAQMGlJOCMj/QQANgQT0QZNGqYYG+EBFv4IVZiDgzyHgCbCCN58RdCBRdwJ0CM3HBxDJDLYkwtSbANJf44hreteuunP5S9AeR8SPwlQDfLzwKCGRXgPm6YLGzvf7G/FqwQFMRAggggAACCCCQhAAJMEko0wYCCCDgJ2B7AsBvTJRCAAEEEEDAugDvX+sRstE/EmACxOGjjz6KTomZOnWqJk+erClTpkSJMuzvDYCbYhVuQXiTTTbRoEGDtN1222ngwIHR6S6rrbZair3KTtMsqGcnVqZ6ygK9qXDUqzMkwNRLlnqzKMAG0ixGjT4jkLxA5Skwla3HSYSJmwDTUuJLqT1Of0k+7rSIgFUBvl+sRoZ+IVBdgPm66kYx77C9/sb8WswwchsCCCCAAAIIIGBDgAQYG3GgFwgggEBzArYnAIgZAggggAAC+RTg/ZvPuIYeFQkwAUVdwsuCBQs0b948vfnmm3rllVf00ksvRb9/99139a9//UsLFy6M7vn888/15ZdfaunSpSTKBIxBnKrcQm+HDh20wgoraMUVV1TXrl3VpUsXff3rX9daa62lDTfcUJtttpk23XTT6PfrrrtudA9XbQIsqNfmxd1fCbBAX4hHgQSYQoSZQcYUYANpTChuQwABNT0FppKktUSYagkw1RJfXDuc/sIDiAAClQJ8v/A8IJBdAebrgsXO9vob82vBAk1FCCCAAAIIIIBAEgIkwCShTBsIIICAn4DtCQC/MVEKAQQQQAAB6wK8f61HyEb/SIBJMA5LlizRJ598onfeeSdKivnHP/4RnRTjfn3ttdc0d+5cffrpp1q2bFmCvcp/U+3bt9fKK6+s9dZbT7169dLGG28cnezifnUJLmuvvbZWWWUVdezYMf8YCY6QBfUEsfPUFAv0eYpmi2MhAaYQYWaQMQXYQBoTitsQQEAtnQJTSdNcIkxLCTBxEl9KdXP6Cw8gAghUCvD9wvOAQHYFmK8LFjvb62/MrwULNBUhgAACCCCAAAJJCJAAk4QybSCAAAJ+ArYnAPzGRCkEEEAAAQSsC/D+tR4hG/0jASblOCxatEju57PPPotOiJk/f370437/3nvv6Y033tCHH34YJca4fy793v29K+NOkini5U5uWWmllaJTW1xyy+qrr64111wz+rV79+5af/31o9+7v+/WrVv0437vynTu3Dn64aqvAAvq9fXNbe0s0Oc2tJUDIwGmEGFmkDEF2EAaE4rbEEAgEmjtFJhKospEmG4zujXSm99vvq567yqNfne0XBJMtYvTX6oJ8fcIFE+A75fixZwR50eA+bpgsbS9/sb8WrBAUxECCCCAAAIIIJCEAAkwSSjTBgIIIOAnYHsCwG9MlEIAAQQQQMC6AO9f6xGy0T8SYGzEIVYvGhoaosSY119/Xa+88kr0a+nHJc0sWLAg+nFJMV9++aXciTNLly6NftypMu7H1WHxcouv7qQW99OhQ4fox53IssIKK8glu3Tt2jX6cYksG220Ufln0003jX7vkltiLOBaHHpu+xQjHszl5Tb6bRgYC/RtwMtOURJgshMrelp/ATaQ1t+YFhDIk0CcU2Aqx+sSYZomuTT3Z60ZcfpLnp4gxoJAGAG+X8I4UgsCaQgwXxdM3fb6G/NrwQJNRQgggAACCCCAQBICLJonoUwbCCCAgJ+A7QkAvzFRCgEEEEAAAesCvH+tR8hG/0iAsREH7164pJbFixeXE13caTLun0sJL6VfK5NgSr93v5YSYr744gstXLgwSpxx5Uu/ut839+OSa9zlklQ6derU4o9LYHF/737t0qWLvva1r0Xl3GKrS3IpJbxUJr+Ufl/61ZV3J7aUEmPcP7u/47ItwIK67fiY7R0L9GZDE7JjJMCE1KSurAuwgTTrEaT/CCQvEPcUmBA94/SXEIrUgUD+BPh+yV9MGVFxBJivCxZr2+tvzK8FCzQVIYAAAggggAACSQiQAJOEMm0ggAACfgK2JwD8xkQpBBBAAAEErAvw/rUeIRv9IwHGRhzoBQK5E2BBPXchTWZALNAn45xyKyTApBwAmjclwAZSU+GgMwhkQqDWU2DaMihOf2mLHmURyK8A3y/5jS0jy78A83XBYmx7/Y35tWCBpiIEEEAAAQQQQCAJARJgklCmDQQQQMBPwPYEgN+YKIUAAggggIB1Ad6/1iNko38kwNiIA71AIHcCLKjnLqTJDIgF+mScU26FBJiUA0DzpgTYQGoqHHQGgcwIJHEKDKe/ZOZxoKMIJC7A90vi5DSIQDAB5uuCUdpef2N+LVigqQgBBBBAAAEEEEhCgASYJJRpAwEEEPATsD0B4DcmSiGAAAIIIGBdgPev9QjZ6B8JMDbiQC8QyJ0AC+q5C2kyA2KBPhnnlFshASblANC8KQE2kJoKB51BIDMCSZwCw+kvmXkc6CgCiQvw/ZI4OQ0iEEyA+bpglLbX35hfCxZoKkIAAQQQQAABBJIQIAEmCWXaQAABBPwEbE8A+I2JUggggAACCFgX4P1rPUI2+kcCjI040AsEcifAgnruQprMgFigT8Y55VZIgEk5ADRvSoANpKbCQWcQyJRAPU+B4fSXTD0KdBaBxAX4fkmcnAYRCCbAfF0wStvrb8yvBQs0FSGAAAIIIIAAAkkIkACThDJtIIAAAn4CticA/MZEKQQQQAABBKwL8P61HiEb/SMBxkYc6AUCuRNgQT13IU1mQCzQJ+OcciskwKQcAJo3JcAGUlPhoDMIZEqgnqfAcPpLph4FOotA4gJ8vyROToMIBBNgvi4Ype31N+bXggWaihBAAAEEEEAAgSQESIBJQpk2EEAAAT8B2xMAfmOiFAIIIIAAAtYFeP9aj5CN/pEAYyMO9AKB3AmwoJ67kCYzIBbok3FOuRUSYFIOAM2bEmADqalw0BkEMidQj1NgOP0lc48BHUYgcQG+XxInp0EEggkwXxeM0vb6G/NrwQJNRQgggAACCCCAQBICJMAkoUwbCCCAgJ+A7QkAvzFRCgEEEEAAAesCvH+tR8hG/0iAsREHeoFA7gRYUM9dSJMZEAv0yTin3AoJMCkHgOZNCbCB1FQ46AwCmROoxykwnP6SuceADiOQuADfL4mT0yACwQSYrwtGaXv9jfm1YIGmIgQQQAABBBBAIAkBEmCSUKYNBBBAwE/A9gSA35gohQACCCCAgHUB3r/WI2SjfyTA2IgDvUAgdwIsqOcupMkMiAX6ZJxTboUEmJQDQPOmBNhAaiocdAaBTAqEPAWG018y+QjQaQQSF+D7JXFyGkQgmADzdcEoba+/Mb8WLNBUhAACCCCAAAIIJCFAAkwSyrSBAAII+AnYngDwGxOlEEAAAQQQsC7A+9d6hGz0jwQYG3GgFwjkToAF9dyFNJkBsUCfjHPKrZAAk3IAaN6UABtITYWDziCQSYGQp8Bw+ksmHwE6jUDiAny/JE5OgwgEE2C+Lhil7fU35teCBZqKEEAAAQQQQACBJARIgElCmTYQQAABP4GFklaqKPo1SYv8qqIUAggggAACCMQUsD0BH3MQ3FZ3ARJg6k5MAwgUU4AF9WLGvU2jnq3O+kRfVNTxmQaqS5vqpLBJARJgTIaFTqUkwAbSlOBpFoGcCYQ4BYbTX3L2UDAcBOoowPdLHXGpGoGEBdrFmMBLuEtZac72+hsJMFl5jugnAggggAACCCAQCZAAw4OAAAII2BV4U9IGFd1bU9L7drtLzxBAAAEEEMiFgO0J+FwQ52IQJMDkIowMAgF7AjHWz5nLsxe2dHv0rLprmd4rd6JB/9QgbZhup2i9HgIkwNRDlTqzKsAG0qxGjn4jYEsgxCkwnP5iK6b0BgHLAny/WI4OfUOgNgESYGrzqrjb9vobCTDegaUgAggggAACCCCQhgCL5mmo0yYCCCAQT+BZSf0rbt1E0mvxinIXAggggAACCHgK2J6A9xwUxYILkAATnJQKEUDACZAAw3NQs8BU9ZL0akW56RqobWquhwLmBUiAMR8iOpigABtIE8SmKQRyLtCWU2A4/SXnDwfDQyCwAN8vgUGpDoEUBUiA8ca3vf5GAox3YCmIAAIIIIAAAgikIUACTBrqtIkAAgjEE3hM0p4Vtw6Q5JJiuBBAAAEEEECgfgK2J+DrN25qrk2ABJjavLgbAQRiCpAAExOK2/4jMDVKdplWQfInDdReEOVPgASY/MWUEfkLsIHU346SCCDQWKAtp8Bw+gtPEwII1CLA90stWtyLgG0BEmC842N7/Y0EGO/AUhABBBBAAAEEEEhDgASYNNRpEwEEEIgncJekQytu/aakCfGKchcCCCCAAAIIeArYnoD3HBTFgguQABOclAoRQMAJkADDc1CzwBQNUTuNL5dr0DgN0mE110MB8wIkwJgPER1MUIANpAli0xQCBRDwOQWG018K8GAwRAQCC/D9EhiU6hBIUYAEGG982+tvJMB4B5aCCCCAAAIIIIBAGgIkwKShTpsIIIBAPIFrJJ1UceuBkh6IV5S7EEAAAQQQQMBTwPYEvOegKBZcgASY4KRUiAACToAEGJ6DmgWm6AC10/3lcu10rQbo5JrroYB5ARJgzIeIDiYowAbSBLFpCoECCPicAsPpLwV4MBgiAoEF+H4JDEp1CKQoQAKMN77t9TcSYLwDS0EEEEAAAQQQQCANARJg0lCnTQQQQCCewM8kjay49QhJd8Qryl3eJ/hAAAAgAElEQVQIIIAAAggg4ClgewLec1AUCy5AAkxwUipEAAEnQAIMz0HNAtP032rQ7eVyDRqlQXLzCVw5EyABJmcBZThtEmADaZv4KIwAAs0I1HIKDKe/8AghgICPAN8vPmqUQcCmAAkw3nGxvf5GAox3YCmIAAIIIIAAAgikIUACTBrqtIkAAgjEE3Cnv7hTYErXcEnXxyvKXQgggAACCCDgKWB7At5zUBQLLkACTHBSKkQAASdAAgzPQc0CU3WipOvK5Rp0sgbp2prroYB5ARJgzIeIDiYowAbSBLFpCoGCCNRyCgynvxTkoWCYCAQW4PslMCjVIZCiAAkw3vi2199IgPEOLAURQAABBBBAAIE0BEiASUOdNhFAAIF4AodKuqvi1nMkXRKvKHchgAACCCCAgKeA7Ql4z0FRLLgACTDBSakQAQScAAkwPAc1C0zV2ZJ+WS7XXodpG42ruR4KWBTge8NiVOiTCQE2kJoIA51AIHcCcU6B4fSX3IWdASGQmADfL4lR0xACdRcgAcab2Pb6Gwkw3oGlIAIIIIAAAgggkIYACTBpqNMmAgggEE9gT0mPVdx6i6Sj4xXlLgQQQAABBBDwFLA9Ae85KIoFF2BDanBSKkQAASdAAgzPQc0C03STGnRMuVyD9tIg/anmeihgUYDvDYtRoU8mBNhAaiIMdAKB3AnEOQWG019yF3YGhEBiAny/JEZNQwjUXYAEGG9i2+tvJMB4B5aCCCCAAAIIIIBAGgIkwKShTpsIIIBAPIHVJX1QcesbkjaKV5S7EEAAAQQQQMBTwPYEvOegKBZcgA2pwUmpEAEEnAAJMDwHNQtM1UuSvlEut1jra0fNrbkeClgU4HvDYlTokwkBNpCaCAOdQCCXAq2dAsPpL7kMOYNCIDEBvl8So6YhBOouQAKMN7Ht9TcSYLwDS0EEEEAAAQQQQCANARJg0lCnTQQQQCC+wN8lbVZx+6aSZscvzp0IIIAAAgggUKOA7Qn4GgfD7XUTYENq3WipGIFiC5AAU+z41zz6Z9Vdy/ReuVw7va0BWq/meihgVYDvDauRoV+pC7CBNPUQ0AEEcivQ2ikwnP6S27AzMAQSEeD7JRFmGkEgEQESYLyZba+/kQDjHVgKIoAAAggggAACaQiQAJOGOm0igAAC8QVukHRcxe3HSLo5fnHuRAABBBBAAIEaBWxPwNc4GG6vmwAbUutGS8UIFFuABJhix7/m0U/TUDXod+Vy7fSwBui/aq6HAlYF+N6wGhn6lboAG0hTDwEdQCDXAs2dAsPpL7kOOYNDIBEBvl8SYaYRBBIRIAHGm9n2+hsJMN6BpSACCCCAAAIIIJCGAAkwaajTJgIIIBBf4KgmCS+3SDo6fnHuRAABBBBAAIEaBWxPwNc4GG6vmwAbUutGS8UIFFuABJhix7/m0U/VJZJ+Ui7XoIs1SOfVXA8FrArwvWE1MvQrdQE2kKYeAjqAQK4FmjsFhtNfch1yBodAIgJ8vyTCTCMIJCJAAow3s+31NxJgvANLQQQQQAABBBBAIA0BEmDSUKdNBBBAIL7AlpKeq7j9DUkbxS/OnQgggAACCCBQo4DtCfgaB8PtdRNgQ2rdaKkYgWILkABT7PjXPPop+pPaaY9yufY6RNvo3prroYBVAb43rEaGfqUuwAbS1ENABxDIvUDlKTCc/pL7cDNABBIR4PslEWYaQSARARJgvJltr7+RAOMdWAoigAACCCCAAAJpCJAAk4Y6bSKAAAK1CcyVtG5FkUGSptZWBXcjgAACCCCAQEwB2xPwMQfBbXUXYENq3YlpAIFiCpAAU8y4e416vDqqq96VtFq5fIN6aZD+4VUfhSwK8L1hMSr0yYQAG0hNhIFOIJBrgcpTYDj9JdehZnAIJCbA90ti1DSEQN0FSIDxJra9/kYCjHdgKYgAAggggAACCKQhQAJMGuq0iQACCNQmcI+kgyuKnCZpdG1VcDcCCCCAAAIIxBSwPQEfcxDcVncBNqTWnZgGECimAAkwxYy716if1Q5apr9VlH1DAzkx1svSbiG+N+zGhp6lLMAG0jABqOYYphVqQQABBBDIu0DDgFY/W/M+/Njjq/bexTE2JTcikLoACTDeIbC9/kYCjHdgKYgAAggggAACCKQhQAJMGuq0iQACCNQmcI6kiyuK/EXSLrVVwd0IIIAAAgggEFPA9gR8zEFwW90F2JBad2IaQKCYAiTAFDPuXqOepmvUoJMqyv5eAzXUqy4KWRXge8NqZOhX6gJsIA0TgmqOYVqhFgQQQACBvAuQuBEvwtXeuzjGc+QuBCwIkADjHQXb628kwHgHloIIIIAAAggggEAaAiTApKFOmwgggEBtAntJerRJkf+S9HBt1XA3AggggAACCMQQsD0BH2MA3JKIABtSE2GmEQSKJ0ACTPFi7jXiadpEDZou6evl8g0apUH6mVd9FLIqwPeG1cjQr9QF2EAaJgTVHMO0Qi0IIIAAAnkXIHEjXoSrvXdxjOfIXQhYECABxjsKttffSIDxDiwFEUAAAQQQQACBNARIgElDnTYRQACB2gX+JGmPimK3S/p+7dVQAgEEEEAAAQSqCNiegCd8VgRytSH1vffe09NPP61HH31UL730kmbOnKmPPvoosu7Ro4e22GILDRo0SEOGDIl+7dKli5U45Lof/+///T/993//d3mMF154oc4///y6jPmvf/2rBg8e7FV3nz59oudk3XXXjerYY489tMEGG6h9+/Ze9f385z/XBRdc4FW2f//+UV923XVX7bXXXtp0003VsWNHr7rSKkQCTFryGWt3qn4u6aflXrfT22rQQA3UvIyNhO62LpCr7w2CjUBIATaQhtGs5himFWpBAAEEEMi7AIkb8SJc7b2LYzxH7kLAggAJMN5RsL3+RgKMd2ApiAACCCCAAAIIpCFAAkwa6rSJAAII1C5wuKQ7KootkbSlpJdrr4oSCCCAAAIIINCKgO0JeEJnRSDzG1KXLFmiiRMnavTo0XrooYdiu6622mo67bTTdPzxx6t79+6xy3Fj7QJZSYBpbmQ777yzTj31VO2///7q3LlzTYNvSwJM04ZcwtbFF1+s3XbbzTshp6bOB7iZBJgAiHmvYqrWkKLTX9YvD5XTX/Ia9cx/b+Q1MIwrfQE2kIaJQVNHNt6GcaUWBBBAIO8CvD/8Isz3i58bpRCwKEACjHdUbK+/kQDjHVgKIoAAAggggAACaQiQAJOGOm0igAACfgKTJW1bUdT9F1/9/tPIfu1TCgEEEEAAgSII2J6AL0IEqo+xn6QZ1W+r6x2Z3ZDa0NCg6dOna+TIkTUlvjTVdKd+XHTRRfr2t7+dmcSCuj4Rdag8ywkwJY6hQ4fqyiuvjE5liXuFTIAptfmzn/1MZ511llZcccW43UjtPhJgUqPPTsPP6Mdqr/8pd5jTX7ITu9p7mtnvjdqHSgkEahNgA2ltXi3dzQbmMI7UggACCBRNgPeHX8T5fvFzoxQCFgVIgPGOiu31NxJgvANLQQQQQAABBBBAIA0BEmDSUKdNBBBAwE/gR5Kuryj66lenwHzhVx2lEEAAAQQQQKAZAdsT8ITMCfxM0q6SRkmakBJJJjekulNfXFLF6aefro8++qhZuq5du6pfv37lRIH3338/Sphp7nL3/vSnP41O+qj1lI+U4papZvOQAOPAt9tuO1133XUaMGBALP96JMC4hi+55BKdccYZ6tixY6x+pHUTCTBpyWek3fHqqK7R6S99yz3m9JeMBM+rm5n83vAaKYUQqFGADaQ1grVwOxuYwzhSCwIIIFA0Ad4ffhHn+8XPjVIIWBQgAcY7KrbX30iA8Q4sBRFAAAEEEEAAgTQESIBJQ502EUAAAT8B958rdhtd+lQUP1fSL/2qoxQCCCCAAAIINCNgewKekDmBVSW9IWmVrxJg0kiEydyGVJf8cvnll+vss89e7inaeeedddxxx2nPPffUWmutpaYb8D///HNNmTJFo0eP1n333bdc+awkFmTtX5+0E2AmTZqknXbaqVU2d6LQp59+qgULFujZZ5/VuHHjopOF3D9XXi4J5uabb9Zmm21WNQxNE2COP/746BSZaqe3LF68WJ988oleeeWVqB+33npro36ss8460Z/vsssuVfuQ5g0kwKSpn4G2p+hMtdNl5Z5y+ksGgtamLmbue6NNo6UwAjUIsIG0BqxWbmUDcxhHakEAAQSKJsD7wy/ifL/4uVEKAYsCJMB4R8X2+hsJMN6BpSACCCCAAAIIIJCGAAkwaajTJgIIIOAv4HYsNk14OVrSLf5VUhIBBBBAAAEEKgRsT8ATqpKAOwVmZAWHOwkmyUSYTG1IdUkKd911l0444YRGCQE9evTQRRddpO985zuxTnBZtmyZ7r33Xp155pmaM2dOmd+dBHP77bfrwAMP5AkNKJCFBJimw3XP2rRp0zRixAj99a9/bfTXQ4cO1dixY9W9e/dWlXwTYCordf0YP368jjnmmEbP6lFHHaVrr71WXbp0CRipsFWRABPWM1e1TdG+aqc/NhoTp7/kKsTNDCZT3xt5DwbjsyXABtIw8WADcxhHakEAAQSKJsD7wy/ifL/4uVEKAQsCzNcFi4Lt9TcSYIIFmooQQAABBBBAAIEkBEiASUKZNhBAAIFwAmtL+pukjSqqXCxpoKTnwzVDTQgggAACCBRWwPYEfGHDstzAK0+BqfzLpBJhMrUh1SUiHH744Y0SAdyJHNddd50GDBhQ81M1ceJEHXnkkY3q++Y3vxklway33no110eB5gWymABTGsncuXM1fPhw3X///Y0G504ROuWUU5Y7ZajyphAJMK4+lwRz9dVXR8k4pat379665557tNVWW5l97FhQNxuadDv2jDZQe70saaWKjrwqaRcN1Lx0O0frdRTI1PdGHR2oGoHlBNhAGuahYANzGEdqQQABBIomwPvDL+J8v/i5UQoBCwLM1wWLgu31NxJgggWaihBAAAEEEEAAgSQESIBJQpk2EEAAgbACh0q6q0mVbzRJignbIrUhgAACCCBQHAHbE/DFiUOckTY9BaayTL0TYTKzIXX+/Pk6/vjj9dvf/rbss9lmm+mmm27SDjvsEMd5uXtcYsGNN96oH/7wh43+Lk5yg1eDBS2U5QQYF7KXXnpJRx99tCZPnlyOoEu8cqcRbbRRZT5/4wCHSoBxtc6aNUvDhg3TzJkzy42MGzcu+jOrFwvqViOTcr+m6llJ/Rv1okH7aVCTE2FS7ibNBxfIzPdG8JFTIQJVBNhAGuYRYQNzGEdqQQABBIomwPvDL+J8v/i5UQoBCwLM1wWLgu31NxJgggWaihBAAAEEEEAAgSQESIBJQpk2EEAAgfACV0r6z3/K+N/1/1XS4PBNUSMCCCCAAAKFErA9AV+oUFQdbEunwFQWrFciTGY2pP7ud7/TwQcf3AjTndTiToSJsXDXYhDee+89HXfccXrggQfK9+yxxx667bbbtM4661QNHjdUF8h6AowboUs2cYlSCxYsKA/YJU/94Ac/aBEgZALMJ598omOPPTY69aV0XXzxxTrnnHOqByClO2L8e8lcXkqxSa3ZKbpL7eT+Qxj/udrpNA3Q6NT6RMNJCWTmeyMpENpBoCTABtIwzwIbmMM4UgsCCCBQNAHeH34R5/vFz41SCFgQYL4uWBRsr7+RABMs0FSEAAIIIIAAAggkIcCieRLKtIEAAgjUR+Bvkpr+Z7vdfwl9VH2ao1YEEEAAAQQKIWB7Ar4QIahpkK2dAlNZUehEmExsSF24cKFOOukk3XLLLWWLoUOHRqe/dOvWrSbo5m529bjkgtLVtWtX3Xfffdp9991j1f3pp5/qL3/5S5Sc4E7omD59elRutdVW06BBg7TTTjvpoIMOkjuxpmPHjrHqbJo04k6/ufLKK7XiiismUn7JkiXROB555BH99a9/1ZQpU/TRRx/J2fTr10+DBw/WfvvtJ3cSSrUxtZYAs2zZsqid3//+93r88cf19NNPR+Pr0aNHVPeBBx6ovffeW6uvvnqscbu+ur5VXpMmTYpi0JaruROIDjnkkOgEoVVWWaXZqkMmwHz++ec67bTTNHbs2HJbF154oc4///y2DKuuZVlQrytv9iqfop+pnUY26fidGqjDszcYeuwhkInvDY9xUQSBNguwgbTNhFEFbGAO40gtCCCAQNEEeH/4RZzvFz83SiFgQYD5umBRsL3+RgJMsEBTEQIIIIAAAgggkIQACTBJKNMGAgggUB8Bt4vvX5LaN6l+nKTD6tMktSKAAAIIIJB7AdsT8Lnnr3mAcU6Bqaw0VCJMJjakTps2Td/61rc0b968ssGYMWPkkkJCXK+//rpOPvlkbbXVVhoyZIgGDBgQJa9UWxB8//33o4QEl5jikkOqXTvvvLMuuOAC7bbbbmrfvumnb+PSaSXAuISUJ598Ui65wiX1VLvcmC655BLtsMMOLXq1lAAzY8aMKIHjoYcearUZFwvXH5ek1Llz51bvrVcCjGu0aaJU7969o6Qn99w0d4VMgHEnzwwfPlzu1KPSdccdd0QnIFm9qv374/aqWu07/QosMFWTJDXNQluqFbWSttDiwK1RnU2BTHxv2KSjV3kXYANpmAizgTmMI7UggAACRRPg/eEXcb5f/NwohYAFAebrgkXB9vobCTDBAk1FCCCAAAIIIIBAEgIsmiehTBsIIIBA/QT2kPSnZqp3//nsAyX9s35NUzMCCCCAAAK5FLA9AZ9L8jYPKu4pMJUNtTURJhMbUl2SyQknnFAed7XEgzZHIkYFzz77rE455ZTodJRaLneCyllnnaUzzjij1dNc0kiAcUkW5513nq655ppahhSdCuOSgI488shmT4NpOpZRo0apb9++Ov300zVnzpzYbZ166qn6xS9+oS5durRYpp4JMM8995zcqS+zZ88ut99aEkrIBBiXpHXYYYdp8uTJUdvrrLOOHnzwwShZy+rFgrrVyCTYr6naUtIDknou12qDttQgvZBgb2gqXYFMfG+kS0TrRRVgA2mYyLOBOYwjtSCAAAJFE+D94Rdxvl/83CiFgAUB5uuCRcH2+hsJMMECTUUIIIAAAggggEASAiTAJKFMGwgggEB9BUZKchs/m16fSTpE0sP1bZ7aEUAAAQQQyJWA7Qn4XFEHG0ytp8BUNuybCGN+Q+oXX3wRJYtcf/315fHut99+0UkY3bp1C4ZfS0UTJ06Mkj2aJm+4RJCddtpJO+64ozp16qQ333xTTzzxhGbNmrVc9dWSOZJOgFm4cGGUmFPpXOp0//79tccee2j11VeXS5KZNGmSnEHl5cZ+ww036NBDD11urE3HsvXWW+vjjz9u5Lfrrrtq8ODBUTJNa24u7u7Uk5YWa+uZADN//nwdccQR+sMf/lAe48iRI+V+mutPqASYhoYG3XjjjfrhD39Ybveoo47Stdde22oyUC3PdD3uZUG9HqoZqvMZHaX2Giup03K9btAoDWr2//tnaIB0tUYB898bNY6H2xEIJsAG0jCUbGAO40gtCCCAQNEEeH/4RZzvFz83SiFgQYD5umBRsL3+RgJMsEBTEQIIIIAAAgggkIQACTBJKNMGAgggUH+BvpJmSOrQTFNnSbpK0uL6d4MWEEAAAQQQyLyA7Qn4zPPWbQA+p8BUdqbWRBjzG1I//PDDKOHh0UcfLY/ztNNO0yWXXBIlmSR9udM/XBJE6SQO175L2nB9cifCuCSRymvZsmV68sknde6552rKlCmN/u6yyy6LTkHp0GH5T98kE2CWLl2qK664IkqAqbz233//KLljm222Ufv27ct/5cbkEk1cYlLlmFzyjzsRpWfPxoc9NB1LZRvf//735U6EaVpm0aJF+u1vf6uf/vSnjRJlXCLObbfdFp2A0txVzwSYzz//PIqzO5GodB1//PHR6Tcrrrjict0JkQDjkl8eeeQR/ehHPyo7uLE759122y3px7+m9lhQr4krPzePV0d11ZmSLm5mUMvUXntrGz2enwEzEh+BBvc/blwIIBAJsIE0zIPABuYwjtSCAAIIFE2A94dfxPl+8XOjFAIWBJivCxYF2+tvJMAECzQVIYAAAggggAACSQiQAJOEMm0ggAACyQi4nYw3S/peM829JOkOSbdL+mcy3aEVBBBAAAEEMilgewI+k6SJdLotp8BUdjBuIoz5BBh3esqwYcM0c+bM8vhcsoZLREj6ckkZ5513ni6//PJy0z169IiSR4YOHdriqSTu5vfffz9KGHEnmJQuV/aee+7RwIEDlxtKkgkwL774or7zne/opZfcp/a/L5dwcemll0bJPS1d7v6jjz66UTKQs3GxqVxMbSkBxiUxOZOOHTs224TbH33XXXfphBNOiE6ecZfrz8MPPxydtNPcVc8EGNde06SWvffeW258TROfmru3tWSZyrEsWbIkOiHnhRde0M0336z77ruvPH53XzW3pP+9aKk9FtStRCKhfkzVGloWnfpypCT3H7ZofDXoKX2p3bWjPk+oRzRjWIAEGMPBoWuJC7CBNAw5G5jDOFILAgggUDQB3h9+Eef7xc+NUghYEGC+LlgUbK+/kQATLNBUhAACCCCAAAIIJCFAAkwSyrSBAAIIJCswQtKVLTQ5/6skGLeDcGqy3aI1BBBAAAEEMiFgewI+E4SpdbKtp8BUdrxaIkwmE2Dc6RfuVJikr+YSRW644QYde+yxrSa/lPo5d+7c6PSY8ePHl7vuEkB+8YtfqHPnzo2Gk1QCjEsycSeYuH6Urv3220833nij1l577arETfvZ3AktzSXAHHfccVG7Xbp0abWN+fPn6wc/+EGUBFK6br31VrmTY5q7LCfAVMWscsNqq60WJVu5Z7+lpKG2thGyPAvqITUN1zVNm6ghSno5StL6zfa0nUZrgJLPWjTMVvSukQBT9CeA8VcKsIE0zPPABuYwjtSCAAIIFE2A94dfxPl+8XOjFAIWBJivCxYF2+tvJMAECzQVIYAAAggggAACSQiQAJOEMm0ggAACyQv8l6SrJG3SStN3f5UM85Skj5LvIi0igAACCCBgUsD2BLxJMjOdCnUKTOWAWkqEMZ8A01xCw7hx46JTYZK+XMLG6aefXm7Wnfpy0003qVu3brG78rvf/U4HH3xw+f6tt95ad999t/r06dOojqQSYD744IMoKeeRRx4pt19LgtG8efOiZJTHH388Ku9OaHnssce0/fbbl+trOhZ3j0to2X333au6uQSdUaNGRT+l68ILL9T555/fbNl6J8CMHTs2OpGmdA0YMEDuedxkk+X/70rT02KqDraVG/r3769rrrmmxZNv2lJ3vcqyoF4vWQP1jldHraJBatD31BAlvny92V416HV10LnaRuMM9JouGBIgAcZQMOhK6gJsIA0TAjYwh3GkFgQQQKBoArw//CLO94ufG6UQsCDAfF2wKNhefyMBJligqQgBBBBAAAEEEEhCgASYJJRpAwEEEEhHYB1JP/jqp2crXVj01Wkw7kSYpyX9WdLb6XSZVhFAAAEEEEhdwPYEfOo85jsQ8hSYysE2TYTJZALMpEmTEk8EWLBggYYPH67bb3cHEP77GjNmjI4//viaHqa33347OsFjwgQXin9f999/vw444IBG9SSVADNt2jR961vfkktkcdd2222nu+66SxtttFGscS1dulQjR47U3/72Nw0cODBK5HGnwPTo0aNcvulYhgwZIvdn6667bqw2mpZ37bmf5hZs650Ac9ttt+nII91hF/++Wkpgcn8XMgHG1ecSh1zb7rSenj1b+79FsVjrfhML6nUnTq6ByVpdHTVIS7Wt2muQJJfhtkaLHWint7VMv1I7jdVA/ft/XLgQqBAgAYbHAYH/CLCBNMzTwAbmMI7UggACCBRNgPeHX8T5fvFzoxQCFgSYrwsWBdvrbyTABAs0FSGAAAIIIIAAAkkIkACThDJtIIAAAukKrFaRCNP4P5Hdcr9mS5ok6RVJnzbz80nFn7kEGi4EEEAAAQTyImB7Aj4vyvUbRz1OgansbSkRZnxrQ3Cnb6R9NU3QcP2p5YSSUP1/9dVXdeihh8r1x13rrLOOHnzwQbkTQGq5Fi9erLPPPlvuNJnS1dyJJkklwLjTZ9y4Stexxx6rq666SiuttFItw2r13qZjqbWNWizqnQDTNKllxx131J133tko4aeEEToBplSvSy664oor5E4girFoHSyOtVYUo2/M5dWKGvL+2eqsBVpZy7SypFXUEP26stpr5fLvpV5fJbv0jdU0iS+xmLhJIgGGpwCB/wiwgTTM08AG5jCO1IIAAggUTYD3h1/E+X7xc6MUAhYEmK8LFgXb628kwAQLNBUhgAACCCCAAAJJCLBonoQybSCAAAI2BLpUJMJsZaNL9AIBBBBAAAEEEMifgIUEmFmzZmnYsGGaOXNmGTiNBJimiTitJT5UexLGjh2rE044oXybO0XGJcSsuOKK5T+rJemjufbilm+apNHa6SrVxtXS38ftS4jySSfA7L333tFpNquvvvpy3W9q21ycWxrzv/71L3388ceaMmWKfv3rX+uhhx5qdKtLgnEnEO2zzz6+Yal7uaoL6u7cTq58CJD4ko84JjgKEmASxKYp8wJsIA0TIjYwh3GkFgQQQKBoArw//CLO94ufG6UQsCBQdb5OYu9dvECRABPPibsQQAABBBBAAAEEYgjwER4DiVsQQACBnAl0/CoRZmdJ/SVtnrPxMRwEEEAAAQQQQCBVAQsJMG+//bYOP/xwTZjgDq3593XxxRfrnHPOSdSmaWJFa4kP1ToWJyEkzj2ttROnvIvvqFGjop962jbtS3Mn3rR1LKXy9UyAWbp0qc4//3z98pe/LHd3v/320+23365u3botN4S2JMBUVrZs2TLde++9OvPMMzVnzpzyX+20007RaUg9e/as9sil8vdVF9RJgEklLgEbfVUNek7S82qnsU67L78AACAASURBVBqoeQHrpqqcC5AAk/MAM7yaBNhAWhNXizezgTmMI7UggAACRRPg/eEXcb5f/NwohYAFgarzdSTAxA0TCTBxpbgPAQQQQAABBBBAoKoACTBVibgBAQQQyL3AOpIGSBooaZuvkmLWz/2oGSACCCCAAAIIIFAnAQsJMAsWLNDw4cOjJIPSddppp+mSSy5Rp06d6jTy5autZwJMc8k0cRJYWht8nPKff/65nKU7kaZ01eN0nbwkwDT3LLZ2qkuoBBgXG/fv4l133RWdHOT6Ubouv/zyKIYxFq8T+3el1FDVPpEAk3hMvBts0Ftqpylq0FS113Nqp+e1jf6TjeVdMQWLKkACTFEjz7ibE2ADaZjngg3MYRypBQEEECiaAO8Pv4jz/eLnRikELAhUna8jASZumEiAiSvFfQgggAACCCCAAAJVBUiAqUrEDQgggEAhBVxSTF9Jq0ta46uf0u+b/tlKhRRi0AgggAACCCCAQAsCFhJgaj11o17BrGcCzBFHHKHrrrtOXbt2LXc/TgJLa2ONU54EmNqellpPIwqZAON6+umnn+rkk0/WbbfdVu54ayfQ1Da68HdXXVAnASY8em01fqYGfah2+kDSB9Hv23/1+2X6UB30gZbqQzXoeW2rd2qrmrsRaF2ABBieEAT+I8AG0jBPAxuYwzhSCwIIIFA0Ad4ffhHn+8XPjVIIWBCoOl9HAkzcMJEAE1eK+xBAAAEEEEAAAQSqCpAAU5WIGxBAAAEEEEAAAQQQQKBAArYn4AsUCM+hrirpdUnu13pcEyX9TNL41iq3kADj+vfAAw/owAMPLHe1d+/euueee7TVVlsFs7nppps0ceJE7bPPPtpxxx21/vrrq2PHjuX665kA09wpInESWFobfJzyzSUXXXzxxTrnnHOCubqK8nICjHsG9t1330YnsNx///064IADmvUKnQDjGnGn9bhTYErX1ltvrbvvvlt9+vQJGrMQlbGgHkKROhDIpwAJMPmMK6PyE2ADqZ9b01JsYA7jSC0IIIBA0QR4f/hFnO8XPzdKIWBBgPm6YFGwvf42VY37N1DsqQwWeipCAAEEEEAAAQTCC/CxFt6UGhFAAAEEEEAAAQQQQCC7ArYn4LPrmlTPXXLKyDo0Vkp8mfBV3U2fk0ZNWkmAmTVrloYNG6aZM2eW+zdmzBi5xJEQ18KFC3XSSSfplltuKVfX9GSNadOm6Vvf+pbmzZsX3eOSZO6880716NGj5i5ceeWVOv3008vlTjzxRF1++eX62te+Vv6zOAksrTUct3zTJI2RI0fK/cRYDI097jwkwLh/F1zczjjjjPK4qyWf1CMBpqml68ykSZO00047xY5HUjfGeIaYy0sqGLSDgDEBEmCMBYTupCrABtIw/GxgDuNILQgggEDRBHh/+EWc7xc/N0ohYEGA+bpgUbC9/kYCTLBAUxECCCCAAAIIIJCEAIvmSSjTBgIIIIAAAggggAACCGRFwPYEfFYU0+lnPU5/aZr4UhpZJhJgFi1apLPOOktXX311OSLu1I1f/epXWnPNNdscpWeeeUYHHXRQObnFVXj++edHiSAdOnSI6p8zZ46+973v6W9/+1v0z127dtVjjz2m7bffvqb2v/jiiyiJ4vrrry+Xa+7Ulaan3jR3SkxrDf/yl7/UueeeW76lpfK33XabjjzyyPJ9xx57rK666iqttNJKscflTkY5+eSTo2SgbbbZJvpxJ+mU7PKQAOMSn77//e/r8ccfr2pauoEEmKpTdVVviP0QciMCCGRKgASYTIWLztZZgA2kYYDZwBzGkVoQQACBognw/vCLON8vfm6UQsCCAAkwwaJge/2NBJhggaYiBBBAAAEEEEAgCQEWzZNQpg0EEEAAAQQQQAABBBDIioDtCfisKKbTz5Cnv7SU+FIaWSYSYFxnn3jiCQ0dOlQLFiwoR+WGG26QS9iIsXDXYiRdcs15550XncBSutZZZx39/ve/17bbblv+M9fu8OHDdfvtt5f/zOcUmrfffluHH364JkwoHcIj3X///XIJPZWXSyoZPHhw+Y9qSUxpLsmmpQSYp59+WnvttVfZ1edkm7Fjx+qEE04o9/Wcc86RS/7IUwJMcyev3Hvvvfr2t7/d4rNVjwSYptbVTqFJ53/C/t1qjH8vmctLM0C0jUCKAiTApIhP0+YE2EAaJiRsYA7jSC0IIIBA0QR4f/hFnO8XPzdKIWBBgPm6YFGwvf5GAkywQFMRAggggAACCCCQhACL5kko0wYCCCCAAAIIIIAAAghkRcD2BHxWFJPvZ6jTX6olvpRGlpkEmE8//TQ6ZcSdWFK6NttsM40bN05bbbWVV6QaGhp01113RckblYk1LSWLXHnllTr99NPLbfmcQtM0kaKlBIamCTB77LGH7rzzTnXv3r3qWJueVuMKtDSm5k42qZbYUdmBhQsX6qSTTtItt9xS/uOmCT1ZPwHmpZde0tFHH63JkyfXFPvQCTDNWbuTdlxS1hprrFH1uUj6BhbUkxanPQSyI0ACTHZiRU/rL8AG0jDGbGAO40gtCCCAQNEEeH/4RZzvFz83SiFgQYD5umBRsL3+RgJMsEBTEQIIIIAAAgggkIQACTBJKNMGAggggAACCCCAAAIIZEXA9gR8VhST72dbT3+Jm/hSGllmEmBch11SiDs9xSV4lK7ttttON954o/r27VtztCZOnKgjjzyyUX09evTQPffco4EDBy5X34svvqjvfOc7cgkRpauWU2jmzp2rI444QuPHjy+XP+WUU3TZZZepc+fOjdp77rnndMghh2j27NnRnzd3Kk1zA3ZJPc7jhz/8YaO/bikBZunSpRo1alR0Ykvp2m+//aI61l577aqmf/7zn3XooYfKJdK4y8XDJRVttNFG5bJZToB59913o+Qhl9RTurp27SoXdzfu1q7QCTCuD+75qUzWOv/88zVy5MjyaTtVA5bgDSyoJ4hNUwhkTIAEmIwFjO7WVYANpGF42cAcxpFaEEAAgaIJ8P7wizjfL35ulELAggDzdcGiYHv9jQSYYIGmIgQQQAABBBBAIAkBEmCSUKYNBBBAAAEEEEAAAQQQyIqA7Qn4rCgm28+2nP5Sa+JLaWSZSoBZsmSJLr/8cp199tmNItOnTx9dcMEFOvjgg5dLJGkuhIsWLYpOU/nxj3+sjz76qNEtLhnFnfLSoUOH5Yq6cuedd17Uh9K12mqr6brrrtOwYcPU2gLi+++/rzPOOCM6raN0uWQblxyy0047LdfWBx98ECU7PPLII+W/O/HEE6NkmS5dujT7ZLrkF5dcc8wxxzRK6nE3t5QA4/6uucSeam25ci6hZ/jw4Y2SQy6++GKdddZZjfyymACzbNkyTZkyJYqZS7yqvOLYuPtDJcC4uLpkLXdS0axZsxo9Py0layX7P13Nt8aCuoUo0AcEbAqQAGMzLvQqHQE2kIZxZwNzGEdqQQABBIomwPvDL+J8v/i5UQoBiwLtYkzgWey3gT7ZXn8jAcbAI0IXEEAAAQQQQACB+AIkwMS34k4EEEAAAQQQQAABBBDIv4DtCfj8+/uM0Of0F9/El1L/MpUA4zq9cOHCKMHi+uuvX85455131nHHHac999xTa621VqOEFJdE4JJdHn30UY0ZM0Z/+ctflisfJ7HBncjiElMmT55cLu9OBHFlXbJE9+7dG9XrEikmTZqkc889d7lEiksuuSQq07Fjx+X64vr7i1/8Qu6Ej8rLJe248Tdt59NPP9VNN92kiy66aLmkHle+tQQY19bVV1+tESNGNGrrsMMOi+pzp7lUroW2lBziEnnuuOMO9ezZs1E9WUiAcWP65JNP9M477+iZZ56JEpWeeOKJ5eJy4IEHauzYsdHzVe1qSwKM68/8+fP1/PPP6+abb9Z9993X6OQX17Z7ptzpPc09P9X6lsTfx1g/Zy4viUDQBgIGBUiAMRgUupSaABtIw9CzgTmMI7UggAACRRPg/eEXcb5f/NwohYBFARJgvKNie/2NBBjvwFIQAQQQQAABBBBIQ4BF8zTUaRMBBBBAAAEEEEAAAQSsCtiegLeqll6/aj39pa2JL6WRZi4BxnV8wYIF0Uks11xzTYsRc6er9O7dW+3bt5dLJnCJK3PmzGnx/pNPPjlKOHHJLNUudxrHkUceuVx9rqxLAtlxxx3VqVMnvfnmm1ESReWpHaW64yTbuHLuZJmZM2c26pI7dWa//fbTFltsoaVLl2rGjBlRO6XTbFw/XGLEH//4Rz3++ONR2dYSYNzft5ZYtOuuu2rw4MGRzYcffhjVOX369EZ9ct633nqr3L1Nr7QTYKrFM+7f77XXXrr22muj5yrO1TQBJk6ZuPfUkogTt87Q95EAE1qU+hDIjwAJMPmJJSNpuwAbSNtu6GpgA3MYR2pBAAEEiibA+8Mv4ny/+LlRCgGLAiTAeEfF9vobCTDegaUgAggggAACCCCQhgAJMGmo0yYCCCCAAAIIIIAAAghYFbA9AW9VLb1+xT39JVTiS2mkmUyAcZ1ftGiR7rzzTrkTUUqJHz7hc8kk//u//6vvfe976ty5c+wqnn76aZ1yyimaMmVK7DLuRpdEcuqpp+rss89Wly5dWi3rTmZxJ3+cfvrprSbvVFbi6r/yyiu1//77R0k67sQbd1VLgHH3uCSYiy++OPqp5XLJL//3f/+nffbZp9FJMaU68pAAc8wxx0QJUmuvvXZsmnolwAwdOjSKsXO3fJEAYzk69A2BdAVIgEnXn9ZtCbCBNEw82MAcxpFaEEAAgaIJ8P7wizjfL35ulELAogAJMN5Rsb3+RgKMd2ApiAACCCCAAAIIpCFAAkwa6rSJAAIIIIAAAggggAACVgVsT8BbVUunX3FOfwmd+FIaaWYTYEoDmDdvnm6++WbdcMMNsZNEXFmX+HLcccfJncSy4YYbekX+/fff1+jRozVmzJhYSTguKeXcc8/V9ttv32yiSHOdcEkw7rSVkSNH6qGHHmq1n4MGDdIll1yib37zm1F/Dj/88JoSYFzl7rScJ598MupnnOSe73//+9FpMz179myxb1lOgHHJJi4ByZ3q404TquUKnQDj4vuTn/wkSm6qJVmrlj6HvJcEmJCa1IVAvgRIgMlXPBlN2wTYQNo2v1JpNjCHcaQWBBBAoGgCvD/8Is73i58bpRCwKEACjHdUbK+/kQDjHVgKIoAAAggggAACaQiQAJOGOm0igAACCCCAAAIIIICAVQHbE/BW1dLpV2unv9Qr8aU00swnwJQGsnjxYs2YMUMTJkzQU089pXfeeUfulJbS5U7L2GKLLeSSCIYMGRL9Wu0ElriPw3vvvRcljbjTVmbOnBklrLjLtbn11ltHCSl77723+vTpU3MSRakPS5Ys0eTJk/Wb3/xGzzzzTHls/fv3j9o47LDDtPPOO2vFFVeMinz44YdeCTBN2/vDH/6gSZMmRbYLFiyITrDZdtttteuuu8olh2y++eZVx5SVBBhnue6662rgwIFRwot7Rrp16xb3MVjuvrYkwLgELRdX9wwNHjw4+undu3dVa+/O1qEgCTB1QKVKBHIiQAJMTgLJMIIIsIE0CKPYwBzGkVoQQACBognw/vCLON8vfm6UQsCiAAkw3lGxvf5GAox3YCmIAAIIIIAAAgikIUACTBrqtIkAAggggAACCCCAAAJWBWxPwFtVS75fLZ3+Uu/El9JIc5MAk3zoaBEBBFoTIAGG5wMBBFoSIAGGZwOB/wiwgTTM08AG5jCO1IIAAggUTYD3h1/E+X7xc6MUAhYFSIDxjort9TcSYLwDS0EEEEAAAQQQQCANARJg0lCnTQQQQAABBBBAAAEEELAqYHsC3qpa8v1qevpLUokvpZGSAJN8zGkRgUIIkABTiDAzSAS8BEiA8WKjUE4F2EAaJrBsYA7jSC0IIIBA0QR4f/hFnO8XPzdKIWBRgAQY76jYXn8jAcY7sBREAAEEEEAAAQTSECABJg112kQAAQQQQAABBBBAAAGrArYn4K2qJduvytNfkk58KY2UBJhkY05rCBRGgASYwoSagSIQR4DvjThK3FNIATaQhgk7G5jDOFILAgggUDQB3h9+Eef7xc+NUghYFCABxjsqttffSIDxDiwFEUAAAQQQQACBNARIgElDnTYRQAABBBBAAAEEEEDAqoDtCXirasn2y53+MkSS+3VCsk2XW2NDakrwNItA3gVIgMl7hBkfAjUJ8L1RExc3F0mADaRhos0G5jCO1IIAAggUTYD3h1/E+X7xc6MUAhYFSIDxjort9TcSYLwDS0EEEEAAAQQQQCANARJg0lCnTQQQQAABBBBAAAEEELAqYHsC3qpasv3qJ2lGsk0u1xobUlMOAM0jkFcBEmDyGlnGhYCXAN8bXmwUKoIAG0jDRJk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KIACTDeUbG9/kYCjHdgKYgAAggggAACCKQhQAJMGuq0iQACCCCAAAIIIIAAAlYFbE/AW1UrXr/YkFq8mDNiBBIRIAEmEWYaQSArAnxvZCVS9DNxATaQhiFnA3MYR2pBAAEEiibA+8Mv4ny/+LlRCgGLAiTAeEfF9vobCTDegaUgAggggAACCCCQhgAJMGmo0yYCCCCAAAIIIIAAAghYFbA9AW9VrXj9YkNq8WLOiBFIRIAEmESYaQSBrAjwvZGVSNHPxAXYQBqGnA3MYRypBQEEECiaAO8Pv4jz/eLnRikELAqQAOMdFdvrbyTAeAeWgggggAACCCCAQBoCJMCkoU6bCCCAAAIIIIAAAgggYFXA9gS8VbXi9YsNqcWLOSNGIBEBEmASYaYRBLIiwPdGViJFPxMXYANpGHI2MIdxpBYEEECgaAK8P/wizveLnxulELAoQAKMd1Rsr7+RAOMdWAoigAACCCCAAAJpCJAAk4Y6bSKAAAIIIIAAAggggIBVAdsT8FbVitcvNqQWL+aMGIFEBEiASYSZRhDIigDfG1mJFP1MXIANpGHI2cAcxpFaEEAAgaIJ8P7wizjfL35ulELAogAJMN5Rsb3+RgKMd2ApiAACCCCAAAIIpCFAAkwa6rSJAAIIIIAAAggggAACVgVsT8BbVStev9iQWryYM2IEEhEgASYRZhpBICsCfG9kJVL0M3EBNpCGIWcDcxhHakEAAQSKJsD7wy/ifL/4uVEKAYsCJMB4R8X2+hsJMN6BpSACCCCAAAIIIJCGAAkwaajTJgIIIIAAAggggAACCFgVsD0Bb1WteP1iQ2rxYs6IEUhEgASYRJhpBIGsCPC9kZVI0c/EBdhAGoacDcxhHKkFAQQQKJoA7w+/iPP94udGKQQsCpAA4x0V2+tvJMB4B5aCCCCAAAIIIIBAGgIkwKShTpsIIIAAAggggAACCCBgVcD2BLxVteL1iw2pxYs5I0YgEQESYBJhphEEsiLA90ZWIkU/ExdgA2kYcjYwh3GkFgQQQKBoArw//CLO94ufG6UQsChAAox3VGyvv5EA4x1YCiKAAAIIIIAAAmkIkACThjptIoAAAggggAACCCCAgFUB2xPwVtWK1y82pBYv5owYgUQESIBJhJlGEMiKAN8bWYkU/UxcgA2kYcjZwBzGkVoQQACBognw/vCLON8vfm6UQsCiAAkw3lGxvf5GAox3YCmIAAIIIIAAAgikIUACTBrqtIkAAggggAACCCCAAAJWBWxPwFtVK16/2JBavJgzYgQSESABJhFmGkEgKwJ8b2QlUvQzcQE2kIYhZwNzGEdqQQABBIomwPvDL+J8v/i5UQoBiwIkwHhHxfb6Gwkw3oGlIAIIIIAAAgggkIYACTBpqNMmAggggAACCCCAAAIIWBWwPQFvVa14/WJDavFizogRSESABJhEmGkEgawI8L2RlUjRz8QF2EAahpwNzGEcqQUBBBAomgDvD7+I8/3i50YpBCwKkADjHRXb628kwHgHloIIIIAAAggggEAaAiTApKFOmwgggAACCCCAAAIIIGBVwPYEvFW14vWLDanFizkjRiARARJgEmGmEQSyIsD3RlYiRT8TF2ADaRhyNjCHcaQWBBBAoGgCvD/8Is73i58bpRCwKEACjHdUbK+/kQDjHVgKIoAAAggggAACaQiQAJOGOm0igAACCCCAAAIIIICAVQHbE/BW1YrXLzakFi/mjBiBRARIgEmEmUYQyIoA3xtZiRT9TFyADaRhyNn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7/Y0EmGCBpiIEEEAAAQQQQCAJARJgklCmDQQQQAABBBBAAAEEEMiKgO0J+Kwo5r+fbEjNf4wZIQKpCLCgngo7jSJgVYDvDauRoV+pC7CBNEwI2MAcxpFaEEAAgaIJ8P7wizjfL35ulELAggDzdcGiYHv9jQSYYIGmIgQQQAABBBBAIAkBEmCSUKYNBBBAAAEEEEAAAQQQyIqA7Qn4rCjmv59sSM1/jBkhAqkIsKCeCjuNImBVgO8Nq5GhX6kLsIE0TAjYwBzGkVoQQACBognw/vCLON8vfm6UQsCCAPN1waJge/2NBJhggaYiBBBAAAEEEEAgCQESYJJQpg0EEEAAAQQQQAABBBDIioDtCfisKOa/n2xIzX+MGSECqQiwoJ4KO40iYFWA7w2rkaFfqQuwgTRMCNjAHMaRWhBAAIGiCfD+8Is43y9+bpRCwIIA83XBomB3/W22OusTfVEx0s80UF2CjZyKEEAAAQQQQAABBIILkAATnJQKEUAAAQQQQAABBBBAIMMCdifgM4yaw66zITWHQWVICFgQYEHdQhToAwJmBPjeMBMKOmJNgA2kYSLCBuYwjtSCAAIIFE2A94dfxPl+8XOjFAIWBJivCxYFu+tvz6q7lum98kgb9E8N0obBRk5FCCCAAAIIIIAAAsEFSIAJTkqFCCCAAAIIIIAAAgggkGEBuxPwGUbNYdfZkJrDoDIkBCwIsKBuIQr0AQGbAg0NDa1+f9jsNb1CoD4CbCAN48oG5jCO1IIAAggUTYD3h1/E+X7xc6MUAhYEmK8LFgW7629T1UvSqxUjna6B2ibYyKkIAQQQQAABBBBAILgACTDBSakQAQQQQAABBBBAAAEEMixgdwI+w6g57DoJMDkMKkNCwIIAC+oWokAfELApQAKMzbjQq3QE2EAaxp0NzGEcqQUBBBAomgDvD7+I8/3i50YpBCwIMF8XLAp219+mRsku0ypG+icN1F7BRk5FCCCAAAIIIIAAAsEFSIAJTkqFCCCAAAIIIIAAAgggkGEBuxPwGUbNYddJgMlhUBkSAhYEWFC3EAX6gIBNARJgbMaFXqUjwAbSMO5sYA7jSC0IIIBA0QR4f/hFnO8XPzdKIWBBgPm6YFGwu/42RUPUTuPLI23QOA3SYcFGTkUIIIAAAggggAACwQVIgAlOSoUIIIAAAggggAACCCCQYQG7E/AZRs1h10mAyWFQGRICFgRYULcQBfqAgE0BEmBsxoVepSPABtIw7mxgDuNILQgggEDRBHh/+EWc7xc/N0ohYEGA+bpgUbC7/jZFB6id7i+PtJ2u1QCdHGzkVIQAAggggAACCCAQXIAEmOCkVIgAAggggAACCCCAAAIZFrA7AZ9h1Bx2nQSYHAaVISFgQYAFdQtRoA8I2BQgAcZmXOhVOgJsIA3jzgbmMI7UggACCBRNgPeHX8T5fvFzoxQCFgSYrwsWBbvrb9P032rQ7eWRNmiUBulnwUZORQgggAACCCCAAALBBUiACU5KhQgggAACCCCAAAIIIJBhAbsT8BlGzWHXSYDJYVAZEgIWBFhQtxAF+oCATQESYGzGhV6lI8AG0jDubGAO40gtCCCAQNEEeH/4RZzvFz83SiFgQYD5umBRsLv+NlUnSrru/7N3L+CSFPXdgP+woCACAsEAosgnCIT7ZblHMciCidwXEbmIgoCCGiRuBMWFGC6igCKgKChXAblDNIggEA3KRZdLCBI0iEYwghKyQUEW9ntq3DNzzuycMz19as70zLz9PPusnFNVXf1WkW6665eqX+n8+GBMjzOzXbmGCBAgQIAAAQIEsgsIwGQn1SABAgQIECBAgAABAn0sUN0X8H2MOoBdF4AZwEF1SQSqIOCDehVGQR8IVFNAAKaa46JXvRGwgDSPuwXMeRy1QoAAgWETcP8oN+KeX8q5qUWgCgLe12Ubhep+f7snPhYRJ9WvdNHYJzaJfpQRDQAAIABJREFUy7JduYYIECBAgAABAgSyCwjAZCfVIAECBAgQIECAAAECfSxQ3RfwfYw6gF0XgBnAQXVJBKog4IN6FUZBHwhUU0AApprjole9EbCANI+7Bcx5HLVCgACBYRNw/yg34p5fyrmpRaAKAt7XZRuF6n5/uye+EhEH1690fsyI6fGdbFeuIQIECBAgQIAAgewCAjDZSTVIgAABAgQIECBAgEAfC1T3BXwfow5g1wVgBnBQXRKBKgj4oF6FUdAHAtUUEICp5rjoVW8ELCDN424Bcx5HrRAgQGDYBNw/yo2455dybmoRqIKA93XZRqG639/uiQciYr36lb4UK8fm8etsV64hAgQIECBAgACB7AICMNlJNUiAAAECBAgQIECAQB8LVPcFfB+jDmDXBWAGcFBdEoEqCPigXoVR0AcC1RQQgKnmuOhVbwQsIM3jbgFzHketECBAYNgE3D/Kjbjnl3JuahGogoD3ddlGoZrf3+6MFWJaPFW/yvnxXzE9XpvtqjVEgAABAgQIECDQFQEBmK6wapQAAQIECBAgQIAAgT4VqOYL+D7FHOBuC8AM8OC6NAK9FPBBvZf6zk2g2gICMNUeH72bWgELSPN4W8Ccx1ErBAgQGDYB949yI+75pZybWgSqIOB9XbZRqOb3tx/FTjE//nnUVV4Tm8Ue2a5aQwQIECBAgAABAl0REIDpCqtGCRAgQIAAAQIECBDoU4FqvoDvU8wB7rYAzAAPrksj0EsBH9R7qe/cBKotIABT7fHRu6kVsIA0j7cFzHkctUKAAIFhE3D/KDfinl/KualFoAoC3tdlG4Vqfn+7Kz4Zi8bx9aucHx+P6XFitqvWEAECBAgQIECAQFcEBGC6wqpRAgQIECBAgAABAgT6VKCaL+D7FHOAuy0AM8CD69II9FLAB/Ve6js3gWoLCMBUe3z0bmoFLCDN420Bcx5HrRAgQGDYBNw/yo2455dybmoRqIKA93XZRqGa39/uiRsi4u31q1wkdo5N45+yXbWGCBAgQIAAAQIEuiIgANMVVo0SIECAAAECBAgQINCnAtV8Ad+nmAPcbQGYAR5cl0aglwI+qPdS37kJVFtAAKba46N3UytgAWkebwuY8zhqhQABAsMm4P5RbsQ9v5RzU4tAFQS8r8s2CtX7/nZrLBZLxxMR8Wf1q1w0Xh+bxGPZrlpDBAgQIECAAAECXREQgOkKq0YJECBAgAABAgQIEOhTgeq9gO9TyAHvtgDMgA+wyyPQKwEf1Hsl77wEqi8gAFP9MdLDqROwgDSPtQXMeRy1QoAAgWETcP8oN+KeX8q5qUWgCgLe12Ubhep9f/txbBUvxR2jrvCnsVmsme2KNUSAAAECBAgQINA1AQGYrtFqmAABAgQIECBAgACBPhSo3gv4PkQcgi4LwAzBILtEAr0Q8EG9F+rOSaA/BARg+mOc9HJqBCwgzeNsAXMeR60QIEBg2ATcP8qNuOeXcm5qEaiCgPd12Uahet/ffhRfiPlxRP0K58fVMT32zHbFGiJAgAABAgQIEOiagABM12g1TIAAAQIECBAgQIBAHwpU7wV8HyIOQZcFYIZgkF0igV4I+KDeC3XnJNAfAgIw/TFOejk1AhaQ5nG2gDmPo1YIECAwbALuH+VG3PNLOTe1CFRRYJECL/Cq2O8K9Kla399+FGvE/JgTEa+s28yP42N6HFcBK10gQIAAAQIECBBoIyAAY4oQIECAAAECBAgQIECgIVCtF/BGpqoCAjBVHRn9ItDnAgW+n3uX1+djrPsEygoIwJSVU28QBSwgzTOqFjDncdQKAQIEhk3A/aPciHt+KeemFoEqCgjAlB6Van1/uyc+FRGfqF/NIvF4zI/NYrN4ovQVqkiAAAECBAgQIDBlAj6aTxm1ExEgQIAAAQIECBAg0AcC1XoB3wdgQ9pFAZghHXiXTaDbAgIw3RbWPoH+FRCA6d+x0/P8AhaQ5jG1gDmPo1YIECAwbALuH+VG3PNLOTe1CFRRQACm9KhU5/vbPfFnEbXdX1atX43dX0oPrIoECBAgQIAAgV4ICMD0Qt05CRAgQIAAAQIECBCoqkB1XsBXVUi/koAAjHlAgEBXBARgusKqUQIDISAAMxDD6CIyCVhAmgfSAuY8jlohQIDAsAlU9f5x7+/vjY1esVFlh8PzS2WHRscIdCwgANMx2UiF6nx/uyv+LhaNz9SvxO4vpQdVRQIECBAgQIBArwQEYHol77wECBAgQIAAAQIECFRRoDov4Kuoo0/jfagZIzN//oT5GIoECBAYV0AAxuQgQGA8AQEYc4NAQ8AC0jyzoaoLmPNcnVYIECBAoFsCVbt/3Db3tjj+iePjza98cxy3ynHduuxJt+v5ZdKEGiBQGQEBmNJDUY3vb7fGYrF0bfeX9epXYveX0oOqIgECBAgQIECgVwICML2Sd14CBAgQIECAAAECBKooUI0X8FWU0afRAnaAMR8IEOiKgABMV1g1SmAgBARgBmIYXUQmAQtI80BWbQFznquamlY+9alPxSc/+clJnWy11VaLNddcM1ZdddWYPn16bLfddvHGN74xFltssQnbPe+88+Lggw8eU+boo4+O1Kdp06ZNqk+tKj/99NNx0EEHxTXXXFP/9dZbbx1f//rXI11Du+PRRx+NffbZJ+68884xRc8999xau90+Uv/vvvvuuOOOO+Kee+6Jn/70p/Hwww/XT7vWWmvFGmusEZtttlmk60pjsdxyy3W7W9on0NcCVbl/jARf0t/LTls2fr7+z+NV015VWVvPL5UdGh0j0LGAAEzHZCMVqvH97Z44OiJOrF+F3V9KD6iKBAgQIECAAIFeCgjA9FLfuQkQIECAAAECBAgQqJpANV7AV01Ff5oFBGDMCQIEuiIgANMVVo0SGAgBAZiBGEYXkUnAAtI8kFVZwJznaqa2lRwBmFY9Xn/99eP9739/HHDAAbHUUku1vKgHH3ww9tprr3jooYfqv+8kkNKp1F133RW77bZbPPHEE/Wqxx57bMyePbtQ4KZVYCc1tPvuu0f6XTfCJi+99FLce++98fnPf74W3Jk7d27hy1566aVrfTvssMNiiy22iEUXXbRwXQUJDItAr+8fo4MvI+azV55d6d1fUj89vwzLvyGucxgEBGBKj3Lvv7/dFQfGovG1MVdg95fSA6oiAQIECBAgQKCXAgIwvdR3bgIECBAgQIAAAQIEqibQ+xfwVRPRn1YCAjDmBQECXREQgOkKq0YJDISAAMxADKOLyCRgAWkeyF4vYM5zFb1ppVsBmJGrmTFjRi28sfbaay90gc8//3zMmjUrzjjjjDG/u+qqq2KPPfbICvLiiy/G8ccfX9tdZuRYeeWV49prr43NN9+87blS8OTwww+Piy66aKGyKWiSwinbb79923Y6KfDkk0/GcccdF2effXYn1VqWfe973xsnnHBCrLTSSpNuSwMEBkmgV/ePVsGX5NoPu7+kfnp+GaR/C1zLsAsIwJSeAb39/nZPrB8R90TEy+pXMD8ejUVim9gsGmnv0penIgECBAgQIECAwFQKCMBMpbZzESBAgAABAgQIECBQdYHevoCvuo7+jQgIwJgLBAh0RUAApiusGiXQrwKeN/p15PS76wIWkOYh7tUC5jy9720r3Q7ApKtLu4987Wtfi3XWWWehi73llltqu5SM3tnk0EMPjdNPPz2WXHLJbDhp15e0G83NN99cb/PAAw+MM888c9wdakafvNXuMaN//6EPfShOOeWUePnLX56lz4888kgcccQRcdNNN2Vpb2Qczj333FhvvfWytakhAv0uMNX3j/GCLyOO/bD7S+qr55d+n/n6T6AhIABTejb09vvbPfFoRLx+TO8XjX1ik7is9BWpSIAAAQIECBAg0DMBAZie0TsxAQIECBAgQIAAAQIVFOjtC/gKguhSSwELUk0MAgS6IiAA0xVWjRLoVwHPG/06cvrddQELSPMQT/UC5jy9rkYrrQIwaceRVmGV8Xr89NNPx0MPPRR33313pEDL6DDLSJ299torzjnnnFhuueXGNNMqmJLOfcUVV8S6666bDen666+PXXfddUx7KQxy0EEHtT1Hq91jPvzhD8e3vvWtSEGVdOTsc9r5JYWA0q4yrY43v/nNse2228Zf/MVfxCqrrFIv8vjjj8e///u/x/e///24/fbbW9adKIzUFkIBAgMoMFX3j3bBl0TbL7u/pL56fhnAfxlc0tAKCMCUHvrefX+7J74fEduM6fki8bnYNI4sfTUqEiBAgAABAgQI9FRAAKan/E5OgAABAgQIECBAgEDFBHr3Ar5iELozoYAFqSYIAQJdERCA6QqrRgn0q4DnjX4dOf3uuoAFpHmIp2oBc57eVquVVgGYFKDYZpuxa+qK9vrnP/95HHPMMXHppZcuVOXiiy+Offfdd8zP58+fX9vt5aijjhrz86LhlCL9ev7552PWrFlxxhln1IunIEjq4+qrr962iRQsSf2+7bbbamVXXnnluPDCC2uBniuvvLJe/9RTT40jjzwyCjwHj3vO5JH6+bd/+7djyiy99NLxgQ98IFLwJp1/oiO18dhjj8VZZ51V62NzICntLJN2q8m5w05bRAUIVFSg2/ePIsGXEZp+2f0l9dfzS0UntG4RKCEgAFMC7U9VevP97e44LhaJ2WMfqOMHMT22Ln0lKhIgQIAAAQIECPRcQACm50OgAwQIECBAgAABAgQIVEigNy/gKwSgK4UELEgtxKQQAQKdChRY+OddXqeoyhPoXwHPG/07dnreZQELSPMAd3sBc55eVrOV3AGYdJXPPvtsLXCSdpIZfey+++5x3nnnLbQLzIMPPhhph5i0i8zIsf/++9cCHCn4MdmjVfvHHntszJ49O6ZNm9a2+auvvjr23HPPermddtopLrrootqfj3zkI/Wfv/Wtb60FY9oFVCY6YasdcVZbbbU47bTTIvkVeMauN5+CMGkXmdTHFIgZOZJp+vn222/f9toVIDDoAt26f3QSfEnG/bT7S+qv55dB/zfD9Q2TgABM6dGe+u9vd8elsUi8s6nHL8Uf45Wxdfyh9JWoSIAAAQIECBAg0HMBH817PgQ6QIAAAQIECBAgQIBAhQSm/gV8hS5eVwoLWJBamEpBAgQ6ESiwOM+7vE5AlSXQ3wKeN/p7/PS+iwIWkObB7dYC5jy9q3Yr3QjApCtOYZZ99tkn7rvvvjpACobccMMNsemmm45BSYGZtCvJ+eef37ZsGc0Uujn44IPHtH3ttdfG5ptv3ra5Vn07+uijI7nde++9sfPOO0cKrYwcV111Veyxxx5t2x2vwPXXXx+77rrrmF+n3VpSiKVIWKe53fF2lEk71Zx88snxspe9rHRfVSQwCAK57x+dBl9GDPtp95fUZ88vgzD7XQOBPwkIwJSeCVP3/e2ueG0sGtdFxMYL9XbR2CE2iZtLX4WKBAgQIECAAAEClRDw0bwSw6ATBAgQIECAAAECBAhURGDqXsBX5IJ1o5SABaml2FQiQKCdgABMOyG/JzBUAp43hmq4XWwnAhaQdqI1ftncC5jz9Ko/WulWAObFF1+MtMvKSSedNAbiggsuiAMOOGAhnOZdVlKBU089NVJQo8Bz5bjYzzzzTC38cuWVV9bLjLcTTatGWu0ec91118Uuu+wSc+fOjcMPP7y2E8zIceCBB8aZZ54ZSy21VKkJkLyOOeaYet0NN9wwLr/88lhrrbVKtZcqtdpVZrvttotLLrkkVlllldLtqkhgEARy3T/KBl+SYb/t/pL67PllEGa/ayDwJwEBmNIzYWq+v90db4tFIj3IvmKhns6P42N6HFf6ClQkQIAAAQIECBCojIAATGWGQkcIECBAgAABAgQIEKiAwNS8gK/AherCpAQsSJ0Un8oECIwnUGChond5pg+B4RHwvDE8Y+1KOxSwgLRDsHGK51rAnKc3/dVKtwIwSSEFN975zneOAfmHf/iHWjCm+WgV0ugkqDKe+l133RW77bbbmF1azj333DjooIPaDlTaPeX000+Po446ql52iy22iEsvvTRWX3312s8ms7tMqw40j8eOO+5YC6qssMIKbfs7XoF0HSeccMIY9zXXXLMWCtpggw1Kt6sigUEQmOz9YzLBlxG/ftv9JfXb88sgzH7XQOBPAgIwpWdCd7+/3RqLxSvjyFgkTmnRwxdjfmwU0+PfSvdeRQIECBAgQIAAgUoJ+GheqeHQGQIECBAgQIAAAQIEeizQ3RfwPb44p88mYEFqNkoNESAwWkAAxnwgQGCUgOcN04HAOAIWkOaZGpNdwJynF/3ZSjcDMP/6r/8a22677RiYo48+OtI5p02bNubnaceY448/vva7kWPppZeOf/7nf45tttmmFG6rNpsDLBM1/NRTT8X+++8fN954Y73Yhz70oTjllFPi5S9/ee1nrXaISQGf2bNnL3SNRS6ieTxy7dRy/fXXx3ve855IO8osvvjitZ1f0k4zKQjTyTFv3ryYM2dOzSSN79133x2/+93vak1svPHGtZ1qdt5553jrW98ar371qztpujb2n/zkJ+t1Lr744th3330jBXjuv//++MIXvhA333xzPPbYY7XzbLXVVrHPPvvU5tiXvvSlMUGlyeyc02rci47pSy+9FA8//HB8+9vfjltvvTXuu+++Wn/Tkfq8zjrrxIwZM+Ltb397rLrqqh3tbtT879Ohhx5aC2gtueSS8eSTT9bCWN/4xjdq47P88svH1ltvXRuLFADrdCw6Grg+L1z2/pEj+JLo+nH3l9Rvzy99PvF1n8AoAQGY0tOhO9/f7ok/i5fiwFg03h0R67Xo3ddjyXhPrBt/LN1zFQkQIECAAAECBConIABTuSHRIQIECBAgQIAAAQIEeijQnRfwPbwgp+6KgAWpXWHVKAECAjDmAAECowQ8b5gOBMYRsIA0z9Qou4A5z9n7u5WqBGCSYqvdWooGD1qNQqtdZY488sg4+eST42Uve1nbgbvlllsi7UIzd+7cetmbbropdthhh/o/P//88zFr1qw444wz6j/rJGTT3IlzzjknDjvssPqPUwgo7dSSQhO9PNJ1Xn311XHSSSfFAw880LYrqd8zZ86sBVpe//rXty2fCrQKwOy99961cEsK64weh9ENpt18UlAphWHSmI8cRXf6ae5c87ivvPLKce2118bmm28+7nWk4Mt3v/vdSDscfe973yt0vWlufeITn6gFhwr8t1MtcDQ6UDYSgLn33nvj/e9/fy1s0+pYf/31a7sxpfCNY2GBTu8fuYIvIz3px91fUt89v/i3icDgCAjAlB7LvN/ffhRrxPxa6OXAiFi1Za8WiSNj0/hc6R6rSIAAAQIECBAgUFkBAZjKDo2OESBAgAABAgQIECDQA4G8L+B7cAFOOSUCFqROCbOTEBg+gQKLuLzLG75p4YqHV8DzxvCOvStvI2ABaZ4p0ukC5jxnHYxWuhmASbuO7LrrrmOgUkAghVpaHc8++2wcccQRcf7559d/PZkdUJrPn0IZ11xzTWy//fZtB69VsCXtanLhhRdGCkSMPlIwZM899xzzs7Lhi1YhoGR41llnxWte85q2/e5GgbSDSQoOJbtOj9VWWy0+85nP1HwWXXTRCas3z8WLLrqoVicFgsYLv6QGr7rqqthxxx0XmjsHHnhgnHnmmbHUUksV7narXYNSUCXtrrLccsu1bCftgJPm9Nlnn134PCMF05w84YQT4pBDDqnvKjReI60CMO973/vi8MMPjzvvvHPcczfvWtRxJwe8QtH7R+7gS2Lt191fUt89vwz4vxgub6gEBGBKD/fkv7/dGovFsjE95se7Yn4t+PLKcXrz05gfH47p8a3SvVWRAAECBAgQIECg0gI+mld6eHSOAAECBAgQIECAAIEpFpj8C/gp7rDT9UTAgtSesDspgcEXEIAZ/DF2hQQ6EPC80QGWosMlYAFpnvEuuoA5z9kGq5VuBWDmz59fW9jfHHa54IIL4oADDhgX8ZJLLon99ttvzO+vu+662GWXXTqCbxVgaRdkGH2Chx9+ONLuI6N31UhWH//4xxfarePxxx+PfffdN2677bZ6E52ca/R5W4WA0u+nT58eH/3oR+Ptb397LLnkkh1ZTKZwckg7rKTwRasj7V6y4oor1n6VgjKpfPORQh4pHPKud71rwhBM81x8xzveUQt2pHbTkdrZaKONakGRRx55pPbz0aGkFFI5+OCD66dfc801a7vnbLDBBoUJUpupn3fccUe9TtqBJu220ur47//+7/jgBz8YV1xxRcvfr7XWWpFCQOl48sknY86cOS3LnXjiifGRj3xkwhBMcwDmLW95S6SdZ26//fZ6myPjMXKuTkJfhZEGrGC7+0c3gi8jhP26+0vqv+eXAfsXweUMtYAATOnh7/z7249jxZgf28b82CLmx6axSGwSEcuP24NF4vF4Kb4Si8Q5sVk0trkr3WUVCRAgQIAAAQIEqiogAFPVkdEvAgQIECBAgAABAgR6IdD5C/he9NI5ey1gQWqvR8D5CQyogADMgA6syyJQTsDzRjk3tYZAwALSPIPcbgFznrMMZivdCsD86le/iv333z9uvfXWOlzaOeWGG26ITTfddFzMRx99NPbZZ58xO1qU2cGiVYClk11ZmsMUqe/XXnttbL755gv1vdWuIZMJHtxzzz0xc+bMevBj9AlTmCKFgfbYY49IYYdll122axMzhTtS8CMFkEYfKdTx93//97HbbruN2RUlhZ5SgCTtkvP5z38+0s4oI0fySDu6NO8INLrdVnMx/T7VTeGfD3/4w7HMMsvUqqTgx7333htpviSL9N8erebOaaedVtu9pujRvJvPOuusUwu3rLvuugs1kcJKs2bNWmjnl+WXXz4+9rGP1eb/n//5n48JTP3mN7+Jyy+/vLajT3NY6HOf+1ykuT7ef0c1B2BGdygFrj796U/HGmusUa//xBNPxE033VSbL+PtXlPUZZDLjXf/6GbwJXn28+4vqf+eXwb53wrXNmwCAjClR/xP7zleFhFps7nvxBrp/7zH/EgPK8vEorFM/X8vEmvG/Ng6ItYudDbBl0JMChEgQIAAAQIEBklAAGaQRtO1ECBAgAABAgQIECAwWQEBmMkKDkd9C1KHY5xdJYEpFxCAmXJyJyRQZQHPG1UeHX3rqYAFpHn4BWDKO3YjADNv3rw49dRTayGA0UeRXVFahUm22GKLuPTSS2P11VcvfKHNAZaJggzNjT799NO1XU+uueaa+q9SICUFaMYLnNx11121QEgKHYwcafeb2bNnx7Rp0wr3OxVMQZIbb7wx3v/+97cMwYxuLIVg0i4o2267bWy22Wax0korTbjLStGOpDFMfU87k4w+UqjjlFNOqZ1nvCP1P+2gcvjhh4/ZQWebbbaJiy++OF7/+te3rDpeAObkk0+Oo446KhZbbLEJu//HP/6xNudOP/30erkic26kcKtdg8YLX6VrTPPhkEMOGdOnGTNm1MI/a6898frWn/zkJ7VATwqojBwp3JR2rEnj2OoYLwCTQkXnnHNOLWzj6Fyg+f5x6xtvjeOfOD5SAMZBgAABAgSmVEDwZUq5nYwAAQIECBAgUCUBAZgqjYa+ECBAgAABAgQIECDQawEBmF6PQH+c34LU/hgnvSTQdwICMH03ZDpMoJsCnje6qavtvhYQgMkzfAIw5R1zB2DSrhhp143PfOYzMXfu3DEdS+GHfffdt21n00L/t73tbWPqF62bGn/mmWfi4IMProUJRo5OdpFpFWZpt3tMq9BMmeDOaJwf//jHtR1BkkfRI4Uotttuu9hpp51qfzfvQFK0nVYGnQYtbr/99nj3u989JsSTglFpR5ZW/63Qai6m3Uu+8pWvxKtf/epCXb/lllsihV5G5t5EO/c0N9hq16CrrrqqtsNM89Fqt5k03l/72tciha2KHA899FC85z3vKbzbUasATLq+yy67LN70pjcVOaUyLQTa3YehESBAgACBLgv8PCLujflxXywS58Rm0UhTd/nEmidAgAABAgQIEKiOgABMdcZCTwgQIECAAAECBAgQ6L2AAEzvx6AfemBBaj+Mkj4S6EMBAZg+HDRdJtA9Ac8b3bPVcp8LtFt4O3/TCf/16fOrz9d9AZjylpMNwLz00ku1wMl//ud/xs0331wLAKQgQfOx11571XapWG655dp2tlWY5MADD4wzzzwzllpqqbb1m8MbSy+9dG03l+23375t3VY70BTdPSZd32GHHTbmHO2CM+06lAJFKciTgiMPPPBAu+IL/T6FMvbbb794xzveUThE0sqg3e4krTqW2km7xRxzzDH1X6fdai688MJIwY3mo9VcnCgw0+qcreZOavfjH/94y9DN6Daadw2aqK/NZdMcu+iiiyKFhDo5Lrnkktr4jBwTzbVWAZhOdrjppF/DVLbdfXiYLFwrAQIECHRZIO3wEnFfvBRzYlr8OF6MOTE9/rPLZ9U8AQIECBAgQIBAHwgIwPTBIOkiAQIECBAgQIAAAQJTJiAAM2XUfX0iC1L7evh0nkB1BQRgqjs2ekagBwKeN3qA7pT9IdBu4a0ATLFxFIAp5tSqVKvQQfnWWtfsdGeM1EpzwKBoCGX+/PlxwgknxLHHHlvvTCchgVY7exTdPebBBx+MFPRJO3uMHJ2ceyL3efPmxZw5c+LSSy+Nq6++esyuKkXGa/nll49PfOITccghh7QNET3++OO1nXpuu+22etNFDZr78qMf/Sh23nnneOKJxv8z85tuuil22GGHhbrdai6OV3a8a07jf/rpp8dRRx1VLzJRkGWkUNox5vDDD6+FWEaONIdmz54d06ZNG3O6VmXLjvNjjz0W73rXu+KOO+6on+NLX/pSHHrooQtdYqsAzNFHHx3JrbmPReaEMn8SaL5/3PrGW+O4J46L2+fejogAAQIECLQXeC4i/iciVoo5EfFUzI+PmHXPAAAgAElEQVTfxqLxVLwUv63987R4Kl6M38YL8e+xdfyqfYNKECBAgAABAgQIDKOAAMwwjrprJkCAAAECBAgQIEBgPAEBGHOjiIAFqUWUlCFAoGMBAZiOyVQgMMgCnjcGeXRd26QEBGAmxVevLABT3rHbAZgNN9wwvvjFL8ZWW23VUSfTLjJ777133HffffV6p512Whx55JETtpOCFgcccEBtN5qRo5NdRFK4ZM899xxzjquuuir22GOPtv1//vnnY9asWXHGGWfUy3ay+0zbEywokHbd+eUvfxkpEJECIimokoIURY5tttmm1r9NNtlk3OI//OEPY8aMGZGCHiPHZZddVhuPTo+0I8v+++8f3/zmN+tVTzzxxEjBjeajeS6uv/768Y1vfCPWXnvtjk7bHEQqMgbNQZ20Q821114bm2+++ULn/ulPfxrvfOc7I9UZOca7pnYdf+6552phnbPPPrte9AMf+EBtx58lllhiTPVWAZgLLrigNt8d5QXGu3/cNve2rgZhXjXtVfHo+o9G+rsfD88v/Thq+kzgTwLe12WbCb6/ZaPUEAECBAgQIECAgACMOUCAAAECBAgQIECAAIGGgBfwZkMRAQtSiygpQ4BAxwI+qHdMpgKBQRbwvDHIo+vaJiVgAemk+OqVBWDKO3YrAJNCBzNnzozjjz8+Xvva13bcwVZhkiK7bFx//fWx66671s9XdOeYVOHZZ5+NI444Is4///x6/SK7h4y+uFYBmrK7pxRFS7ue/O53v6sFMlLQ5Nvf/nakANF4x1prrRVf/vKX401velPLIpdccknst99+9d+lsUxBmy233LJol+rl/vCHP9RCS+ecc079Z2l3k7RLy5JLLjmmvea5mOy//vWvx4orrtjReVuN40Q7pbTaNSbN3XPPPTeWXXbZhc7dKohSNiCUGm++7h133DHSGKywwgpjzt3qvLfffvu449gR2hAXbnf/6GYQZvbKs+O4VY7rS33PL305bDpNoCbgfV22ieD7WzZKDREgQIAAAQIECAjAmAMECBAgQIAAAQIECBBoCHgBbzYUEbAgtYiSMgQIdCzgg3rHZCoQGGQBzxuDPLqubVICFpBOiq9eud0C5jxnGcxWcgZgUlAi7TCyyy67xNvf/vZYddVViyyyHBf2lltuiRR6GdmJZKJdOVIjrUIznYRPmncBSW0ee+yxMXv27Jg2bVqhCfD444/HvvvuW9uVZeToJIRT6CRtCo3sEJN2MDnvvPPigQceWKjGW97ylrjoooviNa95zUK/a54TaVw32mijhQIrRfuadqcZHcgZL+BRNAhS5LzNQaStt966FqZZbbXVFqr+1FNP1XapufHGG+u/S+GXgw46qOWpmgNCqVAKBy2zzDJFurZQmSeffDLmzJlT/3naNenyyy+PFFQafbQKwHz/+9+v/TvnKC9Q9P7RjSBMP+8C4/ml/JxTk0CvBbyvyzYCvr9lo9QQAQIECBAgQICAAIw5QIAAAQIECBAgQIAAgYaAF/BmQxEBC1KLKClDgEDHAj6od0ymAoFBFvC8Mcij69omJWAB6aT46pWLLmDOc7bBaqVVAObss8+OFNooevz5n/95rLTSSpGCEosttljRam3LtQompP5+/OMfbxmsSSGLvffeO+67775622nnkh122KHtuVrtAtK2UgcFTj311NpOKAWekTtotX3RtBtK2u3lH//xH2u7xIw+xutTzlBUqx5ORQAmhW7e9a53xR133FHvwlVXXRV77LHHQl1qDlqNF0AZqdgqANN+JIqXEIApbpWjZKf3j9xBmH7dBcbzS47Zpw0CvREo8Cxi7V2xofH9rZiTUgQIECBAgAABAgUEPIQXQFKEAAECBAgQIECAAIGhEfACfmiGelIXakHqpPhUJkBgPAEf1M0NAgRGCXjeMB0IjCNgAWmeqdHpAuY8Zx2MVlqFHaqyq0SrUMpb3/rWuPDCCyPtBtN8pN1ODj744PqPJyrbXPeJJ56IAw44IG6++eauDGwnfcndgeT4rW99K973vvdFus6Ro1Wf/vCHP9SCOuecc07ubtTbGy/gkXMHmBdffDGOP/74SG2OHIceemicfvrpY3ayaVWu3a5B3Q4Ipf62+nfQDjDdmZJl7x+5gjD9uguM55fuzEetEpgKAe/rsin7/paNUkMECBAgQIAAAQICMOYAAQIECBAgQIAAAQIEGgJewJsNRQQsSC2ipAwBAh0L+KDeMZkKBAZZwPPGII+ua5uUgAWkk+KrVy67gDnP2fu7lSoHYJLsgw8+GHvttVc89NBDNei0y8w111wT22+//Rj4uXPnxuGHHx4XXXRR/eed7Lryne98J2bMmNHVwRxvB5J00l//+te1YM8PfvCD+P3vfx9pB5NjjjmmFsrJccybNy9mz54dJ554Yr25FCK64YYbYtNNN63/LAVCjj322DjppJNynLZlG1tvvXV8/etfj9VWW23M73MGYFLDKTDytre9LdLcSEfa1eiKK66Iddddt37exx9/PPbdd9+47bbb6j9rt2tQCgcddthhXfNpNS4j17PtttuOOW9Vwmpdw5iChid7/8gRhOnHXWA8v0zB5HQKAl0S8L4uG6zvb9koNUSAAAECBAgQICAAYw4QIECAAAECBAgQIECgIeAFvNlQRMCC1CJKyhAg0LGAD+odk6lAYJAFPG8M8ui6tkkJWEA6Kb565ckuYM7Ti/5speoBmOeffz5mzZoVZ5xxRh346KOPru3sMW3atPrP7rrrrthtt93qO5y0CjuMN0KtztGN0TzwwAPjzDPPjKWWWmqh5lPg5V3velfccccdE17nZPrVKuRz3XXXxS677DKm2dxBlKJ9zn3ep59+Og466KBaYGrkOPfcc2s/Gzmuvvrq2HPPPev/XGSnnksuuST222+/ep3xdrQpet1Fy9kBpqhUZ+Vy3T8mE4Tpx11gPL90Ns+UJlAlAe/rso2G72/ZKDVEgAABAgQIECAgAGMOECBAgAABAgQIECBAoCHgBbzZUETAgtQiSsoQINCxgA/qHZOpQGCQBTxvDPLourZJCVhAOim+euVcC5jz9Ka/Wql6ACZpNocUmncQmT9/fpxwwgm1nUtGjonCJs0j1LzLTPp9J/Vbjfijjz4a++yzT9x55531X6edPa699trYfPPNF6ryzDPPxMEHHxxXXnll/XdFwhidzLZWAYqLL764tgPK6KN5h5O0Q8xll10Wa6yxRien67hs7gBM6kDztey///5x1lln1XYSahV8KrJrUHOQKLWVdo3ZcsstO77mTioIwHSiVbxs7vtH2SBMv+0C4/ml+BxTkkDVBLyvyzYivr9lo9QQAQIECBAgQICAAIw5QIAAAQIECBAgQIAAgYaAF/BmQxEBC1KLKClDgEDHAj6od0ymAoGhEZifVio7CBCoCVhAmmci5F7AnKdX/dFKPwRgnnjiiTjggAPi5ptvrqNeddVVsccee9T+ud3v241Ec0gilW/eKaRdG82/H29XmRTSmT179pjda1LdF198sRbgOemkk+pNpWBFCsTMmDGj09O3LN9qB5gU3Nhhhx3GlC9aLkunRjXSjQBMc7hpzTXXrJlusMEG8fDDD8fee+8d9913X60XEwWURl/r/fffHzNnzoxHHnmk/uMvfelLceihh+YmGdOeAEx3eLt1/+g0CNNvu8B4funOfNQqgakQ8L4um7Lvb9koNUSAAAECBAgQICAAYw4QIECAAAECBAgQIECgIeAFvNlQREAApoiSMgQIdCzgg3rHZCoQGBoBAZihGWoXWkDAAtICSAWKdGsBc4FT932RfgjApNzk6aefHkcddVTd+0Mf+lCccsop8fKXvzyaAxud7Jzy9NNPx0EHHRTXXHNNve0tttgiLr300lh99dUnNb633HJL7L777jF37txCbV9//fWx6667jjlnqp8COiuuuOKk+pICNscff3yk8R45RodBRjfeHAxJvxsvuNOuU8k3BUOeeuqpWG211WLttdeO9dZbL3baaaeFQkDdCMC0CiKNhFXOO++82q47I0fRXX/StaSdZG688caO6zZ7pf597GMfix/96Efxmte8JtZff/143eteF3vttVdtbo8+BGDazbZyv+/2/aOTIEw/7QLj+aXcfFOLQBUEvK/LNgq+v2Wj1BABAgQIECBAgIAAjDlAgAABAgQIECBAgACBhoAX8GZDEQEBmCJKyhAg0LGAD+odk6lAYGgEBGCGZqhdaAEBC0gLIBUo0u0FzAW60LdF+iEAk3Dvuuuu2G233Wq7vaRjww03jMsvv7wWUkkBghSQGTlOPfXUOPLII6PA82i0CqmMDtdMZmBbhWtSe+PtLvOb3/wm3ve+90UKwow+jjnmmEh/llpqqdLdufPOO2u7nTz22GP1NlKI46yzzoq008zo4w9/+EPNLwVvRo511lknLrvsstrOKZ0cl1xySey3335jqow3Pt0IwKQTNweL0nV/9rOfjU9+8pNjrrHorj8pkHXCCSfUQkEjR9ndev7lX/4l3vnOd9bndWpvvPknANPJzCtedqruH0WCMP20C4znl+JzTEkCVRMo8Hxk7V2xQfP9rZiTUgQIECBAgAABAgUEPIQXQFKEAAECBAgQIECAAIGhEfACfmiGelIXKgAzKT6VCRAYT8AHdXODAIHxBARgzA0CDQELSPPMhqlawJynt9VqpV8CMM8++2wcccQRcf7559cBr7rqqthyyy1j3333jdtuu63285VXXjmuvfba2HzzzdtCt9oVJVW66aabYocddmhbv0iBFCI57LDDxhRNu7qk3UeWW265hZpIIZNDDjlkzK4xqdA+++wTJ554Yrz+9a8vctp6mRTWuOeee+KDH/xgpBDM6CP57bHHHi3bSwYzZ84c04+0W8ppp522UGBmvA499NBD8Z73vGfMedMuMFdeeWVsttlmC1XrVgAmhaYOOOCAuPnmm2vnTOGptBvO7Nmz47777qv9rNNdf+6///5acCVd48jxN3/zN5F2l1l11VULjdF///d/13bHue666+rlU5DmoosuWmgnoFRAAKYQa8eFpvr+0S4I0y+7wHh+6XiqqUCgMgLe12UbCt/fslFqiAABAgQIECBAQADGHCBAgAABAgQIECBAgEBDwAt4s6GIgABMESVlCBDoWMAH9Y7JVCAwNAICMEMz1C60gIAFpAWQChSZ6gXMBbrUN0X6JQCTQK+++urYc88967Zpl5K/+qu/ip133rn+swMPPDDOPPPMQrulPProo7VgyehgyFvf+ta48MILa0GaHMeDDz4Ye+2115igRAo5XHPNNbH99tsvdIoU9Jk1a1acffbZC/1u+eWXjw9/+MO1MEcKkkz0vJ2CL2m3lxTI+MpXvhK/+93vxrSX2vjCF74QyyyzTMvLTP1Ivqnu6CPtnnLKKafESiutNCFPOvfhhx8e3/zmN8eUSzvZpPDJYosttlD9bgVgWu3Y8td//dfxrW99q96HTnf9mTdvXpx88sljdoFJjc2YMSM+//nPx9prrz2hTxqPtHNRs+9E4yIAk+PfyIXb6NX9Y7wgTL/sAuP5pTvzUasEpkLA+7psyr6/ZaPUEAECBAgQIECAgACMOUCAAAECBAgQIECAAIGGgBfwZkMRAQGYIkrKECDQsYAP6h2TqUBgaAQEYIZmqF1oAQELSAsgFSjSqwXMBbpW+SL9FIBpDqykXTtSEOQb3/hG3XmiXU2aB+OSSy6J/fbbb8yPk8fHP/7xCcMlnQzq888/Xwu0nHHGGWOqHXvssbUdSKZNm7ZQc612BmkutPHGG0cK66y11lrxhje8of7rn/3sZ/Hwww/XdjuZM2dOy64mt6997WuxzjrrTHgprXZwSRXSOVO4Ze+9945Xv/rVY9r43//930hj8OlPf7rWj9HHNttsExdffPG4u9h0KwCT+nDXXXfFbrvtFmk3mOZjokDSREDjjdNEQaU//OEP8d3vfrcWArr77rvHND/R7jipoABMJ//mFS/b6/tHqyBMP+wC4/ml+BxTkkDVBLyvyzYivr9lo9QQAQIECBAgQICAAIw5QIAAAQIECBAgQIAAgYaAF/BmQxEBAZgiSsoQINCxgA/qHZOpQGBoBARghmaoXWgBAQtICyAVKNLrBcwFuljZIv0UgHnxxRdrwYHU51bHdtttFynUssoqq7T1TjucHHHEEXH++efXy6ZdX6699trYfPPN29bvpMAtt9wSu+++e8ydO7deLYVQLr300lh99dVbNvWrX/2qtgPLFVdc0cmp2pZNIZQUxtlkk03alk0F/uVf/iUOOeSQhcIsI5VTGCYFN9Lx5JNPjhu62XDDDeOLX/xibLXVVuOet5sBmGSfQjsXXXTRQuefzK4/KeRz0EEH1cIprY5ks+aaa8aiiy4aKRz0wx/+cNxyp512Wm2ejPffUQIwhaZsx4Wqcv8YHYTph11gPL90PNVUIFAZAe/rsg2F72/ZKDVEgAABAgQIECAgAGMOECBAgAABAgQIECBAoCHgBbzZUERAAKaIkjIECHQs4IN6x2QqEBgaAQGYoRlqF1pAwALSAkgFilRlAXOBrlauSD8FYBLeRDt5TLSrSjN8q3ZmzpwZ5557biy77LJZx+mpp56K/fffP2688cYx7aZzpfDEeEcK6Xz5y1+Of/zHf4zf/e53k+7Te9/73jjhhBNipZVW6qite++9N/7+7/8+brrppo7qjRQuGrrpZgAm9eW8886Lgw8+eKFrOPXUU2thowL//dLy+n/5y1/WfFKgqcyRQkSf+9znYscdd5ywDwIwZXTb16na/WMkCLPdK7eL41Y5rv0F9KiE55cewTstgQwCBe531t4Vc/b9rZiTUgQIECBAgAABAgUEPIQXQFKEAAECBAgQIECAAIGhEfACfmiGelIXKgAzKT6VCRAYT8AHdXODAIHxBARgzA0CDQELSPPMhqotYM5zVVPTSr8FYJ5++ulaaOSaa64ZA9TJ7i3z58+vBUFSYGb00S6QUnZE0vlOP/30OOqoo8Y0kXb7SKGM5ZZbbsKmf/GLX8QFF1xQK/vYY4911I2ll166tqvIhz/84dhoo41qO5GUOVIYJ+2W84UvfGHc3WCa2027n6Tzph1kllpqqban7XYA5tFHH4199tkn7rzzznpf0ry54YYbYtNNN23bv4kKPP/88/FP//RP8elPfzruvvvuQm0tv/zycdhhh8Xf/u3fxoorrti2jgBMW6JSBap6/7j39/fGRq/YqNQ1TUUlzy9ToewcBLoj4H1dNlff37JRaogAAQIECBAgQEAAxhwgQIAAAQIECBAgQIBAQ8ALeLOhiIAATBElZQgQ6FjAB/WOyVQgMDQCAjBDM9QutICABaQFkAoUqeoC5gJd73mRfgvAJLBWO3kceOCBceaZZxYKWjzxxBNxwAEHxM0331z3X2eddeKKK66Iddddtytj8uCDD8Zee+0VDz30UL39FE5JQZ7tt9++0DnnzZsXP/vZz+L73/9+/PjHP47/+I//iEceeWRMKCaFTtI1TJ8+Pbbeeuva3+0CNoVOvqDQH//4x0g7wnz729+OH/7wh5GuaySUkwIdG264YWy55ZYxY8aM2GKLLWLJJZcs3Hy3AzAppDJr1qw444wz6n3qZN4UuZA0Rmlc0m45t99+e228H3744VrVNN4phLT++uvHX//1X8df/uVfxjLLLFOk2VoZAZjCVB0VdP/oiKte2PNLOTe1CFRBwPu6bKPg+1s2Sg0RIECAAAECBAgIwJgDBAgQIECAAAECBAgQaAh4AW82FBEQgCmipAwBAh0L+KDeMZkKBIZGQABmaIbahRYQsIC0AFKBIhYwF0BShAABAgQWEnD/KDcpPL+Uc1OLQBUEvK/LNgq+v2Wj1BABAgQIECBAgIAAjDlAgAABAgQIECBAgACBhoAX8GZDEQEBmCJKyhAg0LGAD+odk6lAYGgEBGCGZqhdaAEBC0gLIBUoYgFzASRFCBAgQGAhAfePcpPC80s5N7UIVEHA+7pso+D7WzZKDREgQIAAAQIECAjAmAMECBAgQIAAAQIECBBoCHgBbzYUERCAKaKkDAECHQv4oN4xmQoEhkZAAGZohtqFFhCwgLQAUoEiFjAXQFKEAAECBBYScP8oNyk8v5RzU4tAFQS8r8s2Cr6/ZaPUEAECBAgQIECAgACMOUCAAAECBAgQIECAAIGGgBfwZkMRAQGYIkrKECDQsYAP6h2TqUBgaAQEYIZmqF1oAQELSAsgFShiAXMBJEUIECBAYCEB949yk8LzSzk3tQhUQcD7umyj4PtbNkoNESBAgAABAgQICMCYAwQIECBAgAABAgQIEGgIeAFvNhQREIApoqQMAQIdC/ig3jGZCgSGRkAAZmiG2oUWELCAtABSgSIWMBdAUoQAAQIEFhJw/yg3KTy/lHNTi0AVBLyvyzYKvr9lo9QQAQIECBAgQICAAIw5QIAAAQIECBAgQIAAgYaAF/BmQxEBAZgiSsoQINCxgA/qHZOpQGBoBARghmaoXWgBAQtICyAVKGIBcwEkRQgQIEBgIQH3j3KTwvNLOTe1CFRBwPu6bKPg+1s2Sg0RIECAAAECBAgIwJgDBAgQIECAAAECBAgQaAh4AW82FBEQgCmipAwBAh0L+KDeMZkKBIZGQABmaIbahRYQsIC0AFKBIhYwF0BShAABAgQWEnD/KDcpPL+Uc1OLQBUFFinwAq+K/a5An3x/q8Ag6AIBAgQIECBAYFAEBGAGZSRdBwECBAgQIECAAAECOQS8gM+hOPhtCMAM/hi7QgI9ESjw/dy7vJ6MjJMS6L2AAEzvx0APqiNgAWmesbCAOY+jVggQIDBsAu4f5Ubc80s5N7UIVFFAAKb0qPj+VppORQIECBAgQIAAgWYBH83NCQIECBAgQIAAAQIECDQEvIA3G4oITBiAeeGFF2KxxRYr0o4yBAgQqAvMmzcvFl988XYi3uW1E/J7AgMqIAAzoAPrskoJWEBaim2hShYw53HUCgECBIZNwP2j3Ih7finnphaBKgoIwJQeFd/fStOpSIAAAQIECBAg0Czgo7k5QYAAAQIECBAgQIAAgYaAF/BmQxGBJyPiz8Yr+B//8R+x5pprFmlHGQIECNQFHnnkkXjjG984kchTEbEiMgIEhlNAAGY4x91VtxawgDTPzLCAOY+jVggQIDBsAu4f5Ubc80s5N7UIVFFAAKb0qPj+VppORQIECBAgQIAAgWYBARhzggABAgQIECBAgAABAg0BL+DNhiICd0XE9PEK3njjjbHjjjsWaUcZAgQI1AW+/e1vx0477TSRyN0RsTkyAgSGU0AAZjjH3VW3FrCANM/MsIA5j6NWCBAgMGwC7h/lRtzzSzk3tQhUUUAApvSo+P5Wmk5FAgQIECBAgACBZgEBGHOCAAECBAgQIECAAAECDQEv4M2GIgKXRcTe4xX84he/GIcddliRdpQhQIBAXeBLX/pSvP/9759I5PKIeCcyAgSGU0AAZjjH3VW3FrCANM/MsIA5j6NWCBAgMGwC7h/lRtzzSzk3tQhUUUAApvSo+P5Wmk5FAgQIECBAgACBZgEBGHOCAAECBAgQIECAAAECDQEv4M2GIgInRcTHxiv40Y9+NE455ZQi7ShDgACBusCsWbPiM5/5zEQiJ0fE0cgIEBhOAQGY4Rx3V91awALSPDPDAuY8jlohQIDAsAm4f5Qbcc8v5dzUIlBFAQGY0qPi+1tpOhUJECBAgAABAgSaBQRgzAkCBAgQIECAAAECBAg0BLyANxuKCLwvIr48XsE3velNcfvttxdpRxkCBAjUBdL/7fje9743kcghEfEVZAQIDKeAAMxwjrurbi1gAWmemWEBcx5HrRAgQGDYBNw/yo2455dybmoRqKKAAEzpUfH9rTSdigQIECBAgAABAs0CAjDmBAECBAgQIECAAAECBBoCXsCbDUUE3hoR35mo4N133x2bbbZZkbaUIUCAQNxzzz0xffr0dhI7RMTN7Qr5PQECAyPQ/Fw65sLmz5/w1wOD4EIItBKwgDTPvLCAOY+jVggQIDBsAu4f5Ubc80s5N7UIVFFAAKb0qPj+VppORQIECBAgQIAAgWYBARhzggABAgQIECBAgAABAg0BL+DNhiICr4iIZycqeMQRR8QXvvCFIm0pQ4AAgfjgBz8YZ555ZjuJpSLi9+0K+T0BAgMjIAAzMEPpQnILWECaR9QC5jyOWiFAgMCwCbh/lBtxzy/l3NQiUEUBAZjSo+L7W2k6FQkQIECAAAECBJoFBGDMCQIECBAgQIAAAQIECDQEvIA3G4oKnB8R7x6v8DLLLBNPPfVULL744kXbU44AgSEVeOGFF2KFFVaIuXPnTiRwQUQcOKRELpvAsAoIwAzryLvutgIWkLYlKlTAAuZCTAoRIECAQJOA+0e5KeH5pZybWgSqKCAAU3pUfH8rTaciAQIECBAgQIBAs4AAjDlBgAABAgQIECBAgACBhoAX8GZDUYG3RMR3Jyr8la98JQ4++OCi7SlHgMCQCpx77rnxvve9r93V/1VE3NqukN8TIDBQAgIwAzWcLiangAWkeTQtYM7jqBUCBAgMm4D7R7kR9/xSzk0tAlUUEIApPSq+v5WmU5EAAQIECBAgQKBZQADGnCBAgAABAgQIECBAgEBDwAt4s6ETgTkRsdF4FV75ylfGAw88EK9//es7aVNZAgSGSODnP/95rL/++vF///d/E131vRGx8RCxuFQCBP4kIABjJhAYR8AC0jxTwwLmPI5aIUCAwLAJuH+UG3HPL+Xc1CJQRQEBmNKj4vtbaToVCRAgQIAAAQIEmgUEYMwJAgQIECBAgAABAgQINAS8gDcbOhH424g4faIKu+22W1xzzTWdtKksAQJDJLD77rvHtdde2+6Kj4yIz7Ur5PcECAycgADMwA2pC8olYAFpHkkLmPM4aoUAAQLDJjQ9x5kAACAASURBVOD+UW7EPb+Uc1OLQBUFBGBKj4rvb6XpVCRAgAABAgQIEGgWEIAxJwgQIECAAAECBAgQINAQ8ALebOhEYLmI+G1ETPjf1meddVZ84AMf6KRdZQkQGAKBs88+Ow4//PB2V5ruSytExNPtCvo9AQIDJyAAM3BD6oJyCVhAmkfSAuY8jlohQIDAsAm4f5Qbcc8v5dzUIlBFAQGY0qPi+1tpOhUJECBAgAABAgSaBQRgzAkCBAgQIECAAAECBAg0BLyANxs6FTg1Ij4yUaWXvexl8W//9m+x5pprdtq28gQIDKjAI488Euutt1788Y9/bHeFp0XEUe0K+T0BAgMpIAAzkMPqonIIWECaQzHCAuY8jlohQIDAsAm4f5Qbcc8v5dzUIlBFAQGY0qPi+1tpOhUJECBAgAABAgSaBQRgzAkCBAgQIECAAAECBAg0BLyANxs6FVg0Ih6IiL+YqOKWW24ZN954Yyy77LKdtq88AQIDJvDMM8/ETjvtFD/84Q/bXdm/R8T6EfFSu4J+T4DAQAoIwAzksLqoHAIWkOZQFIDJo6gVAgQIDJ+AAEy5Mff8Us5NLQJVFBCAKT0qvr+VplORAAECBAgQIECgWUAAxpwgQIAAAQIECBAgQIBAQ8ALeLOhjMCOEXFju4pvfvObayGYJZZYol1RvydAYEAFnnvuuVr45fbbby9yhen/ttxUpKAyBAgMpIAAzEAOq4vKIWABaQ5FAZg8ilohQIDA8AkIwJQbc88v5dzUIlBFAQGY0qPi+1tpOhUJECBAgAABAgSaBQRgzAkCBAgQIECAAAECBAg0BLyANxvKCnwmIv6uXeUZM2bUQjCLLOI/x9tZ+T2BQROYP39+Lfxy002FMi2fjYiPDpqB6yFAoCMBAZiOuBQeJgELSPOMtgXMeRy1QoAAgWETcP8oN+KeX8q5qUWgigICMKVHxfe30nQqEiBAgAABAgQINAtYcWNOECBAgAABAgQIECBAoCHgBbzZMBmBeyNiw3YN7LzzznH99de3K+b3BAgMmMAuu+wSN9xwQ5GrSv+3ZOMiBZUhQGCgBQRgBnp4XdxkBCwgnYxeo64FzHkctUKAAIFhE3D/KDfinl/KualFoIoCAjClR8X3t9J0KhIgQIAAAQIECDQLCMCYEwQIECBAgAABAgQIEGgIeAFvNkxG4C0R8d0iDcycOTMuuuiiWGKJJYoUV4YAgT4WeO6552L//fePK6+8suhV/FVE3Fq0sHIECAysgADMwA6tC5usgAWkkxX8U30LmPM4aoUAAQLDJuD+UW7EPb+Uc1OLQBUFBGBKj4rvb6XpVCRAgAABAgQIEGgWEIAxJwgQIECAAAECBAgQINAQ8ALebJiswIci4vNFGtlwww3jq1/9amyyySZFiitDgEAfCvz4xz+O9773vXHfffcV7f2HI+KMooWVI0BgoAUEYAZ6eF3cZAQsIJ2MXqOuBcx5HLVCgACBYRNw/yg34p5fyrmpRaCKAgIwpUfF97fSdCoSIECAAAECBAg0CwjAmBMECBAgQIAAAQIECBBoCHgBbzbkEPhoRJxSpKHFF1+8FoLZb7/9ihRXhgCBPhK4+OKLa+GXF154oWivZ0XEZ4oWVo4AgYEXEIAZ+CF2gWUFLCAtKze2ngXMeRy1QoAAgWETcP8oN+KeX8q5qUWgigICMKVHxfe30nQqEiBAgAABAgQINAsIwJgTBAgQIECAAAECBAgQaAh4AW825BL4RER8qmhjRx99dJx44olFiytHgEDFBY455pg46aSTOunlsRHxj51UUJYAgYEXEIAZ+CF2gWUFLCAtKze2ngXMeRy1QoAAgWETcP8oN+KeX8q5qUWgigICMKVHxfe30nQqEiBAgAABAgQINAsIwJgTBAgQIECAAAECBAgQaAh4AW825BRIAZgUhCl07LrrrnHeeefFCiusUKi8QgQIVE/gt7/9bRx00EFx3XXXddK5FHxJARgHAQIERgsIwJgPBMYRsIA0z9SwgDmPo1YIECAwbALuH+VG3PNLOTe1CFRBYJFF2i6ta1ugCtdRgT74/laBQdAFAgQIECBAgMCgCHgIH5SRdB0ECBAgQIAAAQIECOQQ8AI+h6I2RgucEhEfLUryZ3/2Z7VdIw4++OCiVZQjQKAiAueee26k3ZyeeuqpTnr0mYiY1UkFZQkQGBoBAZihGWoX2qmABaSdirUubwFzHketECBAYNgE3D/Kjbjnl3JuahGogoAATLZR8P0tG6WGCBAgQIAAAQIEBGDMAQIECBAgQIAAAQIECDQEvIA3G7oh8OlOF7j/zd/8TZx88smx3nrrdaM/2iRAIKPAAw88UAu+fPOb3+y01RSQ+/tOKylPgMDQCAjADM1Qu9BOBSwg7VSsdXkLmPM4aoUAAQLDJuD+UW7EPb+Uc1OLQBUEBGCyjYLvb9koNUSAAAECBAgQICAAYw4QIECAAAECBAgQIECgIeAFvNnQLYEDI+KrEdHRf4f/wz/8Qxx77LHd6pN2CRCYpMCnPvWp+OQnP9lpK+le896IOL/TisoTIDBUAgIwQzXcLrYTAQtIO9Eav6wFzHkctUKAAIFhE3D/KDfinl/KualFoAoCAjDZRsH3t2yUGiJAgAABAgQIEOho4Q0uAgQIECBAgAABAgQIDLiAF/ADPsA9vrzNF4Rg1u2kHxtvvHFtN5gZM2Z0Uk1ZAgS6KHDTTTfFxz72sZgzZ06nZ3lwQfjlrk4rKk+AwNAJCMAM3ZC74KICFpAWlZq4nAXMeRy1QoAAgWETcP8oN+KeX8q5qUWgCgICMNlGwfe3bJQaIkCAAAECBAgQEIAxBwgQIECAAAECBAgQINAQ8ALebOi2wCsXhGD26vREe++9dxx11FExffr0TqsqT4BAJoG77747Tj311Lj88svLtHjFgvDL/5WprA4BAkMnIAAzdEPugosKWEBaVGrichYw53HUCgECBIZNwP2j3Ih7finnphaBKggIwGQbBd/fslFqiAABAgQIECBAQADGHCBAgAABAgQIECBAgEBDwAt4s2GqBI6LiNllTrbvvvvWgjBpZxgHAQJTI5B2eknBl0suuaTsCY+PiPTvvYMAAQJFBQRgikopN3QCFpDmGXILmPM4aoUAAQLDJuD+UW7EPb+Uc1OLQBUEBGCyjYLvb9koNUSAAAECBAgQICAAYw4QIECAAAECBAgQIECgIeAFvNkwlQIzI+KUiFi9zEnf/e53x9/93d/FeuutV6a6OgQIFBD4t3/7t/jsZz8bF1xwQYHSLYs8GhGzIuLKsg2oR4DA0AoIwAzt0LvwdgIWkLYTKvZ7C5iLOSlFgAABAmMF3D/KzQjPL+Xc1CJQBQEBmGyj4PtbNkoNESBAgAABAgQICMCYAwQIECBAgAABAgQIEGgIeAFvNky1wMsi4qSI+EjZEx900EG1IMzaa69dtgn1CBBoEvjJT35SC76cd955k7E5LSKOjog/TqYRdQkQIJAE5s+fP2EghhKBYRKwgDTPaFvAnMdRKwQIEBg2AfePciPu+aWcm1oEqiAgAJNtFHx/y0apIQIECBAgQIAAAQEYc4AAAQIECBAgQIAAAQINAS/gzYZeCfzlgiDMNmU7MHPmzEhhmJ122qlsE+oRGHqBG2+8sRZ6ufLKSW3Y8q8Lgi/fG3pQAAQIZBMQgMlGqaEBELCANM8gWsCcx1ErBAgQGDYB949yI+75pZybWgSqICAAk20UfH/LRqkhAgQIECBAgAABARhzgAABAgQIECBAgAABAg0BL+DNhl4L/N2CIMxiZTuywQYb1IIw6c9SSy1Vthn1CAyNwLPPPlsLvaQ/999//2Sue96C4MtnJ9OIugQIEGglIABjXhBoCFhAmmc2WMCcx1ErBAgQGDYB949yI+75pZybWgSqICAAk20UfH/LRqkhAgQIECBAgAABARhzgAABAgQIECBAgAABAg0BL+DNhioIvGFBCGavyXRmiSWWqAdhNt5448k0pS6BgRSYM2dOPfjy3HPPTfYar1gQfvnZZBtSnwABAq0EBGDMCwINAQtI88wGC5jzOGqFAAECwybg/lFuxD2/lHNTi0AVBARgso2C72/ZKDVEgAABAgQIECAgAGMOECBAgAABAgQIECBAoCHgBbzZUCWBt0XEURGx/WQ7tcMOO8R73/vemDlzZiy2WOnNZSbbDfUJ9Fxg3rx5ceWVV8ZXv/rV+M53vpOjP7dERNrx5cYcjWmDAAEC4wkIwJgbBBoCFpDmmQ0WMOdx1AoBAgSGTcD9o9yIe34p56YWgSoICMBkGwXf37JRaogAAQIECBAgQEAAxhwgQIAAAQIECBAgQIBAQ8ALeLOhigI7R8TfRcSbJtu5V7ziFbHnnnvW/uy6666TbU59An0jcP3119eCL1dddVX8/ve/z9Hvf1kQfLkhR2PaIECAQDsBAZh2Qn4/TAIWkOYZbQuY8zhqhQABAsMm4P5RbsQ9v5RzU4tAFQQEYLKNgu9v2Sg1RIAAAQIECBAgIABjDhAgQIAAAQIECBAgQKAh4AW82VBlgd0XBGG2ztHJFVZYoRaESbvCpB1iHAQGTSDt8DISevntb3+b6/LuWBB8uSZXg9ohQIBAEQEBmCJKygyLgAWkeUbaAuY8jlohQIDAsAm4f5Qbcc8v5dzUIlAFAQGYbKPg+1s2Sg0RIECAAAECBAgIwJgDBAgQIECAAAECBAgQaAh4AW829IPAOyLiqIjYPFdnV1111XoYZtttt83VrHYITLnA97///Xro5b/+679ynv+uBcGXK3I2qi0CBAgUFRCAKSql3DAIWECaZ5QtYM7jqBUCBAgMm4D7R7kR9/xSzk0tAlUQEIDJNgq+v2Wj1BABAgQIECBAgIAAjDlAgAABAgQIECBAgACBhoAX8GZDPwnMjIj3RsTbcnb6da97XcyYMaP+Z9lll83ZvLYIZBV45pln4qabbqr/+cUvfpG1/Yj454g4LyKuyt2w9ggQINCJgABMJ1rKDrqABaR5RtgC5jyOWiFAgMCwCbh/lBtxzy/l3NQiUAUBAZhso+D7WzZKDREgQIAAAQIECAjAmAMECBAgQIAAAQIECBBoCHgBbzb0o8AGC4IwB0XEK3NfwHbbbVcPw2y66aa5m9cegY4FfvSjH9UDL7fddlvH9QtU+L8FoZevRsT9BcorQoAAga4LCMB0ndgJ+kjAAtI8g2UBcx5HrRAgQGDYBNw/yo2455dybmoRqIKAAEy2UfD9LRulhggQIECAAAECBARgzAECBAgQIECAAAECBAg0BLyANxv6WWCJUUGYTbpxIa997WvrYZgddtghlltuuW6cRpsExgg8/fTT8Z3vfKceevnlL3/ZLaEfjwq+PNetk2iXAAECZQQEYMqoqTOoAhaQ5hlZC5jzOGqFAAECwybg/lFuxD2/lHNTi0AVBARgso2C72/ZKDVEgAABAgQIECAgAGMOECBAgAABAgQIECBAoCHgBbzZMCgCb42ItCPMO7t5QZtttllstdVWsfXWW9f+vO51r+vm6bQ9JAK/+MUv4o477qj9+cEPfhD33HNPt6/8sgXBl5u7fSLtEyBAoKyAAExZOfUGUcAC0jyjagFzHketECBAYNgE3D/Kjbjnl3JuahGogoAATLZR8P0tG6WGCBAgQIAAAQIEBGDMAQIECBAgQIAAAQIECDQEvIA3GwZN4LURMTMi9oyIbbp9cf/v//2/eiAmBWM23njjbp9S+wMgMGfOnFrQZSTw8p//+Z9TcVX/GhFXRsRVEdG1LWWm4kKcgwCB4RAQgBmOcXaVxQQsIC3m1K6UBczthPyeAAECBFoJuH+UmxeeX8q5qUWgCgICMNlGwfe3bJQaIkCAAAECBAgQEIAxBwgQIECAAAECBAgQINAQ8ALebBhkgbUWBGFSGGaTqbjQV73qVfVAzPTp02P99dePVVZZZSpO7RwVFXjiiSfi/vvvj7vvvrseePmf//mfqertjxcEXlLw5T+m6qTOQ4AAgRwCAjA5FLUxKAIWkOYZSQuY8zhqhQABAsMm4P5RbsQ9v5RzU4tAFQQEYLKNgu9v2Sg1RIAAAQIECBAgIABjDhAgQIAAAQIECBAgQKAh4AW82TAsAhstCMOk3WHWnsqLXnnllWODDTZY6M9U9sG5pkYgBV2a/6QAzBQfPxm108u9U3xupyNAgEA2AQGYbJQaGgABC0jzDKIFzHkctUKAAIFhE3D/KDfinl/KualFoAoCAjDZRsH3t2yUGiJAgAABAgQIEBCAMQcIECBAgAABAgQIECDQEPAC3mwYRoGtFoRh/joi1ukFwGKLLbZQIGbdddeNlVZaqRfdcc4OBX7961/Hgw8+uFDYZd68eR22lK34QxHxrQW7vfwgW6saIkCAQA8FBGB6iO/UlROwgDTPkFjAnMdRKwQIEBg2AfePciPu+aWcm1oEqiAgAJNtFHx/y0apIQIECBAgQIAAAQEYc4AAAQIECBAgQIAAAQINAS/gzYZhF1grInaIiBkL/ry8lyBLL710vOENb4g11lij9vfo//26172ul10bunP/4he/iJ/97Gfx05/+tPb36P89d+7cXns8HxE3LfjznYh4uNcdcn4CBAjkFhCAyS2qvX4WsIA0z+hZwJzHUSsECBAYNgH3j3Ij7vmlnJtaBKoosEiBREwV+12BPvn+VoFB0AUCBAgQIECAwKAICMAMyki6DgIECBAgQIAAAQIEcgh4AZ9DURuDIjBtVBAmBWL+okoX9vKXv3yhcMxrX/vaWHnllWs7x6S/084yjvYCaaeWJ554ItJOLunvX/7ylwuFXJ5/PmVMKnX8+6jQSwq/vFip3ukMAQIEMgsIwGQG1VxfC1hAmmf4LGDO46gVAgQIDJuA+0e5Eff8Us5NLQJVFBCAKT0qvr+VplORAAECBAgQIECgWUAAxpwgQIAAAQIECBAgQIBAQ8ALeLOBwPgCa44KxPxlRCxXdaxXv/rVtSBMqz8jIZkVV1wx0k4zg3iknVmefPLJMeGWFHBp/vOb3/ymHy7/6Yj43qjQyyP90Gl9JECAQC4BAZhcktoZBAELSPOMogXMeRy1QoAAgWETcP8oN+KeX8q5qUWgigICMKVHxfe30nQqEiBAgAABAgQINAsIwJgTBAgQIECAAAECBAgQaAh4AW82ECgusGFEbB0RWy34+w3Fq1ar5KKLLhrLLrvsQn+WWWaZcX+2xBJLxOKLL97xn3TlL7zwQsd/nnvuuXjmmWfif//3f2t/N/9p9fOXXnqpWtCd9eanEfGDiLhjwd/3dVZdaQIECAyWgADMYI2nq5mcgAWkk/MbqW0Bcx5HrRAgQGDYBNw/yo2455dybmoRqKKAAEzpUfH9rTSdigQIECBAgAABAs0CAjDmBAECBAgQIECAAAECBBoCXsCbDQTKC7x2VBgmhWI2L9+UmkMocNeosEsKvfzXEBq4ZAIECIwrIABjchBoCFhAmmc2WMCcx1ErBAgQGDYB949yI+75pZybWgSqKCAAU3pUfH8rTaciAQIECBAgQIBAs4AAjDlBgAABAgQIECBAgACBhoAX8GYDgXwCr1iwM8yWEbHBgj9r5WteS30s8HBE3L/gT9rlJf35fR9fj64TIECg6wICMF0ndoI+ErCANM9gWcCcx1ErBAgQGDYB949yI+75pZybWgSqKCAAU3pUfH8rTaciAQIECBAgQIBAs4AAjDlBgAABAgQIECBAgACBhoAX8GYDge4KvHJUGGYkFJP+Xrq7p9V6jwTmjgq6jARe0t//16P+OC0BAgT6VkAApm+HTse7IGABaR5UC5jzOGqFAAECwybg/lFuxD2/lHNTi0AVBQRgSo+K72+l6VQkQIAAAQIECBBoFhCAMScIECBAgAABAgQIECDQEPAC3mwg0BuBNZuCMWtHxBsiYvHedMdZOxR4ISJ+FhE/aQq8PNJhO4oTIECAwDgCAjCmBoGGgAWkeWaDBcx5HLVCgACBYRNw/yg34p5fyrmpRaCKAgIwpUfF97fSdCoSIECAAAECBAg0CwjAmBMECBAgQIAAAQIECBBoCHgBbzYQqJbA6guCMCkMs8ao/53+ealqdXXge/PsgpBLCrr8dNT/Tv/86MBfvQskQIDA1As0P5eO6cH8+RP+eup764wEplDAAtI82BYw53HUCgECBIZNwP2j3Ih7finnphaBKgoIwJQeFd/fStOpSIAAAQIECBAg0CwgAGNOECBAgAABAgQIECBAoCHgBbzZQKB/BF6zIBAzEox5bUSsHBErLfh7hf65lEr09LcR8cSCP7+OiF82BV1+VYle6gQBAgSGR0AAZnjG2pV2KGABaYdg4xS3gDmPo1YIECAwbALuH+VG3PNLOTe1CFRRQACm9Kj4/laaTkUCBAgQIECAAIFmAQEYc4IAAQIECBAgQIAAAQINAS/gzQYCgyOwxKgwTArGjA7HjP7nV0XEkoNz2WOu5A8R8T8RkQItI+GW9HfzP6efPT+gBi6LAAEC/SogANOvI6ffXRewgDQPsQXMeRy1QoAAgWETcP8oN+KeX8q5qUWgigICMKVHxfe30nQqEiBAgAABAgQINAsIwJgTBAgQIECAAAECBAgQaAh4AW82EBhOgZdFxLKj/izT9M/pd6N/lv53qrP4gj+LjfrfIz8b7+8k/ELBP/NGlftjRPxvRDyz4M/o/z3ys/T36J+nOg4CBAgQ6E8BAZj+HDe9ngIBC0jzIFv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IsFzHkctUKAAIFhE3D/KDfinl/KualFoIoCAjClR8X3t9J0KhIgQIAAAQIECDQLCMCYEwQIECBAgAABAgQIEGgIeAFvNhAgQIAAAQIECFRBQACmCqOgD5UUsIA0z7BYwJzHUSsECBAYNgH3j3Ij7vmlnJtaBKooIABTelR8fytNpyIBAgQIECBAgECzgACMOUGAAAECBAgQIECAAIGGgBfwZgMBAgQIECBAgEAVBARgqjAK+lBJAQtI8wyLBcx5HLVCgACBYRNw/yg34p5fyrmpRaCKAgIwpUfF97fSdCoSIECAAAECBAg0CwjAmBMECBAgQIAAAQIECBBoCHgBbzYQIECAAAECBAhUQUAApgqjoA+VFLCANM+wWMCcx1ErBAgQGDYB949yI+75pZybWgSqKCAAU3pUfH8rTaciAQIECBAgQIBAs4AAjDlBgAABAgQIECBAgACBhoAX8GYDAQIECBAgQIBAFQQEYKowCvpQSQELSPMMiwXMeRy1QoAAgWETcP8oN+KeX8q5qUWgigICMKVHxfe30nQqEiBAgAABAgQINAsIwJgTBAgQIECAAAECBAgQaAh4AW82ECBAgAABAgQIVEFAAKYKo6APlRSwgDTPsFjAnMdRKwQIEBg2AfePciPu+aWcm1oEqiggAFN6VHx/K02nIgECBAgQIECAQLOAAIw5QYAAAQIECBAgQIAAgYaAF/BmAwECBAgQIECAQBUEBGCqMAr6UEkBC0jzDEs7xzxn0QoBAgQIDLrA/E0nfGwd9MsvfH3t7rscC1MqSGDKBRZZpO3SurYFprzT1Tyh72/VHBe9IkCAAAECBAj0pYCH8L4cNp0mQIAAAQIECBAgQKBLAl7AdwlWswQIECBAgAABAh0JCMB0xKXwMAlYQJpntNs55jmLVggQIEBg0AUEN4qNcLv7LsdijkoR6IWAAEw2dd/fslFqiAABAgQIECBAQADGHCBAgAABAgQIECBAgEBDwAt4s4EAAQIECBAgQKAKAgIwVRgFfaikgAWkeYalnWOes2iFAAECBAZdQHCj2Ai3u+9yLOaoFIFeCAjAZFP3/S0bpYYIECBAgAABAgQEYMwBAgQIECBAgAABAgQINAS8gDcbCBAgQIAAAQIEqiAgAFOFUdCHSgpYQJpnWNo55jmLVggQIEBg0AUEN4qNcLv7LsdijkoR6IWAAEw2dd/fslFqiAABAgQIECBAQADGHCBAgAABAgQIECBAgEBDwAt4s4EAAQIECBAgQKAKAgIwVRgFfaikgAWklRwWnSJAgAABAgQmEPD8YnoQ6F8BAZhsY+f7WzZKDREgQIAAAQIECAjAmAMECBAg9LxnvQAAIABJREFUQIAAAQIECBBoCHgBbzYQIECAAAECBAhUQUAApgqjoA+VFLCAtJLDolMECBAgQIDABAKeX0wPAv0rIACTbex8f8tGqSECBAgQIECAAAEBGHOAAAECBAgQIECAAAECDQEv4M0GAgQIECBAgACBKggIwFRhFPShkgIWkFZyWHSKAAECBAgQmEDA84vpQaB/BQRgso2d72/ZKDVEgAABAgQIECAgAGMOECBAgAABAgQIECBAoCHgBbzZQIAAAQIECBAgUAUBAZgqjII+VFLAAtJKDotOESBAgAABAhMIeH4xPQj0r4AATLax8/0tG6WGCBAgQIAAAQIEBGDMAQIECBAgQIAAAQIECDQEvIA3GwgQIECAAAECBConMH/+/AkDMZXrsA4R6KKABaRdxNU0AQIECBAg0BUBzy9dYdUogSkREIDJxuz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Iw5QIAAAQIECBAgQIAAgYaAF/BmAwECBAgQIECAQOUEBGAqNyQ61EMBC0h7iO/UBAgQIECAQCkBzy+l2FQiUAkBAZhsw+D7WzZKDREgQIAAAQIECAjAmAMECBAgQIAAAQIECBBoCHgBbzYQIECAAAECBAhUTkAApnJDokM9FLCAtIf4Tk2AAAECBAiUEvD8UopNJQKVEBCAyTYMvr9lo9QQAQIECBAgQICAAMz/b9+OcuzGcSiAImua/a+tBvWlFwdwKjTdvrTOd0cq+pB4cEu+ZoAAAQIECBAgQIAAAQJLwAG8aSBAgAABAgQIEIgTEICJa4mCHhTwAemD+P40AQIECBAgUBLw/lJis4hAhIAATFsb3L+1UdqIAAECBAgQIEBAAMYMECBAgAABAgQIECBAYAk4gDcNBAgQIECAAAECcQICMHEtUdCDAj4gfRDfnyZAgAABAgRKAt5fSmwWEYgQEIBpa4P7tzZKGxEgQIAAAQIECAjAmAECBAgQIECAAAECBAgsAQfwpoEAAQIECBAgQCBOQAAmriUKelDAB6QP4vvTBAgQIECAQEnA+0uJzSICkQK/fpCIiSz8+aLcvz3fAxUQIECAAAECBF4jIADzmlZ6EAIECBAgQIAAAQIEGgQcwDcg2oIAAQIECBAgQKBXQACm19NuswV8QDq7f6onQIAAAQI7Cnh/2bHrnvmtAgIw5c66fyvTWUiAAAECBAgQIHAUEIAxEwQIECBAgAABAgQIEFgCDuBNAwECBAgQIECAQJyAAExcSxT0oIAPSB/E96cJECBAgACBkoD3lxKbRQQiBQRgym1x/1ams5AAAQIECBAgQOAoIABjJggQIECAAAECBAgQILAEHMCbBgIECBAgQIAAgTgBAZi4lijoQQEfkD6I708TIECAAAECJQHvLyU2iwhECgjAlNvi/q1MZyEBAgQIECBAgMBRQADGTBAgQIAAAQIECBAgQGAJOIA3DQQIECBAgAABAnECAjBxLVHQgwI+IH0Q358mQIAAAQIESgLeX0psFhGIFBCAKbfF/VuZzkICBAgQIECAAIGjgACMmSBAgAABAgQIECBAgMAScABvGggQIECAAAECBOIEBGDiWqKgBwV8QPogvj9NgAABAgQIlAS8v5TYLCIQKSAAU26L+7cynYUECBAgQIAAAQJHAQEYM0GAAAECBAgQIECAAIEl4ADeNBAgQIAAAQIECMQJCMDEtURBDwr4gPRBfH+aAAECBAgQKAl4fymxWUQgUkAAptwW929lOgsJECBAgAABAgSOAgIwZoIAAQIECBAgQIAAAQJLwAG8aSBAgAABAgQIEIgTEICJa4mCHhTwAemD+P40AQIECBAgUBLw/lJis4hApIAATLkt7t/KdBYSIECAAAECBAgcBQRgzAQBAgQIECBAgAABAgSWgAN400CAAAECBAgQIJAgcHwv/a2mr6/T/5xQvxoI3CbgA9LbaG1MgAABAgQI3CTg/eUmWNsSeEBAAKaM7v6tTGchAQIECBAgQIDAUUAAxkwQIECAAAECBAgQIEBgCTiANw0ECBAgQIAAAQIJAgIwCV1QQ6SAD0gj26IoAgQIECBA4ETA+4vxIPAeAQGYci/dv5XpLCRAgAABAgQIEDgKCMCYCQIECBAgQIAAAQIECCwBB/CmgQABAgQIECBAIEFAACahC2qIFPABaWRbFEWAAAECBAicCHh/MR4E3iMgAFPupfu3Mp2FBAgQIECAAAECRwEBGDNBgAABAgQIECBAgACBJeAA3jQQIECAAAECBAgkCAjAJHRBDZECPiCNbIuiCBAgQIAAgRMB7y/Gg8B7BARgyr10/1ams5AAAQIECBAgQOAoIABjJggQIECAAAECBAgQILAEHMCbBgIECBAgQIAAgQQBAZiELqghUsAHpJFtURQBAgQIECBwIuD9xXgQeI+AAEy5l+7fynQWEiBAgAABAgQIHAUEYMwEAQIECBAgQIAAAQIEloADeNNAgAABAgQIECCQICAAk9AFNUQK+IA0si2KIkCAAAECBE4EvL8YDwLvERCAKffS/VuZzkICBAgQIECAAIGjgACMmSBAgAABAgQIECBAgMAScABvGggQIECAAAECBBIEBGASuqCGSAEfkEa2RVEECBAgQIDAiYD3F+NB4D0CAjDlXrp/K9NZSIAAAQIECBAgcBQQgDETBAgQIECAAAECBAgQWAIO4E0DAQIECBAgQIBAgoAATEIX1BAp4APSyLYoigABAgQIEDgR8P5iPAi8R0AAptxL929lOgsJECBAgAABAgSOAgIwZoIAAQIECBAgQIAAAQJLwAG8aSBAgAABAgQIEEgQEIBJ6IIaIgV8QBrZFkURIECAAAECJwLeX4wHgfcICMCUe+n+rUxnIQECBAgQIECAwFFAAMZMECBAgAABAgQIECBAYAk4gDcNBAgQIECAAAECCQICMAldUEOkgA9II9uiKAIECBAgQOBEwPuL8SDwHgEBmHIv3b+V6SwkQIAAAQIECBA4CgjAmAkCBAgQIECAAAECBAgsAQfwpoEAAQIECBAgQCBBQAAmoQtqiBTwAWlkWxRFgAABAgQInAh4fzEeBN4jIABT7qX7tzKdhQQIECBAgAABAkcBARgzQYAAAQIECBAgQIAAgSXgAN40ECBAgAABAgQIJAgIwCR0QQ2RAj4gjWyLoggQIECAAIETAe8vxoPAewQEYMq9dP9WprOQAAECBAgQIEDgKCAAYyYIECBAgAABAgQIECCwBBzAmwYCBAgQIECAAIEEAQGYhC6oIVLAB6SRbVEUAQIECBAgcCLg/cV4EHiPgABMuZfu38p0FhIgQIAAAQIECBwFBGDMBAECBAgQIECAAAECBJaAA3jTQIAAAQIECBAgkCAgAJPQBTVECviANLItiiJAgAABAgROBLy/GA8C7xEQgCn30v1bmc5CAgQIECBAgACBo4AAjJkgQIAAAQIECBAgQIDAEnAAbxoIECBAgAABAgQSBARgErqghkgBH5BGtkVRBAgQIECAwImA9xfjQeA9AgIw5V66fyvTWUiAAAECBAgQIHAUEIAxEwQIECBAgAABAgQIEFgCDuBNAwECBAgQIECAQIKAAExCF9QQKeAD0si2KIoAAQIECBA4EfD+YjwIvEdAAKbcS/dvZToLCRAgQIAAAQIEjgICMGaCAAECBAgQIECAAAECS8ABvGkgQIAAAQIECBBIEBCASeiCGiIFfEAa2RZFESBAgAABAicC3l+MB4G5Ar9+/fXTur/+g7lP31q5+7dWTpsRIECAAAECBPYW8BK+d/89PQECBAgQIECAAAECvws4gDcRBAgQIECAAAECCQICMAldUEOkgA9II9uiKAIECBAgQOBEwPuL8SAwV0AApq137t/aKG1EgAABAgQIECAgAGMGCBAgQIAAAQIECBAgsAQcwJsGAgQIECBAgACBBAEBmIQuqCFSwAekkW1RFAECBAgQIHAi4P3FeBCYKyAA09Y7929tlDYiQIAAAQIECBAQgDEDBAgQIECAAAECBAgQWAIO4E0DAQIECBAgQIBAgoAATEIX1BAp4APSyLYoigABAgQIEDgR8P5iPAjMFRCAaeud+7c2ShsRIECAAAECBAgIwJgBAgQIECBAgAABAgQILAEH8KaBAAECBAgQIEAgQUAAJqELaogU8AFpZFsURYAAAQIECJwIeH8xHgTmCgjAtPXO/VsbpY0IECBAgAABAgQEYMwAAQIECBAgQIAAAQIEloADeNNAgAABAgQIECCQICAAk9AFNUQK+IA0si2KIkCAAAECBE4EvL8YDwJzBQRg2nrn/q2N0kYECBAgQIAAAQICMGaAAAECBAgQIECAAAECS8ABvGkgQIAAAQIECBBIEBCASeiCGiIFfEAa2RZFESBAgAABAicC3l+MB4G5AgIwbb1z/9ZGaSMCBAgQIECAAAEBGDNAgAABAgQIECBAgACBJeAA3jQQIECAAAECBAgkCAjAJHRBDZECPiCNbIuiCBAgQIAAgRMB7y/Gg8BcAQGYtt65f2ujtBEBAgQIECBAgIAAjBkgQIAAAQIECBAgQIDAEnAAbxoIECBAgAABAgTiBL6+vk4DMXEFK4jAjQI+IL0R19YECBAgQIDALQLeX25htSmB/0RAAKaN2f1bG6WNCBAgQIAAAQIEBGDMAAECBAgQIECAAAECBJaAA3jTQIAAAQIECBAgECcgABPXEgU9KOAD0gfx/WkCBAgQIECgJOD9pcRmEYEIAQGYtja4f2ujtBEBAgQIECBAgIAAjBkgQIAAAQIECBAgQIDAEnAAbxoIECBAgAABAgTiBARg4lqioAcFfED6IL4/TYAAAQIECJQEvL+U2CwiECEgANPWBvdvbZQ2IkCAAAECBAgQEIAxAwQIECBAgAABAgQIEFgCDuBNAwECBAgQIECAQJyAAExcSxT0oIAPSB/E96cJECBAgACBkoD3lxKbRQQiBARg2trg/q2N0kYECBAgQIAAAQICMGaAAAECBAgQIECAAAECS8ABvGkgQIAAAQIECBCIExCAiWuJgh4U+NsHpA+W5k8TIECAAAECBEoCX/87HkuXtrGIAIEbBARg2lDdv7VR2ogAAQIECBAgQEAAxgwQIECAAAECBAgQIEBgCTiANw0ECBAgQIAAAQJxAgIwcS1R0IMCAjAP4vvTBAgQIECAwC0CAjC3sNqUQIuAAEwL4/cm7t/aKG1EgAABAgQIECAgAGMGCBAgQIAAAQIECBAgsAQcwJsGAgQIECBAgACBOAEBmLiWKOhBAQGYB/H9aQIECBAgQOAWAQGYW1htSqBFQACmhfF7E/dvbZQ2IkCAAAECBAgQEIAxAwQIECBAgAABAgQIEFgCDuBNAwECBAgQIECAQJyAAExcSxT0oIAAzIP4/jQBAgQIECBwi4AAzC2sNiXQIiAA08L4vYn7tzZKGxEgQIAAAQIECAjAmAECBAgQIECAAAECBAgsAQfwpoEAAQIECBAgQCBOQAAmriUKelBAAOZBfH+aAAECBAgQuEVAAOYWVpsSaBEQgGlh/N7E/VsbpY0IECBAgAABAgQEYMwAAQIECBAgQIAAAQIEloADeNNAgAABAgQIECAQJyAAE9cSBT0oIADzIL4/TYAAAQIECNwiIABzC6tNCbQICMC0MH5v4v6tjdJGBAgQIECAAAECAjBmgAABAgQIECBAgAABAkvAAbxpIECAAAECBAgQiBMQgIlriYIeFBCAeRDfnyZAgAABAgRuERCAuYXVpgRaBARgWhi/N3H/1kZpIwIECBAgQIAAAQEYM0CAAAECBAgQIECAAIEl4ADeNBAgQIAAAQIECMQJCMDEtURBDwoIwDyI708TIECAAAECtwgIwNzCalMCLQICMC2M35u4f2ujtBEBAgQIECBAgIAAjBkgQIAAAQIECBAgQIDAEnAAbxoIECBAgAABAgTiBARg4lqiIAIECBAgQIAAAQIECBDYQEAApq3J7t/aKG1EgAABAgQIECAgAGMGCBAgQIAAAQIECBAgsAQcwJsGAgQIECBAgACBOAEBmLiWKIgAAQIECBAgQIAAAQIENhAQgGlrsvu3NkobESBAgAABAgQICMCYAQIECBAgQIAAAQIECCwBB/CmgQABAgQIECBAIE5AACauJQoiQIAAAQIECBAgQIAAgQ0EBGDamuz+rY3SRgQIECBAgAABAgIwZoAAAQIECBAgQIAAAQJLwAG8aSBAgAABAgQIEIgTEICJa4mCCBAgQIAAAQIECBAgQGADAQGYtia7f2ujtBEBAgQIECBAgIAAjBkgQIAAAQIECBAgQIDAEnAAbxoIECBAgAABAgTiBARg4lqiIAIECBAgQIAAAQIECBDYUODXDxIxG7L85JHdv/1Eyb8hQIAAAQIECBD4kYAAzI+Y/CMCBAgQIECAAAECBDYRcAC/SaM9JgECBAgQIEBgkoAAzKRuqZUAAQIECBAgQIAAAQIE3iogAFPurPu3Mp2FBAgQIECAAAECRwEBGDNBgAABAgQIECBAgACBJeAA3jQQIECAAAECBAjECQjAxLVEQQQIECBAgAABAgQIECCwoYAATLnp7t/KdBYSIECAAAECBAgcBQRgzAQBAgQIECBAgAABAgSWgAN400CAAAECBAgQIBAnIAAT1xIFESBAgAABAgQIECBAgMCGAgIw5aa7fyvTWUiAAAECBAgQIHAUEIAxEwQIECBAgAABAgQIEFgCDuBNAwECBAgQIECAQJyAAExcSxREgAABAgQIECBAgAABAhsKCMCUm+7+rUxnIQECBAgQIECAwFFAAMZMECBAgAABAgQIECBAYAk4gDcNBAgQIECAAAECcQICMHEtURABAgQIECBAgAABAgQIbCggAFNuuvu3Mp2FBAgQIECAAAECRwEBGDNBgAABAgQIECBAgACBJeAA3jQQIECAAAECBAjECQjAxLVEQQQIECBAgAABAgQIECCwoYAATLnp7t/KdBYSIECAAAECBAgcBQRgzAQBAgQIECBAgAABAgSWgAN400CAAAECBAgQIBAnIAAT1xIFESBAgAABAgQIECBAgMCGAgIw5aa7fyvTWUiAAAECBAgQIHAUEIAxEwQIECBAgAABAgQIEFgCDuBNAwECBAgQIECAQILA8b30t5q+vk7/c0L9aiBAgAABAgQIECBAgAABAq8TEIApt9T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Ah8CAjAlMfB/VuZzkICBAgQIECAAIGjgACMmSBAgAABAgQIECBAgMAScABvGggQIECAAAECBBIEBGASuqAGAgQIECBAgAABAgQIECDwISAAUx4H929lOgsJECBAgAABAgSOAgIwZoIAAQIECBAgQIAAAQJLwAG8aSBAgAABAgQIEEgQEIBJ6IIaCBAgQIAAAQIECBAgQIDAh4AATHkc3L+V6SwkQIAAAQIECBA4CgjAmAkCBAgQIECAAAECBAgsAQfwpoEAAQIECBAgQCBBQAAmoQtqIECAAAECBAgQIECAAAECHwICMOVxcP9WprOQAAECBAgQIEDgKCAAYyYIECBAgAABAgQIECCwBBzAmwYCBAgQIECAAIEEAQGYhC6ogQABAgQIECBAgAABAgQIfAgIwJTHwf1bmc5CAgQIECBAgACBo4AAjJkgQIAAAQIECBAgQIDAEnAAbxoIECBAgAABAgQSBARgErqgBgIECBAgQIAAAQIECBAg8CEgAFMeB/dvZToLCRAgQIAAAQIEjgICMGaCAAECBAgQIECAAAECS8ABvGkgQIAAAQIECBBIEBCASeiCGggQIECAAAECBAgQIECAwIeAAEx5HNy/leksJECAAAECBAgQOAoIwJgJAgQIECBAgAABAgQILAEH8KaBAAECBAgQIEAgQUAAJqELaiBAgAABAgQIECBAgAABAh8CAjDlcXD/VqazkAABAgQIECBA4CggAGMmCBAgQIAAAQIECBAgsAQcwJsGAgQIECBAgACBBAEBmIQuqIEAAQIECBAgQIAAAQIECHwICMCUx8H9W5nOQgIECBAgQIAAgaOAAIyZIECAAAECBAgQIECAwBJwAG8aCBAgQIAAAQIEEgQEYBK6oAYCBAgQIECAAAECBAgQIPAhIABTHgf3b2U6CwkQIECAAAECBI4CAjBmggABAgQIECBAgAABAkvAAbxpIECAAAECBAgQSBAQgEnoghoIECBAgAABAgQIECBAgMCHgABMeRzcv5XpLCRAgAABAgQIEDgKCMCYCQIECBAgQIAAAQIECCwBB/CmgQABAgQIECBAIEFAACahC2ogQIAAAQIECBAgQIAAAQIfAgIw5XFw/1ams5AAAQIECBAgQOAoIABjJggQIECAAAECBAgQILAEHMCbBgIECBAgQIAAgQQBAZiELqiBAAECBAgQIECAAAECBLYW+PXrr5/W/fUfbA3o/k37CRAgQIAAAQIEbhDwEn4Dqi0JECBAgAABAgQIEBgrIAAztnUKJ0CAAAECBAi8SkAA5lXt9DAECBAgQIAAAQIECBAgMFFAAKata+7f2ihtRIAAAQIECBAgIABjBggQIECAAAECBAgQILAEHMCbBgIECBAgQIAAgQQBAZiELqiBAAECBAgQIECAAAECBLYWEIBpa7/7tzZKGxEgQIAAAQIECAjAmAECBAgQIECAAAECBAgsAQfwpoEAAQIECBAgQCBBQAAmoQtqIECAAAECBAgQIECAAIGtBQRg2trv/q2N0kYECBAgQIAAAQICMGaAAAECBAgQIECAAAECS8ABvGkgQIAAAQIECBBIEPhPAzA/+KDnksnX1+njXNr7e7H6zwn5n/uYH/Nz5UfI/Jgf83NFwPxc0fP7Y37MzxUB83NFz+/PH3q+vfvZQLl/+5mTf0WAAAECBAgQIPADAS/hP0DyTwgQIECAAAECBAgQ2EbAAfw2rfagBAgQIECAAIFoAQGYf2iPD7DOsQRgzn3Mj/n5h5+bP/6p+TE/5ueKgPm5ouf3x/yYnysC5ueKnt+fP18Jr3hutNb920bN9qgECBAgQIAAgbsFBGDuFrY/AQIECBAgQIAAAQKTBBzAT+qWWgkQIECAAAEC7xUQgPmH3voA6xxLAObcx/yYn3/4ufnjn5of82N+rgiYnyt6fn/Mj/m5ImB+ruj5/fnzlfCK50Zr3b9t1GyPSoAAAQIECBC4W0AA5m5h+xMgQIAAAQIECBAgMEnAAfykbqmVAAECBAgQIPBeAQGYf+itD7DOsQRgzn3Mj/n5h5+bP/6p+TE/5ueKgPm5ouf3x/yYnysC5ueKnt+fP18Jr3hutNb920bN9qgECBAgQIAAgbsFBGDuFraFAvC+AAAVk0lEQVQ/AQIECBAgQIAAAQKTBBzAT+qWWgkQIECAAAECBLoETgM3DX/k7rsI9Z83if+5j/kxP1d+5syP+TE/VwTMzxU9vz/mx/xcETA/V/T8/vyud/f/b13pVdJa929J3VALAQIECBAgQGC4gJfw4Q1UPgECBAgQIECAAAECrQIO4Fs5bUaAAAECBAgQIDBEwAdM5426+y6FP/8rPxXmx/yYnysC5ueKnt8f82N+rgiYnyt6fn/MT9L83P3/i1eeNWmt+7ekbqiFAAECBAgQIDBcwEv48AYqnwABAgQIECBAgACBVgEH8K2cNiNAgAABAgQIEBgi4AOy80bdfZfCn/+VnwrzY37MzxUB83NFz++P+TE/VwTMzxU9vz/mJ2l+7v7/xSvPmrTW/VtSN9RCgAABAgQIEBgu4CV8eAOVT4AAAQIECBAgQIBAq4AD+FZOmxEgQIAAAQIECAwR8AHZeaPuvkvhz//KT4X5MT/m54qA+bmi5/fH/JifKwLm54qe3x/zkzQ/d///4pVnTVrr/i2pG2ohQIAAAQIECAwX8BI+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4AC+ldNmBAgQIECAAAECBAgQIECAAAECBAgQIECAAAECmwu4f9t8ADw+AQIECBAgQKBTQACmU9NeBAgQIECAAAECBAhMF3AAP72D6idAgAABAgQIECBAgAABAgQIECBAgAABAgQIEEgScP+W1A21ECBAgAABAgSGCwjADG+g8gkQIECAAAECBAgQaBVwAN/KaTMCBAgQIECAAAECBAgQIECAAAECBAgQIECAAIHNBdy/bT4AHp8AAQIECBAg0CkgANOpaS8CBAgQIECAAAECBKYLOICf3kH1EyBAgAABAgQIECBAgAABAgQIECBAgAABAgQIJAm4f0vqhloIECBAgAABAsMFBGCGN1D5BAgQIECAAAECBAi0CjiAb+W0GQECBAgQIECAAAECBAgQIECAAAECBAgQIECAwOYC7t82HwCPT4AAAQIECBDoFBCA6dS0FwECBAgQIECAAAEC0wUcwE/voPoJECBAgAABAgQIECBAgAABAgQIECBAgAABAgSSBNy/JXVDLQQIECBAgACB4QICMMMbqHwCBAgQIECAAAECBFoFHMC3ctqMAAECBAgQIECAAAECBAgQIECAAAECBAgQIEBgcwH3b5sPgMcnQIAAAQIECHQKCMB0atqLAAECBAgQIECAAIHpAg7gp3dQ/QQIECBAgAABAgQIECBAgAABAgQIECBAgAABAkkC7t+SuqEWAgQIECBAgMBwAQGY4Q1UPgECBAgQIECAAAECrQIO4Fs5bUaAAAECBAgQIECAAAECBAgQIECAAAECBAgQILC5gPu3zQfA4xMgQIAAAQIEOgUEYDo17UWAAAECBAgQIECAwHQBB/DTO6h+AgQIECBAgAABAgQIECBAgAABAgQIECBAgACBJAH3b0ndUAsBAgQIECBAYLiAAMzwBiqfAAECBAgQIECAAIFWAQfwrZw2I0CAAAECBAgQIECAAAECBAgQIECAAAECBAgQ2FzA/dvmA+DxCRAgQIAAAQKdAgIwnZr2IkCAAAECBAgQIEBguoAD+OkdVD8BAgQIECBAgAABAgQIECBAgAABAgQIECBAgECSgPu3pG6ohQABAgQIECAwXEAAZngDlU+AAAECBAgQIECAQKuAA/hWTpsRIECAAAECBAgQIECAAAECBAgQIECAAAECBAhsLuD+bfMB8PgECBAgQIAAgU4BAZhOTXsRIECAAAECBAgQIDBdwAH89A6qnwABAgQIECBAgAABAgQIECBAgAABAgQIECBAIEnA/VtSN9RCgAABAgQIEBguIAAzvIHKJ0CAAAECBAgQIECgVcABfCunzQgQIECAAAECBAgQIECAAAECBAgQIECAAAECBDYXcP+2+QB4fAIECBAgQIBAp4AATKemvQgQIECAAAECBAgQmC7gAH56B9VPgAABAgQIECBAgAABAgQIECBAgAABAgQIECCQJOD+LakbaiFAgAABAgQIDBcQgBneQOUTIECAAAECBAgQINAqcDyAb93cZgQIECBAgAABAgQIECBAgAABAgQIECBAgAABAgQ2F/DN4uYD4PEJECBAgAABAlcEvExe0bOWAAECBAgQIECAAIG3CQjAvK2jnocAAQIECBAgQIAAAQIECBAgQIAAAQIECBAgQCBJwDeLSd1QCwECBAgQIEBgmICXyWENUy4BAgQIECBAgAABArcKCMDcymtzAgQIECBAgAABAgQIECBAgAABAgQIECBAgACBzQV8s7j5AHh8AgQIECBAgMAVAS+TV/SsJUCAAAECBAgQIEDgbQICMG/rqOchQIAAAQIECBAgQIAAAQIECBAgQIAAAQIECBBIEvDNYlI31EKAAAECBAgQGCbgZXJ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xAAGZYw5RLgAABAgQIECBAgAABAgQIECBAgAABAgQIECBAgAABAgQIECBAgAABAgQIECBAgAABAgQIENhNQABmt457XgIECBAgQIAAAQIECBAgQIAAAQIECBAgQIAAAQIECBAgQIAAAQIECBAgQIAAAQIECBAgQIDAMAEBmGENUy4BAgQIECBAgAABAgQIECBAgAABAgQIECBAgAABAgQIECBAgAABAgQIECBAgAABAgQIECBAYDcBAZjdOu55CRAgQIAAAQIECBAgQIAAAQIECBAgQIAAAQIECBAgQIAAAQIECBAgQIAAAQIECBAgQIAAAQLDBARghjVMuQQIECBAgAABAgQIECBAgAABAgQIECBAgAABAgQIECBAgAABAgQIECBAgAABAgQIECBAgACB3QQEYHbruOclQIAAAQIECBAgQIAAAQIECBAgQIAAAQIECBAgQIAAAQIECBAgQIAAAQIECBAgQIAAAQIECAwTEIAZ1jDlEiBAgAABAgQIECBAgAABAgQIECBAgAABAgQIECBAgAABAgQIECBAgAABAgQIECBAgAABAgR2ExCA2a3jnpcAAQIECBAgQIAAAQIECBAgQIAAAQIECBAgQIAAAQIECBAgQIAAAQIECBAgQIAAAQIECBAgMEzg/5nF9n29HoZwAAAAAElFTkSuQmCC"/>
          <p:cNvSpPr>
            <a:spLocks noChangeAspect="1" noChangeArrowheads="1"/>
          </p:cNvSpPr>
          <p:nvPr/>
        </p:nvSpPr>
        <p:spPr bwMode="auto">
          <a:xfrm>
            <a:off x="155575" y="-2422525"/>
            <a:ext cx="7772400" cy="5057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2725" y="103761"/>
            <a:ext cx="3780000" cy="2471681"/>
          </a:xfrm>
          <a:prstGeom prst="rect">
            <a:avLst/>
          </a:prstGeom>
        </p:spPr>
      </p:pic>
      <p:pic>
        <p:nvPicPr>
          <p:cNvPr id="12" name="Picture 7">
            <a:extLst>
              <a:ext uri="{FF2B5EF4-FFF2-40B4-BE49-F238E27FC236}">
                <a16:creationId xmlns:a16="http://schemas.microsoft.com/office/drawing/2014/main" id="{B6BFB248-26CA-40BF-A415-B34D220F865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0187" b="46178"/>
          <a:stretch/>
        </p:blipFill>
        <p:spPr bwMode="auto">
          <a:xfrm>
            <a:off x="8052725" y="2612151"/>
            <a:ext cx="3780000" cy="1990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5"/>
          <a:stretch>
            <a:fillRect/>
          </a:stretch>
        </p:blipFill>
        <p:spPr>
          <a:xfrm>
            <a:off x="8052725" y="4569478"/>
            <a:ext cx="3780000" cy="1978422"/>
          </a:xfrm>
          <a:prstGeom prst="rect">
            <a:avLst/>
          </a:prstGeom>
        </p:spPr>
      </p:pic>
    </p:spTree>
    <p:extLst>
      <p:ext uri="{BB962C8B-B14F-4D97-AF65-F5344CB8AC3E}">
        <p14:creationId xmlns:p14="http://schemas.microsoft.com/office/powerpoint/2010/main" val="1097163453"/>
      </p:ext>
    </p:extLst>
  </p:cSld>
  <p:clrMapOvr>
    <a:masterClrMapping/>
  </p:clrMapOvr>
  <p:timing>
    <p:tnLst>
      <p:par>
        <p:cTn id="1" dur="indefinite" restart="never" nodeType="tmRoot"/>
      </p:par>
    </p:tnLst>
  </p:timing>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038DED1542C1943A1290884108DB0E9" ma:contentTypeVersion="2" ma:contentTypeDescription="Create a new document." ma:contentTypeScope="" ma:versionID="75948dd912159fd788ffcd9de450d66e">
  <xsd:schema xmlns:xsd="http://www.w3.org/2001/XMLSchema" xmlns:xs="http://www.w3.org/2001/XMLSchema" xmlns:p="http://schemas.microsoft.com/office/2006/metadata/properties" xmlns:ns2="84978530-c7a6-42d8-babd-8b8d2b751aa6" targetNamespace="http://schemas.microsoft.com/office/2006/metadata/properties" ma:root="true" ma:fieldsID="c49709bdc75a7754cac99811eaeb298a" ns2:_="">
    <xsd:import namespace="84978530-c7a6-42d8-babd-8b8d2b751aa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978530-c7a6-42d8-babd-8b8d2b751a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14A9CD3-1715-40A4-A7ED-40D8563902F1}">
  <ds:schemaRefs>
    <ds:schemaRef ds:uri="http://schemas.microsoft.com/office/2006/documentManagement/types"/>
    <ds:schemaRef ds:uri="http://purl.org/dc/elements/1.1/"/>
    <ds:schemaRef ds:uri="http://purl.org/dc/terms/"/>
    <ds:schemaRef ds:uri="84978530-c7a6-42d8-babd-8b8d2b751aa6"/>
    <ds:schemaRef ds:uri="http://schemas.microsoft.com/office/infopath/2007/PartnerControls"/>
    <ds:schemaRef ds:uri="http://www.w3.org/XML/1998/namespace"/>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7640F081-B534-46A2-819D-E57C6B079374}">
  <ds:schemaRefs>
    <ds:schemaRef ds:uri="http://schemas.microsoft.com/sharepoint/v3/contenttype/forms"/>
  </ds:schemaRefs>
</ds:datastoreItem>
</file>

<file path=customXml/itemProps3.xml><?xml version="1.0" encoding="utf-8"?>
<ds:datastoreItem xmlns:ds="http://schemas.openxmlformats.org/officeDocument/2006/customXml" ds:itemID="{A1BFA9FD-3FBA-4858-A828-8FC9E7876A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4978530-c7a6-42d8-babd-8b8d2b751aa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1156</TotalTime>
  <Words>1151</Words>
  <Application>Microsoft Office PowerPoint</Application>
  <PresentationFormat>Widescreen</PresentationFormat>
  <Paragraphs>63</Paragraphs>
  <Slides>10</Slides>
  <Notes>10</Notes>
  <HiddenSlides>1</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Noto Sans Symbols</vt:lpstr>
      <vt:lpstr>Font and logo master</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Baker, KRL, Kathryn (STFC,RAL,ISIS)</cp:lastModifiedBy>
  <cp:revision>65</cp:revision>
  <dcterms:created xsi:type="dcterms:W3CDTF">2019-09-17T08:04:08Z</dcterms:created>
  <dcterms:modified xsi:type="dcterms:W3CDTF">2022-09-22T20:07:18Z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0x0101005038DED1542C1943A1290884108DB0E9</vt:lpwstr>
  </property>
  <property fmtid="{D5CDD505-2E9C-101B-9397-08002B2CF9AE}" pid="3" name="_dlc_DocIdItemGuid">
    <vt:lpwstr>7d6dd9f8-2757-4d2f-b6c5-c8fdb553a0d1</vt:lpwstr>
  </property>
</Properties>
</file>