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6.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088" r:id="rId1"/>
    <p:sldMasterId id="2147484101" r:id="rId2"/>
  </p:sldMasterIdLst>
  <p:notesMasterIdLst>
    <p:notesMasterId r:id="rId19"/>
  </p:notesMasterIdLst>
  <p:handoutMasterIdLst>
    <p:handoutMasterId r:id="rId20"/>
  </p:handoutMasterIdLst>
  <p:sldIdLst>
    <p:sldId id="346" r:id="rId3"/>
    <p:sldId id="347" r:id="rId4"/>
    <p:sldId id="362" r:id="rId5"/>
    <p:sldId id="348" r:id="rId6"/>
    <p:sldId id="349" r:id="rId7"/>
    <p:sldId id="350" r:id="rId8"/>
    <p:sldId id="360" r:id="rId9"/>
    <p:sldId id="352" r:id="rId10"/>
    <p:sldId id="354" r:id="rId11"/>
    <p:sldId id="351" r:id="rId12"/>
    <p:sldId id="361" r:id="rId13"/>
    <p:sldId id="355" r:id="rId14"/>
    <p:sldId id="357" r:id="rId15"/>
    <p:sldId id="356" r:id="rId16"/>
    <p:sldId id="358" r:id="rId17"/>
    <p:sldId id="359" r:id="rId18"/>
  </p:sldIdLst>
  <p:sldSz cx="9144000" cy="5143500" type="screen16x9"/>
  <p:notesSz cx="7099300" cy="10234613"/>
  <p:defaultTextStyle>
    <a:defPPr>
      <a:defRPr lang="en-GB"/>
    </a:defPPr>
    <a:lvl1pPr algn="l" rtl="0" eaLnBrk="0" fontAlgn="base" hangingPunct="0">
      <a:spcBef>
        <a:spcPct val="0"/>
      </a:spcBef>
      <a:spcAft>
        <a:spcPct val="0"/>
      </a:spcAft>
      <a:defRPr sz="2000" kern="1200">
        <a:solidFill>
          <a:schemeClr val="tx1"/>
        </a:solidFill>
        <a:latin typeface="Times New Roman" pitchFamily="18" charset="0"/>
        <a:ea typeface="+mn-ea"/>
        <a:cs typeface="+mn-cs"/>
      </a:defRPr>
    </a:lvl1pPr>
    <a:lvl2pPr marL="389626" algn="l" rtl="0" eaLnBrk="0" fontAlgn="base" hangingPunct="0">
      <a:spcBef>
        <a:spcPct val="0"/>
      </a:spcBef>
      <a:spcAft>
        <a:spcPct val="0"/>
      </a:spcAft>
      <a:defRPr sz="2000" kern="1200">
        <a:solidFill>
          <a:schemeClr val="tx1"/>
        </a:solidFill>
        <a:latin typeface="Times New Roman" pitchFamily="18" charset="0"/>
        <a:ea typeface="+mn-ea"/>
        <a:cs typeface="+mn-cs"/>
      </a:defRPr>
    </a:lvl2pPr>
    <a:lvl3pPr marL="779252" algn="l" rtl="0" eaLnBrk="0" fontAlgn="base" hangingPunct="0">
      <a:spcBef>
        <a:spcPct val="0"/>
      </a:spcBef>
      <a:spcAft>
        <a:spcPct val="0"/>
      </a:spcAft>
      <a:defRPr sz="2000" kern="1200">
        <a:solidFill>
          <a:schemeClr val="tx1"/>
        </a:solidFill>
        <a:latin typeface="Times New Roman" pitchFamily="18" charset="0"/>
        <a:ea typeface="+mn-ea"/>
        <a:cs typeface="+mn-cs"/>
      </a:defRPr>
    </a:lvl3pPr>
    <a:lvl4pPr marL="1168878" algn="l" rtl="0" eaLnBrk="0" fontAlgn="base" hangingPunct="0">
      <a:spcBef>
        <a:spcPct val="0"/>
      </a:spcBef>
      <a:spcAft>
        <a:spcPct val="0"/>
      </a:spcAft>
      <a:defRPr sz="2000" kern="1200">
        <a:solidFill>
          <a:schemeClr val="tx1"/>
        </a:solidFill>
        <a:latin typeface="Times New Roman" pitchFamily="18" charset="0"/>
        <a:ea typeface="+mn-ea"/>
        <a:cs typeface="+mn-cs"/>
      </a:defRPr>
    </a:lvl4pPr>
    <a:lvl5pPr marL="1558503" algn="l" rtl="0" eaLnBrk="0" fontAlgn="base" hangingPunct="0">
      <a:spcBef>
        <a:spcPct val="0"/>
      </a:spcBef>
      <a:spcAft>
        <a:spcPct val="0"/>
      </a:spcAft>
      <a:defRPr sz="2000" kern="1200">
        <a:solidFill>
          <a:schemeClr val="tx1"/>
        </a:solidFill>
        <a:latin typeface="Times New Roman" pitchFamily="18" charset="0"/>
        <a:ea typeface="+mn-ea"/>
        <a:cs typeface="+mn-cs"/>
      </a:defRPr>
    </a:lvl5pPr>
    <a:lvl6pPr marL="1948129" algn="l" defTabSz="779252" rtl="0" eaLnBrk="1" latinLnBrk="0" hangingPunct="1">
      <a:defRPr sz="2000" kern="1200">
        <a:solidFill>
          <a:schemeClr val="tx1"/>
        </a:solidFill>
        <a:latin typeface="Times New Roman" pitchFamily="18" charset="0"/>
        <a:ea typeface="+mn-ea"/>
        <a:cs typeface="+mn-cs"/>
      </a:defRPr>
    </a:lvl6pPr>
    <a:lvl7pPr marL="2337755" algn="l" defTabSz="779252" rtl="0" eaLnBrk="1" latinLnBrk="0" hangingPunct="1">
      <a:defRPr sz="2000" kern="1200">
        <a:solidFill>
          <a:schemeClr val="tx1"/>
        </a:solidFill>
        <a:latin typeface="Times New Roman" pitchFamily="18" charset="0"/>
        <a:ea typeface="+mn-ea"/>
        <a:cs typeface="+mn-cs"/>
      </a:defRPr>
    </a:lvl7pPr>
    <a:lvl8pPr marL="2727381" algn="l" defTabSz="779252" rtl="0" eaLnBrk="1" latinLnBrk="0" hangingPunct="1">
      <a:defRPr sz="2000" kern="1200">
        <a:solidFill>
          <a:schemeClr val="tx1"/>
        </a:solidFill>
        <a:latin typeface="Times New Roman" pitchFamily="18" charset="0"/>
        <a:ea typeface="+mn-ea"/>
        <a:cs typeface="+mn-cs"/>
      </a:defRPr>
    </a:lvl8pPr>
    <a:lvl9pPr marL="3117007" algn="l" defTabSz="779252" rtl="0" eaLnBrk="1" latinLnBrk="0" hangingPunct="1">
      <a:defRPr sz="20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120">
          <p15:clr>
            <a:srgbClr val="A4A3A4"/>
          </p15:clr>
        </p15:guide>
      </p15:sldGuideLst>
    </p:ext>
    <p:ext uri="{2D200454-40CA-4A62-9FC3-DE9A4176ACB9}">
      <p15:notesGuideLst xmlns:p15="http://schemas.microsoft.com/office/powerpoint/2012/main" xmlns="">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4E5FE"/>
    <a:srgbClr val="93FBF1"/>
    <a:srgbClr val="99CCFF"/>
    <a:srgbClr val="EAEAEA"/>
    <a:srgbClr val="E57971"/>
    <a:srgbClr val="FFFFB9"/>
    <a:srgbClr val="C6EBFE"/>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239" autoAdjust="0"/>
    <p:restoredTop sz="75928" autoAdjust="0"/>
  </p:normalViewPr>
  <p:slideViewPr>
    <p:cSldViewPr>
      <p:cViewPr varScale="1">
        <p:scale>
          <a:sx n="108" d="100"/>
          <a:sy n="108" d="100"/>
        </p:scale>
        <p:origin x="-468" y="-84"/>
      </p:cViewPr>
      <p:guideLst>
        <p:guide orient="horz" pos="1620"/>
        <p:guide pos="2880"/>
      </p:guideLst>
    </p:cSldViewPr>
  </p:slideViewPr>
  <p:outlineViewPr>
    <p:cViewPr>
      <p:scale>
        <a:sx n="50" d="100"/>
        <a:sy n="50" d="100"/>
      </p:scale>
      <p:origin x="0" y="-9630"/>
    </p:cViewPr>
  </p:outlineViewPr>
  <p:notesTextViewPr>
    <p:cViewPr>
      <p:scale>
        <a:sx n="100" d="100"/>
        <a:sy n="100" d="100"/>
      </p:scale>
      <p:origin x="0" y="0"/>
    </p:cViewPr>
  </p:notesTextViewPr>
  <p:sorterViewPr>
    <p:cViewPr>
      <p:scale>
        <a:sx n="33" d="100"/>
        <a:sy n="33" d="100"/>
      </p:scale>
      <p:origin x="0" y="0"/>
    </p:cViewPr>
  </p:sorterViewPr>
  <p:notesViewPr>
    <p:cSldViewPr>
      <p:cViewPr varScale="1">
        <p:scale>
          <a:sx n="73" d="100"/>
          <a:sy n="73" d="100"/>
        </p:scale>
        <p:origin x="-2118" y="-96"/>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3B0D97-AB35-4A06-B084-DF03208DDD0E}" type="doc">
      <dgm:prSet loTypeId="urn:microsoft.com/office/officeart/2005/8/layout/vList2" loCatId="list" qsTypeId="urn:microsoft.com/office/officeart/2005/8/quickstyle/simple4" qsCatId="simple" csTypeId="urn:microsoft.com/office/officeart/2005/8/colors/accent0_3" csCatId="mainScheme" phldr="1"/>
      <dgm:spPr/>
      <dgm:t>
        <a:bodyPr/>
        <a:lstStyle/>
        <a:p>
          <a:endParaRPr lang="en-US"/>
        </a:p>
      </dgm:t>
    </dgm:pt>
    <dgm:pt modelId="{A5F2B337-7405-4C26-8641-64535F6696CA}">
      <dgm:prSet phldrT="[Text]"/>
      <dgm:spPr/>
      <dgm:t>
        <a:bodyPr/>
        <a:lstStyle/>
        <a:p>
          <a:pPr algn="ctr"/>
          <a:r>
            <a:rPr lang="en-GB" b="1" dirty="0" smtClean="0">
              <a:latin typeface="Arial" panose="020B0604020202020204" pitchFamily="34" charset="0"/>
              <a:cs typeface="Arial" panose="020B0604020202020204" pitchFamily="34" charset="0"/>
            </a:rPr>
            <a:t>CHIMERA</a:t>
          </a:r>
          <a:endParaRPr lang="en-US" dirty="0"/>
        </a:p>
      </dgm:t>
    </dgm:pt>
    <dgm:pt modelId="{0791D662-9F3C-4DCC-84D8-15E2A401F102}" type="parTrans" cxnId="{1AE18330-E146-4C2F-B668-7E6EDB0178C8}">
      <dgm:prSet/>
      <dgm:spPr/>
      <dgm:t>
        <a:bodyPr/>
        <a:lstStyle/>
        <a:p>
          <a:endParaRPr lang="en-US"/>
        </a:p>
      </dgm:t>
    </dgm:pt>
    <dgm:pt modelId="{1262312C-4BC6-4393-AAD1-67248389A059}" type="sibTrans" cxnId="{1AE18330-E146-4C2F-B668-7E6EDB0178C8}">
      <dgm:prSet/>
      <dgm:spPr/>
      <dgm:t>
        <a:bodyPr/>
        <a:lstStyle/>
        <a:p>
          <a:endParaRPr lang="en-US"/>
        </a:p>
      </dgm:t>
    </dgm:pt>
    <dgm:pt modelId="{EF29B7D9-27AC-40A4-B9CD-7D4533B9CAB7}">
      <dgm:prSet phldrT="[Text]"/>
      <dgm:spPr/>
      <dgm:t>
        <a:bodyPr/>
        <a:lstStyle/>
        <a:p>
          <a:r>
            <a:rPr lang="en-GB" b="1" dirty="0" smtClean="0">
              <a:latin typeface="Arial" panose="020B0604020202020204" pitchFamily="34" charset="0"/>
              <a:cs typeface="Arial" panose="020B0604020202020204" pitchFamily="34" charset="0"/>
            </a:rPr>
            <a:t>(Combined Heating and Magnetic Research Apparatus) is being constructed by Jacobs Clean Energy Ltd. under contract to the UK Atomic Energy Authority (UKAEA).</a:t>
          </a:r>
          <a:endParaRPr lang="en-US" dirty="0"/>
        </a:p>
      </dgm:t>
    </dgm:pt>
    <dgm:pt modelId="{69DCEC6E-6012-4A17-94FC-7C42B4B802C1}" type="parTrans" cxnId="{9C8EA8F0-7257-422E-8D6D-5DC73097123A}">
      <dgm:prSet/>
      <dgm:spPr/>
      <dgm:t>
        <a:bodyPr/>
        <a:lstStyle/>
        <a:p>
          <a:endParaRPr lang="en-US"/>
        </a:p>
      </dgm:t>
    </dgm:pt>
    <dgm:pt modelId="{1961D40C-3BBC-4941-8498-944434DE66F2}" type="sibTrans" cxnId="{9C8EA8F0-7257-422E-8D6D-5DC73097123A}">
      <dgm:prSet/>
      <dgm:spPr/>
      <dgm:t>
        <a:bodyPr/>
        <a:lstStyle/>
        <a:p>
          <a:endParaRPr lang="en-US"/>
        </a:p>
      </dgm:t>
    </dgm:pt>
    <dgm:pt modelId="{7177E4EB-CD91-4C9F-A1C8-0D52A5B8228F}" type="pres">
      <dgm:prSet presAssocID="{733B0D97-AB35-4A06-B084-DF03208DDD0E}" presName="linear" presStyleCnt="0">
        <dgm:presLayoutVars>
          <dgm:animLvl val="lvl"/>
          <dgm:resizeHandles val="exact"/>
        </dgm:presLayoutVars>
      </dgm:prSet>
      <dgm:spPr/>
      <dgm:t>
        <a:bodyPr/>
        <a:lstStyle/>
        <a:p>
          <a:endParaRPr lang="en-GB"/>
        </a:p>
      </dgm:t>
    </dgm:pt>
    <dgm:pt modelId="{1B5D1994-C091-4913-AE05-2AC5D1E8DE29}" type="pres">
      <dgm:prSet presAssocID="{A5F2B337-7405-4C26-8641-64535F6696CA}" presName="parentText" presStyleLbl="node1" presStyleIdx="0" presStyleCnt="2" custLinFactNeighborX="4444" custLinFactNeighborY="-69978">
        <dgm:presLayoutVars>
          <dgm:chMax val="0"/>
          <dgm:bulletEnabled val="1"/>
        </dgm:presLayoutVars>
      </dgm:prSet>
      <dgm:spPr/>
      <dgm:t>
        <a:bodyPr/>
        <a:lstStyle/>
        <a:p>
          <a:endParaRPr lang="en-US"/>
        </a:p>
      </dgm:t>
    </dgm:pt>
    <dgm:pt modelId="{F4530E63-D9C2-4878-A2DE-A9AC410889F0}" type="pres">
      <dgm:prSet presAssocID="{1262312C-4BC6-4393-AAD1-67248389A059}" presName="spacer" presStyleCnt="0"/>
      <dgm:spPr/>
    </dgm:pt>
    <dgm:pt modelId="{5B96C7EF-BE7D-49C3-BCE9-0C2F9DFBE369}" type="pres">
      <dgm:prSet presAssocID="{EF29B7D9-27AC-40A4-B9CD-7D4533B9CAB7}" presName="parentText" presStyleLbl="node1" presStyleIdx="1" presStyleCnt="2" custLinFactNeighborX="2694">
        <dgm:presLayoutVars>
          <dgm:chMax val="0"/>
          <dgm:bulletEnabled val="1"/>
        </dgm:presLayoutVars>
      </dgm:prSet>
      <dgm:spPr/>
      <dgm:t>
        <a:bodyPr/>
        <a:lstStyle/>
        <a:p>
          <a:endParaRPr lang="en-GB"/>
        </a:p>
      </dgm:t>
    </dgm:pt>
  </dgm:ptLst>
  <dgm:cxnLst>
    <dgm:cxn modelId="{9C8EA8F0-7257-422E-8D6D-5DC73097123A}" srcId="{733B0D97-AB35-4A06-B084-DF03208DDD0E}" destId="{EF29B7D9-27AC-40A4-B9CD-7D4533B9CAB7}" srcOrd="1" destOrd="0" parTransId="{69DCEC6E-6012-4A17-94FC-7C42B4B802C1}" sibTransId="{1961D40C-3BBC-4941-8498-944434DE66F2}"/>
    <dgm:cxn modelId="{21443052-684A-416B-9498-F3FDDB464B5A}" type="presOf" srcId="{733B0D97-AB35-4A06-B084-DF03208DDD0E}" destId="{7177E4EB-CD91-4C9F-A1C8-0D52A5B8228F}" srcOrd="0" destOrd="0" presId="urn:microsoft.com/office/officeart/2005/8/layout/vList2"/>
    <dgm:cxn modelId="{11F907B6-8A49-47CA-AB96-E7E57AE27963}" type="presOf" srcId="{EF29B7D9-27AC-40A4-B9CD-7D4533B9CAB7}" destId="{5B96C7EF-BE7D-49C3-BCE9-0C2F9DFBE369}" srcOrd="0" destOrd="0" presId="urn:microsoft.com/office/officeart/2005/8/layout/vList2"/>
    <dgm:cxn modelId="{1AE18330-E146-4C2F-B668-7E6EDB0178C8}" srcId="{733B0D97-AB35-4A06-B084-DF03208DDD0E}" destId="{A5F2B337-7405-4C26-8641-64535F6696CA}" srcOrd="0" destOrd="0" parTransId="{0791D662-9F3C-4DCC-84D8-15E2A401F102}" sibTransId="{1262312C-4BC6-4393-AAD1-67248389A059}"/>
    <dgm:cxn modelId="{2D8D91F6-F978-4A48-ACD1-922AFFDAECD9}" type="presOf" srcId="{A5F2B337-7405-4C26-8641-64535F6696CA}" destId="{1B5D1994-C091-4913-AE05-2AC5D1E8DE29}" srcOrd="0" destOrd="0" presId="urn:microsoft.com/office/officeart/2005/8/layout/vList2"/>
    <dgm:cxn modelId="{CA62166D-498D-495F-959B-42F0C43BF86F}" type="presParOf" srcId="{7177E4EB-CD91-4C9F-A1C8-0D52A5B8228F}" destId="{1B5D1994-C091-4913-AE05-2AC5D1E8DE29}" srcOrd="0" destOrd="0" presId="urn:microsoft.com/office/officeart/2005/8/layout/vList2"/>
    <dgm:cxn modelId="{212E5C46-3EFE-416A-8349-F910BDF66731}" type="presParOf" srcId="{7177E4EB-CD91-4C9F-A1C8-0D52A5B8228F}" destId="{F4530E63-D9C2-4878-A2DE-A9AC410889F0}" srcOrd="1" destOrd="0" presId="urn:microsoft.com/office/officeart/2005/8/layout/vList2"/>
    <dgm:cxn modelId="{0D4D8E1B-2C05-4AE0-84B5-C4EB48096755}" type="presParOf" srcId="{7177E4EB-CD91-4C9F-A1C8-0D52A5B8228F}" destId="{5B96C7EF-BE7D-49C3-BCE9-0C2F9DFBE369}" srcOrd="2"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CC3C703-0780-4E12-A1FA-7A870B205863}" type="doc">
      <dgm:prSet loTypeId="urn:microsoft.com/office/officeart/2005/8/layout/vList2" loCatId="list" qsTypeId="urn:microsoft.com/office/officeart/2005/8/quickstyle/simple4" qsCatId="simple" csTypeId="urn:microsoft.com/office/officeart/2005/8/colors/accent0_3" csCatId="mainScheme" phldr="1"/>
      <dgm:spPr/>
      <dgm:t>
        <a:bodyPr/>
        <a:lstStyle/>
        <a:p>
          <a:endParaRPr lang="en-US"/>
        </a:p>
      </dgm:t>
    </dgm:pt>
    <dgm:pt modelId="{2D3350FA-131C-4F91-850A-9BCA58649503}">
      <dgm:prSet phldrT="[Text]"/>
      <dgm:spPr/>
      <dgm:t>
        <a:bodyPr/>
        <a:lstStyle/>
        <a:p>
          <a:r>
            <a:rPr lang="en-US" dirty="0" smtClean="0"/>
            <a:t>Pulse Period</a:t>
          </a:r>
          <a:endParaRPr lang="en-US" dirty="0"/>
        </a:p>
      </dgm:t>
    </dgm:pt>
    <dgm:pt modelId="{9DBA2ADE-4C76-4297-A134-E7C0853708A7}" type="parTrans" cxnId="{AA3E5D9D-0662-4D8C-BFE5-5AF9A51679E2}">
      <dgm:prSet/>
      <dgm:spPr/>
      <dgm:t>
        <a:bodyPr/>
        <a:lstStyle/>
        <a:p>
          <a:endParaRPr lang="en-US"/>
        </a:p>
      </dgm:t>
    </dgm:pt>
    <dgm:pt modelId="{26D1000B-02BF-457A-9A87-388C738D0303}" type="sibTrans" cxnId="{AA3E5D9D-0662-4D8C-BFE5-5AF9A51679E2}">
      <dgm:prSet/>
      <dgm:spPr/>
      <dgm:t>
        <a:bodyPr/>
        <a:lstStyle/>
        <a:p>
          <a:endParaRPr lang="en-US"/>
        </a:p>
      </dgm:t>
    </dgm:pt>
    <dgm:pt modelId="{83A146D6-20E5-4C75-A924-F4651F554396}">
      <dgm:prSet phldrT="[Text]"/>
      <dgm:spPr/>
      <dgm:t>
        <a:bodyPr/>
        <a:lstStyle/>
        <a:p>
          <a:r>
            <a:rPr lang="en-US" dirty="0" smtClean="0"/>
            <a:t>Start Sequence</a:t>
          </a:r>
          <a:endParaRPr lang="en-US" dirty="0"/>
        </a:p>
      </dgm:t>
    </dgm:pt>
    <dgm:pt modelId="{88A72788-8572-4258-89B0-6B84A0879AA8}" type="parTrans" cxnId="{758FEF1E-C94E-46C6-89F3-D02F12C26307}">
      <dgm:prSet/>
      <dgm:spPr/>
      <dgm:t>
        <a:bodyPr/>
        <a:lstStyle/>
        <a:p>
          <a:endParaRPr lang="en-US"/>
        </a:p>
      </dgm:t>
    </dgm:pt>
    <dgm:pt modelId="{C24ABF99-5B98-45AA-A30B-D2F66EB57135}" type="sibTrans" cxnId="{758FEF1E-C94E-46C6-89F3-D02F12C26307}">
      <dgm:prSet/>
      <dgm:spPr/>
      <dgm:t>
        <a:bodyPr/>
        <a:lstStyle/>
        <a:p>
          <a:endParaRPr lang="en-US"/>
        </a:p>
      </dgm:t>
    </dgm:pt>
    <dgm:pt modelId="{D2218838-9B05-4236-814F-60A049360704}">
      <dgm:prSet phldrT="[Text]"/>
      <dgm:spPr/>
      <dgm:t>
        <a:bodyPr/>
        <a:lstStyle/>
        <a:p>
          <a:r>
            <a:rPr lang="en-US" dirty="0" smtClean="0"/>
            <a:t>Stop Sequence</a:t>
          </a:r>
          <a:endParaRPr lang="en-US" dirty="0"/>
        </a:p>
      </dgm:t>
    </dgm:pt>
    <dgm:pt modelId="{FBB8CCBF-C66D-40D7-9B3E-E10C64E376FC}" type="parTrans" cxnId="{5260A707-4207-4287-B3FE-61B3FB3AB394}">
      <dgm:prSet/>
      <dgm:spPr/>
      <dgm:t>
        <a:bodyPr/>
        <a:lstStyle/>
        <a:p>
          <a:endParaRPr lang="en-US"/>
        </a:p>
      </dgm:t>
    </dgm:pt>
    <dgm:pt modelId="{65FAC25D-2FBF-4DF9-B2C8-79C64AD66C60}" type="sibTrans" cxnId="{5260A707-4207-4287-B3FE-61B3FB3AB394}">
      <dgm:prSet/>
      <dgm:spPr/>
      <dgm:t>
        <a:bodyPr/>
        <a:lstStyle/>
        <a:p>
          <a:endParaRPr lang="en-US"/>
        </a:p>
      </dgm:t>
    </dgm:pt>
    <dgm:pt modelId="{F1DB446B-F3A8-4C26-96A6-EC47DFBA99C5}">
      <dgm:prSet phldrT="[Text]"/>
      <dgm:spPr/>
      <dgm:t>
        <a:bodyPr/>
        <a:lstStyle/>
        <a:p>
          <a:r>
            <a:rPr lang="en-US" dirty="0" smtClean="0"/>
            <a:t>Mode</a:t>
          </a:r>
          <a:endParaRPr lang="en-US" dirty="0"/>
        </a:p>
      </dgm:t>
    </dgm:pt>
    <dgm:pt modelId="{DA73599A-8A0C-4B90-8391-6627D924D878}" type="parTrans" cxnId="{6C3BF9EE-A6EC-433D-BBCD-5DA2BD9439B3}">
      <dgm:prSet/>
      <dgm:spPr/>
      <dgm:t>
        <a:bodyPr/>
        <a:lstStyle/>
        <a:p>
          <a:endParaRPr lang="en-US"/>
        </a:p>
      </dgm:t>
    </dgm:pt>
    <dgm:pt modelId="{6D1DBAA1-D35A-47C2-9700-2BBD997114DC}" type="sibTrans" cxnId="{6C3BF9EE-A6EC-433D-BBCD-5DA2BD9439B3}">
      <dgm:prSet/>
      <dgm:spPr/>
      <dgm:t>
        <a:bodyPr/>
        <a:lstStyle/>
        <a:p>
          <a:endParaRPr lang="en-US"/>
        </a:p>
      </dgm:t>
    </dgm:pt>
    <dgm:pt modelId="{2ED93643-1642-4ACA-B1E0-D060B4AC9DDA}">
      <dgm:prSet phldrT="[Text]"/>
      <dgm:spPr/>
      <dgm:t>
        <a:bodyPr/>
        <a:lstStyle/>
        <a:p>
          <a:pPr>
            <a:spcBef>
              <a:spcPts val="600"/>
            </a:spcBef>
            <a:spcAft>
              <a:spcPts val="600"/>
            </a:spcAft>
          </a:pPr>
          <a:r>
            <a:rPr lang="en-US" dirty="0" smtClean="0"/>
            <a:t>Auto</a:t>
          </a:r>
          <a:endParaRPr lang="en-US" dirty="0"/>
        </a:p>
      </dgm:t>
    </dgm:pt>
    <dgm:pt modelId="{F47595BB-0B23-4491-A152-ECFD3DBAB291}" type="parTrans" cxnId="{9E1481D7-F7E9-4628-8D6D-FD771429A751}">
      <dgm:prSet/>
      <dgm:spPr/>
      <dgm:t>
        <a:bodyPr/>
        <a:lstStyle/>
        <a:p>
          <a:endParaRPr lang="en-US"/>
        </a:p>
      </dgm:t>
    </dgm:pt>
    <dgm:pt modelId="{ADD8FD63-CF5D-441E-BFED-4003FF0CB65F}" type="sibTrans" cxnId="{9E1481D7-F7E9-4628-8D6D-FD771429A751}">
      <dgm:prSet/>
      <dgm:spPr/>
      <dgm:t>
        <a:bodyPr/>
        <a:lstStyle/>
        <a:p>
          <a:endParaRPr lang="en-US"/>
        </a:p>
      </dgm:t>
    </dgm:pt>
    <dgm:pt modelId="{4F465EAE-BAA2-4FBC-8152-F06C6484C1DA}">
      <dgm:prSet phldrT="[Text]"/>
      <dgm:spPr/>
      <dgm:t>
        <a:bodyPr/>
        <a:lstStyle/>
        <a:p>
          <a:pPr>
            <a:spcBef>
              <a:spcPct val="0"/>
            </a:spcBef>
            <a:spcAft>
              <a:spcPct val="20000"/>
            </a:spcAft>
          </a:pPr>
          <a:r>
            <a:rPr lang="en-US" dirty="0" smtClean="0"/>
            <a:t>Manual</a:t>
          </a:r>
          <a:endParaRPr lang="en-US" dirty="0"/>
        </a:p>
      </dgm:t>
    </dgm:pt>
    <dgm:pt modelId="{6BCAA293-3A4D-464F-BEC5-2452518178BF}" type="parTrans" cxnId="{A2D109B6-96B5-46FD-8FE9-BD58EE0A53C7}">
      <dgm:prSet/>
      <dgm:spPr/>
      <dgm:t>
        <a:bodyPr/>
        <a:lstStyle/>
        <a:p>
          <a:endParaRPr lang="en-US"/>
        </a:p>
      </dgm:t>
    </dgm:pt>
    <dgm:pt modelId="{B471C6A6-3FD3-4D73-9090-75486A1E353E}" type="sibTrans" cxnId="{A2D109B6-96B5-46FD-8FE9-BD58EE0A53C7}">
      <dgm:prSet/>
      <dgm:spPr/>
      <dgm:t>
        <a:bodyPr/>
        <a:lstStyle/>
        <a:p>
          <a:endParaRPr lang="en-US"/>
        </a:p>
      </dgm:t>
    </dgm:pt>
    <dgm:pt modelId="{3A73D0C4-214D-4A70-B0D4-29741202C466}">
      <dgm:prSet phldrT="[Text]"/>
      <dgm:spPr/>
      <dgm:t>
        <a:bodyPr/>
        <a:lstStyle/>
        <a:p>
          <a:r>
            <a:rPr lang="en-US" dirty="0" smtClean="0"/>
            <a:t>Manual Step Selection</a:t>
          </a:r>
          <a:endParaRPr lang="en-US" dirty="0"/>
        </a:p>
      </dgm:t>
    </dgm:pt>
    <dgm:pt modelId="{16077333-8221-4A43-94A4-7879E12D3386}" type="parTrans" cxnId="{8220D0FC-4BAB-4E93-B3CE-23A32EC0CFBC}">
      <dgm:prSet/>
      <dgm:spPr/>
      <dgm:t>
        <a:bodyPr/>
        <a:lstStyle/>
        <a:p>
          <a:endParaRPr lang="en-US"/>
        </a:p>
      </dgm:t>
    </dgm:pt>
    <dgm:pt modelId="{F9E20A54-A029-47BD-B134-A8CAAACD8FC0}" type="sibTrans" cxnId="{8220D0FC-4BAB-4E93-B3CE-23A32EC0CFBC}">
      <dgm:prSet/>
      <dgm:spPr/>
      <dgm:t>
        <a:bodyPr/>
        <a:lstStyle/>
        <a:p>
          <a:endParaRPr lang="en-US"/>
        </a:p>
      </dgm:t>
    </dgm:pt>
    <dgm:pt modelId="{E9693EE0-6726-440E-877B-76F7DEE880C5}">
      <dgm:prSet phldrT="[Text]"/>
      <dgm:spPr/>
      <dgm:t>
        <a:bodyPr/>
        <a:lstStyle/>
        <a:p>
          <a:r>
            <a:rPr lang="en-US" dirty="0" smtClean="0"/>
            <a:t>Pause Sequence</a:t>
          </a:r>
          <a:endParaRPr lang="en-US" dirty="0"/>
        </a:p>
      </dgm:t>
    </dgm:pt>
    <dgm:pt modelId="{0C86D589-3D29-49AD-B820-7AA7F5B252E6}" type="parTrans" cxnId="{24BAB10C-B5F6-4E08-BDED-63B1C7F1081C}">
      <dgm:prSet/>
      <dgm:spPr/>
      <dgm:t>
        <a:bodyPr/>
        <a:lstStyle/>
        <a:p>
          <a:endParaRPr lang="en-US"/>
        </a:p>
      </dgm:t>
    </dgm:pt>
    <dgm:pt modelId="{89A4F8EA-28F0-49A6-9309-60DC2E79315E}" type="sibTrans" cxnId="{24BAB10C-B5F6-4E08-BDED-63B1C7F1081C}">
      <dgm:prSet/>
      <dgm:spPr/>
      <dgm:t>
        <a:bodyPr/>
        <a:lstStyle/>
        <a:p>
          <a:endParaRPr lang="en-US"/>
        </a:p>
      </dgm:t>
    </dgm:pt>
    <dgm:pt modelId="{0E9AE719-1087-4872-AB8C-4D77C355284C}" type="pres">
      <dgm:prSet presAssocID="{ECC3C703-0780-4E12-A1FA-7A870B205863}" presName="linear" presStyleCnt="0">
        <dgm:presLayoutVars>
          <dgm:animLvl val="lvl"/>
          <dgm:resizeHandles val="exact"/>
        </dgm:presLayoutVars>
      </dgm:prSet>
      <dgm:spPr/>
      <dgm:t>
        <a:bodyPr/>
        <a:lstStyle/>
        <a:p>
          <a:endParaRPr lang="en-GB"/>
        </a:p>
      </dgm:t>
    </dgm:pt>
    <dgm:pt modelId="{D1CDFDEE-ED88-4FB0-AA61-8B4058CB449F}" type="pres">
      <dgm:prSet presAssocID="{2D3350FA-131C-4F91-850A-9BCA58649503}" presName="parentText" presStyleLbl="node1" presStyleIdx="0" presStyleCnt="6" custScaleX="90556" custScaleY="61943">
        <dgm:presLayoutVars>
          <dgm:chMax val="0"/>
          <dgm:bulletEnabled val="1"/>
        </dgm:presLayoutVars>
      </dgm:prSet>
      <dgm:spPr/>
      <dgm:t>
        <a:bodyPr/>
        <a:lstStyle/>
        <a:p>
          <a:endParaRPr lang="en-GB"/>
        </a:p>
      </dgm:t>
    </dgm:pt>
    <dgm:pt modelId="{716DE0FC-A22B-48C8-A42F-AC96A28CCCE4}" type="pres">
      <dgm:prSet presAssocID="{26D1000B-02BF-457A-9A87-388C738D0303}" presName="spacer" presStyleCnt="0"/>
      <dgm:spPr/>
    </dgm:pt>
    <dgm:pt modelId="{456A0141-6D35-4C60-ACB4-DF8F8354BBDD}" type="pres">
      <dgm:prSet presAssocID="{83A146D6-20E5-4C75-A924-F4651F554396}" presName="parentText" presStyleLbl="node1" presStyleIdx="1" presStyleCnt="6" custScaleX="90556" custScaleY="61943">
        <dgm:presLayoutVars>
          <dgm:chMax val="0"/>
          <dgm:bulletEnabled val="1"/>
        </dgm:presLayoutVars>
      </dgm:prSet>
      <dgm:spPr/>
      <dgm:t>
        <a:bodyPr/>
        <a:lstStyle/>
        <a:p>
          <a:endParaRPr lang="en-GB"/>
        </a:p>
      </dgm:t>
    </dgm:pt>
    <dgm:pt modelId="{6AF1C5A3-3A2A-4BCE-88A0-1C235D779F0C}" type="pres">
      <dgm:prSet presAssocID="{C24ABF99-5B98-45AA-A30B-D2F66EB57135}" presName="spacer" presStyleCnt="0"/>
      <dgm:spPr/>
    </dgm:pt>
    <dgm:pt modelId="{E8A619D4-8D5A-45E3-B334-51BE95738529}" type="pres">
      <dgm:prSet presAssocID="{D2218838-9B05-4236-814F-60A049360704}" presName="parentText" presStyleLbl="node1" presStyleIdx="2" presStyleCnt="6" custScaleX="90556" custScaleY="61943">
        <dgm:presLayoutVars>
          <dgm:chMax val="0"/>
          <dgm:bulletEnabled val="1"/>
        </dgm:presLayoutVars>
      </dgm:prSet>
      <dgm:spPr/>
      <dgm:t>
        <a:bodyPr/>
        <a:lstStyle/>
        <a:p>
          <a:endParaRPr lang="en-GB"/>
        </a:p>
      </dgm:t>
    </dgm:pt>
    <dgm:pt modelId="{845F62FB-211A-4510-82ED-7D049EE0E274}" type="pres">
      <dgm:prSet presAssocID="{65FAC25D-2FBF-4DF9-B2C8-79C64AD66C60}" presName="spacer" presStyleCnt="0"/>
      <dgm:spPr/>
    </dgm:pt>
    <dgm:pt modelId="{0E05C1A3-7A55-42B7-9E7E-FFE3D3D76735}" type="pres">
      <dgm:prSet presAssocID="{E9693EE0-6726-440E-877B-76F7DEE880C5}" presName="parentText" presStyleLbl="node1" presStyleIdx="3" presStyleCnt="6" custScaleX="90556" custScaleY="61943">
        <dgm:presLayoutVars>
          <dgm:chMax val="0"/>
          <dgm:bulletEnabled val="1"/>
        </dgm:presLayoutVars>
      </dgm:prSet>
      <dgm:spPr/>
      <dgm:t>
        <a:bodyPr/>
        <a:lstStyle/>
        <a:p>
          <a:endParaRPr lang="en-GB"/>
        </a:p>
      </dgm:t>
    </dgm:pt>
    <dgm:pt modelId="{2AFDA4BB-CBEC-46DE-8BB9-0D2492032D5A}" type="pres">
      <dgm:prSet presAssocID="{89A4F8EA-28F0-49A6-9309-60DC2E79315E}" presName="spacer" presStyleCnt="0"/>
      <dgm:spPr/>
    </dgm:pt>
    <dgm:pt modelId="{CD73B7E7-ED10-4086-87A7-994143BAB33B}" type="pres">
      <dgm:prSet presAssocID="{F1DB446B-F3A8-4C26-96A6-EC47DFBA99C5}" presName="parentText" presStyleLbl="node1" presStyleIdx="4" presStyleCnt="6" custScaleX="90556" custScaleY="61943">
        <dgm:presLayoutVars>
          <dgm:chMax val="0"/>
          <dgm:bulletEnabled val="1"/>
        </dgm:presLayoutVars>
      </dgm:prSet>
      <dgm:spPr/>
      <dgm:t>
        <a:bodyPr/>
        <a:lstStyle/>
        <a:p>
          <a:endParaRPr lang="en-GB"/>
        </a:p>
      </dgm:t>
    </dgm:pt>
    <dgm:pt modelId="{4B32FAD6-F888-48C6-94B6-9D5A44644CDD}" type="pres">
      <dgm:prSet presAssocID="{F1DB446B-F3A8-4C26-96A6-EC47DFBA99C5}" presName="childText" presStyleLbl="revTx" presStyleIdx="0" presStyleCnt="1" custLinFactNeighborY="21254">
        <dgm:presLayoutVars>
          <dgm:bulletEnabled val="1"/>
        </dgm:presLayoutVars>
      </dgm:prSet>
      <dgm:spPr/>
      <dgm:t>
        <a:bodyPr/>
        <a:lstStyle/>
        <a:p>
          <a:endParaRPr lang="en-US"/>
        </a:p>
      </dgm:t>
    </dgm:pt>
    <dgm:pt modelId="{B0EA9D08-7628-4548-AE03-1C4013D79438}" type="pres">
      <dgm:prSet presAssocID="{3A73D0C4-214D-4A70-B0D4-29741202C466}" presName="parentText" presStyleLbl="node1" presStyleIdx="5" presStyleCnt="6" custScaleX="94167" custScaleY="62800">
        <dgm:presLayoutVars>
          <dgm:chMax val="0"/>
          <dgm:bulletEnabled val="1"/>
        </dgm:presLayoutVars>
      </dgm:prSet>
      <dgm:spPr/>
      <dgm:t>
        <a:bodyPr/>
        <a:lstStyle/>
        <a:p>
          <a:endParaRPr lang="en-GB"/>
        </a:p>
      </dgm:t>
    </dgm:pt>
  </dgm:ptLst>
  <dgm:cxnLst>
    <dgm:cxn modelId="{5260A707-4207-4287-B3FE-61B3FB3AB394}" srcId="{ECC3C703-0780-4E12-A1FA-7A870B205863}" destId="{D2218838-9B05-4236-814F-60A049360704}" srcOrd="2" destOrd="0" parTransId="{FBB8CCBF-C66D-40D7-9B3E-E10C64E376FC}" sibTransId="{65FAC25D-2FBF-4DF9-B2C8-79C64AD66C60}"/>
    <dgm:cxn modelId="{A2D109B6-96B5-46FD-8FE9-BD58EE0A53C7}" srcId="{F1DB446B-F3A8-4C26-96A6-EC47DFBA99C5}" destId="{4F465EAE-BAA2-4FBC-8152-F06C6484C1DA}" srcOrd="1" destOrd="0" parTransId="{6BCAA293-3A4D-464F-BEC5-2452518178BF}" sibTransId="{B471C6A6-3FD3-4D73-9090-75486A1E353E}"/>
    <dgm:cxn modelId="{758FEF1E-C94E-46C6-89F3-D02F12C26307}" srcId="{ECC3C703-0780-4E12-A1FA-7A870B205863}" destId="{83A146D6-20E5-4C75-A924-F4651F554396}" srcOrd="1" destOrd="0" parTransId="{88A72788-8572-4258-89B0-6B84A0879AA8}" sibTransId="{C24ABF99-5B98-45AA-A30B-D2F66EB57135}"/>
    <dgm:cxn modelId="{09C4082D-5DE1-445E-A93D-4C2988E50C85}" type="presOf" srcId="{83A146D6-20E5-4C75-A924-F4651F554396}" destId="{456A0141-6D35-4C60-ACB4-DF8F8354BBDD}" srcOrd="0" destOrd="0" presId="urn:microsoft.com/office/officeart/2005/8/layout/vList2"/>
    <dgm:cxn modelId="{847D10A8-B685-484A-9053-3448279C18B3}" type="presOf" srcId="{3A73D0C4-214D-4A70-B0D4-29741202C466}" destId="{B0EA9D08-7628-4548-AE03-1C4013D79438}" srcOrd="0" destOrd="0" presId="urn:microsoft.com/office/officeart/2005/8/layout/vList2"/>
    <dgm:cxn modelId="{3B4046C3-76BC-4F4E-A313-BAF25F8BF2A6}" type="presOf" srcId="{4F465EAE-BAA2-4FBC-8152-F06C6484C1DA}" destId="{4B32FAD6-F888-48C6-94B6-9D5A44644CDD}" srcOrd="0" destOrd="1" presId="urn:microsoft.com/office/officeart/2005/8/layout/vList2"/>
    <dgm:cxn modelId="{6916961F-9BD5-45E8-837E-66852D954FF2}" type="presOf" srcId="{E9693EE0-6726-440E-877B-76F7DEE880C5}" destId="{0E05C1A3-7A55-42B7-9E7E-FFE3D3D76735}" srcOrd="0" destOrd="0" presId="urn:microsoft.com/office/officeart/2005/8/layout/vList2"/>
    <dgm:cxn modelId="{6C3BF9EE-A6EC-433D-BBCD-5DA2BD9439B3}" srcId="{ECC3C703-0780-4E12-A1FA-7A870B205863}" destId="{F1DB446B-F3A8-4C26-96A6-EC47DFBA99C5}" srcOrd="4" destOrd="0" parTransId="{DA73599A-8A0C-4B90-8391-6627D924D878}" sibTransId="{6D1DBAA1-D35A-47C2-9700-2BBD997114DC}"/>
    <dgm:cxn modelId="{C6FDB458-1A19-4493-9F14-4AFAB8DA79F4}" type="presOf" srcId="{D2218838-9B05-4236-814F-60A049360704}" destId="{E8A619D4-8D5A-45E3-B334-51BE95738529}" srcOrd="0" destOrd="0" presId="urn:microsoft.com/office/officeart/2005/8/layout/vList2"/>
    <dgm:cxn modelId="{AA3E5D9D-0662-4D8C-BFE5-5AF9A51679E2}" srcId="{ECC3C703-0780-4E12-A1FA-7A870B205863}" destId="{2D3350FA-131C-4F91-850A-9BCA58649503}" srcOrd="0" destOrd="0" parTransId="{9DBA2ADE-4C76-4297-A134-E7C0853708A7}" sibTransId="{26D1000B-02BF-457A-9A87-388C738D0303}"/>
    <dgm:cxn modelId="{9E1481D7-F7E9-4628-8D6D-FD771429A751}" srcId="{F1DB446B-F3A8-4C26-96A6-EC47DFBA99C5}" destId="{2ED93643-1642-4ACA-B1E0-D060B4AC9DDA}" srcOrd="0" destOrd="0" parTransId="{F47595BB-0B23-4491-A152-ECFD3DBAB291}" sibTransId="{ADD8FD63-CF5D-441E-BFED-4003FF0CB65F}"/>
    <dgm:cxn modelId="{BA3E0E00-0E34-4062-8AE0-EABC0A7DAD58}" type="presOf" srcId="{2D3350FA-131C-4F91-850A-9BCA58649503}" destId="{D1CDFDEE-ED88-4FB0-AA61-8B4058CB449F}" srcOrd="0" destOrd="0" presId="urn:microsoft.com/office/officeart/2005/8/layout/vList2"/>
    <dgm:cxn modelId="{35104C6C-BBBB-4B0C-9564-0342172C93E5}" type="presOf" srcId="{F1DB446B-F3A8-4C26-96A6-EC47DFBA99C5}" destId="{CD73B7E7-ED10-4086-87A7-994143BAB33B}" srcOrd="0" destOrd="0" presId="urn:microsoft.com/office/officeart/2005/8/layout/vList2"/>
    <dgm:cxn modelId="{24BAB10C-B5F6-4E08-BDED-63B1C7F1081C}" srcId="{ECC3C703-0780-4E12-A1FA-7A870B205863}" destId="{E9693EE0-6726-440E-877B-76F7DEE880C5}" srcOrd="3" destOrd="0" parTransId="{0C86D589-3D29-49AD-B820-7AA7F5B252E6}" sibTransId="{89A4F8EA-28F0-49A6-9309-60DC2E79315E}"/>
    <dgm:cxn modelId="{F0248DA3-4B25-451E-9096-8F6A7AEBA70A}" type="presOf" srcId="{ECC3C703-0780-4E12-A1FA-7A870B205863}" destId="{0E9AE719-1087-4872-AB8C-4D77C355284C}" srcOrd="0" destOrd="0" presId="urn:microsoft.com/office/officeart/2005/8/layout/vList2"/>
    <dgm:cxn modelId="{5408FB16-C85B-4175-863F-09F3A733A681}" type="presOf" srcId="{2ED93643-1642-4ACA-B1E0-D060B4AC9DDA}" destId="{4B32FAD6-F888-48C6-94B6-9D5A44644CDD}" srcOrd="0" destOrd="0" presId="urn:microsoft.com/office/officeart/2005/8/layout/vList2"/>
    <dgm:cxn modelId="{8220D0FC-4BAB-4E93-B3CE-23A32EC0CFBC}" srcId="{ECC3C703-0780-4E12-A1FA-7A870B205863}" destId="{3A73D0C4-214D-4A70-B0D4-29741202C466}" srcOrd="5" destOrd="0" parTransId="{16077333-8221-4A43-94A4-7879E12D3386}" sibTransId="{F9E20A54-A029-47BD-B134-A8CAAACD8FC0}"/>
    <dgm:cxn modelId="{8D2121D4-41EB-4B2B-9958-9D169D10C0CF}" type="presParOf" srcId="{0E9AE719-1087-4872-AB8C-4D77C355284C}" destId="{D1CDFDEE-ED88-4FB0-AA61-8B4058CB449F}" srcOrd="0" destOrd="0" presId="urn:microsoft.com/office/officeart/2005/8/layout/vList2"/>
    <dgm:cxn modelId="{D22518C1-69D8-4934-A2AF-527B0FA6D4CE}" type="presParOf" srcId="{0E9AE719-1087-4872-AB8C-4D77C355284C}" destId="{716DE0FC-A22B-48C8-A42F-AC96A28CCCE4}" srcOrd="1" destOrd="0" presId="urn:microsoft.com/office/officeart/2005/8/layout/vList2"/>
    <dgm:cxn modelId="{47D9FB66-2DEF-4117-A435-24D00E28F731}" type="presParOf" srcId="{0E9AE719-1087-4872-AB8C-4D77C355284C}" destId="{456A0141-6D35-4C60-ACB4-DF8F8354BBDD}" srcOrd="2" destOrd="0" presId="urn:microsoft.com/office/officeart/2005/8/layout/vList2"/>
    <dgm:cxn modelId="{3DC1CEE4-C2C6-471A-A519-51D875782779}" type="presParOf" srcId="{0E9AE719-1087-4872-AB8C-4D77C355284C}" destId="{6AF1C5A3-3A2A-4BCE-88A0-1C235D779F0C}" srcOrd="3" destOrd="0" presId="urn:microsoft.com/office/officeart/2005/8/layout/vList2"/>
    <dgm:cxn modelId="{2BC30942-7432-4834-A6D0-53BD730A0401}" type="presParOf" srcId="{0E9AE719-1087-4872-AB8C-4D77C355284C}" destId="{E8A619D4-8D5A-45E3-B334-51BE95738529}" srcOrd="4" destOrd="0" presId="urn:microsoft.com/office/officeart/2005/8/layout/vList2"/>
    <dgm:cxn modelId="{0831BFEB-D485-40CB-B0E1-E9C47671263B}" type="presParOf" srcId="{0E9AE719-1087-4872-AB8C-4D77C355284C}" destId="{845F62FB-211A-4510-82ED-7D049EE0E274}" srcOrd="5" destOrd="0" presId="urn:microsoft.com/office/officeart/2005/8/layout/vList2"/>
    <dgm:cxn modelId="{9CDAE80D-350C-47C4-8F28-889CBD7E842E}" type="presParOf" srcId="{0E9AE719-1087-4872-AB8C-4D77C355284C}" destId="{0E05C1A3-7A55-42B7-9E7E-FFE3D3D76735}" srcOrd="6" destOrd="0" presId="urn:microsoft.com/office/officeart/2005/8/layout/vList2"/>
    <dgm:cxn modelId="{30CD8BC9-7707-4C58-9237-423CD0979B07}" type="presParOf" srcId="{0E9AE719-1087-4872-AB8C-4D77C355284C}" destId="{2AFDA4BB-CBEC-46DE-8BB9-0D2492032D5A}" srcOrd="7" destOrd="0" presId="urn:microsoft.com/office/officeart/2005/8/layout/vList2"/>
    <dgm:cxn modelId="{ADA9F957-C766-469C-A436-67C9DD8D8DA8}" type="presParOf" srcId="{0E9AE719-1087-4872-AB8C-4D77C355284C}" destId="{CD73B7E7-ED10-4086-87A7-994143BAB33B}" srcOrd="8" destOrd="0" presId="urn:microsoft.com/office/officeart/2005/8/layout/vList2"/>
    <dgm:cxn modelId="{85B63E05-6952-4D4B-8337-962ECD2E2C97}" type="presParOf" srcId="{0E9AE719-1087-4872-AB8C-4D77C355284C}" destId="{4B32FAD6-F888-48C6-94B6-9D5A44644CDD}" srcOrd="9" destOrd="0" presId="urn:microsoft.com/office/officeart/2005/8/layout/vList2"/>
    <dgm:cxn modelId="{DC45F256-0DED-435B-8CCE-245EA08C948B}" type="presParOf" srcId="{0E9AE719-1087-4872-AB8C-4D77C355284C}" destId="{B0EA9D08-7628-4548-AE03-1C4013D79438}" srcOrd="1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9C8A334-4776-4D99-85F1-6EBD91A39CD3}" type="doc">
      <dgm:prSet loTypeId="urn:microsoft.com/office/officeart/2005/8/layout/vList2" loCatId="list" qsTypeId="urn:microsoft.com/office/officeart/2005/8/quickstyle/simple4" qsCatId="simple" csTypeId="urn:microsoft.com/office/officeart/2005/8/colors/accent0_3" csCatId="mainScheme" phldr="1"/>
      <dgm:spPr/>
      <dgm:t>
        <a:bodyPr/>
        <a:lstStyle/>
        <a:p>
          <a:endParaRPr lang="en-US"/>
        </a:p>
      </dgm:t>
    </dgm:pt>
    <dgm:pt modelId="{619DE85E-1851-4D97-986A-FC8D6F6417C4}">
      <dgm:prSet phldrT="[Text]"/>
      <dgm:spPr/>
      <dgm:t>
        <a:bodyPr/>
        <a:lstStyle/>
        <a:p>
          <a:r>
            <a:rPr lang="en-GB" b="1" dirty="0" smtClean="0"/>
            <a:t>Overall Progress Bar</a:t>
          </a:r>
          <a:endParaRPr lang="en-US" dirty="0"/>
        </a:p>
      </dgm:t>
    </dgm:pt>
    <dgm:pt modelId="{83AE43EC-F2A3-41F1-97B3-FB609A816CD8}" type="parTrans" cxnId="{76810473-0360-4D2A-8FD9-8C64BDE2B0A1}">
      <dgm:prSet/>
      <dgm:spPr/>
      <dgm:t>
        <a:bodyPr/>
        <a:lstStyle/>
        <a:p>
          <a:endParaRPr lang="en-US"/>
        </a:p>
      </dgm:t>
    </dgm:pt>
    <dgm:pt modelId="{E1D8F64F-BB27-4FA2-8FA8-36B173EB9553}" type="sibTrans" cxnId="{76810473-0360-4D2A-8FD9-8C64BDE2B0A1}">
      <dgm:prSet/>
      <dgm:spPr/>
      <dgm:t>
        <a:bodyPr/>
        <a:lstStyle/>
        <a:p>
          <a:endParaRPr lang="en-US"/>
        </a:p>
      </dgm:t>
    </dgm:pt>
    <dgm:pt modelId="{BF58BD80-96A1-4675-ABCE-0A3D205F0821}">
      <dgm:prSet/>
      <dgm:spPr/>
      <dgm:t>
        <a:bodyPr/>
        <a:lstStyle/>
        <a:p>
          <a:r>
            <a:rPr lang="en-GB" b="1" smtClean="0"/>
            <a:t>Current Step</a:t>
          </a:r>
          <a:endParaRPr lang="en-GB" dirty="0"/>
        </a:p>
      </dgm:t>
    </dgm:pt>
    <dgm:pt modelId="{0D47FE95-3138-41C1-AD21-7D2C3FDC72F0}" type="parTrans" cxnId="{D20B825C-B373-4B4A-87D0-68FA7E531169}">
      <dgm:prSet/>
      <dgm:spPr/>
      <dgm:t>
        <a:bodyPr/>
        <a:lstStyle/>
        <a:p>
          <a:endParaRPr lang="en-US"/>
        </a:p>
      </dgm:t>
    </dgm:pt>
    <dgm:pt modelId="{0233E359-43C0-4868-B0D2-55B7E60ABEDB}" type="sibTrans" cxnId="{D20B825C-B373-4B4A-87D0-68FA7E531169}">
      <dgm:prSet/>
      <dgm:spPr/>
      <dgm:t>
        <a:bodyPr/>
        <a:lstStyle/>
        <a:p>
          <a:endParaRPr lang="en-US"/>
        </a:p>
      </dgm:t>
    </dgm:pt>
    <dgm:pt modelId="{0C9ECC8A-0B9F-4F3E-B237-7C0866071957}">
      <dgm:prSet/>
      <dgm:spPr/>
      <dgm:t>
        <a:bodyPr/>
        <a:lstStyle/>
        <a:p>
          <a:r>
            <a:rPr lang="en-GB" b="1" smtClean="0"/>
            <a:t>Pulse Time Elapsed</a:t>
          </a:r>
          <a:endParaRPr lang="en-GB" dirty="0"/>
        </a:p>
      </dgm:t>
    </dgm:pt>
    <dgm:pt modelId="{3E4C2773-BE1A-49BF-BB9E-7EF230C83A33}" type="parTrans" cxnId="{32EE4820-CEE7-4B92-A88D-AE4EDBE63CA7}">
      <dgm:prSet/>
      <dgm:spPr/>
      <dgm:t>
        <a:bodyPr/>
        <a:lstStyle/>
        <a:p>
          <a:endParaRPr lang="en-US"/>
        </a:p>
      </dgm:t>
    </dgm:pt>
    <dgm:pt modelId="{4349D0B2-11CC-438A-A0DC-6D7A2923F600}" type="sibTrans" cxnId="{32EE4820-CEE7-4B92-A88D-AE4EDBE63CA7}">
      <dgm:prSet/>
      <dgm:spPr/>
      <dgm:t>
        <a:bodyPr/>
        <a:lstStyle/>
        <a:p>
          <a:endParaRPr lang="en-US"/>
        </a:p>
      </dgm:t>
    </dgm:pt>
    <dgm:pt modelId="{1006257E-E7AD-4860-B37A-41DF733435E9}">
      <dgm:prSet/>
      <dgm:spPr/>
      <dgm:t>
        <a:bodyPr/>
        <a:lstStyle/>
        <a:p>
          <a:r>
            <a:rPr lang="en-GB" b="1" smtClean="0"/>
            <a:t>Pulse Status</a:t>
          </a:r>
          <a:endParaRPr lang="en-GB" dirty="0"/>
        </a:p>
      </dgm:t>
    </dgm:pt>
    <dgm:pt modelId="{AA9E9B8B-FA45-48BA-9A68-62C17CAF0751}" type="parTrans" cxnId="{8E64B41A-EFFB-4D38-8F76-580BF1D6A26F}">
      <dgm:prSet/>
      <dgm:spPr/>
      <dgm:t>
        <a:bodyPr/>
        <a:lstStyle/>
        <a:p>
          <a:endParaRPr lang="en-US"/>
        </a:p>
      </dgm:t>
    </dgm:pt>
    <dgm:pt modelId="{345DFB59-04A0-476D-BDED-F3B67F79CCE6}" type="sibTrans" cxnId="{8E64B41A-EFFB-4D38-8F76-580BF1D6A26F}">
      <dgm:prSet/>
      <dgm:spPr/>
      <dgm:t>
        <a:bodyPr/>
        <a:lstStyle/>
        <a:p>
          <a:endParaRPr lang="en-US"/>
        </a:p>
      </dgm:t>
    </dgm:pt>
    <dgm:pt modelId="{A8683E67-5B04-4F4B-9385-9FB55F046E69}" type="pres">
      <dgm:prSet presAssocID="{59C8A334-4776-4D99-85F1-6EBD91A39CD3}" presName="linear" presStyleCnt="0">
        <dgm:presLayoutVars>
          <dgm:animLvl val="lvl"/>
          <dgm:resizeHandles val="exact"/>
        </dgm:presLayoutVars>
      </dgm:prSet>
      <dgm:spPr/>
      <dgm:t>
        <a:bodyPr/>
        <a:lstStyle/>
        <a:p>
          <a:endParaRPr lang="en-GB"/>
        </a:p>
      </dgm:t>
    </dgm:pt>
    <dgm:pt modelId="{04C582C2-7D89-4913-AB69-EA8F755F8060}" type="pres">
      <dgm:prSet presAssocID="{619DE85E-1851-4D97-986A-FC8D6F6417C4}" presName="parentText" presStyleLbl="node1" presStyleIdx="0" presStyleCnt="4">
        <dgm:presLayoutVars>
          <dgm:chMax val="0"/>
          <dgm:bulletEnabled val="1"/>
        </dgm:presLayoutVars>
      </dgm:prSet>
      <dgm:spPr/>
      <dgm:t>
        <a:bodyPr/>
        <a:lstStyle/>
        <a:p>
          <a:endParaRPr lang="en-US"/>
        </a:p>
      </dgm:t>
    </dgm:pt>
    <dgm:pt modelId="{384E5CC9-BFE3-43D7-921D-E21850FA0CC5}" type="pres">
      <dgm:prSet presAssocID="{E1D8F64F-BB27-4FA2-8FA8-36B173EB9553}" presName="spacer" presStyleCnt="0"/>
      <dgm:spPr/>
    </dgm:pt>
    <dgm:pt modelId="{52B46860-C55B-4BF2-8640-4B5473B0D52C}" type="pres">
      <dgm:prSet presAssocID="{BF58BD80-96A1-4675-ABCE-0A3D205F0821}" presName="parentText" presStyleLbl="node1" presStyleIdx="1" presStyleCnt="4">
        <dgm:presLayoutVars>
          <dgm:chMax val="0"/>
          <dgm:bulletEnabled val="1"/>
        </dgm:presLayoutVars>
      </dgm:prSet>
      <dgm:spPr/>
      <dgm:t>
        <a:bodyPr/>
        <a:lstStyle/>
        <a:p>
          <a:endParaRPr lang="en-GB"/>
        </a:p>
      </dgm:t>
    </dgm:pt>
    <dgm:pt modelId="{5A9209CE-421D-4740-95FC-627E6569CDB4}" type="pres">
      <dgm:prSet presAssocID="{0233E359-43C0-4868-B0D2-55B7E60ABEDB}" presName="spacer" presStyleCnt="0"/>
      <dgm:spPr/>
    </dgm:pt>
    <dgm:pt modelId="{EF6E8624-94E3-47B5-BCE5-2677D5A14778}" type="pres">
      <dgm:prSet presAssocID="{0C9ECC8A-0B9F-4F3E-B237-7C0866071957}" presName="parentText" presStyleLbl="node1" presStyleIdx="2" presStyleCnt="4">
        <dgm:presLayoutVars>
          <dgm:chMax val="0"/>
          <dgm:bulletEnabled val="1"/>
        </dgm:presLayoutVars>
      </dgm:prSet>
      <dgm:spPr/>
      <dgm:t>
        <a:bodyPr/>
        <a:lstStyle/>
        <a:p>
          <a:endParaRPr lang="en-GB"/>
        </a:p>
      </dgm:t>
    </dgm:pt>
    <dgm:pt modelId="{9FDEBA64-5241-4E6A-8EEA-1C0FB8ECFB0E}" type="pres">
      <dgm:prSet presAssocID="{4349D0B2-11CC-438A-A0DC-6D7A2923F600}" presName="spacer" presStyleCnt="0"/>
      <dgm:spPr/>
    </dgm:pt>
    <dgm:pt modelId="{9A925CE9-3DA0-4543-A297-4CA9CE796CA8}" type="pres">
      <dgm:prSet presAssocID="{1006257E-E7AD-4860-B37A-41DF733435E9}" presName="parentText" presStyleLbl="node1" presStyleIdx="3" presStyleCnt="4">
        <dgm:presLayoutVars>
          <dgm:chMax val="0"/>
          <dgm:bulletEnabled val="1"/>
        </dgm:presLayoutVars>
      </dgm:prSet>
      <dgm:spPr/>
      <dgm:t>
        <a:bodyPr/>
        <a:lstStyle/>
        <a:p>
          <a:endParaRPr lang="en-GB"/>
        </a:p>
      </dgm:t>
    </dgm:pt>
  </dgm:ptLst>
  <dgm:cxnLst>
    <dgm:cxn modelId="{8E64B41A-EFFB-4D38-8F76-580BF1D6A26F}" srcId="{59C8A334-4776-4D99-85F1-6EBD91A39CD3}" destId="{1006257E-E7AD-4860-B37A-41DF733435E9}" srcOrd="3" destOrd="0" parTransId="{AA9E9B8B-FA45-48BA-9A68-62C17CAF0751}" sibTransId="{345DFB59-04A0-476D-BDED-F3B67F79CCE6}"/>
    <dgm:cxn modelId="{D20B825C-B373-4B4A-87D0-68FA7E531169}" srcId="{59C8A334-4776-4D99-85F1-6EBD91A39CD3}" destId="{BF58BD80-96A1-4675-ABCE-0A3D205F0821}" srcOrd="1" destOrd="0" parTransId="{0D47FE95-3138-41C1-AD21-7D2C3FDC72F0}" sibTransId="{0233E359-43C0-4868-B0D2-55B7E60ABEDB}"/>
    <dgm:cxn modelId="{9703C02A-9E8E-4AFC-997F-CE17DEA1F911}" type="presOf" srcId="{619DE85E-1851-4D97-986A-FC8D6F6417C4}" destId="{04C582C2-7D89-4913-AB69-EA8F755F8060}" srcOrd="0" destOrd="0" presId="urn:microsoft.com/office/officeart/2005/8/layout/vList2"/>
    <dgm:cxn modelId="{9266ECD4-9527-4A74-8FD4-7F993AF59D0F}" type="presOf" srcId="{59C8A334-4776-4D99-85F1-6EBD91A39CD3}" destId="{A8683E67-5B04-4F4B-9385-9FB55F046E69}" srcOrd="0" destOrd="0" presId="urn:microsoft.com/office/officeart/2005/8/layout/vList2"/>
    <dgm:cxn modelId="{AE84B30A-8579-4C80-ACBF-DAD444CA9D4A}" type="presOf" srcId="{BF58BD80-96A1-4675-ABCE-0A3D205F0821}" destId="{52B46860-C55B-4BF2-8640-4B5473B0D52C}" srcOrd="0" destOrd="0" presId="urn:microsoft.com/office/officeart/2005/8/layout/vList2"/>
    <dgm:cxn modelId="{32EE4820-CEE7-4B92-A88D-AE4EDBE63CA7}" srcId="{59C8A334-4776-4D99-85F1-6EBD91A39CD3}" destId="{0C9ECC8A-0B9F-4F3E-B237-7C0866071957}" srcOrd="2" destOrd="0" parTransId="{3E4C2773-BE1A-49BF-BB9E-7EF230C83A33}" sibTransId="{4349D0B2-11CC-438A-A0DC-6D7A2923F600}"/>
    <dgm:cxn modelId="{19F5BD55-8238-4F01-BD8B-2B0149D8C13C}" type="presOf" srcId="{1006257E-E7AD-4860-B37A-41DF733435E9}" destId="{9A925CE9-3DA0-4543-A297-4CA9CE796CA8}" srcOrd="0" destOrd="0" presId="urn:microsoft.com/office/officeart/2005/8/layout/vList2"/>
    <dgm:cxn modelId="{BD6B6D92-1C4D-450D-B1EA-6AE1F8982FA1}" type="presOf" srcId="{0C9ECC8A-0B9F-4F3E-B237-7C0866071957}" destId="{EF6E8624-94E3-47B5-BCE5-2677D5A14778}" srcOrd="0" destOrd="0" presId="urn:microsoft.com/office/officeart/2005/8/layout/vList2"/>
    <dgm:cxn modelId="{76810473-0360-4D2A-8FD9-8C64BDE2B0A1}" srcId="{59C8A334-4776-4D99-85F1-6EBD91A39CD3}" destId="{619DE85E-1851-4D97-986A-FC8D6F6417C4}" srcOrd="0" destOrd="0" parTransId="{83AE43EC-F2A3-41F1-97B3-FB609A816CD8}" sibTransId="{E1D8F64F-BB27-4FA2-8FA8-36B173EB9553}"/>
    <dgm:cxn modelId="{0D76EAE1-81B5-4AD4-ADF4-8195F4FF6E22}" type="presParOf" srcId="{A8683E67-5B04-4F4B-9385-9FB55F046E69}" destId="{04C582C2-7D89-4913-AB69-EA8F755F8060}" srcOrd="0" destOrd="0" presId="urn:microsoft.com/office/officeart/2005/8/layout/vList2"/>
    <dgm:cxn modelId="{81E9EDEB-6AF1-49CB-8A68-0276A28A51A8}" type="presParOf" srcId="{A8683E67-5B04-4F4B-9385-9FB55F046E69}" destId="{384E5CC9-BFE3-43D7-921D-E21850FA0CC5}" srcOrd="1" destOrd="0" presId="urn:microsoft.com/office/officeart/2005/8/layout/vList2"/>
    <dgm:cxn modelId="{6E66B6D9-2EE2-4D83-8FF6-0D35A64281FD}" type="presParOf" srcId="{A8683E67-5B04-4F4B-9385-9FB55F046E69}" destId="{52B46860-C55B-4BF2-8640-4B5473B0D52C}" srcOrd="2" destOrd="0" presId="urn:microsoft.com/office/officeart/2005/8/layout/vList2"/>
    <dgm:cxn modelId="{84739D10-1676-4D34-BD40-185B55BDCFD4}" type="presParOf" srcId="{A8683E67-5B04-4F4B-9385-9FB55F046E69}" destId="{5A9209CE-421D-4740-95FC-627E6569CDB4}" srcOrd="3" destOrd="0" presId="urn:microsoft.com/office/officeart/2005/8/layout/vList2"/>
    <dgm:cxn modelId="{F9CEDDEC-D75A-4145-B35D-DCD8C8CB13B1}" type="presParOf" srcId="{A8683E67-5B04-4F4B-9385-9FB55F046E69}" destId="{EF6E8624-94E3-47B5-BCE5-2677D5A14778}" srcOrd="4" destOrd="0" presId="urn:microsoft.com/office/officeart/2005/8/layout/vList2"/>
    <dgm:cxn modelId="{6225ACE5-D709-4100-BCDE-1A4456379EA2}" type="presParOf" srcId="{A8683E67-5B04-4F4B-9385-9FB55F046E69}" destId="{9FDEBA64-5241-4E6A-8EEA-1C0FB8ECFB0E}" srcOrd="5" destOrd="0" presId="urn:microsoft.com/office/officeart/2005/8/layout/vList2"/>
    <dgm:cxn modelId="{7831EDF2-7A64-4C5E-A115-055C247688F2}" type="presParOf" srcId="{A8683E67-5B04-4F4B-9385-9FB55F046E69}" destId="{9A925CE9-3DA0-4543-A297-4CA9CE796CA8}" srcOrd="6"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3B0D97-AB35-4A06-B084-DF03208DDD0E}" type="doc">
      <dgm:prSet loTypeId="urn:microsoft.com/office/officeart/2005/8/layout/vList2" loCatId="list" qsTypeId="urn:microsoft.com/office/officeart/2005/8/quickstyle/simple4" qsCatId="simple" csTypeId="urn:microsoft.com/office/officeart/2005/8/colors/accent0_3" csCatId="mainScheme" phldr="1"/>
      <dgm:spPr/>
      <dgm:t>
        <a:bodyPr/>
        <a:lstStyle/>
        <a:p>
          <a:endParaRPr lang="en-US"/>
        </a:p>
      </dgm:t>
    </dgm:pt>
    <dgm:pt modelId="{1CAF4A40-1DBD-41E1-B786-B074D9112B49}">
      <dgm:prSet/>
      <dgm:spPr/>
      <dgm:t>
        <a:bodyPr/>
        <a:lstStyle/>
        <a:p>
          <a:r>
            <a:rPr lang="en-GB" b="1" dirty="0" smtClean="0">
              <a:latin typeface="Arial" panose="020B0604020202020204" pitchFamily="34" charset="0"/>
              <a:cs typeface="Arial" panose="020B0604020202020204" pitchFamily="34" charset="0"/>
            </a:rPr>
            <a:t>Located at the new UKAEA Fusion Technology Facility in South Yorkshire, UK (seen above). </a:t>
          </a:r>
        </a:p>
      </dgm:t>
    </dgm:pt>
    <dgm:pt modelId="{8BC6C48D-2845-47A7-8EDF-0D756BD3B914}" type="parTrans" cxnId="{7CD4735B-16D6-43C2-B452-E1B7F3D461D5}">
      <dgm:prSet/>
      <dgm:spPr/>
      <dgm:t>
        <a:bodyPr/>
        <a:lstStyle/>
        <a:p>
          <a:endParaRPr lang="en-US"/>
        </a:p>
      </dgm:t>
    </dgm:pt>
    <dgm:pt modelId="{0F962085-FC80-4122-A9D9-2291DF96CB0D}" type="sibTrans" cxnId="{7CD4735B-16D6-43C2-B452-E1B7F3D461D5}">
      <dgm:prSet/>
      <dgm:spPr/>
      <dgm:t>
        <a:bodyPr/>
        <a:lstStyle/>
        <a:p>
          <a:endParaRPr lang="en-US"/>
        </a:p>
      </dgm:t>
    </dgm:pt>
    <dgm:pt modelId="{DE21CBED-0D28-4724-9F99-7DE6E841CC9A}">
      <dgm:prSet/>
      <dgm:spPr/>
      <dgm:t>
        <a:bodyPr/>
        <a:lstStyle/>
        <a:p>
          <a:r>
            <a:rPr lang="en-GB" b="1" dirty="0" smtClean="0">
              <a:latin typeface="Arial" panose="020B0604020202020204" pitchFamily="34" charset="0"/>
              <a:cs typeface="Arial" panose="020B0604020202020204" pitchFamily="34" charset="0"/>
            </a:rPr>
            <a:t>CHIMERA: A unique test facility</a:t>
          </a:r>
          <a:endParaRPr lang="en-GB" b="1" dirty="0">
            <a:latin typeface="Arial" panose="020B0604020202020204" pitchFamily="34" charset="0"/>
            <a:cs typeface="Arial" panose="020B0604020202020204" pitchFamily="34" charset="0"/>
          </a:endParaRPr>
        </a:p>
      </dgm:t>
    </dgm:pt>
    <dgm:pt modelId="{C9C2288E-F9B6-4CB9-AD0C-A036FAD890A4}" type="parTrans" cxnId="{E0C2C284-6366-44FF-B87C-0ADA43AA31A5}">
      <dgm:prSet/>
      <dgm:spPr/>
      <dgm:t>
        <a:bodyPr/>
        <a:lstStyle/>
        <a:p>
          <a:endParaRPr lang="en-US"/>
        </a:p>
      </dgm:t>
    </dgm:pt>
    <dgm:pt modelId="{BCC2E1DC-7872-44EF-AECC-28C69F6FD9B6}" type="sibTrans" cxnId="{E0C2C284-6366-44FF-B87C-0ADA43AA31A5}">
      <dgm:prSet/>
      <dgm:spPr/>
      <dgm:t>
        <a:bodyPr/>
        <a:lstStyle/>
        <a:p>
          <a:endParaRPr lang="en-US"/>
        </a:p>
      </dgm:t>
    </dgm:pt>
    <dgm:pt modelId="{7177E4EB-CD91-4C9F-A1C8-0D52A5B8228F}" type="pres">
      <dgm:prSet presAssocID="{733B0D97-AB35-4A06-B084-DF03208DDD0E}" presName="linear" presStyleCnt="0">
        <dgm:presLayoutVars>
          <dgm:animLvl val="lvl"/>
          <dgm:resizeHandles val="exact"/>
        </dgm:presLayoutVars>
      </dgm:prSet>
      <dgm:spPr/>
      <dgm:t>
        <a:bodyPr/>
        <a:lstStyle/>
        <a:p>
          <a:endParaRPr lang="en-GB"/>
        </a:p>
      </dgm:t>
    </dgm:pt>
    <dgm:pt modelId="{6CF19A4F-94B3-48E6-95E1-5895FB06B9AE}" type="pres">
      <dgm:prSet presAssocID="{1CAF4A40-1DBD-41E1-B786-B074D9112B49}" presName="parentText" presStyleLbl="node1" presStyleIdx="0" presStyleCnt="2" custScaleX="98007" custScaleY="86154">
        <dgm:presLayoutVars>
          <dgm:chMax val="0"/>
          <dgm:bulletEnabled val="1"/>
        </dgm:presLayoutVars>
      </dgm:prSet>
      <dgm:spPr/>
      <dgm:t>
        <a:bodyPr/>
        <a:lstStyle/>
        <a:p>
          <a:endParaRPr lang="en-GB"/>
        </a:p>
      </dgm:t>
    </dgm:pt>
    <dgm:pt modelId="{9F5C6FC3-582E-4640-96A8-4297E5591961}" type="pres">
      <dgm:prSet presAssocID="{0F962085-FC80-4122-A9D9-2291DF96CB0D}" presName="spacer" presStyleCnt="0"/>
      <dgm:spPr/>
    </dgm:pt>
    <dgm:pt modelId="{03B045EB-413E-42AA-A046-2D81DCC8BABE}" type="pres">
      <dgm:prSet presAssocID="{DE21CBED-0D28-4724-9F99-7DE6E841CC9A}" presName="parentText" presStyleLbl="node1" presStyleIdx="1" presStyleCnt="2" custScaleX="98007" custScaleY="86154">
        <dgm:presLayoutVars>
          <dgm:chMax val="0"/>
          <dgm:bulletEnabled val="1"/>
        </dgm:presLayoutVars>
      </dgm:prSet>
      <dgm:spPr/>
      <dgm:t>
        <a:bodyPr/>
        <a:lstStyle/>
        <a:p>
          <a:endParaRPr lang="en-US"/>
        </a:p>
      </dgm:t>
    </dgm:pt>
  </dgm:ptLst>
  <dgm:cxnLst>
    <dgm:cxn modelId="{7CD4735B-16D6-43C2-B452-E1B7F3D461D5}" srcId="{733B0D97-AB35-4A06-B084-DF03208DDD0E}" destId="{1CAF4A40-1DBD-41E1-B786-B074D9112B49}" srcOrd="0" destOrd="0" parTransId="{8BC6C48D-2845-47A7-8EDF-0D756BD3B914}" sibTransId="{0F962085-FC80-4122-A9D9-2291DF96CB0D}"/>
    <dgm:cxn modelId="{7A633FE3-3EC5-4459-B276-F63C6A2079A4}" type="presOf" srcId="{DE21CBED-0D28-4724-9F99-7DE6E841CC9A}" destId="{03B045EB-413E-42AA-A046-2D81DCC8BABE}" srcOrd="0" destOrd="0" presId="urn:microsoft.com/office/officeart/2005/8/layout/vList2"/>
    <dgm:cxn modelId="{E0C2C284-6366-44FF-B87C-0ADA43AA31A5}" srcId="{733B0D97-AB35-4A06-B084-DF03208DDD0E}" destId="{DE21CBED-0D28-4724-9F99-7DE6E841CC9A}" srcOrd="1" destOrd="0" parTransId="{C9C2288E-F9B6-4CB9-AD0C-A036FAD890A4}" sibTransId="{BCC2E1DC-7872-44EF-AECC-28C69F6FD9B6}"/>
    <dgm:cxn modelId="{21443052-684A-416B-9498-F3FDDB464B5A}" type="presOf" srcId="{733B0D97-AB35-4A06-B084-DF03208DDD0E}" destId="{7177E4EB-CD91-4C9F-A1C8-0D52A5B8228F}" srcOrd="0" destOrd="0" presId="urn:microsoft.com/office/officeart/2005/8/layout/vList2"/>
    <dgm:cxn modelId="{6D2E411F-42E6-4EF9-BDFD-F2A29825B4EE}" type="presOf" srcId="{1CAF4A40-1DBD-41E1-B786-B074D9112B49}" destId="{6CF19A4F-94B3-48E6-95E1-5895FB06B9AE}" srcOrd="0" destOrd="0" presId="urn:microsoft.com/office/officeart/2005/8/layout/vList2"/>
    <dgm:cxn modelId="{8ABE0232-6288-4D9B-B45A-25A7DBF05ACA}" type="presParOf" srcId="{7177E4EB-CD91-4C9F-A1C8-0D52A5B8228F}" destId="{6CF19A4F-94B3-48E6-95E1-5895FB06B9AE}" srcOrd="0" destOrd="0" presId="urn:microsoft.com/office/officeart/2005/8/layout/vList2"/>
    <dgm:cxn modelId="{4B7BC7C9-2835-4A39-8C0C-70F2771E43C4}" type="presParOf" srcId="{7177E4EB-CD91-4C9F-A1C8-0D52A5B8228F}" destId="{9F5C6FC3-582E-4640-96A8-4297E5591961}" srcOrd="1" destOrd="0" presId="urn:microsoft.com/office/officeart/2005/8/layout/vList2"/>
    <dgm:cxn modelId="{5BE946D9-44A7-4580-93EA-2BFE712C5348}" type="presParOf" srcId="{7177E4EB-CD91-4C9F-A1C8-0D52A5B8228F}" destId="{03B045EB-413E-42AA-A046-2D81DCC8BABE}" srcOrd="2"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D707867-5EEB-4688-8C71-70FAC299E10F}" type="doc">
      <dgm:prSet loTypeId="urn:microsoft.com/office/officeart/2005/8/layout/vList2" loCatId="list" qsTypeId="urn:microsoft.com/office/officeart/2005/8/quickstyle/simple4" qsCatId="simple" csTypeId="urn:microsoft.com/office/officeart/2005/8/colors/accent0_3" csCatId="mainScheme" phldr="1"/>
      <dgm:spPr/>
      <dgm:t>
        <a:bodyPr/>
        <a:lstStyle/>
        <a:p>
          <a:endParaRPr lang="en-US"/>
        </a:p>
      </dgm:t>
    </dgm:pt>
    <dgm:pt modelId="{EC1C9645-A246-4052-B122-A530A093FA7E}">
      <dgm:prSet phldrT="[Text]" custT="1"/>
      <dgm:spPr/>
      <dgm:t>
        <a:bodyPr/>
        <a:lstStyle/>
        <a:p>
          <a:r>
            <a:rPr lang="en-GB" sz="1200" b="1" dirty="0" smtClean="0">
              <a:latin typeface="Arial" panose="020B0604020202020204" pitchFamily="34" charset="0"/>
              <a:cs typeface="Arial" panose="020B0604020202020204" pitchFamily="34" charset="0"/>
            </a:rPr>
            <a:t>CHIMERA will simultaneously subject components to simulated fusion environment conditions.</a:t>
          </a:r>
          <a:endParaRPr lang="en-US" sz="1200" dirty="0"/>
        </a:p>
      </dgm:t>
    </dgm:pt>
    <dgm:pt modelId="{58305B2C-BE25-4EF6-8066-356C1A8AC52B}" type="parTrans" cxnId="{155C8DCF-E1EE-488D-BBD5-E02D7F993895}">
      <dgm:prSet/>
      <dgm:spPr/>
      <dgm:t>
        <a:bodyPr/>
        <a:lstStyle/>
        <a:p>
          <a:endParaRPr lang="en-US"/>
        </a:p>
      </dgm:t>
    </dgm:pt>
    <dgm:pt modelId="{A2BAD5D3-06A6-40DB-AF89-176366416C33}" type="sibTrans" cxnId="{155C8DCF-E1EE-488D-BBD5-E02D7F993895}">
      <dgm:prSet/>
      <dgm:spPr/>
      <dgm:t>
        <a:bodyPr/>
        <a:lstStyle/>
        <a:p>
          <a:endParaRPr lang="en-US"/>
        </a:p>
      </dgm:t>
    </dgm:pt>
    <dgm:pt modelId="{34407D9E-97F8-4E91-A0C2-AB64B52EBD1F}">
      <dgm:prSet/>
      <dgm:spPr/>
      <dgm:t>
        <a:bodyPr/>
        <a:lstStyle/>
        <a:p>
          <a:endParaRPr lang="en-GB" b="1" dirty="0">
            <a:latin typeface="Arial" panose="020B0604020202020204" pitchFamily="34" charset="0"/>
            <a:cs typeface="Arial" panose="020B0604020202020204" pitchFamily="34" charset="0"/>
          </a:endParaRPr>
        </a:p>
      </dgm:t>
    </dgm:pt>
    <dgm:pt modelId="{AC53AF79-1B60-46AF-B991-753C8FAF180A}" type="parTrans" cxnId="{85EFBB28-A4A7-452E-BCE5-1B0D56A00CEB}">
      <dgm:prSet/>
      <dgm:spPr/>
      <dgm:t>
        <a:bodyPr/>
        <a:lstStyle/>
        <a:p>
          <a:endParaRPr lang="en-US"/>
        </a:p>
      </dgm:t>
    </dgm:pt>
    <dgm:pt modelId="{2B02D928-269F-48AE-AE60-CFD5398BEB5F}" type="sibTrans" cxnId="{85EFBB28-A4A7-452E-BCE5-1B0D56A00CEB}">
      <dgm:prSet/>
      <dgm:spPr/>
      <dgm:t>
        <a:bodyPr/>
        <a:lstStyle/>
        <a:p>
          <a:endParaRPr lang="en-US"/>
        </a:p>
      </dgm:t>
    </dgm:pt>
    <dgm:pt modelId="{00CCC46F-307E-435A-9E46-7F6844551189}">
      <dgm:prSet custT="1"/>
      <dgm:spPr/>
      <dgm:t>
        <a:bodyPr/>
        <a:lstStyle/>
        <a:p>
          <a:r>
            <a:rPr lang="en-GB" sz="1200" b="1" dirty="0" smtClean="0">
              <a:latin typeface="Arial" panose="020B0604020202020204" pitchFamily="34" charset="0"/>
              <a:cs typeface="Arial" panose="020B0604020202020204" pitchFamily="34" charset="0"/>
            </a:rPr>
            <a:t>Components will be analysed  for 3D surface deformations and damage.</a:t>
          </a:r>
          <a:endParaRPr lang="en-GB" sz="1200" b="1" dirty="0">
            <a:latin typeface="Arial" panose="020B0604020202020204" pitchFamily="34" charset="0"/>
            <a:cs typeface="Arial" panose="020B0604020202020204" pitchFamily="34" charset="0"/>
          </a:endParaRPr>
        </a:p>
      </dgm:t>
    </dgm:pt>
    <dgm:pt modelId="{0B8FD6A0-2950-489F-8DC9-8A387ABC3DFB}" type="parTrans" cxnId="{5F51C49E-1C04-4767-ADD3-09BD511D54DE}">
      <dgm:prSet/>
      <dgm:spPr/>
      <dgm:t>
        <a:bodyPr/>
        <a:lstStyle/>
        <a:p>
          <a:endParaRPr lang="en-US"/>
        </a:p>
      </dgm:t>
    </dgm:pt>
    <dgm:pt modelId="{A854ACCC-30AB-4BAE-86BF-D0EC8B054213}" type="sibTrans" cxnId="{5F51C49E-1C04-4767-ADD3-09BD511D54DE}">
      <dgm:prSet/>
      <dgm:spPr/>
      <dgm:t>
        <a:bodyPr/>
        <a:lstStyle/>
        <a:p>
          <a:endParaRPr lang="en-US"/>
        </a:p>
      </dgm:t>
    </dgm:pt>
    <dgm:pt modelId="{1FAF669B-6C12-42BB-B58A-7C4D9CFBA353}">
      <dgm:prSet/>
      <dgm:spPr/>
      <dgm:t>
        <a:bodyPr/>
        <a:lstStyle/>
        <a:p>
          <a:endParaRPr lang="en-GB" b="1" dirty="0">
            <a:latin typeface="Arial" panose="020B0604020202020204" pitchFamily="34" charset="0"/>
            <a:cs typeface="Arial" panose="020B0604020202020204" pitchFamily="34" charset="0"/>
          </a:endParaRPr>
        </a:p>
      </dgm:t>
    </dgm:pt>
    <dgm:pt modelId="{DCFDBD6D-CFDC-47AC-B4A8-105AA53FB9BB}" type="parTrans" cxnId="{9BA73B71-51D9-495D-907A-B7F601CBBBDF}">
      <dgm:prSet/>
      <dgm:spPr/>
      <dgm:t>
        <a:bodyPr/>
        <a:lstStyle/>
        <a:p>
          <a:endParaRPr lang="en-US"/>
        </a:p>
      </dgm:t>
    </dgm:pt>
    <dgm:pt modelId="{662080EF-6214-4F08-9772-1B7C7231E0B6}" type="sibTrans" cxnId="{9BA73B71-51D9-495D-907A-B7F601CBBBDF}">
      <dgm:prSet/>
      <dgm:spPr/>
      <dgm:t>
        <a:bodyPr/>
        <a:lstStyle/>
        <a:p>
          <a:endParaRPr lang="en-US"/>
        </a:p>
      </dgm:t>
    </dgm:pt>
    <dgm:pt modelId="{FF1309BF-4310-4BF3-B9D6-B590647882F5}" type="pres">
      <dgm:prSet presAssocID="{5D707867-5EEB-4688-8C71-70FAC299E10F}" presName="linear" presStyleCnt="0">
        <dgm:presLayoutVars>
          <dgm:animLvl val="lvl"/>
          <dgm:resizeHandles val="exact"/>
        </dgm:presLayoutVars>
      </dgm:prSet>
      <dgm:spPr/>
      <dgm:t>
        <a:bodyPr/>
        <a:lstStyle/>
        <a:p>
          <a:endParaRPr lang="en-GB"/>
        </a:p>
      </dgm:t>
    </dgm:pt>
    <dgm:pt modelId="{7BC81448-E248-4561-9CED-433293C3475C}" type="pres">
      <dgm:prSet presAssocID="{EC1C9645-A246-4052-B122-A530A093FA7E}" presName="parentText" presStyleLbl="node1" presStyleIdx="0" presStyleCnt="2" custScaleX="99645" custScaleY="274969" custLinFactNeighborX="532" custLinFactNeighborY="-68428">
        <dgm:presLayoutVars>
          <dgm:chMax val="0"/>
          <dgm:bulletEnabled val="1"/>
        </dgm:presLayoutVars>
      </dgm:prSet>
      <dgm:spPr/>
      <dgm:t>
        <a:bodyPr/>
        <a:lstStyle/>
        <a:p>
          <a:endParaRPr lang="en-US"/>
        </a:p>
      </dgm:t>
    </dgm:pt>
    <dgm:pt modelId="{30733C2B-5060-4D3E-AAAA-C8DABA7FE560}" type="pres">
      <dgm:prSet presAssocID="{EC1C9645-A246-4052-B122-A530A093FA7E}" presName="childText" presStyleLbl="revTx" presStyleIdx="0" presStyleCnt="2">
        <dgm:presLayoutVars>
          <dgm:bulletEnabled val="1"/>
        </dgm:presLayoutVars>
      </dgm:prSet>
      <dgm:spPr/>
      <dgm:t>
        <a:bodyPr/>
        <a:lstStyle/>
        <a:p>
          <a:endParaRPr lang="en-US"/>
        </a:p>
      </dgm:t>
    </dgm:pt>
    <dgm:pt modelId="{67A4B850-C560-47BB-B990-E2087748A63E}" type="pres">
      <dgm:prSet presAssocID="{00CCC46F-307E-435A-9E46-7F6844551189}" presName="parentText" presStyleLbl="node1" presStyleIdx="1" presStyleCnt="2" custScaleX="99645" custScaleY="274969" custLinFactY="24996" custLinFactNeighborX="532" custLinFactNeighborY="100000">
        <dgm:presLayoutVars>
          <dgm:chMax val="0"/>
          <dgm:bulletEnabled val="1"/>
        </dgm:presLayoutVars>
      </dgm:prSet>
      <dgm:spPr/>
      <dgm:t>
        <a:bodyPr/>
        <a:lstStyle/>
        <a:p>
          <a:endParaRPr lang="en-US"/>
        </a:p>
      </dgm:t>
    </dgm:pt>
    <dgm:pt modelId="{A9C16BD0-D902-4D71-8B41-1AFED075B045}" type="pres">
      <dgm:prSet presAssocID="{00CCC46F-307E-435A-9E46-7F6844551189}" presName="childText" presStyleLbl="revTx" presStyleIdx="1" presStyleCnt="2">
        <dgm:presLayoutVars>
          <dgm:bulletEnabled val="1"/>
        </dgm:presLayoutVars>
      </dgm:prSet>
      <dgm:spPr/>
      <dgm:t>
        <a:bodyPr/>
        <a:lstStyle/>
        <a:p>
          <a:endParaRPr lang="en-US"/>
        </a:p>
      </dgm:t>
    </dgm:pt>
  </dgm:ptLst>
  <dgm:cxnLst>
    <dgm:cxn modelId="{5F51C49E-1C04-4767-ADD3-09BD511D54DE}" srcId="{5D707867-5EEB-4688-8C71-70FAC299E10F}" destId="{00CCC46F-307E-435A-9E46-7F6844551189}" srcOrd="1" destOrd="0" parTransId="{0B8FD6A0-2950-489F-8DC9-8A387ABC3DFB}" sibTransId="{A854ACCC-30AB-4BAE-86BF-D0EC8B054213}"/>
    <dgm:cxn modelId="{2926AECD-3372-41E9-92E2-F6E397E6CC93}" type="presOf" srcId="{EC1C9645-A246-4052-B122-A530A093FA7E}" destId="{7BC81448-E248-4561-9CED-433293C3475C}" srcOrd="0" destOrd="0" presId="urn:microsoft.com/office/officeart/2005/8/layout/vList2"/>
    <dgm:cxn modelId="{34F9D0DC-FD0F-4FC9-AFCD-7025CA4A2A59}" type="presOf" srcId="{5D707867-5EEB-4688-8C71-70FAC299E10F}" destId="{FF1309BF-4310-4BF3-B9D6-B590647882F5}" srcOrd="0" destOrd="0" presId="urn:microsoft.com/office/officeart/2005/8/layout/vList2"/>
    <dgm:cxn modelId="{A14E7DFE-B380-42F7-9D3B-3C4D27BD3FB1}" type="presOf" srcId="{34407D9E-97F8-4E91-A0C2-AB64B52EBD1F}" destId="{30733C2B-5060-4D3E-AAAA-C8DABA7FE560}" srcOrd="0" destOrd="0" presId="urn:microsoft.com/office/officeart/2005/8/layout/vList2"/>
    <dgm:cxn modelId="{9BA73B71-51D9-495D-907A-B7F601CBBBDF}" srcId="{00CCC46F-307E-435A-9E46-7F6844551189}" destId="{1FAF669B-6C12-42BB-B58A-7C4D9CFBA353}" srcOrd="0" destOrd="0" parTransId="{DCFDBD6D-CFDC-47AC-B4A8-105AA53FB9BB}" sibTransId="{662080EF-6214-4F08-9772-1B7C7231E0B6}"/>
    <dgm:cxn modelId="{155C8DCF-E1EE-488D-BBD5-E02D7F993895}" srcId="{5D707867-5EEB-4688-8C71-70FAC299E10F}" destId="{EC1C9645-A246-4052-B122-A530A093FA7E}" srcOrd="0" destOrd="0" parTransId="{58305B2C-BE25-4EF6-8066-356C1A8AC52B}" sibTransId="{A2BAD5D3-06A6-40DB-AF89-176366416C33}"/>
    <dgm:cxn modelId="{908E1CA7-4C5E-473D-9156-7FA35DF96920}" type="presOf" srcId="{1FAF669B-6C12-42BB-B58A-7C4D9CFBA353}" destId="{A9C16BD0-D902-4D71-8B41-1AFED075B045}" srcOrd="0" destOrd="0" presId="urn:microsoft.com/office/officeart/2005/8/layout/vList2"/>
    <dgm:cxn modelId="{922142AC-3B88-43D8-882C-F6CC86D47ADA}" type="presOf" srcId="{00CCC46F-307E-435A-9E46-7F6844551189}" destId="{67A4B850-C560-47BB-B990-E2087748A63E}" srcOrd="0" destOrd="0" presId="urn:microsoft.com/office/officeart/2005/8/layout/vList2"/>
    <dgm:cxn modelId="{85EFBB28-A4A7-452E-BCE5-1B0D56A00CEB}" srcId="{EC1C9645-A246-4052-B122-A530A093FA7E}" destId="{34407D9E-97F8-4E91-A0C2-AB64B52EBD1F}" srcOrd="0" destOrd="0" parTransId="{AC53AF79-1B60-46AF-B991-753C8FAF180A}" sibTransId="{2B02D928-269F-48AE-AE60-CFD5398BEB5F}"/>
    <dgm:cxn modelId="{721AE604-A078-46A5-A256-0C6C32419E6E}" type="presParOf" srcId="{FF1309BF-4310-4BF3-B9D6-B590647882F5}" destId="{7BC81448-E248-4561-9CED-433293C3475C}" srcOrd="0" destOrd="0" presId="urn:microsoft.com/office/officeart/2005/8/layout/vList2"/>
    <dgm:cxn modelId="{DC78C813-F12B-4C65-9BF5-C67FD053DEE0}" type="presParOf" srcId="{FF1309BF-4310-4BF3-B9D6-B590647882F5}" destId="{30733C2B-5060-4D3E-AAAA-C8DABA7FE560}" srcOrd="1" destOrd="0" presId="urn:microsoft.com/office/officeart/2005/8/layout/vList2"/>
    <dgm:cxn modelId="{613289F9-9282-4964-99F4-2B4332E605DF}" type="presParOf" srcId="{FF1309BF-4310-4BF3-B9D6-B590647882F5}" destId="{67A4B850-C560-47BB-B990-E2087748A63E}" srcOrd="2" destOrd="0" presId="urn:microsoft.com/office/officeart/2005/8/layout/vList2"/>
    <dgm:cxn modelId="{F76923FF-5970-4B60-806F-796BE923A373}" type="presParOf" srcId="{FF1309BF-4310-4BF3-B9D6-B590647882F5}" destId="{A9C16BD0-D902-4D71-8B41-1AFED075B045}" srcOrd="3"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D1A4FF3-8E6B-4243-994A-0080177F7A31}" type="doc">
      <dgm:prSet loTypeId="urn:microsoft.com/office/officeart/2005/8/layout/vList2" loCatId="list" qsTypeId="urn:microsoft.com/office/officeart/2005/8/quickstyle/simple4" qsCatId="simple" csTypeId="urn:microsoft.com/office/officeart/2005/8/colors/accent0_3" csCatId="mainScheme" phldr="1"/>
      <dgm:spPr/>
      <dgm:t>
        <a:bodyPr/>
        <a:lstStyle/>
        <a:p>
          <a:endParaRPr lang="en-US"/>
        </a:p>
      </dgm:t>
    </dgm:pt>
    <dgm:pt modelId="{4E1B2B21-E7DE-4383-8E3E-84A0A554A65C}">
      <dgm:prSet phldrT="[Text]"/>
      <dgm:spPr/>
      <dgm:t>
        <a:bodyPr/>
        <a:lstStyle/>
        <a:p>
          <a:r>
            <a:rPr lang="en-GB" b="1" dirty="0" smtClean="0">
              <a:latin typeface="Arial" panose="020B0604020202020204" pitchFamily="34" charset="0"/>
              <a:cs typeface="Arial" panose="020B0604020202020204" pitchFamily="34" charset="0"/>
            </a:rPr>
            <a:t>Standards adopted from ITER CODAC.</a:t>
          </a:r>
          <a:endParaRPr lang="en-US" dirty="0"/>
        </a:p>
      </dgm:t>
    </dgm:pt>
    <dgm:pt modelId="{CE485D6E-D5B4-441E-B47E-48A39E4D9013}" type="parTrans" cxnId="{F1B05B2C-E4C9-45E9-9333-499DFC050A04}">
      <dgm:prSet/>
      <dgm:spPr/>
      <dgm:t>
        <a:bodyPr/>
        <a:lstStyle/>
        <a:p>
          <a:endParaRPr lang="en-US"/>
        </a:p>
      </dgm:t>
    </dgm:pt>
    <dgm:pt modelId="{14C9DB8F-9E8E-4AFA-B957-442E25DF1DC4}" type="sibTrans" cxnId="{F1B05B2C-E4C9-45E9-9333-499DFC050A04}">
      <dgm:prSet/>
      <dgm:spPr/>
      <dgm:t>
        <a:bodyPr/>
        <a:lstStyle/>
        <a:p>
          <a:endParaRPr lang="en-US"/>
        </a:p>
      </dgm:t>
    </dgm:pt>
    <dgm:pt modelId="{FC6C1C31-46F8-42E2-B526-45FF353D1388}">
      <dgm:prSet/>
      <dgm:spPr/>
      <dgm:t>
        <a:bodyPr/>
        <a:lstStyle/>
        <a:p>
          <a:r>
            <a:rPr lang="en-GB" b="1" smtClean="0">
              <a:latin typeface="Arial" panose="020B0604020202020204" pitchFamily="34" charset="0"/>
              <a:cs typeface="Arial" panose="020B0604020202020204" pitchFamily="34" charset="0"/>
            </a:rPr>
            <a:t>Siemens S7-1500 PLCs used for most subsystems (S</a:t>
          </a:r>
          <a:r>
            <a:rPr lang="en-GB" b="1" smtClean="0"/>
            <a:t>IMATIC Step 7/TIA software).</a:t>
          </a:r>
          <a:endParaRPr lang="en-GB" b="1" dirty="0" smtClean="0">
            <a:latin typeface="Arial" panose="020B0604020202020204" pitchFamily="34" charset="0"/>
            <a:cs typeface="Arial" panose="020B0604020202020204" pitchFamily="34" charset="0"/>
          </a:endParaRPr>
        </a:p>
      </dgm:t>
    </dgm:pt>
    <dgm:pt modelId="{E96A7563-6736-414C-8492-A26539680123}" type="parTrans" cxnId="{A5C92D5A-87D1-440C-830A-1A338C726BC4}">
      <dgm:prSet/>
      <dgm:spPr/>
      <dgm:t>
        <a:bodyPr/>
        <a:lstStyle/>
        <a:p>
          <a:endParaRPr lang="en-US"/>
        </a:p>
      </dgm:t>
    </dgm:pt>
    <dgm:pt modelId="{75C3A6FA-E94B-466E-8574-92400810D7B4}" type="sibTrans" cxnId="{A5C92D5A-87D1-440C-830A-1A338C726BC4}">
      <dgm:prSet/>
      <dgm:spPr/>
      <dgm:t>
        <a:bodyPr/>
        <a:lstStyle/>
        <a:p>
          <a:endParaRPr lang="en-US"/>
        </a:p>
      </dgm:t>
    </dgm:pt>
    <dgm:pt modelId="{D5F7A9BA-98A8-432F-A904-EB56178E33F3}">
      <dgm:prSet/>
      <dgm:spPr/>
      <dgm:t>
        <a:bodyPr/>
        <a:lstStyle/>
        <a:p>
          <a:r>
            <a:rPr lang="en-GB" b="1" smtClean="0">
              <a:latin typeface="Arial" panose="020B0604020202020204" pitchFamily="34" charset="0"/>
              <a:cs typeface="Arial" panose="020B0604020202020204" pitchFamily="34" charset="0"/>
            </a:rPr>
            <a:t>EPICS for high-level (SCADA) controls. </a:t>
          </a:r>
          <a:endParaRPr lang="en-GB" b="1" dirty="0" smtClean="0">
            <a:latin typeface="Arial" panose="020B0604020202020204" pitchFamily="34" charset="0"/>
            <a:cs typeface="Arial" panose="020B0604020202020204" pitchFamily="34" charset="0"/>
          </a:endParaRPr>
        </a:p>
      </dgm:t>
    </dgm:pt>
    <dgm:pt modelId="{F515284D-17B8-488B-AC47-9F03C6F98E71}" type="parTrans" cxnId="{61331BB1-FCF1-4E35-A29A-479AEDE8D096}">
      <dgm:prSet/>
      <dgm:spPr/>
      <dgm:t>
        <a:bodyPr/>
        <a:lstStyle/>
        <a:p>
          <a:endParaRPr lang="en-US"/>
        </a:p>
      </dgm:t>
    </dgm:pt>
    <dgm:pt modelId="{CA0F55D7-7914-4E88-A831-6E6E4CBC666A}" type="sibTrans" cxnId="{61331BB1-FCF1-4E35-A29A-479AEDE8D096}">
      <dgm:prSet/>
      <dgm:spPr/>
      <dgm:t>
        <a:bodyPr/>
        <a:lstStyle/>
        <a:p>
          <a:endParaRPr lang="en-US"/>
        </a:p>
      </dgm:t>
    </dgm:pt>
    <dgm:pt modelId="{7C3205C9-C1EA-4DDE-82A7-5E967EC79C0C}">
      <dgm:prSet/>
      <dgm:spPr/>
      <dgm:t>
        <a:bodyPr/>
        <a:lstStyle/>
        <a:p>
          <a:r>
            <a:rPr lang="en-GB" b="1" smtClean="0">
              <a:latin typeface="Arial" panose="020B0604020202020204" pitchFamily="34" charset="0"/>
              <a:cs typeface="Arial" panose="020B0604020202020204" pitchFamily="34" charset="0"/>
            </a:rPr>
            <a:t>Each subsystem will have dedicated IOC computer</a:t>
          </a:r>
          <a:endParaRPr lang="en-GB" b="1" dirty="0" smtClean="0">
            <a:latin typeface="Arial" panose="020B0604020202020204" pitchFamily="34" charset="0"/>
            <a:cs typeface="Arial" panose="020B0604020202020204" pitchFamily="34" charset="0"/>
          </a:endParaRPr>
        </a:p>
      </dgm:t>
    </dgm:pt>
    <dgm:pt modelId="{6349E98C-5C2B-4388-AEBC-A1C752D3A047}" type="parTrans" cxnId="{7C5981BD-F823-4831-AF37-8F4AA3CFEA13}">
      <dgm:prSet/>
      <dgm:spPr/>
      <dgm:t>
        <a:bodyPr/>
        <a:lstStyle/>
        <a:p>
          <a:endParaRPr lang="en-US"/>
        </a:p>
      </dgm:t>
    </dgm:pt>
    <dgm:pt modelId="{483A2EAD-D1E4-4D70-8F95-C916AD8F973C}" type="sibTrans" cxnId="{7C5981BD-F823-4831-AF37-8F4AA3CFEA13}">
      <dgm:prSet/>
      <dgm:spPr/>
      <dgm:t>
        <a:bodyPr/>
        <a:lstStyle/>
        <a:p>
          <a:endParaRPr lang="en-US"/>
        </a:p>
      </dgm:t>
    </dgm:pt>
    <dgm:pt modelId="{09C94ED4-621E-4A40-B6C7-91A332EE43EA}">
      <dgm:prSet/>
      <dgm:spPr/>
      <dgm:t>
        <a:bodyPr/>
        <a:lstStyle/>
        <a:p>
          <a:endParaRPr lang="en-GB" b="1" dirty="0" smtClean="0">
            <a:latin typeface="Arial" panose="020B0604020202020204" pitchFamily="34" charset="0"/>
            <a:cs typeface="Arial" panose="020B0604020202020204" pitchFamily="34" charset="0"/>
          </a:endParaRPr>
        </a:p>
      </dgm:t>
    </dgm:pt>
    <dgm:pt modelId="{16F808AE-D5F5-41B3-82D4-6D33783DC990}" type="parTrans" cxnId="{E05C9B42-309E-469A-B862-9C04762F6C9D}">
      <dgm:prSet/>
      <dgm:spPr/>
      <dgm:t>
        <a:bodyPr/>
        <a:lstStyle/>
        <a:p>
          <a:endParaRPr lang="en-US"/>
        </a:p>
      </dgm:t>
    </dgm:pt>
    <dgm:pt modelId="{9C6F8434-BDEF-45BE-9DD6-CA5502DFC73E}" type="sibTrans" cxnId="{E05C9B42-309E-469A-B862-9C04762F6C9D}">
      <dgm:prSet/>
      <dgm:spPr/>
      <dgm:t>
        <a:bodyPr/>
        <a:lstStyle/>
        <a:p>
          <a:endParaRPr lang="en-US"/>
        </a:p>
      </dgm:t>
    </dgm:pt>
    <dgm:pt modelId="{E4C2386F-5576-49EC-A75B-9C5C698D2754}">
      <dgm:prSet/>
      <dgm:spPr/>
      <dgm:t>
        <a:bodyPr/>
        <a:lstStyle/>
        <a:p>
          <a:r>
            <a:rPr lang="en-GB" b="1" smtClean="0">
              <a:latin typeface="Arial" panose="020B0604020202020204" pitchFamily="34" charset="0"/>
              <a:cs typeface="Arial" panose="020B0604020202020204" pitchFamily="34" charset="0"/>
            </a:rPr>
            <a:t>DAQ will run on National Instruments PXIe-8861</a:t>
          </a:r>
          <a:endParaRPr lang="en-GB" b="1" dirty="0" smtClean="0">
            <a:latin typeface="Arial" panose="020B0604020202020204" pitchFamily="34" charset="0"/>
            <a:cs typeface="Arial" panose="020B0604020202020204" pitchFamily="34" charset="0"/>
          </a:endParaRPr>
        </a:p>
      </dgm:t>
    </dgm:pt>
    <dgm:pt modelId="{075426C4-FB7B-42DC-84A3-2463464D4B6B}" type="parTrans" cxnId="{A18BED87-AC8B-41AB-8B24-FAAE0B5AE0C2}">
      <dgm:prSet/>
      <dgm:spPr/>
      <dgm:t>
        <a:bodyPr/>
        <a:lstStyle/>
        <a:p>
          <a:endParaRPr lang="en-US"/>
        </a:p>
      </dgm:t>
    </dgm:pt>
    <dgm:pt modelId="{2D03BCD8-F551-4419-805F-A7DDA61C5D19}" type="sibTrans" cxnId="{A18BED87-AC8B-41AB-8B24-FAAE0B5AE0C2}">
      <dgm:prSet/>
      <dgm:spPr/>
      <dgm:t>
        <a:bodyPr/>
        <a:lstStyle/>
        <a:p>
          <a:endParaRPr lang="en-US"/>
        </a:p>
      </dgm:t>
    </dgm:pt>
    <dgm:pt modelId="{CE747FCA-A395-44C3-B340-5DA54BEBD11A}">
      <dgm:prSet/>
      <dgm:spPr/>
      <dgm:t>
        <a:bodyPr/>
        <a:lstStyle/>
        <a:p>
          <a:r>
            <a:rPr lang="en-GB" b="1" smtClean="0">
              <a:latin typeface="Arial" panose="020B0604020202020204" pitchFamily="34" charset="0"/>
              <a:cs typeface="Arial" panose="020B0604020202020204" pitchFamily="34" charset="0"/>
            </a:rPr>
            <a:t>OPC UA Communications Protocol (Modbus &amp; Serial also used).</a:t>
          </a:r>
          <a:endParaRPr lang="en-GB" b="1" dirty="0" smtClean="0">
            <a:latin typeface="Arial" panose="020B0604020202020204" pitchFamily="34" charset="0"/>
            <a:cs typeface="Arial" panose="020B0604020202020204" pitchFamily="34" charset="0"/>
          </a:endParaRPr>
        </a:p>
      </dgm:t>
    </dgm:pt>
    <dgm:pt modelId="{03F54AE8-C418-4C76-9619-1D9DC34471F7}" type="parTrans" cxnId="{576AF8E6-BA88-44B7-B394-1C350D405036}">
      <dgm:prSet/>
      <dgm:spPr/>
      <dgm:t>
        <a:bodyPr/>
        <a:lstStyle/>
        <a:p>
          <a:endParaRPr lang="en-US"/>
        </a:p>
      </dgm:t>
    </dgm:pt>
    <dgm:pt modelId="{2774615B-DE0D-4CFB-A8E2-C4F388294189}" type="sibTrans" cxnId="{576AF8E6-BA88-44B7-B394-1C350D405036}">
      <dgm:prSet/>
      <dgm:spPr/>
      <dgm:t>
        <a:bodyPr/>
        <a:lstStyle/>
        <a:p>
          <a:endParaRPr lang="en-US"/>
        </a:p>
      </dgm:t>
    </dgm:pt>
    <dgm:pt modelId="{D22897A3-708D-4FB2-9CA9-FBC18D39F28F}">
      <dgm:prSet/>
      <dgm:spPr/>
      <dgm:t>
        <a:bodyPr/>
        <a:lstStyle/>
        <a:p>
          <a:endParaRPr lang="en-GB" b="1" dirty="0" smtClean="0">
            <a:latin typeface="Arial" panose="020B0604020202020204" pitchFamily="34" charset="0"/>
            <a:cs typeface="Arial" panose="020B0604020202020204" pitchFamily="34" charset="0"/>
          </a:endParaRPr>
        </a:p>
      </dgm:t>
    </dgm:pt>
    <dgm:pt modelId="{A57BCF6A-0097-46E4-A68F-D1BEAB0BC9FF}" type="parTrans" cxnId="{174B483C-377D-4A4B-AB83-A9541CFC4A2B}">
      <dgm:prSet/>
      <dgm:spPr/>
      <dgm:t>
        <a:bodyPr/>
        <a:lstStyle/>
        <a:p>
          <a:endParaRPr lang="en-US"/>
        </a:p>
      </dgm:t>
    </dgm:pt>
    <dgm:pt modelId="{32FE2C60-212C-4D7C-9503-5CF04AA24FB7}" type="sibTrans" cxnId="{174B483C-377D-4A4B-AB83-A9541CFC4A2B}">
      <dgm:prSet/>
      <dgm:spPr/>
      <dgm:t>
        <a:bodyPr/>
        <a:lstStyle/>
        <a:p>
          <a:endParaRPr lang="en-US"/>
        </a:p>
      </dgm:t>
    </dgm:pt>
    <dgm:pt modelId="{0E8F594F-C5EF-424D-BE33-6E6E89A57FC7}">
      <dgm:prSet/>
      <dgm:spPr/>
      <dgm:t>
        <a:bodyPr/>
        <a:lstStyle/>
        <a:p>
          <a:r>
            <a:rPr lang="en-GB" b="1" dirty="0" smtClean="0">
              <a:latin typeface="Arial" panose="020B0604020202020204" pitchFamily="34" charset="0"/>
              <a:cs typeface="Arial" panose="020B0604020202020204" pitchFamily="34" charset="0"/>
            </a:rPr>
            <a:t>EPICS IOCs running V7.0.6.1 on RHEL 8.</a:t>
          </a:r>
        </a:p>
      </dgm:t>
    </dgm:pt>
    <dgm:pt modelId="{EBE3DAC8-0503-45AA-9B4A-4E5304CB7348}" type="parTrans" cxnId="{5850F82E-9299-4B07-B0B6-F90CCB94781B}">
      <dgm:prSet/>
      <dgm:spPr/>
      <dgm:t>
        <a:bodyPr/>
        <a:lstStyle/>
        <a:p>
          <a:endParaRPr lang="en-US"/>
        </a:p>
      </dgm:t>
    </dgm:pt>
    <dgm:pt modelId="{4221F1F1-0D00-49D9-A0FA-194364DDCE31}" type="sibTrans" cxnId="{5850F82E-9299-4B07-B0B6-F90CCB94781B}">
      <dgm:prSet/>
      <dgm:spPr/>
      <dgm:t>
        <a:bodyPr/>
        <a:lstStyle/>
        <a:p>
          <a:endParaRPr lang="en-US"/>
        </a:p>
      </dgm:t>
    </dgm:pt>
    <dgm:pt modelId="{6C7F9E29-5773-4C18-A067-934676936C35}">
      <dgm:prSet/>
      <dgm:spPr/>
      <dgm:t>
        <a:bodyPr/>
        <a:lstStyle/>
        <a:p>
          <a:r>
            <a:rPr lang="en-GB" b="1" smtClean="0">
              <a:latin typeface="Arial" panose="020B0604020202020204" pitchFamily="34" charset="0"/>
              <a:cs typeface="Arial" panose="020B0604020202020204" pitchFamily="34" charset="0"/>
            </a:rPr>
            <a:t>Operator workstations running CSS-Phoebus (Windows 10)</a:t>
          </a:r>
          <a:endParaRPr lang="en-GB" b="1" dirty="0">
            <a:latin typeface="Arial" panose="020B0604020202020204" pitchFamily="34" charset="0"/>
            <a:cs typeface="Arial" panose="020B0604020202020204" pitchFamily="34" charset="0"/>
          </a:endParaRPr>
        </a:p>
      </dgm:t>
    </dgm:pt>
    <dgm:pt modelId="{CC840BFE-0ECD-4B48-BD6D-CAE4D98CE9F1}" type="parTrans" cxnId="{5519F9E8-C619-4BBE-A16B-AED9E0ECF084}">
      <dgm:prSet/>
      <dgm:spPr/>
      <dgm:t>
        <a:bodyPr/>
        <a:lstStyle/>
        <a:p>
          <a:endParaRPr lang="en-US"/>
        </a:p>
      </dgm:t>
    </dgm:pt>
    <dgm:pt modelId="{CF48408F-B8F7-4C22-9000-D773DB9B1C37}" type="sibTrans" cxnId="{5519F9E8-C619-4BBE-A16B-AED9E0ECF084}">
      <dgm:prSet/>
      <dgm:spPr/>
      <dgm:t>
        <a:bodyPr/>
        <a:lstStyle/>
        <a:p>
          <a:endParaRPr lang="en-US"/>
        </a:p>
      </dgm:t>
    </dgm:pt>
    <dgm:pt modelId="{059D9A69-8F23-40BA-A949-9A70081DF837}" type="pres">
      <dgm:prSet presAssocID="{9D1A4FF3-8E6B-4243-994A-0080177F7A31}" presName="linear" presStyleCnt="0">
        <dgm:presLayoutVars>
          <dgm:animLvl val="lvl"/>
          <dgm:resizeHandles val="exact"/>
        </dgm:presLayoutVars>
      </dgm:prSet>
      <dgm:spPr/>
      <dgm:t>
        <a:bodyPr/>
        <a:lstStyle/>
        <a:p>
          <a:endParaRPr lang="en-GB"/>
        </a:p>
      </dgm:t>
    </dgm:pt>
    <dgm:pt modelId="{4173567D-6160-4800-A547-612C190231E0}" type="pres">
      <dgm:prSet presAssocID="{4E1B2B21-E7DE-4383-8E3E-84A0A554A65C}" presName="parentText" presStyleLbl="node1" presStyleIdx="0" presStyleCnt="8" custScaleX="99597" custScaleY="103595">
        <dgm:presLayoutVars>
          <dgm:chMax val="0"/>
          <dgm:bulletEnabled val="1"/>
        </dgm:presLayoutVars>
      </dgm:prSet>
      <dgm:spPr/>
      <dgm:t>
        <a:bodyPr/>
        <a:lstStyle/>
        <a:p>
          <a:endParaRPr lang="en-US"/>
        </a:p>
      </dgm:t>
    </dgm:pt>
    <dgm:pt modelId="{9B27C22D-ABA4-4B5F-83DB-3DDF3A73B92F}" type="pres">
      <dgm:prSet presAssocID="{14C9DB8F-9E8E-4AFA-B957-442E25DF1DC4}" presName="spacer" presStyleCnt="0"/>
      <dgm:spPr/>
    </dgm:pt>
    <dgm:pt modelId="{DDBAF189-3192-443A-B2CD-112A90B6A505}" type="pres">
      <dgm:prSet presAssocID="{FC6C1C31-46F8-42E2-B526-45FF353D1388}" presName="parentText" presStyleLbl="node1" presStyleIdx="1" presStyleCnt="8" custScaleX="99597" custScaleY="103595">
        <dgm:presLayoutVars>
          <dgm:chMax val="0"/>
          <dgm:bulletEnabled val="1"/>
        </dgm:presLayoutVars>
      </dgm:prSet>
      <dgm:spPr/>
      <dgm:t>
        <a:bodyPr/>
        <a:lstStyle/>
        <a:p>
          <a:endParaRPr lang="en-GB"/>
        </a:p>
      </dgm:t>
    </dgm:pt>
    <dgm:pt modelId="{017E488B-8A20-49DE-AA33-96ACCA382E5F}" type="pres">
      <dgm:prSet presAssocID="{75C3A6FA-E94B-466E-8574-92400810D7B4}" presName="spacer" presStyleCnt="0"/>
      <dgm:spPr/>
    </dgm:pt>
    <dgm:pt modelId="{FF74D918-46F2-4A57-BD4F-F51D86004EF1}" type="pres">
      <dgm:prSet presAssocID="{D5F7A9BA-98A8-432F-A904-EB56178E33F3}" presName="parentText" presStyleLbl="node1" presStyleIdx="2" presStyleCnt="8" custScaleX="99597" custScaleY="103595">
        <dgm:presLayoutVars>
          <dgm:chMax val="0"/>
          <dgm:bulletEnabled val="1"/>
        </dgm:presLayoutVars>
      </dgm:prSet>
      <dgm:spPr/>
      <dgm:t>
        <a:bodyPr/>
        <a:lstStyle/>
        <a:p>
          <a:endParaRPr lang="en-GB"/>
        </a:p>
      </dgm:t>
    </dgm:pt>
    <dgm:pt modelId="{B121B92F-B243-4A8F-A418-D87F708B14AE}" type="pres">
      <dgm:prSet presAssocID="{CA0F55D7-7914-4E88-A831-6E6E4CBC666A}" presName="spacer" presStyleCnt="0"/>
      <dgm:spPr/>
    </dgm:pt>
    <dgm:pt modelId="{B348002B-48C3-438B-B5DB-90131B206513}" type="pres">
      <dgm:prSet presAssocID="{7C3205C9-C1EA-4DDE-82A7-5E967EC79C0C}" presName="parentText" presStyleLbl="node1" presStyleIdx="3" presStyleCnt="8" custScaleX="99597" custScaleY="103595">
        <dgm:presLayoutVars>
          <dgm:chMax val="0"/>
          <dgm:bulletEnabled val="1"/>
        </dgm:presLayoutVars>
      </dgm:prSet>
      <dgm:spPr/>
      <dgm:t>
        <a:bodyPr/>
        <a:lstStyle/>
        <a:p>
          <a:endParaRPr lang="en-GB"/>
        </a:p>
      </dgm:t>
    </dgm:pt>
    <dgm:pt modelId="{DD7AFE60-9B6E-4F80-9558-222CA8B5D51A}" type="pres">
      <dgm:prSet presAssocID="{7C3205C9-C1EA-4DDE-82A7-5E967EC79C0C}" presName="childText" presStyleLbl="revTx" presStyleIdx="0" presStyleCnt="2">
        <dgm:presLayoutVars>
          <dgm:bulletEnabled val="1"/>
        </dgm:presLayoutVars>
      </dgm:prSet>
      <dgm:spPr/>
      <dgm:t>
        <a:bodyPr/>
        <a:lstStyle/>
        <a:p>
          <a:endParaRPr lang="en-US"/>
        </a:p>
      </dgm:t>
    </dgm:pt>
    <dgm:pt modelId="{0487D763-1CA5-46EB-88C5-E89ACBBF9B11}" type="pres">
      <dgm:prSet presAssocID="{E4C2386F-5576-49EC-A75B-9C5C698D2754}" presName="parentText" presStyleLbl="node1" presStyleIdx="4" presStyleCnt="8" custScaleX="99597" custScaleY="103595">
        <dgm:presLayoutVars>
          <dgm:chMax val="0"/>
          <dgm:bulletEnabled val="1"/>
        </dgm:presLayoutVars>
      </dgm:prSet>
      <dgm:spPr/>
      <dgm:t>
        <a:bodyPr/>
        <a:lstStyle/>
        <a:p>
          <a:endParaRPr lang="en-GB"/>
        </a:p>
      </dgm:t>
    </dgm:pt>
    <dgm:pt modelId="{6BC45695-53E1-4B9A-9ADA-9061FD2D45C1}" type="pres">
      <dgm:prSet presAssocID="{2D03BCD8-F551-4419-805F-A7DDA61C5D19}" presName="spacer" presStyleCnt="0"/>
      <dgm:spPr/>
    </dgm:pt>
    <dgm:pt modelId="{D98415B6-515A-4B21-A3F5-8AB488DA0136}" type="pres">
      <dgm:prSet presAssocID="{CE747FCA-A395-44C3-B340-5DA54BEBD11A}" presName="parentText" presStyleLbl="node1" presStyleIdx="5" presStyleCnt="8" custScaleX="99597" custScaleY="103595">
        <dgm:presLayoutVars>
          <dgm:chMax val="0"/>
          <dgm:bulletEnabled val="1"/>
        </dgm:presLayoutVars>
      </dgm:prSet>
      <dgm:spPr/>
      <dgm:t>
        <a:bodyPr/>
        <a:lstStyle/>
        <a:p>
          <a:endParaRPr lang="en-GB"/>
        </a:p>
      </dgm:t>
    </dgm:pt>
    <dgm:pt modelId="{265622E6-5988-4F74-B5D6-83E9015147DE}" type="pres">
      <dgm:prSet presAssocID="{CE747FCA-A395-44C3-B340-5DA54BEBD11A}" presName="childText" presStyleLbl="revTx" presStyleIdx="1" presStyleCnt="2">
        <dgm:presLayoutVars>
          <dgm:bulletEnabled val="1"/>
        </dgm:presLayoutVars>
      </dgm:prSet>
      <dgm:spPr/>
      <dgm:t>
        <a:bodyPr/>
        <a:lstStyle/>
        <a:p>
          <a:endParaRPr lang="en-US"/>
        </a:p>
      </dgm:t>
    </dgm:pt>
    <dgm:pt modelId="{A5F011F0-905A-4B62-A707-530A4A37FC89}" type="pres">
      <dgm:prSet presAssocID="{0E8F594F-C5EF-424D-BE33-6E6E89A57FC7}" presName="parentText" presStyleLbl="node1" presStyleIdx="6" presStyleCnt="8" custScaleX="99597" custScaleY="103595">
        <dgm:presLayoutVars>
          <dgm:chMax val="0"/>
          <dgm:bulletEnabled val="1"/>
        </dgm:presLayoutVars>
      </dgm:prSet>
      <dgm:spPr/>
      <dgm:t>
        <a:bodyPr/>
        <a:lstStyle/>
        <a:p>
          <a:endParaRPr lang="en-GB"/>
        </a:p>
      </dgm:t>
    </dgm:pt>
    <dgm:pt modelId="{9A1EE46E-E9CA-420F-8D3A-F3672ACE00AC}" type="pres">
      <dgm:prSet presAssocID="{4221F1F1-0D00-49D9-A0FA-194364DDCE31}" presName="spacer" presStyleCnt="0"/>
      <dgm:spPr/>
    </dgm:pt>
    <dgm:pt modelId="{0C13AC4A-9135-4D23-B690-9B4018510A6C}" type="pres">
      <dgm:prSet presAssocID="{6C7F9E29-5773-4C18-A067-934676936C35}" presName="parentText" presStyleLbl="node1" presStyleIdx="7" presStyleCnt="8" custScaleX="99597" custScaleY="103595">
        <dgm:presLayoutVars>
          <dgm:chMax val="0"/>
          <dgm:bulletEnabled val="1"/>
        </dgm:presLayoutVars>
      </dgm:prSet>
      <dgm:spPr/>
      <dgm:t>
        <a:bodyPr/>
        <a:lstStyle/>
        <a:p>
          <a:endParaRPr lang="en-GB"/>
        </a:p>
      </dgm:t>
    </dgm:pt>
  </dgm:ptLst>
  <dgm:cxnLst>
    <dgm:cxn modelId="{87ABF647-8A18-471F-8235-260408FBF057}" type="presOf" srcId="{09C94ED4-621E-4A40-B6C7-91A332EE43EA}" destId="{DD7AFE60-9B6E-4F80-9558-222CA8B5D51A}" srcOrd="0" destOrd="0" presId="urn:microsoft.com/office/officeart/2005/8/layout/vList2"/>
    <dgm:cxn modelId="{A5C92D5A-87D1-440C-830A-1A338C726BC4}" srcId="{9D1A4FF3-8E6B-4243-994A-0080177F7A31}" destId="{FC6C1C31-46F8-42E2-B526-45FF353D1388}" srcOrd="1" destOrd="0" parTransId="{E96A7563-6736-414C-8492-A26539680123}" sibTransId="{75C3A6FA-E94B-466E-8574-92400810D7B4}"/>
    <dgm:cxn modelId="{B1C0AA82-E3D6-4DE3-929B-2CCBD67D03E8}" type="presOf" srcId="{FC6C1C31-46F8-42E2-B526-45FF353D1388}" destId="{DDBAF189-3192-443A-B2CD-112A90B6A505}" srcOrd="0" destOrd="0" presId="urn:microsoft.com/office/officeart/2005/8/layout/vList2"/>
    <dgm:cxn modelId="{8CA99CC8-3DCA-4CB4-9A85-37AFBEB4E310}" type="presOf" srcId="{6C7F9E29-5773-4C18-A067-934676936C35}" destId="{0C13AC4A-9135-4D23-B690-9B4018510A6C}" srcOrd="0" destOrd="0" presId="urn:microsoft.com/office/officeart/2005/8/layout/vList2"/>
    <dgm:cxn modelId="{A18BED87-AC8B-41AB-8B24-FAAE0B5AE0C2}" srcId="{9D1A4FF3-8E6B-4243-994A-0080177F7A31}" destId="{E4C2386F-5576-49EC-A75B-9C5C698D2754}" srcOrd="4" destOrd="0" parTransId="{075426C4-FB7B-42DC-84A3-2463464D4B6B}" sibTransId="{2D03BCD8-F551-4419-805F-A7DDA61C5D19}"/>
    <dgm:cxn modelId="{380F3CD5-42F8-4DA4-86DD-99E2999FD907}" type="presOf" srcId="{0E8F594F-C5EF-424D-BE33-6E6E89A57FC7}" destId="{A5F011F0-905A-4B62-A707-530A4A37FC89}" srcOrd="0" destOrd="0" presId="urn:microsoft.com/office/officeart/2005/8/layout/vList2"/>
    <dgm:cxn modelId="{0FCC52A4-A410-4032-8B4F-C50A0D884FFF}" type="presOf" srcId="{CE747FCA-A395-44C3-B340-5DA54BEBD11A}" destId="{D98415B6-515A-4B21-A3F5-8AB488DA0136}" srcOrd="0" destOrd="0" presId="urn:microsoft.com/office/officeart/2005/8/layout/vList2"/>
    <dgm:cxn modelId="{E05C9B42-309E-469A-B862-9C04762F6C9D}" srcId="{7C3205C9-C1EA-4DDE-82A7-5E967EC79C0C}" destId="{09C94ED4-621E-4A40-B6C7-91A332EE43EA}" srcOrd="0" destOrd="0" parTransId="{16F808AE-D5F5-41B3-82D4-6D33783DC990}" sibTransId="{9C6F8434-BDEF-45BE-9DD6-CA5502DFC73E}"/>
    <dgm:cxn modelId="{E8348E5C-C964-4DC1-A985-D517E1FB1202}" type="presOf" srcId="{7C3205C9-C1EA-4DDE-82A7-5E967EC79C0C}" destId="{B348002B-48C3-438B-B5DB-90131B206513}" srcOrd="0" destOrd="0" presId="urn:microsoft.com/office/officeart/2005/8/layout/vList2"/>
    <dgm:cxn modelId="{5519F9E8-C619-4BBE-A16B-AED9E0ECF084}" srcId="{9D1A4FF3-8E6B-4243-994A-0080177F7A31}" destId="{6C7F9E29-5773-4C18-A067-934676936C35}" srcOrd="7" destOrd="0" parTransId="{CC840BFE-0ECD-4B48-BD6D-CAE4D98CE9F1}" sibTransId="{CF48408F-B8F7-4C22-9000-D773DB9B1C37}"/>
    <dgm:cxn modelId="{F1B05B2C-E4C9-45E9-9333-499DFC050A04}" srcId="{9D1A4FF3-8E6B-4243-994A-0080177F7A31}" destId="{4E1B2B21-E7DE-4383-8E3E-84A0A554A65C}" srcOrd="0" destOrd="0" parTransId="{CE485D6E-D5B4-441E-B47E-48A39E4D9013}" sibTransId="{14C9DB8F-9E8E-4AFA-B957-442E25DF1DC4}"/>
    <dgm:cxn modelId="{576AF8E6-BA88-44B7-B394-1C350D405036}" srcId="{9D1A4FF3-8E6B-4243-994A-0080177F7A31}" destId="{CE747FCA-A395-44C3-B340-5DA54BEBD11A}" srcOrd="5" destOrd="0" parTransId="{03F54AE8-C418-4C76-9619-1D9DC34471F7}" sibTransId="{2774615B-DE0D-4CFB-A8E2-C4F388294189}"/>
    <dgm:cxn modelId="{61331BB1-FCF1-4E35-A29A-479AEDE8D096}" srcId="{9D1A4FF3-8E6B-4243-994A-0080177F7A31}" destId="{D5F7A9BA-98A8-432F-A904-EB56178E33F3}" srcOrd="2" destOrd="0" parTransId="{F515284D-17B8-488B-AC47-9F03C6F98E71}" sibTransId="{CA0F55D7-7914-4E88-A831-6E6E4CBC666A}"/>
    <dgm:cxn modelId="{52AFD009-09A3-455D-96FC-63B0C7B848A3}" type="presOf" srcId="{E4C2386F-5576-49EC-A75B-9C5C698D2754}" destId="{0487D763-1CA5-46EB-88C5-E89ACBBF9B11}" srcOrd="0" destOrd="0" presId="urn:microsoft.com/office/officeart/2005/8/layout/vList2"/>
    <dgm:cxn modelId="{7C5981BD-F823-4831-AF37-8F4AA3CFEA13}" srcId="{9D1A4FF3-8E6B-4243-994A-0080177F7A31}" destId="{7C3205C9-C1EA-4DDE-82A7-5E967EC79C0C}" srcOrd="3" destOrd="0" parTransId="{6349E98C-5C2B-4388-AEBC-A1C752D3A047}" sibTransId="{483A2EAD-D1E4-4D70-8F95-C916AD8F973C}"/>
    <dgm:cxn modelId="{5850F82E-9299-4B07-B0B6-F90CCB94781B}" srcId="{9D1A4FF3-8E6B-4243-994A-0080177F7A31}" destId="{0E8F594F-C5EF-424D-BE33-6E6E89A57FC7}" srcOrd="6" destOrd="0" parTransId="{EBE3DAC8-0503-45AA-9B4A-4E5304CB7348}" sibTransId="{4221F1F1-0D00-49D9-A0FA-194364DDCE31}"/>
    <dgm:cxn modelId="{174B483C-377D-4A4B-AB83-A9541CFC4A2B}" srcId="{CE747FCA-A395-44C3-B340-5DA54BEBD11A}" destId="{D22897A3-708D-4FB2-9CA9-FBC18D39F28F}" srcOrd="0" destOrd="0" parTransId="{A57BCF6A-0097-46E4-A68F-D1BEAB0BC9FF}" sibTransId="{32FE2C60-212C-4D7C-9503-5CF04AA24FB7}"/>
    <dgm:cxn modelId="{D5632D61-6DB5-4CDC-8DFB-DF597C68F546}" type="presOf" srcId="{D22897A3-708D-4FB2-9CA9-FBC18D39F28F}" destId="{265622E6-5988-4F74-B5D6-83E9015147DE}" srcOrd="0" destOrd="0" presId="urn:microsoft.com/office/officeart/2005/8/layout/vList2"/>
    <dgm:cxn modelId="{579796FE-D772-4801-A8F9-ADB834C10945}" type="presOf" srcId="{9D1A4FF3-8E6B-4243-994A-0080177F7A31}" destId="{059D9A69-8F23-40BA-A949-9A70081DF837}" srcOrd="0" destOrd="0" presId="urn:microsoft.com/office/officeart/2005/8/layout/vList2"/>
    <dgm:cxn modelId="{71C48BDC-E370-40EF-B523-802EEAB7D2D3}" type="presOf" srcId="{4E1B2B21-E7DE-4383-8E3E-84A0A554A65C}" destId="{4173567D-6160-4800-A547-612C190231E0}" srcOrd="0" destOrd="0" presId="urn:microsoft.com/office/officeart/2005/8/layout/vList2"/>
    <dgm:cxn modelId="{7542390A-5C4F-4BF2-911C-A5A3B600C541}" type="presOf" srcId="{D5F7A9BA-98A8-432F-A904-EB56178E33F3}" destId="{FF74D918-46F2-4A57-BD4F-F51D86004EF1}" srcOrd="0" destOrd="0" presId="urn:microsoft.com/office/officeart/2005/8/layout/vList2"/>
    <dgm:cxn modelId="{4E356E0D-E625-441E-A3DE-5DD61712E343}" type="presParOf" srcId="{059D9A69-8F23-40BA-A949-9A70081DF837}" destId="{4173567D-6160-4800-A547-612C190231E0}" srcOrd="0" destOrd="0" presId="urn:microsoft.com/office/officeart/2005/8/layout/vList2"/>
    <dgm:cxn modelId="{DB22D809-D123-4997-8C1C-31E4A0F0E290}" type="presParOf" srcId="{059D9A69-8F23-40BA-A949-9A70081DF837}" destId="{9B27C22D-ABA4-4B5F-83DB-3DDF3A73B92F}" srcOrd="1" destOrd="0" presId="urn:microsoft.com/office/officeart/2005/8/layout/vList2"/>
    <dgm:cxn modelId="{0CA09669-5412-48E0-AC45-F0868E96928D}" type="presParOf" srcId="{059D9A69-8F23-40BA-A949-9A70081DF837}" destId="{DDBAF189-3192-443A-B2CD-112A90B6A505}" srcOrd="2" destOrd="0" presId="urn:microsoft.com/office/officeart/2005/8/layout/vList2"/>
    <dgm:cxn modelId="{CB0DFEBC-AF5E-4901-9129-34469B4335B1}" type="presParOf" srcId="{059D9A69-8F23-40BA-A949-9A70081DF837}" destId="{017E488B-8A20-49DE-AA33-96ACCA382E5F}" srcOrd="3" destOrd="0" presId="urn:microsoft.com/office/officeart/2005/8/layout/vList2"/>
    <dgm:cxn modelId="{B0B9934E-ECE7-4D7A-A2A9-16E74BDE68A7}" type="presParOf" srcId="{059D9A69-8F23-40BA-A949-9A70081DF837}" destId="{FF74D918-46F2-4A57-BD4F-F51D86004EF1}" srcOrd="4" destOrd="0" presId="urn:microsoft.com/office/officeart/2005/8/layout/vList2"/>
    <dgm:cxn modelId="{9F555CB5-C257-4720-9678-A16C1C3F5A3D}" type="presParOf" srcId="{059D9A69-8F23-40BA-A949-9A70081DF837}" destId="{B121B92F-B243-4A8F-A418-D87F708B14AE}" srcOrd="5" destOrd="0" presId="urn:microsoft.com/office/officeart/2005/8/layout/vList2"/>
    <dgm:cxn modelId="{F9CCA7D6-0781-4A28-A320-AF378E46351E}" type="presParOf" srcId="{059D9A69-8F23-40BA-A949-9A70081DF837}" destId="{B348002B-48C3-438B-B5DB-90131B206513}" srcOrd="6" destOrd="0" presId="urn:microsoft.com/office/officeart/2005/8/layout/vList2"/>
    <dgm:cxn modelId="{63632D30-8384-42C7-881E-78E682EDD940}" type="presParOf" srcId="{059D9A69-8F23-40BA-A949-9A70081DF837}" destId="{DD7AFE60-9B6E-4F80-9558-222CA8B5D51A}" srcOrd="7" destOrd="0" presId="urn:microsoft.com/office/officeart/2005/8/layout/vList2"/>
    <dgm:cxn modelId="{AB945A44-34C8-442B-BA74-F4FCCA3DDCBE}" type="presParOf" srcId="{059D9A69-8F23-40BA-A949-9A70081DF837}" destId="{0487D763-1CA5-46EB-88C5-E89ACBBF9B11}" srcOrd="8" destOrd="0" presId="urn:microsoft.com/office/officeart/2005/8/layout/vList2"/>
    <dgm:cxn modelId="{2A1855BC-DA82-4D02-B0F0-D7500A62AC5B}" type="presParOf" srcId="{059D9A69-8F23-40BA-A949-9A70081DF837}" destId="{6BC45695-53E1-4B9A-9ADA-9061FD2D45C1}" srcOrd="9" destOrd="0" presId="urn:microsoft.com/office/officeart/2005/8/layout/vList2"/>
    <dgm:cxn modelId="{874F0222-24B2-4C55-9D03-760D74089DA2}" type="presParOf" srcId="{059D9A69-8F23-40BA-A949-9A70081DF837}" destId="{D98415B6-515A-4B21-A3F5-8AB488DA0136}" srcOrd="10" destOrd="0" presId="urn:microsoft.com/office/officeart/2005/8/layout/vList2"/>
    <dgm:cxn modelId="{EBA77F01-DE60-4B43-8E44-0C880BAADA6B}" type="presParOf" srcId="{059D9A69-8F23-40BA-A949-9A70081DF837}" destId="{265622E6-5988-4F74-B5D6-83E9015147DE}" srcOrd="11" destOrd="0" presId="urn:microsoft.com/office/officeart/2005/8/layout/vList2"/>
    <dgm:cxn modelId="{4320DE1F-2F80-4FA4-8154-4440F151BE78}" type="presParOf" srcId="{059D9A69-8F23-40BA-A949-9A70081DF837}" destId="{A5F011F0-905A-4B62-A707-530A4A37FC89}" srcOrd="12" destOrd="0" presId="urn:microsoft.com/office/officeart/2005/8/layout/vList2"/>
    <dgm:cxn modelId="{41505627-D7AA-4662-9E1D-89C5A1BDA153}" type="presParOf" srcId="{059D9A69-8F23-40BA-A949-9A70081DF837}" destId="{9A1EE46E-E9CA-420F-8D3A-F3672ACE00AC}" srcOrd="13" destOrd="0" presId="urn:microsoft.com/office/officeart/2005/8/layout/vList2"/>
    <dgm:cxn modelId="{37C656E0-1A97-448F-BBAC-CE85B2D1EC55}" type="presParOf" srcId="{059D9A69-8F23-40BA-A949-9A70081DF837}" destId="{0C13AC4A-9135-4D23-B690-9B4018510A6C}" srcOrd="1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1F0E7BA-AC99-4CAB-A4DC-A1BBE373BA43}" type="doc">
      <dgm:prSet loTypeId="urn:microsoft.com/office/officeart/2005/8/layout/vList2" loCatId="list" qsTypeId="urn:microsoft.com/office/officeart/2005/8/quickstyle/simple4" qsCatId="simple" csTypeId="urn:microsoft.com/office/officeart/2005/8/colors/accent0_3" csCatId="mainScheme" phldr="1"/>
      <dgm:spPr/>
      <dgm:t>
        <a:bodyPr/>
        <a:lstStyle/>
        <a:p>
          <a:endParaRPr lang="en-US"/>
        </a:p>
      </dgm:t>
    </dgm:pt>
    <dgm:pt modelId="{D694D233-A854-4F6E-9C91-B16696BB701E}">
      <dgm:prSet phldrT="[Text]"/>
      <dgm:spPr/>
      <dgm:t>
        <a:bodyPr/>
        <a:lstStyle/>
        <a:p>
          <a:r>
            <a:rPr lang="en-GB" b="1" dirty="0" smtClean="0">
              <a:latin typeface="Arial" panose="020B0604020202020204" pitchFamily="34" charset="0"/>
              <a:cs typeface="Arial" panose="020B0604020202020204" pitchFamily="34" charset="0"/>
            </a:rPr>
            <a:t>Subsystem IOCs</a:t>
          </a:r>
          <a:endParaRPr lang="en-US" dirty="0"/>
        </a:p>
      </dgm:t>
    </dgm:pt>
    <dgm:pt modelId="{68F85B71-5834-466A-9547-A15FA530C202}" type="parTrans" cxnId="{E0FF034E-383E-4F45-98BD-BEC2316CEDDE}">
      <dgm:prSet/>
      <dgm:spPr/>
      <dgm:t>
        <a:bodyPr/>
        <a:lstStyle/>
        <a:p>
          <a:endParaRPr lang="en-US"/>
        </a:p>
      </dgm:t>
    </dgm:pt>
    <dgm:pt modelId="{DCC703B7-56B6-499D-A766-353E32E57C21}" type="sibTrans" cxnId="{E0FF034E-383E-4F45-98BD-BEC2316CEDDE}">
      <dgm:prSet/>
      <dgm:spPr/>
      <dgm:t>
        <a:bodyPr/>
        <a:lstStyle/>
        <a:p>
          <a:endParaRPr lang="en-US"/>
        </a:p>
      </dgm:t>
    </dgm:pt>
    <dgm:pt modelId="{719F6860-2F5F-4E8E-AAFF-1C7ADC9F5109}">
      <dgm:prSet phldrT="[Text]"/>
      <dgm:spPr/>
      <dgm:t>
        <a:bodyPr/>
        <a:lstStyle/>
        <a:p>
          <a:r>
            <a:rPr lang="en-GB" b="1" dirty="0" smtClean="0">
              <a:latin typeface="Arial" panose="020B0604020202020204" pitchFamily="34" charset="0"/>
              <a:cs typeface="Arial" panose="020B0604020202020204" pitchFamily="34" charset="0"/>
            </a:rPr>
            <a:t>2 x Common Service Servers</a:t>
          </a:r>
          <a:endParaRPr lang="en-US" dirty="0"/>
        </a:p>
      </dgm:t>
    </dgm:pt>
    <dgm:pt modelId="{86EE745C-8025-4E97-8C3C-27D5AF2EAFAF}" type="parTrans" cxnId="{7C1A14EB-6AC4-42B1-BD85-593370093A79}">
      <dgm:prSet/>
      <dgm:spPr/>
      <dgm:t>
        <a:bodyPr/>
        <a:lstStyle/>
        <a:p>
          <a:endParaRPr lang="en-US"/>
        </a:p>
      </dgm:t>
    </dgm:pt>
    <dgm:pt modelId="{87652CAE-20BA-4AF2-B5E9-3B061D923D5A}" type="sibTrans" cxnId="{7C1A14EB-6AC4-42B1-BD85-593370093A79}">
      <dgm:prSet/>
      <dgm:spPr/>
      <dgm:t>
        <a:bodyPr/>
        <a:lstStyle/>
        <a:p>
          <a:endParaRPr lang="en-US"/>
        </a:p>
      </dgm:t>
    </dgm:pt>
    <dgm:pt modelId="{A249E7FF-2E35-450D-8B77-7D69D9A38088}">
      <dgm:prSet phldrT="[Text]"/>
      <dgm:spPr/>
      <dgm:t>
        <a:bodyPr/>
        <a:lstStyle/>
        <a:p>
          <a:r>
            <a:rPr lang="en-GB" b="1" dirty="0" smtClean="0">
              <a:latin typeface="Arial" panose="020B0604020202020204" pitchFamily="34" charset="0"/>
              <a:cs typeface="Arial" panose="020B0604020202020204" pitchFamily="34" charset="0"/>
            </a:rPr>
            <a:t>Operator workstations</a:t>
          </a:r>
          <a:endParaRPr lang="en-US" dirty="0"/>
        </a:p>
      </dgm:t>
    </dgm:pt>
    <dgm:pt modelId="{496BA029-03A0-4A12-B124-364B68CC5AB9}" type="parTrans" cxnId="{D7193D3D-38F6-4BA2-A207-EDA635C6F3C4}">
      <dgm:prSet/>
      <dgm:spPr/>
      <dgm:t>
        <a:bodyPr/>
        <a:lstStyle/>
        <a:p>
          <a:endParaRPr lang="en-US"/>
        </a:p>
      </dgm:t>
    </dgm:pt>
    <dgm:pt modelId="{0B92C4F8-A282-4568-A831-95963C8AC70D}" type="sibTrans" cxnId="{D7193D3D-38F6-4BA2-A207-EDA635C6F3C4}">
      <dgm:prSet/>
      <dgm:spPr/>
      <dgm:t>
        <a:bodyPr/>
        <a:lstStyle/>
        <a:p>
          <a:endParaRPr lang="en-US"/>
        </a:p>
      </dgm:t>
    </dgm:pt>
    <dgm:pt modelId="{7EE207EB-89BD-4AAD-BCF4-06E7AF64833B}" type="pres">
      <dgm:prSet presAssocID="{11F0E7BA-AC99-4CAB-A4DC-A1BBE373BA43}" presName="linear" presStyleCnt="0">
        <dgm:presLayoutVars>
          <dgm:animLvl val="lvl"/>
          <dgm:resizeHandles val="exact"/>
        </dgm:presLayoutVars>
      </dgm:prSet>
      <dgm:spPr/>
      <dgm:t>
        <a:bodyPr/>
        <a:lstStyle/>
        <a:p>
          <a:endParaRPr lang="en-GB"/>
        </a:p>
      </dgm:t>
    </dgm:pt>
    <dgm:pt modelId="{58274AB3-11B5-4E2B-BEDE-37E37D8167FF}" type="pres">
      <dgm:prSet presAssocID="{D694D233-A854-4F6E-9C91-B16696BB701E}" presName="parentText" presStyleLbl="node1" presStyleIdx="0" presStyleCnt="3">
        <dgm:presLayoutVars>
          <dgm:chMax val="0"/>
          <dgm:bulletEnabled val="1"/>
        </dgm:presLayoutVars>
      </dgm:prSet>
      <dgm:spPr/>
      <dgm:t>
        <a:bodyPr/>
        <a:lstStyle/>
        <a:p>
          <a:endParaRPr lang="en-US"/>
        </a:p>
      </dgm:t>
    </dgm:pt>
    <dgm:pt modelId="{E01F2473-52E7-4DA2-9DA6-3DABF710FB7A}" type="pres">
      <dgm:prSet presAssocID="{DCC703B7-56B6-499D-A766-353E32E57C21}" presName="spacer" presStyleCnt="0"/>
      <dgm:spPr/>
    </dgm:pt>
    <dgm:pt modelId="{1C948E6E-EBF6-4D95-A3FB-F1BDE8CDE045}" type="pres">
      <dgm:prSet presAssocID="{719F6860-2F5F-4E8E-AAFF-1C7ADC9F5109}" presName="parentText" presStyleLbl="node1" presStyleIdx="1" presStyleCnt="3">
        <dgm:presLayoutVars>
          <dgm:chMax val="0"/>
          <dgm:bulletEnabled val="1"/>
        </dgm:presLayoutVars>
      </dgm:prSet>
      <dgm:spPr/>
      <dgm:t>
        <a:bodyPr/>
        <a:lstStyle/>
        <a:p>
          <a:endParaRPr lang="en-US"/>
        </a:p>
      </dgm:t>
    </dgm:pt>
    <dgm:pt modelId="{0E0693C8-A6A6-447D-9EC6-B0E4BDB5B488}" type="pres">
      <dgm:prSet presAssocID="{87652CAE-20BA-4AF2-B5E9-3B061D923D5A}" presName="spacer" presStyleCnt="0"/>
      <dgm:spPr/>
    </dgm:pt>
    <dgm:pt modelId="{D25C2ECF-4875-4065-9E30-9BED0A0C3E5B}" type="pres">
      <dgm:prSet presAssocID="{A249E7FF-2E35-450D-8B77-7D69D9A38088}" presName="parentText" presStyleLbl="node1" presStyleIdx="2" presStyleCnt="3">
        <dgm:presLayoutVars>
          <dgm:chMax val="0"/>
          <dgm:bulletEnabled val="1"/>
        </dgm:presLayoutVars>
      </dgm:prSet>
      <dgm:spPr/>
      <dgm:t>
        <a:bodyPr/>
        <a:lstStyle/>
        <a:p>
          <a:endParaRPr lang="en-GB"/>
        </a:p>
      </dgm:t>
    </dgm:pt>
  </dgm:ptLst>
  <dgm:cxnLst>
    <dgm:cxn modelId="{7E47AF95-5C0C-42FC-8F5C-7093C3F6DB2B}" type="presOf" srcId="{11F0E7BA-AC99-4CAB-A4DC-A1BBE373BA43}" destId="{7EE207EB-89BD-4AAD-BCF4-06E7AF64833B}" srcOrd="0" destOrd="0" presId="urn:microsoft.com/office/officeart/2005/8/layout/vList2"/>
    <dgm:cxn modelId="{C01D76B3-790B-4F08-835E-A5279E6F8F31}" type="presOf" srcId="{A249E7FF-2E35-450D-8B77-7D69D9A38088}" destId="{D25C2ECF-4875-4065-9E30-9BED0A0C3E5B}" srcOrd="0" destOrd="0" presId="urn:microsoft.com/office/officeart/2005/8/layout/vList2"/>
    <dgm:cxn modelId="{D7193D3D-38F6-4BA2-A207-EDA635C6F3C4}" srcId="{11F0E7BA-AC99-4CAB-A4DC-A1BBE373BA43}" destId="{A249E7FF-2E35-450D-8B77-7D69D9A38088}" srcOrd="2" destOrd="0" parTransId="{496BA029-03A0-4A12-B124-364B68CC5AB9}" sibTransId="{0B92C4F8-A282-4568-A831-95963C8AC70D}"/>
    <dgm:cxn modelId="{E0FF034E-383E-4F45-98BD-BEC2316CEDDE}" srcId="{11F0E7BA-AC99-4CAB-A4DC-A1BBE373BA43}" destId="{D694D233-A854-4F6E-9C91-B16696BB701E}" srcOrd="0" destOrd="0" parTransId="{68F85B71-5834-466A-9547-A15FA530C202}" sibTransId="{DCC703B7-56B6-499D-A766-353E32E57C21}"/>
    <dgm:cxn modelId="{7C1A14EB-6AC4-42B1-BD85-593370093A79}" srcId="{11F0E7BA-AC99-4CAB-A4DC-A1BBE373BA43}" destId="{719F6860-2F5F-4E8E-AAFF-1C7ADC9F5109}" srcOrd="1" destOrd="0" parTransId="{86EE745C-8025-4E97-8C3C-27D5AF2EAFAF}" sibTransId="{87652CAE-20BA-4AF2-B5E9-3B061D923D5A}"/>
    <dgm:cxn modelId="{0D7B6004-2305-47DF-B3A9-C96C1FE5ABED}" type="presOf" srcId="{719F6860-2F5F-4E8E-AAFF-1C7ADC9F5109}" destId="{1C948E6E-EBF6-4D95-A3FB-F1BDE8CDE045}" srcOrd="0" destOrd="0" presId="urn:microsoft.com/office/officeart/2005/8/layout/vList2"/>
    <dgm:cxn modelId="{99B40121-E310-4365-AFA5-CAFCEC55E8B7}" type="presOf" srcId="{D694D233-A854-4F6E-9C91-B16696BB701E}" destId="{58274AB3-11B5-4E2B-BEDE-37E37D8167FF}" srcOrd="0" destOrd="0" presId="urn:microsoft.com/office/officeart/2005/8/layout/vList2"/>
    <dgm:cxn modelId="{7E425845-178E-4757-8701-671022F0D79D}" type="presParOf" srcId="{7EE207EB-89BD-4AAD-BCF4-06E7AF64833B}" destId="{58274AB3-11B5-4E2B-BEDE-37E37D8167FF}" srcOrd="0" destOrd="0" presId="urn:microsoft.com/office/officeart/2005/8/layout/vList2"/>
    <dgm:cxn modelId="{0BB465D9-4B14-4355-9F7B-62F0081134FA}" type="presParOf" srcId="{7EE207EB-89BD-4AAD-BCF4-06E7AF64833B}" destId="{E01F2473-52E7-4DA2-9DA6-3DABF710FB7A}" srcOrd="1" destOrd="0" presId="urn:microsoft.com/office/officeart/2005/8/layout/vList2"/>
    <dgm:cxn modelId="{9A8719BF-4CAA-4437-A734-D9AE33954A5B}" type="presParOf" srcId="{7EE207EB-89BD-4AAD-BCF4-06E7AF64833B}" destId="{1C948E6E-EBF6-4D95-A3FB-F1BDE8CDE045}" srcOrd="2" destOrd="0" presId="urn:microsoft.com/office/officeart/2005/8/layout/vList2"/>
    <dgm:cxn modelId="{103031EC-30A1-4709-BF7A-E026CEDAFB94}" type="presParOf" srcId="{7EE207EB-89BD-4AAD-BCF4-06E7AF64833B}" destId="{0E0693C8-A6A6-447D-9EC6-B0E4BDB5B488}" srcOrd="3" destOrd="0" presId="urn:microsoft.com/office/officeart/2005/8/layout/vList2"/>
    <dgm:cxn modelId="{723B3F93-D713-4948-AB2E-082BE44135FE}" type="presParOf" srcId="{7EE207EB-89BD-4AAD-BCF4-06E7AF64833B}" destId="{D25C2ECF-4875-4065-9E30-9BED0A0C3E5B}" srcOrd="4"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7BA72F5-9880-497C-937D-B7A151D9D116}" type="doc">
      <dgm:prSet loTypeId="urn:microsoft.com/office/officeart/2005/8/layout/vList2" loCatId="list" qsTypeId="urn:microsoft.com/office/officeart/2005/8/quickstyle/simple4" qsCatId="simple" csTypeId="urn:microsoft.com/office/officeart/2005/8/colors/accent0_3" csCatId="mainScheme" phldr="1"/>
      <dgm:spPr/>
      <dgm:t>
        <a:bodyPr/>
        <a:lstStyle/>
        <a:p>
          <a:endParaRPr lang="en-US"/>
        </a:p>
      </dgm:t>
    </dgm:pt>
    <dgm:pt modelId="{8E5E6C6C-C88E-440A-95AB-48C7D714122E}">
      <dgm:prSet phldrT="[Text]"/>
      <dgm:spPr/>
      <dgm:t>
        <a:bodyPr/>
        <a:lstStyle/>
        <a:p>
          <a:r>
            <a:rPr lang="en-GB" b="1" dirty="0" smtClean="0">
              <a:latin typeface="Arial" panose="020B0604020202020204" pitchFamily="34" charset="0"/>
              <a:cs typeface="Arial" panose="020B0604020202020204" pitchFamily="34" charset="0"/>
            </a:rPr>
            <a:t>The scan system</a:t>
          </a:r>
          <a:endParaRPr lang="en-US" dirty="0"/>
        </a:p>
      </dgm:t>
    </dgm:pt>
    <dgm:pt modelId="{28F7F9CC-845E-47AF-8AB8-996089955778}" type="parTrans" cxnId="{CB78B46D-0DF3-4A0E-9878-EFF393EA7BA7}">
      <dgm:prSet/>
      <dgm:spPr/>
      <dgm:t>
        <a:bodyPr/>
        <a:lstStyle/>
        <a:p>
          <a:endParaRPr lang="en-US"/>
        </a:p>
      </dgm:t>
    </dgm:pt>
    <dgm:pt modelId="{74C818CE-0F04-4E58-BA19-21EA47099C4B}" type="sibTrans" cxnId="{CB78B46D-0DF3-4A0E-9878-EFF393EA7BA7}">
      <dgm:prSet/>
      <dgm:spPr/>
      <dgm:t>
        <a:bodyPr/>
        <a:lstStyle/>
        <a:p>
          <a:endParaRPr lang="en-US"/>
        </a:p>
      </dgm:t>
    </dgm:pt>
    <dgm:pt modelId="{A41D4C96-D2D9-479E-895F-77FD7946BBE2}">
      <dgm:prSet phldrT="[Text]"/>
      <dgm:spPr/>
      <dgm:t>
        <a:bodyPr/>
        <a:lstStyle/>
        <a:p>
          <a:r>
            <a:rPr lang="en-GB" b="1" dirty="0" smtClean="0">
              <a:latin typeface="Arial" panose="020B0604020202020204" pitchFamily="34" charset="0"/>
              <a:cs typeface="Arial" panose="020B0604020202020204" pitchFamily="34" charset="0"/>
            </a:rPr>
            <a:t>will automate Chimera experiments</a:t>
          </a:r>
          <a:endParaRPr lang="en-US" dirty="0"/>
        </a:p>
      </dgm:t>
    </dgm:pt>
    <dgm:pt modelId="{F83086E1-9B62-4EE3-A37B-4AC5C0B3F8A9}" type="parTrans" cxnId="{37DC74B2-0F1E-491D-B85B-2433DF3F9AD1}">
      <dgm:prSet/>
      <dgm:spPr/>
      <dgm:t>
        <a:bodyPr/>
        <a:lstStyle/>
        <a:p>
          <a:endParaRPr lang="en-US"/>
        </a:p>
      </dgm:t>
    </dgm:pt>
    <dgm:pt modelId="{A62FA749-89FE-4B0D-9139-E82CB0E54026}" type="sibTrans" cxnId="{37DC74B2-0F1E-491D-B85B-2433DF3F9AD1}">
      <dgm:prSet/>
      <dgm:spPr/>
      <dgm:t>
        <a:bodyPr/>
        <a:lstStyle/>
        <a:p>
          <a:endParaRPr lang="en-US"/>
        </a:p>
      </dgm:t>
    </dgm:pt>
    <dgm:pt modelId="{34B9E36A-1559-4429-8387-EFB5FFA9BE2B}">
      <dgm:prSet phldrT="[Text]"/>
      <dgm:spPr/>
      <dgm:t>
        <a:bodyPr/>
        <a:lstStyle/>
        <a:p>
          <a:r>
            <a:rPr lang="en-GB" b="1" dirty="0" smtClean="0">
              <a:latin typeface="Arial" panose="020B0604020202020204" pitchFamily="34" charset="0"/>
              <a:cs typeface="Arial" panose="020B0604020202020204" pitchFamily="34" charset="0"/>
            </a:rPr>
            <a:t>Scan Server</a:t>
          </a:r>
          <a:endParaRPr lang="en-US" dirty="0"/>
        </a:p>
      </dgm:t>
    </dgm:pt>
    <dgm:pt modelId="{5085909E-E877-4798-9604-E6792A78C00B}" type="parTrans" cxnId="{59E85498-C3EE-4B63-B61B-DE0858D9CB21}">
      <dgm:prSet/>
      <dgm:spPr/>
      <dgm:t>
        <a:bodyPr/>
        <a:lstStyle/>
        <a:p>
          <a:endParaRPr lang="en-US"/>
        </a:p>
      </dgm:t>
    </dgm:pt>
    <dgm:pt modelId="{D7CAE169-4A1E-4F31-9053-4696534ACED8}" type="sibTrans" cxnId="{59E85498-C3EE-4B63-B61B-DE0858D9CB21}">
      <dgm:prSet/>
      <dgm:spPr/>
      <dgm:t>
        <a:bodyPr/>
        <a:lstStyle/>
        <a:p>
          <a:endParaRPr lang="en-US"/>
        </a:p>
      </dgm:t>
    </dgm:pt>
    <dgm:pt modelId="{747B8EEC-038E-4561-8137-E09FF885E78B}">
      <dgm:prSet phldrT="[Text]"/>
      <dgm:spPr/>
      <dgm:t>
        <a:bodyPr/>
        <a:lstStyle/>
        <a:p>
          <a:r>
            <a:rPr lang="en-GB" b="1" dirty="0" smtClean="0">
              <a:latin typeface="Arial" panose="020B0604020202020204" pitchFamily="34" charset="0"/>
              <a:cs typeface="Arial" panose="020B0604020202020204" pitchFamily="34" charset="0"/>
            </a:rPr>
            <a:t>Scan Editor</a:t>
          </a:r>
          <a:endParaRPr lang="en-US" dirty="0"/>
        </a:p>
      </dgm:t>
    </dgm:pt>
    <dgm:pt modelId="{1C4A9353-355C-4D63-B84E-9257A746EAB2}" type="parTrans" cxnId="{63837577-CCB7-4924-AFB4-DA67C7F794AA}">
      <dgm:prSet/>
      <dgm:spPr/>
      <dgm:t>
        <a:bodyPr/>
        <a:lstStyle/>
        <a:p>
          <a:endParaRPr lang="en-US"/>
        </a:p>
      </dgm:t>
    </dgm:pt>
    <dgm:pt modelId="{386EB9D5-C906-4094-9EAC-F628FB3487A0}" type="sibTrans" cxnId="{63837577-CCB7-4924-AFB4-DA67C7F794AA}">
      <dgm:prSet/>
      <dgm:spPr/>
      <dgm:t>
        <a:bodyPr/>
        <a:lstStyle/>
        <a:p>
          <a:endParaRPr lang="en-US"/>
        </a:p>
      </dgm:t>
    </dgm:pt>
    <dgm:pt modelId="{9037E297-FBE1-4CF7-99AE-2503094CB2FE}">
      <dgm:prSet phldrT="[Text]"/>
      <dgm:spPr/>
      <dgm:t>
        <a:bodyPr/>
        <a:lstStyle/>
        <a:p>
          <a:r>
            <a:rPr lang="en-GB" b="1" dirty="0" smtClean="0">
              <a:latin typeface="Arial" panose="020B0604020202020204" pitchFamily="34" charset="0"/>
              <a:cs typeface="Arial" panose="020B0604020202020204" pitchFamily="34" charset="0"/>
            </a:rPr>
            <a:t>Scan Monitor</a:t>
          </a:r>
          <a:endParaRPr lang="en-US" dirty="0"/>
        </a:p>
      </dgm:t>
    </dgm:pt>
    <dgm:pt modelId="{72D34F5E-86CB-40A4-AA50-832ADDD55F2E}" type="parTrans" cxnId="{A31BBEBF-5F9F-414F-A0EC-0AE83126B5C5}">
      <dgm:prSet/>
      <dgm:spPr/>
      <dgm:t>
        <a:bodyPr/>
        <a:lstStyle/>
        <a:p>
          <a:endParaRPr lang="en-US"/>
        </a:p>
      </dgm:t>
    </dgm:pt>
    <dgm:pt modelId="{6516C00B-CF24-4803-A46A-3B22010648F4}" type="sibTrans" cxnId="{A31BBEBF-5F9F-414F-A0EC-0AE83126B5C5}">
      <dgm:prSet/>
      <dgm:spPr/>
      <dgm:t>
        <a:bodyPr/>
        <a:lstStyle/>
        <a:p>
          <a:endParaRPr lang="en-US"/>
        </a:p>
      </dgm:t>
    </dgm:pt>
    <dgm:pt modelId="{F01B04EF-3C77-429E-B862-10D045713AC5}">
      <dgm:prSet phldrT="[Text]"/>
      <dgm:spPr/>
      <dgm:t>
        <a:bodyPr/>
        <a:lstStyle/>
        <a:p>
          <a:r>
            <a:rPr lang="en-US" dirty="0" smtClean="0"/>
            <a:t>Provided by Phoebus Scan System</a:t>
          </a:r>
          <a:endParaRPr lang="en-US" dirty="0"/>
        </a:p>
      </dgm:t>
    </dgm:pt>
    <dgm:pt modelId="{EC07127A-8F0E-4EDD-A13A-8049269C136A}" type="parTrans" cxnId="{0D2F217B-CE22-4D5B-9ADB-41BF9F95A2F1}">
      <dgm:prSet/>
      <dgm:spPr/>
      <dgm:t>
        <a:bodyPr/>
        <a:lstStyle/>
        <a:p>
          <a:endParaRPr lang="en-US"/>
        </a:p>
      </dgm:t>
    </dgm:pt>
    <dgm:pt modelId="{8EF25A65-9B9C-474C-9BCD-378B3E01B52E}" type="sibTrans" cxnId="{0D2F217B-CE22-4D5B-9ADB-41BF9F95A2F1}">
      <dgm:prSet/>
      <dgm:spPr/>
      <dgm:t>
        <a:bodyPr/>
        <a:lstStyle/>
        <a:p>
          <a:endParaRPr lang="en-US"/>
        </a:p>
      </dgm:t>
    </dgm:pt>
    <dgm:pt modelId="{78AF4839-847F-402A-9E06-6B7EDE8053D8}" type="pres">
      <dgm:prSet presAssocID="{D7BA72F5-9880-497C-937D-B7A151D9D116}" presName="linear" presStyleCnt="0">
        <dgm:presLayoutVars>
          <dgm:animLvl val="lvl"/>
          <dgm:resizeHandles val="exact"/>
        </dgm:presLayoutVars>
      </dgm:prSet>
      <dgm:spPr/>
      <dgm:t>
        <a:bodyPr/>
        <a:lstStyle/>
        <a:p>
          <a:endParaRPr lang="en-GB"/>
        </a:p>
      </dgm:t>
    </dgm:pt>
    <dgm:pt modelId="{D1563FE7-33D1-4500-9A84-7D4C862CEB28}" type="pres">
      <dgm:prSet presAssocID="{8E5E6C6C-C88E-440A-95AB-48C7D714122E}" presName="parentText" presStyleLbl="node1" presStyleIdx="0" presStyleCnt="2">
        <dgm:presLayoutVars>
          <dgm:chMax val="0"/>
          <dgm:bulletEnabled val="1"/>
        </dgm:presLayoutVars>
      </dgm:prSet>
      <dgm:spPr/>
      <dgm:t>
        <a:bodyPr/>
        <a:lstStyle/>
        <a:p>
          <a:endParaRPr lang="en-US"/>
        </a:p>
      </dgm:t>
    </dgm:pt>
    <dgm:pt modelId="{2B936F40-7795-4B13-8788-777A104E98B5}" type="pres">
      <dgm:prSet presAssocID="{8E5E6C6C-C88E-440A-95AB-48C7D714122E}" presName="childText" presStyleLbl="revTx" presStyleIdx="0" presStyleCnt="2">
        <dgm:presLayoutVars>
          <dgm:bulletEnabled val="1"/>
        </dgm:presLayoutVars>
      </dgm:prSet>
      <dgm:spPr/>
      <dgm:t>
        <a:bodyPr/>
        <a:lstStyle/>
        <a:p>
          <a:endParaRPr lang="en-US"/>
        </a:p>
      </dgm:t>
    </dgm:pt>
    <dgm:pt modelId="{FDEE490D-057A-4343-9540-9C487A321846}" type="pres">
      <dgm:prSet presAssocID="{F01B04EF-3C77-429E-B862-10D045713AC5}" presName="parentText" presStyleLbl="node1" presStyleIdx="1" presStyleCnt="2">
        <dgm:presLayoutVars>
          <dgm:chMax val="0"/>
          <dgm:bulletEnabled val="1"/>
        </dgm:presLayoutVars>
      </dgm:prSet>
      <dgm:spPr/>
      <dgm:t>
        <a:bodyPr/>
        <a:lstStyle/>
        <a:p>
          <a:endParaRPr lang="en-GB"/>
        </a:p>
      </dgm:t>
    </dgm:pt>
    <dgm:pt modelId="{7EAFDD5E-6982-491A-8785-0742E3AC80A9}" type="pres">
      <dgm:prSet presAssocID="{F01B04EF-3C77-429E-B862-10D045713AC5}" presName="childText" presStyleLbl="revTx" presStyleIdx="1" presStyleCnt="2">
        <dgm:presLayoutVars>
          <dgm:bulletEnabled val="1"/>
        </dgm:presLayoutVars>
      </dgm:prSet>
      <dgm:spPr/>
      <dgm:t>
        <a:bodyPr/>
        <a:lstStyle/>
        <a:p>
          <a:endParaRPr lang="en-GB"/>
        </a:p>
      </dgm:t>
    </dgm:pt>
  </dgm:ptLst>
  <dgm:cxnLst>
    <dgm:cxn modelId="{466589AE-DB24-47F5-8C63-AB612198B0E9}" type="presOf" srcId="{9037E297-FBE1-4CF7-99AE-2503094CB2FE}" destId="{7EAFDD5E-6982-491A-8785-0742E3AC80A9}" srcOrd="0" destOrd="2" presId="urn:microsoft.com/office/officeart/2005/8/layout/vList2"/>
    <dgm:cxn modelId="{751D8A18-0A2C-4338-8073-8DCB9858F0A4}" type="presOf" srcId="{34B9E36A-1559-4429-8387-EFB5FFA9BE2B}" destId="{7EAFDD5E-6982-491A-8785-0742E3AC80A9}" srcOrd="0" destOrd="0" presId="urn:microsoft.com/office/officeart/2005/8/layout/vList2"/>
    <dgm:cxn modelId="{63837577-CCB7-4924-AFB4-DA67C7F794AA}" srcId="{F01B04EF-3C77-429E-B862-10D045713AC5}" destId="{747B8EEC-038E-4561-8137-E09FF885E78B}" srcOrd="1" destOrd="0" parTransId="{1C4A9353-355C-4D63-B84E-9257A746EAB2}" sibTransId="{386EB9D5-C906-4094-9EAC-F628FB3487A0}"/>
    <dgm:cxn modelId="{5AF92D4C-BD2F-4F48-B22B-253908A98398}" type="presOf" srcId="{747B8EEC-038E-4561-8137-E09FF885E78B}" destId="{7EAFDD5E-6982-491A-8785-0742E3AC80A9}" srcOrd="0" destOrd="1" presId="urn:microsoft.com/office/officeart/2005/8/layout/vList2"/>
    <dgm:cxn modelId="{0D2F217B-CE22-4D5B-9ADB-41BF9F95A2F1}" srcId="{D7BA72F5-9880-497C-937D-B7A151D9D116}" destId="{F01B04EF-3C77-429E-B862-10D045713AC5}" srcOrd="1" destOrd="0" parTransId="{EC07127A-8F0E-4EDD-A13A-8049269C136A}" sibTransId="{8EF25A65-9B9C-474C-9BCD-378B3E01B52E}"/>
    <dgm:cxn modelId="{8D7B1334-A657-46AA-A744-BA20DEA6F59B}" type="presOf" srcId="{D7BA72F5-9880-497C-937D-B7A151D9D116}" destId="{78AF4839-847F-402A-9E06-6B7EDE8053D8}" srcOrd="0" destOrd="0" presId="urn:microsoft.com/office/officeart/2005/8/layout/vList2"/>
    <dgm:cxn modelId="{CB78B46D-0DF3-4A0E-9878-EFF393EA7BA7}" srcId="{D7BA72F5-9880-497C-937D-B7A151D9D116}" destId="{8E5E6C6C-C88E-440A-95AB-48C7D714122E}" srcOrd="0" destOrd="0" parTransId="{28F7F9CC-845E-47AF-8AB8-996089955778}" sibTransId="{74C818CE-0F04-4E58-BA19-21EA47099C4B}"/>
    <dgm:cxn modelId="{78665C4A-2A14-42DD-8549-33976B703A19}" type="presOf" srcId="{F01B04EF-3C77-429E-B862-10D045713AC5}" destId="{FDEE490D-057A-4343-9540-9C487A321846}" srcOrd="0" destOrd="0" presId="urn:microsoft.com/office/officeart/2005/8/layout/vList2"/>
    <dgm:cxn modelId="{59E85498-C3EE-4B63-B61B-DE0858D9CB21}" srcId="{F01B04EF-3C77-429E-B862-10D045713AC5}" destId="{34B9E36A-1559-4429-8387-EFB5FFA9BE2B}" srcOrd="0" destOrd="0" parTransId="{5085909E-E877-4798-9604-E6792A78C00B}" sibTransId="{D7CAE169-4A1E-4F31-9053-4696534ACED8}"/>
    <dgm:cxn modelId="{91A7D1FA-8B6D-4A37-A03F-2EC82B617B11}" type="presOf" srcId="{A41D4C96-D2D9-479E-895F-77FD7946BBE2}" destId="{2B936F40-7795-4B13-8788-777A104E98B5}" srcOrd="0" destOrd="0" presId="urn:microsoft.com/office/officeart/2005/8/layout/vList2"/>
    <dgm:cxn modelId="{8664A1CF-4CD9-4029-982B-F7AF9C1E6C0F}" type="presOf" srcId="{8E5E6C6C-C88E-440A-95AB-48C7D714122E}" destId="{D1563FE7-33D1-4500-9A84-7D4C862CEB28}" srcOrd="0" destOrd="0" presId="urn:microsoft.com/office/officeart/2005/8/layout/vList2"/>
    <dgm:cxn modelId="{A31BBEBF-5F9F-414F-A0EC-0AE83126B5C5}" srcId="{F01B04EF-3C77-429E-B862-10D045713AC5}" destId="{9037E297-FBE1-4CF7-99AE-2503094CB2FE}" srcOrd="2" destOrd="0" parTransId="{72D34F5E-86CB-40A4-AA50-832ADDD55F2E}" sibTransId="{6516C00B-CF24-4803-A46A-3B22010648F4}"/>
    <dgm:cxn modelId="{37DC74B2-0F1E-491D-B85B-2433DF3F9AD1}" srcId="{8E5E6C6C-C88E-440A-95AB-48C7D714122E}" destId="{A41D4C96-D2D9-479E-895F-77FD7946BBE2}" srcOrd="0" destOrd="0" parTransId="{F83086E1-9B62-4EE3-A37B-4AC5C0B3F8A9}" sibTransId="{A62FA749-89FE-4B0D-9139-E82CB0E54026}"/>
    <dgm:cxn modelId="{52195880-23EF-4B1E-A7D6-DA430E042703}" type="presParOf" srcId="{78AF4839-847F-402A-9E06-6B7EDE8053D8}" destId="{D1563FE7-33D1-4500-9A84-7D4C862CEB28}" srcOrd="0" destOrd="0" presId="urn:microsoft.com/office/officeart/2005/8/layout/vList2"/>
    <dgm:cxn modelId="{2349516F-711B-4F91-B0D1-E27C847E05E3}" type="presParOf" srcId="{78AF4839-847F-402A-9E06-6B7EDE8053D8}" destId="{2B936F40-7795-4B13-8788-777A104E98B5}" srcOrd="1" destOrd="0" presId="urn:microsoft.com/office/officeart/2005/8/layout/vList2"/>
    <dgm:cxn modelId="{5BFE9FF3-8F1F-47D8-A4AE-6535676A0096}" type="presParOf" srcId="{78AF4839-847F-402A-9E06-6B7EDE8053D8}" destId="{FDEE490D-057A-4343-9540-9C487A321846}" srcOrd="2" destOrd="0" presId="urn:microsoft.com/office/officeart/2005/8/layout/vList2"/>
    <dgm:cxn modelId="{16D175C4-A785-4E11-875C-9D9336383C8B}" type="presParOf" srcId="{78AF4839-847F-402A-9E06-6B7EDE8053D8}" destId="{7EAFDD5E-6982-491A-8785-0742E3AC80A9}" srcOrd="3"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4B64128-6AA2-44D7-8BE8-B2805126AA25}" type="doc">
      <dgm:prSet loTypeId="urn:microsoft.com/office/officeart/2005/8/layout/vList2" loCatId="list" qsTypeId="urn:microsoft.com/office/officeart/2005/8/quickstyle/simple4" qsCatId="simple" csTypeId="urn:microsoft.com/office/officeart/2005/8/colors/accent0_3" csCatId="mainScheme" phldr="1"/>
      <dgm:spPr/>
      <dgm:t>
        <a:bodyPr/>
        <a:lstStyle/>
        <a:p>
          <a:endParaRPr lang="en-US"/>
        </a:p>
      </dgm:t>
    </dgm:pt>
    <dgm:pt modelId="{3914049E-838A-4D79-8734-6A6197DC7E74}">
      <dgm:prSet phldrT="[Text]"/>
      <dgm:spPr/>
      <dgm:t>
        <a:bodyPr/>
        <a:lstStyle/>
        <a:p>
          <a:r>
            <a:rPr lang="en-GB" b="1" dirty="0" smtClean="0">
              <a:latin typeface="Arial" panose="020B0604020202020204" pitchFamily="34" charset="0"/>
              <a:cs typeface="Arial" panose="020B0604020202020204" pitchFamily="34" charset="0"/>
            </a:rPr>
            <a:t>High-speed data acquisition</a:t>
          </a:r>
          <a:endParaRPr lang="en-US" dirty="0"/>
        </a:p>
      </dgm:t>
    </dgm:pt>
    <dgm:pt modelId="{2290D4A1-E816-4041-A9C6-DA7DB8D69032}" type="parTrans" cxnId="{E72C52BC-1F39-46C5-B189-6CA364A783C3}">
      <dgm:prSet/>
      <dgm:spPr/>
      <dgm:t>
        <a:bodyPr/>
        <a:lstStyle/>
        <a:p>
          <a:endParaRPr lang="en-US"/>
        </a:p>
      </dgm:t>
    </dgm:pt>
    <dgm:pt modelId="{F13A0763-AE34-4497-A617-F6ADE0B20171}" type="sibTrans" cxnId="{E72C52BC-1F39-46C5-B189-6CA364A783C3}">
      <dgm:prSet/>
      <dgm:spPr/>
      <dgm:t>
        <a:bodyPr/>
        <a:lstStyle/>
        <a:p>
          <a:endParaRPr lang="en-US"/>
        </a:p>
      </dgm:t>
    </dgm:pt>
    <dgm:pt modelId="{A264BEB1-FC59-4DFC-85DF-E3F2D56D6B27}">
      <dgm:prSet phldrT="[Text]" custT="1"/>
      <dgm:spPr/>
      <dgm:t>
        <a:bodyPr/>
        <a:lstStyle/>
        <a:p>
          <a:r>
            <a:rPr lang="en-US" sz="1400" dirty="0" smtClean="0"/>
            <a:t>2500 Hz</a:t>
          </a:r>
          <a:endParaRPr lang="en-US" sz="1400" dirty="0"/>
        </a:p>
      </dgm:t>
    </dgm:pt>
    <dgm:pt modelId="{CEDCDC38-3313-4C29-88DB-DE8943371E8B}" type="parTrans" cxnId="{A4DF0F7B-797A-48C7-A0D0-1319C895BDA1}">
      <dgm:prSet/>
      <dgm:spPr/>
      <dgm:t>
        <a:bodyPr/>
        <a:lstStyle/>
        <a:p>
          <a:endParaRPr lang="en-US"/>
        </a:p>
      </dgm:t>
    </dgm:pt>
    <dgm:pt modelId="{A8A449A5-84EE-41FC-BF8B-F6A88F5343A2}" type="sibTrans" cxnId="{A4DF0F7B-797A-48C7-A0D0-1319C895BDA1}">
      <dgm:prSet/>
      <dgm:spPr/>
      <dgm:t>
        <a:bodyPr/>
        <a:lstStyle/>
        <a:p>
          <a:endParaRPr lang="en-US"/>
        </a:p>
      </dgm:t>
    </dgm:pt>
    <dgm:pt modelId="{6AF64623-6A47-43AC-975D-5ACB45F624A7}">
      <dgm:prSet phldrT="[Text]"/>
      <dgm:spPr/>
      <dgm:t>
        <a:bodyPr/>
        <a:lstStyle/>
        <a:p>
          <a:r>
            <a:rPr lang="en-GB" b="1" dirty="0" smtClean="0">
              <a:latin typeface="Arial" panose="020B0604020202020204" pitchFamily="34" charset="0"/>
              <a:cs typeface="Arial" panose="020B0604020202020204" pitchFamily="34" charset="0"/>
            </a:rPr>
            <a:t>Low-speed (archived)</a:t>
          </a:r>
          <a:endParaRPr lang="en-US" dirty="0"/>
        </a:p>
      </dgm:t>
    </dgm:pt>
    <dgm:pt modelId="{490C8140-305F-4F45-8CC5-7A52903A61DD}" type="parTrans" cxnId="{88FD51A3-7849-4CEF-A504-D8A89898752E}">
      <dgm:prSet/>
      <dgm:spPr/>
      <dgm:t>
        <a:bodyPr/>
        <a:lstStyle/>
        <a:p>
          <a:endParaRPr lang="en-US"/>
        </a:p>
      </dgm:t>
    </dgm:pt>
    <dgm:pt modelId="{96E77BF9-60C1-42C5-B9BD-3B4FBD096617}" type="sibTrans" cxnId="{88FD51A3-7849-4CEF-A504-D8A89898752E}">
      <dgm:prSet/>
      <dgm:spPr/>
      <dgm:t>
        <a:bodyPr/>
        <a:lstStyle/>
        <a:p>
          <a:endParaRPr lang="en-US"/>
        </a:p>
      </dgm:t>
    </dgm:pt>
    <dgm:pt modelId="{3C730AAB-CF56-470A-93F4-A77044DCDF34}">
      <dgm:prSet phldrT="[Text]" custT="1"/>
      <dgm:spPr/>
      <dgm:t>
        <a:bodyPr/>
        <a:lstStyle/>
        <a:p>
          <a:r>
            <a:rPr lang="en-US" sz="1400" dirty="0" smtClean="0"/>
            <a:t>10 Hz</a:t>
          </a:r>
          <a:endParaRPr lang="en-US" sz="1400" dirty="0"/>
        </a:p>
      </dgm:t>
    </dgm:pt>
    <dgm:pt modelId="{3B9BA622-2AF9-4C02-B8B7-D6595B07732F}" type="parTrans" cxnId="{BCF6280D-059A-4CB7-A2EC-DFB8ACA3B61E}">
      <dgm:prSet/>
      <dgm:spPr/>
      <dgm:t>
        <a:bodyPr/>
        <a:lstStyle/>
        <a:p>
          <a:endParaRPr lang="en-US"/>
        </a:p>
      </dgm:t>
    </dgm:pt>
    <dgm:pt modelId="{E9D2F43D-1DCA-4C3D-9FF6-9F2AE347D8FB}" type="sibTrans" cxnId="{BCF6280D-059A-4CB7-A2EC-DFB8ACA3B61E}">
      <dgm:prSet/>
      <dgm:spPr/>
      <dgm:t>
        <a:bodyPr/>
        <a:lstStyle/>
        <a:p>
          <a:endParaRPr lang="en-US"/>
        </a:p>
      </dgm:t>
    </dgm:pt>
    <dgm:pt modelId="{0B3FCAE4-CE8F-4EB1-86C0-4E4071D44269}">
      <dgm:prSet phldrT="[Text]"/>
      <dgm:spPr/>
      <dgm:t>
        <a:bodyPr/>
        <a:lstStyle/>
        <a:p>
          <a:r>
            <a:rPr lang="en-GB" b="1" dirty="0" smtClean="0">
              <a:latin typeface="Arial" panose="020B0604020202020204" pitchFamily="34" charset="0"/>
              <a:cs typeface="Arial" panose="020B0604020202020204" pitchFamily="34" charset="0"/>
            </a:rPr>
            <a:t>Timing controlled by a Programmable Pulse Generator</a:t>
          </a:r>
          <a:endParaRPr lang="en-US" dirty="0"/>
        </a:p>
      </dgm:t>
    </dgm:pt>
    <dgm:pt modelId="{AA5C8C41-11E9-44FE-854F-990D1A1EDAA1}" type="parTrans" cxnId="{E690D7F8-EFC9-4CF6-8717-0840A60748E9}">
      <dgm:prSet/>
      <dgm:spPr/>
      <dgm:t>
        <a:bodyPr/>
        <a:lstStyle/>
        <a:p>
          <a:endParaRPr lang="en-US"/>
        </a:p>
      </dgm:t>
    </dgm:pt>
    <dgm:pt modelId="{4AE28FB4-D89A-4D79-95BC-ACB90A8E897B}" type="sibTrans" cxnId="{E690D7F8-EFC9-4CF6-8717-0840A60748E9}">
      <dgm:prSet/>
      <dgm:spPr/>
      <dgm:t>
        <a:bodyPr/>
        <a:lstStyle/>
        <a:p>
          <a:endParaRPr lang="en-US"/>
        </a:p>
      </dgm:t>
    </dgm:pt>
    <dgm:pt modelId="{072B280B-BC95-4487-BBAA-67E6A74987D7}" type="pres">
      <dgm:prSet presAssocID="{F4B64128-6AA2-44D7-8BE8-B2805126AA25}" presName="linear" presStyleCnt="0">
        <dgm:presLayoutVars>
          <dgm:animLvl val="lvl"/>
          <dgm:resizeHandles val="exact"/>
        </dgm:presLayoutVars>
      </dgm:prSet>
      <dgm:spPr/>
      <dgm:t>
        <a:bodyPr/>
        <a:lstStyle/>
        <a:p>
          <a:endParaRPr lang="en-GB"/>
        </a:p>
      </dgm:t>
    </dgm:pt>
    <dgm:pt modelId="{27FF3AB4-B8FE-466E-AB0F-94461B733776}" type="pres">
      <dgm:prSet presAssocID="{3914049E-838A-4D79-8734-6A6197DC7E74}" presName="parentText" presStyleLbl="node1" presStyleIdx="0" presStyleCnt="3">
        <dgm:presLayoutVars>
          <dgm:chMax val="0"/>
          <dgm:bulletEnabled val="1"/>
        </dgm:presLayoutVars>
      </dgm:prSet>
      <dgm:spPr/>
      <dgm:t>
        <a:bodyPr/>
        <a:lstStyle/>
        <a:p>
          <a:endParaRPr lang="en-US"/>
        </a:p>
      </dgm:t>
    </dgm:pt>
    <dgm:pt modelId="{4F5ABAED-5262-447C-A9C2-34982290D255}" type="pres">
      <dgm:prSet presAssocID="{3914049E-838A-4D79-8734-6A6197DC7E74}" presName="childText" presStyleLbl="revTx" presStyleIdx="0" presStyleCnt="2">
        <dgm:presLayoutVars>
          <dgm:bulletEnabled val="1"/>
        </dgm:presLayoutVars>
      </dgm:prSet>
      <dgm:spPr/>
      <dgm:t>
        <a:bodyPr/>
        <a:lstStyle/>
        <a:p>
          <a:endParaRPr lang="en-GB"/>
        </a:p>
      </dgm:t>
    </dgm:pt>
    <dgm:pt modelId="{879C356D-B6EB-4411-A2B1-3832898BA82E}" type="pres">
      <dgm:prSet presAssocID="{6AF64623-6A47-43AC-975D-5ACB45F624A7}" presName="parentText" presStyleLbl="node1" presStyleIdx="1" presStyleCnt="3" custLinFactNeighborX="0" custLinFactNeighborY="46341">
        <dgm:presLayoutVars>
          <dgm:chMax val="0"/>
          <dgm:bulletEnabled val="1"/>
        </dgm:presLayoutVars>
      </dgm:prSet>
      <dgm:spPr/>
      <dgm:t>
        <a:bodyPr/>
        <a:lstStyle/>
        <a:p>
          <a:endParaRPr lang="en-US"/>
        </a:p>
      </dgm:t>
    </dgm:pt>
    <dgm:pt modelId="{A3864DF9-4EBC-4ED8-AB0F-E54F631ADF94}" type="pres">
      <dgm:prSet presAssocID="{6AF64623-6A47-43AC-975D-5ACB45F624A7}" presName="childText" presStyleLbl="revTx" presStyleIdx="1" presStyleCnt="2" custLinFactNeighborX="0" custLinFactNeighborY="23612">
        <dgm:presLayoutVars>
          <dgm:bulletEnabled val="1"/>
        </dgm:presLayoutVars>
      </dgm:prSet>
      <dgm:spPr/>
      <dgm:t>
        <a:bodyPr/>
        <a:lstStyle/>
        <a:p>
          <a:endParaRPr lang="en-US"/>
        </a:p>
      </dgm:t>
    </dgm:pt>
    <dgm:pt modelId="{6315A66E-E85B-48A3-BC36-D6D7CD5474C1}" type="pres">
      <dgm:prSet presAssocID="{0B3FCAE4-CE8F-4EB1-86C0-4E4071D44269}" presName="parentText" presStyleLbl="node1" presStyleIdx="2" presStyleCnt="3" custLinFactNeighborX="0" custLinFactNeighborY="91457">
        <dgm:presLayoutVars>
          <dgm:chMax val="0"/>
          <dgm:bulletEnabled val="1"/>
        </dgm:presLayoutVars>
      </dgm:prSet>
      <dgm:spPr/>
      <dgm:t>
        <a:bodyPr/>
        <a:lstStyle/>
        <a:p>
          <a:endParaRPr lang="en-US"/>
        </a:p>
      </dgm:t>
    </dgm:pt>
  </dgm:ptLst>
  <dgm:cxnLst>
    <dgm:cxn modelId="{88FD51A3-7849-4CEF-A504-D8A89898752E}" srcId="{F4B64128-6AA2-44D7-8BE8-B2805126AA25}" destId="{6AF64623-6A47-43AC-975D-5ACB45F624A7}" srcOrd="1" destOrd="0" parTransId="{490C8140-305F-4F45-8CC5-7A52903A61DD}" sibTransId="{96E77BF9-60C1-42C5-B9BD-3B4FBD096617}"/>
    <dgm:cxn modelId="{BCF6280D-059A-4CB7-A2EC-DFB8ACA3B61E}" srcId="{6AF64623-6A47-43AC-975D-5ACB45F624A7}" destId="{3C730AAB-CF56-470A-93F4-A77044DCDF34}" srcOrd="0" destOrd="0" parTransId="{3B9BA622-2AF9-4C02-B8B7-D6595B07732F}" sibTransId="{E9D2F43D-1DCA-4C3D-9FF6-9F2AE347D8FB}"/>
    <dgm:cxn modelId="{D4DC1BC6-B962-45EA-9557-0A834606F188}" type="presOf" srcId="{3914049E-838A-4D79-8734-6A6197DC7E74}" destId="{27FF3AB4-B8FE-466E-AB0F-94461B733776}" srcOrd="0" destOrd="0" presId="urn:microsoft.com/office/officeart/2005/8/layout/vList2"/>
    <dgm:cxn modelId="{E690D7F8-EFC9-4CF6-8717-0840A60748E9}" srcId="{F4B64128-6AA2-44D7-8BE8-B2805126AA25}" destId="{0B3FCAE4-CE8F-4EB1-86C0-4E4071D44269}" srcOrd="2" destOrd="0" parTransId="{AA5C8C41-11E9-44FE-854F-990D1A1EDAA1}" sibTransId="{4AE28FB4-D89A-4D79-95BC-ACB90A8E897B}"/>
    <dgm:cxn modelId="{A4DF0F7B-797A-48C7-A0D0-1319C895BDA1}" srcId="{3914049E-838A-4D79-8734-6A6197DC7E74}" destId="{A264BEB1-FC59-4DFC-85DF-E3F2D56D6B27}" srcOrd="0" destOrd="0" parTransId="{CEDCDC38-3313-4C29-88DB-DE8943371E8B}" sibTransId="{A8A449A5-84EE-41FC-BF8B-F6A88F5343A2}"/>
    <dgm:cxn modelId="{7FA8744E-E909-41FB-AC80-8C8241BF8199}" type="presOf" srcId="{0B3FCAE4-CE8F-4EB1-86C0-4E4071D44269}" destId="{6315A66E-E85B-48A3-BC36-D6D7CD5474C1}" srcOrd="0" destOrd="0" presId="urn:microsoft.com/office/officeart/2005/8/layout/vList2"/>
    <dgm:cxn modelId="{69A045E6-5050-429E-8D92-93378F95244D}" type="presOf" srcId="{A264BEB1-FC59-4DFC-85DF-E3F2D56D6B27}" destId="{4F5ABAED-5262-447C-A9C2-34982290D255}" srcOrd="0" destOrd="0" presId="urn:microsoft.com/office/officeart/2005/8/layout/vList2"/>
    <dgm:cxn modelId="{63A19B07-E796-4589-B4EA-E4198B460A4E}" type="presOf" srcId="{3C730AAB-CF56-470A-93F4-A77044DCDF34}" destId="{A3864DF9-4EBC-4ED8-AB0F-E54F631ADF94}" srcOrd="0" destOrd="0" presId="urn:microsoft.com/office/officeart/2005/8/layout/vList2"/>
    <dgm:cxn modelId="{641D999E-36B2-4AED-B414-FB9538B297FB}" type="presOf" srcId="{6AF64623-6A47-43AC-975D-5ACB45F624A7}" destId="{879C356D-B6EB-4411-A2B1-3832898BA82E}" srcOrd="0" destOrd="0" presId="urn:microsoft.com/office/officeart/2005/8/layout/vList2"/>
    <dgm:cxn modelId="{E72C52BC-1F39-46C5-B189-6CA364A783C3}" srcId="{F4B64128-6AA2-44D7-8BE8-B2805126AA25}" destId="{3914049E-838A-4D79-8734-6A6197DC7E74}" srcOrd="0" destOrd="0" parTransId="{2290D4A1-E816-4041-A9C6-DA7DB8D69032}" sibTransId="{F13A0763-AE34-4497-A617-F6ADE0B20171}"/>
    <dgm:cxn modelId="{CB88A1C4-03D4-4A20-A44A-CB34C7CDA25F}" type="presOf" srcId="{F4B64128-6AA2-44D7-8BE8-B2805126AA25}" destId="{072B280B-BC95-4487-BBAA-67E6A74987D7}" srcOrd="0" destOrd="0" presId="urn:microsoft.com/office/officeart/2005/8/layout/vList2"/>
    <dgm:cxn modelId="{9DFF796A-9D09-43D6-864F-EAEECF51D27F}" type="presParOf" srcId="{072B280B-BC95-4487-BBAA-67E6A74987D7}" destId="{27FF3AB4-B8FE-466E-AB0F-94461B733776}" srcOrd="0" destOrd="0" presId="urn:microsoft.com/office/officeart/2005/8/layout/vList2"/>
    <dgm:cxn modelId="{9F48D990-8F53-4F8C-8AA5-07CDDEB2482D}" type="presParOf" srcId="{072B280B-BC95-4487-BBAA-67E6A74987D7}" destId="{4F5ABAED-5262-447C-A9C2-34982290D255}" srcOrd="1" destOrd="0" presId="urn:microsoft.com/office/officeart/2005/8/layout/vList2"/>
    <dgm:cxn modelId="{5369DC18-DAC3-4C76-B888-F48F0630160B}" type="presParOf" srcId="{072B280B-BC95-4487-BBAA-67E6A74987D7}" destId="{879C356D-B6EB-4411-A2B1-3832898BA82E}" srcOrd="2" destOrd="0" presId="urn:microsoft.com/office/officeart/2005/8/layout/vList2"/>
    <dgm:cxn modelId="{B563B47A-B293-4563-AEA9-175F38D67645}" type="presParOf" srcId="{072B280B-BC95-4487-BBAA-67E6A74987D7}" destId="{A3864DF9-4EBC-4ED8-AB0F-E54F631ADF94}" srcOrd="3" destOrd="0" presId="urn:microsoft.com/office/officeart/2005/8/layout/vList2"/>
    <dgm:cxn modelId="{D7D5CFFE-DB7D-4507-9F9C-DB78B8DA4D97}" type="presParOf" srcId="{072B280B-BC95-4487-BBAA-67E6A74987D7}" destId="{6315A66E-E85B-48A3-BC36-D6D7CD5474C1}" srcOrd="4"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14B55D0-9B06-4A89-B459-B38B901B61A1}" type="doc">
      <dgm:prSet loTypeId="urn:microsoft.com/office/officeart/2005/8/layout/vList2" loCatId="list" qsTypeId="urn:microsoft.com/office/officeart/2005/8/quickstyle/simple4" qsCatId="simple" csTypeId="urn:microsoft.com/office/officeart/2005/8/colors/accent0_3" csCatId="mainScheme" phldr="1"/>
      <dgm:spPr/>
      <dgm:t>
        <a:bodyPr/>
        <a:lstStyle/>
        <a:p>
          <a:endParaRPr lang="en-US"/>
        </a:p>
      </dgm:t>
    </dgm:pt>
    <dgm:pt modelId="{9E5BD18F-BDE9-4825-9511-E8E25A5E5C47}">
      <dgm:prSet phldrT="[Text]"/>
      <dgm:spPr/>
      <dgm:t>
        <a:bodyPr/>
        <a:lstStyle/>
        <a:p>
          <a:r>
            <a:rPr lang="en-GB" dirty="0" smtClean="0">
              <a:latin typeface="Arial" panose="020B0604020202020204" pitchFamily="34" charset="0"/>
              <a:cs typeface="Arial" panose="020B0604020202020204" pitchFamily="34" charset="0"/>
            </a:rPr>
            <a:t>Two types of remote data access required</a:t>
          </a:r>
          <a:endParaRPr lang="en-US" dirty="0"/>
        </a:p>
      </dgm:t>
    </dgm:pt>
    <dgm:pt modelId="{45472349-D0BE-438E-AE55-34243EB59389}" type="parTrans" cxnId="{647F4437-0D68-4E1F-BA26-67E8C9A1568E}">
      <dgm:prSet/>
      <dgm:spPr/>
      <dgm:t>
        <a:bodyPr/>
        <a:lstStyle/>
        <a:p>
          <a:endParaRPr lang="en-US"/>
        </a:p>
      </dgm:t>
    </dgm:pt>
    <dgm:pt modelId="{B58930A8-E868-4E1D-9C6F-99F5CC72BE8A}" type="sibTrans" cxnId="{647F4437-0D68-4E1F-BA26-67E8C9A1568E}">
      <dgm:prSet/>
      <dgm:spPr/>
      <dgm:t>
        <a:bodyPr/>
        <a:lstStyle/>
        <a:p>
          <a:endParaRPr lang="en-US"/>
        </a:p>
      </dgm:t>
    </dgm:pt>
    <dgm:pt modelId="{39148169-46BF-4BD3-977D-66F9F701AEC2}">
      <dgm:prSet phldrT="[Text]"/>
      <dgm:spPr/>
      <dgm:t>
        <a:bodyPr/>
        <a:lstStyle/>
        <a:p>
          <a:r>
            <a:rPr lang="en-US" dirty="0" smtClean="0">
              <a:latin typeface="Arial" panose="020B0604020202020204" pitchFamily="34" charset="0"/>
              <a:cs typeface="Arial" panose="020B0604020202020204" pitchFamily="34" charset="0"/>
            </a:rPr>
            <a:t>HDF5 files</a:t>
          </a:r>
          <a:endParaRPr lang="en-US" dirty="0"/>
        </a:p>
      </dgm:t>
    </dgm:pt>
    <dgm:pt modelId="{1E59E555-097F-4437-816A-8A50FEAAF6C6}" type="parTrans" cxnId="{A7C8D438-C5F6-41F6-8DCB-D9613DC3A374}">
      <dgm:prSet/>
      <dgm:spPr/>
      <dgm:t>
        <a:bodyPr/>
        <a:lstStyle/>
        <a:p>
          <a:endParaRPr lang="en-US"/>
        </a:p>
      </dgm:t>
    </dgm:pt>
    <dgm:pt modelId="{02335D1B-3A59-4CAE-9C0E-3C9132701327}" type="sibTrans" cxnId="{A7C8D438-C5F6-41F6-8DCB-D9613DC3A374}">
      <dgm:prSet/>
      <dgm:spPr/>
      <dgm:t>
        <a:bodyPr/>
        <a:lstStyle/>
        <a:p>
          <a:endParaRPr lang="en-US"/>
        </a:p>
      </dgm:t>
    </dgm:pt>
    <dgm:pt modelId="{5D1B1E1B-F36A-45A9-B867-6F11680CD22A}">
      <dgm:prSet phldrT="[Text]"/>
      <dgm:spPr/>
      <dgm:t>
        <a:bodyPr/>
        <a:lstStyle/>
        <a:p>
          <a:r>
            <a:rPr lang="en-US" dirty="0" smtClean="0">
              <a:latin typeface="Arial" panose="020B0604020202020204" pitchFamily="34" charset="0"/>
              <a:cs typeface="Arial" panose="020B0604020202020204" pitchFamily="34" charset="0"/>
            </a:rPr>
            <a:t>Archiver Appliance data</a:t>
          </a:r>
          <a:endParaRPr lang="en-US" dirty="0"/>
        </a:p>
      </dgm:t>
    </dgm:pt>
    <dgm:pt modelId="{D4A0356C-0797-4616-B73B-09B6946957EC}" type="parTrans" cxnId="{28848555-1A95-4A03-9414-C889D77FC468}">
      <dgm:prSet/>
      <dgm:spPr/>
      <dgm:t>
        <a:bodyPr/>
        <a:lstStyle/>
        <a:p>
          <a:endParaRPr lang="en-US"/>
        </a:p>
      </dgm:t>
    </dgm:pt>
    <dgm:pt modelId="{84E83FB8-F7F9-490F-9649-0C7EB9A3A382}" type="sibTrans" cxnId="{28848555-1A95-4A03-9414-C889D77FC468}">
      <dgm:prSet/>
      <dgm:spPr/>
      <dgm:t>
        <a:bodyPr/>
        <a:lstStyle/>
        <a:p>
          <a:endParaRPr lang="en-US"/>
        </a:p>
      </dgm:t>
    </dgm:pt>
    <dgm:pt modelId="{C4F40438-7947-46C8-93BB-A4AD16CCB2BD}" type="pres">
      <dgm:prSet presAssocID="{A14B55D0-9B06-4A89-B459-B38B901B61A1}" presName="linear" presStyleCnt="0">
        <dgm:presLayoutVars>
          <dgm:animLvl val="lvl"/>
          <dgm:resizeHandles val="exact"/>
        </dgm:presLayoutVars>
      </dgm:prSet>
      <dgm:spPr/>
      <dgm:t>
        <a:bodyPr/>
        <a:lstStyle/>
        <a:p>
          <a:endParaRPr lang="en-GB"/>
        </a:p>
      </dgm:t>
    </dgm:pt>
    <dgm:pt modelId="{C9A49888-5F74-4E25-A33E-D8387515846A}" type="pres">
      <dgm:prSet presAssocID="{9E5BD18F-BDE9-4825-9511-E8E25A5E5C47}" presName="parentText" presStyleLbl="node1" presStyleIdx="0" presStyleCnt="1">
        <dgm:presLayoutVars>
          <dgm:chMax val="0"/>
          <dgm:bulletEnabled val="1"/>
        </dgm:presLayoutVars>
      </dgm:prSet>
      <dgm:spPr/>
      <dgm:t>
        <a:bodyPr/>
        <a:lstStyle/>
        <a:p>
          <a:endParaRPr lang="en-US"/>
        </a:p>
      </dgm:t>
    </dgm:pt>
    <dgm:pt modelId="{26320C1B-ADF2-4A82-BF20-D504A6943FE0}" type="pres">
      <dgm:prSet presAssocID="{9E5BD18F-BDE9-4825-9511-E8E25A5E5C47}" presName="childText" presStyleLbl="revTx" presStyleIdx="0" presStyleCnt="1">
        <dgm:presLayoutVars>
          <dgm:bulletEnabled val="1"/>
        </dgm:presLayoutVars>
      </dgm:prSet>
      <dgm:spPr/>
      <dgm:t>
        <a:bodyPr/>
        <a:lstStyle/>
        <a:p>
          <a:endParaRPr lang="en-US"/>
        </a:p>
      </dgm:t>
    </dgm:pt>
  </dgm:ptLst>
  <dgm:cxnLst>
    <dgm:cxn modelId="{3E13A114-9610-40DE-B67A-59B02EDEC4F4}" type="presOf" srcId="{9E5BD18F-BDE9-4825-9511-E8E25A5E5C47}" destId="{C9A49888-5F74-4E25-A33E-D8387515846A}" srcOrd="0" destOrd="0" presId="urn:microsoft.com/office/officeart/2005/8/layout/vList2"/>
    <dgm:cxn modelId="{A7C8D438-C5F6-41F6-8DCB-D9613DC3A374}" srcId="{9E5BD18F-BDE9-4825-9511-E8E25A5E5C47}" destId="{39148169-46BF-4BD3-977D-66F9F701AEC2}" srcOrd="0" destOrd="0" parTransId="{1E59E555-097F-4437-816A-8A50FEAAF6C6}" sibTransId="{02335D1B-3A59-4CAE-9C0E-3C9132701327}"/>
    <dgm:cxn modelId="{647F4437-0D68-4E1F-BA26-67E8C9A1568E}" srcId="{A14B55D0-9B06-4A89-B459-B38B901B61A1}" destId="{9E5BD18F-BDE9-4825-9511-E8E25A5E5C47}" srcOrd="0" destOrd="0" parTransId="{45472349-D0BE-438E-AE55-34243EB59389}" sibTransId="{B58930A8-E868-4E1D-9C6F-99F5CC72BE8A}"/>
    <dgm:cxn modelId="{62FEB5EB-8731-4E0B-BFBB-177239F1AC2B}" type="presOf" srcId="{5D1B1E1B-F36A-45A9-B867-6F11680CD22A}" destId="{26320C1B-ADF2-4A82-BF20-D504A6943FE0}" srcOrd="0" destOrd="1" presId="urn:microsoft.com/office/officeart/2005/8/layout/vList2"/>
    <dgm:cxn modelId="{9B0F1F96-67A3-4ECB-8E4B-4DAD1722FF22}" type="presOf" srcId="{39148169-46BF-4BD3-977D-66F9F701AEC2}" destId="{26320C1B-ADF2-4A82-BF20-D504A6943FE0}" srcOrd="0" destOrd="0" presId="urn:microsoft.com/office/officeart/2005/8/layout/vList2"/>
    <dgm:cxn modelId="{C7CACB03-E3B1-48AE-A448-E7DA6E152BEE}" type="presOf" srcId="{A14B55D0-9B06-4A89-B459-B38B901B61A1}" destId="{C4F40438-7947-46C8-93BB-A4AD16CCB2BD}" srcOrd="0" destOrd="0" presId="urn:microsoft.com/office/officeart/2005/8/layout/vList2"/>
    <dgm:cxn modelId="{28848555-1A95-4A03-9414-C889D77FC468}" srcId="{9E5BD18F-BDE9-4825-9511-E8E25A5E5C47}" destId="{5D1B1E1B-F36A-45A9-B867-6F11680CD22A}" srcOrd="1" destOrd="0" parTransId="{D4A0356C-0797-4616-B73B-09B6946957EC}" sibTransId="{84E83FB8-F7F9-490F-9649-0C7EB9A3A382}"/>
    <dgm:cxn modelId="{C5C15716-07DA-4279-AF96-72854E42766F}" type="presParOf" srcId="{C4F40438-7947-46C8-93BB-A4AD16CCB2BD}" destId="{C9A49888-5F74-4E25-A33E-D8387515846A}" srcOrd="0" destOrd="0" presId="urn:microsoft.com/office/officeart/2005/8/layout/vList2"/>
    <dgm:cxn modelId="{50E967B6-25DD-42A3-ACE0-64EE9B0C52BD}" type="presParOf" srcId="{C4F40438-7947-46C8-93BB-A4AD16CCB2BD}" destId="{26320C1B-ADF2-4A82-BF20-D504A6943FE0}" srcOrd="1"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2CF0E57-BBD9-41A9-8181-FBC9DF7EA9B1}" type="doc">
      <dgm:prSet loTypeId="urn:microsoft.com/office/officeart/2005/8/layout/vList2" loCatId="list" qsTypeId="urn:microsoft.com/office/officeart/2005/8/quickstyle/simple4" qsCatId="simple" csTypeId="urn:microsoft.com/office/officeart/2005/8/colors/accent0_3" csCatId="mainScheme" phldr="1"/>
      <dgm:spPr/>
      <dgm:t>
        <a:bodyPr/>
        <a:lstStyle/>
        <a:p>
          <a:endParaRPr lang="en-US"/>
        </a:p>
      </dgm:t>
    </dgm:pt>
    <dgm:pt modelId="{C15C1819-7E87-40A9-B79D-26ABF67C08E3}">
      <dgm:prSet phldrT="[Text]"/>
      <dgm:spPr/>
      <dgm:t>
        <a:bodyPr/>
        <a:lstStyle/>
        <a:p>
          <a:r>
            <a:rPr lang="en-US" dirty="0" smtClean="0">
              <a:latin typeface="Arial" panose="020B0604020202020204" pitchFamily="34" charset="0"/>
              <a:cs typeface="Arial" panose="020B0604020202020204" pitchFamily="34" charset="0"/>
            </a:rPr>
            <a:t>NGNIX Reverse Proxy</a:t>
          </a:r>
          <a:endParaRPr lang="en-US" dirty="0"/>
        </a:p>
      </dgm:t>
    </dgm:pt>
    <dgm:pt modelId="{5705D770-15CC-4C53-9BAE-0C3948C1857F}" type="parTrans" cxnId="{A75C52F1-7EE8-4F9D-B3BC-3039C826793B}">
      <dgm:prSet/>
      <dgm:spPr/>
      <dgm:t>
        <a:bodyPr/>
        <a:lstStyle/>
        <a:p>
          <a:endParaRPr lang="en-US"/>
        </a:p>
      </dgm:t>
    </dgm:pt>
    <dgm:pt modelId="{FBA5E73C-44F1-4992-B015-50750B814BC3}" type="sibTrans" cxnId="{A75C52F1-7EE8-4F9D-B3BC-3039C826793B}">
      <dgm:prSet/>
      <dgm:spPr/>
      <dgm:t>
        <a:bodyPr/>
        <a:lstStyle/>
        <a:p>
          <a:endParaRPr lang="en-US"/>
        </a:p>
      </dgm:t>
    </dgm:pt>
    <dgm:pt modelId="{42A022DD-532C-4E52-81A5-AE030E2C02AC}">
      <dgm:prSet/>
      <dgm:spPr/>
      <dgm:t>
        <a:bodyPr/>
        <a:lstStyle/>
        <a:p>
          <a:r>
            <a:rPr lang="en-GB" dirty="0" err="1" smtClean="0">
              <a:latin typeface="Arial" panose="020B0604020202020204" pitchFamily="34" charset="0"/>
              <a:cs typeface="Arial" panose="020B0604020202020204" pitchFamily="34" charset="0"/>
            </a:rPr>
            <a:t>Keycloak</a:t>
          </a:r>
          <a:r>
            <a:rPr lang="en-GB" dirty="0" smtClean="0">
              <a:latin typeface="Arial" panose="020B0604020202020204" pitchFamily="34" charset="0"/>
              <a:cs typeface="Arial" panose="020B0604020202020204" pitchFamily="34" charset="0"/>
            </a:rPr>
            <a:t> (Open Source)</a:t>
          </a:r>
          <a:endParaRPr lang="en-GB" dirty="0">
            <a:latin typeface="Arial" panose="020B0604020202020204" pitchFamily="34" charset="0"/>
            <a:cs typeface="Arial" panose="020B0604020202020204" pitchFamily="34" charset="0"/>
          </a:endParaRPr>
        </a:p>
      </dgm:t>
    </dgm:pt>
    <dgm:pt modelId="{8886C52C-5767-40F1-A21A-E693D504856A}" type="parTrans" cxnId="{70BAE519-4FD7-461A-B182-D99150C76F84}">
      <dgm:prSet/>
      <dgm:spPr/>
      <dgm:t>
        <a:bodyPr/>
        <a:lstStyle/>
        <a:p>
          <a:endParaRPr lang="en-US"/>
        </a:p>
      </dgm:t>
    </dgm:pt>
    <dgm:pt modelId="{4EB93876-CB84-47F0-8791-2C701D9B8F13}" type="sibTrans" cxnId="{70BAE519-4FD7-461A-B182-D99150C76F84}">
      <dgm:prSet/>
      <dgm:spPr/>
      <dgm:t>
        <a:bodyPr/>
        <a:lstStyle/>
        <a:p>
          <a:endParaRPr lang="en-US"/>
        </a:p>
      </dgm:t>
    </dgm:pt>
    <dgm:pt modelId="{D9A41FD3-9330-4377-9701-A008C2FD013A}">
      <dgm:prSet phldrT="[Text]"/>
      <dgm:spPr/>
      <dgm:t>
        <a:bodyPr/>
        <a:lstStyle/>
        <a:p>
          <a:r>
            <a:rPr lang="en-GB" dirty="0" err="1" smtClean="0">
              <a:latin typeface="Arial" panose="020B0604020202020204" pitchFamily="34" charset="0"/>
              <a:cs typeface="Arial" panose="020B0604020202020204" pitchFamily="34" charset="0"/>
            </a:rPr>
            <a:t>OpenResty</a:t>
          </a:r>
          <a:r>
            <a:rPr lang="en-GB" dirty="0" smtClean="0">
              <a:latin typeface="Arial" panose="020B0604020202020204" pitchFamily="34" charset="0"/>
              <a:cs typeface="Arial" panose="020B0604020202020204" pitchFamily="34" charset="0"/>
            </a:rPr>
            <a:t>.</a:t>
          </a:r>
          <a:endParaRPr lang="en-US" dirty="0"/>
        </a:p>
      </dgm:t>
    </dgm:pt>
    <dgm:pt modelId="{B495CC28-BE75-4FE2-9AE1-DD230B54054C}" type="parTrans" cxnId="{B4B49A19-10D8-4B8D-88F1-FCD41B8EBDD6}">
      <dgm:prSet/>
      <dgm:spPr/>
      <dgm:t>
        <a:bodyPr/>
        <a:lstStyle/>
        <a:p>
          <a:endParaRPr lang="en-US"/>
        </a:p>
      </dgm:t>
    </dgm:pt>
    <dgm:pt modelId="{C624055F-4A77-47A4-9F4F-5B511C321958}" type="sibTrans" cxnId="{B4B49A19-10D8-4B8D-88F1-FCD41B8EBDD6}">
      <dgm:prSet/>
      <dgm:spPr/>
      <dgm:t>
        <a:bodyPr/>
        <a:lstStyle/>
        <a:p>
          <a:endParaRPr lang="en-US"/>
        </a:p>
      </dgm:t>
    </dgm:pt>
    <dgm:pt modelId="{CDA943F8-C17A-49DF-AD40-0F4F5AE58A12}">
      <dgm:prSet/>
      <dgm:spPr/>
      <dgm:t>
        <a:bodyPr/>
        <a:lstStyle/>
        <a:p>
          <a:r>
            <a:rPr lang="en-GB" dirty="0" smtClean="0">
              <a:latin typeface="Arial" panose="020B0604020202020204" pitchFamily="34" charset="0"/>
              <a:cs typeface="Arial" panose="020B0604020202020204" pitchFamily="34" charset="0"/>
            </a:rPr>
            <a:t>will be used as the identity and access management solution.</a:t>
          </a:r>
          <a:endParaRPr lang="en-GB" dirty="0">
            <a:latin typeface="Arial" panose="020B0604020202020204" pitchFamily="34" charset="0"/>
            <a:cs typeface="Arial" panose="020B0604020202020204" pitchFamily="34" charset="0"/>
          </a:endParaRPr>
        </a:p>
      </dgm:t>
    </dgm:pt>
    <dgm:pt modelId="{73999C48-C88B-41FA-B183-4217BB9A7683}" type="parTrans" cxnId="{6A17A6C6-6926-4951-98AE-70B3F4362440}">
      <dgm:prSet/>
      <dgm:spPr/>
      <dgm:t>
        <a:bodyPr/>
        <a:lstStyle/>
        <a:p>
          <a:endParaRPr lang="en-US"/>
        </a:p>
      </dgm:t>
    </dgm:pt>
    <dgm:pt modelId="{AA0993A4-283F-473D-BFBE-B715E366895E}" type="sibTrans" cxnId="{6A17A6C6-6926-4951-98AE-70B3F4362440}">
      <dgm:prSet/>
      <dgm:spPr/>
      <dgm:t>
        <a:bodyPr/>
        <a:lstStyle/>
        <a:p>
          <a:endParaRPr lang="en-US"/>
        </a:p>
      </dgm:t>
    </dgm:pt>
    <dgm:pt modelId="{D61CB0DF-4E98-4A40-9954-497197613B0C}" type="pres">
      <dgm:prSet presAssocID="{42CF0E57-BBD9-41A9-8181-FBC9DF7EA9B1}" presName="linear" presStyleCnt="0">
        <dgm:presLayoutVars>
          <dgm:animLvl val="lvl"/>
          <dgm:resizeHandles val="exact"/>
        </dgm:presLayoutVars>
      </dgm:prSet>
      <dgm:spPr/>
      <dgm:t>
        <a:bodyPr/>
        <a:lstStyle/>
        <a:p>
          <a:endParaRPr lang="en-GB"/>
        </a:p>
      </dgm:t>
    </dgm:pt>
    <dgm:pt modelId="{3A9C7AAA-C3CC-444D-818B-E16D41EE4C5B}" type="pres">
      <dgm:prSet presAssocID="{C15C1819-7E87-40A9-B79D-26ABF67C08E3}" presName="parentText" presStyleLbl="node1" presStyleIdx="0" presStyleCnt="2" custScaleX="96812" custScaleY="66542">
        <dgm:presLayoutVars>
          <dgm:chMax val="0"/>
          <dgm:bulletEnabled val="1"/>
        </dgm:presLayoutVars>
      </dgm:prSet>
      <dgm:spPr/>
      <dgm:t>
        <a:bodyPr/>
        <a:lstStyle/>
        <a:p>
          <a:endParaRPr lang="en-GB"/>
        </a:p>
      </dgm:t>
    </dgm:pt>
    <dgm:pt modelId="{76AD9836-8AEE-4E92-AF3A-629D9216B9F8}" type="pres">
      <dgm:prSet presAssocID="{C15C1819-7E87-40A9-B79D-26ABF67C08E3}" presName="childText" presStyleLbl="revTx" presStyleIdx="0" presStyleCnt="2">
        <dgm:presLayoutVars>
          <dgm:bulletEnabled val="1"/>
        </dgm:presLayoutVars>
      </dgm:prSet>
      <dgm:spPr/>
      <dgm:t>
        <a:bodyPr/>
        <a:lstStyle/>
        <a:p>
          <a:endParaRPr lang="en-GB"/>
        </a:p>
      </dgm:t>
    </dgm:pt>
    <dgm:pt modelId="{789BC58D-2CF6-4622-803C-0A2956CE8AA5}" type="pres">
      <dgm:prSet presAssocID="{42A022DD-532C-4E52-81A5-AE030E2C02AC}" presName="parentText" presStyleLbl="node1" presStyleIdx="1" presStyleCnt="2" custScaleX="96812" custScaleY="66542">
        <dgm:presLayoutVars>
          <dgm:chMax val="0"/>
          <dgm:bulletEnabled val="1"/>
        </dgm:presLayoutVars>
      </dgm:prSet>
      <dgm:spPr/>
      <dgm:t>
        <a:bodyPr/>
        <a:lstStyle/>
        <a:p>
          <a:endParaRPr lang="en-GB"/>
        </a:p>
      </dgm:t>
    </dgm:pt>
    <dgm:pt modelId="{59A3A9AA-09C7-4F93-B680-B7357DDE8514}" type="pres">
      <dgm:prSet presAssocID="{42A022DD-532C-4E52-81A5-AE030E2C02AC}" presName="childText" presStyleLbl="revTx" presStyleIdx="1" presStyleCnt="2">
        <dgm:presLayoutVars>
          <dgm:bulletEnabled val="1"/>
        </dgm:presLayoutVars>
      </dgm:prSet>
      <dgm:spPr/>
      <dgm:t>
        <a:bodyPr/>
        <a:lstStyle/>
        <a:p>
          <a:endParaRPr lang="en-GB"/>
        </a:p>
      </dgm:t>
    </dgm:pt>
  </dgm:ptLst>
  <dgm:cxnLst>
    <dgm:cxn modelId="{6A17A6C6-6926-4951-98AE-70B3F4362440}" srcId="{42A022DD-532C-4E52-81A5-AE030E2C02AC}" destId="{CDA943F8-C17A-49DF-AD40-0F4F5AE58A12}" srcOrd="0" destOrd="0" parTransId="{73999C48-C88B-41FA-B183-4217BB9A7683}" sibTransId="{AA0993A4-283F-473D-BFBE-B715E366895E}"/>
    <dgm:cxn modelId="{1A24113F-8413-43DB-848D-40274F967942}" type="presOf" srcId="{42CF0E57-BBD9-41A9-8181-FBC9DF7EA9B1}" destId="{D61CB0DF-4E98-4A40-9954-497197613B0C}" srcOrd="0" destOrd="0" presId="urn:microsoft.com/office/officeart/2005/8/layout/vList2"/>
    <dgm:cxn modelId="{61FA62E0-C0AE-4B99-8EFC-1ECFD52E95B6}" type="presOf" srcId="{42A022DD-532C-4E52-81A5-AE030E2C02AC}" destId="{789BC58D-2CF6-4622-803C-0A2956CE8AA5}" srcOrd="0" destOrd="0" presId="urn:microsoft.com/office/officeart/2005/8/layout/vList2"/>
    <dgm:cxn modelId="{4FDEDDDD-59E6-4F23-8B5B-4DA4B3DDE9B2}" type="presOf" srcId="{CDA943F8-C17A-49DF-AD40-0F4F5AE58A12}" destId="{59A3A9AA-09C7-4F93-B680-B7357DDE8514}" srcOrd="0" destOrd="0" presId="urn:microsoft.com/office/officeart/2005/8/layout/vList2"/>
    <dgm:cxn modelId="{91E2F228-2B9E-4E5B-87DA-CC9EC42D71BC}" type="presOf" srcId="{C15C1819-7E87-40A9-B79D-26ABF67C08E3}" destId="{3A9C7AAA-C3CC-444D-818B-E16D41EE4C5B}" srcOrd="0" destOrd="0" presId="urn:microsoft.com/office/officeart/2005/8/layout/vList2"/>
    <dgm:cxn modelId="{C350C162-515D-4CC4-8D25-F9DFDEB28241}" type="presOf" srcId="{D9A41FD3-9330-4377-9701-A008C2FD013A}" destId="{76AD9836-8AEE-4E92-AF3A-629D9216B9F8}" srcOrd="0" destOrd="0" presId="urn:microsoft.com/office/officeart/2005/8/layout/vList2"/>
    <dgm:cxn modelId="{B4B49A19-10D8-4B8D-88F1-FCD41B8EBDD6}" srcId="{C15C1819-7E87-40A9-B79D-26ABF67C08E3}" destId="{D9A41FD3-9330-4377-9701-A008C2FD013A}" srcOrd="0" destOrd="0" parTransId="{B495CC28-BE75-4FE2-9AE1-DD230B54054C}" sibTransId="{C624055F-4A77-47A4-9F4F-5B511C321958}"/>
    <dgm:cxn modelId="{A75C52F1-7EE8-4F9D-B3BC-3039C826793B}" srcId="{42CF0E57-BBD9-41A9-8181-FBC9DF7EA9B1}" destId="{C15C1819-7E87-40A9-B79D-26ABF67C08E3}" srcOrd="0" destOrd="0" parTransId="{5705D770-15CC-4C53-9BAE-0C3948C1857F}" sibTransId="{FBA5E73C-44F1-4992-B015-50750B814BC3}"/>
    <dgm:cxn modelId="{70BAE519-4FD7-461A-B182-D99150C76F84}" srcId="{42CF0E57-BBD9-41A9-8181-FBC9DF7EA9B1}" destId="{42A022DD-532C-4E52-81A5-AE030E2C02AC}" srcOrd="1" destOrd="0" parTransId="{8886C52C-5767-40F1-A21A-E693D504856A}" sibTransId="{4EB93876-CB84-47F0-8791-2C701D9B8F13}"/>
    <dgm:cxn modelId="{FB665F15-1C87-4FEA-A96D-8EC11E82B89B}" type="presParOf" srcId="{D61CB0DF-4E98-4A40-9954-497197613B0C}" destId="{3A9C7AAA-C3CC-444D-818B-E16D41EE4C5B}" srcOrd="0" destOrd="0" presId="urn:microsoft.com/office/officeart/2005/8/layout/vList2"/>
    <dgm:cxn modelId="{F8652111-710D-457D-A193-BD77671FB5B8}" type="presParOf" srcId="{D61CB0DF-4E98-4A40-9954-497197613B0C}" destId="{76AD9836-8AEE-4E92-AF3A-629D9216B9F8}" srcOrd="1" destOrd="0" presId="urn:microsoft.com/office/officeart/2005/8/layout/vList2"/>
    <dgm:cxn modelId="{9E156719-432F-44CE-AF81-F458C692603A}" type="presParOf" srcId="{D61CB0DF-4E98-4A40-9954-497197613B0C}" destId="{789BC58D-2CF6-4622-803C-0A2956CE8AA5}" srcOrd="2" destOrd="0" presId="urn:microsoft.com/office/officeart/2005/8/layout/vList2"/>
    <dgm:cxn modelId="{4C5D6B36-1E42-420C-8620-D7C25B8FB40E}" type="presParOf" srcId="{D61CB0DF-4E98-4A40-9954-497197613B0C}" destId="{59A3A9AA-09C7-4F93-B680-B7357DDE8514}" srcOrd="3"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5D1994-C091-4913-AE05-2AC5D1E8DE29}">
      <dsp:nvSpPr>
        <dsp:cNvPr id="0" name=""/>
        <dsp:cNvSpPr/>
      </dsp:nvSpPr>
      <dsp:spPr>
        <a:xfrm>
          <a:off x="0" y="0"/>
          <a:ext cx="8225823" cy="428731"/>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GB" sz="1100" b="1" kern="1200" dirty="0" smtClean="0">
              <a:latin typeface="Arial" panose="020B0604020202020204" pitchFamily="34" charset="0"/>
              <a:cs typeface="Arial" panose="020B0604020202020204" pitchFamily="34" charset="0"/>
            </a:rPr>
            <a:t>CHIMERA</a:t>
          </a:r>
          <a:endParaRPr lang="en-US" sz="1100" kern="1200" dirty="0"/>
        </a:p>
      </dsp:txBody>
      <dsp:txXfrm>
        <a:off x="20929" y="20929"/>
        <a:ext cx="8183965" cy="386873"/>
      </dsp:txXfrm>
    </dsp:sp>
    <dsp:sp modelId="{5B96C7EF-BE7D-49C3-BCE9-0C2F9DFBE369}">
      <dsp:nvSpPr>
        <dsp:cNvPr id="0" name=""/>
        <dsp:cNvSpPr/>
      </dsp:nvSpPr>
      <dsp:spPr>
        <a:xfrm>
          <a:off x="0" y="482581"/>
          <a:ext cx="8225823" cy="428731"/>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l" defTabSz="488950">
            <a:lnSpc>
              <a:spcPct val="90000"/>
            </a:lnSpc>
            <a:spcBef>
              <a:spcPct val="0"/>
            </a:spcBef>
            <a:spcAft>
              <a:spcPct val="35000"/>
            </a:spcAft>
          </a:pPr>
          <a:r>
            <a:rPr lang="en-GB" sz="1100" b="1" kern="1200" dirty="0" smtClean="0">
              <a:latin typeface="Arial" panose="020B0604020202020204" pitchFamily="34" charset="0"/>
              <a:cs typeface="Arial" panose="020B0604020202020204" pitchFamily="34" charset="0"/>
            </a:rPr>
            <a:t>(Combined Heating and Magnetic Research Apparatus) is being constructed by Jacobs Clean Energy Ltd. under contract to the UK Atomic Energy Authority (UKAEA).</a:t>
          </a:r>
          <a:endParaRPr lang="en-US" sz="1100" kern="1200" dirty="0"/>
        </a:p>
      </dsp:txBody>
      <dsp:txXfrm>
        <a:off x="20929" y="503510"/>
        <a:ext cx="8183965" cy="38687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CDFDEE-ED88-4FB0-AA61-8B4058CB449F}">
      <dsp:nvSpPr>
        <dsp:cNvPr id="0" name=""/>
        <dsp:cNvSpPr/>
      </dsp:nvSpPr>
      <dsp:spPr>
        <a:xfrm>
          <a:off x="188319" y="34372"/>
          <a:ext cx="3611495" cy="371425"/>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US" sz="1500" kern="1200" dirty="0" smtClean="0"/>
            <a:t>Pulse Period</a:t>
          </a:r>
          <a:endParaRPr lang="en-US" sz="1500" kern="1200" dirty="0"/>
        </a:p>
      </dsp:txBody>
      <dsp:txXfrm>
        <a:off x="206450" y="52503"/>
        <a:ext cx="3575233" cy="335163"/>
      </dsp:txXfrm>
    </dsp:sp>
    <dsp:sp modelId="{456A0141-6D35-4C60-ACB4-DF8F8354BBDD}">
      <dsp:nvSpPr>
        <dsp:cNvPr id="0" name=""/>
        <dsp:cNvSpPr/>
      </dsp:nvSpPr>
      <dsp:spPr>
        <a:xfrm>
          <a:off x="188319" y="477797"/>
          <a:ext cx="3611495" cy="371425"/>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US" sz="1500" kern="1200" dirty="0" smtClean="0"/>
            <a:t>Start Sequence</a:t>
          </a:r>
          <a:endParaRPr lang="en-US" sz="1500" kern="1200" dirty="0"/>
        </a:p>
      </dsp:txBody>
      <dsp:txXfrm>
        <a:off x="206450" y="495928"/>
        <a:ext cx="3575233" cy="335163"/>
      </dsp:txXfrm>
    </dsp:sp>
    <dsp:sp modelId="{E8A619D4-8D5A-45E3-B334-51BE95738529}">
      <dsp:nvSpPr>
        <dsp:cNvPr id="0" name=""/>
        <dsp:cNvSpPr/>
      </dsp:nvSpPr>
      <dsp:spPr>
        <a:xfrm>
          <a:off x="188319" y="921223"/>
          <a:ext cx="3611495" cy="371425"/>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US" sz="1500" kern="1200" dirty="0" smtClean="0"/>
            <a:t>Stop Sequence</a:t>
          </a:r>
          <a:endParaRPr lang="en-US" sz="1500" kern="1200" dirty="0"/>
        </a:p>
      </dsp:txBody>
      <dsp:txXfrm>
        <a:off x="206450" y="939354"/>
        <a:ext cx="3575233" cy="335163"/>
      </dsp:txXfrm>
    </dsp:sp>
    <dsp:sp modelId="{0E05C1A3-7A55-42B7-9E7E-FFE3D3D76735}">
      <dsp:nvSpPr>
        <dsp:cNvPr id="0" name=""/>
        <dsp:cNvSpPr/>
      </dsp:nvSpPr>
      <dsp:spPr>
        <a:xfrm>
          <a:off x="188319" y="1364649"/>
          <a:ext cx="3611495" cy="371425"/>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US" sz="1500" kern="1200" dirty="0" smtClean="0"/>
            <a:t>Pause Sequence</a:t>
          </a:r>
          <a:endParaRPr lang="en-US" sz="1500" kern="1200" dirty="0"/>
        </a:p>
      </dsp:txBody>
      <dsp:txXfrm>
        <a:off x="206450" y="1382780"/>
        <a:ext cx="3575233" cy="335163"/>
      </dsp:txXfrm>
    </dsp:sp>
    <dsp:sp modelId="{CD73B7E7-ED10-4086-87A7-994143BAB33B}">
      <dsp:nvSpPr>
        <dsp:cNvPr id="0" name=""/>
        <dsp:cNvSpPr/>
      </dsp:nvSpPr>
      <dsp:spPr>
        <a:xfrm>
          <a:off x="188319" y="1808075"/>
          <a:ext cx="3611495" cy="371425"/>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US" sz="1500" kern="1200" dirty="0" smtClean="0"/>
            <a:t>Mode</a:t>
          </a:r>
          <a:endParaRPr lang="en-US" sz="1500" kern="1200" dirty="0"/>
        </a:p>
      </dsp:txBody>
      <dsp:txXfrm>
        <a:off x="206450" y="1826206"/>
        <a:ext cx="3575233" cy="335163"/>
      </dsp:txXfrm>
    </dsp:sp>
    <dsp:sp modelId="{4B32FAD6-F888-48C6-94B6-9D5A44644CDD}">
      <dsp:nvSpPr>
        <dsp:cNvPr id="0" name=""/>
        <dsp:cNvSpPr/>
      </dsp:nvSpPr>
      <dsp:spPr>
        <a:xfrm>
          <a:off x="0" y="2306945"/>
          <a:ext cx="3988135" cy="7115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6623" tIns="19050" rIns="106680" bIns="19050" numCol="1" spcCol="1270" anchor="t" anchorCtr="0">
          <a:noAutofit/>
        </a:bodyPr>
        <a:lstStyle/>
        <a:p>
          <a:pPr marL="114300" lvl="1" indent="-114300" algn="l" defTabSz="533400">
            <a:lnSpc>
              <a:spcPct val="90000"/>
            </a:lnSpc>
            <a:spcBef>
              <a:spcPct val="0"/>
            </a:spcBef>
            <a:spcAft>
              <a:spcPts val="600"/>
            </a:spcAft>
            <a:buChar char="••"/>
          </a:pPr>
          <a:r>
            <a:rPr lang="en-US" sz="1200" kern="1200" dirty="0" smtClean="0"/>
            <a:t>Auto</a:t>
          </a:r>
          <a:endParaRPr lang="en-US" sz="1200" kern="1200" dirty="0"/>
        </a:p>
        <a:p>
          <a:pPr marL="114300" lvl="1" indent="-114300" algn="l" defTabSz="533400">
            <a:lnSpc>
              <a:spcPct val="90000"/>
            </a:lnSpc>
            <a:spcBef>
              <a:spcPct val="0"/>
            </a:spcBef>
            <a:spcAft>
              <a:spcPct val="20000"/>
            </a:spcAft>
            <a:buChar char="••"/>
          </a:pPr>
          <a:r>
            <a:rPr lang="en-US" sz="1200" kern="1200" dirty="0" smtClean="0"/>
            <a:t>Manual</a:t>
          </a:r>
          <a:endParaRPr lang="en-US" sz="1200" kern="1200" dirty="0"/>
        </a:p>
      </dsp:txBody>
      <dsp:txXfrm>
        <a:off x="0" y="2306945"/>
        <a:ext cx="3988135" cy="711562"/>
      </dsp:txXfrm>
    </dsp:sp>
    <dsp:sp modelId="{B0EA9D08-7628-4548-AE03-1C4013D79438}">
      <dsp:nvSpPr>
        <dsp:cNvPr id="0" name=""/>
        <dsp:cNvSpPr/>
      </dsp:nvSpPr>
      <dsp:spPr>
        <a:xfrm>
          <a:off x="116313" y="2891063"/>
          <a:ext cx="3755507" cy="376564"/>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US" sz="1500" kern="1200" dirty="0" smtClean="0"/>
            <a:t>Manual Step Selection</a:t>
          </a:r>
          <a:endParaRPr lang="en-US" sz="1500" kern="1200" dirty="0"/>
        </a:p>
      </dsp:txBody>
      <dsp:txXfrm>
        <a:off x="134695" y="2909445"/>
        <a:ext cx="3718743" cy="33980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C582C2-7D89-4913-AB69-EA8F755F8060}">
      <dsp:nvSpPr>
        <dsp:cNvPr id="0" name=""/>
        <dsp:cNvSpPr/>
      </dsp:nvSpPr>
      <dsp:spPr>
        <a:xfrm>
          <a:off x="0" y="23145"/>
          <a:ext cx="5652580" cy="647595"/>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GB" sz="2700" b="1" kern="1200" dirty="0" smtClean="0"/>
            <a:t>Overall Progress Bar</a:t>
          </a:r>
          <a:endParaRPr lang="en-US" sz="2700" kern="1200" dirty="0"/>
        </a:p>
      </dsp:txBody>
      <dsp:txXfrm>
        <a:off x="31613" y="54758"/>
        <a:ext cx="5589354" cy="584369"/>
      </dsp:txXfrm>
    </dsp:sp>
    <dsp:sp modelId="{52B46860-C55B-4BF2-8640-4B5473B0D52C}">
      <dsp:nvSpPr>
        <dsp:cNvPr id="0" name=""/>
        <dsp:cNvSpPr/>
      </dsp:nvSpPr>
      <dsp:spPr>
        <a:xfrm>
          <a:off x="0" y="748500"/>
          <a:ext cx="5652580" cy="647595"/>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GB" sz="2700" b="1" kern="1200" smtClean="0"/>
            <a:t>Current Step</a:t>
          </a:r>
          <a:endParaRPr lang="en-GB" sz="2700" kern="1200" dirty="0"/>
        </a:p>
      </dsp:txBody>
      <dsp:txXfrm>
        <a:off x="31613" y="780113"/>
        <a:ext cx="5589354" cy="584369"/>
      </dsp:txXfrm>
    </dsp:sp>
    <dsp:sp modelId="{EF6E8624-94E3-47B5-BCE5-2677D5A14778}">
      <dsp:nvSpPr>
        <dsp:cNvPr id="0" name=""/>
        <dsp:cNvSpPr/>
      </dsp:nvSpPr>
      <dsp:spPr>
        <a:xfrm>
          <a:off x="0" y="1473856"/>
          <a:ext cx="5652580" cy="647595"/>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GB" sz="2700" b="1" kern="1200" smtClean="0"/>
            <a:t>Pulse Time Elapsed</a:t>
          </a:r>
          <a:endParaRPr lang="en-GB" sz="2700" kern="1200" dirty="0"/>
        </a:p>
      </dsp:txBody>
      <dsp:txXfrm>
        <a:off x="31613" y="1505469"/>
        <a:ext cx="5589354" cy="584369"/>
      </dsp:txXfrm>
    </dsp:sp>
    <dsp:sp modelId="{9A925CE9-3DA0-4543-A297-4CA9CE796CA8}">
      <dsp:nvSpPr>
        <dsp:cNvPr id="0" name=""/>
        <dsp:cNvSpPr/>
      </dsp:nvSpPr>
      <dsp:spPr>
        <a:xfrm>
          <a:off x="0" y="2199211"/>
          <a:ext cx="5652580" cy="647595"/>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GB" sz="2700" b="1" kern="1200" smtClean="0"/>
            <a:t>Pulse Status</a:t>
          </a:r>
          <a:endParaRPr lang="en-GB" sz="2700" kern="1200" dirty="0"/>
        </a:p>
      </dsp:txBody>
      <dsp:txXfrm>
        <a:off x="31613" y="2230824"/>
        <a:ext cx="5589354" cy="5843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F19A4F-94B3-48E6-95E1-5895FB06B9AE}">
      <dsp:nvSpPr>
        <dsp:cNvPr id="0" name=""/>
        <dsp:cNvSpPr/>
      </dsp:nvSpPr>
      <dsp:spPr>
        <a:xfrm>
          <a:off x="82795" y="4085"/>
          <a:ext cx="8143024" cy="598753"/>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GB" sz="1500" b="1" kern="1200" dirty="0" smtClean="0">
              <a:latin typeface="Arial" panose="020B0604020202020204" pitchFamily="34" charset="0"/>
              <a:cs typeface="Arial" panose="020B0604020202020204" pitchFamily="34" charset="0"/>
            </a:rPr>
            <a:t>Located at the new UKAEA Fusion Technology Facility in South Yorkshire, UK (seen above). </a:t>
          </a:r>
        </a:p>
      </dsp:txBody>
      <dsp:txXfrm>
        <a:off x="112024" y="33314"/>
        <a:ext cx="8084566" cy="540295"/>
      </dsp:txXfrm>
    </dsp:sp>
    <dsp:sp modelId="{03B045EB-413E-42AA-A046-2D81DCC8BABE}">
      <dsp:nvSpPr>
        <dsp:cNvPr id="0" name=""/>
        <dsp:cNvSpPr/>
      </dsp:nvSpPr>
      <dsp:spPr>
        <a:xfrm>
          <a:off x="82795" y="654678"/>
          <a:ext cx="8143024" cy="598753"/>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GB" sz="1500" b="1" kern="1200" dirty="0" smtClean="0">
              <a:latin typeface="Arial" panose="020B0604020202020204" pitchFamily="34" charset="0"/>
              <a:cs typeface="Arial" panose="020B0604020202020204" pitchFamily="34" charset="0"/>
            </a:rPr>
            <a:t>CHIMERA: A unique test facility</a:t>
          </a:r>
          <a:endParaRPr lang="en-GB" sz="1500" b="1" kern="1200" dirty="0">
            <a:latin typeface="Arial" panose="020B0604020202020204" pitchFamily="34" charset="0"/>
            <a:cs typeface="Arial" panose="020B0604020202020204" pitchFamily="34" charset="0"/>
          </a:endParaRPr>
        </a:p>
      </dsp:txBody>
      <dsp:txXfrm>
        <a:off x="112024" y="683907"/>
        <a:ext cx="8084566" cy="54029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C81448-E248-4561-9CED-433293C3475C}">
      <dsp:nvSpPr>
        <dsp:cNvPr id="0" name=""/>
        <dsp:cNvSpPr/>
      </dsp:nvSpPr>
      <dsp:spPr>
        <a:xfrm>
          <a:off x="22141" y="873720"/>
          <a:ext cx="3101897" cy="524729"/>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GB" sz="1200" b="1" kern="1200" dirty="0" smtClean="0">
              <a:latin typeface="Arial" panose="020B0604020202020204" pitchFamily="34" charset="0"/>
              <a:cs typeface="Arial" panose="020B0604020202020204" pitchFamily="34" charset="0"/>
            </a:rPr>
            <a:t>CHIMERA will simultaneously subject components to simulated fusion environment conditions.</a:t>
          </a:r>
          <a:endParaRPr lang="en-US" sz="1200" kern="1200" dirty="0"/>
        </a:p>
      </dsp:txBody>
      <dsp:txXfrm>
        <a:off x="47756" y="899335"/>
        <a:ext cx="3050667" cy="473499"/>
      </dsp:txXfrm>
    </dsp:sp>
    <dsp:sp modelId="{30733C2B-5060-4D3E-AAAA-C8DABA7FE560}">
      <dsp:nvSpPr>
        <dsp:cNvPr id="0" name=""/>
        <dsp:cNvSpPr/>
      </dsp:nvSpPr>
      <dsp:spPr>
        <a:xfrm>
          <a:off x="0" y="1444650"/>
          <a:ext cx="3124039" cy="67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188" tIns="6350" rIns="35560" bIns="6350" numCol="1" spcCol="1270" anchor="t" anchorCtr="0">
          <a:noAutofit/>
        </a:bodyPr>
        <a:lstStyle/>
        <a:p>
          <a:pPr marL="57150" lvl="1" indent="-57150" algn="l" defTabSz="177800">
            <a:lnSpc>
              <a:spcPct val="90000"/>
            </a:lnSpc>
            <a:spcBef>
              <a:spcPct val="0"/>
            </a:spcBef>
            <a:spcAft>
              <a:spcPct val="20000"/>
            </a:spcAft>
            <a:buChar char="••"/>
          </a:pPr>
          <a:endParaRPr lang="en-GB" sz="400" b="1" kern="1200" dirty="0">
            <a:latin typeface="Arial" panose="020B0604020202020204" pitchFamily="34" charset="0"/>
            <a:cs typeface="Arial" panose="020B0604020202020204" pitchFamily="34" charset="0"/>
          </a:endParaRPr>
        </a:p>
      </dsp:txBody>
      <dsp:txXfrm>
        <a:off x="0" y="1444650"/>
        <a:ext cx="3124039" cy="67517"/>
      </dsp:txXfrm>
    </dsp:sp>
    <dsp:sp modelId="{67A4B850-C560-47BB-B990-E2087748A63E}">
      <dsp:nvSpPr>
        <dsp:cNvPr id="0" name=""/>
        <dsp:cNvSpPr/>
      </dsp:nvSpPr>
      <dsp:spPr>
        <a:xfrm>
          <a:off x="22141" y="1627385"/>
          <a:ext cx="3101897" cy="524729"/>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GB" sz="1200" b="1" kern="1200" dirty="0" smtClean="0">
              <a:latin typeface="Arial" panose="020B0604020202020204" pitchFamily="34" charset="0"/>
              <a:cs typeface="Arial" panose="020B0604020202020204" pitchFamily="34" charset="0"/>
            </a:rPr>
            <a:t>Components will be analysed  for 3D surface deformations and damage.</a:t>
          </a:r>
          <a:endParaRPr lang="en-GB" sz="1200" b="1" kern="1200" dirty="0">
            <a:latin typeface="Arial" panose="020B0604020202020204" pitchFamily="34" charset="0"/>
            <a:cs typeface="Arial" panose="020B0604020202020204" pitchFamily="34" charset="0"/>
          </a:endParaRPr>
        </a:p>
      </dsp:txBody>
      <dsp:txXfrm>
        <a:off x="47756" y="1653000"/>
        <a:ext cx="3050667" cy="473499"/>
      </dsp:txXfrm>
    </dsp:sp>
    <dsp:sp modelId="{A9C16BD0-D902-4D71-8B41-1AFED075B045}">
      <dsp:nvSpPr>
        <dsp:cNvPr id="0" name=""/>
        <dsp:cNvSpPr/>
      </dsp:nvSpPr>
      <dsp:spPr>
        <a:xfrm>
          <a:off x="0" y="2036897"/>
          <a:ext cx="3124039" cy="67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188" tIns="6350" rIns="35560" bIns="6350" numCol="1" spcCol="1270" anchor="t" anchorCtr="0">
          <a:noAutofit/>
        </a:bodyPr>
        <a:lstStyle/>
        <a:p>
          <a:pPr marL="57150" lvl="1" indent="-57150" algn="l" defTabSz="177800">
            <a:lnSpc>
              <a:spcPct val="90000"/>
            </a:lnSpc>
            <a:spcBef>
              <a:spcPct val="0"/>
            </a:spcBef>
            <a:spcAft>
              <a:spcPct val="20000"/>
            </a:spcAft>
            <a:buChar char="••"/>
          </a:pPr>
          <a:endParaRPr lang="en-GB" sz="400" b="1" kern="1200" dirty="0">
            <a:latin typeface="Arial" panose="020B0604020202020204" pitchFamily="34" charset="0"/>
            <a:cs typeface="Arial" panose="020B0604020202020204" pitchFamily="34" charset="0"/>
          </a:endParaRPr>
        </a:p>
      </dsp:txBody>
      <dsp:txXfrm>
        <a:off x="0" y="2036897"/>
        <a:ext cx="3124039" cy="6751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73567D-6160-4800-A547-612C190231E0}">
      <dsp:nvSpPr>
        <dsp:cNvPr id="0" name=""/>
        <dsp:cNvSpPr/>
      </dsp:nvSpPr>
      <dsp:spPr>
        <a:xfrm>
          <a:off x="16631" y="109805"/>
          <a:ext cx="8220633" cy="372708"/>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GB" sz="1500" b="1" kern="1200" dirty="0" smtClean="0">
              <a:latin typeface="Arial" panose="020B0604020202020204" pitchFamily="34" charset="0"/>
              <a:cs typeface="Arial" panose="020B0604020202020204" pitchFamily="34" charset="0"/>
            </a:rPr>
            <a:t>Standards adopted from ITER CODAC.</a:t>
          </a:r>
          <a:endParaRPr lang="en-US" sz="1500" kern="1200" dirty="0"/>
        </a:p>
      </dsp:txBody>
      <dsp:txXfrm>
        <a:off x="34825" y="127999"/>
        <a:ext cx="8184245" cy="336320"/>
      </dsp:txXfrm>
    </dsp:sp>
    <dsp:sp modelId="{DDBAF189-3192-443A-B2CD-112A90B6A505}">
      <dsp:nvSpPr>
        <dsp:cNvPr id="0" name=""/>
        <dsp:cNvSpPr/>
      </dsp:nvSpPr>
      <dsp:spPr>
        <a:xfrm>
          <a:off x="16631" y="525714"/>
          <a:ext cx="8220633" cy="372708"/>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GB" sz="1500" b="1" kern="1200" smtClean="0">
              <a:latin typeface="Arial" panose="020B0604020202020204" pitchFamily="34" charset="0"/>
              <a:cs typeface="Arial" panose="020B0604020202020204" pitchFamily="34" charset="0"/>
            </a:rPr>
            <a:t>Siemens S7-1500 PLCs used for most subsystems (S</a:t>
          </a:r>
          <a:r>
            <a:rPr lang="en-GB" sz="1500" b="1" kern="1200" smtClean="0"/>
            <a:t>IMATIC Step 7/TIA software).</a:t>
          </a:r>
          <a:endParaRPr lang="en-GB" sz="1500" b="1" kern="1200" dirty="0" smtClean="0">
            <a:latin typeface="Arial" panose="020B0604020202020204" pitchFamily="34" charset="0"/>
            <a:cs typeface="Arial" panose="020B0604020202020204" pitchFamily="34" charset="0"/>
          </a:endParaRPr>
        </a:p>
      </dsp:txBody>
      <dsp:txXfrm>
        <a:off x="34825" y="543908"/>
        <a:ext cx="8184245" cy="336320"/>
      </dsp:txXfrm>
    </dsp:sp>
    <dsp:sp modelId="{FF74D918-46F2-4A57-BD4F-F51D86004EF1}">
      <dsp:nvSpPr>
        <dsp:cNvPr id="0" name=""/>
        <dsp:cNvSpPr/>
      </dsp:nvSpPr>
      <dsp:spPr>
        <a:xfrm>
          <a:off x="16631" y="941623"/>
          <a:ext cx="8220633" cy="372708"/>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GB" sz="1500" b="1" kern="1200" smtClean="0">
              <a:latin typeface="Arial" panose="020B0604020202020204" pitchFamily="34" charset="0"/>
              <a:cs typeface="Arial" panose="020B0604020202020204" pitchFamily="34" charset="0"/>
            </a:rPr>
            <a:t>EPICS for high-level (SCADA) controls. </a:t>
          </a:r>
          <a:endParaRPr lang="en-GB" sz="1500" b="1" kern="1200" dirty="0" smtClean="0">
            <a:latin typeface="Arial" panose="020B0604020202020204" pitchFamily="34" charset="0"/>
            <a:cs typeface="Arial" panose="020B0604020202020204" pitchFamily="34" charset="0"/>
          </a:endParaRPr>
        </a:p>
      </dsp:txBody>
      <dsp:txXfrm>
        <a:off x="34825" y="959817"/>
        <a:ext cx="8184245" cy="336320"/>
      </dsp:txXfrm>
    </dsp:sp>
    <dsp:sp modelId="{B348002B-48C3-438B-B5DB-90131B206513}">
      <dsp:nvSpPr>
        <dsp:cNvPr id="0" name=""/>
        <dsp:cNvSpPr/>
      </dsp:nvSpPr>
      <dsp:spPr>
        <a:xfrm>
          <a:off x="16631" y="1357532"/>
          <a:ext cx="8220633" cy="372708"/>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GB" sz="1500" b="1" kern="1200" smtClean="0">
              <a:latin typeface="Arial" panose="020B0604020202020204" pitchFamily="34" charset="0"/>
              <a:cs typeface="Arial" panose="020B0604020202020204" pitchFamily="34" charset="0"/>
            </a:rPr>
            <a:t>Each subsystem will have dedicated IOC computer</a:t>
          </a:r>
          <a:endParaRPr lang="en-GB" sz="1500" b="1" kern="1200" dirty="0" smtClean="0">
            <a:latin typeface="Arial" panose="020B0604020202020204" pitchFamily="34" charset="0"/>
            <a:cs typeface="Arial" panose="020B0604020202020204" pitchFamily="34" charset="0"/>
          </a:endParaRPr>
        </a:p>
      </dsp:txBody>
      <dsp:txXfrm>
        <a:off x="34825" y="1375726"/>
        <a:ext cx="8184245" cy="336320"/>
      </dsp:txXfrm>
    </dsp:sp>
    <dsp:sp modelId="{DD7AFE60-9B6E-4F80-9558-222CA8B5D51A}">
      <dsp:nvSpPr>
        <dsp:cNvPr id="0" name=""/>
        <dsp:cNvSpPr/>
      </dsp:nvSpPr>
      <dsp:spPr>
        <a:xfrm>
          <a:off x="0" y="1730241"/>
          <a:ext cx="8253897" cy="248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2061" tIns="19050" rIns="106680" bIns="19050" numCol="1" spcCol="1270" anchor="t" anchorCtr="0">
          <a:noAutofit/>
        </a:bodyPr>
        <a:lstStyle/>
        <a:p>
          <a:pPr marL="114300" lvl="1" indent="-114300" algn="l" defTabSz="533400">
            <a:lnSpc>
              <a:spcPct val="90000"/>
            </a:lnSpc>
            <a:spcBef>
              <a:spcPct val="0"/>
            </a:spcBef>
            <a:spcAft>
              <a:spcPct val="20000"/>
            </a:spcAft>
            <a:buChar char="••"/>
          </a:pPr>
          <a:endParaRPr lang="en-GB" sz="1200" b="1" kern="1200" dirty="0" smtClean="0">
            <a:latin typeface="Arial" panose="020B0604020202020204" pitchFamily="34" charset="0"/>
            <a:cs typeface="Arial" panose="020B0604020202020204" pitchFamily="34" charset="0"/>
          </a:endParaRPr>
        </a:p>
      </dsp:txBody>
      <dsp:txXfrm>
        <a:off x="0" y="1730241"/>
        <a:ext cx="8253897" cy="248400"/>
      </dsp:txXfrm>
    </dsp:sp>
    <dsp:sp modelId="{0487D763-1CA5-46EB-88C5-E89ACBBF9B11}">
      <dsp:nvSpPr>
        <dsp:cNvPr id="0" name=""/>
        <dsp:cNvSpPr/>
      </dsp:nvSpPr>
      <dsp:spPr>
        <a:xfrm>
          <a:off x="16631" y="1978641"/>
          <a:ext cx="8220633" cy="372708"/>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GB" sz="1500" b="1" kern="1200" smtClean="0">
              <a:latin typeface="Arial" panose="020B0604020202020204" pitchFamily="34" charset="0"/>
              <a:cs typeface="Arial" panose="020B0604020202020204" pitchFamily="34" charset="0"/>
            </a:rPr>
            <a:t>DAQ will run on National Instruments PXIe-8861</a:t>
          </a:r>
          <a:endParaRPr lang="en-GB" sz="1500" b="1" kern="1200" dirty="0" smtClean="0">
            <a:latin typeface="Arial" panose="020B0604020202020204" pitchFamily="34" charset="0"/>
            <a:cs typeface="Arial" panose="020B0604020202020204" pitchFamily="34" charset="0"/>
          </a:endParaRPr>
        </a:p>
      </dsp:txBody>
      <dsp:txXfrm>
        <a:off x="34825" y="1996835"/>
        <a:ext cx="8184245" cy="336320"/>
      </dsp:txXfrm>
    </dsp:sp>
    <dsp:sp modelId="{D98415B6-515A-4B21-A3F5-8AB488DA0136}">
      <dsp:nvSpPr>
        <dsp:cNvPr id="0" name=""/>
        <dsp:cNvSpPr/>
      </dsp:nvSpPr>
      <dsp:spPr>
        <a:xfrm>
          <a:off x="16631" y="2394549"/>
          <a:ext cx="8220633" cy="372708"/>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GB" sz="1500" b="1" kern="1200" smtClean="0">
              <a:latin typeface="Arial" panose="020B0604020202020204" pitchFamily="34" charset="0"/>
              <a:cs typeface="Arial" panose="020B0604020202020204" pitchFamily="34" charset="0"/>
            </a:rPr>
            <a:t>OPC UA Communications Protocol (Modbus &amp; Serial also used).</a:t>
          </a:r>
          <a:endParaRPr lang="en-GB" sz="1500" b="1" kern="1200" dirty="0" smtClean="0">
            <a:latin typeface="Arial" panose="020B0604020202020204" pitchFamily="34" charset="0"/>
            <a:cs typeface="Arial" panose="020B0604020202020204" pitchFamily="34" charset="0"/>
          </a:endParaRPr>
        </a:p>
      </dsp:txBody>
      <dsp:txXfrm>
        <a:off x="34825" y="2412743"/>
        <a:ext cx="8184245" cy="336320"/>
      </dsp:txXfrm>
    </dsp:sp>
    <dsp:sp modelId="{265622E6-5988-4F74-B5D6-83E9015147DE}">
      <dsp:nvSpPr>
        <dsp:cNvPr id="0" name=""/>
        <dsp:cNvSpPr/>
      </dsp:nvSpPr>
      <dsp:spPr>
        <a:xfrm>
          <a:off x="0" y="2767258"/>
          <a:ext cx="8253897" cy="248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2061" tIns="19050" rIns="106680" bIns="19050" numCol="1" spcCol="1270" anchor="t" anchorCtr="0">
          <a:noAutofit/>
        </a:bodyPr>
        <a:lstStyle/>
        <a:p>
          <a:pPr marL="114300" lvl="1" indent="-114300" algn="l" defTabSz="533400">
            <a:lnSpc>
              <a:spcPct val="90000"/>
            </a:lnSpc>
            <a:spcBef>
              <a:spcPct val="0"/>
            </a:spcBef>
            <a:spcAft>
              <a:spcPct val="20000"/>
            </a:spcAft>
            <a:buChar char="••"/>
          </a:pPr>
          <a:endParaRPr lang="en-GB" sz="1200" b="1" kern="1200" dirty="0" smtClean="0">
            <a:latin typeface="Arial" panose="020B0604020202020204" pitchFamily="34" charset="0"/>
            <a:cs typeface="Arial" panose="020B0604020202020204" pitchFamily="34" charset="0"/>
          </a:endParaRPr>
        </a:p>
      </dsp:txBody>
      <dsp:txXfrm>
        <a:off x="0" y="2767258"/>
        <a:ext cx="8253897" cy="248400"/>
      </dsp:txXfrm>
    </dsp:sp>
    <dsp:sp modelId="{A5F011F0-905A-4B62-A707-530A4A37FC89}">
      <dsp:nvSpPr>
        <dsp:cNvPr id="0" name=""/>
        <dsp:cNvSpPr/>
      </dsp:nvSpPr>
      <dsp:spPr>
        <a:xfrm>
          <a:off x="16631" y="3015658"/>
          <a:ext cx="8220633" cy="372708"/>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GB" sz="1500" b="1" kern="1200" dirty="0" smtClean="0">
              <a:latin typeface="Arial" panose="020B0604020202020204" pitchFamily="34" charset="0"/>
              <a:cs typeface="Arial" panose="020B0604020202020204" pitchFamily="34" charset="0"/>
            </a:rPr>
            <a:t>EPICS IOCs running V7.0.6.1 on RHEL 8.</a:t>
          </a:r>
        </a:p>
      </dsp:txBody>
      <dsp:txXfrm>
        <a:off x="34825" y="3033852"/>
        <a:ext cx="8184245" cy="336320"/>
      </dsp:txXfrm>
    </dsp:sp>
    <dsp:sp modelId="{0C13AC4A-9135-4D23-B690-9B4018510A6C}">
      <dsp:nvSpPr>
        <dsp:cNvPr id="0" name=""/>
        <dsp:cNvSpPr/>
      </dsp:nvSpPr>
      <dsp:spPr>
        <a:xfrm>
          <a:off x="16631" y="3431567"/>
          <a:ext cx="8220633" cy="372708"/>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GB" sz="1500" b="1" kern="1200" smtClean="0">
              <a:latin typeface="Arial" panose="020B0604020202020204" pitchFamily="34" charset="0"/>
              <a:cs typeface="Arial" panose="020B0604020202020204" pitchFamily="34" charset="0"/>
            </a:rPr>
            <a:t>Operator workstations running CSS-Phoebus (Windows 10)</a:t>
          </a:r>
          <a:endParaRPr lang="en-GB" sz="1500" b="1" kern="1200" dirty="0">
            <a:latin typeface="Arial" panose="020B0604020202020204" pitchFamily="34" charset="0"/>
            <a:cs typeface="Arial" panose="020B0604020202020204" pitchFamily="34" charset="0"/>
          </a:endParaRPr>
        </a:p>
      </dsp:txBody>
      <dsp:txXfrm>
        <a:off x="34825" y="3449761"/>
        <a:ext cx="8184245" cy="3363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274AB3-11B5-4E2B-BEDE-37E37D8167FF}">
      <dsp:nvSpPr>
        <dsp:cNvPr id="0" name=""/>
        <dsp:cNvSpPr/>
      </dsp:nvSpPr>
      <dsp:spPr>
        <a:xfrm>
          <a:off x="0" y="17859"/>
          <a:ext cx="2615791" cy="662585"/>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GB" sz="1700" b="1" kern="1200" dirty="0" smtClean="0">
              <a:latin typeface="Arial" panose="020B0604020202020204" pitchFamily="34" charset="0"/>
              <a:cs typeface="Arial" panose="020B0604020202020204" pitchFamily="34" charset="0"/>
            </a:rPr>
            <a:t>Subsystem IOCs</a:t>
          </a:r>
          <a:endParaRPr lang="en-US" sz="1700" kern="1200" dirty="0"/>
        </a:p>
      </dsp:txBody>
      <dsp:txXfrm>
        <a:off x="32345" y="50204"/>
        <a:ext cx="2551101" cy="597895"/>
      </dsp:txXfrm>
    </dsp:sp>
    <dsp:sp modelId="{1C948E6E-EBF6-4D95-A3FB-F1BDE8CDE045}">
      <dsp:nvSpPr>
        <dsp:cNvPr id="0" name=""/>
        <dsp:cNvSpPr/>
      </dsp:nvSpPr>
      <dsp:spPr>
        <a:xfrm>
          <a:off x="0" y="729404"/>
          <a:ext cx="2615791" cy="662585"/>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GB" sz="1700" b="1" kern="1200" dirty="0" smtClean="0">
              <a:latin typeface="Arial" panose="020B0604020202020204" pitchFamily="34" charset="0"/>
              <a:cs typeface="Arial" panose="020B0604020202020204" pitchFamily="34" charset="0"/>
            </a:rPr>
            <a:t>2 x Common Service Servers</a:t>
          </a:r>
          <a:endParaRPr lang="en-US" sz="1700" kern="1200" dirty="0"/>
        </a:p>
      </dsp:txBody>
      <dsp:txXfrm>
        <a:off x="32345" y="761749"/>
        <a:ext cx="2551101" cy="597895"/>
      </dsp:txXfrm>
    </dsp:sp>
    <dsp:sp modelId="{D25C2ECF-4875-4065-9E30-9BED0A0C3E5B}">
      <dsp:nvSpPr>
        <dsp:cNvPr id="0" name=""/>
        <dsp:cNvSpPr/>
      </dsp:nvSpPr>
      <dsp:spPr>
        <a:xfrm>
          <a:off x="0" y="1440950"/>
          <a:ext cx="2615791" cy="662585"/>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GB" sz="1700" b="1" kern="1200" dirty="0" smtClean="0">
              <a:latin typeface="Arial" panose="020B0604020202020204" pitchFamily="34" charset="0"/>
              <a:cs typeface="Arial" panose="020B0604020202020204" pitchFamily="34" charset="0"/>
            </a:rPr>
            <a:t>Operator workstations</a:t>
          </a:r>
          <a:endParaRPr lang="en-US" sz="1700" kern="1200" dirty="0"/>
        </a:p>
      </dsp:txBody>
      <dsp:txXfrm>
        <a:off x="32345" y="1473295"/>
        <a:ext cx="2551101" cy="59789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563FE7-33D1-4500-9A84-7D4C862CEB28}">
      <dsp:nvSpPr>
        <dsp:cNvPr id="0" name=""/>
        <dsp:cNvSpPr/>
      </dsp:nvSpPr>
      <dsp:spPr>
        <a:xfrm>
          <a:off x="0" y="63910"/>
          <a:ext cx="2367552" cy="556152"/>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GB" sz="1400" b="1" kern="1200" dirty="0" smtClean="0">
              <a:latin typeface="Arial" panose="020B0604020202020204" pitchFamily="34" charset="0"/>
              <a:cs typeface="Arial" panose="020B0604020202020204" pitchFamily="34" charset="0"/>
            </a:rPr>
            <a:t>The scan system</a:t>
          </a:r>
          <a:endParaRPr lang="en-US" sz="1400" kern="1200" dirty="0"/>
        </a:p>
      </dsp:txBody>
      <dsp:txXfrm>
        <a:off x="27149" y="91059"/>
        <a:ext cx="2313254" cy="501854"/>
      </dsp:txXfrm>
    </dsp:sp>
    <dsp:sp modelId="{2B936F40-7795-4B13-8788-777A104E98B5}">
      <dsp:nvSpPr>
        <dsp:cNvPr id="0" name=""/>
        <dsp:cNvSpPr/>
      </dsp:nvSpPr>
      <dsp:spPr>
        <a:xfrm>
          <a:off x="0" y="620062"/>
          <a:ext cx="2367552" cy="3405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170" tIns="17780" rIns="99568" bIns="17780" numCol="1" spcCol="1270" anchor="t" anchorCtr="0">
          <a:noAutofit/>
        </a:bodyPr>
        <a:lstStyle/>
        <a:p>
          <a:pPr marL="57150" lvl="1" indent="-57150" algn="l" defTabSz="488950">
            <a:lnSpc>
              <a:spcPct val="90000"/>
            </a:lnSpc>
            <a:spcBef>
              <a:spcPct val="0"/>
            </a:spcBef>
            <a:spcAft>
              <a:spcPct val="20000"/>
            </a:spcAft>
            <a:buChar char="••"/>
          </a:pPr>
          <a:r>
            <a:rPr lang="en-GB" sz="1100" b="1" kern="1200" dirty="0" smtClean="0">
              <a:latin typeface="Arial" panose="020B0604020202020204" pitchFamily="34" charset="0"/>
              <a:cs typeface="Arial" panose="020B0604020202020204" pitchFamily="34" charset="0"/>
            </a:rPr>
            <a:t>will automate Chimera experiments</a:t>
          </a:r>
          <a:endParaRPr lang="en-US" sz="1100" kern="1200" dirty="0"/>
        </a:p>
      </dsp:txBody>
      <dsp:txXfrm>
        <a:off x="0" y="620062"/>
        <a:ext cx="2367552" cy="340515"/>
      </dsp:txXfrm>
    </dsp:sp>
    <dsp:sp modelId="{FDEE490D-057A-4343-9540-9C487A321846}">
      <dsp:nvSpPr>
        <dsp:cNvPr id="0" name=""/>
        <dsp:cNvSpPr/>
      </dsp:nvSpPr>
      <dsp:spPr>
        <a:xfrm>
          <a:off x="0" y="960577"/>
          <a:ext cx="2367552" cy="556152"/>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US" sz="1400" kern="1200" dirty="0" smtClean="0"/>
            <a:t>Provided by Phoebus Scan System</a:t>
          </a:r>
          <a:endParaRPr lang="en-US" sz="1400" kern="1200" dirty="0"/>
        </a:p>
      </dsp:txBody>
      <dsp:txXfrm>
        <a:off x="27149" y="987726"/>
        <a:ext cx="2313254" cy="501854"/>
      </dsp:txXfrm>
    </dsp:sp>
    <dsp:sp modelId="{7EAFDD5E-6982-491A-8785-0742E3AC80A9}">
      <dsp:nvSpPr>
        <dsp:cNvPr id="0" name=""/>
        <dsp:cNvSpPr/>
      </dsp:nvSpPr>
      <dsp:spPr>
        <a:xfrm>
          <a:off x="0" y="1516729"/>
          <a:ext cx="2367552" cy="579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170" tIns="17780" rIns="99568" bIns="17780" numCol="1" spcCol="1270" anchor="t" anchorCtr="0">
          <a:noAutofit/>
        </a:bodyPr>
        <a:lstStyle/>
        <a:p>
          <a:pPr marL="57150" lvl="1" indent="-57150" algn="l" defTabSz="488950">
            <a:lnSpc>
              <a:spcPct val="90000"/>
            </a:lnSpc>
            <a:spcBef>
              <a:spcPct val="0"/>
            </a:spcBef>
            <a:spcAft>
              <a:spcPct val="20000"/>
            </a:spcAft>
            <a:buChar char="••"/>
          </a:pPr>
          <a:r>
            <a:rPr lang="en-GB" sz="1100" b="1" kern="1200" dirty="0" smtClean="0">
              <a:latin typeface="Arial" panose="020B0604020202020204" pitchFamily="34" charset="0"/>
              <a:cs typeface="Arial" panose="020B0604020202020204" pitchFamily="34" charset="0"/>
            </a:rPr>
            <a:t>Scan Server</a:t>
          </a:r>
          <a:endParaRPr lang="en-US" sz="1100" kern="1200" dirty="0"/>
        </a:p>
        <a:p>
          <a:pPr marL="57150" lvl="1" indent="-57150" algn="l" defTabSz="488950">
            <a:lnSpc>
              <a:spcPct val="90000"/>
            </a:lnSpc>
            <a:spcBef>
              <a:spcPct val="0"/>
            </a:spcBef>
            <a:spcAft>
              <a:spcPct val="20000"/>
            </a:spcAft>
            <a:buChar char="••"/>
          </a:pPr>
          <a:r>
            <a:rPr lang="en-GB" sz="1100" b="1" kern="1200" dirty="0" smtClean="0">
              <a:latin typeface="Arial" panose="020B0604020202020204" pitchFamily="34" charset="0"/>
              <a:cs typeface="Arial" panose="020B0604020202020204" pitchFamily="34" charset="0"/>
            </a:rPr>
            <a:t>Scan Editor</a:t>
          </a:r>
          <a:endParaRPr lang="en-US" sz="1100" kern="1200" dirty="0"/>
        </a:p>
        <a:p>
          <a:pPr marL="57150" lvl="1" indent="-57150" algn="l" defTabSz="488950">
            <a:lnSpc>
              <a:spcPct val="90000"/>
            </a:lnSpc>
            <a:spcBef>
              <a:spcPct val="0"/>
            </a:spcBef>
            <a:spcAft>
              <a:spcPct val="20000"/>
            </a:spcAft>
            <a:buChar char="••"/>
          </a:pPr>
          <a:r>
            <a:rPr lang="en-GB" sz="1100" b="1" kern="1200" dirty="0" smtClean="0">
              <a:latin typeface="Arial" panose="020B0604020202020204" pitchFamily="34" charset="0"/>
              <a:cs typeface="Arial" panose="020B0604020202020204" pitchFamily="34" charset="0"/>
            </a:rPr>
            <a:t>Scan Monitor</a:t>
          </a:r>
          <a:endParaRPr lang="en-US" sz="1100" kern="1200" dirty="0"/>
        </a:p>
      </dsp:txBody>
      <dsp:txXfrm>
        <a:off x="0" y="1516729"/>
        <a:ext cx="2367552" cy="5796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FF3AB4-B8FE-466E-AB0F-94461B733776}">
      <dsp:nvSpPr>
        <dsp:cNvPr id="0" name=""/>
        <dsp:cNvSpPr/>
      </dsp:nvSpPr>
      <dsp:spPr>
        <a:xfrm>
          <a:off x="0" y="392801"/>
          <a:ext cx="3301075" cy="623610"/>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GB" sz="1600" b="1" kern="1200" dirty="0" smtClean="0">
              <a:latin typeface="Arial" panose="020B0604020202020204" pitchFamily="34" charset="0"/>
              <a:cs typeface="Arial" panose="020B0604020202020204" pitchFamily="34" charset="0"/>
            </a:rPr>
            <a:t>High-speed data acquisition</a:t>
          </a:r>
          <a:endParaRPr lang="en-US" sz="1600" kern="1200" dirty="0"/>
        </a:p>
      </dsp:txBody>
      <dsp:txXfrm>
        <a:off x="30442" y="423243"/>
        <a:ext cx="3240191" cy="562726"/>
      </dsp:txXfrm>
    </dsp:sp>
    <dsp:sp modelId="{4F5ABAED-5262-447C-A9C2-34982290D255}">
      <dsp:nvSpPr>
        <dsp:cNvPr id="0" name=""/>
        <dsp:cNvSpPr/>
      </dsp:nvSpPr>
      <dsp:spPr>
        <a:xfrm>
          <a:off x="0" y="1016411"/>
          <a:ext cx="3301075" cy="264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4809"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US" sz="1400" kern="1200" dirty="0" smtClean="0"/>
            <a:t>2500 Hz</a:t>
          </a:r>
          <a:endParaRPr lang="en-US" sz="1400" kern="1200" dirty="0"/>
        </a:p>
      </dsp:txBody>
      <dsp:txXfrm>
        <a:off x="0" y="1016411"/>
        <a:ext cx="3301075" cy="264960"/>
      </dsp:txXfrm>
    </dsp:sp>
    <dsp:sp modelId="{879C356D-B6EB-4411-A2B1-3832898BA82E}">
      <dsp:nvSpPr>
        <dsp:cNvPr id="0" name=""/>
        <dsp:cNvSpPr/>
      </dsp:nvSpPr>
      <dsp:spPr>
        <a:xfrm>
          <a:off x="0" y="1404156"/>
          <a:ext cx="3301075" cy="623610"/>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GB" sz="1600" b="1" kern="1200" dirty="0" smtClean="0">
              <a:latin typeface="Arial" panose="020B0604020202020204" pitchFamily="34" charset="0"/>
              <a:cs typeface="Arial" panose="020B0604020202020204" pitchFamily="34" charset="0"/>
            </a:rPr>
            <a:t>Low-speed (archived)</a:t>
          </a:r>
          <a:endParaRPr lang="en-US" sz="1600" kern="1200" dirty="0"/>
        </a:p>
      </dsp:txBody>
      <dsp:txXfrm>
        <a:off x="30442" y="1434598"/>
        <a:ext cx="3240191" cy="562726"/>
      </dsp:txXfrm>
    </dsp:sp>
    <dsp:sp modelId="{A3864DF9-4EBC-4ED8-AB0F-E54F631ADF94}">
      <dsp:nvSpPr>
        <dsp:cNvPr id="0" name=""/>
        <dsp:cNvSpPr/>
      </dsp:nvSpPr>
      <dsp:spPr>
        <a:xfrm>
          <a:off x="0" y="2052228"/>
          <a:ext cx="3301075" cy="264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4809"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US" sz="1400" kern="1200" dirty="0" smtClean="0"/>
            <a:t>10 Hz</a:t>
          </a:r>
          <a:endParaRPr lang="en-US" sz="1400" kern="1200" dirty="0"/>
        </a:p>
      </dsp:txBody>
      <dsp:txXfrm>
        <a:off x="0" y="2052228"/>
        <a:ext cx="3301075" cy="264960"/>
      </dsp:txXfrm>
    </dsp:sp>
    <dsp:sp modelId="{6315A66E-E85B-48A3-BC36-D6D7CD5474C1}">
      <dsp:nvSpPr>
        <dsp:cNvPr id="0" name=""/>
        <dsp:cNvSpPr/>
      </dsp:nvSpPr>
      <dsp:spPr>
        <a:xfrm>
          <a:off x="0" y="2412265"/>
          <a:ext cx="3301075" cy="623610"/>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GB" sz="1600" b="1" kern="1200" dirty="0" smtClean="0">
              <a:latin typeface="Arial" panose="020B0604020202020204" pitchFamily="34" charset="0"/>
              <a:cs typeface="Arial" panose="020B0604020202020204" pitchFamily="34" charset="0"/>
            </a:rPr>
            <a:t>Timing controlled by a Programmable Pulse Generator</a:t>
          </a:r>
          <a:endParaRPr lang="en-US" sz="1600" kern="1200" dirty="0"/>
        </a:p>
      </dsp:txBody>
      <dsp:txXfrm>
        <a:off x="30442" y="2442707"/>
        <a:ext cx="3240191" cy="56272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A49888-5F74-4E25-A33E-D8387515846A}">
      <dsp:nvSpPr>
        <dsp:cNvPr id="0" name=""/>
        <dsp:cNvSpPr/>
      </dsp:nvSpPr>
      <dsp:spPr>
        <a:xfrm>
          <a:off x="0" y="8037"/>
          <a:ext cx="3442670" cy="888030"/>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GB" sz="2300" kern="1200" dirty="0" smtClean="0">
              <a:latin typeface="Arial" panose="020B0604020202020204" pitchFamily="34" charset="0"/>
              <a:cs typeface="Arial" panose="020B0604020202020204" pitchFamily="34" charset="0"/>
            </a:rPr>
            <a:t>Two types of remote data access required</a:t>
          </a:r>
          <a:endParaRPr lang="en-US" sz="2300" kern="1200" dirty="0"/>
        </a:p>
      </dsp:txBody>
      <dsp:txXfrm>
        <a:off x="43350" y="51387"/>
        <a:ext cx="3355970" cy="801330"/>
      </dsp:txXfrm>
    </dsp:sp>
    <dsp:sp modelId="{26320C1B-ADF2-4A82-BF20-D504A6943FE0}">
      <dsp:nvSpPr>
        <dsp:cNvPr id="0" name=""/>
        <dsp:cNvSpPr/>
      </dsp:nvSpPr>
      <dsp:spPr>
        <a:xfrm>
          <a:off x="0" y="896067"/>
          <a:ext cx="3442670" cy="6308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9305"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n-US" sz="1800" kern="1200" dirty="0" smtClean="0">
              <a:latin typeface="Arial" panose="020B0604020202020204" pitchFamily="34" charset="0"/>
              <a:cs typeface="Arial" panose="020B0604020202020204" pitchFamily="34" charset="0"/>
            </a:rPr>
            <a:t>HDF5 files</a:t>
          </a:r>
          <a:endParaRPr lang="en-US" sz="1800" kern="1200" dirty="0"/>
        </a:p>
        <a:p>
          <a:pPr marL="171450" lvl="1" indent="-171450" algn="l" defTabSz="800100">
            <a:lnSpc>
              <a:spcPct val="90000"/>
            </a:lnSpc>
            <a:spcBef>
              <a:spcPct val="0"/>
            </a:spcBef>
            <a:spcAft>
              <a:spcPct val="20000"/>
            </a:spcAft>
            <a:buChar char="••"/>
          </a:pPr>
          <a:r>
            <a:rPr lang="en-US" sz="1800" kern="1200" dirty="0" smtClean="0">
              <a:latin typeface="Arial" panose="020B0604020202020204" pitchFamily="34" charset="0"/>
              <a:cs typeface="Arial" panose="020B0604020202020204" pitchFamily="34" charset="0"/>
            </a:rPr>
            <a:t>Archiver Appliance data</a:t>
          </a:r>
          <a:endParaRPr lang="en-US" sz="1800" kern="1200" dirty="0"/>
        </a:p>
      </dsp:txBody>
      <dsp:txXfrm>
        <a:off x="0" y="896067"/>
        <a:ext cx="3442670" cy="63083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9C7AAA-C3CC-444D-818B-E16D41EE4C5B}">
      <dsp:nvSpPr>
        <dsp:cNvPr id="0" name=""/>
        <dsp:cNvSpPr/>
      </dsp:nvSpPr>
      <dsp:spPr>
        <a:xfrm>
          <a:off x="97170" y="30306"/>
          <a:ext cx="5901659" cy="335162"/>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en-US" sz="1300" kern="1200" dirty="0" smtClean="0">
              <a:latin typeface="Arial" panose="020B0604020202020204" pitchFamily="34" charset="0"/>
              <a:cs typeface="Arial" panose="020B0604020202020204" pitchFamily="34" charset="0"/>
            </a:rPr>
            <a:t>NGNIX Reverse Proxy</a:t>
          </a:r>
          <a:endParaRPr lang="en-US" sz="1300" kern="1200" dirty="0"/>
        </a:p>
      </dsp:txBody>
      <dsp:txXfrm>
        <a:off x="113531" y="46667"/>
        <a:ext cx="5868937" cy="302440"/>
      </dsp:txXfrm>
    </dsp:sp>
    <dsp:sp modelId="{76AD9836-8AEE-4E92-AF3A-629D9216B9F8}">
      <dsp:nvSpPr>
        <dsp:cNvPr id="0" name=""/>
        <dsp:cNvSpPr/>
      </dsp:nvSpPr>
      <dsp:spPr>
        <a:xfrm>
          <a:off x="0" y="365468"/>
          <a:ext cx="6096000" cy="347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16510" rIns="92456" bIns="16510" numCol="1" spcCol="1270" anchor="t" anchorCtr="0">
          <a:noAutofit/>
        </a:bodyPr>
        <a:lstStyle/>
        <a:p>
          <a:pPr marL="57150" lvl="1" indent="-57150" algn="l" defTabSz="444500">
            <a:lnSpc>
              <a:spcPct val="90000"/>
            </a:lnSpc>
            <a:spcBef>
              <a:spcPct val="0"/>
            </a:spcBef>
            <a:spcAft>
              <a:spcPct val="20000"/>
            </a:spcAft>
            <a:buChar char="••"/>
          </a:pPr>
          <a:r>
            <a:rPr lang="en-GB" sz="1000" kern="1200" dirty="0" err="1" smtClean="0">
              <a:latin typeface="Arial" panose="020B0604020202020204" pitchFamily="34" charset="0"/>
              <a:cs typeface="Arial" panose="020B0604020202020204" pitchFamily="34" charset="0"/>
            </a:rPr>
            <a:t>OpenResty</a:t>
          </a:r>
          <a:r>
            <a:rPr lang="en-GB" sz="1000" kern="1200" dirty="0" smtClean="0">
              <a:latin typeface="Arial" panose="020B0604020202020204" pitchFamily="34" charset="0"/>
              <a:cs typeface="Arial" panose="020B0604020202020204" pitchFamily="34" charset="0"/>
            </a:rPr>
            <a:t>.</a:t>
          </a:r>
          <a:endParaRPr lang="en-US" sz="1000" kern="1200" dirty="0"/>
        </a:p>
      </dsp:txBody>
      <dsp:txXfrm>
        <a:off x="0" y="365468"/>
        <a:ext cx="6096000" cy="347760"/>
      </dsp:txXfrm>
    </dsp:sp>
    <dsp:sp modelId="{789BC58D-2CF6-4622-803C-0A2956CE8AA5}">
      <dsp:nvSpPr>
        <dsp:cNvPr id="0" name=""/>
        <dsp:cNvSpPr/>
      </dsp:nvSpPr>
      <dsp:spPr>
        <a:xfrm>
          <a:off x="97170" y="713228"/>
          <a:ext cx="5901659" cy="335162"/>
        </a:xfrm>
        <a:prstGeom prst="roundRect">
          <a:avLst/>
        </a:prstGeom>
        <a:gradFill rotWithShape="0">
          <a:gsLst>
            <a:gs pos="0">
              <a:schemeClr val="dk2">
                <a:hueOff val="0"/>
                <a:satOff val="0"/>
                <a:lumOff val="0"/>
                <a:alphaOff val="0"/>
                <a:tint val="73000"/>
                <a:shade val="100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tint val="100000"/>
                <a:shade val="57000"/>
                <a:satMod val="120000"/>
              </a:schemeClr>
            </a:gs>
            <a:gs pos="80000">
              <a:schemeClr val="dk2">
                <a:hueOff val="0"/>
                <a:satOff val="0"/>
                <a:lumOff val="0"/>
                <a:alphaOff val="0"/>
                <a:tint val="100000"/>
                <a:shade val="56000"/>
                <a:satMod val="145000"/>
              </a:schemeClr>
            </a:gs>
            <a:gs pos="88000">
              <a:schemeClr val="dk2">
                <a:hueOff val="0"/>
                <a:satOff val="0"/>
                <a:lumOff val="0"/>
                <a:alphaOff val="0"/>
                <a:tint val="100000"/>
                <a:shade val="63000"/>
                <a:satMod val="160000"/>
              </a:schemeClr>
            </a:gs>
            <a:gs pos="100000">
              <a:schemeClr val="dk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dk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en-GB" sz="1300" kern="1200" dirty="0" err="1" smtClean="0">
              <a:latin typeface="Arial" panose="020B0604020202020204" pitchFamily="34" charset="0"/>
              <a:cs typeface="Arial" panose="020B0604020202020204" pitchFamily="34" charset="0"/>
            </a:rPr>
            <a:t>Keycloak</a:t>
          </a:r>
          <a:r>
            <a:rPr lang="en-GB" sz="1300" kern="1200" dirty="0" smtClean="0">
              <a:latin typeface="Arial" panose="020B0604020202020204" pitchFamily="34" charset="0"/>
              <a:cs typeface="Arial" panose="020B0604020202020204" pitchFamily="34" charset="0"/>
            </a:rPr>
            <a:t> (Open Source)</a:t>
          </a:r>
          <a:endParaRPr lang="en-GB" sz="1300" kern="1200" dirty="0">
            <a:latin typeface="Arial" panose="020B0604020202020204" pitchFamily="34" charset="0"/>
            <a:cs typeface="Arial" panose="020B0604020202020204" pitchFamily="34" charset="0"/>
          </a:endParaRPr>
        </a:p>
      </dsp:txBody>
      <dsp:txXfrm>
        <a:off x="113531" y="729589"/>
        <a:ext cx="5868937" cy="302440"/>
      </dsp:txXfrm>
    </dsp:sp>
    <dsp:sp modelId="{59A3A9AA-09C7-4F93-B680-B7357DDE8514}">
      <dsp:nvSpPr>
        <dsp:cNvPr id="0" name=""/>
        <dsp:cNvSpPr/>
      </dsp:nvSpPr>
      <dsp:spPr>
        <a:xfrm>
          <a:off x="0" y="1048390"/>
          <a:ext cx="6096000" cy="347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16510" rIns="92456" bIns="16510" numCol="1" spcCol="1270" anchor="t" anchorCtr="0">
          <a:noAutofit/>
        </a:bodyPr>
        <a:lstStyle/>
        <a:p>
          <a:pPr marL="57150" lvl="1" indent="-57150" algn="l" defTabSz="444500">
            <a:lnSpc>
              <a:spcPct val="90000"/>
            </a:lnSpc>
            <a:spcBef>
              <a:spcPct val="0"/>
            </a:spcBef>
            <a:spcAft>
              <a:spcPct val="20000"/>
            </a:spcAft>
            <a:buChar char="••"/>
          </a:pPr>
          <a:r>
            <a:rPr lang="en-GB" sz="1000" kern="1200" dirty="0" smtClean="0">
              <a:latin typeface="Arial" panose="020B0604020202020204" pitchFamily="34" charset="0"/>
              <a:cs typeface="Arial" panose="020B0604020202020204" pitchFamily="34" charset="0"/>
            </a:rPr>
            <a:t>will be used as the identity and access management solution.</a:t>
          </a:r>
          <a:endParaRPr lang="en-GB" sz="1000" kern="1200" dirty="0">
            <a:latin typeface="Arial" panose="020B0604020202020204" pitchFamily="34" charset="0"/>
            <a:cs typeface="Arial" panose="020B0604020202020204" pitchFamily="34" charset="0"/>
          </a:endParaRPr>
        </a:p>
      </dsp:txBody>
      <dsp:txXfrm>
        <a:off x="0" y="1048390"/>
        <a:ext cx="6096000" cy="34776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20635" tIns="0" rIns="20635" bIns="0" numCol="1" anchor="t" anchorCtr="0" compatLnSpc="1">
            <a:prstTxWarp prst="textNoShape">
              <a:avLst/>
            </a:prstTxWarp>
          </a:bodyPr>
          <a:lstStyle>
            <a:lvl1pPr defTabSz="990600">
              <a:defRPr sz="1100" i="1"/>
            </a:lvl1pPr>
          </a:lstStyle>
          <a:p>
            <a:pPr>
              <a:defRPr/>
            </a:pPr>
            <a:endParaRPr lang="en-GB"/>
          </a:p>
        </p:txBody>
      </p:sp>
      <p:sp>
        <p:nvSpPr>
          <p:cNvPr id="3075" name="Rectangle 3"/>
          <p:cNvSpPr>
            <a:spLocks noGrp="1" noChangeArrowheads="1"/>
          </p:cNvSpPr>
          <p:nvPr>
            <p:ph type="dt" sz="quarter" idx="1"/>
          </p:nvPr>
        </p:nvSpPr>
        <p:spPr bwMode="auto">
          <a:xfrm>
            <a:off x="4022725" y="0"/>
            <a:ext cx="3076575" cy="511175"/>
          </a:xfrm>
          <a:prstGeom prst="rect">
            <a:avLst/>
          </a:prstGeom>
          <a:noFill/>
          <a:ln w="9525">
            <a:noFill/>
            <a:miter lim="800000"/>
            <a:headEnd/>
            <a:tailEnd/>
          </a:ln>
          <a:effectLst/>
        </p:spPr>
        <p:txBody>
          <a:bodyPr vert="horz" wrap="square" lIns="20635" tIns="0" rIns="20635" bIns="0" numCol="1" anchor="t" anchorCtr="0" compatLnSpc="1">
            <a:prstTxWarp prst="textNoShape">
              <a:avLst/>
            </a:prstTxWarp>
          </a:bodyPr>
          <a:lstStyle>
            <a:lvl1pPr algn="r" defTabSz="990600">
              <a:defRPr sz="1100" i="1"/>
            </a:lvl1pPr>
          </a:lstStyle>
          <a:p>
            <a:pPr>
              <a:defRPr/>
            </a:pPr>
            <a:endParaRPr lang="en-GB"/>
          </a:p>
        </p:txBody>
      </p:sp>
      <p:sp>
        <p:nvSpPr>
          <p:cNvPr id="3076" name="Rectangle 4"/>
          <p:cNvSpPr>
            <a:spLocks noGrp="1" noChangeArrowheads="1"/>
          </p:cNvSpPr>
          <p:nvPr>
            <p:ph type="ftr" sz="quarter" idx="2"/>
          </p:nvPr>
        </p:nvSpPr>
        <p:spPr bwMode="auto">
          <a:xfrm>
            <a:off x="0" y="9723438"/>
            <a:ext cx="3076575" cy="511175"/>
          </a:xfrm>
          <a:prstGeom prst="rect">
            <a:avLst/>
          </a:prstGeom>
          <a:noFill/>
          <a:ln w="9525">
            <a:noFill/>
            <a:miter lim="800000"/>
            <a:headEnd/>
            <a:tailEnd/>
          </a:ln>
          <a:effectLst/>
        </p:spPr>
        <p:txBody>
          <a:bodyPr vert="horz" wrap="square" lIns="20635" tIns="0" rIns="20635" bIns="0" numCol="1" anchor="b" anchorCtr="0" compatLnSpc="1">
            <a:prstTxWarp prst="textNoShape">
              <a:avLst/>
            </a:prstTxWarp>
          </a:bodyPr>
          <a:lstStyle>
            <a:lvl1pPr defTabSz="990600">
              <a:defRPr sz="1100" i="1"/>
            </a:lvl1pPr>
          </a:lstStyle>
          <a:p>
            <a:pPr>
              <a:defRPr/>
            </a:pPr>
            <a:endParaRPr lang="en-GB"/>
          </a:p>
        </p:txBody>
      </p:sp>
      <p:sp>
        <p:nvSpPr>
          <p:cNvPr id="3077" name="Rectangle 5"/>
          <p:cNvSpPr>
            <a:spLocks noGrp="1" noChangeArrowheads="1"/>
          </p:cNvSpPr>
          <p:nvPr>
            <p:ph type="sldNum" sz="quarter" idx="3"/>
          </p:nvPr>
        </p:nvSpPr>
        <p:spPr bwMode="auto">
          <a:xfrm>
            <a:off x="4022725" y="9723438"/>
            <a:ext cx="3076575" cy="511175"/>
          </a:xfrm>
          <a:prstGeom prst="rect">
            <a:avLst/>
          </a:prstGeom>
          <a:noFill/>
          <a:ln w="9525">
            <a:noFill/>
            <a:miter lim="800000"/>
            <a:headEnd/>
            <a:tailEnd/>
          </a:ln>
          <a:effectLst/>
        </p:spPr>
        <p:txBody>
          <a:bodyPr vert="horz" wrap="square" lIns="20635" tIns="0" rIns="20635" bIns="0" numCol="1" anchor="b" anchorCtr="0" compatLnSpc="1">
            <a:prstTxWarp prst="textNoShape">
              <a:avLst/>
            </a:prstTxWarp>
          </a:bodyPr>
          <a:lstStyle>
            <a:lvl1pPr algn="r" defTabSz="990600">
              <a:defRPr sz="1100" i="1"/>
            </a:lvl1pPr>
          </a:lstStyle>
          <a:p>
            <a:pPr>
              <a:defRPr/>
            </a:pPr>
            <a:fld id="{B649BF45-9065-48FC-8648-3DAE48C91FCC}" type="slidenum">
              <a:rPr lang="en-GB"/>
              <a:pPr>
                <a:defRPr/>
              </a:pPr>
              <a:t>‹#›</a:t>
            </a:fld>
            <a:endParaRPr lang="en-GB"/>
          </a:p>
        </p:txBody>
      </p:sp>
    </p:spTree>
    <p:extLst>
      <p:ext uri="{BB962C8B-B14F-4D97-AF65-F5344CB8AC3E}">
        <p14:creationId xmlns:p14="http://schemas.microsoft.com/office/powerpoint/2010/main" val="4105648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20635" tIns="0" rIns="20635" bIns="0" numCol="1" anchor="t" anchorCtr="0" compatLnSpc="1">
            <a:prstTxWarp prst="textNoShape">
              <a:avLst/>
            </a:prstTxWarp>
          </a:bodyPr>
          <a:lstStyle>
            <a:lvl1pPr defTabSz="990600">
              <a:defRPr sz="1100" i="1"/>
            </a:lvl1pPr>
          </a:lstStyle>
          <a:p>
            <a:pPr>
              <a:defRPr/>
            </a:pPr>
            <a:endParaRPr lang="en-GB"/>
          </a:p>
        </p:txBody>
      </p:sp>
      <p:sp>
        <p:nvSpPr>
          <p:cNvPr id="2051" name="Rectangle 3"/>
          <p:cNvSpPr>
            <a:spLocks noGrp="1" noChangeArrowheads="1"/>
          </p:cNvSpPr>
          <p:nvPr>
            <p:ph type="dt" idx="1"/>
          </p:nvPr>
        </p:nvSpPr>
        <p:spPr bwMode="auto">
          <a:xfrm>
            <a:off x="4022725" y="0"/>
            <a:ext cx="3076575" cy="511175"/>
          </a:xfrm>
          <a:prstGeom prst="rect">
            <a:avLst/>
          </a:prstGeom>
          <a:noFill/>
          <a:ln w="9525">
            <a:noFill/>
            <a:miter lim="800000"/>
            <a:headEnd/>
            <a:tailEnd/>
          </a:ln>
          <a:effectLst/>
        </p:spPr>
        <p:txBody>
          <a:bodyPr vert="horz" wrap="square" lIns="20635" tIns="0" rIns="20635" bIns="0" numCol="1" anchor="t" anchorCtr="0" compatLnSpc="1">
            <a:prstTxWarp prst="textNoShape">
              <a:avLst/>
            </a:prstTxWarp>
          </a:bodyPr>
          <a:lstStyle>
            <a:lvl1pPr algn="r" defTabSz="990600">
              <a:defRPr sz="1100" i="1"/>
            </a:lvl1pPr>
          </a:lstStyle>
          <a:p>
            <a:pPr>
              <a:defRPr/>
            </a:pPr>
            <a:endParaRPr lang="en-GB"/>
          </a:p>
        </p:txBody>
      </p:sp>
      <p:sp>
        <p:nvSpPr>
          <p:cNvPr id="30724" name="Rectangle 4"/>
          <p:cNvSpPr>
            <a:spLocks noGrp="1" noRot="1" noChangeAspect="1" noChangeArrowheads="1" noTextEdit="1"/>
          </p:cNvSpPr>
          <p:nvPr>
            <p:ph type="sldImg" idx="2"/>
          </p:nvPr>
        </p:nvSpPr>
        <p:spPr bwMode="auto">
          <a:xfrm>
            <a:off x="150813" y="774700"/>
            <a:ext cx="6797675" cy="38242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46150" y="4860925"/>
            <a:ext cx="5207000" cy="4605338"/>
          </a:xfrm>
          <a:prstGeom prst="rect">
            <a:avLst/>
          </a:prstGeom>
          <a:noFill/>
          <a:ln w="9525">
            <a:noFill/>
            <a:miter lim="800000"/>
            <a:headEnd/>
            <a:tailEnd/>
          </a:ln>
          <a:effectLst/>
        </p:spPr>
        <p:txBody>
          <a:bodyPr vert="horz" wrap="square" lIns="99736" tIns="49868" rIns="99736" bIns="49868"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p:cNvSpPr>
            <a:spLocks noGrp="1" noChangeArrowheads="1"/>
          </p:cNvSpPr>
          <p:nvPr>
            <p:ph type="ftr" sz="quarter" idx="4"/>
          </p:nvPr>
        </p:nvSpPr>
        <p:spPr bwMode="auto">
          <a:xfrm>
            <a:off x="0" y="9723438"/>
            <a:ext cx="3076575" cy="511175"/>
          </a:xfrm>
          <a:prstGeom prst="rect">
            <a:avLst/>
          </a:prstGeom>
          <a:noFill/>
          <a:ln w="9525">
            <a:noFill/>
            <a:miter lim="800000"/>
            <a:headEnd/>
            <a:tailEnd/>
          </a:ln>
          <a:effectLst/>
        </p:spPr>
        <p:txBody>
          <a:bodyPr vert="horz" wrap="square" lIns="20635" tIns="0" rIns="20635" bIns="0" numCol="1" anchor="b" anchorCtr="0" compatLnSpc="1">
            <a:prstTxWarp prst="textNoShape">
              <a:avLst/>
            </a:prstTxWarp>
          </a:bodyPr>
          <a:lstStyle>
            <a:lvl1pPr defTabSz="990600">
              <a:defRPr sz="1100" i="1"/>
            </a:lvl1pPr>
          </a:lstStyle>
          <a:p>
            <a:pPr>
              <a:defRPr/>
            </a:pPr>
            <a:endParaRPr lang="en-GB"/>
          </a:p>
        </p:txBody>
      </p:sp>
      <p:sp>
        <p:nvSpPr>
          <p:cNvPr id="2055" name="Rectangle 7"/>
          <p:cNvSpPr>
            <a:spLocks noGrp="1" noChangeArrowheads="1"/>
          </p:cNvSpPr>
          <p:nvPr>
            <p:ph type="sldNum" sz="quarter" idx="5"/>
          </p:nvPr>
        </p:nvSpPr>
        <p:spPr bwMode="auto">
          <a:xfrm>
            <a:off x="4022725" y="9723438"/>
            <a:ext cx="3076575" cy="511175"/>
          </a:xfrm>
          <a:prstGeom prst="rect">
            <a:avLst/>
          </a:prstGeom>
          <a:noFill/>
          <a:ln w="9525">
            <a:noFill/>
            <a:miter lim="800000"/>
            <a:headEnd/>
            <a:tailEnd/>
          </a:ln>
          <a:effectLst/>
        </p:spPr>
        <p:txBody>
          <a:bodyPr vert="horz" wrap="square" lIns="20635" tIns="0" rIns="20635" bIns="0" numCol="1" anchor="b" anchorCtr="0" compatLnSpc="1">
            <a:prstTxWarp prst="textNoShape">
              <a:avLst/>
            </a:prstTxWarp>
          </a:bodyPr>
          <a:lstStyle>
            <a:lvl1pPr algn="r" defTabSz="990600">
              <a:defRPr sz="1100" i="1"/>
            </a:lvl1pPr>
          </a:lstStyle>
          <a:p>
            <a:pPr>
              <a:defRPr/>
            </a:pPr>
            <a:fld id="{67B8AED8-0C2E-47E2-A04A-D6F3546DF9E8}" type="slidenum">
              <a:rPr lang="en-GB"/>
              <a:pPr>
                <a:defRPr/>
              </a:pPr>
              <a:t>‹#›</a:t>
            </a:fld>
            <a:endParaRPr lang="en-GB"/>
          </a:p>
        </p:txBody>
      </p:sp>
    </p:spTree>
    <p:extLst>
      <p:ext uri="{BB962C8B-B14F-4D97-AF65-F5344CB8AC3E}">
        <p14:creationId xmlns:p14="http://schemas.microsoft.com/office/powerpoint/2010/main" val="938538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000" kern="1200">
        <a:solidFill>
          <a:schemeClr val="tx1"/>
        </a:solidFill>
        <a:latin typeface="Times New Roman" pitchFamily="18" charset="0"/>
        <a:ea typeface="+mn-ea"/>
        <a:cs typeface="+mn-cs"/>
      </a:defRPr>
    </a:lvl1pPr>
    <a:lvl2pPr marL="389626" algn="l" rtl="0" eaLnBrk="0" fontAlgn="base" hangingPunct="0">
      <a:spcBef>
        <a:spcPct val="30000"/>
      </a:spcBef>
      <a:spcAft>
        <a:spcPct val="0"/>
      </a:spcAft>
      <a:defRPr sz="1000" kern="1200">
        <a:solidFill>
          <a:schemeClr val="tx1"/>
        </a:solidFill>
        <a:latin typeface="Times New Roman" pitchFamily="18" charset="0"/>
        <a:ea typeface="+mn-ea"/>
        <a:cs typeface="+mn-cs"/>
      </a:defRPr>
    </a:lvl2pPr>
    <a:lvl3pPr marL="779252" algn="l" rtl="0" eaLnBrk="0" fontAlgn="base" hangingPunct="0">
      <a:spcBef>
        <a:spcPct val="30000"/>
      </a:spcBef>
      <a:spcAft>
        <a:spcPct val="0"/>
      </a:spcAft>
      <a:defRPr sz="1000" kern="1200">
        <a:solidFill>
          <a:schemeClr val="tx1"/>
        </a:solidFill>
        <a:latin typeface="Times New Roman" pitchFamily="18" charset="0"/>
        <a:ea typeface="+mn-ea"/>
        <a:cs typeface="+mn-cs"/>
      </a:defRPr>
    </a:lvl3pPr>
    <a:lvl4pPr marL="1168878" algn="l" rtl="0" eaLnBrk="0" fontAlgn="base" hangingPunct="0">
      <a:spcBef>
        <a:spcPct val="30000"/>
      </a:spcBef>
      <a:spcAft>
        <a:spcPct val="0"/>
      </a:spcAft>
      <a:defRPr sz="1000" kern="1200">
        <a:solidFill>
          <a:schemeClr val="tx1"/>
        </a:solidFill>
        <a:latin typeface="Times New Roman" pitchFamily="18" charset="0"/>
        <a:ea typeface="+mn-ea"/>
        <a:cs typeface="+mn-cs"/>
      </a:defRPr>
    </a:lvl4pPr>
    <a:lvl5pPr marL="1558503" algn="l" rtl="0" eaLnBrk="0" fontAlgn="base" hangingPunct="0">
      <a:spcBef>
        <a:spcPct val="30000"/>
      </a:spcBef>
      <a:spcAft>
        <a:spcPct val="0"/>
      </a:spcAft>
      <a:defRPr sz="1000" kern="1200">
        <a:solidFill>
          <a:schemeClr val="tx1"/>
        </a:solidFill>
        <a:latin typeface="Times New Roman" pitchFamily="18" charset="0"/>
        <a:ea typeface="+mn-ea"/>
        <a:cs typeface="+mn-cs"/>
      </a:defRPr>
    </a:lvl5pPr>
    <a:lvl6pPr marL="1948129" algn="l" defTabSz="779252" rtl="0" eaLnBrk="1" latinLnBrk="0" hangingPunct="1">
      <a:defRPr sz="1000" kern="1200">
        <a:solidFill>
          <a:schemeClr val="tx1"/>
        </a:solidFill>
        <a:latin typeface="+mn-lt"/>
        <a:ea typeface="+mn-ea"/>
        <a:cs typeface="+mn-cs"/>
      </a:defRPr>
    </a:lvl6pPr>
    <a:lvl7pPr marL="2337755" algn="l" defTabSz="779252" rtl="0" eaLnBrk="1" latinLnBrk="0" hangingPunct="1">
      <a:defRPr sz="1000" kern="1200">
        <a:solidFill>
          <a:schemeClr val="tx1"/>
        </a:solidFill>
        <a:latin typeface="+mn-lt"/>
        <a:ea typeface="+mn-ea"/>
        <a:cs typeface="+mn-cs"/>
      </a:defRPr>
    </a:lvl7pPr>
    <a:lvl8pPr marL="2727381" algn="l" defTabSz="779252" rtl="0" eaLnBrk="1" latinLnBrk="0" hangingPunct="1">
      <a:defRPr sz="1000" kern="1200">
        <a:solidFill>
          <a:schemeClr val="tx1"/>
        </a:solidFill>
        <a:latin typeface="+mn-lt"/>
        <a:ea typeface="+mn-ea"/>
        <a:cs typeface="+mn-cs"/>
      </a:defRPr>
    </a:lvl8pPr>
    <a:lvl9pPr marL="3117007" algn="l" defTabSz="779252"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47E60816-E236-4F1F-9FA5-23800B47A826}" type="slidenum">
              <a:rPr lang="en-GB" smtClean="0"/>
              <a:pPr/>
              <a:t>1</a:t>
            </a:fld>
            <a:endParaRPr lang="en-GB"/>
          </a:p>
        </p:txBody>
      </p:sp>
      <p:sp>
        <p:nvSpPr>
          <p:cNvPr id="31747" name="Rectangle 2"/>
          <p:cNvSpPr>
            <a:spLocks noGrp="1" noRot="1" noChangeAspect="1" noChangeArrowheads="1" noTextEdit="1"/>
          </p:cNvSpPr>
          <p:nvPr>
            <p:ph type="sldImg"/>
          </p:nvPr>
        </p:nvSpPr>
        <p:spPr>
          <a:xfrm>
            <a:off x="150813" y="774700"/>
            <a:ext cx="6797675" cy="3824288"/>
          </a:xfrm>
          <a:ln/>
        </p:spPr>
      </p:sp>
      <p:sp>
        <p:nvSpPr>
          <p:cNvPr id="31748"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813" y="774700"/>
            <a:ext cx="6797675" cy="3824288"/>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GB" sz="1200" kern="1200" dirty="0" smtClean="0">
                <a:solidFill>
                  <a:schemeClr val="tx1"/>
                </a:solidFill>
                <a:effectLst/>
                <a:latin typeface="Times New Roman" pitchFamily="18" charset="0"/>
                <a:ea typeface="+mn-ea"/>
                <a:cs typeface="+mn-cs"/>
              </a:rPr>
              <a:t>The National Instruments DAQ system will capture and time-stamp experimental / scientific data at fast and slow acquisition rates: 2,500 Hz for non-thermocouple sensors and 10 Hz for thermocouples. </a:t>
            </a:r>
          </a:p>
          <a:p>
            <a:pPr marL="171450" lvl="0" indent="-171450">
              <a:buFont typeface="Arial" panose="020B0604020202020204" pitchFamily="34" charset="0"/>
              <a:buChar char="•"/>
            </a:pPr>
            <a:r>
              <a:rPr lang="en-US" sz="1200" kern="1200" dirty="0" smtClean="0">
                <a:solidFill>
                  <a:schemeClr val="tx1"/>
                </a:solidFill>
                <a:effectLst/>
                <a:latin typeface="Times New Roman" pitchFamily="18" charset="0"/>
                <a:ea typeface="+mn-ea"/>
                <a:cs typeface="+mn-cs"/>
              </a:rPr>
              <a:t>High speed data acquisition is performed for a set period of -2 to +10 seconds relative to the</a:t>
            </a:r>
            <a:r>
              <a:rPr lang="en-US" sz="1200" kern="1200" baseline="0" dirty="0" smtClean="0">
                <a:solidFill>
                  <a:schemeClr val="tx1"/>
                </a:solidFill>
                <a:effectLst/>
                <a:latin typeface="Times New Roman" pitchFamily="18" charset="0"/>
                <a:ea typeface="+mn-ea"/>
                <a:cs typeface="+mn-cs"/>
              </a:rPr>
              <a:t> magnet pulse.</a:t>
            </a:r>
            <a:endParaRPr lang="en-GB" sz="1200" kern="1200" dirty="0" smtClean="0">
              <a:solidFill>
                <a:schemeClr val="tx1"/>
              </a:solidFill>
              <a:effectLst/>
              <a:latin typeface="Times New Roman" pitchFamily="18" charset="0"/>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Times New Roman" pitchFamily="18" charset="0"/>
                <a:ea typeface="+mn-ea"/>
                <a:cs typeface="+mn-cs"/>
              </a:rPr>
              <a:t>Data from all DAQ system channels will be recorded continuously by the common plant archiver at 10 Hz. This includes high speed channels which will be down sampled to a lower rate 10 Hz (1 of 250 samples) for recording in the archiver.</a:t>
            </a:r>
          </a:p>
          <a:p>
            <a:pPr marL="171450" lvl="0" indent="-171450">
              <a:buFont typeface="Arial" panose="020B0604020202020204" pitchFamily="34" charset="0"/>
              <a:buChar char="•"/>
            </a:pPr>
            <a:r>
              <a:rPr lang="en-GB" sz="1200" kern="1200" dirty="0" smtClean="0">
                <a:solidFill>
                  <a:schemeClr val="tx1"/>
                </a:solidFill>
                <a:effectLst/>
                <a:latin typeface="Times New Roman" pitchFamily="18" charset="0"/>
                <a:ea typeface="+mn-ea"/>
                <a:cs typeface="+mn-cs"/>
              </a:rPr>
              <a:t>High speed data captured by the DAQ system will only be saved during specific time windows such as surrounding a magnetic pulse, to optimise storage usage. Long periods between magnetic pulses are unlikely to contain any significant events where high-speed data would be useful. </a:t>
            </a:r>
          </a:p>
          <a:p>
            <a:pPr marL="171450" indent="-171450">
              <a:buFont typeface="Arial" panose="020B0604020202020204" pitchFamily="34" charset="0"/>
              <a:buChar char="•"/>
            </a:pPr>
            <a:r>
              <a:rPr lang="en-GB" sz="1200" kern="1200" dirty="0" smtClean="0">
                <a:solidFill>
                  <a:schemeClr val="tx1"/>
                </a:solidFill>
                <a:effectLst/>
                <a:latin typeface="Times New Roman" pitchFamily="18" charset="0"/>
                <a:ea typeface="+mn-ea"/>
                <a:cs typeface="+mn-cs"/>
              </a:rPr>
              <a:t>The window for saving high-speed data capture surrounding magnetic pulses, will be two seconds before and ten seconds after a magnetic pulse is triggered, as shown in Figure 12. When no magnetic pulses are triggered, only low speed data recording will occur. </a:t>
            </a:r>
            <a:endParaRPr lang="en-GB" dirty="0"/>
          </a:p>
        </p:txBody>
      </p:sp>
      <p:sp>
        <p:nvSpPr>
          <p:cNvPr id="4" name="Slide Number Placeholder 3"/>
          <p:cNvSpPr>
            <a:spLocks noGrp="1"/>
          </p:cNvSpPr>
          <p:nvPr>
            <p:ph type="sldNum" sz="quarter" idx="10"/>
          </p:nvPr>
        </p:nvSpPr>
        <p:spPr/>
        <p:txBody>
          <a:bodyPr/>
          <a:lstStyle/>
          <a:p>
            <a:pPr>
              <a:defRPr/>
            </a:pPr>
            <a:fld id="{67B8AED8-0C2E-47E2-A04A-D6F3546DF9E8}" type="slidenum">
              <a:rPr lang="en-GB" smtClean="0"/>
              <a:pPr>
                <a:defRPr/>
              </a:pPr>
              <a:t>10</a:t>
            </a:fld>
            <a:endParaRPr lang="en-GB"/>
          </a:p>
        </p:txBody>
      </p:sp>
    </p:spTree>
    <p:extLst>
      <p:ext uri="{BB962C8B-B14F-4D97-AF65-F5344CB8AC3E}">
        <p14:creationId xmlns:p14="http://schemas.microsoft.com/office/powerpoint/2010/main" val="4356634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813" y="774700"/>
            <a:ext cx="6797675" cy="3824288"/>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smtClean="0"/>
              <a:t>The Programmable</a:t>
            </a:r>
            <a:r>
              <a:rPr lang="en-US" baseline="0" dirty="0" smtClean="0"/>
              <a:t> Pulse Generator is a </a:t>
            </a:r>
            <a:r>
              <a:rPr lang="en-GB" sz="1200" kern="1200" dirty="0" smtClean="0">
                <a:solidFill>
                  <a:schemeClr val="tx1"/>
                </a:solidFill>
                <a:effectLst/>
                <a:latin typeface="Times New Roman" pitchFamily="18" charset="0"/>
                <a:ea typeface="+mn-ea"/>
                <a:cs typeface="+mn-cs"/>
              </a:rPr>
              <a:t>Quantum Composer 9530, which already has EPICS device support.</a:t>
            </a:r>
          </a:p>
          <a:p>
            <a:pPr marL="171450" lvl="0" indent="-171450">
              <a:buFont typeface="Arial" panose="020B0604020202020204" pitchFamily="34" charset="0"/>
              <a:buChar char="•"/>
            </a:pPr>
            <a:r>
              <a:rPr lang="en-US" sz="1200" kern="1200" dirty="0" smtClean="0">
                <a:solidFill>
                  <a:schemeClr val="tx1"/>
                </a:solidFill>
                <a:effectLst/>
                <a:latin typeface="Times New Roman" pitchFamily="18" charset="0"/>
                <a:ea typeface="+mn-ea"/>
                <a:cs typeface="+mn-cs"/>
              </a:rPr>
              <a:t>High</a:t>
            </a:r>
            <a:r>
              <a:rPr lang="en-US" sz="1200" kern="1200" baseline="0" dirty="0" smtClean="0">
                <a:solidFill>
                  <a:schemeClr val="tx1"/>
                </a:solidFill>
                <a:effectLst/>
                <a:latin typeface="Times New Roman" pitchFamily="18" charset="0"/>
                <a:ea typeface="+mn-ea"/>
                <a:cs typeface="+mn-cs"/>
              </a:rPr>
              <a:t> speed data acquisition:</a:t>
            </a:r>
          </a:p>
          <a:p>
            <a:pPr marL="628650" lvl="1" indent="-171450">
              <a:buFont typeface="Arial" panose="020B0604020202020204" pitchFamily="34" charset="0"/>
              <a:buChar char="•"/>
            </a:pPr>
            <a:r>
              <a:rPr lang="en-GB" sz="1200" b="1" dirty="0" smtClean="0">
                <a:latin typeface="Arial" panose="020B0604020202020204" pitchFamily="34" charset="0"/>
                <a:cs typeface="Arial" panose="020B0604020202020204" pitchFamily="34" charset="0"/>
              </a:rPr>
              <a:t>National Instruments PXIe system @ 2500 Hz.</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b="1" dirty="0" smtClean="0">
                <a:latin typeface="Arial" panose="020B0604020202020204" pitchFamily="34" charset="0"/>
                <a:cs typeface="Arial" panose="020B0604020202020204" pitchFamily="34" charset="0"/>
              </a:rPr>
              <a:t>Transferred to DAQ IOC via OPC UA</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b="1" dirty="0" smtClean="0">
                <a:latin typeface="Arial" panose="020B0604020202020204" pitchFamily="34" charset="0"/>
                <a:cs typeface="Arial" panose="020B0604020202020204" pitchFamily="34" charset="0"/>
              </a:rPr>
              <a:t>EPICS </a:t>
            </a:r>
            <a:r>
              <a:rPr lang="en-GB" sz="1200" b="1" dirty="0" err="1" smtClean="0">
                <a:latin typeface="Arial" panose="020B0604020202020204" pitchFamily="34" charset="0"/>
                <a:cs typeface="Arial" panose="020B0604020202020204" pitchFamily="34" charset="0"/>
              </a:rPr>
              <a:t>areaDetector</a:t>
            </a:r>
            <a:r>
              <a:rPr lang="en-GB" sz="1200" b="1" dirty="0" smtClean="0">
                <a:latin typeface="Arial" panose="020B0604020202020204" pitchFamily="34" charset="0"/>
                <a:cs typeface="Arial" panose="020B0604020202020204" pitchFamily="34" charset="0"/>
              </a:rPr>
              <a:t> driver writes to HDF5 files.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GB" sz="1200" b="1"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67B8AED8-0C2E-47E2-A04A-D6F3546DF9E8}" type="slidenum">
              <a:rPr lang="en-GB" smtClean="0"/>
              <a:pPr>
                <a:defRPr/>
              </a:pPr>
              <a:t>11</a:t>
            </a:fld>
            <a:endParaRPr lang="en-GB"/>
          </a:p>
        </p:txBody>
      </p:sp>
    </p:spTree>
    <p:extLst>
      <p:ext uri="{BB962C8B-B14F-4D97-AF65-F5344CB8AC3E}">
        <p14:creationId xmlns:p14="http://schemas.microsoft.com/office/powerpoint/2010/main" val="19320978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813" y="774700"/>
            <a:ext cx="6797675" cy="3824288"/>
          </a:xfrm>
        </p:spPr>
      </p:sp>
      <p:sp>
        <p:nvSpPr>
          <p:cNvPr id="3" name="Notes Placeholder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HDF5 Files:</a:t>
            </a:r>
            <a:r>
              <a:rPr lang="en-US" baseline="0" dirty="0" smtClean="0"/>
              <a:t> </a:t>
            </a:r>
            <a:r>
              <a:rPr lang="en-US" sz="1400" dirty="0" smtClean="0">
                <a:latin typeface="Arial" panose="020B0604020202020204" pitchFamily="34" charset="0"/>
                <a:cs typeface="Arial" panose="020B0604020202020204" pitchFamily="34" charset="0"/>
              </a:rPr>
              <a:t>Need </a:t>
            </a:r>
            <a:r>
              <a:rPr lang="en-US" sz="1400" dirty="0" err="1" smtClean="0">
                <a:latin typeface="Arial" panose="020B0604020202020204" pitchFamily="34" charset="0"/>
                <a:cs typeface="Arial" panose="020B0604020202020204" pitchFamily="34" charset="0"/>
              </a:rPr>
              <a:t>filesystem</a:t>
            </a:r>
            <a:r>
              <a:rPr lang="en-US" sz="1400" dirty="0" smtClean="0">
                <a:latin typeface="Arial" panose="020B0604020202020204" pitchFamily="34" charset="0"/>
                <a:cs typeface="Arial" panose="020B0604020202020204" pitchFamily="34" charset="0"/>
              </a:rPr>
              <a:t> browsing and file download capability.</a:t>
            </a:r>
          </a:p>
          <a:p>
            <a:endParaRPr lang="en-US" dirty="0" smtClean="0"/>
          </a:p>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Archiver Appliance</a:t>
            </a:r>
            <a:r>
              <a:rPr lang="en-US" baseline="0" dirty="0" smtClean="0"/>
              <a:t> Data: </a:t>
            </a:r>
            <a:r>
              <a:rPr lang="en-US" sz="1400" dirty="0" smtClean="0">
                <a:latin typeface="Arial" panose="020B0604020202020204" pitchFamily="34" charset="0"/>
                <a:cs typeface="Arial" panose="020B0604020202020204" pitchFamily="34" charset="0"/>
              </a:rPr>
              <a:t>Need access to the Archiver Appliance user interface.</a:t>
            </a:r>
            <a:endParaRPr lang="en-GB" sz="1400" dirty="0" smtClean="0">
              <a:latin typeface="Arial" panose="020B0604020202020204" pitchFamily="34" charset="0"/>
              <a:cs typeface="Arial" panose="020B0604020202020204" pitchFamily="34" charset="0"/>
            </a:endParaRPr>
          </a:p>
          <a:p>
            <a:endParaRPr lang="en-GB" dirty="0"/>
          </a:p>
        </p:txBody>
      </p:sp>
      <p:sp>
        <p:nvSpPr>
          <p:cNvPr id="4" name="Slide Number Placeholder 3"/>
          <p:cNvSpPr>
            <a:spLocks noGrp="1"/>
          </p:cNvSpPr>
          <p:nvPr>
            <p:ph type="sldNum" sz="quarter" idx="10"/>
          </p:nvPr>
        </p:nvSpPr>
        <p:spPr/>
        <p:txBody>
          <a:bodyPr/>
          <a:lstStyle/>
          <a:p>
            <a:pPr>
              <a:defRPr/>
            </a:pPr>
            <a:fld id="{67B8AED8-0C2E-47E2-A04A-D6F3546DF9E8}" type="slidenum">
              <a:rPr lang="en-GB" smtClean="0"/>
              <a:pPr>
                <a:defRPr/>
              </a:pPr>
              <a:t>12</a:t>
            </a:fld>
            <a:endParaRPr lang="en-GB"/>
          </a:p>
        </p:txBody>
      </p:sp>
    </p:spTree>
    <p:extLst>
      <p:ext uri="{BB962C8B-B14F-4D97-AF65-F5344CB8AC3E}">
        <p14:creationId xmlns:p14="http://schemas.microsoft.com/office/powerpoint/2010/main" val="1829575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813" y="774700"/>
            <a:ext cx="6797675" cy="3824288"/>
          </a:xfrm>
        </p:spPr>
      </p:sp>
      <p:sp>
        <p:nvSpPr>
          <p:cNvPr id="3" name="Notes Placeholder 2"/>
          <p:cNvSpPr>
            <a:spLocks noGrp="1"/>
          </p:cNvSpPr>
          <p:nvPr>
            <p:ph type="body" idx="1"/>
          </p:nvPr>
        </p:nvSpPr>
        <p:spPr/>
        <p:txBody>
          <a:bodyPr/>
          <a:lstStyle/>
          <a:p>
            <a:r>
              <a:rPr lang="en-GB" sz="1800" dirty="0" smtClean="0">
                <a:latin typeface="Arial" panose="020B0604020202020204" pitchFamily="34" charset="0"/>
                <a:cs typeface="Arial" panose="020B0604020202020204" pitchFamily="34" charset="0"/>
              </a:rPr>
              <a:t>NGNIX Provides a single access point using the HTTP protocol, providing a simple solution to this problem.</a:t>
            </a:r>
          </a:p>
          <a:p>
            <a:endParaRPr lang="en-US" sz="1800" dirty="0" smtClean="0">
              <a:latin typeface="Arial" panose="020B0604020202020204" pitchFamily="34" charset="0"/>
              <a:cs typeface="Arial" panose="020B0604020202020204" pitchFamily="34" charset="0"/>
            </a:endParaRPr>
          </a:p>
          <a:p>
            <a:r>
              <a:rPr lang="en-US" sz="1800" dirty="0" smtClean="0">
                <a:latin typeface="Arial" panose="020B0604020202020204" pitchFamily="34" charset="0"/>
                <a:cs typeface="Arial" panose="020B0604020202020204" pitchFamily="34" charset="0"/>
              </a:rPr>
              <a:t>NGNIX Reverse Proxy:</a:t>
            </a:r>
            <a:br>
              <a:rPr lang="en-US" sz="1800" dirty="0" smtClean="0">
                <a:latin typeface="Arial" panose="020B0604020202020204" pitchFamily="34" charset="0"/>
                <a:cs typeface="Arial" panose="020B0604020202020204" pitchFamily="34" charset="0"/>
              </a:rPr>
            </a:br>
            <a:endParaRPr lang="en-US" sz="1800" dirty="0" smtClean="0">
              <a:latin typeface="Arial" panose="020B0604020202020204" pitchFamily="34" charset="0"/>
              <a:cs typeface="Arial" panose="020B0604020202020204" pitchFamily="34" charset="0"/>
            </a:endParaRPr>
          </a:p>
          <a:p>
            <a:r>
              <a:rPr lang="en-GB" sz="1800" dirty="0" err="1" smtClean="0">
                <a:latin typeface="Arial" panose="020B0604020202020204" pitchFamily="34" charset="0"/>
                <a:cs typeface="Arial" panose="020B0604020202020204" pitchFamily="34" charset="0"/>
              </a:rPr>
              <a:t>OpenResty</a:t>
            </a:r>
            <a:r>
              <a:rPr lang="en-GB" sz="1800" dirty="0" smtClean="0">
                <a:latin typeface="Arial" panose="020B0604020202020204" pitchFamily="34" charset="0"/>
                <a:cs typeface="Arial" panose="020B0604020202020204" pitchFamily="34" charset="0"/>
              </a:rPr>
              <a:t>.</a:t>
            </a:r>
          </a:p>
          <a:p>
            <a:pPr lvl="1"/>
            <a:r>
              <a:rPr lang="en-GB" sz="1400" dirty="0" smtClean="0">
                <a:latin typeface="Arial" panose="020B0604020202020204" pitchFamily="34" charset="0"/>
                <a:cs typeface="Arial" panose="020B0604020202020204" pitchFamily="34" charset="0"/>
              </a:rPr>
              <a:t>support for </a:t>
            </a:r>
            <a:r>
              <a:rPr lang="en-GB" sz="1400" dirty="0" err="1" smtClean="0">
                <a:latin typeface="Arial" panose="020B0604020202020204" pitchFamily="34" charset="0"/>
                <a:cs typeface="Arial" panose="020B0604020202020204" pitchFamily="34" charset="0"/>
              </a:rPr>
              <a:t>OpenID</a:t>
            </a:r>
            <a:r>
              <a:rPr lang="en-GB" sz="1400" dirty="0" smtClean="0">
                <a:latin typeface="Arial" panose="020B0604020202020204" pitchFamily="34" charset="0"/>
                <a:cs typeface="Arial" panose="020B0604020202020204" pitchFamily="34" charset="0"/>
              </a:rPr>
              <a:t>-Connect </a:t>
            </a:r>
            <a:r>
              <a:rPr lang="en-GB" sz="1400" dirty="0" err="1" smtClean="0">
                <a:latin typeface="Arial" panose="020B0604020202020204" pitchFamily="34" charset="0"/>
                <a:cs typeface="Arial" panose="020B0604020202020204" pitchFamily="34" charset="0"/>
              </a:rPr>
              <a:t>auth</a:t>
            </a:r>
            <a:r>
              <a:rPr lang="en-GB" sz="1400" dirty="0" smtClean="0">
                <a:latin typeface="Arial" panose="020B0604020202020204" pitchFamily="34" charset="0"/>
                <a:cs typeface="Arial" panose="020B0604020202020204" pitchFamily="34" charset="0"/>
              </a:rPr>
              <a:t> can directly interact with </a:t>
            </a:r>
            <a:r>
              <a:rPr lang="en-GB" sz="1400" dirty="0" err="1" smtClean="0">
                <a:latin typeface="Arial" panose="020B0604020202020204" pitchFamily="34" charset="0"/>
                <a:cs typeface="Arial" panose="020B0604020202020204" pitchFamily="34" charset="0"/>
              </a:rPr>
              <a:t>Keycloak</a:t>
            </a:r>
            <a:endParaRPr lang="en-GB" sz="1800" dirty="0" smtClean="0">
              <a:latin typeface="Arial" panose="020B0604020202020204" pitchFamily="34" charset="0"/>
              <a:cs typeface="Arial" panose="020B0604020202020204" pitchFamily="34" charset="0"/>
            </a:endParaRPr>
          </a:p>
          <a:p>
            <a:pPr lvl="1"/>
            <a:r>
              <a:rPr lang="en-GB" sz="1400" dirty="0" smtClean="0">
                <a:latin typeface="Arial" panose="020B0604020202020204" pitchFamily="34" charset="0"/>
                <a:cs typeface="Arial" panose="020B0604020202020204" pitchFamily="34" charset="0"/>
              </a:rPr>
              <a:t>An open source application that provides good performance, reliability and security.</a:t>
            </a:r>
          </a:p>
          <a:p>
            <a:pPr lvl="1"/>
            <a:r>
              <a:rPr lang="en-GB" sz="1400" dirty="0" smtClean="0">
                <a:latin typeface="Arial" panose="020B0604020202020204" pitchFamily="34" charset="0"/>
                <a:cs typeface="Arial" panose="020B0604020202020204" pitchFamily="34" charset="0"/>
              </a:rPr>
              <a:t>Supports </a:t>
            </a:r>
            <a:r>
              <a:rPr lang="en-GB" sz="1400" dirty="0" err="1" smtClean="0">
                <a:latin typeface="Arial" panose="020B0604020202020204" pitchFamily="34" charset="0"/>
                <a:cs typeface="Arial" panose="020B0604020202020204" pitchFamily="34" charset="0"/>
              </a:rPr>
              <a:t>OpenID</a:t>
            </a:r>
            <a:r>
              <a:rPr lang="en-GB" sz="1400" dirty="0" smtClean="0">
                <a:latin typeface="Arial" panose="020B0604020202020204" pitchFamily="34" charset="0"/>
                <a:cs typeface="Arial" panose="020B0604020202020204" pitchFamily="34" charset="0"/>
              </a:rPr>
              <a:t>-Connect authentication</a:t>
            </a:r>
          </a:p>
          <a:p>
            <a:pPr lvl="1"/>
            <a:r>
              <a:rPr lang="en-GB" sz="1400" dirty="0" smtClean="0">
                <a:latin typeface="Arial" panose="020B0604020202020204" pitchFamily="34" charset="0"/>
                <a:cs typeface="Arial" panose="020B0604020202020204" pitchFamily="34" charset="0"/>
              </a:rPr>
              <a:t>Can directly interact with </a:t>
            </a:r>
            <a:r>
              <a:rPr lang="en-GB" sz="1400" dirty="0" err="1" smtClean="0">
                <a:latin typeface="Arial" panose="020B0604020202020204" pitchFamily="34" charset="0"/>
                <a:cs typeface="Arial" panose="020B0604020202020204" pitchFamily="34" charset="0"/>
              </a:rPr>
              <a:t>Keycloak</a:t>
            </a:r>
            <a:r>
              <a:rPr lang="en-GB" sz="1400" dirty="0" smtClean="0">
                <a:latin typeface="Arial" panose="020B0604020202020204" pitchFamily="34" charset="0"/>
                <a:cs typeface="Arial" panose="020B0604020202020204" pitchFamily="34" charset="0"/>
              </a:rPr>
              <a:t>.</a:t>
            </a:r>
          </a:p>
          <a:p>
            <a:endParaRPr lang="en-GB" sz="1800" dirty="0" smtClean="0">
              <a:latin typeface="Arial" panose="020B0604020202020204" pitchFamily="34" charset="0"/>
              <a:cs typeface="Arial" panose="020B0604020202020204" pitchFamily="34" charset="0"/>
            </a:endParaRPr>
          </a:p>
          <a:p>
            <a:r>
              <a:rPr lang="en-GB" sz="1800" dirty="0" err="1" smtClean="0">
                <a:latin typeface="Arial" panose="020B0604020202020204" pitchFamily="34" charset="0"/>
                <a:cs typeface="Arial" panose="020B0604020202020204" pitchFamily="34" charset="0"/>
              </a:rPr>
              <a:t>Keycloak</a:t>
            </a:r>
            <a:r>
              <a:rPr lang="en-GB" sz="1800" dirty="0" smtClean="0">
                <a:latin typeface="Arial" panose="020B0604020202020204" pitchFamily="34" charset="0"/>
                <a:cs typeface="Arial" panose="020B0604020202020204" pitchFamily="34" charset="0"/>
              </a:rPr>
              <a:t> (Open Source) will be used as the identity and access management solution.</a:t>
            </a:r>
          </a:p>
          <a:p>
            <a:endParaRPr lang="en-GB" dirty="0"/>
          </a:p>
        </p:txBody>
      </p:sp>
      <p:sp>
        <p:nvSpPr>
          <p:cNvPr id="4" name="Slide Number Placeholder 3"/>
          <p:cNvSpPr>
            <a:spLocks noGrp="1"/>
          </p:cNvSpPr>
          <p:nvPr>
            <p:ph type="sldNum" sz="quarter" idx="10"/>
          </p:nvPr>
        </p:nvSpPr>
        <p:spPr/>
        <p:txBody>
          <a:bodyPr/>
          <a:lstStyle/>
          <a:p>
            <a:pPr>
              <a:defRPr/>
            </a:pPr>
            <a:fld id="{67B8AED8-0C2E-47E2-A04A-D6F3546DF9E8}" type="slidenum">
              <a:rPr lang="en-GB" smtClean="0"/>
              <a:pPr>
                <a:defRPr/>
              </a:pPr>
              <a:t>13</a:t>
            </a:fld>
            <a:endParaRPr lang="en-GB"/>
          </a:p>
        </p:txBody>
      </p:sp>
    </p:spTree>
    <p:extLst>
      <p:ext uri="{BB962C8B-B14F-4D97-AF65-F5344CB8AC3E}">
        <p14:creationId xmlns:p14="http://schemas.microsoft.com/office/powerpoint/2010/main" val="41453332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813" y="774700"/>
            <a:ext cx="6797675" cy="38242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Sitting underneath the overall experiment</a:t>
            </a:r>
            <a:r>
              <a:rPr lang="en-US" baseline="0" dirty="0" smtClean="0"/>
              <a:t> sequencer (mentioned earlier) is a magnet pulse sequencer.</a:t>
            </a:r>
          </a:p>
          <a:p>
            <a:pPr marL="171450" indent="-171450">
              <a:buFont typeface="Arial" panose="020B0604020202020204" pitchFamily="34" charset="0"/>
              <a:buChar char="•"/>
            </a:pPr>
            <a:r>
              <a:rPr lang="en-US" baseline="0" dirty="0" smtClean="0"/>
              <a:t>The hardware is a bespoke subsystem designed and delivered by a third-party supplier.</a:t>
            </a:r>
          </a:p>
          <a:p>
            <a:pPr marL="171450" indent="-171450">
              <a:buFont typeface="Arial" panose="020B0604020202020204" pitchFamily="34" charset="0"/>
              <a:buChar char="•"/>
            </a:pPr>
            <a:r>
              <a:rPr lang="en-US" baseline="0" dirty="0" smtClean="0"/>
              <a:t>This facilitates the execution of a simple list of magnet pulse profiles, in order.</a:t>
            </a:r>
          </a:p>
          <a:p>
            <a:pPr marL="171450" indent="-171450">
              <a:buFont typeface="Arial" panose="020B0604020202020204" pitchFamily="34" charset="0"/>
              <a:buChar char="•"/>
            </a:pPr>
            <a:r>
              <a:rPr lang="en-US" baseline="0" dirty="0" smtClean="0"/>
              <a:t>A pulse profile consists of up to 10 points, each defined with a current and time value.</a:t>
            </a:r>
          </a:p>
          <a:p>
            <a:pPr marL="171450" indent="-171450">
              <a:buFont typeface="Arial" panose="020B0604020202020204" pitchFamily="34" charset="0"/>
              <a:buChar char="•"/>
            </a:pPr>
            <a:r>
              <a:rPr lang="en-US" baseline="0" dirty="0" smtClean="0"/>
              <a:t>The current value will have been derived from the desired magnetic flux for each step.</a:t>
            </a:r>
          </a:p>
          <a:p>
            <a:pPr marL="171450" indent="-171450">
              <a:buFont typeface="Arial" panose="020B0604020202020204" pitchFamily="34" charset="0"/>
              <a:buChar char="•"/>
            </a:pPr>
            <a:r>
              <a:rPr lang="en-US" dirty="0" smtClean="0"/>
              <a:t>The pulsed magnet controller will run each pulse profile on receiving a trigger signal from the programmable pulse generator.</a:t>
            </a:r>
          </a:p>
          <a:p>
            <a:pPr marL="171450" indent="-171450">
              <a:buFont typeface="Arial" panose="020B0604020202020204" pitchFamily="34" charset="0"/>
              <a:buChar char="•"/>
            </a:pPr>
            <a:r>
              <a:rPr lang="en-US" dirty="0" smtClean="0"/>
              <a:t>The pulse sequencer will load the next step/pulse profile, immediately after the pulsed magnet controller has finished running the previous profile. </a:t>
            </a:r>
          </a:p>
          <a:p>
            <a:pPr marL="171450" indent="-171450">
              <a:buFont typeface="Arial" panose="020B0604020202020204" pitchFamily="34" charset="0"/>
              <a:buChar char="•"/>
            </a:pPr>
            <a:r>
              <a:rPr lang="en-US" dirty="0" smtClean="0"/>
              <a:t>Pulse sequences will be pre-designed and loaded into the CSCS</a:t>
            </a:r>
            <a:r>
              <a:rPr lang="en-US" baseline="0" dirty="0" smtClean="0"/>
              <a:t> (Chimera SCADA Control System) via spreadsheet (Python script).</a:t>
            </a:r>
            <a:endParaRPr lang="en-US" dirty="0" smtClean="0"/>
          </a:p>
          <a:p>
            <a:endParaRPr lang="en-GB" dirty="0"/>
          </a:p>
        </p:txBody>
      </p:sp>
      <p:sp>
        <p:nvSpPr>
          <p:cNvPr id="4" name="Slide Number Placeholder 3"/>
          <p:cNvSpPr>
            <a:spLocks noGrp="1"/>
          </p:cNvSpPr>
          <p:nvPr>
            <p:ph type="sldNum" sz="quarter" idx="10"/>
          </p:nvPr>
        </p:nvSpPr>
        <p:spPr/>
        <p:txBody>
          <a:bodyPr/>
          <a:lstStyle/>
          <a:p>
            <a:pPr>
              <a:defRPr/>
            </a:pPr>
            <a:fld id="{67B8AED8-0C2E-47E2-A04A-D6F3546DF9E8}" type="slidenum">
              <a:rPr lang="en-GB" smtClean="0"/>
              <a:pPr>
                <a:defRPr/>
              </a:pPr>
              <a:t>14</a:t>
            </a:fld>
            <a:endParaRPr lang="en-GB"/>
          </a:p>
        </p:txBody>
      </p:sp>
    </p:spTree>
    <p:extLst>
      <p:ext uri="{BB962C8B-B14F-4D97-AF65-F5344CB8AC3E}">
        <p14:creationId xmlns:p14="http://schemas.microsoft.com/office/powerpoint/2010/main" val="7382132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813" y="774700"/>
            <a:ext cx="6797675" cy="3824288"/>
          </a:xfrm>
        </p:spPr>
      </p:sp>
      <p:sp>
        <p:nvSpPr>
          <p:cNvPr id="3" name="Notes Placeholder 2"/>
          <p:cNvSpPr>
            <a:spLocks noGrp="1"/>
          </p:cNvSpPr>
          <p:nvPr>
            <p:ph type="body" idx="1"/>
          </p:nvPr>
        </p:nvSpPr>
        <p:spPr/>
        <p:txBody>
          <a:bodyPr/>
          <a:lstStyle/>
          <a:p>
            <a:pPr lvl="0"/>
            <a:r>
              <a:rPr lang="en-GB" b="1" dirty="0" smtClean="0"/>
              <a:t>Pulse Period: </a:t>
            </a:r>
            <a:r>
              <a:rPr lang="en-GB" dirty="0" smtClean="0"/>
              <a:t>Allows the user to define the period between pulsed magnet pulses via the programmable pulse generator.</a:t>
            </a:r>
            <a:endParaRPr lang="en-GB" sz="1800" dirty="0" smtClean="0"/>
          </a:p>
          <a:p>
            <a:pPr lvl="0"/>
            <a:r>
              <a:rPr lang="en-GB" b="1" dirty="0" smtClean="0"/>
              <a:t>Start:</a:t>
            </a:r>
            <a:r>
              <a:rPr lang="en-GB" dirty="0" smtClean="0"/>
              <a:t> The pulse profile for the selected step is sent to the pulsed magnet controller. </a:t>
            </a:r>
            <a:endParaRPr lang="en-GB" sz="1800" dirty="0" smtClean="0"/>
          </a:p>
          <a:p>
            <a:pPr lvl="0"/>
            <a:r>
              <a:rPr lang="en-GB" b="1" dirty="0" smtClean="0"/>
              <a:t>Mode: </a:t>
            </a:r>
            <a:r>
              <a:rPr lang="en-GB" dirty="0" smtClean="0"/>
              <a:t>Running mode for the sequencer</a:t>
            </a:r>
            <a:endParaRPr lang="en-GB" sz="1800" dirty="0" smtClean="0"/>
          </a:p>
          <a:p>
            <a:pPr lvl="1"/>
            <a:r>
              <a:rPr lang="en-GB" b="1" dirty="0" smtClean="0"/>
              <a:t>Auto:</a:t>
            </a:r>
            <a:r>
              <a:rPr lang="en-GB" dirty="0" smtClean="0"/>
              <a:t> The sequencer will automatically run through all configured steps from the selected step. A new step will be loaded immediately after completing the pulse from the previous step.</a:t>
            </a:r>
            <a:endParaRPr lang="en-GB" sz="1600" dirty="0" smtClean="0"/>
          </a:p>
          <a:p>
            <a:pPr lvl="1"/>
            <a:r>
              <a:rPr lang="en-GB" b="1" dirty="0" smtClean="0"/>
              <a:t>Manual: </a:t>
            </a:r>
            <a:r>
              <a:rPr lang="en-GB" dirty="0" smtClean="0"/>
              <a:t>The sequencer will run the selected step only. The pulse generator should be disabled after sending a single pulse.</a:t>
            </a:r>
            <a:endParaRPr lang="en-GB" sz="1600" dirty="0" smtClean="0"/>
          </a:p>
          <a:p>
            <a:pPr lvl="0"/>
            <a:r>
              <a:rPr lang="en-GB" b="1" dirty="0" smtClean="0"/>
              <a:t>Manual Step Selection: </a:t>
            </a:r>
            <a:r>
              <a:rPr lang="en-GB" dirty="0" smtClean="0"/>
              <a:t>Allows an initial step to be selected for automatic or manual running. The value will increment if a given step is completed. It will default to step one and be reset to one when a sequence completes.</a:t>
            </a:r>
            <a:endParaRPr lang="en-GB" sz="1800" dirty="0" smtClean="0"/>
          </a:p>
          <a:p>
            <a:pPr lvl="0"/>
            <a:r>
              <a:rPr lang="en-GB" b="1" dirty="0" smtClean="0"/>
              <a:t>Pause Sequence:</a:t>
            </a:r>
            <a:r>
              <a:rPr lang="en-GB" dirty="0" smtClean="0"/>
              <a:t> The sequence will be stopped, and the pulse generator output disabled after the pulse for the currently running step has been completed. The start button will resume the sequence from the next step.</a:t>
            </a:r>
            <a:endParaRPr lang="en-GB" sz="1800" dirty="0" smtClean="0"/>
          </a:p>
          <a:p>
            <a:r>
              <a:rPr lang="en-GB" b="1" dirty="0" smtClean="0"/>
              <a:t>Stop Sequence: </a:t>
            </a:r>
            <a:r>
              <a:rPr lang="en-GB" dirty="0" smtClean="0"/>
              <a:t>The sequence will be stopped, and the pulse generator output disabled after the pulse for the currently running step has been completed. The sequencer will be reset to step one.</a:t>
            </a:r>
            <a:endParaRPr lang="en-US" sz="4000" b="1" dirty="0" smtClean="0">
              <a:latin typeface="Arial" panose="020B0604020202020204" pitchFamily="34" charset="0"/>
              <a:cs typeface="Arial" panose="020B0604020202020204" pitchFamily="34" charset="0"/>
            </a:endParaRPr>
          </a:p>
          <a:p>
            <a:endParaRPr lang="en-GB" dirty="0"/>
          </a:p>
        </p:txBody>
      </p:sp>
      <p:sp>
        <p:nvSpPr>
          <p:cNvPr id="4" name="Slide Number Placeholder 3"/>
          <p:cNvSpPr>
            <a:spLocks noGrp="1"/>
          </p:cNvSpPr>
          <p:nvPr>
            <p:ph type="sldNum" sz="quarter" idx="10"/>
          </p:nvPr>
        </p:nvSpPr>
        <p:spPr/>
        <p:txBody>
          <a:bodyPr/>
          <a:lstStyle/>
          <a:p>
            <a:pPr>
              <a:defRPr/>
            </a:pPr>
            <a:fld id="{67B8AED8-0C2E-47E2-A04A-D6F3546DF9E8}" type="slidenum">
              <a:rPr lang="en-GB" smtClean="0"/>
              <a:pPr>
                <a:defRPr/>
              </a:pPr>
              <a:t>15</a:t>
            </a:fld>
            <a:endParaRPr lang="en-GB"/>
          </a:p>
        </p:txBody>
      </p:sp>
    </p:spTree>
    <p:extLst>
      <p:ext uri="{BB962C8B-B14F-4D97-AF65-F5344CB8AC3E}">
        <p14:creationId xmlns:p14="http://schemas.microsoft.com/office/powerpoint/2010/main" val="28078746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813" y="774700"/>
            <a:ext cx="6797675" cy="3824288"/>
          </a:xfrm>
        </p:spPr>
      </p:sp>
      <p:sp>
        <p:nvSpPr>
          <p:cNvPr id="3" name="Notes Placeholder 2"/>
          <p:cNvSpPr>
            <a:spLocks noGrp="1"/>
          </p:cNvSpPr>
          <p:nvPr>
            <p:ph type="body" idx="1"/>
          </p:nvPr>
        </p:nvSpPr>
        <p:spPr/>
        <p:txBody>
          <a:bodyPr/>
          <a:lstStyle/>
          <a:p>
            <a:pPr lvl="0"/>
            <a:r>
              <a:rPr lang="en-GB" b="1" dirty="0" smtClean="0"/>
              <a:t>Overall Progress Bar: </a:t>
            </a:r>
            <a:r>
              <a:rPr lang="en-GB" dirty="0" smtClean="0"/>
              <a:t>Indicates progress through the list of configured steps.</a:t>
            </a:r>
          </a:p>
          <a:p>
            <a:pPr lvl="0"/>
            <a:r>
              <a:rPr lang="en-GB" b="1" dirty="0" smtClean="0"/>
              <a:t>Current Step: </a:t>
            </a:r>
            <a:r>
              <a:rPr lang="en-GB" dirty="0" smtClean="0"/>
              <a:t>Indicate the current step in progress and the total number of steps.</a:t>
            </a:r>
          </a:p>
          <a:p>
            <a:pPr lvl="0"/>
            <a:r>
              <a:rPr lang="en-GB" b="1" dirty="0" smtClean="0"/>
              <a:t>Pulse Time Elapsed: </a:t>
            </a:r>
            <a:r>
              <a:rPr lang="en-GB" dirty="0" smtClean="0"/>
              <a:t>Displays the time elapsed since the last magnet pulse was triggered.</a:t>
            </a:r>
          </a:p>
          <a:p>
            <a:pPr lvl="0"/>
            <a:r>
              <a:rPr lang="en-GB" b="1" dirty="0" smtClean="0"/>
              <a:t>Pulse Status: </a:t>
            </a:r>
            <a:r>
              <a:rPr lang="en-GB" dirty="0" smtClean="0"/>
              <a:t>Reflects the status indicators from the pulsed magnet controller to indicate pulse progress.</a:t>
            </a:r>
          </a:p>
          <a:p>
            <a:endParaRPr lang="en-GB" dirty="0"/>
          </a:p>
        </p:txBody>
      </p:sp>
      <p:sp>
        <p:nvSpPr>
          <p:cNvPr id="4" name="Slide Number Placeholder 3"/>
          <p:cNvSpPr>
            <a:spLocks noGrp="1"/>
          </p:cNvSpPr>
          <p:nvPr>
            <p:ph type="sldNum" sz="quarter" idx="10"/>
          </p:nvPr>
        </p:nvSpPr>
        <p:spPr/>
        <p:txBody>
          <a:bodyPr/>
          <a:lstStyle/>
          <a:p>
            <a:pPr>
              <a:defRPr/>
            </a:pPr>
            <a:fld id="{67B8AED8-0C2E-47E2-A04A-D6F3546DF9E8}" type="slidenum">
              <a:rPr lang="en-GB" smtClean="0"/>
              <a:pPr>
                <a:defRPr/>
              </a:pPr>
              <a:t>16</a:t>
            </a:fld>
            <a:endParaRPr lang="en-GB"/>
          </a:p>
        </p:txBody>
      </p:sp>
    </p:spTree>
    <p:extLst>
      <p:ext uri="{BB962C8B-B14F-4D97-AF65-F5344CB8AC3E}">
        <p14:creationId xmlns:p14="http://schemas.microsoft.com/office/powerpoint/2010/main" val="1170411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813" y="774700"/>
            <a:ext cx="6797675" cy="3824288"/>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7B8AED8-0C2E-47E2-A04A-D6F3546DF9E8}" type="slidenum">
              <a:rPr lang="en-GB" smtClean="0"/>
              <a:pPr>
                <a:defRPr/>
              </a:pPr>
              <a:t>2</a:t>
            </a:fld>
            <a:endParaRPr lang="en-GB"/>
          </a:p>
        </p:txBody>
      </p:sp>
    </p:spTree>
    <p:extLst>
      <p:ext uri="{BB962C8B-B14F-4D97-AF65-F5344CB8AC3E}">
        <p14:creationId xmlns:p14="http://schemas.microsoft.com/office/powerpoint/2010/main" val="25601483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813" y="774700"/>
            <a:ext cx="6797675" cy="3824288"/>
          </a:xfrm>
        </p:spPr>
      </p:sp>
      <p:sp>
        <p:nvSpPr>
          <p:cNvPr id="3" name="Notes Placeholder 2"/>
          <p:cNvSpPr>
            <a:spLocks noGrp="1"/>
          </p:cNvSpPr>
          <p:nvPr>
            <p:ph type="body" idx="1"/>
          </p:nvPr>
        </p:nvSpPr>
        <p:spPr/>
        <p:txBody>
          <a:bodyPr/>
          <a:lstStyle/>
          <a:p>
            <a:r>
              <a:rPr lang="en-US" dirty="0" smtClean="0"/>
              <a:t>CHIMERA will be the only machine in the world able to test components in the combination of high temperatures, magnetic fields and vacuum expected in a fusion power plant – conditions that will be faced in large fusion devices such as ITER, and in future commercial plants.</a:t>
            </a:r>
          </a:p>
          <a:p>
            <a:endParaRPr lang="en-GB" dirty="0"/>
          </a:p>
        </p:txBody>
      </p:sp>
      <p:sp>
        <p:nvSpPr>
          <p:cNvPr id="4" name="Slide Number Placeholder 3"/>
          <p:cNvSpPr>
            <a:spLocks noGrp="1"/>
          </p:cNvSpPr>
          <p:nvPr>
            <p:ph type="sldNum" sz="quarter" idx="10"/>
          </p:nvPr>
        </p:nvSpPr>
        <p:spPr/>
        <p:txBody>
          <a:bodyPr/>
          <a:lstStyle/>
          <a:p>
            <a:pPr>
              <a:defRPr/>
            </a:pPr>
            <a:fld id="{67B8AED8-0C2E-47E2-A04A-D6F3546DF9E8}" type="slidenum">
              <a:rPr lang="en-GB" smtClean="0"/>
              <a:pPr>
                <a:defRPr/>
              </a:pPr>
              <a:t>3</a:t>
            </a:fld>
            <a:endParaRPr lang="en-GB"/>
          </a:p>
        </p:txBody>
      </p:sp>
    </p:spTree>
    <p:extLst>
      <p:ext uri="{BB962C8B-B14F-4D97-AF65-F5344CB8AC3E}">
        <p14:creationId xmlns:p14="http://schemas.microsoft.com/office/powerpoint/2010/main" val="13898165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813" y="774700"/>
            <a:ext cx="6797675" cy="38242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Fusion environmental</a:t>
            </a:r>
            <a:r>
              <a:rPr lang="en-US" baseline="0" dirty="0" smtClean="0"/>
              <a:t> conditions include:</a:t>
            </a:r>
          </a:p>
          <a:p>
            <a:pPr marL="628650" lvl="1" indent="-171450">
              <a:buFont typeface="Arial" panose="020B0604020202020204" pitchFamily="34" charset="0"/>
              <a:buChar char="•"/>
            </a:pPr>
            <a:r>
              <a:rPr lang="en-GB" b="0" dirty="0" smtClean="0">
                <a:latin typeface="Arial" panose="020B0604020202020204" pitchFamily="34" charset="0"/>
                <a:cs typeface="Arial" panose="020B0604020202020204" pitchFamily="34" charset="0"/>
              </a:rPr>
              <a:t>High temperatures</a:t>
            </a:r>
          </a:p>
          <a:p>
            <a:pPr marL="628650" lvl="1" indent="-171450">
              <a:buFont typeface="Arial" panose="020B0604020202020204" pitchFamily="34" charset="0"/>
              <a:buChar char="•"/>
            </a:pPr>
            <a:r>
              <a:rPr lang="en-GB" b="0" dirty="0" smtClean="0">
                <a:latin typeface="Arial" panose="020B0604020202020204" pitchFamily="34" charset="0"/>
                <a:cs typeface="Arial" panose="020B0604020202020204" pitchFamily="34" charset="0"/>
              </a:rPr>
              <a:t>High heat flux</a:t>
            </a:r>
          </a:p>
          <a:p>
            <a:pPr marL="628650" lvl="1" indent="-171450">
              <a:buFont typeface="Arial" panose="020B0604020202020204" pitchFamily="34" charset="0"/>
              <a:buChar char="•"/>
            </a:pPr>
            <a:r>
              <a:rPr lang="en-GB" b="0" dirty="0" smtClean="0">
                <a:latin typeface="Arial" panose="020B0604020202020204" pitchFamily="34" charset="0"/>
                <a:cs typeface="Arial" panose="020B0604020202020204" pitchFamily="34" charset="0"/>
              </a:rPr>
              <a:t>Static and pulsed magnetic loads</a:t>
            </a:r>
          </a:p>
          <a:p>
            <a:pPr marL="628650" lvl="1" indent="-171450">
              <a:buFont typeface="Arial" panose="020B0604020202020204" pitchFamily="34" charset="0"/>
              <a:buChar char="•"/>
            </a:pPr>
            <a:r>
              <a:rPr lang="en-GB" b="0" dirty="0" smtClean="0">
                <a:latin typeface="Arial" panose="020B0604020202020204" pitchFamily="34" charset="0"/>
                <a:cs typeface="Arial" panose="020B0604020202020204" pitchFamily="34" charset="0"/>
              </a:rPr>
              <a:t>Thermal cycling, fatigue, creep and other failure modes</a:t>
            </a:r>
          </a:p>
          <a:p>
            <a:pPr marL="628650" lvl="1" indent="-171450">
              <a:buFont typeface="Arial" panose="020B0604020202020204" pitchFamily="34" charset="0"/>
              <a:buChar char="•"/>
            </a:pPr>
            <a:r>
              <a:rPr lang="en-GB" b="0" dirty="0" smtClean="0">
                <a:latin typeface="Arial" panose="020B0604020202020204" pitchFamily="34" charset="0"/>
                <a:cs typeface="Arial" panose="020B0604020202020204" pitchFamily="34" charset="0"/>
              </a:rPr>
              <a:t>Under vacuum, air or inert gas</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Component analysis</a:t>
            </a:r>
            <a:r>
              <a:rPr lang="en-US" baseline="0" dirty="0" smtClean="0"/>
              <a:t> will be by:</a:t>
            </a:r>
          </a:p>
          <a:p>
            <a:pPr marL="628650" lvl="1" indent="-171450">
              <a:buFont typeface="Arial" panose="020B0604020202020204" pitchFamily="34" charset="0"/>
              <a:buChar char="•"/>
            </a:pPr>
            <a:r>
              <a:rPr lang="en-GB" dirty="0" smtClean="0"/>
              <a:t>Optical digital image correlation</a:t>
            </a:r>
          </a:p>
          <a:p>
            <a:pPr marL="628650" lvl="1" indent="-171450">
              <a:buFont typeface="Arial" panose="020B0604020202020204" pitchFamily="34" charset="0"/>
              <a:buChar char="•"/>
            </a:pPr>
            <a:r>
              <a:rPr lang="en-GB" dirty="0" smtClean="0"/>
              <a:t>Laser metrology</a:t>
            </a:r>
          </a:p>
          <a:p>
            <a:endParaRPr lang="en-GB" dirty="0"/>
          </a:p>
        </p:txBody>
      </p:sp>
      <p:sp>
        <p:nvSpPr>
          <p:cNvPr id="4" name="Slide Number Placeholder 3"/>
          <p:cNvSpPr>
            <a:spLocks noGrp="1"/>
          </p:cNvSpPr>
          <p:nvPr>
            <p:ph type="sldNum" sz="quarter" idx="10"/>
          </p:nvPr>
        </p:nvSpPr>
        <p:spPr/>
        <p:txBody>
          <a:bodyPr/>
          <a:lstStyle/>
          <a:p>
            <a:pPr>
              <a:defRPr/>
            </a:pPr>
            <a:fld id="{67B8AED8-0C2E-47E2-A04A-D6F3546DF9E8}" type="slidenum">
              <a:rPr lang="en-GB" smtClean="0"/>
              <a:pPr>
                <a:defRPr/>
              </a:pPr>
              <a:t>4</a:t>
            </a:fld>
            <a:endParaRPr lang="en-GB"/>
          </a:p>
        </p:txBody>
      </p:sp>
    </p:spTree>
    <p:extLst>
      <p:ext uri="{BB962C8B-B14F-4D97-AF65-F5344CB8AC3E}">
        <p14:creationId xmlns:p14="http://schemas.microsoft.com/office/powerpoint/2010/main" val="17285721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813" y="774700"/>
            <a:ext cx="6797675" cy="3824288"/>
          </a:xfrm>
        </p:spPr>
      </p:sp>
      <p:sp>
        <p:nvSpPr>
          <p:cNvPr id="3" name="Notes Placeholder 2"/>
          <p:cNvSpPr>
            <a:spLocks noGrp="1"/>
          </p:cNvSpPr>
          <p:nvPr>
            <p:ph type="body" idx="1"/>
          </p:nvPr>
        </p:nvSpPr>
        <p:spPr/>
        <p:txBody>
          <a:bodyPr/>
          <a:lstStyle/>
          <a:p>
            <a:r>
              <a:rPr lang="en-US" dirty="0" smtClean="0"/>
              <a:t>CODAC: </a:t>
            </a:r>
            <a:r>
              <a:rPr lang="en-GB" sz="1200" kern="1200" dirty="0" smtClean="0">
                <a:solidFill>
                  <a:schemeClr val="tx1"/>
                </a:solidFill>
                <a:effectLst/>
                <a:latin typeface="Times New Roman" pitchFamily="18" charset="0"/>
                <a:ea typeface="+mn-ea"/>
                <a:cs typeface="+mn-cs"/>
              </a:rPr>
              <a:t>Control, Data Access and Communication</a:t>
            </a:r>
          </a:p>
          <a:p>
            <a:r>
              <a:rPr lang="en-GB" sz="1200" kern="1200" dirty="0" smtClean="0">
                <a:solidFill>
                  <a:schemeClr val="tx1"/>
                </a:solidFill>
                <a:effectLst/>
                <a:latin typeface="Times New Roman" pitchFamily="18" charset="0"/>
                <a:ea typeface="+mn-ea"/>
                <a:cs typeface="+mn-cs"/>
              </a:rPr>
              <a:t>Lays out good industry software and user interface design practices.</a:t>
            </a:r>
          </a:p>
          <a:p>
            <a:endParaRPr lang="en-US" sz="1200" kern="1200" dirty="0" smtClean="0">
              <a:solidFill>
                <a:schemeClr val="tx1"/>
              </a:solidFill>
              <a:effectLst/>
              <a:latin typeface="Times New Roman" pitchFamily="18" charset="0"/>
              <a:ea typeface="+mn-ea"/>
              <a:cs typeface="+mn-cs"/>
            </a:endParaRPr>
          </a:p>
          <a:p>
            <a:r>
              <a:rPr lang="en-US" sz="1200" kern="1200" dirty="0" smtClean="0">
                <a:solidFill>
                  <a:schemeClr val="tx1"/>
                </a:solidFill>
                <a:effectLst/>
                <a:latin typeface="Times New Roman" pitchFamily="18" charset="0"/>
                <a:ea typeface="+mn-ea"/>
                <a:cs typeface="+mn-cs"/>
              </a:rPr>
              <a:t>Siemens PLCs – already have significant EPICS support.</a:t>
            </a:r>
          </a:p>
          <a:p>
            <a:endParaRPr lang="en-US" sz="1200" kern="1200" dirty="0" smtClean="0">
              <a:solidFill>
                <a:schemeClr val="tx1"/>
              </a:solidFill>
              <a:effectLst/>
              <a:latin typeface="Times New Roman" pitchFamily="18" charset="0"/>
              <a:ea typeface="+mn-ea"/>
              <a:cs typeface="+mn-cs"/>
            </a:endParaRPr>
          </a:p>
          <a:p>
            <a:r>
              <a:rPr lang="en-US" sz="1200" kern="1200" dirty="0" smtClean="0">
                <a:solidFill>
                  <a:schemeClr val="tx1"/>
                </a:solidFill>
                <a:effectLst/>
                <a:latin typeface="Times New Roman" pitchFamily="18" charset="0"/>
                <a:ea typeface="+mn-ea"/>
                <a:cs typeface="+mn-cs"/>
              </a:rPr>
              <a:t>Dedicate system computers:</a:t>
            </a:r>
          </a:p>
          <a:p>
            <a:pPr marL="171450" indent="-171450">
              <a:buFont typeface="Arial" panose="020B0604020202020204" pitchFamily="34" charset="0"/>
              <a:buChar char="•"/>
            </a:pPr>
            <a:r>
              <a:rPr lang="en-GB" dirty="0" smtClean="0"/>
              <a:t>7 x Amplicon Impact-D100 (Intel ATOM) embedded PC</a:t>
            </a:r>
          </a:p>
          <a:p>
            <a:pPr marL="171450" indent="-171450">
              <a:buFont typeface="Arial" panose="020B0604020202020204" pitchFamily="34" charset="0"/>
              <a:buChar char="•"/>
            </a:pPr>
            <a:r>
              <a:rPr lang="en-GB" dirty="0" smtClean="0"/>
              <a:t>Amplicon Impact 3104 (DAQ EPICS IOC)</a:t>
            </a:r>
          </a:p>
          <a:p>
            <a:pPr marL="171450" indent="-171450">
              <a:buFont typeface="Arial" panose="020B0604020202020204" pitchFamily="34" charset="0"/>
              <a:buChar char="•"/>
            </a:pPr>
            <a:r>
              <a:rPr lang="en-GB" dirty="0" smtClean="0"/>
              <a:t>3 x Dell PowerEdge rack servers (NAS and central servers)</a:t>
            </a:r>
          </a:p>
          <a:p>
            <a:pPr marL="171450" indent="-171450">
              <a:buFont typeface="Arial" panose="020B0604020202020204" pitchFamily="34" charset="0"/>
              <a:buChar char="•"/>
            </a:pPr>
            <a:endParaRPr lang="en-US" dirty="0" smtClean="0"/>
          </a:p>
          <a:p>
            <a:pPr marL="0" indent="0">
              <a:buFont typeface="Arial" panose="020B0604020202020204" pitchFamily="34" charset="0"/>
              <a:buNone/>
            </a:pPr>
            <a:r>
              <a:rPr lang="en-US" dirty="0" smtClean="0"/>
              <a:t>OPC-UA </a:t>
            </a:r>
            <a:r>
              <a:rPr lang="en-US" dirty="0" err="1" smtClean="0"/>
              <a:t>Comms</a:t>
            </a:r>
            <a:r>
              <a:rPr lang="en-US" dirty="0" smtClean="0"/>
              <a:t>:</a:t>
            </a:r>
          </a:p>
          <a:p>
            <a:pPr marL="171450" indent="-171450">
              <a:buFont typeface="Arial" panose="020B0604020202020204" pitchFamily="34" charset="0"/>
              <a:buChar char="•"/>
            </a:pPr>
            <a:r>
              <a:rPr lang="en-GB" dirty="0" smtClean="0"/>
              <a:t>OPC UA EPICS support from ITER with Unified Automation Client SDK.</a:t>
            </a:r>
          </a:p>
          <a:p>
            <a:pPr marL="171450" indent="-171450">
              <a:buFont typeface="Arial" panose="020B0604020202020204" pitchFamily="34" charset="0"/>
              <a:buChar char="•"/>
            </a:pPr>
            <a:r>
              <a:rPr lang="en-GB" dirty="0" smtClean="0"/>
              <a:t>DAQ uses LabVIEW OPC UA Toolkit</a:t>
            </a:r>
          </a:p>
          <a:p>
            <a:pPr marL="0" indent="0">
              <a:buFont typeface="Arial" panose="020B0604020202020204" pitchFamily="34" charset="0"/>
              <a:buNone/>
            </a:pPr>
            <a:endParaRPr lang="en-GB" dirty="0" smtClean="0"/>
          </a:p>
          <a:p>
            <a:pPr marL="0" indent="0">
              <a:buFont typeface="Arial" panose="020B0604020202020204" pitchFamily="34" charset="0"/>
              <a:buNone/>
            </a:pPr>
            <a:endParaRPr lang="en-US" dirty="0" smtClean="0"/>
          </a:p>
          <a:p>
            <a:pPr marL="0" indent="0">
              <a:buFont typeface="Arial" panose="020B0604020202020204" pitchFamily="34" charset="0"/>
              <a:buNone/>
            </a:pP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67B8AED8-0C2E-47E2-A04A-D6F3546DF9E8}" type="slidenum">
              <a:rPr lang="en-GB" smtClean="0"/>
              <a:pPr>
                <a:defRPr/>
              </a:pPr>
              <a:t>5</a:t>
            </a:fld>
            <a:endParaRPr lang="en-GB"/>
          </a:p>
        </p:txBody>
      </p:sp>
    </p:spTree>
    <p:extLst>
      <p:ext uri="{BB962C8B-B14F-4D97-AF65-F5344CB8AC3E}">
        <p14:creationId xmlns:p14="http://schemas.microsoft.com/office/powerpoint/2010/main" val="3344642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813" y="774700"/>
            <a:ext cx="6797675" cy="3824288"/>
          </a:xfrm>
        </p:spPr>
      </p:sp>
      <p:sp>
        <p:nvSpPr>
          <p:cNvPr id="3" name="Notes Placeholder 2"/>
          <p:cNvSpPr>
            <a:spLocks noGrp="1"/>
          </p:cNvSpPr>
          <p:nvPr>
            <p:ph type="body" idx="1"/>
          </p:nvPr>
        </p:nvSpPr>
        <p:spPr/>
        <p:txBody>
          <a:bodyPr/>
          <a:lstStyle/>
          <a:p>
            <a:r>
              <a:rPr lang="en-GB" dirty="0" smtClean="0"/>
              <a:t>Subsystem IOCs</a:t>
            </a:r>
          </a:p>
          <a:p>
            <a:pPr marL="171450" indent="-171450">
              <a:buFont typeface="Arial" panose="020B0604020202020204" pitchFamily="34" charset="0"/>
              <a:buChar char="•"/>
            </a:pPr>
            <a:r>
              <a:rPr lang="en-GB" dirty="0" smtClean="0"/>
              <a:t>Cooling IOC: </a:t>
            </a:r>
          </a:p>
          <a:p>
            <a:pPr marL="628650" lvl="1" indent="-171450">
              <a:buFont typeface="Arial" panose="020B0604020202020204" pitchFamily="34" charset="0"/>
              <a:buChar char="•"/>
            </a:pPr>
            <a:r>
              <a:rPr lang="en-GB" dirty="0" smtClean="0"/>
              <a:t>SUT Cooling</a:t>
            </a:r>
          </a:p>
          <a:p>
            <a:pPr marL="628650" lvl="1" indent="-171450">
              <a:buFont typeface="Arial" panose="020B0604020202020204" pitchFamily="34" charset="0"/>
              <a:buChar char="•"/>
            </a:pPr>
            <a:r>
              <a:rPr lang="en-GB" dirty="0" smtClean="0"/>
              <a:t>Component Cooling</a:t>
            </a:r>
          </a:p>
          <a:p>
            <a:pPr marL="628650" lvl="1" indent="-171450">
              <a:buFont typeface="Arial" panose="020B0604020202020204" pitchFamily="34" charset="0"/>
              <a:buChar char="•"/>
            </a:pPr>
            <a:r>
              <a:rPr lang="en-GB" dirty="0" smtClean="0"/>
              <a:t>Water Treatment</a:t>
            </a:r>
          </a:p>
          <a:p>
            <a:pPr marL="171450" indent="-171450">
              <a:buFont typeface="Arial" panose="020B0604020202020204" pitchFamily="34" charset="0"/>
              <a:buChar char="•"/>
            </a:pPr>
            <a:r>
              <a:rPr lang="en-GB" dirty="0" smtClean="0"/>
              <a:t>Heating IOC:</a:t>
            </a:r>
          </a:p>
          <a:p>
            <a:pPr marL="628650" lvl="1" indent="-171450">
              <a:buFont typeface="Arial" panose="020B0604020202020204" pitchFamily="34" charset="0"/>
              <a:buChar char="•"/>
            </a:pPr>
            <a:r>
              <a:rPr lang="en-GB" dirty="0" smtClean="0"/>
              <a:t>Volumetric Heating</a:t>
            </a:r>
          </a:p>
          <a:p>
            <a:pPr marL="628650" lvl="1" indent="-171450">
              <a:buFont typeface="Arial" panose="020B0604020202020204" pitchFamily="34" charset="0"/>
              <a:buChar char="•"/>
            </a:pPr>
            <a:r>
              <a:rPr lang="en-GB" dirty="0" smtClean="0"/>
              <a:t>Large Surface Heating</a:t>
            </a:r>
          </a:p>
          <a:p>
            <a:pPr marL="171450" indent="-171450">
              <a:buFont typeface="Arial" panose="020B0604020202020204" pitchFamily="34" charset="0"/>
              <a:buChar char="•"/>
            </a:pPr>
            <a:r>
              <a:rPr lang="en-GB" dirty="0" smtClean="0"/>
              <a:t>Static Magnet IOC</a:t>
            </a:r>
          </a:p>
          <a:p>
            <a:pPr marL="171450" indent="-171450">
              <a:buFont typeface="Arial" panose="020B0604020202020204" pitchFamily="34" charset="0"/>
              <a:buChar char="•"/>
            </a:pPr>
            <a:r>
              <a:rPr lang="en-GB" dirty="0" smtClean="0"/>
              <a:t>Pulsed Magnet IOC</a:t>
            </a:r>
          </a:p>
          <a:p>
            <a:pPr marL="171450" indent="-171450">
              <a:buFont typeface="Arial" panose="020B0604020202020204" pitchFamily="34" charset="0"/>
              <a:buChar char="•"/>
            </a:pPr>
            <a:r>
              <a:rPr lang="en-GB" dirty="0" smtClean="0"/>
              <a:t>Vacuum IOC</a:t>
            </a:r>
          </a:p>
          <a:p>
            <a:pPr marL="171450" indent="-171450">
              <a:buFont typeface="Arial" panose="020B0604020202020204" pitchFamily="34" charset="0"/>
              <a:buChar char="•"/>
            </a:pPr>
            <a:r>
              <a:rPr lang="en-GB" dirty="0" smtClean="0"/>
              <a:t>DAQ IOC</a:t>
            </a:r>
          </a:p>
          <a:p>
            <a:pPr marL="171450" indent="-171450">
              <a:buFont typeface="Arial" panose="020B0604020202020204" pitchFamily="34" charset="0"/>
              <a:buChar char="•"/>
            </a:pPr>
            <a:r>
              <a:rPr lang="en-GB" dirty="0" smtClean="0"/>
              <a:t>Central IOC</a:t>
            </a:r>
          </a:p>
          <a:p>
            <a:endParaRPr lang="en-GB" dirty="0"/>
          </a:p>
        </p:txBody>
      </p:sp>
      <p:sp>
        <p:nvSpPr>
          <p:cNvPr id="4" name="Slide Number Placeholder 3"/>
          <p:cNvSpPr>
            <a:spLocks noGrp="1"/>
          </p:cNvSpPr>
          <p:nvPr>
            <p:ph type="sldNum" sz="quarter" idx="10"/>
          </p:nvPr>
        </p:nvSpPr>
        <p:spPr/>
        <p:txBody>
          <a:bodyPr/>
          <a:lstStyle/>
          <a:p>
            <a:pPr>
              <a:defRPr/>
            </a:pPr>
            <a:fld id="{67B8AED8-0C2E-47E2-A04A-D6F3546DF9E8}" type="slidenum">
              <a:rPr lang="en-GB" smtClean="0"/>
              <a:pPr>
                <a:defRPr/>
              </a:pPr>
              <a:t>6</a:t>
            </a:fld>
            <a:endParaRPr lang="en-GB"/>
          </a:p>
        </p:txBody>
      </p:sp>
    </p:spTree>
    <p:extLst>
      <p:ext uri="{BB962C8B-B14F-4D97-AF65-F5344CB8AC3E}">
        <p14:creationId xmlns:p14="http://schemas.microsoft.com/office/powerpoint/2010/main" val="1731738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813" y="774700"/>
            <a:ext cx="6797675" cy="3824288"/>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smtClean="0"/>
              <a:t>This Use Case diagram</a:t>
            </a:r>
            <a:r>
              <a:rPr lang="en-US" baseline="0" dirty="0" smtClean="0"/>
              <a:t> shows the context of ‘users’ of the Chimera EPICS system.</a:t>
            </a:r>
          </a:p>
          <a:p>
            <a:pPr marL="171450" lvl="0" indent="-171450">
              <a:buFont typeface="Arial" panose="020B0604020202020204" pitchFamily="34" charset="0"/>
              <a:buChar char="•"/>
            </a:pPr>
            <a:r>
              <a:rPr lang="en-US" baseline="0" dirty="0" smtClean="0"/>
              <a:t>Much of the underlying complexity is abstracted away from the operators.</a:t>
            </a:r>
          </a:p>
          <a:p>
            <a:pPr marL="171450" lvl="0" indent="-171450">
              <a:buFont typeface="Arial" panose="020B0604020202020204" pitchFamily="34" charset="0"/>
              <a:buChar char="•"/>
            </a:pPr>
            <a:r>
              <a:rPr lang="en-US" dirty="0" smtClean="0"/>
              <a:t>The relationship between subsystems and details of the control logic is not shown at this level.</a:t>
            </a:r>
          </a:p>
          <a:p>
            <a:pPr marL="171450" lvl="0" indent="-171450">
              <a:buFont typeface="Arial" panose="020B0604020202020204" pitchFamily="34" charset="0"/>
              <a:buChar char="•"/>
            </a:pPr>
            <a:r>
              <a:rPr lang="en-US" dirty="0" smtClean="0"/>
              <a:t>Quickly walk through the use cases…</a:t>
            </a:r>
          </a:p>
          <a:p>
            <a:endParaRPr lang="en-GB" dirty="0"/>
          </a:p>
        </p:txBody>
      </p:sp>
      <p:sp>
        <p:nvSpPr>
          <p:cNvPr id="4" name="Slide Number Placeholder 3"/>
          <p:cNvSpPr>
            <a:spLocks noGrp="1"/>
          </p:cNvSpPr>
          <p:nvPr>
            <p:ph type="sldNum" sz="quarter" idx="10"/>
          </p:nvPr>
        </p:nvSpPr>
        <p:spPr/>
        <p:txBody>
          <a:bodyPr/>
          <a:lstStyle/>
          <a:p>
            <a:pPr>
              <a:defRPr/>
            </a:pPr>
            <a:fld id="{67B8AED8-0C2E-47E2-A04A-D6F3546DF9E8}" type="slidenum">
              <a:rPr lang="en-GB" smtClean="0"/>
              <a:pPr>
                <a:defRPr/>
              </a:pPr>
              <a:t>7</a:t>
            </a:fld>
            <a:endParaRPr lang="en-GB"/>
          </a:p>
        </p:txBody>
      </p:sp>
    </p:spTree>
    <p:extLst>
      <p:ext uri="{BB962C8B-B14F-4D97-AF65-F5344CB8AC3E}">
        <p14:creationId xmlns:p14="http://schemas.microsoft.com/office/powerpoint/2010/main" val="22669833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813" y="774700"/>
            <a:ext cx="6797675" cy="3824288"/>
          </a:xfrm>
        </p:spPr>
      </p:sp>
      <p:sp>
        <p:nvSpPr>
          <p:cNvPr id="3" name="Notes Placeholder 2"/>
          <p:cNvSpPr>
            <a:spLocks noGrp="1"/>
          </p:cNvSpPr>
          <p:nvPr>
            <p:ph type="body" idx="1"/>
          </p:nvPr>
        </p:nvSpPr>
        <p:spPr/>
        <p:txBody>
          <a:bodyPr/>
          <a:lstStyle/>
          <a:p>
            <a:r>
              <a:rPr lang="en-US" dirty="0" smtClean="0"/>
              <a:t>A single</a:t>
            </a:r>
            <a:r>
              <a:rPr lang="en-US" baseline="0" dirty="0" smtClean="0"/>
              <a:t> instance of the Scan Server will run on a dedicated Linux (RHEL) server.</a:t>
            </a:r>
          </a:p>
          <a:p>
            <a:endParaRPr lang="en-US" baseline="0" dirty="0" smtClean="0"/>
          </a:p>
          <a:p>
            <a:r>
              <a:rPr lang="en-US" baseline="0" dirty="0" smtClean="0"/>
              <a:t>Experiment sequences can be monitored, paused or halted, potentially from any workstation.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b="1" dirty="0" smtClean="0">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1" dirty="0" smtClean="0">
                <a:latin typeface="Arial" panose="020B0604020202020204" pitchFamily="34" charset="0"/>
                <a:cs typeface="Arial" panose="020B0604020202020204" pitchFamily="34" charset="0"/>
              </a:rPr>
              <a:t>1) It can define a set of setpoints, waiting at each step until conditions are met and experiment data has been taken.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2) </a:t>
            </a:r>
            <a:r>
              <a:rPr lang="en-GB" sz="1200" b="1" dirty="0" smtClean="0">
                <a:latin typeface="Arial" panose="020B0604020202020204" pitchFamily="34" charset="0"/>
                <a:cs typeface="Arial" panose="020B0604020202020204" pitchFamily="34" charset="0"/>
              </a:rPr>
              <a:t>A high-level sequencer will provide automation of slow plant functions.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b="1" dirty="0" smtClean="0">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1" dirty="0" smtClean="0">
                <a:latin typeface="Arial" panose="020B0604020202020204" pitchFamily="34" charset="0"/>
                <a:cs typeface="Arial" panose="020B0604020202020204" pitchFamily="34" charset="0"/>
              </a:rPr>
              <a:t>3) Sequences will be defined using a spreadsheet and run on the Scan Server, with Scan Editor instances available on the operator workstations.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b="1" dirty="0" smtClean="0">
              <a:latin typeface="Arial" panose="020B0604020202020204" pitchFamily="34" charset="0"/>
              <a:cs typeface="Arial" panose="020B0604020202020204" pitchFamily="34" charset="0"/>
            </a:endParaRPr>
          </a:p>
          <a:p>
            <a:endParaRPr lang="en-US" baseline="0" dirty="0" smtClean="0"/>
          </a:p>
        </p:txBody>
      </p:sp>
      <p:sp>
        <p:nvSpPr>
          <p:cNvPr id="4" name="Slide Number Placeholder 3"/>
          <p:cNvSpPr>
            <a:spLocks noGrp="1"/>
          </p:cNvSpPr>
          <p:nvPr>
            <p:ph type="sldNum" sz="quarter" idx="10"/>
          </p:nvPr>
        </p:nvSpPr>
        <p:spPr/>
        <p:txBody>
          <a:bodyPr/>
          <a:lstStyle/>
          <a:p>
            <a:pPr>
              <a:defRPr/>
            </a:pPr>
            <a:fld id="{67B8AED8-0C2E-47E2-A04A-D6F3546DF9E8}" type="slidenum">
              <a:rPr lang="en-GB" smtClean="0"/>
              <a:pPr>
                <a:defRPr/>
              </a:pPr>
              <a:t>8</a:t>
            </a:fld>
            <a:endParaRPr lang="en-GB"/>
          </a:p>
        </p:txBody>
      </p:sp>
    </p:spTree>
    <p:extLst>
      <p:ext uri="{BB962C8B-B14F-4D97-AF65-F5344CB8AC3E}">
        <p14:creationId xmlns:p14="http://schemas.microsoft.com/office/powerpoint/2010/main" val="34325386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813" y="774700"/>
            <a:ext cx="6797675" cy="3824288"/>
          </a:xfrm>
        </p:spPr>
      </p:sp>
      <p:sp>
        <p:nvSpPr>
          <p:cNvPr id="3" name="Notes Placeholder 2"/>
          <p:cNvSpPr>
            <a:spLocks noGrp="1"/>
          </p:cNvSpPr>
          <p:nvPr>
            <p:ph type="body" idx="1"/>
          </p:nvPr>
        </p:nvSpPr>
        <p:spPr/>
        <p:txBody>
          <a:bodyPr/>
          <a:lstStyle/>
          <a:p>
            <a:r>
              <a:rPr lang="en-US" dirty="0" smtClean="0"/>
              <a:t>This diagram is an</a:t>
            </a:r>
            <a:r>
              <a:rPr lang="en-US" baseline="0" dirty="0" smtClean="0"/>
              <a:t> example of the steps of an experimental sequence.</a:t>
            </a:r>
          </a:p>
          <a:p>
            <a:endParaRPr lang="en-US" baseline="0" dirty="0" smtClean="0"/>
          </a:p>
          <a:p>
            <a:r>
              <a:rPr lang="en-US" baseline="0" dirty="0" smtClean="0"/>
              <a:t>A step will establish setpoint conditions. </a:t>
            </a:r>
          </a:p>
          <a:p>
            <a:endParaRPr lang="en-US" baseline="0" dirty="0" smtClean="0"/>
          </a:p>
          <a:p>
            <a:r>
              <a:rPr lang="en-US" baseline="0" dirty="0" smtClean="0"/>
              <a:t>The next step in the sequence </a:t>
            </a:r>
            <a:r>
              <a:rPr lang="en-GB" baseline="0" noProof="0" dirty="0" smtClean="0"/>
              <a:t>will be loaded either when the previous step setpoints have been attained or a timeout condition is met.</a:t>
            </a:r>
          </a:p>
          <a:p>
            <a:endParaRPr lang="en-US" baseline="0" noProof="0" dirty="0" smtClean="0"/>
          </a:p>
          <a:p>
            <a:r>
              <a:rPr lang="en-US" baseline="0" noProof="0" dirty="0" smtClean="0"/>
              <a:t>Experimental sequences will be designed offline, possibly using spreadsheets, then loaded into the Chimera SCADA Control System when required.</a:t>
            </a:r>
            <a:endParaRPr lang="en-GB" dirty="0"/>
          </a:p>
        </p:txBody>
      </p:sp>
      <p:sp>
        <p:nvSpPr>
          <p:cNvPr id="4" name="Slide Number Placeholder 3"/>
          <p:cNvSpPr>
            <a:spLocks noGrp="1"/>
          </p:cNvSpPr>
          <p:nvPr>
            <p:ph type="sldNum" sz="quarter" idx="10"/>
          </p:nvPr>
        </p:nvSpPr>
        <p:spPr/>
        <p:txBody>
          <a:bodyPr/>
          <a:lstStyle/>
          <a:p>
            <a:pPr>
              <a:defRPr/>
            </a:pPr>
            <a:fld id="{67B8AED8-0C2E-47E2-A04A-D6F3546DF9E8}" type="slidenum">
              <a:rPr lang="en-GB" smtClean="0"/>
              <a:pPr>
                <a:defRPr/>
              </a:pPr>
              <a:t>9</a:t>
            </a:fld>
            <a:endParaRPr lang="en-GB"/>
          </a:p>
        </p:txBody>
      </p:sp>
    </p:spTree>
    <p:extLst>
      <p:ext uri="{BB962C8B-B14F-4D97-AF65-F5344CB8AC3E}">
        <p14:creationId xmlns:p14="http://schemas.microsoft.com/office/powerpoint/2010/main" val="3168457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6"/>
            <a:ext cx="7772400" cy="1102519"/>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9/13/2022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defRPr/>
            </a:pPr>
            <a:fld id="{4E323691-9477-459F-83BE-182DAF04EA9C}" type="slidenum">
              <a:rPr lang="en-US" smtClean="0"/>
              <a:pPr>
                <a:defRPr/>
              </a:pPr>
              <a:t>‹#›</a:t>
            </a:fld>
            <a:endParaRPr lang="en-US"/>
          </a:p>
        </p:txBody>
      </p:sp>
    </p:spTree>
    <p:extLst>
      <p:ext uri="{BB962C8B-B14F-4D97-AF65-F5344CB8AC3E}">
        <p14:creationId xmlns:p14="http://schemas.microsoft.com/office/powerpoint/2010/main" val="1465590250"/>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9/13/2022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defRPr/>
            </a:pPr>
            <a:fld id="{1CF24D22-03DD-474A-952A-C44B82D643FE}" type="slidenum">
              <a:rPr lang="en-US" smtClean="0"/>
              <a:pPr>
                <a:defRPr/>
              </a:pPr>
              <a:t>‹#›</a:t>
            </a:fld>
            <a:endParaRPr lang="en-US"/>
          </a:p>
        </p:txBody>
      </p:sp>
    </p:spTree>
    <p:extLst>
      <p:ext uri="{BB962C8B-B14F-4D97-AF65-F5344CB8AC3E}">
        <p14:creationId xmlns:p14="http://schemas.microsoft.com/office/powerpoint/2010/main" val="795474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05986"/>
            <a:ext cx="2228850" cy="4388644"/>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3" y="205986"/>
            <a:ext cx="653415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9/13/2022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defRPr/>
            </a:pPr>
            <a:fld id="{FDD7FADF-2145-44BB-BC78-BABC23AECAD8}" type="slidenum">
              <a:rPr lang="en-US" smtClean="0"/>
              <a:pPr>
                <a:defRPr/>
              </a:pPr>
              <a:t>‹#›</a:t>
            </a:fld>
            <a:endParaRPr lang="en-US"/>
          </a:p>
        </p:txBody>
      </p:sp>
    </p:spTree>
    <p:extLst>
      <p:ext uri="{BB962C8B-B14F-4D97-AF65-F5344CB8AC3E}">
        <p14:creationId xmlns:p14="http://schemas.microsoft.com/office/powerpoint/2010/main" val="36811899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advClick="0" advTm="8000"/>
    </mc:Choice>
    <mc:Fallback xmlns="">
      <p:transition advClick="0" advTm="8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useBgFill="1">
        <p:nvSpPr>
          <p:cNvPr id="8" name="Rounded Rectangle 7"/>
          <p:cNvSpPr/>
          <p:nvPr/>
        </p:nvSpPr>
        <p:spPr>
          <a:xfrm>
            <a:off x="91440" y="76200"/>
            <a:ext cx="8961120" cy="499872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4" name="Date Placeholder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9/13/2022</a:t>
            </a:fld>
            <a:endParaRPr lang="en-US"/>
          </a:p>
        </p:txBody>
      </p:sp>
      <p:sp>
        <p:nvSpPr>
          <p:cNvPr id="5" name="Footer Placeholder 4"/>
          <p:cNvSpPr>
            <a:spLocks noGrp="1"/>
          </p:cNvSpPr>
          <p:nvPr>
            <p:ph type="ftr" sz="quarter" idx="11"/>
          </p:nvPr>
        </p:nvSpPr>
        <p:spPr/>
        <p:txBody>
          <a:bodyPr/>
          <a:lstStyle/>
          <a:p>
            <a:endParaRPr kumimoji="0" lang="en-US"/>
          </a:p>
        </p:txBody>
      </p:sp>
      <p:sp>
        <p:nvSpPr>
          <p:cNvPr id="9" name="Rectangle 8"/>
          <p:cNvSpPr/>
          <p:nvPr/>
        </p:nvSpPr>
        <p:spPr>
          <a:xfrm>
            <a:off x="345440" y="2206952"/>
            <a:ext cx="7147931" cy="184785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12" name="Rectangle 11"/>
          <p:cNvSpPr/>
          <p:nvPr/>
        </p:nvSpPr>
        <p:spPr>
          <a:xfrm>
            <a:off x="7572652" y="2208476"/>
            <a:ext cx="1190348" cy="1844802"/>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13" name="Rectangle 12"/>
          <p:cNvSpPr/>
          <p:nvPr/>
        </p:nvSpPr>
        <p:spPr>
          <a:xfrm>
            <a:off x="7712714" y="2352494"/>
            <a:ext cx="910224" cy="1556766"/>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14" name="Rectangle 13"/>
          <p:cNvSpPr/>
          <p:nvPr/>
        </p:nvSpPr>
        <p:spPr>
          <a:xfrm>
            <a:off x="445483" y="2291717"/>
            <a:ext cx="6947845" cy="168401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6" name="Slide Number Placeholder 5"/>
          <p:cNvSpPr>
            <a:spLocks noGrp="1"/>
          </p:cNvSpPr>
          <p:nvPr>
            <p:ph type="sldNum" sz="quarter" idx="12"/>
          </p:nvPr>
        </p:nvSpPr>
        <p:spPr>
          <a:xfrm>
            <a:off x="7786826" y="3468951"/>
            <a:ext cx="762000" cy="342900"/>
          </a:xfrm>
        </p:spPr>
        <p:txBody>
          <a:bodyPr/>
          <a:lstStyle>
            <a:lvl1pPr algn="ctr">
              <a:defRPr sz="2400">
                <a:solidFill>
                  <a:schemeClr val="accent1">
                    <a:lumMod val="50000"/>
                  </a:schemeClr>
                </a:solidFill>
              </a:defRPr>
            </a:lvl1pPr>
          </a:lstStyle>
          <a:p>
            <a:pPr>
              <a:defRPr/>
            </a:pPr>
            <a:fld id="{4E323691-9477-459F-83BE-182DAF04EA9C}" type="slidenum">
              <a:rPr lang="en-US" smtClean="0"/>
              <a:pPr>
                <a:defRPr/>
              </a:pPr>
              <a:t>‹#›</a:t>
            </a:fld>
            <a:endParaRPr lang="en-US"/>
          </a:p>
        </p:txBody>
      </p:sp>
      <p:sp>
        <p:nvSpPr>
          <p:cNvPr id="11" name="Rectangle 10"/>
          <p:cNvSpPr/>
          <p:nvPr/>
        </p:nvSpPr>
        <p:spPr>
          <a:xfrm>
            <a:off x="541823" y="3419458"/>
            <a:ext cx="6755166" cy="498275"/>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10" name="Rectangle 9"/>
          <p:cNvSpPr/>
          <p:nvPr/>
        </p:nvSpPr>
        <p:spPr>
          <a:xfrm>
            <a:off x="538971" y="2354580"/>
            <a:ext cx="6760868" cy="155829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3" name="Subtitle 2"/>
          <p:cNvSpPr>
            <a:spLocks noGrp="1"/>
          </p:cNvSpPr>
          <p:nvPr>
            <p:ph type="subTitle" idx="1"/>
          </p:nvPr>
        </p:nvSpPr>
        <p:spPr>
          <a:xfrm>
            <a:off x="642805" y="3486150"/>
            <a:ext cx="6553200" cy="342900"/>
          </a:xfrm>
        </p:spPr>
        <p:txBody>
          <a:bodyPr>
            <a:normAutofit/>
          </a:bodyPr>
          <a:lstStyle>
            <a:lvl1pPr marL="0" indent="0" algn="ctr">
              <a:buNone/>
              <a:defRPr sz="1500" cap="all" spc="256" baseline="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2420276"/>
            <a:ext cx="6629400" cy="914401"/>
          </a:xfrm>
        </p:spPr>
        <p:txBody>
          <a:bodyPr anchor="b" anchorCtr="0">
            <a:noAutofit/>
          </a:bodyPr>
          <a:lstStyle>
            <a:lvl1pPr>
              <a:defRPr sz="3400">
                <a:solidFill>
                  <a:schemeClr val="accent1">
                    <a:lumMod val="50000"/>
                  </a:schemeClr>
                </a:solidFill>
              </a:defRPr>
            </a:lvl1pPr>
          </a:lstStyle>
          <a:p>
            <a:r>
              <a:rPr lang="en-US" smtClean="0"/>
              <a:t>Click to edit Master title style</a:t>
            </a:r>
            <a:endParaRPr lang="en-US" dirty="0"/>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ABD3F927-6D27-4E76-AC56-DE62CE5FD9E1}" type="datetimeFigureOut">
              <a:rPr lang="en-GB" smtClean="0"/>
              <a:t>13/09/2022</a:t>
            </a:fld>
            <a:endParaRPr lang="en-GB"/>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defRPr/>
            </a:pPr>
            <a:fld id="{8D685316-526B-4FAD-8D44-B4FA21A1BF7B}" type="slidenum">
              <a:rPr lang="en-US" smtClean="0"/>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useBgFill="1">
        <p:nvSpPr>
          <p:cNvPr id="8" name="Rounded Rectangle 7"/>
          <p:cNvSpPr/>
          <p:nvPr/>
        </p:nvSpPr>
        <p:spPr>
          <a:xfrm>
            <a:off x="91440" y="76200"/>
            <a:ext cx="8961120" cy="499872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4" name="Date Placeholder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9/13/2022</a:t>
            </a:fld>
            <a:endParaRPr lang="en-US"/>
          </a:p>
        </p:txBody>
      </p:sp>
      <p:sp>
        <p:nvSpPr>
          <p:cNvPr id="13" name="Rectangle 12"/>
          <p:cNvSpPr/>
          <p:nvPr/>
        </p:nvSpPr>
        <p:spPr>
          <a:xfrm>
            <a:off x="451977" y="2209800"/>
            <a:ext cx="8265160" cy="184785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16" name="Rectangle 15"/>
          <p:cNvSpPr/>
          <p:nvPr/>
        </p:nvSpPr>
        <p:spPr>
          <a:xfrm>
            <a:off x="567657" y="2286001"/>
            <a:ext cx="8033800" cy="168401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defRPr/>
            </a:pPr>
            <a:fld id="{946A2F5F-2CF2-42B3-B1CD-84039C757139}" type="slidenum">
              <a:rPr lang="en-US" smtClean="0"/>
              <a:pPr>
                <a:defRPr/>
              </a:pPr>
              <a:t>‹#›</a:t>
            </a:fld>
            <a:endParaRPr lang="en-US"/>
          </a:p>
        </p:txBody>
      </p:sp>
      <p:sp>
        <p:nvSpPr>
          <p:cNvPr id="2" name="Title 1"/>
          <p:cNvSpPr>
            <a:spLocks noGrp="1"/>
          </p:cNvSpPr>
          <p:nvPr>
            <p:ph type="title"/>
          </p:nvPr>
        </p:nvSpPr>
        <p:spPr>
          <a:xfrm>
            <a:off x="736456" y="2400300"/>
            <a:ext cx="7696200" cy="971551"/>
          </a:xfrm>
        </p:spPr>
        <p:txBody>
          <a:bodyPr anchor="b" anchorCtr="0">
            <a:noAutofit/>
          </a:bodyPr>
          <a:lstStyle>
            <a:lvl1pPr algn="ctr" defTabSz="779252" rtl="0" eaLnBrk="1" latinLnBrk="0" hangingPunct="1">
              <a:spcBef>
                <a:spcPct val="0"/>
              </a:spcBef>
              <a:buNone/>
              <a:defRPr lang="en-US" sz="34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3406141"/>
            <a:ext cx="7818120" cy="498275"/>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3" name="Text Placeholder 2"/>
          <p:cNvSpPr>
            <a:spLocks noGrp="1"/>
          </p:cNvSpPr>
          <p:nvPr>
            <p:ph type="body" idx="1"/>
          </p:nvPr>
        </p:nvSpPr>
        <p:spPr>
          <a:xfrm>
            <a:off x="736456" y="3455634"/>
            <a:ext cx="7696200" cy="392837"/>
          </a:xfrm>
        </p:spPr>
        <p:txBody>
          <a:bodyPr anchor="ctr">
            <a:normAutofit/>
          </a:bodyPr>
          <a:lstStyle>
            <a:lvl1pPr marL="0" indent="0" algn="ctr">
              <a:buNone/>
              <a:defRPr sz="1700" cap="all" spc="213" baseline="0">
                <a:solidFill>
                  <a:srgbClr val="FFFFFF"/>
                </a:solidFill>
              </a:defRPr>
            </a:lvl1pPr>
            <a:lvl2pPr marL="389626" indent="0">
              <a:buNone/>
              <a:defRPr sz="1500">
                <a:solidFill>
                  <a:schemeClr val="tx1">
                    <a:tint val="75000"/>
                  </a:schemeClr>
                </a:solidFill>
              </a:defRPr>
            </a:lvl2pPr>
            <a:lvl3pPr marL="779252" indent="0">
              <a:buNone/>
              <a:defRPr sz="1400">
                <a:solidFill>
                  <a:schemeClr val="tx1">
                    <a:tint val="75000"/>
                  </a:schemeClr>
                </a:solidFill>
              </a:defRPr>
            </a:lvl3pPr>
            <a:lvl4pPr marL="1168878" indent="0">
              <a:buNone/>
              <a:defRPr sz="1200">
                <a:solidFill>
                  <a:schemeClr val="tx1">
                    <a:tint val="75000"/>
                  </a:schemeClr>
                </a:solidFill>
              </a:defRPr>
            </a:lvl4pPr>
            <a:lvl5pPr marL="1558503" indent="0">
              <a:buNone/>
              <a:defRPr sz="1200">
                <a:solidFill>
                  <a:schemeClr val="tx1">
                    <a:tint val="75000"/>
                  </a:schemeClr>
                </a:solidFill>
              </a:defRPr>
            </a:lvl5pPr>
            <a:lvl6pPr marL="1948129" indent="0">
              <a:buNone/>
              <a:defRPr sz="1200">
                <a:solidFill>
                  <a:schemeClr val="tx1">
                    <a:tint val="75000"/>
                  </a:schemeClr>
                </a:solidFill>
              </a:defRPr>
            </a:lvl6pPr>
            <a:lvl7pPr marL="2337755" indent="0">
              <a:buNone/>
              <a:defRPr sz="1200">
                <a:solidFill>
                  <a:schemeClr val="tx1">
                    <a:tint val="75000"/>
                  </a:schemeClr>
                </a:solidFill>
              </a:defRPr>
            </a:lvl7pPr>
            <a:lvl8pPr marL="2727381" indent="0">
              <a:buNone/>
              <a:defRPr sz="1200">
                <a:solidFill>
                  <a:schemeClr val="tx1">
                    <a:tint val="75000"/>
                  </a:schemeClr>
                </a:solidFill>
              </a:defRPr>
            </a:lvl8pPr>
            <a:lvl9pPr marL="3117007" indent="0">
              <a:buNone/>
              <a:defRPr sz="12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2343150"/>
            <a:ext cx="7817599" cy="155829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9" y="306280"/>
            <a:ext cx="8260672" cy="77957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289303"/>
            <a:ext cx="4038600" cy="3305556"/>
          </a:xfrm>
        </p:spPr>
        <p:txBody>
          <a:bodyPr/>
          <a:lstStyle>
            <a:lvl1pPr>
              <a:defRPr sz="2400"/>
            </a:lvl1pPr>
            <a:lvl2pPr>
              <a:defRPr sz="20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289303"/>
            <a:ext cx="4038600" cy="3305556"/>
          </a:xfrm>
        </p:spPr>
        <p:txBody>
          <a:bodyPr/>
          <a:lstStyle>
            <a:lvl1pPr>
              <a:defRPr sz="2400"/>
            </a:lvl1pPr>
            <a:lvl2pPr>
              <a:defRPr sz="20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9/13/2022</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pPr>
              <a:defRPr/>
            </a:pPr>
            <a:fld id="{6F449277-31F9-47FB-BED8-B8F0053D51D1}" type="slidenum">
              <a:rPr lang="en-US" smtClean="0"/>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9" y="306280"/>
            <a:ext cx="8260672" cy="77957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291828"/>
            <a:ext cx="4040188" cy="479822"/>
          </a:xfrm>
        </p:spPr>
        <p:txBody>
          <a:bodyPr anchor="b">
            <a:noAutofit/>
          </a:bodyPr>
          <a:lstStyle>
            <a:lvl1pPr marL="0" indent="0" algn="ctr">
              <a:buNone/>
              <a:defRPr sz="1900" b="1"/>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426128" y="1828800"/>
            <a:ext cx="4040188" cy="2765822"/>
          </a:xfrm>
        </p:spPr>
        <p:txBody>
          <a:bodyPr/>
          <a:lstStyle>
            <a:lvl1pPr>
              <a:defRPr sz="2000"/>
            </a:lvl1pPr>
            <a:lvl2pPr>
              <a:defRPr sz="1700"/>
            </a:lvl2pPr>
            <a:lvl3pPr>
              <a:defRPr sz="15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6" y="1291828"/>
            <a:ext cx="4041775" cy="479822"/>
          </a:xfrm>
        </p:spPr>
        <p:txBody>
          <a:bodyPr anchor="b">
            <a:noAutofit/>
          </a:bodyPr>
          <a:lstStyle>
            <a:lvl1pPr marL="0" indent="0" algn="ctr">
              <a:buNone/>
              <a:defRPr sz="1900" b="1"/>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4645026" y="1828800"/>
            <a:ext cx="4041775" cy="2765822"/>
          </a:xfrm>
        </p:spPr>
        <p:txBody>
          <a:bodyPr/>
          <a:lstStyle>
            <a:lvl1pPr>
              <a:defRPr sz="2000"/>
            </a:lvl1pPr>
            <a:lvl2pPr>
              <a:defRPr sz="1700"/>
            </a:lvl2pPr>
            <a:lvl3pPr>
              <a:defRPr sz="15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9/13/2022</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pPr>
              <a:defRPr/>
            </a:pPr>
            <a:fld id="{02896114-D591-403B-8AD2-919BCC659F84}" type="slidenum">
              <a:rPr lang="en-US" smtClean="0"/>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9/13/2022</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pPr>
              <a:defRPr/>
            </a:pPr>
            <a:fld id="{625B7958-CD27-41E3-A382-5D91262C4377}" type="slidenum">
              <a:rPr lang="en-US" smtClean="0"/>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useBgFill="1">
        <p:nvSpPr>
          <p:cNvPr id="11" name="Rounded Rectangle 10"/>
          <p:cNvSpPr/>
          <p:nvPr/>
        </p:nvSpPr>
        <p:spPr>
          <a:xfrm>
            <a:off x="91440" y="76200"/>
            <a:ext cx="8961120" cy="499872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2" name="Date Placeholder 1"/>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9/13/2022</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pPr>
              <a:defRPr/>
            </a:pPr>
            <a:fld id="{93E79890-3D09-42EB-9C00-145C559FC9B9}"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BD3F927-6D27-4E76-AC56-DE62CE5FD9E1}" type="datetimeFigureOut">
              <a:rPr lang="en-GB" smtClean="0"/>
              <a:t>13/09/2022</a:t>
            </a:fld>
            <a:endParaRPr lang="en-GB"/>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defRPr/>
            </a:pPr>
            <a:fld id="{8D685316-526B-4FAD-8D44-B4FA21A1BF7B}" type="slidenum">
              <a:rPr lang="en-US" smtClean="0"/>
              <a:pPr>
                <a:defRPr/>
              </a:pPr>
              <a:t>‹#›</a:t>
            </a:fld>
            <a:endParaRPr lang="en-US"/>
          </a:p>
        </p:txBody>
      </p:sp>
    </p:spTree>
    <p:extLst>
      <p:ext uri="{BB962C8B-B14F-4D97-AF65-F5344CB8AC3E}">
        <p14:creationId xmlns:p14="http://schemas.microsoft.com/office/powerpoint/2010/main" val="36304975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useBgFill="1">
        <p:nvSpPr>
          <p:cNvPr id="12" name="Rounded Rectangle 11"/>
          <p:cNvSpPr/>
          <p:nvPr/>
        </p:nvSpPr>
        <p:spPr>
          <a:xfrm>
            <a:off x="91440" y="76200"/>
            <a:ext cx="8961120" cy="499872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3" name="Content Placeholder 2"/>
          <p:cNvSpPr>
            <a:spLocks noGrp="1"/>
          </p:cNvSpPr>
          <p:nvPr>
            <p:ph idx="1"/>
          </p:nvPr>
        </p:nvSpPr>
        <p:spPr>
          <a:xfrm>
            <a:off x="3886200" y="514350"/>
            <a:ext cx="4572000" cy="3943352"/>
          </a:xfrm>
        </p:spPr>
        <p:txBody>
          <a:bodyPr/>
          <a:lstStyle>
            <a:lvl1pPr>
              <a:defRPr sz="2700"/>
            </a:lvl1pPr>
            <a:lvl2pPr>
              <a:defRPr sz="2400"/>
            </a:lvl2pPr>
            <a:lvl3pPr>
              <a:defRPr sz="20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9/13/2022</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pPr>
              <a:defRPr/>
            </a:pPr>
            <a:fld id="{8191AD99-C48B-441C-B678-1A9A0A33F57E}" type="slidenum">
              <a:rPr lang="en-US" smtClean="0"/>
              <a:pPr>
                <a:defRPr/>
              </a:pPr>
              <a:t>‹#›</a:t>
            </a:fld>
            <a:endParaRPr lang="en-US"/>
          </a:p>
        </p:txBody>
      </p:sp>
      <p:sp>
        <p:nvSpPr>
          <p:cNvPr id="8" name="Rectangle 7"/>
          <p:cNvSpPr/>
          <p:nvPr/>
        </p:nvSpPr>
        <p:spPr>
          <a:xfrm>
            <a:off x="560034" y="1129284"/>
            <a:ext cx="2716566" cy="264261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10" name="Rectangle 9"/>
          <p:cNvSpPr/>
          <p:nvPr/>
        </p:nvSpPr>
        <p:spPr>
          <a:xfrm>
            <a:off x="676690" y="1231854"/>
            <a:ext cx="2483254" cy="2425746"/>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4" name="Text Placeholder 3"/>
          <p:cNvSpPr>
            <a:spLocks noGrp="1"/>
          </p:cNvSpPr>
          <p:nvPr>
            <p:ph type="body" sz="half" idx="2"/>
          </p:nvPr>
        </p:nvSpPr>
        <p:spPr>
          <a:xfrm>
            <a:off x="769000" y="2228850"/>
            <a:ext cx="2298634" cy="1314450"/>
          </a:xfrm>
        </p:spPr>
        <p:txBody>
          <a:bodyPr/>
          <a:lstStyle>
            <a:lvl1pPr marL="0" indent="0">
              <a:spcBef>
                <a:spcPts val="341"/>
              </a:spcBef>
              <a:buNone/>
              <a:defRPr sz="1200">
                <a:solidFill>
                  <a:schemeClr val="accent1">
                    <a:lumMod val="50000"/>
                  </a:schemeClr>
                </a:solidFill>
              </a:defRPr>
            </a:lvl1pPr>
            <a:lvl2pPr marL="389626" indent="0">
              <a:buNone/>
              <a:defRPr sz="1000"/>
            </a:lvl2pPr>
            <a:lvl3pPr marL="779252" indent="0">
              <a:buNone/>
              <a:defRPr sz="900"/>
            </a:lvl3pPr>
            <a:lvl4pPr marL="1168878" indent="0">
              <a:buNone/>
              <a:defRPr sz="800"/>
            </a:lvl4pPr>
            <a:lvl5pPr marL="1558503" indent="0">
              <a:buNone/>
              <a:defRPr sz="800"/>
            </a:lvl5pPr>
            <a:lvl6pPr marL="1948129" indent="0">
              <a:buNone/>
              <a:defRPr sz="800"/>
            </a:lvl6pPr>
            <a:lvl7pPr marL="2337755" indent="0">
              <a:buNone/>
              <a:defRPr sz="800"/>
            </a:lvl7pPr>
            <a:lvl8pPr marL="2727381" indent="0">
              <a:buNone/>
              <a:defRPr sz="800"/>
            </a:lvl8pPr>
            <a:lvl9pPr marL="3117007" indent="0">
              <a:buNone/>
              <a:defRPr sz="800"/>
            </a:lvl9pPr>
          </a:lstStyle>
          <a:p>
            <a:pPr lvl="0"/>
            <a:r>
              <a:rPr lang="en-US" smtClean="0"/>
              <a:t>Click to edit Master text styles</a:t>
            </a:r>
          </a:p>
        </p:txBody>
      </p:sp>
      <p:sp>
        <p:nvSpPr>
          <p:cNvPr id="2" name="Title 1"/>
          <p:cNvSpPr>
            <a:spLocks noGrp="1"/>
          </p:cNvSpPr>
          <p:nvPr>
            <p:ph type="title"/>
          </p:nvPr>
        </p:nvSpPr>
        <p:spPr>
          <a:xfrm>
            <a:off x="769000" y="1300734"/>
            <a:ext cx="2298634" cy="893715"/>
          </a:xfrm>
        </p:spPr>
        <p:txBody>
          <a:bodyPr anchor="b">
            <a:normAutofit/>
          </a:bodyPr>
          <a:lstStyle>
            <a:lvl1pPr algn="l">
              <a:defRPr sz="17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useBgFill="1">
        <p:nvSpPr>
          <p:cNvPr id="9" name="Rounded Rectangle 8"/>
          <p:cNvSpPr/>
          <p:nvPr/>
        </p:nvSpPr>
        <p:spPr>
          <a:xfrm>
            <a:off x="91440" y="76200"/>
            <a:ext cx="8961120" cy="499872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3" name="Picture Placeholder 2"/>
          <p:cNvSpPr>
            <a:spLocks noGrp="1"/>
          </p:cNvSpPr>
          <p:nvPr>
            <p:ph type="pic" idx="1"/>
          </p:nvPr>
        </p:nvSpPr>
        <p:spPr>
          <a:xfrm>
            <a:off x="685800" y="466078"/>
            <a:ext cx="7772400" cy="3248673"/>
          </a:xfrm>
          <a:solidFill>
            <a:schemeClr val="bg2"/>
          </a:solidFill>
          <a:ln>
            <a:noFill/>
          </a:ln>
          <a:effectLst>
            <a:softEdge rad="12700"/>
          </a:effectLst>
        </p:spPr>
        <p:txBody>
          <a:bodyPr/>
          <a:lstStyle>
            <a:lvl1pPr marL="0" indent="0">
              <a:buNone/>
              <a:defRPr sz="2700"/>
            </a:lvl1pPr>
            <a:lvl2pPr marL="389626" indent="0">
              <a:buNone/>
              <a:defRPr sz="2400"/>
            </a:lvl2pPr>
            <a:lvl3pPr marL="779252" indent="0">
              <a:buNone/>
              <a:defRPr sz="2000"/>
            </a:lvl3pPr>
            <a:lvl4pPr marL="1168878" indent="0">
              <a:buNone/>
              <a:defRPr sz="1700"/>
            </a:lvl4pPr>
            <a:lvl5pPr marL="1558503" indent="0">
              <a:buNone/>
              <a:defRPr sz="1700"/>
            </a:lvl5pPr>
            <a:lvl6pPr marL="1948129" indent="0">
              <a:buNone/>
              <a:defRPr sz="1700"/>
            </a:lvl6pPr>
            <a:lvl7pPr marL="2337755" indent="0">
              <a:buNone/>
              <a:defRPr sz="1700"/>
            </a:lvl7pPr>
            <a:lvl8pPr marL="2727381" indent="0">
              <a:buNone/>
              <a:defRPr sz="1700"/>
            </a:lvl8pPr>
            <a:lvl9pPr marL="3117007" indent="0">
              <a:buNone/>
              <a:defRPr sz="17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9/13/2022</a:t>
            </a:fld>
            <a:endParaRPr lang="en-US"/>
          </a:p>
        </p:txBody>
      </p:sp>
      <p:sp>
        <p:nvSpPr>
          <p:cNvPr id="7" name="Slide Number Placeholder 6"/>
          <p:cNvSpPr>
            <a:spLocks noGrp="1"/>
          </p:cNvSpPr>
          <p:nvPr>
            <p:ph type="sldNum" sz="quarter" idx="12"/>
          </p:nvPr>
        </p:nvSpPr>
        <p:spPr/>
        <p:txBody>
          <a:bodyPr/>
          <a:lstStyle/>
          <a:p>
            <a:pPr>
              <a:defRPr/>
            </a:pPr>
            <a:fld id="{D4B5B575-B1A8-40CA-B88A-A899EFE3274C}" type="slidenum">
              <a:rPr lang="en-US" smtClean="0"/>
              <a:pPr>
                <a:defRPr/>
              </a:pPr>
              <a:t>‹#›</a:t>
            </a:fld>
            <a:endParaRPr lang="en-US"/>
          </a:p>
        </p:txBody>
      </p:sp>
      <p:sp>
        <p:nvSpPr>
          <p:cNvPr id="10" name="Rectangle 9"/>
          <p:cNvSpPr/>
          <p:nvPr/>
        </p:nvSpPr>
        <p:spPr>
          <a:xfrm>
            <a:off x="685800" y="3714750"/>
            <a:ext cx="7772400" cy="10287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12" name="Rectangle 11"/>
          <p:cNvSpPr/>
          <p:nvPr/>
        </p:nvSpPr>
        <p:spPr>
          <a:xfrm>
            <a:off x="762000" y="3771900"/>
            <a:ext cx="7600765" cy="902193"/>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6" name="Footer Placeholder 5"/>
          <p:cNvSpPr>
            <a:spLocks noGrp="1"/>
          </p:cNvSpPr>
          <p:nvPr>
            <p:ph type="ftr" sz="quarter" idx="11"/>
          </p:nvPr>
        </p:nvSpPr>
        <p:spPr/>
        <p:txBody>
          <a:bodyPr/>
          <a:lstStyle/>
          <a:p>
            <a:endParaRPr kumimoji="0" lang="en-US"/>
          </a:p>
        </p:txBody>
      </p:sp>
      <p:sp>
        <p:nvSpPr>
          <p:cNvPr id="13" name="Rectangle 12"/>
          <p:cNvSpPr/>
          <p:nvPr/>
        </p:nvSpPr>
        <p:spPr>
          <a:xfrm>
            <a:off x="914400" y="4229100"/>
            <a:ext cx="7328514" cy="338772"/>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11" name="Rectangle 10"/>
          <p:cNvSpPr/>
          <p:nvPr/>
        </p:nvSpPr>
        <p:spPr>
          <a:xfrm>
            <a:off x="605589" y="3806190"/>
            <a:ext cx="7946136" cy="82296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4" name="Text Placeholder 3"/>
          <p:cNvSpPr>
            <a:spLocks noGrp="1"/>
          </p:cNvSpPr>
          <p:nvPr>
            <p:ph type="body" sz="half" idx="2"/>
          </p:nvPr>
        </p:nvSpPr>
        <p:spPr>
          <a:xfrm>
            <a:off x="956289" y="4242418"/>
            <a:ext cx="7244736" cy="301286"/>
          </a:xfrm>
        </p:spPr>
        <p:txBody>
          <a:bodyPr anchor="ctr">
            <a:normAutofit/>
          </a:bodyPr>
          <a:lstStyle>
            <a:lvl1pPr marL="0" indent="0" algn="ctr">
              <a:buNone/>
              <a:defRPr sz="1300" cap="all" spc="213" baseline="0">
                <a:solidFill>
                  <a:srgbClr val="FFFFFF"/>
                </a:solidFill>
              </a:defRPr>
            </a:lvl1pPr>
            <a:lvl2pPr marL="389626" indent="0">
              <a:buNone/>
              <a:defRPr sz="1000"/>
            </a:lvl2pPr>
            <a:lvl3pPr marL="779252" indent="0">
              <a:buNone/>
              <a:defRPr sz="900"/>
            </a:lvl3pPr>
            <a:lvl4pPr marL="1168878" indent="0">
              <a:buNone/>
              <a:defRPr sz="800"/>
            </a:lvl4pPr>
            <a:lvl5pPr marL="1558503" indent="0">
              <a:buNone/>
              <a:defRPr sz="800"/>
            </a:lvl5pPr>
            <a:lvl6pPr marL="1948129" indent="0">
              <a:buNone/>
              <a:defRPr sz="800"/>
            </a:lvl6pPr>
            <a:lvl7pPr marL="2337755" indent="0">
              <a:buNone/>
              <a:defRPr sz="800"/>
            </a:lvl7pPr>
            <a:lvl8pPr marL="2727381" indent="0">
              <a:buNone/>
              <a:defRPr sz="800"/>
            </a:lvl8pPr>
            <a:lvl9pPr marL="3117007" indent="0">
              <a:buNone/>
              <a:defRPr sz="800"/>
            </a:lvl9pPr>
          </a:lstStyle>
          <a:p>
            <a:pPr lvl="0"/>
            <a:r>
              <a:rPr lang="en-US" smtClean="0"/>
              <a:t>Click to edit Master text styles</a:t>
            </a:r>
          </a:p>
        </p:txBody>
      </p:sp>
      <p:sp>
        <p:nvSpPr>
          <p:cNvPr id="2" name="Title 1"/>
          <p:cNvSpPr>
            <a:spLocks noGrp="1"/>
          </p:cNvSpPr>
          <p:nvPr>
            <p:ph type="title"/>
          </p:nvPr>
        </p:nvSpPr>
        <p:spPr>
          <a:xfrm>
            <a:off x="914400" y="3829051"/>
            <a:ext cx="7328514" cy="392282"/>
          </a:xfrm>
        </p:spPr>
        <p:txBody>
          <a:bodyPr anchor="ctr" anchorCtr="0"/>
          <a:lstStyle>
            <a:lvl1pPr algn="ctr">
              <a:defRPr sz="17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9/13/2022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defRPr/>
            </a:pPr>
            <a:fld id="{1CF24D22-03DD-474A-952A-C44B82D643FE}" type="slidenum">
              <a:rPr lang="en-US" smtClean="0"/>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171450"/>
            <a:ext cx="1859280" cy="4591976"/>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marL="0" algn="ctr" defTabSz="779252" rtl="0" eaLnBrk="1" latinLnBrk="0" hangingPunct="1"/>
            <a:endParaRPr lang="en-US" sz="1500" kern="1200">
              <a:solidFill>
                <a:schemeClr val="lt1"/>
              </a:solidFill>
              <a:latin typeface="+mn-lt"/>
              <a:ea typeface="+mn-ea"/>
              <a:cs typeface="+mn-cs"/>
            </a:endParaRPr>
          </a:p>
        </p:txBody>
      </p:sp>
      <p:sp>
        <p:nvSpPr>
          <p:cNvPr id="8" name="Rectangle 7"/>
          <p:cNvSpPr/>
          <p:nvPr/>
        </p:nvSpPr>
        <p:spPr>
          <a:xfrm>
            <a:off x="6955226" y="263558"/>
            <a:ext cx="1672235" cy="4407763"/>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2" name="Vertical Title 1"/>
          <p:cNvSpPr>
            <a:spLocks noGrp="1"/>
          </p:cNvSpPr>
          <p:nvPr>
            <p:ph type="title" orient="vert"/>
          </p:nvPr>
        </p:nvSpPr>
        <p:spPr>
          <a:xfrm>
            <a:off x="7048578" y="296571"/>
            <a:ext cx="1485531" cy="4341736"/>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85750"/>
            <a:ext cx="6172200" cy="43434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9/13/2022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defRPr/>
            </a:pPr>
            <a:fld id="{FDD7FADF-2145-44BB-BC78-BABC23AECAD8}"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82"/>
            <a:ext cx="7772400" cy="1021556"/>
          </a:xfrm>
        </p:spPr>
        <p:txBody>
          <a:bodyPr anchor="t"/>
          <a:lstStyle>
            <a:lvl1pPr algn="l">
              <a:defRPr sz="34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700">
                <a:solidFill>
                  <a:schemeClr val="tx1">
                    <a:tint val="75000"/>
                  </a:schemeClr>
                </a:solidFill>
              </a:defRPr>
            </a:lvl1pPr>
            <a:lvl2pPr marL="389626" indent="0">
              <a:buNone/>
              <a:defRPr sz="1500">
                <a:solidFill>
                  <a:schemeClr val="tx1">
                    <a:tint val="75000"/>
                  </a:schemeClr>
                </a:solidFill>
              </a:defRPr>
            </a:lvl2pPr>
            <a:lvl3pPr marL="779252" indent="0">
              <a:buNone/>
              <a:defRPr sz="1400">
                <a:solidFill>
                  <a:schemeClr val="tx1">
                    <a:tint val="75000"/>
                  </a:schemeClr>
                </a:solidFill>
              </a:defRPr>
            </a:lvl3pPr>
            <a:lvl4pPr marL="1168878" indent="0">
              <a:buNone/>
              <a:defRPr sz="1200">
                <a:solidFill>
                  <a:schemeClr val="tx1">
                    <a:tint val="75000"/>
                  </a:schemeClr>
                </a:solidFill>
              </a:defRPr>
            </a:lvl4pPr>
            <a:lvl5pPr marL="1558503" indent="0">
              <a:buNone/>
              <a:defRPr sz="1200">
                <a:solidFill>
                  <a:schemeClr val="tx1">
                    <a:tint val="75000"/>
                  </a:schemeClr>
                </a:solidFill>
              </a:defRPr>
            </a:lvl5pPr>
            <a:lvl6pPr marL="1948129" indent="0">
              <a:buNone/>
              <a:defRPr sz="1200">
                <a:solidFill>
                  <a:schemeClr val="tx1">
                    <a:tint val="75000"/>
                  </a:schemeClr>
                </a:solidFill>
              </a:defRPr>
            </a:lvl6pPr>
            <a:lvl7pPr marL="2337755" indent="0">
              <a:buNone/>
              <a:defRPr sz="1200">
                <a:solidFill>
                  <a:schemeClr val="tx1">
                    <a:tint val="75000"/>
                  </a:schemeClr>
                </a:solidFill>
              </a:defRPr>
            </a:lvl7pPr>
            <a:lvl8pPr marL="2727381" indent="0">
              <a:buNone/>
              <a:defRPr sz="1200">
                <a:solidFill>
                  <a:schemeClr val="tx1">
                    <a:tint val="75000"/>
                  </a:schemeClr>
                </a:solidFill>
              </a:defRPr>
            </a:lvl8pPr>
            <a:lvl9pPr marL="3117007"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9/13/2022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defRPr/>
            </a:pPr>
            <a:fld id="{946A2F5F-2CF2-42B3-B1CD-84039C757139}" type="slidenum">
              <a:rPr lang="en-US" smtClean="0"/>
              <a:pPr>
                <a:defRPr/>
              </a:pPr>
              <a:t>‹#›</a:t>
            </a:fld>
            <a:endParaRPr lang="en-US"/>
          </a:p>
        </p:txBody>
      </p:sp>
    </p:spTree>
    <p:extLst>
      <p:ext uri="{BB962C8B-B14F-4D97-AF65-F5344CB8AC3E}">
        <p14:creationId xmlns:p14="http://schemas.microsoft.com/office/powerpoint/2010/main" val="81858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200155"/>
            <a:ext cx="4381500" cy="3394472"/>
          </a:xfrm>
        </p:spPr>
        <p:txBody>
          <a:bodyPr/>
          <a:lstStyle>
            <a:lvl1pPr>
              <a:defRPr sz="2400"/>
            </a:lvl1pPr>
            <a:lvl2pPr>
              <a:defRPr sz="20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0" y="1200155"/>
            <a:ext cx="4381500" cy="3394472"/>
          </a:xfrm>
        </p:spPr>
        <p:txBody>
          <a:bodyPr/>
          <a:lstStyle>
            <a:lvl1pPr>
              <a:defRPr sz="2400"/>
            </a:lvl1pPr>
            <a:lvl2pPr>
              <a:defRPr sz="20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9/13/2022</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pPr>
              <a:defRPr/>
            </a:pPr>
            <a:fld id="{6F449277-31F9-47FB-BED8-B8F0053D51D1}" type="slidenum">
              <a:rPr lang="en-US" smtClean="0"/>
              <a:pPr>
                <a:defRPr/>
              </a:pPr>
              <a:t>‹#›</a:t>
            </a:fld>
            <a:endParaRPr lang="en-US"/>
          </a:p>
        </p:txBody>
      </p:sp>
    </p:spTree>
    <p:extLst>
      <p:ext uri="{BB962C8B-B14F-4D97-AF65-F5344CB8AC3E}">
        <p14:creationId xmlns:p14="http://schemas.microsoft.com/office/powerpoint/2010/main" val="197093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000" b="1"/>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000"/>
            </a:lvl1pPr>
            <a:lvl2pPr>
              <a:defRPr sz="1700"/>
            </a:lvl2pPr>
            <a:lvl3pPr>
              <a:defRPr sz="15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9" y="1151335"/>
            <a:ext cx="4041775" cy="479822"/>
          </a:xfrm>
        </p:spPr>
        <p:txBody>
          <a:bodyPr anchor="b"/>
          <a:lstStyle>
            <a:lvl1pPr marL="0" indent="0">
              <a:buNone/>
              <a:defRPr sz="2000" b="1"/>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4645029" y="1631156"/>
            <a:ext cx="4041775" cy="2963466"/>
          </a:xfrm>
        </p:spPr>
        <p:txBody>
          <a:bodyPr/>
          <a:lstStyle>
            <a:lvl1pPr>
              <a:defRPr sz="2000"/>
            </a:lvl1pPr>
            <a:lvl2pPr>
              <a:defRPr sz="1700"/>
            </a:lvl2pPr>
            <a:lvl3pPr>
              <a:defRPr sz="15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9/13/2022</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pPr>
              <a:defRPr/>
            </a:pPr>
            <a:fld id="{02896114-D591-403B-8AD2-919BCC659F84}" type="slidenum">
              <a:rPr lang="en-US" smtClean="0"/>
              <a:pPr>
                <a:defRPr/>
              </a:pPr>
              <a:t>‹#›</a:t>
            </a:fld>
            <a:endParaRPr lang="en-US"/>
          </a:p>
        </p:txBody>
      </p:sp>
    </p:spTree>
    <p:extLst>
      <p:ext uri="{BB962C8B-B14F-4D97-AF65-F5344CB8AC3E}">
        <p14:creationId xmlns:p14="http://schemas.microsoft.com/office/powerpoint/2010/main" val="2743488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9/13/2022</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pPr>
              <a:defRPr/>
            </a:pPr>
            <a:fld id="{625B7958-CD27-41E3-A382-5D91262C4377}" type="slidenum">
              <a:rPr lang="en-US" smtClean="0"/>
              <a:pPr>
                <a:defRPr/>
              </a:pPr>
              <a:t>‹#›</a:t>
            </a:fld>
            <a:endParaRPr lang="en-US"/>
          </a:p>
        </p:txBody>
      </p:sp>
    </p:spTree>
    <p:extLst>
      <p:ext uri="{BB962C8B-B14F-4D97-AF65-F5344CB8AC3E}">
        <p14:creationId xmlns:p14="http://schemas.microsoft.com/office/powerpoint/2010/main" val="323694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9/13/2022</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pPr>
              <a:defRPr/>
            </a:pPr>
            <a:fld id="{93E79890-3D09-42EB-9C00-145C559FC9B9}" type="slidenum">
              <a:rPr lang="en-US" smtClean="0"/>
              <a:pPr>
                <a:defRPr/>
              </a:pPr>
              <a:t>‹#›</a:t>
            </a:fld>
            <a:endParaRPr lang="en-US"/>
          </a:p>
        </p:txBody>
      </p:sp>
    </p:spTree>
    <p:extLst>
      <p:ext uri="{BB962C8B-B14F-4D97-AF65-F5344CB8AC3E}">
        <p14:creationId xmlns:p14="http://schemas.microsoft.com/office/powerpoint/2010/main" val="134160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7"/>
            <a:ext cx="3008313" cy="871538"/>
          </a:xfrm>
        </p:spPr>
        <p:txBody>
          <a:bodyPr anchor="b"/>
          <a:lstStyle>
            <a:lvl1pPr algn="l">
              <a:defRPr sz="1700" b="1"/>
            </a:lvl1pPr>
          </a:lstStyle>
          <a:p>
            <a:r>
              <a:rPr lang="en-US" smtClean="0"/>
              <a:t>Click to edit Master title style</a:t>
            </a:r>
            <a:endParaRPr lang="en-GB"/>
          </a:p>
        </p:txBody>
      </p:sp>
      <p:sp>
        <p:nvSpPr>
          <p:cNvPr id="3" name="Content Placeholder 2"/>
          <p:cNvSpPr>
            <a:spLocks noGrp="1"/>
          </p:cNvSpPr>
          <p:nvPr>
            <p:ph idx="1"/>
          </p:nvPr>
        </p:nvSpPr>
        <p:spPr>
          <a:xfrm>
            <a:off x="3575051" y="204795"/>
            <a:ext cx="5111750" cy="4389835"/>
          </a:xfrm>
        </p:spPr>
        <p:txBody>
          <a:bodyPr/>
          <a:lstStyle>
            <a:lvl1pPr>
              <a:defRPr sz="2700"/>
            </a:lvl1pPr>
            <a:lvl2pPr>
              <a:defRPr sz="2400"/>
            </a:lvl2pPr>
            <a:lvl3pPr>
              <a:defRPr sz="20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076328"/>
            <a:ext cx="3008313" cy="3518297"/>
          </a:xfrm>
        </p:spPr>
        <p:txBody>
          <a:bodyPr/>
          <a:lstStyle>
            <a:lvl1pPr marL="0" indent="0">
              <a:buNone/>
              <a:defRPr sz="1200"/>
            </a:lvl1pPr>
            <a:lvl2pPr marL="389626" indent="0">
              <a:buNone/>
              <a:defRPr sz="1000"/>
            </a:lvl2pPr>
            <a:lvl3pPr marL="779252" indent="0">
              <a:buNone/>
              <a:defRPr sz="900"/>
            </a:lvl3pPr>
            <a:lvl4pPr marL="1168878" indent="0">
              <a:buNone/>
              <a:defRPr sz="800"/>
            </a:lvl4pPr>
            <a:lvl5pPr marL="1558503" indent="0">
              <a:buNone/>
              <a:defRPr sz="800"/>
            </a:lvl5pPr>
            <a:lvl6pPr marL="1948129" indent="0">
              <a:buNone/>
              <a:defRPr sz="800"/>
            </a:lvl6pPr>
            <a:lvl7pPr marL="2337755" indent="0">
              <a:buNone/>
              <a:defRPr sz="800"/>
            </a:lvl7pPr>
            <a:lvl8pPr marL="2727381" indent="0">
              <a:buNone/>
              <a:defRPr sz="800"/>
            </a:lvl8pPr>
            <a:lvl9pPr marL="3117007" indent="0">
              <a:buNone/>
              <a:defRPr sz="8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9/13/2022</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pPr>
              <a:defRPr/>
            </a:pPr>
            <a:fld id="{8191AD99-C48B-441C-B678-1A9A0A33F57E}" type="slidenum">
              <a:rPr lang="en-US" smtClean="0"/>
              <a:pPr>
                <a:defRPr/>
              </a:pPr>
              <a:t>‹#›</a:t>
            </a:fld>
            <a:endParaRPr lang="en-US"/>
          </a:p>
        </p:txBody>
      </p:sp>
    </p:spTree>
    <p:extLst>
      <p:ext uri="{BB962C8B-B14F-4D97-AF65-F5344CB8AC3E}">
        <p14:creationId xmlns:p14="http://schemas.microsoft.com/office/powerpoint/2010/main" val="264462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700" b="1"/>
            </a:lvl1pPr>
          </a:lstStyle>
          <a:p>
            <a:r>
              <a:rPr lang="en-US" smtClean="0"/>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2700"/>
            </a:lvl1pPr>
            <a:lvl2pPr marL="389626" indent="0">
              <a:buNone/>
              <a:defRPr sz="2400"/>
            </a:lvl2pPr>
            <a:lvl3pPr marL="779252" indent="0">
              <a:buNone/>
              <a:defRPr sz="2000"/>
            </a:lvl3pPr>
            <a:lvl4pPr marL="1168878" indent="0">
              <a:buNone/>
              <a:defRPr sz="1700"/>
            </a:lvl4pPr>
            <a:lvl5pPr marL="1558503" indent="0">
              <a:buNone/>
              <a:defRPr sz="1700"/>
            </a:lvl5pPr>
            <a:lvl6pPr marL="1948129" indent="0">
              <a:buNone/>
              <a:defRPr sz="1700"/>
            </a:lvl6pPr>
            <a:lvl7pPr marL="2337755" indent="0">
              <a:buNone/>
              <a:defRPr sz="1700"/>
            </a:lvl7pPr>
            <a:lvl8pPr marL="2727381" indent="0">
              <a:buNone/>
              <a:defRPr sz="1700"/>
            </a:lvl8pPr>
            <a:lvl9pPr marL="3117007" indent="0">
              <a:buNone/>
              <a:defRPr sz="1700"/>
            </a:lvl9pPr>
          </a:lstStyle>
          <a:p>
            <a:endParaRPr lang="en-GB"/>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200"/>
            </a:lvl1pPr>
            <a:lvl2pPr marL="389626" indent="0">
              <a:buNone/>
              <a:defRPr sz="1000"/>
            </a:lvl2pPr>
            <a:lvl3pPr marL="779252" indent="0">
              <a:buNone/>
              <a:defRPr sz="900"/>
            </a:lvl3pPr>
            <a:lvl4pPr marL="1168878" indent="0">
              <a:buNone/>
              <a:defRPr sz="800"/>
            </a:lvl4pPr>
            <a:lvl5pPr marL="1558503" indent="0">
              <a:buNone/>
              <a:defRPr sz="800"/>
            </a:lvl5pPr>
            <a:lvl6pPr marL="1948129" indent="0">
              <a:buNone/>
              <a:defRPr sz="800"/>
            </a:lvl6pPr>
            <a:lvl7pPr marL="2337755" indent="0">
              <a:buNone/>
              <a:defRPr sz="800"/>
            </a:lvl7pPr>
            <a:lvl8pPr marL="2727381" indent="0">
              <a:buNone/>
              <a:defRPr sz="800"/>
            </a:lvl8pPr>
            <a:lvl9pPr marL="3117007" indent="0">
              <a:buNone/>
              <a:defRPr sz="8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9/13/2022</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pPr>
              <a:defRPr/>
            </a:pPr>
            <a:fld id="{D4B5B575-B1A8-40CA-B88A-A899EFE3274C}" type="slidenum">
              <a:rPr lang="en-US" smtClean="0"/>
              <a:pPr>
                <a:defRPr/>
              </a:pPr>
              <a:t>‹#›</a:t>
            </a:fld>
            <a:endParaRPr lang="en-US"/>
          </a:p>
        </p:txBody>
      </p:sp>
    </p:spTree>
    <p:extLst>
      <p:ext uri="{BB962C8B-B14F-4D97-AF65-F5344CB8AC3E}">
        <p14:creationId xmlns:p14="http://schemas.microsoft.com/office/powerpoint/2010/main" val="1571431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77925" tIns="38963" rIns="77925" bIns="38963"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200155"/>
            <a:ext cx="8229600" cy="3394472"/>
          </a:xfrm>
          <a:prstGeom prst="rect">
            <a:avLst/>
          </a:prstGeom>
        </p:spPr>
        <p:txBody>
          <a:bodyPr vert="horz" lIns="77925" tIns="38963" rIns="77925" bIns="3896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4767270"/>
            <a:ext cx="2133600" cy="273844"/>
          </a:xfrm>
          <a:prstGeom prst="rect">
            <a:avLst/>
          </a:prstGeom>
        </p:spPr>
        <p:txBody>
          <a:bodyPr vert="horz" lIns="77925" tIns="38963" rIns="77925" bIns="38963" rtlCol="0" anchor="ctr"/>
          <a:lstStyle>
            <a:lvl1pPr algn="l">
              <a:defRPr sz="1000">
                <a:solidFill>
                  <a:schemeClr val="tx1">
                    <a:tint val="75000"/>
                  </a:schemeClr>
                </a:solidFill>
              </a:defRPr>
            </a:lvl1pPr>
          </a:lstStyle>
          <a:p>
            <a:pPr eaLnBrk="1" latinLnBrk="0" hangingPunct="1"/>
            <a:fld id="{7CB97365-EBCA-4027-87D5-99FC1D4DF0BB}" type="datetimeFigureOut">
              <a:rPr lang="en-US" smtClean="0"/>
              <a:pPr eaLnBrk="1" latinLnBrk="0" hangingPunct="1"/>
              <a:t>9/13/2022</a:t>
            </a:fld>
            <a:endParaRPr lang="en-US">
              <a:solidFill>
                <a:schemeClr val="tx1">
                  <a:shade val="50000"/>
                </a:schemeClr>
              </a:solidFill>
            </a:endParaRPr>
          </a:p>
        </p:txBody>
      </p:sp>
      <p:sp>
        <p:nvSpPr>
          <p:cNvPr id="5" name="Footer Placeholder 4"/>
          <p:cNvSpPr>
            <a:spLocks noGrp="1"/>
          </p:cNvSpPr>
          <p:nvPr>
            <p:ph type="ftr" sz="quarter" idx="3"/>
          </p:nvPr>
        </p:nvSpPr>
        <p:spPr>
          <a:xfrm>
            <a:off x="3124200" y="4890194"/>
            <a:ext cx="2895600" cy="273844"/>
          </a:xfrm>
          <a:prstGeom prst="rect">
            <a:avLst/>
          </a:prstGeom>
        </p:spPr>
        <p:txBody>
          <a:bodyPr vert="horz" lIns="77925" tIns="38963" rIns="77925" bIns="38963" rtlCol="0" anchor="ctr"/>
          <a:lstStyle>
            <a:lvl1pPr algn="ctr">
              <a:defRPr sz="1000">
                <a:solidFill>
                  <a:schemeClr val="tx1">
                    <a:tint val="75000"/>
                  </a:schemeClr>
                </a:solidFill>
              </a:defRPr>
            </a:lvl1pPr>
          </a:lstStyle>
          <a:p>
            <a:r>
              <a:rPr lang="en-US" dirty="0" smtClean="0">
                <a:solidFill>
                  <a:schemeClr val="tx1">
                    <a:shade val="50000"/>
                  </a:schemeClr>
                </a:solidFill>
              </a:rPr>
              <a:t>EPICS Collaboration Meeting</a:t>
            </a:r>
            <a:endParaRPr lang="en-US" dirty="0">
              <a:solidFill>
                <a:schemeClr val="tx1">
                  <a:shade val="50000"/>
                </a:schemeClr>
              </a:solidFill>
            </a:endParaRPr>
          </a:p>
        </p:txBody>
      </p:sp>
      <p:sp>
        <p:nvSpPr>
          <p:cNvPr id="6" name="Slide Number Placeholder 5"/>
          <p:cNvSpPr>
            <a:spLocks noGrp="1"/>
          </p:cNvSpPr>
          <p:nvPr>
            <p:ph type="sldNum" sz="quarter" idx="4"/>
          </p:nvPr>
        </p:nvSpPr>
        <p:spPr>
          <a:xfrm>
            <a:off x="6974904" y="4890194"/>
            <a:ext cx="2133600" cy="273844"/>
          </a:xfrm>
          <a:prstGeom prst="rect">
            <a:avLst/>
          </a:prstGeom>
        </p:spPr>
        <p:txBody>
          <a:bodyPr vert="horz" lIns="77925" tIns="38963" rIns="77925" bIns="38963" rtlCol="0" anchor="ctr"/>
          <a:lstStyle>
            <a:lvl1pPr algn="r">
              <a:defRPr sz="1000">
                <a:solidFill>
                  <a:schemeClr val="tx1">
                    <a:tint val="75000"/>
                  </a:schemeClr>
                </a:solidFill>
              </a:defRPr>
            </a:lvl1pPr>
          </a:lstStyle>
          <a:p>
            <a:pPr>
              <a:defRPr/>
            </a:pPr>
            <a:fld id="{3B97F181-DFD6-43EE-92D5-966269BF33B4}" type="slidenum">
              <a:rPr lang="en-US" smtClean="0"/>
              <a:t>‹#›</a:t>
            </a:fld>
            <a:endParaRPr lang="en-US" dirty="0"/>
          </a:p>
        </p:txBody>
      </p:sp>
      <p:pic>
        <p:nvPicPr>
          <p:cNvPr id="7" name="Picture 8"/>
          <p:cNvPicPr>
            <a:picLocks noChangeArrowheads="1"/>
          </p:cNvPicPr>
          <p:nvPr userDrawn="1"/>
        </p:nvPicPr>
        <p:blipFill>
          <a:blip r:embed="rId14" cstate="print"/>
          <a:srcRect/>
          <a:stretch>
            <a:fillRect/>
          </a:stretch>
        </p:blipFill>
        <p:spPr bwMode="auto">
          <a:xfrm>
            <a:off x="464497" y="288229"/>
            <a:ext cx="867143" cy="711994"/>
          </a:xfrm>
          <a:prstGeom prst="rect">
            <a:avLst/>
          </a:prstGeom>
          <a:solidFill>
            <a:srgbClr val="C6EBFE"/>
          </a:solidFill>
          <a:ln w="9525">
            <a:noFill/>
            <a:miter lim="800000"/>
            <a:headEnd/>
            <a:tailEnd/>
          </a:ln>
        </p:spPr>
      </p:pic>
    </p:spTree>
    <p:extLst>
      <p:ext uri="{BB962C8B-B14F-4D97-AF65-F5344CB8AC3E}">
        <p14:creationId xmlns:p14="http://schemas.microsoft.com/office/powerpoint/2010/main" val="3249264267"/>
      </p:ext>
    </p:extLst>
  </p:cSld>
  <p:clrMap bg1="lt1" tx1="dk1" bg2="lt2" tx2="dk2" accent1="accent1" accent2="accent2" accent3="accent3" accent4="accent4" accent5="accent5" accent6="accent6" hlink="hlink" folHlink="folHlink"/>
  <p:sldLayoutIdLst>
    <p:sldLayoutId id="2147484089" r:id="rId1"/>
    <p:sldLayoutId id="2147484090" r:id="rId2"/>
    <p:sldLayoutId id="2147484091" r:id="rId3"/>
    <p:sldLayoutId id="2147484092" r:id="rId4"/>
    <p:sldLayoutId id="2147484093" r:id="rId5"/>
    <p:sldLayoutId id="2147484094" r:id="rId6"/>
    <p:sldLayoutId id="2147484095" r:id="rId7"/>
    <p:sldLayoutId id="2147484096" r:id="rId8"/>
    <p:sldLayoutId id="2147484097" r:id="rId9"/>
    <p:sldLayoutId id="2147484098" r:id="rId10"/>
    <p:sldLayoutId id="2147484099" r:id="rId11"/>
    <p:sldLayoutId id="2147484100" r:id="rId12"/>
  </p:sldLayoutIdLst>
  <p:hf hdr="0" ftr="0" dt="0"/>
  <p:txStyles>
    <p:titleStyle>
      <a:lvl1pPr algn="ctr" defTabSz="779252" rtl="0" eaLnBrk="1" latinLnBrk="0" hangingPunct="1">
        <a:spcBef>
          <a:spcPct val="0"/>
        </a:spcBef>
        <a:buNone/>
        <a:defRPr sz="3700" kern="1200">
          <a:solidFill>
            <a:schemeClr val="tx1"/>
          </a:solidFill>
          <a:latin typeface="+mj-lt"/>
          <a:ea typeface="+mj-ea"/>
          <a:cs typeface="+mj-cs"/>
        </a:defRPr>
      </a:lvl1pPr>
    </p:titleStyle>
    <p:bodyStyle>
      <a:lvl1pPr marL="292219" indent="-292219" algn="l" defTabSz="779252"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1pPr>
      <a:lvl2pPr marL="633142" indent="-243516" algn="l" defTabSz="77925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974065" indent="-194813" algn="l" defTabSz="77925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363690" indent="-194813" algn="l" defTabSz="779252"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4pPr>
      <a:lvl5pPr marL="1753316" indent="-194813" algn="l" defTabSz="779252"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5pPr>
      <a:lvl6pPr marL="2142942" indent="-194813" algn="l" defTabSz="779252"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6pPr>
      <a:lvl7pPr marL="2532568" indent="-194813" algn="l" defTabSz="779252"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7pPr>
      <a:lvl8pPr marL="2922194" indent="-194813" algn="l" defTabSz="779252"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8pPr>
      <a:lvl9pPr marL="3311820" indent="-194813" algn="l" defTabSz="779252"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9pPr>
    </p:bodyStyle>
    <p:otherStyle>
      <a:defPPr>
        <a:defRPr lang="en-US"/>
      </a:defPPr>
      <a:lvl1pPr marL="0" algn="l" defTabSz="779252" rtl="0" eaLnBrk="1" latinLnBrk="0" hangingPunct="1">
        <a:defRPr sz="1500" kern="1200">
          <a:solidFill>
            <a:schemeClr val="tx1"/>
          </a:solidFill>
          <a:latin typeface="+mn-lt"/>
          <a:ea typeface="+mn-ea"/>
          <a:cs typeface="+mn-cs"/>
        </a:defRPr>
      </a:lvl1pPr>
      <a:lvl2pPr marL="389626" algn="l" defTabSz="779252" rtl="0" eaLnBrk="1" latinLnBrk="0" hangingPunct="1">
        <a:defRPr sz="1500" kern="1200">
          <a:solidFill>
            <a:schemeClr val="tx1"/>
          </a:solidFill>
          <a:latin typeface="+mn-lt"/>
          <a:ea typeface="+mn-ea"/>
          <a:cs typeface="+mn-cs"/>
        </a:defRPr>
      </a:lvl2pPr>
      <a:lvl3pPr marL="779252" algn="l" defTabSz="779252" rtl="0" eaLnBrk="1" latinLnBrk="0" hangingPunct="1">
        <a:defRPr sz="1500" kern="1200">
          <a:solidFill>
            <a:schemeClr val="tx1"/>
          </a:solidFill>
          <a:latin typeface="+mn-lt"/>
          <a:ea typeface="+mn-ea"/>
          <a:cs typeface="+mn-cs"/>
        </a:defRPr>
      </a:lvl3pPr>
      <a:lvl4pPr marL="1168878" algn="l" defTabSz="779252" rtl="0" eaLnBrk="1" latinLnBrk="0" hangingPunct="1">
        <a:defRPr sz="1500" kern="1200">
          <a:solidFill>
            <a:schemeClr val="tx1"/>
          </a:solidFill>
          <a:latin typeface="+mn-lt"/>
          <a:ea typeface="+mn-ea"/>
          <a:cs typeface="+mn-cs"/>
        </a:defRPr>
      </a:lvl4pPr>
      <a:lvl5pPr marL="1558503" algn="l" defTabSz="779252" rtl="0" eaLnBrk="1" latinLnBrk="0" hangingPunct="1">
        <a:defRPr sz="1500" kern="1200">
          <a:solidFill>
            <a:schemeClr val="tx1"/>
          </a:solidFill>
          <a:latin typeface="+mn-lt"/>
          <a:ea typeface="+mn-ea"/>
          <a:cs typeface="+mn-cs"/>
        </a:defRPr>
      </a:lvl5pPr>
      <a:lvl6pPr marL="1948129" algn="l" defTabSz="779252" rtl="0" eaLnBrk="1" latinLnBrk="0" hangingPunct="1">
        <a:defRPr sz="1500" kern="1200">
          <a:solidFill>
            <a:schemeClr val="tx1"/>
          </a:solidFill>
          <a:latin typeface="+mn-lt"/>
          <a:ea typeface="+mn-ea"/>
          <a:cs typeface="+mn-cs"/>
        </a:defRPr>
      </a:lvl6pPr>
      <a:lvl7pPr marL="2337755" algn="l" defTabSz="779252" rtl="0" eaLnBrk="1" latinLnBrk="0" hangingPunct="1">
        <a:defRPr sz="1500" kern="1200">
          <a:solidFill>
            <a:schemeClr val="tx1"/>
          </a:solidFill>
          <a:latin typeface="+mn-lt"/>
          <a:ea typeface="+mn-ea"/>
          <a:cs typeface="+mn-cs"/>
        </a:defRPr>
      </a:lvl7pPr>
      <a:lvl8pPr marL="2727381" algn="l" defTabSz="779252" rtl="0" eaLnBrk="1" latinLnBrk="0" hangingPunct="1">
        <a:defRPr sz="1500" kern="1200">
          <a:solidFill>
            <a:schemeClr val="tx1"/>
          </a:solidFill>
          <a:latin typeface="+mn-lt"/>
          <a:ea typeface="+mn-ea"/>
          <a:cs typeface="+mn-cs"/>
        </a:defRPr>
      </a:lvl8pPr>
      <a:lvl9pPr marL="3117007" algn="l" defTabSz="779252"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useBgFill="1">
        <p:nvSpPr>
          <p:cNvPr id="7" name="Rounded Rectangle 6"/>
          <p:cNvSpPr/>
          <p:nvPr/>
        </p:nvSpPr>
        <p:spPr>
          <a:xfrm>
            <a:off x="91440" y="76200"/>
            <a:ext cx="8961120" cy="499872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3" name="Text Placeholder 2"/>
          <p:cNvSpPr>
            <a:spLocks noGrp="1"/>
          </p:cNvSpPr>
          <p:nvPr>
            <p:ph type="body" idx="1"/>
          </p:nvPr>
        </p:nvSpPr>
        <p:spPr>
          <a:xfrm>
            <a:off x="457200" y="1314451"/>
            <a:ext cx="8229600" cy="3280172"/>
          </a:xfrm>
          <a:prstGeom prst="rect">
            <a:avLst/>
          </a:prstGeom>
        </p:spPr>
        <p:txBody>
          <a:bodyPr vert="horz" lIns="77925" tIns="38963" rIns="77925" bIns="3896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77925" tIns="38963" rIns="77925" bIns="38963" rtlCol="0" anchor="ctr"/>
          <a:lstStyle>
            <a:lvl1pPr algn="l">
              <a:defRPr sz="1000">
                <a:solidFill>
                  <a:schemeClr val="tx2"/>
                </a:solidFill>
              </a:defRPr>
            </a:lvl1pPr>
          </a:lstStyle>
          <a:p>
            <a:pPr eaLnBrk="1" latinLnBrk="0" hangingPunct="1"/>
            <a:fld id="{7CB97365-EBCA-4027-87D5-99FC1D4DF0BB}" type="datetimeFigureOut">
              <a:rPr lang="en-US" smtClean="0"/>
              <a:pPr eaLnBrk="1" latinLnBrk="0" hangingPunct="1"/>
              <a:t>9/13/2022</a:t>
            </a:fld>
            <a:endParaRPr lang="en-US">
              <a:solidFill>
                <a:schemeClr val="tx1">
                  <a:shade val="50000"/>
                </a:schemeClr>
              </a:solidFill>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77925" tIns="38963" rIns="77925" bIns="38963" rtlCol="0" anchor="ctr"/>
          <a:lstStyle>
            <a:lvl1pPr algn="ctr">
              <a:defRPr sz="1000">
                <a:solidFill>
                  <a:schemeClr val="tx2"/>
                </a:solidFill>
              </a:defRPr>
            </a:lvl1pPr>
          </a:lstStyle>
          <a:p>
            <a:endParaRPr kumimoji="0" lang="en-US">
              <a:solidFill>
                <a:schemeClr val="tx1">
                  <a:shade val="50000"/>
                </a:schemeClr>
              </a:solidFill>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77925" tIns="38963" rIns="77925" bIns="38963" rtlCol="0" anchor="ctr"/>
          <a:lstStyle>
            <a:lvl1pPr algn="r">
              <a:defRPr sz="1000">
                <a:solidFill>
                  <a:schemeClr val="tx2"/>
                </a:solidFill>
              </a:defRPr>
            </a:lvl1pPr>
          </a:lstStyle>
          <a:p>
            <a:pPr>
              <a:defRPr/>
            </a:pPr>
            <a:fld id="{4E323691-9477-459F-83BE-182DAF04EA9C}" type="slidenum">
              <a:rPr lang="en-US" smtClean="0"/>
              <a:pPr>
                <a:defRPr/>
              </a:pPr>
              <a:t>‹#›</a:t>
            </a:fld>
            <a:endParaRPr lang="en-US"/>
          </a:p>
        </p:txBody>
      </p:sp>
      <p:sp useBgFill="1">
        <p:nvSpPr>
          <p:cNvPr id="9" name="Rectangle 8"/>
          <p:cNvSpPr/>
          <p:nvPr/>
        </p:nvSpPr>
        <p:spPr>
          <a:xfrm>
            <a:off x="274320" y="208625"/>
            <a:ext cx="8595360" cy="994410"/>
          </a:xfrm>
          <a:prstGeom prst="rect">
            <a:avLst/>
          </a:prstGeom>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marL="0" algn="ctr" defTabSz="779252" rtl="0" eaLnBrk="1" latinLnBrk="0" hangingPunct="1"/>
            <a:endParaRPr lang="en-US" sz="1500" kern="1200">
              <a:solidFill>
                <a:schemeClr val="lt1"/>
              </a:solidFill>
              <a:latin typeface="+mn-lt"/>
              <a:ea typeface="+mn-ea"/>
              <a:cs typeface="+mn-cs"/>
            </a:endParaRPr>
          </a:p>
        </p:txBody>
      </p:sp>
      <p:sp>
        <p:nvSpPr>
          <p:cNvPr id="10" name="Rectangle 9"/>
          <p:cNvSpPr/>
          <p:nvPr/>
        </p:nvSpPr>
        <p:spPr>
          <a:xfrm>
            <a:off x="372864" y="279647"/>
            <a:ext cx="8380520" cy="838940"/>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p>
        </p:txBody>
      </p:sp>
      <p:sp>
        <p:nvSpPr>
          <p:cNvPr id="2" name="Title Placeholder 1"/>
          <p:cNvSpPr>
            <a:spLocks noGrp="1"/>
          </p:cNvSpPr>
          <p:nvPr>
            <p:ph type="title"/>
          </p:nvPr>
        </p:nvSpPr>
        <p:spPr>
          <a:xfrm>
            <a:off x="426129" y="306280"/>
            <a:ext cx="8260672" cy="779570"/>
          </a:xfrm>
          <a:prstGeom prst="rect">
            <a:avLst/>
          </a:prstGeom>
        </p:spPr>
        <p:txBody>
          <a:bodyPr vert="horz" lIns="77925" tIns="38963" rIns="77925" bIns="38963" rtlCol="0" anchor="ctr">
            <a:normAutofit/>
          </a:bodyPr>
          <a:lstStyle/>
          <a:p>
            <a:r>
              <a:rPr lang="en-US" dirty="0" smtClean="0"/>
              <a:t>Click to edit Master title style</a:t>
            </a:r>
            <a:endParaRPr lang="en-US" dirty="0"/>
          </a:p>
        </p:txBody>
      </p:sp>
      <p:pic>
        <p:nvPicPr>
          <p:cNvPr id="11" name="Picture 8"/>
          <p:cNvPicPr>
            <a:picLocks noChangeArrowheads="1"/>
          </p:cNvPicPr>
          <p:nvPr userDrawn="1"/>
        </p:nvPicPr>
        <p:blipFill>
          <a:blip r:embed="rId13" cstate="print"/>
          <a:srcRect/>
          <a:stretch>
            <a:fillRect/>
          </a:stretch>
        </p:blipFill>
        <p:spPr bwMode="auto">
          <a:xfrm>
            <a:off x="464497" y="343120"/>
            <a:ext cx="939152" cy="711994"/>
          </a:xfrm>
          <a:prstGeom prst="rect">
            <a:avLst/>
          </a:prstGeom>
          <a:solidFill>
            <a:srgbClr val="C6EBFE"/>
          </a:solid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02" r:id="rId1"/>
    <p:sldLayoutId id="2147484103" r:id="rId2"/>
    <p:sldLayoutId id="2147484104" r:id="rId3"/>
    <p:sldLayoutId id="2147484105" r:id="rId4"/>
    <p:sldLayoutId id="2147484106" r:id="rId5"/>
    <p:sldLayoutId id="2147484107" r:id="rId6"/>
    <p:sldLayoutId id="2147484108" r:id="rId7"/>
    <p:sldLayoutId id="2147484109" r:id="rId8"/>
    <p:sldLayoutId id="2147484110" r:id="rId9"/>
    <p:sldLayoutId id="2147484111" r:id="rId10"/>
    <p:sldLayoutId id="2147484112" r:id="rId11"/>
  </p:sldLayoutIdLst>
  <p:hf hdr="0" ftr="0" dt="0"/>
  <p:txStyles>
    <p:titleStyle>
      <a:lvl1pPr algn="ctr" defTabSz="779252" rtl="0" eaLnBrk="1" latinLnBrk="0" hangingPunct="1">
        <a:spcBef>
          <a:spcPct val="0"/>
        </a:spcBef>
        <a:buNone/>
        <a:defRPr sz="3000" kern="1200" cap="all" baseline="0">
          <a:solidFill>
            <a:schemeClr val="accent1">
              <a:lumMod val="75000"/>
            </a:schemeClr>
          </a:solidFill>
          <a:latin typeface="+mj-lt"/>
          <a:ea typeface="+mj-ea"/>
          <a:cs typeface="+mj-cs"/>
        </a:defRPr>
      </a:lvl1pPr>
    </p:titleStyle>
    <p:bodyStyle>
      <a:lvl1pPr marL="292219" indent="-194813" algn="l" defTabSz="779252"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1pPr>
      <a:lvl2pPr marL="545476" indent="-194813" algn="l" defTabSz="779252" rtl="0" eaLnBrk="1" latinLnBrk="0" hangingPunct="1">
        <a:spcBef>
          <a:spcPct val="20000"/>
        </a:spcBef>
        <a:buClr>
          <a:schemeClr val="accent2"/>
        </a:buClr>
        <a:buFont typeface="Arial" pitchFamily="34" charset="0"/>
        <a:buChar char="•"/>
        <a:defRPr sz="1700" kern="1200">
          <a:solidFill>
            <a:schemeClr val="tx2"/>
          </a:solidFill>
          <a:latin typeface="+mn-lt"/>
          <a:ea typeface="+mn-ea"/>
          <a:cs typeface="+mn-cs"/>
        </a:defRPr>
      </a:lvl2pPr>
      <a:lvl3pPr marL="779252" indent="-194813" algn="l" defTabSz="779252" rtl="0" eaLnBrk="1" latinLnBrk="0" hangingPunct="1">
        <a:spcBef>
          <a:spcPct val="20000"/>
        </a:spcBef>
        <a:buClr>
          <a:schemeClr val="accent3"/>
        </a:buClr>
        <a:buFont typeface="Arial" pitchFamily="34" charset="0"/>
        <a:buChar char="•"/>
        <a:defRPr sz="1500" kern="1200">
          <a:solidFill>
            <a:schemeClr val="tx2"/>
          </a:solidFill>
          <a:latin typeface="+mn-lt"/>
          <a:ea typeface="+mn-ea"/>
          <a:cs typeface="+mn-cs"/>
        </a:defRPr>
      </a:lvl3pPr>
      <a:lvl4pPr marL="1090952" indent="-194813" algn="l" defTabSz="779252"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4pPr>
      <a:lvl5pPr marL="1324728" indent="-194813" algn="l" defTabSz="779252"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1480578" indent="-155850" algn="l" defTabSz="779252"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714354" indent="-155850" algn="l" defTabSz="779252" rtl="0" eaLnBrk="1" latinLnBrk="0" hangingPunct="1">
        <a:spcBef>
          <a:spcPct val="20000"/>
        </a:spcBef>
        <a:buClr>
          <a:schemeClr val="accent2"/>
        </a:buClr>
        <a:buFont typeface="Arial" pitchFamily="34" charset="0"/>
        <a:buChar char="•"/>
        <a:defRPr sz="1200" kern="1200">
          <a:solidFill>
            <a:schemeClr val="tx2"/>
          </a:solidFill>
          <a:latin typeface="+mn-lt"/>
          <a:ea typeface="+mn-ea"/>
          <a:cs typeface="+mn-cs"/>
        </a:defRPr>
      </a:lvl7pPr>
      <a:lvl8pPr marL="1870204" indent="-155850" algn="l" defTabSz="779252" rtl="0" eaLnBrk="1" latinLnBrk="0" hangingPunct="1">
        <a:spcBef>
          <a:spcPct val="20000"/>
        </a:spcBef>
        <a:buClr>
          <a:schemeClr val="accent3"/>
        </a:buClr>
        <a:buFont typeface="Arial" pitchFamily="34" charset="0"/>
        <a:buChar char="•"/>
        <a:defRPr sz="1200" kern="1200">
          <a:solidFill>
            <a:schemeClr val="tx2"/>
          </a:solidFill>
          <a:latin typeface="+mn-lt"/>
          <a:ea typeface="+mn-ea"/>
          <a:cs typeface="+mn-cs"/>
        </a:defRPr>
      </a:lvl8pPr>
      <a:lvl9pPr marL="2026054" indent="-155850" algn="l" defTabSz="779252" rtl="0" eaLnBrk="1" latinLnBrk="0" hangingPunct="1">
        <a:spcBef>
          <a:spcPct val="20000"/>
        </a:spcBef>
        <a:buClr>
          <a:schemeClr val="accent4"/>
        </a:buClr>
        <a:buFont typeface="Arial" pitchFamily="34" charset="0"/>
        <a:buChar char="•"/>
        <a:defRPr sz="1200" kern="1200">
          <a:solidFill>
            <a:schemeClr val="tx2"/>
          </a:solidFill>
          <a:latin typeface="+mn-lt"/>
          <a:ea typeface="+mn-ea"/>
          <a:cs typeface="+mn-cs"/>
        </a:defRPr>
      </a:lvl9pPr>
    </p:bodyStyle>
    <p:otherStyle>
      <a:defPPr>
        <a:defRPr lang="en-US"/>
      </a:defPPr>
      <a:lvl1pPr marL="0" algn="l" defTabSz="779252" rtl="0" eaLnBrk="1" latinLnBrk="0" hangingPunct="1">
        <a:defRPr sz="1500" kern="1200">
          <a:solidFill>
            <a:schemeClr val="tx1"/>
          </a:solidFill>
          <a:latin typeface="+mn-lt"/>
          <a:ea typeface="+mn-ea"/>
          <a:cs typeface="+mn-cs"/>
        </a:defRPr>
      </a:lvl1pPr>
      <a:lvl2pPr marL="389626" algn="l" defTabSz="779252" rtl="0" eaLnBrk="1" latinLnBrk="0" hangingPunct="1">
        <a:defRPr sz="1500" kern="1200">
          <a:solidFill>
            <a:schemeClr val="tx1"/>
          </a:solidFill>
          <a:latin typeface="+mn-lt"/>
          <a:ea typeface="+mn-ea"/>
          <a:cs typeface="+mn-cs"/>
        </a:defRPr>
      </a:lvl2pPr>
      <a:lvl3pPr marL="779252" algn="l" defTabSz="779252" rtl="0" eaLnBrk="1" latinLnBrk="0" hangingPunct="1">
        <a:defRPr sz="1500" kern="1200">
          <a:solidFill>
            <a:schemeClr val="tx1"/>
          </a:solidFill>
          <a:latin typeface="+mn-lt"/>
          <a:ea typeface="+mn-ea"/>
          <a:cs typeface="+mn-cs"/>
        </a:defRPr>
      </a:lvl3pPr>
      <a:lvl4pPr marL="1168878" algn="l" defTabSz="779252" rtl="0" eaLnBrk="1" latinLnBrk="0" hangingPunct="1">
        <a:defRPr sz="1500" kern="1200">
          <a:solidFill>
            <a:schemeClr val="tx1"/>
          </a:solidFill>
          <a:latin typeface="+mn-lt"/>
          <a:ea typeface="+mn-ea"/>
          <a:cs typeface="+mn-cs"/>
        </a:defRPr>
      </a:lvl4pPr>
      <a:lvl5pPr marL="1558503" algn="l" defTabSz="779252" rtl="0" eaLnBrk="1" latinLnBrk="0" hangingPunct="1">
        <a:defRPr sz="1500" kern="1200">
          <a:solidFill>
            <a:schemeClr val="tx1"/>
          </a:solidFill>
          <a:latin typeface="+mn-lt"/>
          <a:ea typeface="+mn-ea"/>
          <a:cs typeface="+mn-cs"/>
        </a:defRPr>
      </a:lvl5pPr>
      <a:lvl6pPr marL="1948129" algn="l" defTabSz="779252" rtl="0" eaLnBrk="1" latinLnBrk="0" hangingPunct="1">
        <a:defRPr sz="1500" kern="1200">
          <a:solidFill>
            <a:schemeClr val="tx1"/>
          </a:solidFill>
          <a:latin typeface="+mn-lt"/>
          <a:ea typeface="+mn-ea"/>
          <a:cs typeface="+mn-cs"/>
        </a:defRPr>
      </a:lvl6pPr>
      <a:lvl7pPr marL="2337755" algn="l" defTabSz="779252" rtl="0" eaLnBrk="1" latinLnBrk="0" hangingPunct="1">
        <a:defRPr sz="1500" kern="1200">
          <a:solidFill>
            <a:schemeClr val="tx1"/>
          </a:solidFill>
          <a:latin typeface="+mn-lt"/>
          <a:ea typeface="+mn-ea"/>
          <a:cs typeface="+mn-cs"/>
        </a:defRPr>
      </a:lvl7pPr>
      <a:lvl8pPr marL="2727381" algn="l" defTabSz="779252" rtl="0" eaLnBrk="1" latinLnBrk="0" hangingPunct="1">
        <a:defRPr sz="1500" kern="1200">
          <a:solidFill>
            <a:schemeClr val="tx1"/>
          </a:solidFill>
          <a:latin typeface="+mn-lt"/>
          <a:ea typeface="+mn-ea"/>
          <a:cs typeface="+mn-cs"/>
        </a:defRPr>
      </a:lvl8pPr>
      <a:lvl9pPr marL="3117007" algn="l" defTabSz="779252"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image" Target="../media/image6.png"/><Relationship Id="rId7" Type="http://schemas.openxmlformats.org/officeDocument/2006/relationships/diagramQuickStyle" Target="../diagrams/quickStyle7.xml"/><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diagramLayout" Target="../diagrams/layout7.xml"/><Relationship Id="rId5" Type="http://schemas.openxmlformats.org/officeDocument/2006/relationships/diagramData" Target="../diagrams/data7.xml"/><Relationship Id="rId4" Type="http://schemas.openxmlformats.org/officeDocument/2006/relationships/image" Target="../media/image14.png"/><Relationship Id="rId9" Type="http://schemas.microsoft.com/office/2007/relationships/diagramDrawing" Target="../diagrams/drawing7.xm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8.xml"/><Relationship Id="rId3" Type="http://schemas.openxmlformats.org/officeDocument/2006/relationships/image" Target="../media/image6.png"/><Relationship Id="rId7" Type="http://schemas.openxmlformats.org/officeDocument/2006/relationships/diagramQuickStyle" Target="../diagrams/quickStyle8.xml"/><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diagramLayout" Target="../diagrams/layout8.xml"/><Relationship Id="rId5" Type="http://schemas.openxmlformats.org/officeDocument/2006/relationships/diagramData" Target="../diagrams/data8.xml"/><Relationship Id="rId4" Type="http://schemas.openxmlformats.org/officeDocument/2006/relationships/image" Target="../media/image15.png"/><Relationship Id="rId9" Type="http://schemas.microsoft.com/office/2007/relationships/diagramDrawing" Target="../diagrams/drawing8.xml"/></Relationships>
</file>

<file path=ppt/slides/_rels/slide13.xml.rels><?xml version="1.0" encoding="UTF-8" standalone="yes"?>
<Relationships xmlns="http://schemas.openxmlformats.org/package/2006/relationships"><Relationship Id="rId8" Type="http://schemas.openxmlformats.org/officeDocument/2006/relationships/diagramColors" Target="../diagrams/colors9.xml"/><Relationship Id="rId3" Type="http://schemas.openxmlformats.org/officeDocument/2006/relationships/image" Target="../media/image6.png"/><Relationship Id="rId7" Type="http://schemas.openxmlformats.org/officeDocument/2006/relationships/diagramQuickStyle" Target="../diagrams/quickStyle9.xml"/><Relationship Id="rId2" Type="http://schemas.openxmlformats.org/officeDocument/2006/relationships/notesSlide" Target="../notesSlides/notesSlide13.xml"/><Relationship Id="rId1" Type="http://schemas.openxmlformats.org/officeDocument/2006/relationships/slideLayout" Target="../slideLayouts/slideLayout14.xml"/><Relationship Id="rId6" Type="http://schemas.openxmlformats.org/officeDocument/2006/relationships/diagramLayout" Target="../diagrams/layout9.xml"/><Relationship Id="rId5" Type="http://schemas.openxmlformats.org/officeDocument/2006/relationships/diagramData" Target="../diagrams/data9.xml"/><Relationship Id="rId4" Type="http://schemas.openxmlformats.org/officeDocument/2006/relationships/image" Target="../media/image16.png"/><Relationship Id="rId9" Type="http://schemas.microsoft.com/office/2007/relationships/diagramDrawing" Target="../diagrams/drawing9.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4.xml"/><Relationship Id="rId4" Type="http://schemas.openxmlformats.org/officeDocument/2006/relationships/image" Target="../media/image17.emf"/></Relationships>
</file>

<file path=ppt/slides/_rels/slide15.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6.png"/><Relationship Id="rId7" Type="http://schemas.openxmlformats.org/officeDocument/2006/relationships/diagramColors" Target="../diagrams/colors10.xml"/><Relationship Id="rId2" Type="http://schemas.openxmlformats.org/officeDocument/2006/relationships/notesSlide" Target="../notesSlides/notesSlide15.xml"/><Relationship Id="rId1" Type="http://schemas.openxmlformats.org/officeDocument/2006/relationships/slideLayout" Target="../slideLayouts/slideLayout14.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16.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6.png"/><Relationship Id="rId7" Type="http://schemas.openxmlformats.org/officeDocument/2006/relationships/diagramColors" Target="../diagrams/colors11.xml"/><Relationship Id="rId2" Type="http://schemas.openxmlformats.org/officeDocument/2006/relationships/notesSlide" Target="../notesSlides/notesSlide16.xml"/><Relationship Id="rId1" Type="http://schemas.openxmlformats.org/officeDocument/2006/relationships/slideLayout" Target="../slideLayouts/slideLayout14.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6.png"/><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7.jpeg"/><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6.png"/><Relationship Id="rId7" Type="http://schemas.openxmlformats.org/officeDocument/2006/relationships/diagramQuickStyle" Target="../diagrams/quickStyle2.xml"/><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8.jpg"/><Relationship Id="rId9" Type="http://schemas.microsoft.com/office/2007/relationships/diagramDrawing" Target="../diagrams/drawing2.xml"/></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9.jpg"/><Relationship Id="rId7" Type="http://schemas.openxmlformats.org/officeDocument/2006/relationships/diagramQuickStyle" Target="../diagrams/quickStyle3.xml"/><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6.png"/><Relationship Id="rId9" Type="http://schemas.microsoft.com/office/2007/relationships/diagramDrawing" Target="../diagrams/drawing3.xml"/></Relationships>
</file>

<file path=ppt/slides/_rels/slide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6.png"/><Relationship Id="rId7" Type="http://schemas.openxmlformats.org/officeDocument/2006/relationships/diagramColors" Target="../diagrams/colors4.xml"/><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6.png"/><Relationship Id="rId7" Type="http://schemas.openxmlformats.org/officeDocument/2006/relationships/diagramQuickStyle" Target="../diagrams/quickStyle5.xml"/><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0.png"/><Relationship Id="rId9" Type="http://schemas.microsoft.com/office/2007/relationships/diagramDrawing" Target="../diagrams/drawing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6.png"/><Relationship Id="rId7" Type="http://schemas.openxmlformats.org/officeDocument/2006/relationships/diagramQuickStyle" Target="../diagrams/quickStyle6.xml"/><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12.emf"/><Relationship Id="rId9" Type="http://schemas.microsoft.com/office/2007/relationships/diagramDrawing" Target="../diagrams/drawing6.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4"/>
          <p:cNvSpPr txBox="1">
            <a:spLocks noChangeArrowheads="1"/>
          </p:cNvSpPr>
          <p:nvPr/>
        </p:nvSpPr>
        <p:spPr bwMode="auto">
          <a:xfrm>
            <a:off x="1428753" y="1507331"/>
            <a:ext cx="5735515" cy="386464"/>
          </a:xfrm>
          <a:prstGeom prst="rect">
            <a:avLst/>
          </a:prstGeom>
          <a:noFill/>
          <a:ln w="12700">
            <a:noFill/>
            <a:miter lim="800000"/>
            <a:headEnd type="none" w="sm" len="sm"/>
            <a:tailEnd type="none" w="sm" len="sm"/>
          </a:ln>
        </p:spPr>
        <p:txBody>
          <a:bodyPr lIns="77925" tIns="38963" rIns="77925" bIns="38963">
            <a:spAutoFit/>
          </a:bodyPr>
          <a:lstStyle/>
          <a:p>
            <a:endParaRPr lang="en-US"/>
          </a:p>
        </p:txBody>
      </p:sp>
      <p:pic>
        <p:nvPicPr>
          <p:cNvPr id="17413" name="Picture 8"/>
          <p:cNvPicPr>
            <a:picLocks noChangeAspect="1" noChangeArrowheads="1"/>
          </p:cNvPicPr>
          <p:nvPr/>
        </p:nvPicPr>
        <p:blipFill>
          <a:blip r:embed="rId3" cstate="print"/>
          <a:srcRect/>
          <a:stretch>
            <a:fillRect/>
          </a:stretch>
        </p:blipFill>
        <p:spPr bwMode="auto">
          <a:xfrm>
            <a:off x="1100763" y="3543858"/>
            <a:ext cx="1310997" cy="1026114"/>
          </a:xfrm>
          <a:prstGeom prst="rect">
            <a:avLst/>
          </a:prstGeom>
          <a:noFill/>
          <a:ln w="9525">
            <a:noFill/>
            <a:miter lim="800000"/>
            <a:headEnd/>
            <a:tailEnd/>
          </a:ln>
        </p:spPr>
      </p:pic>
      <p:sp>
        <p:nvSpPr>
          <p:cNvPr id="2" name="TextBox 1"/>
          <p:cNvSpPr txBox="1"/>
          <p:nvPr/>
        </p:nvSpPr>
        <p:spPr>
          <a:xfrm>
            <a:off x="3176153" y="771550"/>
            <a:ext cx="5686786" cy="1556014"/>
          </a:xfrm>
          <a:prstGeom prst="rect">
            <a:avLst/>
          </a:prstGeom>
          <a:noFill/>
        </p:spPr>
        <p:txBody>
          <a:bodyPr wrap="square" lIns="77925" tIns="38963" rIns="77925" bIns="38963" rtlCol="0">
            <a:spAutoFit/>
          </a:bodyPr>
          <a:lstStyle/>
          <a:p>
            <a:pPr algn="ctr"/>
            <a:r>
              <a:rPr lang="en-GB" sz="4800" b="1" dirty="0">
                <a:latin typeface="+mn-lt"/>
              </a:rPr>
              <a:t>CHIMERA Project</a:t>
            </a:r>
          </a:p>
          <a:p>
            <a:pPr algn="ctr"/>
            <a:r>
              <a:rPr lang="en-GB" sz="4800" b="1" dirty="0">
                <a:latin typeface="+mn-lt"/>
              </a:rPr>
              <a:t>Status Report</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033" y="1840801"/>
            <a:ext cx="2288286" cy="622939"/>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1206" y="519522"/>
            <a:ext cx="2259943" cy="918102"/>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3341" y="2787774"/>
            <a:ext cx="2575672" cy="486054"/>
          </a:xfrm>
          <a:prstGeom prst="rect">
            <a:avLst/>
          </a:prstGeom>
        </p:spPr>
      </p:pic>
      <p:sp>
        <p:nvSpPr>
          <p:cNvPr id="6" name="TextBox 5"/>
          <p:cNvSpPr txBox="1"/>
          <p:nvPr/>
        </p:nvSpPr>
        <p:spPr>
          <a:xfrm>
            <a:off x="4335923" y="2571750"/>
            <a:ext cx="3184354" cy="1232849"/>
          </a:xfrm>
          <a:prstGeom prst="rect">
            <a:avLst/>
          </a:prstGeom>
          <a:noFill/>
        </p:spPr>
        <p:txBody>
          <a:bodyPr wrap="none" lIns="77925" tIns="38963" rIns="77925" bIns="38963" rtlCol="0">
            <a:spAutoFit/>
          </a:bodyPr>
          <a:lstStyle/>
          <a:p>
            <a:pPr algn="ctr"/>
            <a:r>
              <a:rPr lang="en-GB" dirty="0" smtClean="0">
                <a:latin typeface="+mn-lt"/>
              </a:rPr>
              <a:t>Ian Gillingham, Philip Taylor</a:t>
            </a:r>
          </a:p>
          <a:p>
            <a:pPr algn="ctr"/>
            <a:r>
              <a:rPr lang="en-GB" dirty="0" smtClean="0">
                <a:latin typeface="+mn-lt"/>
              </a:rPr>
              <a:t>Observatory Sciences Ltd, UK</a:t>
            </a:r>
          </a:p>
          <a:p>
            <a:pPr algn="ctr"/>
            <a:endParaRPr lang="en-GB" dirty="0" smtClean="0"/>
          </a:p>
          <a:p>
            <a:pPr algn="ctr"/>
            <a:r>
              <a:rPr lang="en-GB" sz="1500" b="1" i="1" dirty="0">
                <a:latin typeface="+mj-lt"/>
              </a:rPr>
              <a:t>www.observatorysciences.co.uk</a:t>
            </a:r>
          </a:p>
        </p:txBody>
      </p:sp>
      <p:sp>
        <p:nvSpPr>
          <p:cNvPr id="7" name="TextBox 6"/>
          <p:cNvSpPr txBox="1"/>
          <p:nvPr/>
        </p:nvSpPr>
        <p:spPr>
          <a:xfrm>
            <a:off x="2701564" y="4371950"/>
            <a:ext cx="6453071" cy="523220"/>
          </a:xfrm>
          <a:prstGeom prst="rect">
            <a:avLst/>
          </a:prstGeom>
          <a:noFill/>
        </p:spPr>
        <p:txBody>
          <a:bodyPr wrap="square" rtlCol="0">
            <a:spAutoFit/>
          </a:bodyPr>
          <a:lstStyle/>
          <a:p>
            <a:pPr algn="ctr"/>
            <a:r>
              <a:rPr lang="en-GB" sz="1400" dirty="0">
                <a:latin typeface="+mn-lt"/>
              </a:rPr>
              <a:t>P</a:t>
            </a:r>
            <a:r>
              <a:rPr lang="en-GB" sz="1400" dirty="0" smtClean="0">
                <a:latin typeface="+mn-lt"/>
              </a:rPr>
              <a:t>resented to EPICS Collaboration meeting,</a:t>
            </a:r>
          </a:p>
          <a:p>
            <a:pPr algn="ctr"/>
            <a:r>
              <a:rPr lang="en-GB" sz="1400" dirty="0" smtClean="0">
                <a:latin typeface="+mn-lt"/>
              </a:rPr>
              <a:t>Ljubljana, September 21-23 2022.</a:t>
            </a:r>
            <a:endParaRPr lang="en-GB" sz="1400" dirty="0">
              <a:latin typeface="+mn-lt"/>
            </a:endParaRPr>
          </a:p>
        </p:txBody>
      </p:sp>
    </p:spTree>
  </p:cSld>
  <p:clrMapOvr>
    <a:masterClrMapping/>
  </p:clrMapOvr>
  <mc:AlternateContent xmlns:mc="http://schemas.openxmlformats.org/markup-compatibility/2006" xmlns:p14="http://schemas.microsoft.com/office/powerpoint/2010/main">
    <mc:Choice Requires="p14">
      <p:transition p14:dur="10" advClick="0" advTm="8000"/>
    </mc:Choice>
    <mc:Fallback xmlns="">
      <p:transition advClick="0" advTm="8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678" y="465516"/>
            <a:ext cx="7024744" cy="486054"/>
          </a:xfrm>
        </p:spPr>
        <p:txBody>
          <a:bodyPr>
            <a:normAutofit fontScale="90000"/>
          </a:bodyPr>
          <a:lstStyle/>
          <a:p>
            <a:pPr algn="ctr"/>
            <a:r>
              <a:rPr lang="en-GB" sz="2700" b="1" dirty="0">
                <a:solidFill>
                  <a:schemeClr val="tx1"/>
                </a:solidFill>
              </a:rPr>
              <a:t>CHIMERA</a:t>
            </a:r>
            <a:br>
              <a:rPr lang="en-GB" sz="2700" b="1" dirty="0">
                <a:solidFill>
                  <a:schemeClr val="tx1"/>
                </a:solidFill>
              </a:rPr>
            </a:br>
            <a:r>
              <a:rPr lang="en-GB" sz="2700" b="1" dirty="0">
                <a:solidFill>
                  <a:schemeClr val="tx1"/>
                </a:solidFill>
              </a:rPr>
              <a:t>DATA ACQUISITION</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4881" y="357506"/>
            <a:ext cx="1578930" cy="297959"/>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8263" y="1167594"/>
            <a:ext cx="5111601" cy="3834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65001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678" y="465516"/>
            <a:ext cx="7024744" cy="486054"/>
          </a:xfrm>
        </p:spPr>
        <p:txBody>
          <a:bodyPr>
            <a:normAutofit fontScale="90000"/>
          </a:bodyPr>
          <a:lstStyle/>
          <a:p>
            <a:pPr algn="ctr"/>
            <a:r>
              <a:rPr lang="en-GB" sz="2700" b="1" dirty="0">
                <a:solidFill>
                  <a:schemeClr val="tx1"/>
                </a:solidFill>
              </a:rPr>
              <a:t>CHIMERA</a:t>
            </a:r>
            <a:br>
              <a:rPr lang="en-GB" sz="2700" b="1" dirty="0">
                <a:solidFill>
                  <a:schemeClr val="tx1"/>
                </a:solidFill>
              </a:rPr>
            </a:br>
            <a:r>
              <a:rPr lang="en-GB" sz="2700" b="1" dirty="0">
                <a:solidFill>
                  <a:schemeClr val="tx1"/>
                </a:solidFill>
              </a:rPr>
              <a:t>DATA ACQUISITION</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4881" y="357506"/>
            <a:ext cx="1578930" cy="297959"/>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458" y="1167594"/>
            <a:ext cx="4210643" cy="3834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Diagram 3"/>
          <p:cNvGraphicFramePr/>
          <p:nvPr>
            <p:extLst>
              <p:ext uri="{D42A27DB-BD31-4B8C-83A1-F6EECF244321}">
                <p14:modId xmlns:p14="http://schemas.microsoft.com/office/powerpoint/2010/main" val="3196759307"/>
              </p:ext>
            </p:extLst>
          </p:nvPr>
        </p:nvGraphicFramePr>
        <p:xfrm>
          <a:off x="5436097" y="1167595"/>
          <a:ext cx="3301075" cy="318635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1536807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678" y="465516"/>
            <a:ext cx="7024744" cy="486054"/>
          </a:xfrm>
        </p:spPr>
        <p:txBody>
          <a:bodyPr>
            <a:normAutofit fontScale="90000"/>
          </a:bodyPr>
          <a:lstStyle/>
          <a:p>
            <a:pPr algn="ctr"/>
            <a:r>
              <a:rPr lang="en-GB" sz="2700" b="1" dirty="0">
                <a:solidFill>
                  <a:schemeClr val="tx1"/>
                </a:solidFill>
              </a:rPr>
              <a:t>CHIMERA</a:t>
            </a:r>
            <a:br>
              <a:rPr lang="en-GB" sz="2700" b="1" dirty="0">
                <a:solidFill>
                  <a:schemeClr val="tx1"/>
                </a:solidFill>
              </a:rPr>
            </a:br>
            <a:r>
              <a:rPr lang="en-GB" sz="2700" b="1" dirty="0">
                <a:solidFill>
                  <a:schemeClr val="tx1"/>
                </a:solidFill>
              </a:rPr>
              <a:t>Secure file access</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4881" y="357506"/>
            <a:ext cx="1578930" cy="297959"/>
          </a:xfrm>
          <a:prstGeom prst="rect">
            <a:avLst/>
          </a:prstGeom>
        </p:spPr>
      </p:pic>
      <p:sp>
        <p:nvSpPr>
          <p:cNvPr id="8" name="Flowchart: Multidocument 7"/>
          <p:cNvSpPr/>
          <p:nvPr/>
        </p:nvSpPr>
        <p:spPr>
          <a:xfrm>
            <a:off x="572955" y="1497116"/>
            <a:ext cx="1694769" cy="683100"/>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r>
              <a:rPr lang="en-US" dirty="0" smtClean="0"/>
              <a:t>HDF5</a:t>
            </a:r>
            <a:endParaRPr lang="en-GB" dirty="0"/>
          </a:p>
        </p:txBody>
      </p:sp>
      <p:sp>
        <p:nvSpPr>
          <p:cNvPr id="10" name="Flowchart: Multidocument 9"/>
          <p:cNvSpPr/>
          <p:nvPr/>
        </p:nvSpPr>
        <p:spPr>
          <a:xfrm>
            <a:off x="2732423" y="1497116"/>
            <a:ext cx="1695794" cy="426562"/>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r>
              <a:rPr lang="en-US" sz="1400" dirty="0" smtClean="0"/>
              <a:t>Archived data</a:t>
            </a:r>
            <a:endParaRPr lang="en-GB" sz="1400" dirty="0"/>
          </a:p>
        </p:txBody>
      </p:sp>
      <p:cxnSp>
        <p:nvCxnSpPr>
          <p:cNvPr id="12" name="Straight Connector 11"/>
          <p:cNvCxnSpPr>
            <a:stCxn id="8" idx="2"/>
            <a:endCxn id="27" idx="3"/>
          </p:cNvCxnSpPr>
          <p:nvPr/>
        </p:nvCxnSpPr>
        <p:spPr>
          <a:xfrm>
            <a:off x="1302490" y="2154348"/>
            <a:ext cx="1329792" cy="611287"/>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10" idx="2"/>
            <a:endCxn id="27" idx="3"/>
          </p:cNvCxnSpPr>
          <p:nvPr/>
        </p:nvCxnSpPr>
        <p:spPr>
          <a:xfrm flipH="1">
            <a:off x="2632282" y="1907524"/>
            <a:ext cx="830118" cy="858110"/>
          </a:xfrm>
          <a:prstGeom prst="line">
            <a:avLst/>
          </a:prstGeom>
        </p:spPr>
        <p:style>
          <a:lnRef idx="1">
            <a:schemeClr val="accent1"/>
          </a:lnRef>
          <a:fillRef idx="0">
            <a:schemeClr val="accent1"/>
          </a:fillRef>
          <a:effectRef idx="0">
            <a:schemeClr val="accent1"/>
          </a:effectRef>
          <a:fontRef idx="minor">
            <a:schemeClr val="tx1"/>
          </a:fontRef>
        </p:style>
      </p:cxnSp>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18715" y="3813889"/>
            <a:ext cx="1041018" cy="926486"/>
          </a:xfrm>
          <a:prstGeom prst="rect">
            <a:avLst/>
          </a:prstGeom>
          <a:effectLst/>
        </p:spPr>
      </p:pic>
      <p:sp>
        <p:nvSpPr>
          <p:cNvPr id="27" name="Cloud 26"/>
          <p:cNvSpPr/>
          <p:nvPr/>
        </p:nvSpPr>
        <p:spPr>
          <a:xfrm>
            <a:off x="2210251" y="2726423"/>
            <a:ext cx="844062" cy="6858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GB"/>
          </a:p>
        </p:txBody>
      </p:sp>
      <p:cxnSp>
        <p:nvCxnSpPr>
          <p:cNvPr id="33" name="Straight Connector 32"/>
          <p:cNvCxnSpPr>
            <a:stCxn id="27" idx="1"/>
            <a:endCxn id="26" idx="0"/>
          </p:cNvCxnSpPr>
          <p:nvPr/>
        </p:nvCxnSpPr>
        <p:spPr>
          <a:xfrm>
            <a:off x="2632282" y="3411492"/>
            <a:ext cx="6942" cy="402396"/>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4" name="Diagram 3"/>
          <p:cNvGraphicFramePr/>
          <p:nvPr>
            <p:extLst>
              <p:ext uri="{D42A27DB-BD31-4B8C-83A1-F6EECF244321}">
                <p14:modId xmlns:p14="http://schemas.microsoft.com/office/powerpoint/2010/main" val="2981262536"/>
              </p:ext>
            </p:extLst>
          </p:nvPr>
        </p:nvGraphicFramePr>
        <p:xfrm>
          <a:off x="5243546" y="1386879"/>
          <a:ext cx="3442670" cy="153493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3058565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678" y="465516"/>
            <a:ext cx="7024744" cy="486054"/>
          </a:xfrm>
        </p:spPr>
        <p:txBody>
          <a:bodyPr>
            <a:normAutofit fontScale="90000"/>
          </a:bodyPr>
          <a:lstStyle/>
          <a:p>
            <a:pPr algn="ctr"/>
            <a:r>
              <a:rPr lang="en-GB" sz="2700" b="1" dirty="0">
                <a:solidFill>
                  <a:schemeClr val="tx1"/>
                </a:solidFill>
              </a:rPr>
              <a:t>CHIMERA</a:t>
            </a:r>
            <a:br>
              <a:rPr lang="en-GB" sz="2700" b="1" dirty="0">
                <a:solidFill>
                  <a:schemeClr val="tx1"/>
                </a:solidFill>
              </a:rPr>
            </a:br>
            <a:r>
              <a:rPr lang="en-GB" sz="2700" b="1" dirty="0">
                <a:solidFill>
                  <a:schemeClr val="tx1"/>
                </a:solidFill>
              </a:rPr>
              <a:t>Secure file access</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4881" y="357506"/>
            <a:ext cx="1578930" cy="297959"/>
          </a:xfrm>
          <a:prstGeom prst="rect">
            <a:avLst/>
          </a:prstGeom>
        </p:spPr>
      </p:pic>
      <p:pic>
        <p:nvPicPr>
          <p:cNvPr id="7" name="image2.png"/>
          <p:cNvPicPr/>
          <p:nvPr/>
        </p:nvPicPr>
        <p:blipFill>
          <a:blip r:embed="rId4"/>
          <a:srcRect/>
          <a:stretch>
            <a:fillRect/>
          </a:stretch>
        </p:blipFill>
        <p:spPr>
          <a:xfrm>
            <a:off x="716687" y="1275607"/>
            <a:ext cx="6735633" cy="2088232"/>
          </a:xfrm>
          <a:prstGeom prst="rect">
            <a:avLst/>
          </a:prstGeom>
          <a:ln/>
        </p:spPr>
      </p:pic>
      <p:graphicFrame>
        <p:nvGraphicFramePr>
          <p:cNvPr id="4" name="Diagram 3"/>
          <p:cNvGraphicFramePr/>
          <p:nvPr>
            <p:extLst>
              <p:ext uri="{D42A27DB-BD31-4B8C-83A1-F6EECF244321}">
                <p14:modId xmlns:p14="http://schemas.microsoft.com/office/powerpoint/2010/main" val="819902596"/>
              </p:ext>
            </p:extLst>
          </p:nvPr>
        </p:nvGraphicFramePr>
        <p:xfrm>
          <a:off x="517396" y="3651870"/>
          <a:ext cx="6096000" cy="142645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0641246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678" y="465516"/>
            <a:ext cx="7024744" cy="486054"/>
          </a:xfrm>
        </p:spPr>
        <p:txBody>
          <a:bodyPr>
            <a:normAutofit fontScale="90000"/>
          </a:bodyPr>
          <a:lstStyle/>
          <a:p>
            <a:pPr algn="ctr"/>
            <a:r>
              <a:rPr lang="en-GB" sz="2700" b="1" dirty="0">
                <a:solidFill>
                  <a:schemeClr val="tx1"/>
                </a:solidFill>
              </a:rPr>
              <a:t>CHIMERA</a:t>
            </a:r>
            <a:br>
              <a:rPr lang="en-GB" sz="2700" b="1" dirty="0">
                <a:solidFill>
                  <a:schemeClr val="tx1"/>
                </a:solidFill>
              </a:rPr>
            </a:br>
            <a:r>
              <a:rPr lang="en-GB" sz="2700" b="1" dirty="0">
                <a:solidFill>
                  <a:schemeClr val="tx1"/>
                </a:solidFill>
              </a:rPr>
              <a:t>PPG &amp; Pulse Sequencer</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4881" y="357506"/>
            <a:ext cx="1578930" cy="297959"/>
          </a:xfrm>
          <a:prstGeom prst="rect">
            <a:avLst/>
          </a:prstGeom>
        </p:spPr>
      </p:pic>
      <p:sp>
        <p:nvSpPr>
          <p:cNvPr id="3" name="Content Placeholder 2"/>
          <p:cNvSpPr>
            <a:spLocks noGrp="1"/>
          </p:cNvSpPr>
          <p:nvPr>
            <p:ph idx="1"/>
          </p:nvPr>
        </p:nvSpPr>
        <p:spPr>
          <a:xfrm>
            <a:off x="467250" y="1383340"/>
            <a:ext cx="6497631" cy="864375"/>
          </a:xfrm>
        </p:spPr>
        <p:txBody>
          <a:bodyPr>
            <a:noAutofit/>
          </a:bodyPr>
          <a:lstStyle/>
          <a:p>
            <a:r>
              <a:rPr lang="en-GB" sz="1500" b="1" dirty="0">
                <a:latin typeface="Arial" panose="020B0604020202020204" pitchFamily="34" charset="0"/>
                <a:cs typeface="Arial" panose="020B0604020202020204" pitchFamily="34" charset="0"/>
              </a:rPr>
              <a:t>A pulse sequencer for the pulsed magnet system will allow automated execution of a simple list of pulse profiles in order. </a:t>
            </a:r>
          </a:p>
        </p:txBody>
      </p:sp>
      <p:pic>
        <p:nvPicPr>
          <p:cNvPr id="6" name="Picture 5"/>
          <p:cNvPicPr>
            <a:picLocks noChangeAspect="1"/>
          </p:cNvPicPr>
          <p:nvPr/>
        </p:nvPicPr>
        <p:blipFill>
          <a:blip r:embed="rId4"/>
          <a:stretch>
            <a:fillRect/>
          </a:stretch>
        </p:blipFill>
        <p:spPr>
          <a:xfrm>
            <a:off x="539258" y="2282582"/>
            <a:ext cx="7921174" cy="1596243"/>
          </a:xfrm>
          <a:prstGeom prst="rect">
            <a:avLst/>
          </a:prstGeom>
        </p:spPr>
      </p:pic>
    </p:spTree>
    <p:extLst>
      <p:ext uri="{BB962C8B-B14F-4D97-AF65-F5344CB8AC3E}">
        <p14:creationId xmlns:p14="http://schemas.microsoft.com/office/powerpoint/2010/main" val="38406215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678" y="465516"/>
            <a:ext cx="7024744" cy="486054"/>
          </a:xfrm>
        </p:spPr>
        <p:txBody>
          <a:bodyPr>
            <a:normAutofit fontScale="90000"/>
          </a:bodyPr>
          <a:lstStyle/>
          <a:p>
            <a:pPr algn="ctr"/>
            <a:r>
              <a:rPr lang="en-GB" sz="2700" b="1" dirty="0">
                <a:solidFill>
                  <a:schemeClr val="tx1"/>
                </a:solidFill>
              </a:rPr>
              <a:t>CHIMERA</a:t>
            </a:r>
            <a:br>
              <a:rPr lang="en-GB" sz="2700" b="1" dirty="0">
                <a:solidFill>
                  <a:schemeClr val="tx1"/>
                </a:solidFill>
              </a:rPr>
            </a:br>
            <a:r>
              <a:rPr lang="en-GB" sz="2700" b="1" dirty="0">
                <a:solidFill>
                  <a:schemeClr val="tx1"/>
                </a:solidFill>
              </a:rPr>
              <a:t>Pulse Sequencer User interface</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4881" y="357506"/>
            <a:ext cx="1578930" cy="297959"/>
          </a:xfrm>
          <a:prstGeom prst="rect">
            <a:avLst/>
          </a:prstGeom>
        </p:spPr>
      </p:pic>
      <p:sp>
        <p:nvSpPr>
          <p:cNvPr id="3" name="Content Placeholder 2"/>
          <p:cNvSpPr>
            <a:spLocks noGrp="1"/>
          </p:cNvSpPr>
          <p:nvPr>
            <p:ph idx="1"/>
          </p:nvPr>
        </p:nvSpPr>
        <p:spPr>
          <a:xfrm>
            <a:off x="384458" y="1249712"/>
            <a:ext cx="1794661" cy="432327"/>
          </a:xfrm>
        </p:spPr>
        <p:txBody>
          <a:bodyPr>
            <a:noAutofit/>
          </a:bodyPr>
          <a:lstStyle/>
          <a:p>
            <a:pPr marL="97406" indent="0">
              <a:buNone/>
            </a:pPr>
            <a:r>
              <a:rPr lang="en-US" sz="2400" b="1" dirty="0">
                <a:latin typeface="Arial" panose="020B0604020202020204" pitchFamily="34" charset="0"/>
                <a:cs typeface="Arial" panose="020B0604020202020204" pitchFamily="34" charset="0"/>
              </a:rPr>
              <a:t>Controls</a:t>
            </a:r>
            <a:endParaRPr lang="en-US" sz="1500" b="1" dirty="0">
              <a:latin typeface="Arial" panose="020B0604020202020204" pitchFamily="34" charset="0"/>
              <a:cs typeface="Arial" panose="020B0604020202020204" pitchFamily="34" charset="0"/>
            </a:endParaRPr>
          </a:p>
        </p:txBody>
      </p:sp>
      <p:graphicFrame>
        <p:nvGraphicFramePr>
          <p:cNvPr id="4" name="Diagram 3"/>
          <p:cNvGraphicFramePr/>
          <p:nvPr>
            <p:extLst>
              <p:ext uri="{D42A27DB-BD31-4B8C-83A1-F6EECF244321}">
                <p14:modId xmlns:p14="http://schemas.microsoft.com/office/powerpoint/2010/main" val="2772229892"/>
              </p:ext>
            </p:extLst>
          </p:nvPr>
        </p:nvGraphicFramePr>
        <p:xfrm>
          <a:off x="2644401" y="1383619"/>
          <a:ext cx="3988135" cy="3302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0226728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678" y="465516"/>
            <a:ext cx="7024744" cy="486054"/>
          </a:xfrm>
        </p:spPr>
        <p:txBody>
          <a:bodyPr>
            <a:normAutofit fontScale="90000"/>
          </a:bodyPr>
          <a:lstStyle/>
          <a:p>
            <a:pPr algn="ctr"/>
            <a:r>
              <a:rPr lang="en-GB" sz="2700" b="1" dirty="0">
                <a:solidFill>
                  <a:schemeClr val="tx1"/>
                </a:solidFill>
              </a:rPr>
              <a:t>CHIMERA</a:t>
            </a:r>
            <a:br>
              <a:rPr lang="en-GB" sz="2700" b="1" dirty="0">
                <a:solidFill>
                  <a:schemeClr val="tx1"/>
                </a:solidFill>
              </a:rPr>
            </a:br>
            <a:r>
              <a:rPr lang="en-GB" sz="2700" b="1" dirty="0">
                <a:solidFill>
                  <a:schemeClr val="tx1"/>
                </a:solidFill>
              </a:rPr>
              <a:t>Pulse Sequencer User interface</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4881" y="357506"/>
            <a:ext cx="1578930" cy="297959"/>
          </a:xfrm>
          <a:prstGeom prst="rect">
            <a:avLst/>
          </a:prstGeom>
        </p:spPr>
      </p:pic>
      <p:sp>
        <p:nvSpPr>
          <p:cNvPr id="3" name="Content Placeholder 2"/>
          <p:cNvSpPr>
            <a:spLocks noGrp="1"/>
          </p:cNvSpPr>
          <p:nvPr>
            <p:ph idx="1"/>
          </p:nvPr>
        </p:nvSpPr>
        <p:spPr>
          <a:xfrm>
            <a:off x="467250" y="1383339"/>
            <a:ext cx="6497631" cy="3564675"/>
          </a:xfrm>
        </p:spPr>
        <p:txBody>
          <a:bodyPr>
            <a:noAutofit/>
          </a:bodyPr>
          <a:lstStyle/>
          <a:p>
            <a:pPr marL="97406" indent="0">
              <a:buNone/>
            </a:pPr>
            <a:r>
              <a:rPr lang="en-US" sz="2400" b="1" dirty="0">
                <a:latin typeface="Arial" panose="020B0604020202020204" pitchFamily="34" charset="0"/>
                <a:cs typeface="Arial" panose="020B0604020202020204" pitchFamily="34" charset="0"/>
              </a:rPr>
              <a:t>Monitoring</a:t>
            </a:r>
            <a:endParaRPr lang="en-US" sz="1500" b="1" dirty="0">
              <a:latin typeface="Arial" panose="020B0604020202020204" pitchFamily="34" charset="0"/>
              <a:cs typeface="Arial" panose="020B0604020202020204" pitchFamily="34" charset="0"/>
            </a:endParaRPr>
          </a:p>
        </p:txBody>
      </p:sp>
      <p:graphicFrame>
        <p:nvGraphicFramePr>
          <p:cNvPr id="4" name="Diagram 3"/>
          <p:cNvGraphicFramePr/>
          <p:nvPr>
            <p:extLst>
              <p:ext uri="{D42A27DB-BD31-4B8C-83A1-F6EECF244321}">
                <p14:modId xmlns:p14="http://schemas.microsoft.com/office/powerpoint/2010/main" val="3864219489"/>
              </p:ext>
            </p:extLst>
          </p:nvPr>
        </p:nvGraphicFramePr>
        <p:xfrm>
          <a:off x="2447812" y="1646014"/>
          <a:ext cx="5652580" cy="28699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0934146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678" y="465516"/>
            <a:ext cx="7024744" cy="568416"/>
          </a:xfrm>
        </p:spPr>
        <p:txBody>
          <a:bodyPr>
            <a:normAutofit/>
          </a:bodyPr>
          <a:lstStyle/>
          <a:p>
            <a:pPr algn="ctr"/>
            <a:r>
              <a:rPr lang="en-GB" sz="2700" b="1" dirty="0">
                <a:solidFill>
                  <a:schemeClr val="tx1"/>
                </a:solidFill>
              </a:rPr>
              <a:t>CHIMERA Project</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4881" y="357506"/>
            <a:ext cx="1578930" cy="297959"/>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03058" y="1122197"/>
            <a:ext cx="5161823" cy="2795986"/>
          </a:xfrm>
          <a:prstGeom prst="rect">
            <a:avLst/>
          </a:prstGeom>
        </p:spPr>
      </p:pic>
      <p:graphicFrame>
        <p:nvGraphicFramePr>
          <p:cNvPr id="4" name="Diagram 3"/>
          <p:cNvGraphicFramePr/>
          <p:nvPr>
            <p:extLst>
              <p:ext uri="{D42A27DB-BD31-4B8C-83A1-F6EECF244321}">
                <p14:modId xmlns:p14="http://schemas.microsoft.com/office/powerpoint/2010/main" val="1753256109"/>
              </p:ext>
            </p:extLst>
          </p:nvPr>
        </p:nvGraphicFramePr>
        <p:xfrm>
          <a:off x="317989" y="4083918"/>
          <a:ext cx="8225823" cy="93348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5352857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678" y="465516"/>
            <a:ext cx="7024744" cy="568416"/>
          </a:xfrm>
        </p:spPr>
        <p:txBody>
          <a:bodyPr>
            <a:normAutofit/>
          </a:bodyPr>
          <a:lstStyle/>
          <a:p>
            <a:pPr algn="ctr"/>
            <a:r>
              <a:rPr lang="en-GB" sz="2700" b="1" dirty="0">
                <a:solidFill>
                  <a:schemeClr val="tx1"/>
                </a:solidFill>
              </a:rPr>
              <a:t>CHIMERA Project</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4881" y="357506"/>
            <a:ext cx="1578930" cy="297959"/>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7263" y="1141943"/>
            <a:ext cx="6775574" cy="2565911"/>
          </a:xfrm>
          <a:prstGeom prst="rect">
            <a:avLst/>
          </a:prstGeom>
        </p:spPr>
      </p:pic>
      <p:graphicFrame>
        <p:nvGraphicFramePr>
          <p:cNvPr id="4" name="Diagram 3"/>
          <p:cNvGraphicFramePr/>
          <p:nvPr>
            <p:extLst>
              <p:ext uri="{D42A27DB-BD31-4B8C-83A1-F6EECF244321}">
                <p14:modId xmlns:p14="http://schemas.microsoft.com/office/powerpoint/2010/main" val="4077421909"/>
              </p:ext>
            </p:extLst>
          </p:nvPr>
        </p:nvGraphicFramePr>
        <p:xfrm>
          <a:off x="317989" y="3759882"/>
          <a:ext cx="8308615" cy="125751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0553731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7344" r="6385"/>
          <a:stretch/>
        </p:blipFill>
        <p:spPr>
          <a:xfrm>
            <a:off x="517396" y="1545636"/>
            <a:ext cx="5051638" cy="3021215"/>
          </a:xfrm>
          <a:prstGeom prst="rect">
            <a:avLst/>
          </a:prstGeom>
          <a:solidFill>
            <a:schemeClr val="bg1">
              <a:lumMod val="85000"/>
              <a:alpha val="0"/>
            </a:schemeClr>
          </a:solidFill>
        </p:spPr>
      </p:pic>
      <p:sp>
        <p:nvSpPr>
          <p:cNvPr id="2" name="Title 1"/>
          <p:cNvSpPr>
            <a:spLocks noGrp="1"/>
          </p:cNvSpPr>
          <p:nvPr>
            <p:ph type="title"/>
          </p:nvPr>
        </p:nvSpPr>
        <p:spPr>
          <a:xfrm>
            <a:off x="982678" y="465516"/>
            <a:ext cx="7024744" cy="568416"/>
          </a:xfrm>
        </p:spPr>
        <p:txBody>
          <a:bodyPr>
            <a:normAutofit/>
          </a:bodyPr>
          <a:lstStyle/>
          <a:p>
            <a:pPr algn="ctr"/>
            <a:r>
              <a:rPr lang="en-GB" sz="2700" b="1" dirty="0">
                <a:solidFill>
                  <a:schemeClr val="tx1"/>
                </a:solidFill>
              </a:rPr>
              <a:t>CHIMERA OPERATION</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64881" y="357506"/>
            <a:ext cx="1578930" cy="297959"/>
          </a:xfrm>
          <a:prstGeom prst="rect">
            <a:avLst/>
          </a:prstGeom>
        </p:spPr>
      </p:pic>
      <p:graphicFrame>
        <p:nvGraphicFramePr>
          <p:cNvPr id="4" name="Diagram 3"/>
          <p:cNvGraphicFramePr/>
          <p:nvPr>
            <p:extLst>
              <p:ext uri="{D42A27DB-BD31-4B8C-83A1-F6EECF244321}">
                <p14:modId xmlns:p14="http://schemas.microsoft.com/office/powerpoint/2010/main" val="3113283194"/>
              </p:ext>
            </p:extLst>
          </p:nvPr>
        </p:nvGraphicFramePr>
        <p:xfrm>
          <a:off x="5701972" y="1541369"/>
          <a:ext cx="3124039" cy="302433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0607448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678" y="465516"/>
            <a:ext cx="7024744" cy="568416"/>
          </a:xfrm>
        </p:spPr>
        <p:txBody>
          <a:bodyPr>
            <a:normAutofit/>
          </a:bodyPr>
          <a:lstStyle/>
          <a:p>
            <a:pPr algn="ctr"/>
            <a:r>
              <a:rPr lang="en-GB" sz="2700" b="1" dirty="0">
                <a:solidFill>
                  <a:schemeClr val="tx1"/>
                </a:solidFill>
              </a:rPr>
              <a:t>CHIMERA CONTROLS</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4881" y="357506"/>
            <a:ext cx="1578930" cy="297959"/>
          </a:xfrm>
          <a:prstGeom prst="rect">
            <a:avLst/>
          </a:prstGeom>
        </p:spPr>
      </p:pic>
      <p:graphicFrame>
        <p:nvGraphicFramePr>
          <p:cNvPr id="4" name="Diagram 3"/>
          <p:cNvGraphicFramePr/>
          <p:nvPr>
            <p:extLst>
              <p:ext uri="{D42A27DB-BD31-4B8C-83A1-F6EECF244321}">
                <p14:modId xmlns:p14="http://schemas.microsoft.com/office/powerpoint/2010/main" val="1918481557"/>
              </p:ext>
            </p:extLst>
          </p:nvPr>
        </p:nvGraphicFramePr>
        <p:xfrm>
          <a:off x="439176" y="1033932"/>
          <a:ext cx="8253897" cy="391408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4236500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678" y="465516"/>
            <a:ext cx="7024744" cy="486054"/>
          </a:xfrm>
        </p:spPr>
        <p:txBody>
          <a:bodyPr>
            <a:normAutofit fontScale="90000"/>
          </a:bodyPr>
          <a:lstStyle/>
          <a:p>
            <a:pPr algn="ctr"/>
            <a:r>
              <a:rPr lang="en-GB" sz="2700" b="1" dirty="0">
                <a:solidFill>
                  <a:schemeClr val="tx1"/>
                </a:solidFill>
              </a:rPr>
              <a:t>CHIMERA CONTROLS</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4881" y="357506"/>
            <a:ext cx="1578930" cy="297959"/>
          </a:xfrm>
          <a:prstGeom prst="rect">
            <a:avLst/>
          </a:prstGeom>
        </p:spPr>
      </p:pic>
      <p:pic>
        <p:nvPicPr>
          <p:cNvPr id="6" name="Picture 5"/>
          <p:cNvPicPr/>
          <p:nvPr/>
        </p:nvPicPr>
        <p:blipFill>
          <a:blip r:embed="rId4">
            <a:extLst>
              <a:ext uri="{28A0092B-C50C-407E-A947-70E740481C1C}">
                <a14:useLocalDpi xmlns:a14="http://schemas.microsoft.com/office/drawing/2010/main" val="0"/>
              </a:ext>
            </a:extLst>
          </a:blip>
          <a:stretch>
            <a:fillRect/>
          </a:stretch>
        </p:blipFill>
        <p:spPr>
          <a:xfrm>
            <a:off x="1050002" y="1113588"/>
            <a:ext cx="4452563" cy="3942438"/>
          </a:xfrm>
          <a:prstGeom prst="rect">
            <a:avLst/>
          </a:prstGeom>
          <a:noFill/>
          <a:scene3d>
            <a:camera prst="orthographicFront"/>
            <a:lightRig rig="threePt" dir="t"/>
          </a:scene3d>
          <a:sp3d>
            <a:bevelT w="63500"/>
            <a:bevelB w="63500"/>
          </a:sp3d>
        </p:spPr>
      </p:pic>
      <p:graphicFrame>
        <p:nvGraphicFramePr>
          <p:cNvPr id="4" name="Diagram 3"/>
          <p:cNvGraphicFramePr/>
          <p:nvPr>
            <p:extLst>
              <p:ext uri="{D42A27DB-BD31-4B8C-83A1-F6EECF244321}">
                <p14:modId xmlns:p14="http://schemas.microsoft.com/office/powerpoint/2010/main" val="3701719870"/>
              </p:ext>
            </p:extLst>
          </p:nvPr>
        </p:nvGraphicFramePr>
        <p:xfrm>
          <a:off x="6100785" y="1275607"/>
          <a:ext cx="2615791" cy="212139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62501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678" y="465516"/>
            <a:ext cx="7024744" cy="486054"/>
          </a:xfrm>
        </p:spPr>
        <p:txBody>
          <a:bodyPr>
            <a:normAutofit fontScale="90000"/>
          </a:bodyPr>
          <a:lstStyle/>
          <a:p>
            <a:pPr algn="ctr"/>
            <a:r>
              <a:rPr lang="en-GB" sz="2700" b="1" dirty="0">
                <a:solidFill>
                  <a:schemeClr val="tx1"/>
                </a:solidFill>
              </a:rPr>
              <a:t>CHIMERA CONTROLS</a:t>
            </a:r>
            <a:br>
              <a:rPr lang="en-GB" sz="2700" b="1" dirty="0">
                <a:solidFill>
                  <a:schemeClr val="tx1"/>
                </a:solidFill>
              </a:rPr>
            </a:br>
            <a:r>
              <a:rPr lang="en-GB" sz="2700" b="1" dirty="0">
                <a:solidFill>
                  <a:schemeClr val="tx1"/>
                </a:solidFill>
              </a:rPr>
              <a:t>Use Case</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4881" y="357506"/>
            <a:ext cx="1578930" cy="297959"/>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27999" y="1167594"/>
            <a:ext cx="5068634" cy="3975906"/>
          </a:xfrm>
          <a:prstGeom prst="rect">
            <a:avLst/>
          </a:prstGeom>
        </p:spPr>
      </p:pic>
    </p:spTree>
    <p:extLst>
      <p:ext uri="{BB962C8B-B14F-4D97-AF65-F5344CB8AC3E}">
        <p14:creationId xmlns:p14="http://schemas.microsoft.com/office/powerpoint/2010/main" val="35360244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678" y="465516"/>
            <a:ext cx="7024744" cy="486054"/>
          </a:xfrm>
        </p:spPr>
        <p:txBody>
          <a:bodyPr>
            <a:normAutofit fontScale="90000"/>
          </a:bodyPr>
          <a:lstStyle/>
          <a:p>
            <a:pPr algn="ctr"/>
            <a:r>
              <a:rPr lang="en-GB" sz="2700" b="1" dirty="0">
                <a:solidFill>
                  <a:schemeClr val="tx1"/>
                </a:solidFill>
              </a:rPr>
              <a:t>CHIMERA</a:t>
            </a:r>
            <a:br>
              <a:rPr lang="en-GB" sz="2700" b="1" dirty="0">
                <a:solidFill>
                  <a:schemeClr val="tx1"/>
                </a:solidFill>
              </a:rPr>
            </a:br>
            <a:r>
              <a:rPr lang="en-GB" sz="2700" b="1" dirty="0">
                <a:solidFill>
                  <a:schemeClr val="tx1"/>
                </a:solidFill>
              </a:rPr>
              <a:t>EXPERIMENT SEQUENCING</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4881" y="357506"/>
            <a:ext cx="1578930" cy="297959"/>
          </a:xfrm>
          <a:prstGeom prst="rect">
            <a:avLst/>
          </a:prstGeom>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7989" y="1275606"/>
            <a:ext cx="6146121" cy="3571303"/>
          </a:xfrm>
          <a:prstGeom prst="rect">
            <a:avLst/>
          </a:prstGeom>
          <a:solidFill>
            <a:schemeClr val="bg1"/>
          </a:solidFill>
          <a:ln w="6350">
            <a:solidFill>
              <a:schemeClr val="tx1"/>
            </a:solidFill>
            <a:miter lim="800000"/>
            <a:headEnd/>
            <a:tailEnd/>
          </a:ln>
          <a:effectLst/>
        </p:spPr>
      </p:pic>
      <p:graphicFrame>
        <p:nvGraphicFramePr>
          <p:cNvPr id="4" name="Diagram 3"/>
          <p:cNvGraphicFramePr/>
          <p:nvPr>
            <p:extLst>
              <p:ext uri="{D42A27DB-BD31-4B8C-83A1-F6EECF244321}">
                <p14:modId xmlns:p14="http://schemas.microsoft.com/office/powerpoint/2010/main" val="1026523098"/>
              </p:ext>
            </p:extLst>
          </p:nvPr>
        </p:nvGraphicFramePr>
        <p:xfrm>
          <a:off x="6524928" y="1221600"/>
          <a:ext cx="2367553" cy="216024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7910502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678" y="465516"/>
            <a:ext cx="7024744" cy="486054"/>
          </a:xfrm>
        </p:spPr>
        <p:txBody>
          <a:bodyPr>
            <a:normAutofit fontScale="90000"/>
          </a:bodyPr>
          <a:lstStyle/>
          <a:p>
            <a:r>
              <a:rPr lang="en-GB" sz="2700" b="1" dirty="0">
                <a:solidFill>
                  <a:schemeClr val="tx1"/>
                </a:solidFill>
              </a:rPr>
              <a:t>CHIMERA</a:t>
            </a:r>
            <a:br>
              <a:rPr lang="en-GB" sz="2700" b="1" dirty="0">
                <a:solidFill>
                  <a:schemeClr val="tx1"/>
                </a:solidFill>
              </a:rPr>
            </a:br>
            <a:r>
              <a:rPr lang="en-GB" sz="2700" b="1" dirty="0">
                <a:solidFill>
                  <a:schemeClr val="tx1"/>
                </a:solidFill>
              </a:rPr>
              <a:t>EXPERIMENT SEQUENCING</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4881" y="357506"/>
            <a:ext cx="1578930" cy="297959"/>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8456" y="1189699"/>
            <a:ext cx="6779830" cy="3761315"/>
          </a:xfrm>
          <a:prstGeom prst="rect">
            <a:avLst/>
          </a:prstGeom>
        </p:spPr>
      </p:pic>
    </p:spTree>
    <p:extLst>
      <p:ext uri="{BB962C8B-B14F-4D97-AF65-F5344CB8AC3E}">
        <p14:creationId xmlns:p14="http://schemas.microsoft.com/office/powerpoint/2010/main" val="3004910329"/>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8175</TotalTime>
  <Words>1299</Words>
  <Application>Microsoft Office PowerPoint</Application>
  <PresentationFormat>On-screen Show (16:9)</PresentationFormat>
  <Paragraphs>193</Paragraphs>
  <Slides>16</Slides>
  <Notes>16</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1_Office Theme</vt:lpstr>
      <vt:lpstr>Apothecary</vt:lpstr>
      <vt:lpstr>PowerPoint Presentation</vt:lpstr>
      <vt:lpstr>CHIMERA Project</vt:lpstr>
      <vt:lpstr>CHIMERA Project</vt:lpstr>
      <vt:lpstr>CHIMERA OPERATION</vt:lpstr>
      <vt:lpstr>CHIMERA CONTROLS</vt:lpstr>
      <vt:lpstr>CHIMERA CONTROLS</vt:lpstr>
      <vt:lpstr>CHIMERA CONTROLS Use Case</vt:lpstr>
      <vt:lpstr>CHIMERA EXPERIMENT SEQUENCING</vt:lpstr>
      <vt:lpstr>CHIMERA EXPERIMENT SEQUENCING</vt:lpstr>
      <vt:lpstr>CHIMERA DATA ACQUISITION</vt:lpstr>
      <vt:lpstr>CHIMERA DATA ACQUISITION</vt:lpstr>
      <vt:lpstr>CHIMERA Secure file access</vt:lpstr>
      <vt:lpstr>CHIMERA Secure file access</vt:lpstr>
      <vt:lpstr>CHIMERA PPG &amp; Pulse Sequencer</vt:lpstr>
      <vt:lpstr>CHIMERA Pulse Sequencer User interface</vt:lpstr>
      <vt:lpstr>CHIMERA Pulse Sequencer User interface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dc:creator>
  <cp:lastModifiedBy>pbt</cp:lastModifiedBy>
  <cp:revision>591</cp:revision>
  <cp:lastPrinted>2003-10-15T14:06:32Z</cp:lastPrinted>
  <dcterms:created xsi:type="dcterms:W3CDTF">1995-06-17T23:31:02Z</dcterms:created>
  <dcterms:modified xsi:type="dcterms:W3CDTF">2022-09-13T11:08:49Z</dcterms:modified>
</cp:coreProperties>
</file>