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7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03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463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50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07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8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8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5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03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8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69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C00-BD04-4BDF-9775-604C3C25FF13}" type="datetimeFigureOut">
              <a:rPr lang="en-GB" smtClean="0"/>
              <a:t>02/06/2019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1D4A5-C58A-491B-A1D3-6F53F6ADE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8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services workshop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98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urrent status of web applications to monitor and view live data in the epics community -&gt;remote collaboration</a:t>
            </a:r>
          </a:p>
          <a:p>
            <a:pPr lvl="1"/>
            <a:r>
              <a:rPr lang="en-US" dirty="0" smtClean="0"/>
              <a:t>Charts to display live data</a:t>
            </a:r>
          </a:p>
          <a:p>
            <a:pPr lvl="1"/>
            <a:r>
              <a:rPr lang="en-US" dirty="0" smtClean="0"/>
              <a:t>Mimics to be published to outside world (read-only)</a:t>
            </a:r>
          </a:p>
          <a:p>
            <a:r>
              <a:rPr lang="en-US" dirty="0" smtClean="0"/>
              <a:t>Current status of web applications to browse archive data</a:t>
            </a:r>
          </a:p>
          <a:p>
            <a:pPr lvl="1"/>
            <a:r>
              <a:rPr lang="en-US" dirty="0" smtClean="0"/>
              <a:t>Navigate through the variables</a:t>
            </a:r>
          </a:p>
          <a:p>
            <a:pPr lvl="1"/>
            <a:r>
              <a:rPr lang="en-US" dirty="0" smtClean="0"/>
              <a:t>Display metadata</a:t>
            </a:r>
          </a:p>
          <a:p>
            <a:pPr lvl="1"/>
            <a:r>
              <a:rPr lang="en-US" dirty="0" smtClean="0"/>
              <a:t>Plot data over time</a:t>
            </a:r>
          </a:p>
          <a:p>
            <a:r>
              <a:rPr lang="en-US" dirty="0" smtClean="0"/>
              <a:t>Set-up a collaboration to build a good set of web applications that can be shared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74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Live data</a:t>
            </a:r>
          </a:p>
          <a:p>
            <a:pPr lvl="1"/>
            <a:r>
              <a:rPr lang="en-US" dirty="0" smtClean="0"/>
              <a:t>Read-only</a:t>
            </a:r>
          </a:p>
          <a:p>
            <a:pPr lvl="1"/>
            <a:r>
              <a:rPr lang="en-US" dirty="0" smtClean="0"/>
              <a:t>User shall be able to generate them according to his/her needs (e.g. </a:t>
            </a:r>
            <a:r>
              <a:rPr lang="en-US" dirty="0" err="1" smtClean="0"/>
              <a:t>Grafana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Many plots in one windows with a decent performance for refresh and multi-user access</a:t>
            </a:r>
          </a:p>
          <a:p>
            <a:pPr lvl="1"/>
            <a:r>
              <a:rPr lang="en-US" dirty="0" smtClean="0"/>
              <a:t>Requests should not impact the control system network</a:t>
            </a:r>
          </a:p>
          <a:p>
            <a:pPr lvl="1"/>
            <a:r>
              <a:rPr lang="en-US" dirty="0" smtClean="0"/>
              <a:t>Browse over a huge list of variables with not necessarily the knowledge of the site naming scheme</a:t>
            </a:r>
          </a:p>
          <a:p>
            <a:r>
              <a:rPr lang="en-US" dirty="0" smtClean="0"/>
              <a:t>Mimics</a:t>
            </a:r>
          </a:p>
          <a:p>
            <a:pPr lvl="1"/>
            <a:r>
              <a:rPr lang="en-US" dirty="0" smtClean="0"/>
              <a:t>Share same mimics as in control room (read-only)</a:t>
            </a:r>
          </a:p>
          <a:p>
            <a:pPr lvl="1"/>
            <a:r>
              <a:rPr lang="en-US" dirty="0" smtClean="0"/>
              <a:t>Various ways depending if remote navigation is allowed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53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from various institutes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ITER needs, Denis </a:t>
            </a:r>
          </a:p>
          <a:p>
            <a:r>
              <a:rPr lang="en-US" dirty="0" smtClean="0"/>
              <a:t>CEA, Katy</a:t>
            </a:r>
          </a:p>
          <a:p>
            <a:r>
              <a:rPr lang="en-US" dirty="0" smtClean="0"/>
              <a:t>PSI, Dirk</a:t>
            </a:r>
          </a:p>
          <a:p>
            <a:r>
              <a:rPr lang="en-US" dirty="0" smtClean="0"/>
              <a:t>LBNL, Robert</a:t>
            </a:r>
          </a:p>
          <a:p>
            <a:r>
              <a:rPr lang="en-US" dirty="0" smtClean="0"/>
              <a:t>J-PARC, </a:t>
            </a:r>
            <a:r>
              <a:rPr lang="en-US" smtClean="0"/>
              <a:t>Shuei</a:t>
            </a:r>
            <a:endParaRPr lang="en-US" dirty="0" smtClean="0"/>
          </a:p>
          <a:p>
            <a:r>
              <a:rPr lang="en-US" dirty="0" smtClean="0"/>
              <a:t>DESY, </a:t>
            </a:r>
            <a:r>
              <a:rPr lang="en-US" dirty="0" err="1" smtClean="0"/>
              <a:t>Joerg</a:t>
            </a:r>
            <a:endParaRPr lang="en-US" dirty="0" smtClean="0"/>
          </a:p>
          <a:p>
            <a:r>
              <a:rPr lang="en-US" dirty="0" smtClean="0"/>
              <a:t>Diamond, Tim</a:t>
            </a:r>
          </a:p>
          <a:p>
            <a:r>
              <a:rPr lang="en-US" dirty="0" smtClean="0"/>
              <a:t>Canadian Light Source, Mike</a:t>
            </a:r>
          </a:p>
          <a:p>
            <a:r>
              <a:rPr lang="en-US" dirty="0" smtClean="0"/>
              <a:t>ORNL/CSS team, Kay</a:t>
            </a:r>
          </a:p>
          <a:p>
            <a:r>
              <a:rPr lang="en-US" dirty="0" smtClean="0"/>
              <a:t>ESS, Control – Susanne/Beam </a:t>
            </a:r>
            <a:r>
              <a:rPr lang="en-US" dirty="0" err="1" smtClean="0"/>
              <a:t>Hinko</a:t>
            </a:r>
            <a:endParaRPr lang="en-US" dirty="0" smtClean="0"/>
          </a:p>
          <a:p>
            <a:r>
              <a:rPr lang="en-US" dirty="0" smtClean="0"/>
              <a:t>STFC, Freddie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56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197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Web services workshop</vt:lpstr>
      <vt:lpstr>Objectives :</vt:lpstr>
      <vt:lpstr>Challenges</vt:lpstr>
      <vt:lpstr>Presentation from various institutes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services workshop</dc:title>
  <dc:creator>Abadie Lana</dc:creator>
  <cp:lastModifiedBy>Abadie Lana</cp:lastModifiedBy>
  <cp:revision>6</cp:revision>
  <dcterms:created xsi:type="dcterms:W3CDTF">2019-06-02T14:49:59Z</dcterms:created>
  <dcterms:modified xsi:type="dcterms:W3CDTF">2019-06-02T16:28:23Z</dcterms:modified>
</cp:coreProperties>
</file>