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097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08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33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72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095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016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29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603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96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35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91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D080E-303E-487C-9B03-6D7B3E006E3B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0A63-D760-4113-84CC-B72D065BEB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867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is going on with motion control at Diamond</a:t>
            </a:r>
            <a:br>
              <a:rPr lang="en-GB" dirty="0" smtClean="0"/>
            </a:br>
            <a:r>
              <a:rPr lang="en-GB" sz="3600" dirty="0" smtClean="0"/>
              <a:t>Motion Contro</a:t>
            </a:r>
            <a:r>
              <a:rPr lang="en-GB" sz="3600" dirty="0"/>
              <a:t>l</a:t>
            </a:r>
            <a:r>
              <a:rPr lang="en-GB" sz="3600" dirty="0" smtClean="0"/>
              <a:t> Workshop</a:t>
            </a:r>
            <a:endParaRPr lang="en-GB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Ronaldo Mercado</a:t>
            </a:r>
          </a:p>
          <a:p>
            <a:r>
              <a:rPr lang="en-GB" dirty="0" smtClean="0"/>
              <a:t>Controls Group</a:t>
            </a:r>
          </a:p>
          <a:p>
            <a:r>
              <a:rPr lang="en-GB" dirty="0" smtClean="0"/>
              <a:t>Diamond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99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Controllers in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Mostly Delta Tau Geo Brick</a:t>
            </a:r>
          </a:p>
          <a:p>
            <a:pPr lvl="1"/>
            <a:r>
              <a:rPr lang="en-GB" dirty="0" smtClean="0"/>
              <a:t>A few generations, VME based on some beamlines</a:t>
            </a:r>
          </a:p>
          <a:p>
            <a:pPr lvl="1"/>
            <a:r>
              <a:rPr lang="en-GB" dirty="0" smtClean="0"/>
              <a:t>Packaged in a different enclosure for Diamond’s electrical standard</a:t>
            </a:r>
          </a:p>
          <a:p>
            <a:pPr lvl="1"/>
            <a:r>
              <a:rPr lang="en-GB" dirty="0" smtClean="0"/>
              <a:t>Except for insertion devices</a:t>
            </a:r>
          </a:p>
          <a:p>
            <a:r>
              <a:rPr lang="en-GB" dirty="0" smtClean="0"/>
              <a:t>Legacy, in the accelerator</a:t>
            </a:r>
          </a:p>
          <a:p>
            <a:pPr lvl="1"/>
            <a:r>
              <a:rPr lang="en-GB" dirty="0" smtClean="0"/>
              <a:t>OMS </a:t>
            </a:r>
            <a:r>
              <a:rPr lang="en-GB" dirty="0" err="1" smtClean="0"/>
              <a:t>maxV</a:t>
            </a:r>
            <a:endParaRPr lang="en-GB" dirty="0" smtClean="0"/>
          </a:p>
          <a:p>
            <a:pPr lvl="1"/>
            <a:r>
              <a:rPr lang="en-GB" dirty="0" smtClean="0"/>
              <a:t>OMS VME58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57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Drivers in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Mostly </a:t>
            </a:r>
            <a:r>
              <a:rPr lang="en-GB" dirty="0" err="1" smtClean="0"/>
              <a:t>tpmac</a:t>
            </a:r>
            <a:r>
              <a:rPr lang="en-GB" dirty="0" smtClean="0"/>
              <a:t> model 2</a:t>
            </a:r>
          </a:p>
          <a:p>
            <a:r>
              <a:rPr lang="en-GB" dirty="0" smtClean="0"/>
              <a:t>Also </a:t>
            </a:r>
            <a:r>
              <a:rPr lang="en-GB" dirty="0" err="1" smtClean="0"/>
              <a:t>tpmac</a:t>
            </a:r>
            <a:r>
              <a:rPr lang="en-GB" dirty="0" smtClean="0"/>
              <a:t> model 3</a:t>
            </a:r>
          </a:p>
          <a:p>
            <a:r>
              <a:rPr lang="en-GB" dirty="0" smtClean="0"/>
              <a:t>oms non-</a:t>
            </a:r>
            <a:r>
              <a:rPr lang="en-GB" dirty="0" err="1" smtClean="0"/>
              <a:t>asyn</a:t>
            </a:r>
            <a:endParaRPr lang="en-GB" dirty="0" smtClean="0"/>
          </a:p>
          <a:p>
            <a:r>
              <a:rPr lang="en-GB" dirty="0" smtClean="0"/>
              <a:t>oms </a:t>
            </a:r>
            <a:r>
              <a:rPr lang="en-GB" dirty="0" err="1" smtClean="0"/>
              <a:t>asyn</a:t>
            </a:r>
            <a:r>
              <a:rPr lang="en-GB" dirty="0" smtClean="0"/>
              <a:t> (by Nick Rees/Austen Rose)</a:t>
            </a:r>
          </a:p>
          <a:p>
            <a:r>
              <a:rPr lang="en-GB" dirty="0" err="1" smtClean="0"/>
              <a:t>pmac</a:t>
            </a:r>
            <a:r>
              <a:rPr lang="en-GB" dirty="0" smtClean="0"/>
              <a:t> driver – support for power </a:t>
            </a:r>
            <a:r>
              <a:rPr lang="en-GB" dirty="0" err="1" smtClean="0"/>
              <a:t>pmac</a:t>
            </a:r>
            <a:endParaRPr lang="en-GB" dirty="0" smtClean="0"/>
          </a:p>
          <a:p>
            <a:pPr lvl="1"/>
            <a:r>
              <a:rPr lang="en-GB" dirty="0" smtClean="0"/>
              <a:t>Needed for the mapping applications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888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Motor record notes (1)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MRES – demands in integers</a:t>
            </a:r>
          </a:p>
          <a:p>
            <a:r>
              <a:rPr lang="en-GB" dirty="0" smtClean="0"/>
              <a:t>vs modern controller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914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Motor record notes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Logic in the motor record</a:t>
            </a:r>
          </a:p>
          <a:p>
            <a:pPr lvl="1"/>
            <a:r>
              <a:rPr lang="en-GB" dirty="0" smtClean="0"/>
              <a:t>The motor record does not transmit demands if going beyond the limits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Biggest problem:</a:t>
            </a:r>
          </a:p>
          <a:p>
            <a:r>
              <a:rPr lang="en-GB" dirty="0" smtClean="0"/>
              <a:t>“New Target Monitoring” NTM</a:t>
            </a:r>
          </a:p>
          <a:p>
            <a:pPr lvl="1"/>
            <a:r>
              <a:rPr lang="en-GB" dirty="0" smtClean="0"/>
              <a:t>Made worse when using jittery motors</a:t>
            </a:r>
          </a:p>
          <a:p>
            <a:pPr lvl="1"/>
            <a:r>
              <a:rPr lang="en-GB" dirty="0" smtClean="0"/>
              <a:t>Demands from high level are not sent through</a:t>
            </a:r>
          </a:p>
          <a:p>
            <a:pPr lvl="1"/>
            <a:r>
              <a:rPr lang="en-GB" dirty="0" smtClean="0"/>
              <a:t>Problematic in case of a diffractometer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Current work-around: “Direct transfer” – demands sent to a separate record connected to the </a:t>
            </a:r>
            <a:r>
              <a:rPr lang="en-GB" dirty="0" err="1" smtClean="0"/>
              <a:t>asyn</a:t>
            </a:r>
            <a:r>
              <a:rPr lang="en-GB" dirty="0" smtClean="0"/>
              <a:t> port and driver, bypassing the motor record.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088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179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What is going on with motion control at Diamond Motion Control Workshop</vt:lpstr>
      <vt:lpstr>Controllers in use</vt:lpstr>
      <vt:lpstr>Drivers in use</vt:lpstr>
      <vt:lpstr>Motor record notes (1)</vt:lpstr>
      <vt:lpstr>Motor record notes (2)</vt:lpstr>
    </vt:vector>
  </TitlesOfParts>
  <Company>Diamond Light Source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Motor record notes</dc:title>
  <dc:creator>Mercado, Ronaldo (DLSLtd,RAL,LSCI)</dc:creator>
  <cp:lastModifiedBy>Mercado, Ronaldo (DLSLtd,RAL,LSCI)</cp:lastModifiedBy>
  <cp:revision>3</cp:revision>
  <dcterms:created xsi:type="dcterms:W3CDTF">2019-06-03T09:39:05Z</dcterms:created>
  <dcterms:modified xsi:type="dcterms:W3CDTF">2019-06-03T09:53:30Z</dcterms:modified>
</cp:coreProperties>
</file>