
<file path=[Content_Types].xml><?xml version="1.0" encoding="utf-8"?>
<Types xmlns="http://schemas.openxmlformats.org/package/2006/content-types">
  <Override PartName="/_rels/.rels" ContentType="application/vnd.openxmlformats-package.relationships+xml"/>
  <Override PartName="/ppt/slides/slide8.xml" ContentType="application/vnd.openxmlformats-officedocument.presentationml.slide+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_rels/slideLayout180.xml.rels" ContentType="application/vnd.openxmlformats-package.relationships+xml"/>
  <Override PartName="/ppt/slideLayouts/_rels/slideLayout179.xml.rels" ContentType="application/vnd.openxmlformats-package.relationships+xml"/>
  <Override PartName="/ppt/slideLayouts/_rels/slideLayout178.xml.rels" ContentType="application/vnd.openxmlformats-package.relationships+xml"/>
  <Override PartName="/ppt/slideLayouts/_rels/slideLayout177.xml.rels" ContentType="application/vnd.openxmlformats-package.relationships+xml"/>
  <Override PartName="/ppt/slideLayouts/_rels/slideLayout168.xml.rels" ContentType="application/vnd.openxmlformats-package.relationships+xml"/>
  <Override PartName="/ppt/slideLayouts/_rels/slideLayout167.xml.rels" ContentType="application/vnd.openxmlformats-package.relationships+xml"/>
  <Override PartName="/ppt/slideLayouts/_rels/slideLayout166.xml.rels" ContentType="application/vnd.openxmlformats-package.relationships+xml"/>
  <Override PartName="/ppt/slideLayouts/_rels/slideLayout165.xml.rels" ContentType="application/vnd.openxmlformats-package.relationships+xml"/>
  <Override PartName="/ppt/slideLayouts/_rels/slideLayout155.xml.rels" ContentType="application/vnd.openxmlformats-package.relationships+xml"/>
  <Override PartName="/ppt/slideLayouts/_rels/slideLayout159.xml.rels" ContentType="application/vnd.openxmlformats-package.relationships+xml"/>
  <Override PartName="/ppt/slideLayouts/_rels/slideLayout154.xml.rels" ContentType="application/vnd.openxmlformats-package.relationships+xml"/>
  <Override PartName="/ppt/slideLayouts/_rels/slideLayout158.xml.rels" ContentType="application/vnd.openxmlformats-package.relationships+xml"/>
  <Override PartName="/ppt/slideLayouts/_rels/slideLayout153.xml.rels" ContentType="application/vnd.openxmlformats-package.relationships+xml"/>
  <Override PartName="/ppt/slideLayouts/_rels/slideLayout149.xml.rels" ContentType="application/vnd.openxmlformats-package.relationships+xml"/>
  <Override PartName="/ppt/slideLayouts/_rels/slideLayout144.xml.rels" ContentType="application/vnd.openxmlformats-package.relationships+xml"/>
  <Override PartName="/ppt/slideLayouts/_rels/slideLayout148.xml.rels" ContentType="application/vnd.openxmlformats-package.relationships+xml"/>
  <Override PartName="/ppt/slideLayouts/_rels/slideLayout143.xml.rels" ContentType="application/vnd.openxmlformats-package.relationships+xml"/>
  <Override PartName="/ppt/slideLayouts/_rels/slideLayout147.xml.rels" ContentType="application/vnd.openxmlformats-package.relationships+xml"/>
  <Override PartName="/ppt/slideLayouts/_rels/slideLayout142.xml.rels" ContentType="application/vnd.openxmlformats-package.relationships+xml"/>
  <Override PartName="/ppt/slideLayouts/_rels/slideLayout146.xml.rels" ContentType="application/vnd.openxmlformats-package.relationships+xml"/>
  <Override PartName="/ppt/slideLayouts/_rels/slideLayout141.xml.rels" ContentType="application/vnd.openxmlformats-package.relationships+xml"/>
  <Override PartName="/ppt/slideLayouts/_rels/slideLayout145.xml.rels" ContentType="application/vnd.openxmlformats-package.relationships+xml"/>
  <Override PartName="/ppt/slideLayouts/_rels/slideLayout140.xml.rels" ContentType="application/vnd.openxmlformats-package.relationships+xml"/>
  <Override PartName="/ppt/slideLayouts/_rels/slideLayout139.xml.rels" ContentType="application/vnd.openxmlformats-package.relationships+xml"/>
  <Override PartName="/ppt/slideLayouts/_rels/slideLayout138.xml.rels" ContentType="application/vnd.openxmlformats-package.relationships+xml"/>
  <Override PartName="/ppt/slideLayouts/_rels/slideLayout137.xml.rels" ContentType="application/vnd.openxmlformats-package.relationships+xml"/>
  <Override PartName="/ppt/slideLayouts/_rels/slideLayout136.xml.rels" ContentType="application/vnd.openxmlformats-package.relationships+xml"/>
  <Override PartName="/ppt/slideLayouts/_rels/slideLayout134.xml.rels" ContentType="application/vnd.openxmlformats-package.relationships+xml"/>
  <Override PartName="/ppt/slideLayouts/_rels/slideLayout133.xml.rels" ContentType="application/vnd.openxmlformats-package.relationships+xml"/>
  <Override PartName="/ppt/slideLayouts/_rels/slideLayout132.xml.rels" ContentType="application/vnd.openxmlformats-package.relationships+xml"/>
  <Override PartName="/ppt/slideLayouts/_rels/slideLayout131.xml.rels" ContentType="application/vnd.openxmlformats-package.relationships+xml"/>
  <Override PartName="/ppt/slideLayouts/_rels/slideLayout135.xml.rels" ContentType="application/vnd.openxmlformats-package.relationships+xml"/>
  <Override PartName="/ppt/slideLayouts/_rels/slideLayout130.xml.rels" ContentType="application/vnd.openxmlformats-package.relationships+xml"/>
  <Override PartName="/ppt/slideLayouts/_rels/slideLayout129.xml.rels" ContentType="application/vnd.openxmlformats-package.relationships+xml"/>
  <Override PartName="/ppt/slideLayouts/_rels/slideLayout128.xml.rels" ContentType="application/vnd.openxmlformats-package.relationships+xml"/>
  <Override PartName="/ppt/slideLayouts/_rels/slideLayout127.xml.rels" ContentType="application/vnd.openxmlformats-package.relationships+xml"/>
  <Override PartName="/ppt/slideLayouts/_rels/slideLayout126.xml.rels" ContentType="application/vnd.openxmlformats-package.relationships+xml"/>
  <Override PartName="/ppt/slideLayouts/_rels/slideLayout125.xml.rels" ContentType="application/vnd.openxmlformats-package.relationships+xml"/>
  <Override PartName="/ppt/slideLayouts/_rels/slideLayout124.xml.rels" ContentType="application/vnd.openxmlformats-package.relationships+xml"/>
  <Override PartName="/ppt/slideLayouts/_rels/slideLayout123.xml.rels" ContentType="application/vnd.openxmlformats-package.relationships+xml"/>
  <Override PartName="/ppt/slideLayouts/_rels/slideLayout122.xml.rels" ContentType="application/vnd.openxmlformats-package.relationships+xml"/>
  <Override PartName="/ppt/slideLayouts/_rels/slideLayout121.xml.rels" ContentType="application/vnd.openxmlformats-package.relationships+xml"/>
  <Override PartName="/ppt/slideLayouts/_rels/slideLayout120.xml.rels" ContentType="application/vnd.openxmlformats-package.relationships+xml"/>
  <Override PartName="/ppt/slideLayouts/_rels/slideLayout118.xml.rels" ContentType="application/vnd.openxmlformats-package.relationships+xml"/>
  <Override PartName="/ppt/slideLayouts/_rels/slideLayout117.xml.rels" ContentType="application/vnd.openxmlformats-package.relationships+xml"/>
  <Override PartName="/ppt/slideLayouts/_rels/slideLayout116.xml.rels" ContentType="application/vnd.openxmlformats-package.relationships+xml"/>
  <Override PartName="/ppt/slideLayouts/_rels/slideLayout115.xml.rels" ContentType="application/vnd.openxmlformats-package.relationships+xml"/>
  <Override PartName="/ppt/slideLayouts/_rels/slideLayout119.xml.rels" ContentType="application/vnd.openxmlformats-package.relationships+xml"/>
  <Override PartName="/ppt/slideLayouts/_rels/slideLayout114.xml.rels" ContentType="application/vnd.openxmlformats-package.relationships+xml"/>
  <Override PartName="/ppt/slideLayouts/_rels/slideLayout113.xml.rels" ContentType="application/vnd.openxmlformats-package.relationships+xml"/>
  <Override PartName="/ppt/slideLayouts/_rels/slideLayout112.xml.rels" ContentType="application/vnd.openxmlformats-package.relationships+xml"/>
  <Override PartName="/ppt/slideLayouts/_rels/slideLayout111.xml.rels" ContentType="application/vnd.openxmlformats-package.relationships+xml"/>
  <Override PartName="/ppt/slideLayouts/_rels/slideLayout110.xml.rels" ContentType="application/vnd.openxmlformats-package.relationships+xml"/>
  <Override PartName="/ppt/slideLayouts/_rels/slideLayout105.xml.rels" ContentType="application/vnd.openxmlformats-package.relationships+xml"/>
  <Override PartName="/ppt/slideLayouts/_rels/slideLayout109.xml.rels" ContentType="application/vnd.openxmlformats-package.relationships+xml"/>
  <Override PartName="/ppt/slideLayouts/_rels/slideLayout104.xml.rels" ContentType="application/vnd.openxmlformats-package.relationships+xml"/>
  <Override PartName="/ppt/slideLayouts/_rels/slideLayout108.xml.rels" ContentType="application/vnd.openxmlformats-package.relationships+xml"/>
  <Override PartName="/ppt/slideLayouts/_rels/slideLayout103.xml.rels" ContentType="application/vnd.openxmlformats-package.relationships+xml"/>
  <Override PartName="/ppt/slideLayouts/_rels/slideLayout107.xml.rels" ContentType="application/vnd.openxmlformats-package.relationships+xml"/>
  <Override PartName="/ppt/slideLayouts/_rels/slideLayout102.xml.rels" ContentType="application/vnd.openxmlformats-package.relationships+xml"/>
  <Override PartName="/ppt/slideLayouts/_rels/slideLayout106.xml.rels" ContentType="application/vnd.openxmlformats-package.relationships+xml"/>
  <Override PartName="/ppt/slideLayouts/_rels/slideLayout101.xml.rels" ContentType="application/vnd.openxmlformats-package.relationships+xml"/>
  <Override PartName="/ppt/slideLayouts/_rels/slideLayout100.xml.rels" ContentType="application/vnd.openxmlformats-package.relationships+xml"/>
  <Override PartName="/ppt/slideLayouts/_rels/slideLayout99.xml.rels" ContentType="application/vnd.openxmlformats-package.relationships+xml"/>
  <Override PartName="/ppt/slideLayouts/_rels/slideLayout98.xml.rels" ContentType="application/vnd.openxmlformats-package.relationships+xml"/>
  <Override PartName="/ppt/slideLayouts/_rels/slideLayout97.xml.rels" ContentType="application/vnd.openxmlformats-package.relationships+xml"/>
  <Override PartName="/ppt/slideLayouts/_rels/slideLayout96.xml.rels" ContentType="application/vnd.openxmlformats-package.relationships+xml"/>
  <Override PartName="/ppt/slideLayouts/_rels/slideLayout89.xml.rels" ContentType="application/vnd.openxmlformats-package.relationships+xml"/>
  <Override PartName="/ppt/slideLayouts/_rels/slideLayout88.xml.rels" ContentType="application/vnd.openxmlformats-package.relationships+xml"/>
  <Override PartName="/ppt/slideLayouts/_rels/slideLayout87.xml.rels" ContentType="application/vnd.openxmlformats-package.relationships+xml"/>
  <Override PartName="/ppt/slideLayouts/_rels/slideLayout86.xml.rels" ContentType="application/vnd.openxmlformats-package.relationships+xml"/>
  <Override PartName="/ppt/slideLayouts/_rels/slideLayout85.xml.rels" ContentType="application/vnd.openxmlformats-package.relationships+xml"/>
  <Override PartName="/ppt/slideLayouts/_rels/slideLayout84.xml.rels" ContentType="application/vnd.openxmlformats-package.relationships+xml"/>
  <Override PartName="/ppt/slideLayouts/_rels/slideLayout73.xml.rels" ContentType="application/vnd.openxmlformats-package.relationships+xml"/>
  <Override PartName="/ppt/slideLayouts/_rels/slideLayout78.xml.rels" ContentType="application/vnd.openxmlformats-package.relationships+xml"/>
  <Override PartName="/ppt/slideLayouts/_rels/slideLayout76.xml.rels" ContentType="application/vnd.openxmlformats-package.relationships+xml"/>
  <Override PartName="/ppt/slideLayouts/_rels/slideLayout75.xml.rels" ContentType="application/vnd.openxmlformats-package.relationships+xml"/>
  <Override PartName="/ppt/slideLayouts/_rels/slideLayout79.xml.rels" ContentType="application/vnd.openxmlformats-package.relationships+xml"/>
  <Override PartName="/ppt/slideLayouts/_rels/slideLayout74.xml.rels" ContentType="application/vnd.openxmlformats-package.relationships+xml"/>
  <Override PartName="/ppt/slideLayouts/_rels/slideLayout77.xml.rels" ContentType="application/vnd.openxmlformats-package.relationships+xml"/>
  <Override PartName="/ppt/slideLayouts/_rels/slideLayout72.xml.rels" ContentType="application/vnd.openxmlformats-package.relationships+xml"/>
  <Override PartName="/ppt/slideLayouts/_rels/slideLayout71.xml.rels" ContentType="application/vnd.openxmlformats-package.relationships+xml"/>
  <Override PartName="/ppt/slideLayouts/_rels/slideLayout68.xml.rels" ContentType="application/vnd.openxmlformats-package.relationships+xml"/>
  <Override PartName="/ppt/slideLayouts/_rels/slideLayout63.xml.rels" ContentType="application/vnd.openxmlformats-package.relationships+xml"/>
  <Override PartName="/ppt/slideLayouts/_rels/slideLayout67.xml.rels" ContentType="application/vnd.openxmlformats-package.relationships+xml"/>
  <Override PartName="/ppt/slideLayouts/_rels/slideLayout62.xml.rels" ContentType="application/vnd.openxmlformats-package.relationships+xml"/>
  <Override PartName="/ppt/slideLayouts/_rels/slideLayout66.xml.rels" ContentType="application/vnd.openxmlformats-package.relationships+xml"/>
  <Override PartName="/ppt/slideLayouts/_rels/slideLayout61.xml.rels" ContentType="application/vnd.openxmlformats-package.relationships+xml"/>
  <Override PartName="/ppt/slideLayouts/_rels/slideLayout65.xml.rels" ContentType="application/vnd.openxmlformats-package.relationships+xml"/>
  <Override PartName="/ppt/slideLayouts/_rels/slideLayout60.xml.rels" ContentType="application/vnd.openxmlformats-package.relationships+xml"/>
  <Override PartName="/ppt/slideLayouts/_rels/slideLayout59.xml.rels" ContentType="application/vnd.openxmlformats-package.relationships+xml"/>
  <Override PartName="/ppt/slideLayouts/_rels/slideLayout70.xml.rels" ContentType="application/vnd.openxmlformats-package.relationships+xml"/>
  <Override PartName="/ppt/slideLayouts/_rels/slideLayout57.xml.rels" ContentType="application/vnd.openxmlformats-package.relationships+xml"/>
  <Override PartName="/ppt/slideLayouts/_rels/slideLayout51.xml.rels" ContentType="application/vnd.openxmlformats-package.relationships+xml"/>
  <Override PartName="/ppt/slideLayouts/_rels/slideLayout56.xml.rels" ContentType="application/vnd.openxmlformats-package.relationships+xml"/>
  <Override PartName="/ppt/slideLayouts/_rels/slideLayout50.xml.rels" ContentType="application/vnd.openxmlformats-package.relationships+xml"/>
  <Override PartName="/ppt/slideLayouts/_rels/slideLayout55.xml.rels" ContentType="application/vnd.openxmlformats-package.relationships+xml"/>
  <Override PartName="/ppt/slideLayouts/_rels/slideLayout83.xml.rels" ContentType="application/vnd.openxmlformats-package.relationships+xml"/>
  <Override PartName="/ppt/slideLayouts/_rels/slideLayout174.xml.rels" ContentType="application/vnd.openxmlformats-package.relationships+xml"/>
  <Override PartName="/ppt/slideLayouts/_rels/slideLayout49.xml.rels" ContentType="application/vnd.openxmlformats-package.relationships+xml"/>
  <Override PartName="/ppt/slideLayouts/_rels/slideLayout173.xml.rels" ContentType="application/vnd.openxmlformats-package.relationships+xml"/>
  <Override PartName="/ppt/slideLayouts/_rels/slideLayout48.xml.rels" ContentType="application/vnd.openxmlformats-package.relationships+xml"/>
  <Override PartName="/ppt/slideLayouts/_rels/slideLayout172.xml.rels" ContentType="application/vnd.openxmlformats-package.relationships+xml"/>
  <Override PartName="/ppt/slideLayouts/_rels/slideLayout47.xml.rels" ContentType="application/vnd.openxmlformats-package.relationships+xml"/>
  <Override PartName="/ppt/slideLayouts/_rels/slideLayout171.xml.rels" ContentType="application/vnd.openxmlformats-package.relationships+xml"/>
  <Override PartName="/ppt/slideLayouts/_rels/slideLayout46.xml.rels" ContentType="application/vnd.openxmlformats-package.relationships+xml"/>
  <Override PartName="/ppt/slideLayouts/_rels/slideLayout40.xml.rels" ContentType="application/vnd.openxmlformats-package.relationships+xml"/>
  <Override PartName="/ppt/slideLayouts/_rels/slideLayout176.xml.rels" ContentType="application/vnd.openxmlformats-package.relationships+xml"/>
  <Override PartName="/ppt/slideLayouts/_rels/slideLayout38.xml.rels" ContentType="application/vnd.openxmlformats-package.relationships+xml"/>
  <Override PartName="/ppt/slideLayouts/_rels/slideLayout95.xml.rels" ContentType="application/vnd.openxmlformats-package.relationships+xml"/>
  <Override PartName="/ppt/slideLayouts/_rels/slideLayout175.xml.rels" ContentType="application/vnd.openxmlformats-package.relationships+xml"/>
  <Override PartName="/ppt/slideLayouts/_rels/slideLayout162.xml.rels" ContentType="application/vnd.openxmlformats-package.relationships+xml"/>
  <Override PartName="/ppt/slideLayouts/_rels/slideLayout37.xml.rels" ContentType="application/vnd.openxmlformats-package.relationships+xml"/>
  <Override PartName="/ppt/slideLayouts/_rels/slideLayout94.xml.rels" ContentType="application/vnd.openxmlformats-package.relationships+xml"/>
  <Override PartName="/ppt/slideLayouts/_rels/slideLayout161.xml.rels" ContentType="application/vnd.openxmlformats-package.relationships+xml"/>
  <Override PartName="/ppt/slideLayouts/_rels/slideLayout36.xml.rels" ContentType="application/vnd.openxmlformats-package.relationships+xml"/>
  <Override PartName="/ppt/slideLayouts/_rels/slideLayout93.xml.rels" ContentType="application/vnd.openxmlformats-package.relationships+xml"/>
  <Override PartName="/ppt/slideLayouts/_rels/slideLayout160.xml.rels" ContentType="application/vnd.openxmlformats-package.relationships+xml"/>
  <Override PartName="/ppt/slideLayouts/_rels/slideLayout35.xml.rels" ContentType="application/vnd.openxmlformats-package.relationships+xml"/>
  <Override PartName="/ppt/slideLayouts/_rels/slideLayout58.xml.rels" ContentType="application/vnd.openxmlformats-package.relationships+xml"/>
  <Override PartName="/ppt/slideLayouts/_rels/slideLayout45.xml.rels" ContentType="application/vnd.openxmlformats-package.relationships+xml"/>
  <Override PartName="/ppt/slideLayouts/_rels/slideLayout92.xml.rels" ContentType="application/vnd.openxmlformats-package.relationships+xml"/>
  <Override PartName="/ppt/slideLayouts/_rels/slideLayout39.xml.rels" ContentType="application/vnd.openxmlformats-package.relationships+xml"/>
  <Override PartName="/ppt/slideLayouts/_rels/slideLayout34.xml.rels" ContentType="application/vnd.openxmlformats-package.relationships+xml"/>
  <Override PartName="/ppt/slideLayouts/_rels/slideLayout30.xml.rels" ContentType="application/vnd.openxmlformats-package.relationships+xml"/>
  <Override PartName="/ppt/slideLayouts/_rels/slideLayout15.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29.xml.rels" ContentType="application/vnd.openxmlformats-package.relationships+xml"/>
  <Override PartName="/ppt/slideLayouts/_rels/slideLayout23.xml.rels" ContentType="application/vnd.openxmlformats-package.relationships+xml"/>
  <Override PartName="/ppt/slideLayouts/_rels/slideLayout28.xml.rels" ContentType="application/vnd.openxmlformats-package.relationships+xml"/>
  <Override PartName="/ppt/slideLayouts/_rels/slideLayout169.xml.rels" ContentType="application/vnd.openxmlformats-package.relationships+xml"/>
  <Override PartName="/ppt/slideLayouts/_rels/slideLayout164.xml.rels" ContentType="application/vnd.openxmlformats-package.relationships+xml"/>
  <Override PartName="/ppt/slideLayouts/_rels/slideLayout26.xml.rels" ContentType="application/vnd.openxmlformats-package.relationships+xml"/>
  <Override PartName="/ppt/slideLayouts/_rels/slideLayout20.xml.rels" ContentType="application/vnd.openxmlformats-package.relationships+xml"/>
  <Override PartName="/ppt/slideLayouts/_rels/slideLayout163.xml.rels" ContentType="application/vnd.openxmlformats-package.relationships+xml"/>
  <Override PartName="/ppt/slideLayouts/_rels/slideLayout25.xml.rels" ContentType="application/vnd.openxmlformats-package.relationships+xml"/>
  <Override PartName="/ppt/slideLayouts/_rels/slideLayout82.xml.rels" ContentType="application/vnd.openxmlformats-package.relationships+xml"/>
  <Override PartName="/ppt/slideLayouts/_rels/slideLayout64.xml.rels" ContentType="application/vnd.openxmlformats-package.relationships+xml"/>
  <Override PartName="/ppt/slideLayouts/_rels/slideLayout170.xml.rels" ContentType="application/vnd.openxmlformats-package.relationships+xml"/>
  <Override PartName="/ppt/slideLayouts/_rels/slideLayout32.xml.rels" ContentType="application/vnd.openxmlformats-package.relationships+xml"/>
  <Override PartName="/ppt/slideLayouts/_rels/slideLayout21.xml.rels" ContentType="application/vnd.openxmlformats-package.relationships+xml"/>
  <Override PartName="/ppt/slideLayouts/_rels/slideLayout31.xml.rels" ContentType="application/vnd.openxmlformats-package.relationships+xml"/>
  <Override PartName="/ppt/slideLayouts/_rels/slideLayout11.xml.rels" ContentType="application/vnd.openxmlformats-package.relationships+xml"/>
  <Override PartName="/ppt/slideLayouts/_rels/slideLayout16.xml.rels" ContentType="application/vnd.openxmlformats-package.relationships+xml"/>
  <Override PartName="/ppt/slideLayouts/_rels/slideLayout81.xml.rels" ContentType="application/vnd.openxmlformats-package.relationships+xml"/>
  <Override PartName="/ppt/slideLayouts/_rels/slideLayout80.xml.rels" ContentType="application/vnd.openxmlformats-package.relationships+xml"/>
  <Override PartName="/ppt/slideLayouts/_rels/slideLayout27.xml.rels" ContentType="application/vnd.openxmlformats-package.relationships+xml"/>
  <Override PartName="/ppt/slideLayouts/_rels/slideLayout22.xml.rels" ContentType="application/vnd.openxmlformats-package.relationships+xml"/>
  <Override PartName="/ppt/slideLayouts/_rels/slideLayout14.xml.rels" ContentType="application/vnd.openxmlformats-package.relationships+xml"/>
  <Override PartName="/ppt/slideLayouts/_rels/slideLayout156.xml.rels" ContentType="application/vnd.openxmlformats-package.relationships+xml"/>
  <Override PartName="/ppt/slideLayouts/_rels/slideLayout151.xml.rels" ContentType="application/vnd.openxmlformats-package.relationships+xml"/>
  <Override PartName="/ppt/slideLayouts/_rels/slideLayout18.xml.rels" ContentType="application/vnd.openxmlformats-package.relationships+xml"/>
  <Override PartName="/ppt/slideLayouts/_rels/slideLayout13.xml.rels" ContentType="application/vnd.openxmlformats-package.relationships+xml"/>
  <Override PartName="/ppt/slideLayouts/_rels/slideLayout90.xml.rels" ContentType="application/vnd.openxmlformats-package.relationships+xml"/>
  <Override PartName="/ppt/slideLayouts/_rels/slideLayout157.xml.rels" ContentType="application/vnd.openxmlformats-package.relationships+xml"/>
  <Override PartName="/ppt/slideLayouts/_rels/slideLayout152.xml.rels" ContentType="application/vnd.openxmlformats-package.relationships+xml"/>
  <Override PartName="/ppt/slideLayouts/_rels/slideLayout19.xml.rels" ContentType="application/vnd.openxmlformats-package.relationships+xml"/>
  <Override PartName="/ppt/slideLayouts/_rels/slideLayout150.xml.rels" ContentType="application/vnd.openxmlformats-package.relationships+xml"/>
  <Override PartName="/ppt/slideLayouts/_rels/slideLayout12.xml.rels" ContentType="application/vnd.openxmlformats-package.relationships+xml"/>
  <Override PartName="/ppt/slideLayouts/_rels/slideLayout17.xml.rels" ContentType="application/vnd.openxmlformats-package.relationships+xml"/>
  <Override PartName="/ppt/slideLayouts/_rels/slideLayout7.xml.rels" ContentType="application/vnd.openxmlformats-package.relationships+xml"/>
  <Override PartName="/ppt/slideLayouts/_rels/slideLayout2.xml.rels" ContentType="application/vnd.openxmlformats-package.relationships+xml"/>
  <Override PartName="/ppt/slideLayouts/_rels/slideLayout44.xml.rels" ContentType="application/vnd.openxmlformats-package.relationships+xml"/>
  <Override PartName="/ppt/slideLayouts/_rels/slideLayout91.xml.rels" ContentType="application/vnd.openxmlformats-package.relationships+xml"/>
  <Override PartName="/ppt/slideLayouts/_rels/slideLayout33.xml.rels" ContentType="application/vnd.openxmlformats-package.relationships+xml"/>
  <Override PartName="/ppt/slideLayouts/_rels/slideLayout54.xml.rels" ContentType="application/vnd.openxmlformats-package.relationships+xml"/>
  <Override PartName="/ppt/slideLayouts/_rels/slideLayout4.xml.rels" ContentType="application/vnd.openxmlformats-package.relationships+xml"/>
  <Override PartName="/ppt/slideLayouts/_rels/slideLayout9.xml.rels" ContentType="application/vnd.openxmlformats-package.relationships+xml"/>
  <Override PartName="/ppt/slideLayouts/_rels/slideLayout6.xml.rels" ContentType="application/vnd.openxmlformats-package.relationships+xml"/>
  <Override PartName="/ppt/slideLayouts/_rels/slideLayout1.xml.rels" ContentType="application/vnd.openxmlformats-package.relationships+xml"/>
  <Override PartName="/ppt/slideLayouts/_rels/slideLayout43.xml.rels" ContentType="application/vnd.openxmlformats-package.relationships+xml"/>
  <Override PartName="/ppt/slideLayouts/_rels/slideLayout53.xml.rels" ContentType="application/vnd.openxmlformats-package.relationships+xml"/>
  <Override PartName="/ppt/slideLayouts/_rels/slideLayout3.xml.rels" ContentType="application/vnd.openxmlformats-package.relationships+xml"/>
  <Override PartName="/ppt/slideLayouts/_rels/slideLayout8.xml.rels" ContentType="application/vnd.openxmlformats-package.relationships+xml"/>
  <Override PartName="/ppt/slideLayouts/_rels/slideLayout42.xml.rels" ContentType="application/vnd.openxmlformats-package.relationships+xml"/>
  <Override PartName="/ppt/slideLayouts/_rels/slideLayout52.xml.rels" ContentType="application/vnd.openxmlformats-package.relationships+xml"/>
  <Override PartName="/ppt/slideLayouts/_rels/slideLayout41.xml.rels" ContentType="application/vnd.openxmlformats-package.relationships+xml"/>
  <Override PartName="/ppt/slideLayouts/_rels/slideLayout69.xml.rels" ContentType="application/vnd.openxmlformats-package.relationships+xml"/>
  <Override PartName="/ppt/slideLayouts/_rels/slideLayout5.xml.rels" ContentType="application/vnd.openxmlformats-package.relationships+xml"/>
  <Override PartName="/ppt/slideLayouts/slideLayout179.xml" ContentType="application/vnd.openxmlformats-officedocument.presentationml.slideLayout+xml"/>
  <Override PartName="/ppt/slideLayouts/slideLayout178.xml" ContentType="application/vnd.openxmlformats-officedocument.presentationml.slideLayout+xml"/>
  <Override PartName="/ppt/slideLayouts/slideLayout177.xml" ContentType="application/vnd.openxmlformats-officedocument.presentationml.slideLayout+xml"/>
  <Override PartName="/ppt/slideLayouts/slideLayout176.xml" ContentType="application/vnd.openxmlformats-officedocument.presentationml.slideLayout+xml"/>
  <Override PartName="/ppt/slideLayouts/slideLayout175.xml" ContentType="application/vnd.openxmlformats-officedocument.presentationml.slideLayout+xml"/>
  <Override PartName="/ppt/slideLayouts/slideLayout174.xml" ContentType="application/vnd.openxmlformats-officedocument.presentationml.slideLayout+xml"/>
  <Override PartName="/ppt/slideLayouts/slideLayout169.xml" ContentType="application/vnd.openxmlformats-officedocument.presentationml.slideLayout+xml"/>
  <Override PartName="/ppt/slideLayouts/slideLayout168.xml" ContentType="application/vnd.openxmlformats-officedocument.presentationml.slideLayout+xml"/>
  <Override PartName="/ppt/slideLayouts/slideLayout167.xml" ContentType="application/vnd.openxmlformats-officedocument.presentationml.slideLayout+xml"/>
  <Override PartName="/ppt/slideLayouts/slideLayout166.xml" ContentType="application/vnd.openxmlformats-officedocument.presentationml.slideLayout+xml"/>
  <Override PartName="/ppt/slideLayouts/slideLayout165.xml" ContentType="application/vnd.openxmlformats-officedocument.presentationml.slideLayout+xml"/>
  <Override PartName="/ppt/slideLayouts/slideLayout164.xml" ContentType="application/vnd.openxmlformats-officedocument.presentationml.slideLayout+xml"/>
  <Override PartName="/ppt/slideLayouts/slideLayout160.xml" ContentType="application/vnd.openxmlformats-officedocument.presentationml.slideLayout+xml"/>
  <Override PartName="/ppt/slideLayouts/slideLayout150.xml" ContentType="application/vnd.openxmlformats-officedocument.presentationml.slideLayout+xml"/>
  <Override PartName="/ppt/slideLayouts/slideLayout140.xml" ContentType="application/vnd.openxmlformats-officedocument.presentationml.slideLayout+xml"/>
  <Override PartName="/ppt/slideLayouts/slideLayout130.xml" ContentType="application/vnd.openxmlformats-officedocument.presentationml.slideLayout+xml"/>
  <Override PartName="/ppt/slideLayouts/slideLayout120.xml" ContentType="application/vnd.openxmlformats-officedocument.presentationml.slideLayout+xml"/>
  <Override PartName="/ppt/slideLayouts/slideLayout110.xml" ContentType="application/vnd.openxmlformats-officedocument.presentationml.slideLayout+xml"/>
  <Override PartName="/ppt/slideLayouts/slideLayout100.xml" ContentType="application/vnd.openxmlformats-officedocument.presentationml.slideLayout+xml"/>
  <Override PartName="/ppt/slideLayouts/slideLayout6.xml" ContentType="application/vnd.openxmlformats-officedocument.presentationml.slideLayout+xml"/>
  <Override PartName="/ppt/slideLayouts/slideLayout97.xml" ContentType="application/vnd.openxmlformats-officedocument.presentationml.slideLayout+xml"/>
  <Override PartName="/ppt/slideLayouts/slideLayout5.xml" ContentType="application/vnd.openxmlformats-officedocument.presentationml.slideLayout+xml"/>
  <Override PartName="/ppt/slideLayouts/slideLayout96.xml" ContentType="application/vnd.openxmlformats-officedocument.presentationml.slideLayout+xml"/>
  <Override PartName="/ppt/slideLayouts/slideLayout4.xml" ContentType="application/vnd.openxmlformats-officedocument.presentationml.slideLayout+xml"/>
  <Override PartName="/ppt/slideLayouts/slideLayout95.xml" ContentType="application/vnd.openxmlformats-officedocument.presentationml.slideLayout+xml"/>
  <Override PartName="/ppt/slideLayouts/slideLayout88.xml" ContentType="application/vnd.openxmlformats-officedocument.presentationml.slideLayout+xml"/>
  <Override PartName="/ppt/slideLayouts/slideLayout87.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84.xml" ContentType="application/vnd.openxmlformats-officedocument.presentationml.slideLayout+xml"/>
  <Override PartName="/ppt/slideLayouts/slideLayout83.xml" ContentType="application/vnd.openxmlformats-officedocument.presentationml.slideLayout+xml"/>
  <Override PartName="/ppt/slideLayouts/slideLayout82.xml" ContentType="application/vnd.openxmlformats-officedocument.presentationml.slideLayout+xml"/>
  <Override PartName="/ppt/slideLayouts/slideLayout81.xml" ContentType="application/vnd.openxmlformats-officedocument.presentationml.slideLayout+xml"/>
  <Override PartName="/ppt/slideLayouts/slideLayout80.xml" ContentType="application/vnd.openxmlformats-officedocument.presentationml.slideLayout+xml"/>
  <Override PartName="/ppt/slideLayouts/slideLayout78.xml" ContentType="application/vnd.openxmlformats-officedocument.presentationml.slideLayout+xml"/>
  <Override PartName="/ppt/slideLayouts/slideLayout77.xml" ContentType="application/vnd.openxmlformats-officedocument.presentationml.slideLayout+xml"/>
  <Override PartName="/ppt/slideLayouts/slideLayout76.xml" ContentType="application/vnd.openxmlformats-officedocument.presentationml.slideLayout+xml"/>
  <Override PartName="/ppt/slideLayouts/slideLayout75.xml" ContentType="application/vnd.openxmlformats-officedocument.presentationml.slideLayout+xml"/>
  <Override PartName="/ppt/slideLayouts/slideLayout74.xml" ContentType="application/vnd.openxmlformats-officedocument.presentationml.slideLayout+xml"/>
  <Override PartName="/ppt/slideLayouts/slideLayout73.xml" ContentType="application/vnd.openxmlformats-officedocument.presentationml.slideLayout+xml"/>
  <Override PartName="/ppt/slideLayouts/slideLayout72.xml" ContentType="application/vnd.openxmlformats-officedocument.presentationml.slideLayout+xml"/>
  <Override PartName="/ppt/slideLayouts/slideLayout71.xml" ContentType="application/vnd.openxmlformats-officedocument.presentationml.slideLayout+xml"/>
  <Override PartName="/ppt/slideLayouts/slideLayout161.xml" ContentType="application/vnd.openxmlformats-officedocument.presentationml.slideLayout+xml"/>
  <Override PartName="/ppt/slideLayouts/slideLayout70.xml" ContentType="application/vnd.openxmlformats-officedocument.presentationml.slideLayout+xml"/>
  <Override PartName="/ppt/slideLayouts/slideLayout159.xml" ContentType="application/vnd.openxmlformats-officedocument.presentationml.slideLayout+xml"/>
  <Override PartName="/ppt/slideLayouts/slideLayout68.xml" ContentType="application/vnd.openxmlformats-officedocument.presentationml.slideLayout+xml"/>
  <Override PartName="/ppt/slideLayouts/slideLayout158.xml" ContentType="application/vnd.openxmlformats-officedocument.presentationml.slideLayout+xml"/>
  <Override PartName="/ppt/slideLayouts/slideLayout67.xml" ContentType="application/vnd.openxmlformats-officedocument.presentationml.slideLayout+xml"/>
  <Override PartName="/ppt/slideLayouts/slideLayout157.xml" ContentType="application/vnd.openxmlformats-officedocument.presentationml.slideLayout+xml"/>
  <Override PartName="/ppt/slideLayouts/slideLayout66.xml" ContentType="application/vnd.openxmlformats-officedocument.presentationml.slideLayout+xml"/>
  <Override PartName="/ppt/slideLayouts/slideLayout156.xml" ContentType="application/vnd.openxmlformats-officedocument.presentationml.slideLayout+xml"/>
  <Override PartName="/ppt/slideLayouts/slideLayout65.xml" ContentType="application/vnd.openxmlformats-officedocument.presentationml.slideLayout+xml"/>
  <Override PartName="/ppt/slideLayouts/slideLayout155.xml" ContentType="application/vnd.openxmlformats-officedocument.presentationml.slideLayout+xml"/>
  <Override PartName="/ppt/slideLayouts/slideLayout64.xml" ContentType="application/vnd.openxmlformats-officedocument.presentationml.slideLayout+xml"/>
  <Override PartName="/ppt/slideLayouts/slideLayout154.xml" ContentType="application/vnd.openxmlformats-officedocument.presentationml.slideLayout+xml"/>
  <Override PartName="/ppt/slideLayouts/slideLayout63.xml" ContentType="application/vnd.openxmlformats-officedocument.presentationml.slideLayout+xml"/>
  <Override PartName="/ppt/slideLayouts/slideLayout153.xml" ContentType="application/vnd.openxmlformats-officedocument.presentationml.slideLayout+xml"/>
  <Override PartName="/ppt/slideLayouts/slideLayout62.xml" ContentType="application/vnd.openxmlformats-officedocument.presentationml.slideLayout+xml"/>
  <Override PartName="/ppt/slideLayouts/slideLayout152.xml" ContentType="application/vnd.openxmlformats-officedocument.presentationml.slideLayout+xml"/>
  <Override PartName="/ppt/slideLayouts/slideLayout61.xml" ContentType="application/vnd.openxmlformats-officedocument.presentationml.slideLayout+xml"/>
  <Override PartName="/ppt/slideLayouts/slideLayout151.xml" ContentType="application/vnd.openxmlformats-officedocument.presentationml.slideLayout+xml"/>
  <Override PartName="/ppt/slideLayouts/slideLayout60.xml" ContentType="application/vnd.openxmlformats-officedocument.presentationml.slideLayout+xml"/>
  <Override PartName="/ppt/slideLayouts/slideLayout59.xml" ContentType="application/vnd.openxmlformats-officedocument.presentationml.slideLayout+xml"/>
  <Override PartName="/ppt/slideLayouts/slideLayout149.xml" ContentType="application/vnd.openxmlformats-officedocument.presentationml.slideLayout+xml"/>
  <Override PartName="/ppt/slideLayouts/slideLayout58.xml" ContentType="application/vnd.openxmlformats-officedocument.presentationml.slideLayout+xml"/>
  <Override PartName="/ppt/slideLayouts/slideLayout148.xml" ContentType="application/vnd.openxmlformats-officedocument.presentationml.slideLayout+xml"/>
  <Override PartName="/ppt/slideLayouts/slideLayout57.xml" ContentType="application/vnd.openxmlformats-officedocument.presentationml.slideLayout+xml"/>
  <Override PartName="/ppt/slideLayouts/slideLayout147.xml" ContentType="application/vnd.openxmlformats-officedocument.presentationml.slideLayout+xml"/>
  <Override PartName="/ppt/slideLayouts/slideLayout56.xml" ContentType="application/vnd.openxmlformats-officedocument.presentationml.slideLayout+xml"/>
  <Override PartName="/ppt/slideLayouts/slideLayout146.xml" ContentType="application/vnd.openxmlformats-officedocument.presentationml.slideLayout+xml"/>
  <Override PartName="/ppt/slideLayouts/slideLayout55.xml" ContentType="application/vnd.openxmlformats-officedocument.presentationml.slideLayout+xml"/>
  <Override PartName="/ppt/slideLayouts/slideLayout145.xml" ContentType="application/vnd.openxmlformats-officedocument.presentationml.slideLayout+xml"/>
  <Override PartName="/ppt/slideLayouts/slideLayout54.xml" ContentType="application/vnd.openxmlformats-officedocument.presentationml.slideLayout+xml"/>
  <Override PartName="/ppt/slideLayouts/slideLayout144.xml" ContentType="application/vnd.openxmlformats-officedocument.presentationml.slideLayout+xml"/>
  <Override PartName="/ppt/slideLayouts/slideLayout53.xml" ContentType="application/vnd.openxmlformats-officedocument.presentationml.slideLayout+xml"/>
  <Override PartName="/ppt/slideLayouts/slideLayout143.xml" ContentType="application/vnd.openxmlformats-officedocument.presentationml.slideLayout+xml"/>
  <Override PartName="/ppt/slideLayouts/slideLayout52.xml" ContentType="application/vnd.openxmlformats-officedocument.presentationml.slideLayout+xml"/>
  <Override PartName="/ppt/slideLayouts/slideLayout142.xml" ContentType="application/vnd.openxmlformats-officedocument.presentationml.slideLayout+xml"/>
  <Override PartName="/ppt/slideLayouts/slideLayout51.xml" ContentType="application/vnd.openxmlformats-officedocument.presentationml.slideLayout+xml"/>
  <Override PartName="/ppt/slideLayouts/slideLayout141.xml" ContentType="application/vnd.openxmlformats-officedocument.presentationml.slideLayout+xml"/>
  <Override PartName="/ppt/slideLayouts/slideLayout50.xml" ContentType="application/vnd.openxmlformats-officedocument.presentationml.slideLayout+xml"/>
  <Override PartName="/ppt/slideLayouts/slideLayout138.xml" ContentType="application/vnd.openxmlformats-officedocument.presentationml.slideLayout+xml"/>
  <Override PartName="/ppt/slideLayouts/slideLayout47.xml" ContentType="application/vnd.openxmlformats-officedocument.presentationml.slideLayout+xml"/>
  <Override PartName="/ppt/slideLayouts/slideLayout137.xml" ContentType="application/vnd.openxmlformats-officedocument.presentationml.slideLayout+xml"/>
  <Override PartName="/ppt/slideLayouts/slideLayout46.xml" ContentType="application/vnd.openxmlformats-officedocument.presentationml.slideLayout+xml"/>
  <Override PartName="/ppt/slideLayouts/slideLayout136.xml" ContentType="application/vnd.openxmlformats-officedocument.presentationml.slideLayout+xml"/>
  <Override PartName="/ppt/slideLayouts/slideLayout45.xml" ContentType="application/vnd.openxmlformats-officedocument.presentationml.slideLayout+xml"/>
  <Override PartName="/ppt/slideLayouts/slideLayout94.xml" ContentType="application/vnd.openxmlformats-officedocument.presentationml.slideLayout+xml"/>
  <Override PartName="/ppt/slideLayouts/slideLayout3.xml" ContentType="application/vnd.openxmlformats-officedocument.presentationml.slideLayout+xml"/>
  <Override PartName="/ppt/slideLayouts/slideLayout135.xml" ContentType="application/vnd.openxmlformats-officedocument.presentationml.slideLayout+xml"/>
  <Override PartName="/ppt/slideLayouts/slideLayout44.xml" ContentType="application/vnd.openxmlformats-officedocument.presentationml.slideLayout+xml"/>
  <Override PartName="/ppt/slideLayouts/slideLayout93.xml" ContentType="application/vnd.openxmlformats-officedocument.presentationml.slideLayout+xml"/>
  <Override PartName="/ppt/slideLayouts/slideLayout2.xml" ContentType="application/vnd.openxmlformats-officedocument.presentationml.slideLayout+xml"/>
  <Override PartName="/ppt/slideLayouts/slideLayout134.xml" ContentType="application/vnd.openxmlformats-officedocument.presentationml.slideLayout+xml"/>
  <Override PartName="/ppt/slideLayouts/slideLayout43.xml" ContentType="application/vnd.openxmlformats-officedocument.presentationml.slideLayout+xml"/>
  <Override PartName="/ppt/slideLayouts/slideLayout92.xml" ContentType="application/vnd.openxmlformats-officedocument.presentationml.slideLayout+xml"/>
  <Override PartName="/ppt/slideLayouts/slideLayout1.xml" ContentType="application/vnd.openxmlformats-officedocument.presentationml.slideLayout+xml"/>
  <Override PartName="/ppt/slideLayouts/slideLayout133.xml" ContentType="application/vnd.openxmlformats-officedocument.presentationml.slideLayout+xml"/>
  <Override PartName="/ppt/slideLayouts/slideLayout42.xml" ContentType="application/vnd.openxmlformats-officedocument.presentationml.slideLayout+xml"/>
  <Override PartName="/ppt/slideLayouts/slideLayout132.xml" ContentType="application/vnd.openxmlformats-officedocument.presentationml.slideLayout+xml"/>
  <Override PartName="/ppt/slideLayouts/slideLayout41.xml" ContentType="application/vnd.openxmlformats-officedocument.presentationml.slideLayout+xml"/>
  <Override PartName="/ppt/slideLayouts/slideLayout13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129.xml" ContentType="application/vnd.openxmlformats-officedocument.presentationml.slideLayout+xml"/>
  <Override PartName="/ppt/slideLayouts/slideLayout38.xml" ContentType="application/vnd.openxmlformats-officedocument.presentationml.slideLayout+xml"/>
  <Override PartName="/ppt/slideLayouts/slideLayout128.xml" ContentType="application/vnd.openxmlformats-officedocument.presentationml.slideLayout+xml"/>
  <Override PartName="/ppt/slideLayouts/slideLayout37.xml" ContentType="application/vnd.openxmlformats-officedocument.presentationml.slideLayout+xml"/>
  <Override PartName="/ppt/slideLayouts/slideLayout180.xml" ContentType="application/vnd.openxmlformats-officedocument.presentationml.slideLayout+xml"/>
  <Override PartName="/ppt/slideLayouts/slideLayout127.xml" ContentType="application/vnd.openxmlformats-officedocument.presentationml.slideLayout+xml"/>
  <Override PartName="/ppt/slideLayouts/slideLayout36.xml" ContentType="application/vnd.openxmlformats-officedocument.presentationml.slideLayout+xml"/>
  <Override PartName="/ppt/slideLayouts/slideLayout126.xml" ContentType="application/vnd.openxmlformats-officedocument.presentationml.slideLayout+xml"/>
  <Override PartName="/ppt/slideLayouts/slideLayout35.xml" ContentType="application/vnd.openxmlformats-officedocument.presentationml.slideLayout+xml"/>
  <Override PartName="/ppt/slideLayouts/slideLayout125.xml" ContentType="application/vnd.openxmlformats-officedocument.presentationml.slideLayout+xml"/>
  <Override PartName="/ppt/slideLayouts/slideLayout34.xml" ContentType="application/vnd.openxmlformats-officedocument.presentationml.slideLayout+xml"/>
  <Override PartName="/ppt/slideLayouts/slideLayout124.xml" ContentType="application/vnd.openxmlformats-officedocument.presentationml.slideLayout+xml"/>
  <Override PartName="/ppt/slideLayouts/slideLayout33.xml" ContentType="application/vnd.openxmlformats-officedocument.presentationml.slideLayout+xml"/>
  <Override PartName="/ppt/slideLayouts/slideLayout123.xml" ContentType="application/vnd.openxmlformats-officedocument.presentationml.slideLayout+xml"/>
  <Override PartName="/ppt/slideLayouts/slideLayout32.xml" ContentType="application/vnd.openxmlformats-officedocument.presentationml.slideLayout+xml"/>
  <Override PartName="/ppt/slideLayouts/slideLayout122.xml" ContentType="application/vnd.openxmlformats-officedocument.presentationml.slideLayout+xml"/>
  <Override PartName="/ppt/slideLayouts/slideLayout31.xml" ContentType="application/vnd.openxmlformats-officedocument.presentationml.slideLayout+xml"/>
  <Override PartName="/ppt/slideLayouts/slideLayout89.xml" ContentType="application/vnd.openxmlformats-officedocument.presentationml.slideLayout+xml"/>
  <Override PartName="/ppt/slideLayouts/slideLayout121.xml" ContentType="application/vnd.openxmlformats-officedocument.presentationml.slideLayout+xml"/>
  <Override PartName="/ppt/slideLayouts/slideLayout30.xml" ContentType="application/vnd.openxmlformats-officedocument.presentationml.slideLayout+xml"/>
  <Override PartName="/ppt/slideLayouts/slideLayout173.xml" ContentType="application/vnd.openxmlformats-officedocument.presentationml.slideLayout+xml"/>
  <Override PartName="/ppt/slideLayouts/slideLayout29.xml" ContentType="application/vnd.openxmlformats-officedocument.presentationml.slideLayout+xml"/>
  <Override PartName="/ppt/slideLayouts/slideLayout172.xml" ContentType="application/vnd.openxmlformats-officedocument.presentationml.slideLayout+xml"/>
  <Override PartName="/ppt/slideLayouts/slideLayout119.xml" ContentType="application/vnd.openxmlformats-officedocument.presentationml.slideLayout+xml"/>
  <Override PartName="/ppt/slideLayouts/slideLayout28.xml" ContentType="application/vnd.openxmlformats-officedocument.presentationml.slideLayout+xml"/>
  <Override PartName="/ppt/slideLayouts/slideLayout171.xml" ContentType="application/vnd.openxmlformats-officedocument.presentationml.slideLayout+xml"/>
  <Override PartName="/ppt/slideLayouts/slideLayout118.xml" ContentType="application/vnd.openxmlformats-officedocument.presentationml.slideLayout+xml"/>
  <Override PartName="/ppt/slideLayouts/slideLayout27.xml" ContentType="application/vnd.openxmlformats-officedocument.presentationml.slideLayout+xml"/>
  <Override PartName="/ppt/slideLayouts/slideLayout170.xml" ContentType="application/vnd.openxmlformats-officedocument.presentationml.slideLayout+xml"/>
  <Override PartName="/ppt/slideLayouts/slideLayout117.xml" ContentType="application/vnd.openxmlformats-officedocument.presentationml.slideLayout+xml"/>
  <Override PartName="/ppt/slideLayouts/slideLayout26.xml" ContentType="application/vnd.openxmlformats-officedocument.presentationml.slideLayout+xml"/>
  <Override PartName="/ppt/slideLayouts/slideLayout116.xml" ContentType="application/vnd.openxmlformats-officedocument.presentationml.slideLayout+xml"/>
  <Override PartName="/ppt/slideLayouts/slideLayout25.xml" ContentType="application/vnd.openxmlformats-officedocument.presentationml.slideLayout+xml"/>
  <Override PartName="/ppt/slideLayouts/slideLayout115.xml" ContentType="application/vnd.openxmlformats-officedocument.presentationml.slideLayout+xml"/>
  <Override PartName="/ppt/slideLayouts/slideLayout24.xml" ContentType="application/vnd.openxmlformats-officedocument.presentationml.slideLayout+xml"/>
  <Override PartName="/ppt/slideLayouts/slideLayout114.xml" ContentType="application/vnd.openxmlformats-officedocument.presentationml.slideLayout+xml"/>
  <Override PartName="/ppt/slideLayouts/slideLayout23.xml" ContentType="application/vnd.openxmlformats-officedocument.presentationml.slideLayout+xml"/>
  <Override PartName="/ppt/slideLayouts/slideLayout113.xml" ContentType="application/vnd.openxmlformats-officedocument.presentationml.slideLayout+xml"/>
  <Override PartName="/ppt/slideLayouts/slideLayout22.xml" ContentType="application/vnd.openxmlformats-officedocument.presentationml.slideLayout+xml"/>
  <Override PartName="/ppt/slideLayouts/slideLayout139.xml" ContentType="application/vnd.openxmlformats-officedocument.presentationml.slideLayout+xml"/>
  <Override PartName="/ppt/slideLayouts/slideLayout48.xml" ContentType="application/vnd.openxmlformats-officedocument.presentationml.slideLayout+xml"/>
  <Override PartName="/ppt/slideLayouts/slideLayout98.xml" ContentType="application/vnd.openxmlformats-officedocument.presentationml.slideLayout+xml"/>
  <Override PartName="/ppt/slideLayouts/slideLayout7.xml" ContentType="application/vnd.openxmlformats-officedocument.presentationml.slideLayout+xml"/>
  <Override PartName="/ppt/slideLayouts/slideLayout91.xml" ContentType="application/vnd.openxmlformats-officedocument.presentationml.slideLayout+xml"/>
  <Override PartName="/ppt/slideLayouts/slideLayout107.xml" ContentType="application/vnd.openxmlformats-officedocument.presentationml.slideLayout+xml"/>
  <Override PartName="/ppt/slideLayouts/slideLayout16.xml" ContentType="application/vnd.openxmlformats-officedocument.presentationml.slideLayout+xml"/>
  <Override PartName="/ppt/slideLayouts/slideLayout90.xml" ContentType="application/vnd.openxmlformats-officedocument.presentationml.slideLayout+xml"/>
  <Override PartName="/ppt/slideLayouts/slideLayout106.xml" ContentType="application/vnd.openxmlformats-officedocument.presentationml.slideLayout+xml"/>
  <Override PartName="/ppt/slideLayouts/slideLayout15.xml" ContentType="application/vnd.openxmlformats-officedocument.presentationml.slideLayout+xml"/>
  <Override PartName="/ppt/slideLayouts/slideLayout105.xml" ContentType="application/vnd.openxmlformats-officedocument.presentationml.slideLayout+xml"/>
  <Override PartName="/ppt/slideLayouts/slideLayout14.xml" ContentType="application/vnd.openxmlformats-officedocument.presentationml.slideLayout+xml"/>
  <Override PartName="/ppt/slideLayouts/slideLayout104.xml" ContentType="application/vnd.openxmlformats-officedocument.presentationml.slideLayout+xml"/>
  <Override PartName="/ppt/slideLayouts/slideLayout13.xml" ContentType="application/vnd.openxmlformats-officedocument.presentationml.slideLayout+xml"/>
  <Override PartName="/ppt/slideLayouts/slideLayout103.xml" ContentType="application/vnd.openxmlformats-officedocument.presentationml.slideLayout+xml"/>
  <Override PartName="/ppt/slideLayouts/slideLayout12.xml" ContentType="application/vnd.openxmlformats-officedocument.presentationml.slideLayout+xml"/>
  <Override PartName="/ppt/slideLayouts/slideLayout102.xml" ContentType="application/vnd.openxmlformats-officedocument.presentationml.slideLayout+xml"/>
  <Override PartName="/ppt/slideLayouts/slideLayout11.xml" ContentType="application/vnd.openxmlformats-officedocument.presentationml.slideLayout+xml"/>
  <Override PartName="/ppt/slideLayouts/slideLayout69.xml" ContentType="application/vnd.openxmlformats-officedocument.presentationml.slideLayout+xml"/>
  <Override PartName="/ppt/slideLayouts/slideLayout101.xml" ContentType="application/vnd.openxmlformats-officedocument.presentationml.slideLayout+xml"/>
  <Override PartName="/ppt/slideLayouts/slideLayout10.xml" ContentType="application/vnd.openxmlformats-officedocument.presentationml.slideLayout+xml"/>
  <Override PartName="/ppt/slideLayouts/slideLayout112.xml" ContentType="application/vnd.openxmlformats-officedocument.presentationml.slideLayout+xml"/>
  <Override PartName="/ppt/slideLayouts/slideLayout21.xml" ContentType="application/vnd.openxmlformats-officedocument.presentationml.slideLayout+xml"/>
  <Override PartName="/ppt/slideLayouts/slideLayout162.xml" ContentType="application/vnd.openxmlformats-officedocument.presentationml.slideLayout+xml"/>
  <Override PartName="/ppt/slideLayouts/slideLayout109.xml" ContentType="application/vnd.openxmlformats-officedocument.presentationml.slideLayout+xml"/>
  <Override PartName="/ppt/slideLayouts/slideLayout18.xml" ContentType="application/vnd.openxmlformats-officedocument.presentationml.slideLayout+xml"/>
  <Override PartName="/ppt/slideLayouts/slideLayout9.xml" ContentType="application/vnd.openxmlformats-officedocument.presentationml.slideLayout+xml"/>
  <Override PartName="/ppt/slideLayouts/slideLayout79.xml" ContentType="application/vnd.openxmlformats-officedocument.presentationml.slideLayout+xml"/>
  <Override PartName="/ppt/slideLayouts/slideLayout111.xml" ContentType="application/vnd.openxmlformats-officedocument.presentationml.slideLayout+xml"/>
  <Override PartName="/ppt/slideLayouts/slideLayout20.xml" ContentType="application/vnd.openxmlformats-officedocument.presentationml.slideLayout+xml"/>
  <Override PartName="/ppt/slideLayouts/slideLayout108.xml" ContentType="application/vnd.openxmlformats-officedocument.presentationml.slideLayout+xml"/>
  <Override PartName="/ppt/slideLayouts/slideLayout17.xml" ContentType="application/vnd.openxmlformats-officedocument.presentationml.slideLayout+xml"/>
  <Override PartName="/ppt/slideLayouts/slideLayout49.xml" ContentType="application/vnd.openxmlformats-officedocument.presentationml.slideLayout+xml"/>
  <Override PartName="/ppt/slideLayouts/slideLayout99.xml" ContentType="application/vnd.openxmlformats-officedocument.presentationml.slideLayout+xml"/>
  <Override PartName="/ppt/slideLayouts/slideLayout8.xml" ContentType="application/vnd.openxmlformats-officedocument.presentationml.slideLayout+xml"/>
  <Override PartName="/ppt/slideLayouts/slideLayout163.xml" ContentType="application/vnd.openxmlformats-officedocument.presentationml.slideLayout+xml"/>
  <Override PartName="/ppt/slideLayouts/slideLayout19.xml" ContentType="application/vnd.openxmlformats-officedocument.presentationml.slideLayout+xml"/>
  <Override PartName="/ppt/_rels/presentation.xml.rels" ContentType="application/vnd.openxmlformats-package.relationships+xml"/>
  <Override PartName="/ppt/media/image33.png" ContentType="image/png"/>
  <Override PartName="/ppt/media/image32.png" ContentType="image/png"/>
  <Override PartName="/ppt/media/image31.png" ContentType="image/png"/>
  <Override PartName="/ppt/media/image30.png" ContentType="image/png"/>
  <Override PartName="/ppt/media/image29.png" ContentType="image/png"/>
  <Override PartName="/ppt/media/image28.png" ContentType="image/png"/>
  <Override PartName="/ppt/media/image27.png" ContentType="image/png"/>
  <Override PartName="/ppt/media/image26.png" ContentType="image/png"/>
  <Override PartName="/ppt/media/image25.png" ContentType="image/png"/>
  <Override PartName="/ppt/media/image5.png" ContentType="image/png"/>
  <Override PartName="/ppt/media/image20.png" ContentType="image/png"/>
  <Override PartName="/ppt/media/image19.png" ContentType="image/png"/>
  <Override PartName="/ppt/media/image18.png" ContentType="image/png"/>
  <Override PartName="/ppt/media/image17.png" ContentType="image/png"/>
  <Override PartName="/ppt/media/image16.png" ContentType="image/png"/>
  <Override PartName="/ppt/media/image15.png" ContentType="image/png"/>
  <Override PartName="/ppt/media/image14.png" ContentType="image/png"/>
  <Override PartName="/ppt/media/image13.png" ContentType="image/png"/>
  <Override PartName="/ppt/media/image12.png" ContentType="image/png"/>
  <Override PartName="/ppt/media/image10.png" ContentType="image/png"/>
  <Override PartName="/ppt/media/image24.png" ContentType="image/png"/>
  <Override PartName="/ppt/media/image9.png" ContentType="image/png"/>
  <Override PartName="/ppt/media/image23.png" ContentType="image/png"/>
  <Override PartName="/ppt/media/image8.png" ContentType="image/png"/>
  <Override PartName="/ppt/media/image22.png" ContentType="image/png"/>
  <Override PartName="/ppt/media/image7.png" ContentType="image/png"/>
  <Override PartName="/ppt/media/image11.png" ContentType="image/png"/>
  <Override PartName="/ppt/media/image21.png" ContentType="image/png"/>
  <Override PartName="/ppt/media/image6.png" ContentType="image/png"/>
  <Override PartName="/ppt/media/image4.png" ContentType="image/png"/>
  <Override PartName="/ppt/media/image3.png" ContentType="image/png"/>
  <Override PartName="/ppt/media/image2.png" ContentType="image/png"/>
  <Override PartName="/ppt/media/image1.png" ContentType="image/png"/>
  <Override PartName="/ppt/theme/theme3.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15.xml" ContentType="application/vnd.openxmlformats-officedocument.theme+xml"/>
  <Override PartName="/ppt/theme/theme7.xml" ContentType="application/vnd.openxmlformats-officedocument.theme+xml"/>
  <Override PartName="/ppt/theme/theme14.xml" ContentType="application/vnd.openxmlformats-officedocument.theme+xml"/>
  <Override PartName="/ppt/theme/theme6.xml" ContentType="application/vnd.openxmlformats-officedocument.theme+xml"/>
  <Override PartName="/ppt/theme/theme13.xml" ContentType="application/vnd.openxmlformats-officedocument.theme+xml"/>
  <Override PartName="/ppt/theme/theme5.xml" ContentType="application/vnd.openxmlformats-officedocument.theme+xml"/>
  <Override PartName="/ppt/theme/theme12.xml" ContentType="application/vnd.openxmlformats-officedocument.theme+xml"/>
  <Override PartName="/ppt/theme/theme4.xml" ContentType="application/vnd.openxmlformats-officedocument.theme+xml"/>
  <Override PartName="/ppt/theme/theme1.xml" ContentType="application/vnd.openxmlformats-officedocument.theme+xml"/>
  <Override PartName="/ppt/slideMasters/_rels/slideMaster15.xml.rels" ContentType="application/vnd.openxmlformats-package.relationships+xml"/>
  <Override PartName="/ppt/slideMasters/_rels/slideMaster14.xml.rels" ContentType="application/vnd.openxmlformats-package.relationships+xml"/>
  <Override PartName="/ppt/slideMasters/_rels/slideMaster13.xml.rels" ContentType="application/vnd.openxmlformats-package.relationships+xml"/>
  <Override PartName="/ppt/slideMasters/_rels/slideMaster12.xml.rels" ContentType="application/vnd.openxmlformats-package.relationships+xml"/>
  <Override PartName="/ppt/slideMasters/_rels/slideMaster11.xml.rels" ContentType="application/vnd.openxmlformats-package.relationships+xml"/>
  <Override PartName="/ppt/slideMasters/_rels/slideMaster10.xml.rels" ContentType="application/vnd.openxmlformats-package.relationships+xml"/>
  <Override PartName="/ppt/slideMasters/_rels/slideMaster2.xml.rels" ContentType="application/vnd.openxmlformats-package.relationships+xml"/>
  <Override PartName="/ppt/slideMasters/_rels/slideMaster9.xml.rels" ContentType="application/vnd.openxmlformats-package.relationships+xml"/>
  <Override PartName="/ppt/slideMasters/_rels/slideMaster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3.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11.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5.xml" ContentType="application/vnd.openxmlformats-officedocument.presentationml.slideMaster+xml"/>
  <Override PartName="/ppt/slideMasters/slideMaster15.xml" ContentType="application/vnd.openxmlformats-officedocument.presentationml.slideMaster+xml"/>
  <Override PartName="/ppt/slideMasters/slideMaster4.xml" ContentType="application/vnd.openxmlformats-officedocument.presentationml.slideMaster+xml"/>
  <Override PartName="/ppt/slideMasters/slideMaster14.xml" ContentType="application/vnd.openxmlformats-officedocument.presentationml.slideMaster+xml"/>
  <Override PartName="/ppt/slideMasters/slideMaster3.xml" ContentType="application/vnd.openxmlformats-officedocument.presentationml.slideMaster+xml"/>
  <Override PartName="/ppt/slideMasters/slideMaster13.xml" ContentType="application/vnd.openxmlformats-officedocument.presentationml.slideMaster+xml"/>
  <Override PartName="/ppt/slideMasters/slideMaster2.xml" ContentType="application/vnd.openxmlformats-officedocument.presentationml.slideMaster+xml"/>
  <Override PartName="/ppt/slideMasters/slideMaster1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 id="2147483817" r:id="rId15"/>
    <p:sldMasterId id="2147483830" r:id="rId16"/>
  </p:sldMasterIdLst>
  <p:sldIdLst>
    <p:sldId id="256" r:id="rId17"/>
    <p:sldId id="257" r:id="rId18"/>
    <p:sldId id="258" r:id="rId19"/>
    <p:sldId id="259" r:id="rId20"/>
    <p:sldId id="260" r:id="rId21"/>
    <p:sldId id="261" r:id="rId22"/>
    <p:sldId id="262" r:id="rId23"/>
    <p:sldId id="263" r:id="rId24"/>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Master" Target="slideMasters/slideMaster14.xml"/><Relationship Id="rId16" Type="http://schemas.openxmlformats.org/officeDocument/2006/relationships/slideMaster" Target="slideMasters/slideMaster15.xml"/><Relationship Id="rId17" Type="http://schemas.openxmlformats.org/officeDocument/2006/relationships/slide" Target="slides/slide1.xml"/><Relationship Id="rId18" Type="http://schemas.openxmlformats.org/officeDocument/2006/relationships/slide" Target="slides/slide2.xml"/><Relationship Id="rId19" Type="http://schemas.openxmlformats.org/officeDocument/2006/relationships/slide" Target="slides/slide3.xml"/><Relationship Id="rId20" Type="http://schemas.openxmlformats.org/officeDocument/2006/relationships/slide" Target="slides/slide4.xml"/><Relationship Id="rId21" Type="http://schemas.openxmlformats.org/officeDocument/2006/relationships/slide" Target="slides/slide5.xml"/><Relationship Id="rId22" Type="http://schemas.openxmlformats.org/officeDocument/2006/relationships/slide" Target="slides/slide6.xml"/><Relationship Id="rId23" Type="http://schemas.openxmlformats.org/officeDocument/2006/relationships/slide" Target="slides/slide7.xml"/><Relationship Id="rId24" Type="http://schemas.openxmlformats.org/officeDocument/2006/relationships/slide" Target="slides/slide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Relationship Id="rId2" Type="http://schemas.openxmlformats.org/officeDocument/2006/relationships/image" Target="../media/image20.png"/><Relationship Id="rId3" Type="http://schemas.openxmlformats.org/officeDocument/2006/relationships/image" Target="../media/image21.png"/>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Relationship Id="rId2" Type="http://schemas.openxmlformats.org/officeDocument/2006/relationships/image" Target="../media/image22.png"/><Relationship Id="rId3" Type="http://schemas.openxmlformats.org/officeDocument/2006/relationships/image" Target="../media/image23.png"/>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Relationship Id="rId2" Type="http://schemas.openxmlformats.org/officeDocument/2006/relationships/image" Target="../media/image24.png"/><Relationship Id="rId3" Type="http://schemas.openxmlformats.org/officeDocument/2006/relationships/image" Target="../media/image25.png"/>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Relationship Id="rId2" Type="http://schemas.openxmlformats.org/officeDocument/2006/relationships/image" Target="../media/image26.png"/><Relationship Id="rId3" Type="http://schemas.openxmlformats.org/officeDocument/2006/relationships/image" Target="../media/image27.png"/>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Relationship Id="rId2" Type="http://schemas.openxmlformats.org/officeDocument/2006/relationships/image" Target="../media/image28.png"/><Relationship Id="rId3" Type="http://schemas.openxmlformats.org/officeDocument/2006/relationships/image" Target="../media/image29.png"/>
</Relationships>
</file>

<file path=ppt/slideLayouts/_rels/slideLayout15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8.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59.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0.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1.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2.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3.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4.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5.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6.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7.xml.rels><?xml version="1.0" encoding="UTF-8"?>
<Relationships xmlns="http://schemas.openxmlformats.org/package/2006/relationships"><Relationship Id="rId1" Type="http://schemas.openxmlformats.org/officeDocument/2006/relationships/slideMaster" Target="../slideMasters/slideMaster14.xml"/>
</Relationships>
</file>

<file path=ppt/slideLayouts/_rels/slideLayout168.xml.rels><?xml version="1.0" encoding="UTF-8"?>
<Relationships xmlns="http://schemas.openxmlformats.org/package/2006/relationships"><Relationship Id="rId1" Type="http://schemas.openxmlformats.org/officeDocument/2006/relationships/slideMaster" Target="../slideMasters/slideMaster14.xml"/><Relationship Id="rId2" Type="http://schemas.openxmlformats.org/officeDocument/2006/relationships/image" Target="../media/image30.png"/><Relationship Id="rId3" Type="http://schemas.openxmlformats.org/officeDocument/2006/relationships/image" Target="../media/image31.png"/>
</Relationships>
</file>

<file path=ppt/slideLayouts/_rels/slideLayout16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0.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1.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2.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3.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4.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5.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6.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7.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8.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79.xml.rels><?xml version="1.0" encoding="UTF-8"?>
<Relationships xmlns="http://schemas.openxmlformats.org/package/2006/relationships"><Relationship Id="rId1" Type="http://schemas.openxmlformats.org/officeDocument/2006/relationships/slideMaster" Target="../slideMasters/slideMaster15.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0.xml.rels><?xml version="1.0" encoding="UTF-8"?>
<Relationships xmlns="http://schemas.openxmlformats.org/package/2006/relationships"><Relationship Id="rId1" Type="http://schemas.openxmlformats.org/officeDocument/2006/relationships/slideMaster" Target="../slideMasters/slideMaster15.xml"/><Relationship Id="rId2" Type="http://schemas.openxmlformats.org/officeDocument/2006/relationships/image" Target="../media/image32.png"/><Relationship Id="rId3" Type="http://schemas.openxmlformats.org/officeDocument/2006/relationships/image" Target="../media/image33.png"/>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 Id="rId3" Type="http://schemas.openxmlformats.org/officeDocument/2006/relationships/image" Target="../media/image9.png"/>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0.png"/><Relationship Id="rId3" Type="http://schemas.openxmlformats.org/officeDocument/2006/relationships/image" Target="../media/image11.png"/>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2.png"/><Relationship Id="rId3" Type="http://schemas.openxmlformats.org/officeDocument/2006/relationships/image" Target="../media/image13.png"/>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4.png"/><Relationship Id="rId3" Type="http://schemas.openxmlformats.org/officeDocument/2006/relationships/image" Target="../media/image15.png"/>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16.png"/><Relationship Id="rId3" Type="http://schemas.openxmlformats.org/officeDocument/2006/relationships/image" Target="../media/image17.png"/>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18.png"/><Relationship Id="rId3" Type="http://schemas.openxmlformats.org/officeDocument/2006/relationships/image" Target="../media/image19.png"/>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8"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9"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3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33"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34"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3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36"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3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3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39"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0"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4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42"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3"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4"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4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46"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7"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8"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4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50"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51"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5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53"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54"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55"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56"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58"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59"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360" name="" descr=""/>
          <p:cNvPicPr/>
          <p:nvPr/>
        </p:nvPicPr>
        <p:blipFill>
          <a:blip r:embed="rId2"/>
          <a:stretch/>
        </p:blipFill>
        <p:spPr>
          <a:xfrm>
            <a:off x="1735200" y="1599840"/>
            <a:ext cx="5672880" cy="4525560"/>
          </a:xfrm>
          <a:prstGeom prst="rect">
            <a:avLst/>
          </a:prstGeom>
          <a:ln>
            <a:noFill/>
          </a:ln>
        </p:spPr>
      </p:pic>
      <p:pic>
        <p:nvPicPr>
          <p:cNvPr id="361" name="" descr=""/>
          <p:cNvPicPr/>
          <p:nvPr/>
        </p:nvPicPr>
        <p:blipFill>
          <a:blip r:embed="rId3"/>
          <a:stretch/>
        </p:blipFill>
        <p:spPr>
          <a:xfrm>
            <a:off x="1735200" y="1599840"/>
            <a:ext cx="5672880" cy="4525560"/>
          </a:xfrm>
          <a:prstGeom prst="rect">
            <a:avLst/>
          </a:prstGeom>
          <a:ln>
            <a:noFill/>
          </a:ln>
        </p:spPr>
      </p:pic>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3"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4"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7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72"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7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74"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7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76"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77"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7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79"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8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82"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83"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8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8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8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8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8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89"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0"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1"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9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93"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4"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9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96"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7"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8"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99"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6"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7"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38" name="" descr=""/>
          <p:cNvPicPr/>
          <p:nvPr/>
        </p:nvPicPr>
        <p:blipFill>
          <a:blip r:embed="rId2"/>
          <a:stretch/>
        </p:blipFill>
        <p:spPr>
          <a:xfrm>
            <a:off x="1735200" y="1599840"/>
            <a:ext cx="5672880" cy="4525560"/>
          </a:xfrm>
          <a:prstGeom prst="rect">
            <a:avLst/>
          </a:prstGeom>
          <a:ln>
            <a:noFill/>
          </a:ln>
        </p:spPr>
      </p:pic>
      <p:pic>
        <p:nvPicPr>
          <p:cNvPr id="39" name="" descr=""/>
          <p:cNvPicPr/>
          <p:nvPr/>
        </p:nvPicPr>
        <p:blipFill>
          <a:blip r:embed="rId3"/>
          <a:stretch/>
        </p:blipFill>
        <p:spPr>
          <a:xfrm>
            <a:off x="1735200" y="1599840"/>
            <a:ext cx="5672880" cy="4525560"/>
          </a:xfrm>
          <a:prstGeom prst="rect">
            <a:avLst/>
          </a:prstGeom>
          <a:ln>
            <a:noFill/>
          </a:ln>
        </p:spPr>
      </p:pic>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0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01"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02"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403" name="" descr=""/>
          <p:cNvPicPr/>
          <p:nvPr/>
        </p:nvPicPr>
        <p:blipFill>
          <a:blip r:embed="rId2"/>
          <a:stretch/>
        </p:blipFill>
        <p:spPr>
          <a:xfrm>
            <a:off x="1735200" y="1599840"/>
            <a:ext cx="5672880" cy="4525560"/>
          </a:xfrm>
          <a:prstGeom prst="rect">
            <a:avLst/>
          </a:prstGeom>
          <a:ln>
            <a:noFill/>
          </a:ln>
        </p:spPr>
      </p:pic>
      <p:pic>
        <p:nvPicPr>
          <p:cNvPr id="404" name="" descr=""/>
          <p:cNvPicPr/>
          <p:nvPr/>
        </p:nvPicPr>
        <p:blipFill>
          <a:blip r:embed="rId3"/>
          <a:stretch/>
        </p:blipFill>
        <p:spPr>
          <a:xfrm>
            <a:off x="1735200" y="1599840"/>
            <a:ext cx="5672880" cy="4525560"/>
          </a:xfrm>
          <a:prstGeom prst="rect">
            <a:avLst/>
          </a:prstGeom>
          <a:ln>
            <a:noFill/>
          </a:ln>
        </p:spPr>
      </p:pic>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11"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1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1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1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1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16"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1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18"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1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20"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21"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22"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2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2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2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2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2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2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2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30"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3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32"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33"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3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35"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3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3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38"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3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40"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41"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442" name="" descr=""/>
          <p:cNvPicPr/>
          <p:nvPr/>
        </p:nvPicPr>
        <p:blipFill>
          <a:blip r:embed="rId2"/>
          <a:stretch/>
        </p:blipFill>
        <p:spPr>
          <a:xfrm>
            <a:off x="1735200" y="1599840"/>
            <a:ext cx="5672880" cy="4525560"/>
          </a:xfrm>
          <a:prstGeom prst="rect">
            <a:avLst/>
          </a:prstGeom>
          <a:ln>
            <a:noFill/>
          </a:ln>
        </p:spPr>
      </p:pic>
      <p:pic>
        <p:nvPicPr>
          <p:cNvPr id="443" name="" descr=""/>
          <p:cNvPicPr/>
          <p:nvPr/>
        </p:nvPicPr>
        <p:blipFill>
          <a:blip r:embed="rId3"/>
          <a:stretch/>
        </p:blipFill>
        <p:spPr>
          <a:xfrm>
            <a:off x="1735200" y="1599840"/>
            <a:ext cx="5672880" cy="4525560"/>
          </a:xfrm>
          <a:prstGeom prst="rect">
            <a:avLst/>
          </a:prstGeom>
          <a:ln>
            <a:noFill/>
          </a:ln>
        </p:spPr>
      </p:pic>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5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54"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56"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5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58"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59"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6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61"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6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63"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64"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65"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8"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67"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6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69"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7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7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7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73"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7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75"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76"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7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7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7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80"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81"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8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8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84"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485" name="" descr=""/>
          <p:cNvPicPr/>
          <p:nvPr/>
        </p:nvPicPr>
        <p:blipFill>
          <a:blip r:embed="rId2"/>
          <a:stretch/>
        </p:blipFill>
        <p:spPr>
          <a:xfrm>
            <a:off x="1735200" y="1599840"/>
            <a:ext cx="5672880" cy="4525560"/>
          </a:xfrm>
          <a:prstGeom prst="rect">
            <a:avLst/>
          </a:prstGeom>
          <a:ln>
            <a:noFill/>
          </a:ln>
        </p:spPr>
      </p:pic>
      <p:pic>
        <p:nvPicPr>
          <p:cNvPr id="486" name="" descr=""/>
          <p:cNvPicPr/>
          <p:nvPr/>
        </p:nvPicPr>
        <p:blipFill>
          <a:blip r:embed="rId3"/>
          <a:stretch/>
        </p:blipFill>
        <p:spPr>
          <a:xfrm>
            <a:off x="1735200" y="1599840"/>
            <a:ext cx="5672880" cy="4525560"/>
          </a:xfrm>
          <a:prstGeom prst="rect">
            <a:avLst/>
          </a:prstGeom>
          <a:ln>
            <a:noFill/>
          </a:ln>
        </p:spPr>
      </p:pic>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9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94"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96"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9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498"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499"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0"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1"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0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03"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04"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05"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0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07"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0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09"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1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1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13"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15"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16"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1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1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1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20"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21"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2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2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24"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525" name="" descr=""/>
          <p:cNvPicPr/>
          <p:nvPr/>
        </p:nvPicPr>
        <p:blipFill>
          <a:blip r:embed="rId2"/>
          <a:stretch/>
        </p:blipFill>
        <p:spPr>
          <a:xfrm>
            <a:off x="1735200" y="1599840"/>
            <a:ext cx="5672880" cy="4525560"/>
          </a:xfrm>
          <a:prstGeom prst="rect">
            <a:avLst/>
          </a:prstGeom>
          <a:ln>
            <a:noFill/>
          </a:ln>
        </p:spPr>
      </p:pic>
      <p:pic>
        <p:nvPicPr>
          <p:cNvPr id="526" name="" descr=""/>
          <p:cNvPicPr/>
          <p:nvPr/>
        </p:nvPicPr>
        <p:blipFill>
          <a:blip r:embed="rId3"/>
          <a:stretch/>
        </p:blipFill>
        <p:spPr>
          <a:xfrm>
            <a:off x="1735200" y="1599840"/>
            <a:ext cx="5672880" cy="4525560"/>
          </a:xfrm>
          <a:prstGeom prst="rect">
            <a:avLst/>
          </a:prstGeom>
          <a:ln>
            <a:noFill/>
          </a:ln>
        </p:spPr>
      </p:pic>
    </p:spTree>
  </p:cSld>
</p:sldLayout>
</file>

<file path=ppt/slideLayouts/slideLayout1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3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34"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3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36"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2"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3"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3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38"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39"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1"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4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43"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44"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45"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4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47"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4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49"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5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5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5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53"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5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55"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56"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5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5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5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60"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61"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6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6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64"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565" name="" descr=""/>
          <p:cNvPicPr/>
          <p:nvPr/>
        </p:nvPicPr>
        <p:blipFill>
          <a:blip r:embed="rId2"/>
          <a:stretch/>
        </p:blipFill>
        <p:spPr>
          <a:xfrm>
            <a:off x="1735200" y="1599840"/>
            <a:ext cx="5672880" cy="4525560"/>
          </a:xfrm>
          <a:prstGeom prst="rect">
            <a:avLst/>
          </a:prstGeom>
          <a:ln>
            <a:noFill/>
          </a:ln>
        </p:spPr>
      </p:pic>
      <p:pic>
        <p:nvPicPr>
          <p:cNvPr id="566" name="" descr=""/>
          <p:cNvPicPr/>
          <p:nvPr/>
        </p:nvPicPr>
        <p:blipFill>
          <a:blip r:embed="rId3"/>
          <a:stretch/>
        </p:blipFill>
        <p:spPr>
          <a:xfrm>
            <a:off x="1735200" y="1599840"/>
            <a:ext cx="5672880" cy="4525560"/>
          </a:xfrm>
          <a:prstGeom prst="rect">
            <a:avLst/>
          </a:prstGeom>
          <a:ln>
            <a:noFill/>
          </a:ln>
        </p:spPr>
      </p:pic>
    </p:spTree>
  </p:cSld>
</p:sldLayout>
</file>

<file path=ppt/slideLayouts/slideLayout1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7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74"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7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76"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7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78"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79"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8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1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81"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8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83"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84"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85"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8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87"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8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89"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9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9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93"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9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95"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96"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9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9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9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00"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01"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1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0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60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04"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605" name="" descr=""/>
          <p:cNvPicPr/>
          <p:nvPr/>
        </p:nvPicPr>
        <p:blipFill>
          <a:blip r:embed="rId2"/>
          <a:stretch/>
        </p:blipFill>
        <p:spPr>
          <a:xfrm>
            <a:off x="1735200" y="1599840"/>
            <a:ext cx="5672880" cy="4525560"/>
          </a:xfrm>
          <a:prstGeom prst="rect">
            <a:avLst/>
          </a:prstGeom>
          <a:ln>
            <a:noFill/>
          </a:ln>
        </p:spPr>
      </p:pic>
      <p:pic>
        <p:nvPicPr>
          <p:cNvPr id="606" name="" descr=""/>
          <p:cNvPicPr/>
          <p:nvPr/>
        </p:nvPicPr>
        <p:blipFill>
          <a:blip r:embed="rId3"/>
          <a:stretch/>
        </p:blipFill>
        <p:spPr>
          <a:xfrm>
            <a:off x="1735200" y="1599840"/>
            <a:ext cx="5672880" cy="4525560"/>
          </a:xfrm>
          <a:prstGeom prst="rect">
            <a:avLst/>
          </a:prstGeom>
          <a:ln>
            <a:noFill/>
          </a:ln>
        </p:spPr>
      </p:pic>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57"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8"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59"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7"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61"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2"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3"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65"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67"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69"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70"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72"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73"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74"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75"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77"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78"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79" name="" descr=""/>
          <p:cNvPicPr/>
          <p:nvPr/>
        </p:nvPicPr>
        <p:blipFill>
          <a:blip r:embed="rId2"/>
          <a:stretch/>
        </p:blipFill>
        <p:spPr>
          <a:xfrm>
            <a:off x="1735200" y="1599840"/>
            <a:ext cx="5672880" cy="4525560"/>
          </a:xfrm>
          <a:prstGeom prst="rect">
            <a:avLst/>
          </a:prstGeom>
          <a:ln>
            <a:noFill/>
          </a:ln>
        </p:spPr>
      </p:pic>
      <p:pic>
        <p:nvPicPr>
          <p:cNvPr id="80" name="" descr=""/>
          <p:cNvPicPr/>
          <p:nvPr/>
        </p:nvPicPr>
        <p:blipFill>
          <a:blip r:embed="rId3"/>
          <a:stretch/>
        </p:blipFill>
        <p:spPr>
          <a:xfrm>
            <a:off x="1735200" y="1599840"/>
            <a:ext cx="5672880" cy="452556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90"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92"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9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95"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9"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7"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99"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0"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1"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03"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4"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5"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07"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09"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11"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12"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14"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1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1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17"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19"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20"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121" name="" descr=""/>
          <p:cNvPicPr/>
          <p:nvPr/>
        </p:nvPicPr>
        <p:blipFill>
          <a:blip r:embed="rId2"/>
          <a:stretch/>
        </p:blipFill>
        <p:spPr>
          <a:xfrm>
            <a:off x="1735200" y="1599840"/>
            <a:ext cx="5672880" cy="4525560"/>
          </a:xfrm>
          <a:prstGeom prst="rect">
            <a:avLst/>
          </a:prstGeom>
          <a:ln>
            <a:noFill/>
          </a:ln>
        </p:spPr>
      </p:pic>
      <p:pic>
        <p:nvPicPr>
          <p:cNvPr id="122" name="" descr=""/>
          <p:cNvPicPr/>
          <p:nvPr/>
        </p:nvPicPr>
        <p:blipFill>
          <a:blip r:embed="rId3"/>
          <a:stretch/>
        </p:blipFill>
        <p:spPr>
          <a:xfrm>
            <a:off x="1735200" y="1599840"/>
            <a:ext cx="5672880" cy="4525560"/>
          </a:xfrm>
          <a:prstGeom prst="rect">
            <a:avLst/>
          </a:prstGeom>
          <a:ln>
            <a:noFill/>
          </a:ln>
        </p:spPr>
      </p:pic>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31"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3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3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1"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2"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3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36"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8"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40"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41"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42"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4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4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4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4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4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50"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52"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53"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55"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5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5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58"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60"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61"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162" name="" descr=""/>
          <p:cNvPicPr/>
          <p:nvPr/>
        </p:nvPicPr>
        <p:blipFill>
          <a:blip r:embed="rId2"/>
          <a:stretch/>
        </p:blipFill>
        <p:spPr>
          <a:xfrm>
            <a:off x="1735200" y="1599840"/>
            <a:ext cx="5672880" cy="4525560"/>
          </a:xfrm>
          <a:prstGeom prst="rect">
            <a:avLst/>
          </a:prstGeom>
          <a:ln>
            <a:noFill/>
          </a:ln>
        </p:spPr>
      </p:pic>
      <p:pic>
        <p:nvPicPr>
          <p:cNvPr id="163" name="" descr=""/>
          <p:cNvPicPr/>
          <p:nvPr/>
        </p:nvPicPr>
        <p:blipFill>
          <a:blip r:embed="rId3"/>
          <a:stretch/>
        </p:blipFill>
        <p:spPr>
          <a:xfrm>
            <a:off x="1735200" y="1599840"/>
            <a:ext cx="5672880" cy="4525560"/>
          </a:xfrm>
          <a:prstGeom prst="rect">
            <a:avLst/>
          </a:prstGeom>
          <a:ln>
            <a:noFill/>
          </a:ln>
        </p:spPr>
      </p:pic>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72"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74"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76"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77"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9"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8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81"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82"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83"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8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8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8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89"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0"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1"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93"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4"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96"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7"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8"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99"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0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01"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02"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203" name="" descr=""/>
          <p:cNvPicPr/>
          <p:nvPr/>
        </p:nvPicPr>
        <p:blipFill>
          <a:blip r:embed="rId2"/>
          <a:stretch/>
        </p:blipFill>
        <p:spPr>
          <a:xfrm>
            <a:off x="1735200" y="1599840"/>
            <a:ext cx="5672880" cy="4525560"/>
          </a:xfrm>
          <a:prstGeom prst="rect">
            <a:avLst/>
          </a:prstGeom>
          <a:ln>
            <a:noFill/>
          </a:ln>
        </p:spPr>
      </p:pic>
      <p:pic>
        <p:nvPicPr>
          <p:cNvPr id="204" name="" descr=""/>
          <p:cNvPicPr/>
          <p:nvPr/>
        </p:nvPicPr>
        <p:blipFill>
          <a:blip r:embed="rId3"/>
          <a:stretch/>
        </p:blipFill>
        <p:spPr>
          <a:xfrm>
            <a:off x="1735200" y="1599840"/>
            <a:ext cx="5672880" cy="4525560"/>
          </a:xfrm>
          <a:prstGeom prst="rect">
            <a:avLst/>
          </a:prstGeom>
          <a:ln>
            <a:noFill/>
          </a:ln>
        </p:spPr>
      </p:pic>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11"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1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1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16"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8"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20"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1"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2"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2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2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30"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16"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7"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18"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32"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33"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35"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3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3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38"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40"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41"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242" name="" descr=""/>
          <p:cNvPicPr/>
          <p:nvPr/>
        </p:nvPicPr>
        <p:blipFill>
          <a:blip r:embed="rId2"/>
          <a:stretch/>
        </p:blipFill>
        <p:spPr>
          <a:xfrm>
            <a:off x="1735200" y="1599840"/>
            <a:ext cx="5672880" cy="4525560"/>
          </a:xfrm>
          <a:prstGeom prst="rect">
            <a:avLst/>
          </a:prstGeom>
          <a:ln>
            <a:noFill/>
          </a:ln>
        </p:spPr>
      </p:pic>
      <p:pic>
        <p:nvPicPr>
          <p:cNvPr id="243" name="" descr=""/>
          <p:cNvPicPr/>
          <p:nvPr/>
        </p:nvPicPr>
        <p:blipFill>
          <a:blip r:embed="rId3"/>
          <a:stretch/>
        </p:blipFill>
        <p:spPr>
          <a:xfrm>
            <a:off x="1735200" y="1599840"/>
            <a:ext cx="5672880" cy="4525560"/>
          </a:xfrm>
          <a:prstGeom prst="rect">
            <a:avLst/>
          </a:prstGeom>
          <a:ln>
            <a:noFill/>
          </a:ln>
        </p:spPr>
      </p:pic>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51"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53"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5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55"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56"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5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58"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5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60"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1"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2"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0"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1"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2"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6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7"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68"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9"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70"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72"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73"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75"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76"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77"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78"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7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80"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81"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282" name="" descr=""/>
          <p:cNvPicPr/>
          <p:nvPr/>
        </p:nvPicPr>
        <p:blipFill>
          <a:blip r:embed="rId2"/>
          <a:stretch/>
        </p:blipFill>
        <p:spPr>
          <a:xfrm>
            <a:off x="1735200" y="1599840"/>
            <a:ext cx="5672880" cy="4525560"/>
          </a:xfrm>
          <a:prstGeom prst="rect">
            <a:avLst/>
          </a:prstGeom>
          <a:ln>
            <a:noFill/>
          </a:ln>
        </p:spPr>
      </p:pic>
      <p:pic>
        <p:nvPicPr>
          <p:cNvPr id="283" name="" descr=""/>
          <p:cNvPicPr/>
          <p:nvPr/>
        </p:nvPicPr>
        <p:blipFill>
          <a:blip r:embed="rId3"/>
          <a:stretch/>
        </p:blipFill>
        <p:spPr>
          <a:xfrm>
            <a:off x="1735200" y="1599840"/>
            <a:ext cx="5672880" cy="4525560"/>
          </a:xfrm>
          <a:prstGeom prst="rect">
            <a:avLst/>
          </a:prstGeom>
          <a:ln>
            <a:noFill/>
          </a:ln>
        </p:spPr>
      </p:pic>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89"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90"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91"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92"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9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94"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95" name="PlaceHolder 3"/>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9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4"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26"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97" name="PlaceHolder 1"/>
          <p:cNvSpPr>
            <a:spLocks noGrp="1"/>
          </p:cNvSpPr>
          <p:nvPr>
            <p:ph type="subTitle"/>
          </p:nvPr>
        </p:nvSpPr>
        <p:spPr>
          <a:xfrm>
            <a:off x="457200" y="274680"/>
            <a:ext cx="7138800" cy="52977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9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299"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0" name="PlaceHolder 3"/>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1" name="PlaceHolder 4"/>
          <p:cNvSpPr>
            <a:spLocks noGrp="1"/>
          </p:cNvSpPr>
          <p:nvPr>
            <p:ph type="body"/>
          </p:nvPr>
        </p:nvSpPr>
        <p:spPr>
          <a:xfrm>
            <a:off x="467424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02"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03" name="PlaceHolder 2"/>
          <p:cNvSpPr>
            <a:spLocks noGrp="1"/>
          </p:cNvSpPr>
          <p:nvPr>
            <p:ph type="body"/>
          </p:nvPr>
        </p:nvSpPr>
        <p:spPr>
          <a:xfrm>
            <a:off x="457200" y="1600200"/>
            <a:ext cx="401580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4"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5"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06"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07"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8"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09" name="PlaceHolder 4"/>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11" name="PlaceHolder 2"/>
          <p:cNvSpPr>
            <a:spLocks noGrp="1"/>
          </p:cNvSpPr>
          <p:nvPr>
            <p:ph type="body"/>
          </p:nvPr>
        </p:nvSpPr>
        <p:spPr>
          <a:xfrm>
            <a:off x="457200" y="160020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12" name="PlaceHolder 3"/>
          <p:cNvSpPr>
            <a:spLocks noGrp="1"/>
          </p:cNvSpPr>
          <p:nvPr>
            <p:ph type="body"/>
          </p:nvPr>
        </p:nvSpPr>
        <p:spPr>
          <a:xfrm>
            <a:off x="457200" y="3964320"/>
            <a:ext cx="822924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3"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14" name="PlaceHolder 2"/>
          <p:cNvSpPr>
            <a:spLocks noGrp="1"/>
          </p:cNvSpPr>
          <p:nvPr>
            <p:ph type="body"/>
          </p:nvPr>
        </p:nvSpPr>
        <p:spPr>
          <a:xfrm>
            <a:off x="45720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15" name="PlaceHolder 3"/>
          <p:cNvSpPr>
            <a:spLocks noGrp="1"/>
          </p:cNvSpPr>
          <p:nvPr>
            <p:ph type="body"/>
          </p:nvPr>
        </p:nvSpPr>
        <p:spPr>
          <a:xfrm>
            <a:off x="4674240" y="160020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16" name="PlaceHolder 4"/>
          <p:cNvSpPr>
            <a:spLocks noGrp="1"/>
          </p:cNvSpPr>
          <p:nvPr>
            <p:ph type="body"/>
          </p:nvPr>
        </p:nvSpPr>
        <p:spPr>
          <a:xfrm>
            <a:off x="467424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17" name="PlaceHolder 5"/>
          <p:cNvSpPr>
            <a:spLocks noGrp="1"/>
          </p:cNvSpPr>
          <p:nvPr>
            <p:ph type="body"/>
          </p:nvPr>
        </p:nvSpPr>
        <p:spPr>
          <a:xfrm>
            <a:off x="457200" y="3964320"/>
            <a:ext cx="4015800" cy="2158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19"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
        <p:nvSpPr>
          <p:cNvPr id="320" name="PlaceHolder 3"/>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pic>
        <p:nvPicPr>
          <p:cNvPr id="321" name="" descr=""/>
          <p:cNvPicPr/>
          <p:nvPr/>
        </p:nvPicPr>
        <p:blipFill>
          <a:blip r:embed="rId2"/>
          <a:stretch/>
        </p:blipFill>
        <p:spPr>
          <a:xfrm>
            <a:off x="1735200" y="1599840"/>
            <a:ext cx="5672880" cy="4525560"/>
          </a:xfrm>
          <a:prstGeom prst="rect">
            <a:avLst/>
          </a:prstGeom>
          <a:ln>
            <a:noFill/>
          </a:ln>
        </p:spPr>
      </p:pic>
      <p:pic>
        <p:nvPicPr>
          <p:cNvPr id="322" name="" descr=""/>
          <p:cNvPicPr/>
          <p:nvPr/>
        </p:nvPicPr>
        <p:blipFill>
          <a:blip r:embed="rId3"/>
          <a:stretch/>
        </p:blipFill>
        <p:spPr>
          <a:xfrm>
            <a:off x="1735200" y="1599840"/>
            <a:ext cx="5672880" cy="4525560"/>
          </a:xfrm>
          <a:prstGeom prst="rect">
            <a:avLst/>
          </a:prstGeom>
          <a:ln>
            <a:noFill/>
          </a:ln>
        </p:spPr>
      </p:pic>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28"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29" name="PlaceHolder 2"/>
          <p:cNvSpPr>
            <a:spLocks noGrp="1"/>
          </p:cNvSpPr>
          <p:nvPr>
            <p:ph type="subTitle"/>
          </p:nvPr>
        </p:nvSpPr>
        <p:spPr>
          <a:xfrm>
            <a:off x="457200" y="1600200"/>
            <a:ext cx="8229240" cy="4525560"/>
          </a:xfrm>
          <a:prstGeom prst="rect">
            <a:avLst/>
          </a:prstGeom>
        </p:spPr>
        <p:txBody>
          <a:bodyPr lIns="0" rIns="0" tIns="0" bIns="0" anchor="ctr"/>
          <a:p>
            <a:pPr algn="ctr"/>
            <a:endParaRPr b="0" lang="en" sz="3200" spc="-1" strike="noStrike">
              <a:solidFill>
                <a:srgbClr val="000000"/>
              </a:solidFill>
              <a:uFill>
                <a:solidFill>
                  <a:srgbClr val="ffffff"/>
                </a:solidFill>
              </a:uFill>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30" name="PlaceHolder 1"/>
          <p:cNvSpPr>
            <a:spLocks noGrp="1"/>
          </p:cNvSpPr>
          <p:nvPr>
            <p:ph type="title"/>
          </p:nvPr>
        </p:nvSpPr>
        <p:spPr>
          <a:xfrm>
            <a:off x="457200" y="274680"/>
            <a:ext cx="7138800" cy="1142640"/>
          </a:xfrm>
          <a:prstGeom prst="rect">
            <a:avLst/>
          </a:prstGeom>
        </p:spPr>
        <p:txBody>
          <a:bodyPr lIns="0" rIns="0" tIns="0" bIns="0" anchor="ctr"/>
          <a:p>
            <a:endParaRPr b="0" lang="sv-SE" sz="1800" spc="-1" strike="noStrike">
              <a:solidFill>
                <a:srgbClr val="000000"/>
              </a:solidFill>
              <a:uFill>
                <a:solidFill>
                  <a:srgbClr val="ffffff"/>
                </a:solidFill>
              </a:uFill>
              <a:latin typeface="Calibri"/>
            </a:endParaRPr>
          </a:p>
        </p:txBody>
      </p:sp>
      <p:sp>
        <p:nvSpPr>
          <p:cNvPr id="331" name="PlaceHolder 2"/>
          <p:cNvSpPr>
            <a:spLocks noGrp="1"/>
          </p:cNvSpPr>
          <p:nvPr>
            <p:ph type="body"/>
          </p:nvPr>
        </p:nvSpPr>
        <p:spPr>
          <a:xfrm>
            <a:off x="457200" y="1600200"/>
            <a:ext cx="8229240" cy="4525560"/>
          </a:xfrm>
          <a:prstGeom prst="rect">
            <a:avLst/>
          </a:prstGeom>
        </p:spPr>
        <p:txBody>
          <a:bodyPr lIns="0" rIns="0" tIns="0" bIns="0"/>
          <a:p>
            <a:endParaRPr b="0" lang="sv-SE" sz="2800" spc="-1" strike="noStrike">
              <a:solidFill>
                <a:srgbClr val="80808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9.xml"/><Relationship Id="rId3" Type="http://schemas.openxmlformats.org/officeDocument/2006/relationships/slideLayout" Target="../slideLayouts/slideLayout110.xml"/><Relationship Id="rId4" Type="http://schemas.openxmlformats.org/officeDocument/2006/relationships/slideLayout" Target="../slideLayouts/slideLayout111.xml"/><Relationship Id="rId5" Type="http://schemas.openxmlformats.org/officeDocument/2006/relationships/slideLayout" Target="../slideLayouts/slideLayout112.xml"/><Relationship Id="rId6" Type="http://schemas.openxmlformats.org/officeDocument/2006/relationships/slideLayout" Target="../slideLayouts/slideLayout113.xml"/><Relationship Id="rId7" Type="http://schemas.openxmlformats.org/officeDocument/2006/relationships/slideLayout" Target="../slideLayouts/slideLayout114.xml"/><Relationship Id="rId8" Type="http://schemas.openxmlformats.org/officeDocument/2006/relationships/slideLayout" Target="../slideLayouts/slideLayout115.xml"/><Relationship Id="rId9" Type="http://schemas.openxmlformats.org/officeDocument/2006/relationships/slideLayout" Target="../slideLayouts/slideLayout116.xml"/><Relationship Id="rId10" Type="http://schemas.openxmlformats.org/officeDocument/2006/relationships/slideLayout" Target="../slideLayouts/slideLayout117.xml"/><Relationship Id="rId11" Type="http://schemas.openxmlformats.org/officeDocument/2006/relationships/slideLayout" Target="../slideLayouts/slideLayout118.xml"/><Relationship Id="rId12" Type="http://schemas.openxmlformats.org/officeDocument/2006/relationships/slideLayout" Target="../slideLayouts/slideLayout119.xml"/><Relationship Id="rId13"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21.xml"/><Relationship Id="rId3" Type="http://schemas.openxmlformats.org/officeDocument/2006/relationships/slideLayout" Target="../slideLayouts/slideLayout122.xml"/><Relationship Id="rId4" Type="http://schemas.openxmlformats.org/officeDocument/2006/relationships/slideLayout" Target="../slideLayouts/slideLayout123.xml"/><Relationship Id="rId5" Type="http://schemas.openxmlformats.org/officeDocument/2006/relationships/slideLayout" Target="../slideLayouts/slideLayout124.xml"/><Relationship Id="rId6" Type="http://schemas.openxmlformats.org/officeDocument/2006/relationships/slideLayout" Target="../slideLayouts/slideLayout125.xml"/><Relationship Id="rId7" Type="http://schemas.openxmlformats.org/officeDocument/2006/relationships/slideLayout" Target="../slideLayouts/slideLayout126.xml"/><Relationship Id="rId8" Type="http://schemas.openxmlformats.org/officeDocument/2006/relationships/slideLayout" Target="../slideLayouts/slideLayout127.xml"/><Relationship Id="rId9" Type="http://schemas.openxmlformats.org/officeDocument/2006/relationships/slideLayout" Target="../slideLayouts/slideLayout128.xml"/><Relationship Id="rId10" Type="http://schemas.openxmlformats.org/officeDocument/2006/relationships/slideLayout" Target="../slideLayouts/slideLayout129.xml"/><Relationship Id="rId11" Type="http://schemas.openxmlformats.org/officeDocument/2006/relationships/slideLayout" Target="../slideLayouts/slideLayout130.xml"/><Relationship Id="rId12" Type="http://schemas.openxmlformats.org/officeDocument/2006/relationships/slideLayout" Target="../slideLayouts/slideLayout131.xml"/><Relationship Id="rId13"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 Id="rId11" Type="http://schemas.openxmlformats.org/officeDocument/2006/relationships/slideLayout" Target="../slideLayouts/slideLayout154.xml"/><Relationship Id="rId12" Type="http://schemas.openxmlformats.org/officeDocument/2006/relationships/slideLayout" Target="../slideLayouts/slideLayout155.xml"/><Relationship Id="rId13" Type="http://schemas.openxmlformats.org/officeDocument/2006/relationships/slideLayout" Target="../slideLayouts/slideLayout156.xml"/>
</Relationships>
</file>

<file path=ppt/slideMasters/_rels/slideMaster14.xml.rels><?xml version="1.0" encoding="UTF-8"?>
<Relationships xmlns="http://schemas.openxmlformats.org/package/2006/relationships"><Relationship Id="rId1" Type="http://schemas.openxmlformats.org/officeDocument/2006/relationships/theme" Target="../theme/theme14.xml"/><Relationship Id="rId2" Type="http://schemas.openxmlformats.org/officeDocument/2006/relationships/slideLayout" Target="../slideLayouts/slideLayout157.xml"/><Relationship Id="rId3" Type="http://schemas.openxmlformats.org/officeDocument/2006/relationships/slideLayout" Target="../slideLayouts/slideLayout158.xml"/><Relationship Id="rId4" Type="http://schemas.openxmlformats.org/officeDocument/2006/relationships/slideLayout" Target="../slideLayouts/slideLayout159.xml"/><Relationship Id="rId5" Type="http://schemas.openxmlformats.org/officeDocument/2006/relationships/slideLayout" Target="../slideLayouts/slideLayout160.xml"/><Relationship Id="rId6" Type="http://schemas.openxmlformats.org/officeDocument/2006/relationships/slideLayout" Target="../slideLayouts/slideLayout161.xml"/><Relationship Id="rId7" Type="http://schemas.openxmlformats.org/officeDocument/2006/relationships/slideLayout" Target="../slideLayouts/slideLayout162.xml"/><Relationship Id="rId8" Type="http://schemas.openxmlformats.org/officeDocument/2006/relationships/slideLayout" Target="../slideLayouts/slideLayout163.xml"/><Relationship Id="rId9" Type="http://schemas.openxmlformats.org/officeDocument/2006/relationships/slideLayout" Target="../slideLayouts/slideLayout164.xml"/><Relationship Id="rId10" Type="http://schemas.openxmlformats.org/officeDocument/2006/relationships/slideLayout" Target="../slideLayouts/slideLayout165.xml"/><Relationship Id="rId11" Type="http://schemas.openxmlformats.org/officeDocument/2006/relationships/slideLayout" Target="../slideLayouts/slideLayout166.xml"/><Relationship Id="rId12" Type="http://schemas.openxmlformats.org/officeDocument/2006/relationships/slideLayout" Target="../slideLayouts/slideLayout167.xml"/><Relationship Id="rId13" Type="http://schemas.openxmlformats.org/officeDocument/2006/relationships/slideLayout" Target="../slideLayouts/slideLayout168.xml"/>
</Relationships>
</file>

<file path=ppt/slideMasters/_rels/slideMaster15.xml.rels><?xml version="1.0" encoding="UTF-8"?>
<Relationships xmlns="http://schemas.openxmlformats.org/package/2006/relationships"><Relationship Id="rId1" Type="http://schemas.openxmlformats.org/officeDocument/2006/relationships/theme" Target="../theme/theme15.xml"/><Relationship Id="rId2" Type="http://schemas.openxmlformats.org/officeDocument/2006/relationships/slideLayout" Target="../slideLayouts/slideLayout169.xml"/><Relationship Id="rId3" Type="http://schemas.openxmlformats.org/officeDocument/2006/relationships/slideLayout" Target="../slideLayouts/slideLayout170.xml"/><Relationship Id="rId4" Type="http://schemas.openxmlformats.org/officeDocument/2006/relationships/slideLayout" Target="../slideLayouts/slideLayout171.xml"/><Relationship Id="rId5" Type="http://schemas.openxmlformats.org/officeDocument/2006/relationships/slideLayout" Target="../slideLayouts/slideLayout172.xml"/><Relationship Id="rId6" Type="http://schemas.openxmlformats.org/officeDocument/2006/relationships/slideLayout" Target="../slideLayouts/slideLayout173.xml"/><Relationship Id="rId7" Type="http://schemas.openxmlformats.org/officeDocument/2006/relationships/slideLayout" Target="../slideLayouts/slideLayout174.xml"/><Relationship Id="rId8" Type="http://schemas.openxmlformats.org/officeDocument/2006/relationships/slideLayout" Target="../slideLayouts/slideLayout175.xml"/><Relationship Id="rId9" Type="http://schemas.openxmlformats.org/officeDocument/2006/relationships/slideLayout" Target="../slideLayouts/slideLayout176.xml"/><Relationship Id="rId10" Type="http://schemas.openxmlformats.org/officeDocument/2006/relationships/slideLayout" Target="../slideLayouts/slideLayout177.xml"/><Relationship Id="rId11" Type="http://schemas.openxmlformats.org/officeDocument/2006/relationships/slideLayout" Target="../slideLayouts/slideLayout178.xml"/><Relationship Id="rId12" Type="http://schemas.openxmlformats.org/officeDocument/2006/relationships/slideLayout" Target="../slideLayouts/slideLayout179.xml"/><Relationship Id="rId13" Type="http://schemas.openxmlformats.org/officeDocument/2006/relationships/slideLayout" Target="../slideLayouts/slideLayout180.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4.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slideLayout" Target="../slideLayouts/slideLayout52.xml"/><Relationship Id="rId6" Type="http://schemas.openxmlformats.org/officeDocument/2006/relationships/slideLayout" Target="../slideLayouts/slideLayout53.xml"/><Relationship Id="rId7" Type="http://schemas.openxmlformats.org/officeDocument/2006/relationships/slideLayout" Target="../slideLayouts/slideLayout54.xml"/><Relationship Id="rId8" Type="http://schemas.openxmlformats.org/officeDocument/2006/relationships/slideLayout" Target="../slideLayouts/slideLayout55.xml"/><Relationship Id="rId9" Type="http://schemas.openxmlformats.org/officeDocument/2006/relationships/slideLayout" Target="../slideLayouts/slideLayout56.xml"/><Relationship Id="rId10" Type="http://schemas.openxmlformats.org/officeDocument/2006/relationships/slideLayout" Target="../slideLayouts/slideLayout57.xml"/><Relationship Id="rId11" Type="http://schemas.openxmlformats.org/officeDocument/2006/relationships/slideLayout" Target="../slideLayouts/slideLayout58.xml"/><Relationship Id="rId12" Type="http://schemas.openxmlformats.org/officeDocument/2006/relationships/slideLayout" Target="../slideLayouts/slideLayout59.xml"/><Relationship Id="rId13"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5.xml"/><Relationship Id="rId3" Type="http://schemas.openxmlformats.org/officeDocument/2006/relationships/slideLayout" Target="../slideLayouts/slideLayout86.xml"/><Relationship Id="rId4" Type="http://schemas.openxmlformats.org/officeDocument/2006/relationships/slideLayout" Target="../slideLayouts/slideLayout87.xml"/><Relationship Id="rId5" Type="http://schemas.openxmlformats.org/officeDocument/2006/relationships/slideLayout" Target="../slideLayouts/slideLayout88.xml"/><Relationship Id="rId6" Type="http://schemas.openxmlformats.org/officeDocument/2006/relationships/slideLayout" Target="../slideLayouts/slideLayout89.xml"/><Relationship Id="rId7" Type="http://schemas.openxmlformats.org/officeDocument/2006/relationships/slideLayout" Target="../slideLayouts/slideLayout90.xml"/><Relationship Id="rId8" Type="http://schemas.openxmlformats.org/officeDocument/2006/relationships/slideLayout" Target="../slideLayouts/slideLayout91.xml"/><Relationship Id="rId9" Type="http://schemas.openxmlformats.org/officeDocument/2006/relationships/slideLayout" Target="../slideLayouts/slideLayout92.xml"/><Relationship Id="rId10" Type="http://schemas.openxmlformats.org/officeDocument/2006/relationships/slideLayout" Target="../slideLayouts/slideLayout93.xml"/><Relationship Id="rId11" Type="http://schemas.openxmlformats.org/officeDocument/2006/relationships/slideLayout" Target="../slideLayouts/slideLayout94.xml"/><Relationship Id="rId12" Type="http://schemas.openxmlformats.org/officeDocument/2006/relationships/slideLayout" Target="../slideLayouts/slideLayout95.xml"/><Relationship Id="rId13"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7.xml"/><Relationship Id="rId3" Type="http://schemas.openxmlformats.org/officeDocument/2006/relationships/slideLayout" Target="../slideLayouts/slideLayout98.xml"/><Relationship Id="rId4" Type="http://schemas.openxmlformats.org/officeDocument/2006/relationships/slideLayout" Target="../slideLayouts/slideLayout99.xml"/><Relationship Id="rId5" Type="http://schemas.openxmlformats.org/officeDocument/2006/relationships/slideLayout" Target="../slideLayouts/slideLayout100.xml"/><Relationship Id="rId6" Type="http://schemas.openxmlformats.org/officeDocument/2006/relationships/slideLayout" Target="../slideLayouts/slideLayout101.xml"/><Relationship Id="rId7" Type="http://schemas.openxmlformats.org/officeDocument/2006/relationships/slideLayout" Target="../slideLayouts/slideLayout102.xml"/><Relationship Id="rId8" Type="http://schemas.openxmlformats.org/officeDocument/2006/relationships/slideLayout" Target="../slideLayouts/slideLayout103.xml"/><Relationship Id="rId9" Type="http://schemas.openxmlformats.org/officeDocument/2006/relationships/slideLayout" Target="../slideLayouts/slideLayout104.xml"/><Relationship Id="rId10" Type="http://schemas.openxmlformats.org/officeDocument/2006/relationships/slideLayout" Target="../slideLayouts/slideLayout105.xml"/><Relationship Id="rId11" Type="http://schemas.openxmlformats.org/officeDocument/2006/relationships/slideLayout" Target="../slideLayouts/slideLayout106.xml"/><Relationship Id="rId12" Type="http://schemas.openxmlformats.org/officeDocument/2006/relationships/slideLayout" Target="../slideLayouts/slideLayout107.xml"/><Relationship Id="rId13"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94ca"/>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1" name="PlaceHolder 2"/>
          <p:cNvSpPr>
            <a:spLocks noGrp="1"/>
          </p:cNvSpPr>
          <p:nvPr>
            <p:ph type="dt"/>
          </p:nvPr>
        </p:nvSpPr>
        <p:spPr>
          <a:xfrm>
            <a:off x="457200" y="6356520"/>
            <a:ext cx="2133360" cy="364680"/>
          </a:xfrm>
          <a:prstGeom prst="rect">
            <a:avLst/>
          </a:prstGeom>
        </p:spPr>
        <p:txBody>
          <a:bodyPr lIns="90000" rIns="90000" tIns="45000" bIns="45000"/>
          <a:p>
            <a:fld id="{BB45FFBB-D3D0-4928-A763-C13F22133C6F}"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6553080" y="6356520"/>
            <a:ext cx="2133360" cy="364680"/>
          </a:xfrm>
          <a:prstGeom prst="rect">
            <a:avLst/>
          </a:prstGeom>
        </p:spPr>
        <p:txBody>
          <a:bodyPr lIns="90000" rIns="90000" tIns="45000" bIns="45000"/>
          <a:p>
            <a:fld id="{F9373700-10A8-474D-9949-3EE5F2C2DA3B}"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pic>
        <p:nvPicPr>
          <p:cNvPr id="4" name="Bildobjekt 7" descr=""/>
          <p:cNvPicPr/>
          <p:nvPr/>
        </p:nvPicPr>
        <p:blipFill>
          <a:blip r:embed="rId2"/>
          <a:stretch/>
        </p:blipFill>
        <p:spPr>
          <a:xfrm>
            <a:off x="7308360" y="260640"/>
            <a:ext cx="1656000" cy="885600"/>
          </a:xfrm>
          <a:prstGeom prst="rect">
            <a:avLst/>
          </a:prstGeom>
          <a:ln>
            <a:noFill/>
          </a:ln>
        </p:spPr>
      </p:pic>
      <p:sp>
        <p:nvSpPr>
          <p:cNvPr id="5" name="PlaceHolder 5"/>
          <p:cNvSpPr>
            <a:spLocks noGrp="1"/>
          </p:cNvSpPr>
          <p:nvPr>
            <p:ph type="body"/>
          </p:nvPr>
        </p:nvSpPr>
        <p:spPr>
          <a:xfrm>
            <a:off x="457200" y="1604520"/>
            <a:ext cx="8229240" cy="3977640"/>
          </a:xfrm>
          <a:prstGeom prst="rect">
            <a:avLst/>
          </a:prstGeom>
        </p:spPr>
        <p:txBody>
          <a:bodyPr lIns="0" rIns="0" tIns="0" bIns="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0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000" spc="-1" strike="noStrike">
                <a:solidFill>
                  <a:srgbClr val="00000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62"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363" name="PlaceHolder 2"/>
          <p:cNvSpPr>
            <a:spLocks noGrp="1"/>
          </p:cNvSpPr>
          <p:nvPr>
            <p:ph type="body"/>
          </p:nvPr>
        </p:nvSpPr>
        <p:spPr>
          <a:xfrm>
            <a:off x="457200" y="1535040"/>
            <a:ext cx="4039920" cy="639360"/>
          </a:xfrm>
          <a:prstGeom prst="rect">
            <a:avLst/>
          </a:prstGeom>
        </p:spPr>
        <p:txBody>
          <a:bodyPr lIns="90000" rIns="90000" tIns="45000" bIns="45000" anchor="b"/>
          <a:p>
            <a:pPr marL="432000" indent="-324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1"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1"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p:txBody>
      </p:sp>
      <p:sp>
        <p:nvSpPr>
          <p:cNvPr id="364" name="PlaceHolder 3"/>
          <p:cNvSpPr>
            <a:spLocks noGrp="1"/>
          </p:cNvSpPr>
          <p:nvPr>
            <p:ph type="body"/>
          </p:nvPr>
        </p:nvSpPr>
        <p:spPr>
          <a:xfrm>
            <a:off x="457200" y="2174760"/>
            <a:ext cx="4039920" cy="3951000"/>
          </a:xfrm>
          <a:prstGeom prst="rect">
            <a:avLst/>
          </a:prstGeom>
        </p:spPr>
        <p:txBody>
          <a:bodyPr lIns="90000" rIns="90000" tIns="45000" bIns="45000"/>
          <a:p>
            <a:pPr marL="432000" indent="-324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0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18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6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6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365" name="PlaceHolder 4"/>
          <p:cNvSpPr>
            <a:spLocks noGrp="1"/>
          </p:cNvSpPr>
          <p:nvPr>
            <p:ph type="body"/>
          </p:nvPr>
        </p:nvSpPr>
        <p:spPr>
          <a:xfrm>
            <a:off x="4645080" y="1535040"/>
            <a:ext cx="4041360" cy="639360"/>
          </a:xfrm>
          <a:prstGeom prst="rect">
            <a:avLst/>
          </a:prstGeom>
        </p:spPr>
        <p:txBody>
          <a:bodyPr lIns="90000" rIns="90000" tIns="45000" bIns="45000" anchor="b"/>
          <a:p>
            <a:pPr marL="432000" indent="-324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1"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1"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1"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p:txBody>
      </p:sp>
      <p:sp>
        <p:nvSpPr>
          <p:cNvPr id="366" name="PlaceHolder 5"/>
          <p:cNvSpPr>
            <a:spLocks noGrp="1"/>
          </p:cNvSpPr>
          <p:nvPr>
            <p:ph type="body"/>
          </p:nvPr>
        </p:nvSpPr>
        <p:spPr>
          <a:xfrm>
            <a:off x="4645080" y="2174760"/>
            <a:ext cx="4041360" cy="3951000"/>
          </a:xfrm>
          <a:prstGeom prst="rect">
            <a:avLst/>
          </a:prstGeom>
        </p:spPr>
        <p:txBody>
          <a:bodyPr lIns="90000" rIns="90000" tIns="45000" bIns="45000"/>
          <a:p>
            <a:pPr marL="432000" indent="-324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0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18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6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6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367" name="PlaceHolder 6"/>
          <p:cNvSpPr>
            <a:spLocks noGrp="1"/>
          </p:cNvSpPr>
          <p:nvPr>
            <p:ph type="dt"/>
          </p:nvPr>
        </p:nvSpPr>
        <p:spPr>
          <a:xfrm>
            <a:off x="457200" y="6356520"/>
            <a:ext cx="2133360" cy="364680"/>
          </a:xfrm>
          <a:prstGeom prst="rect">
            <a:avLst/>
          </a:prstGeom>
        </p:spPr>
        <p:txBody>
          <a:bodyPr lIns="90000" rIns="90000" tIns="45000" bIns="45000"/>
          <a:p>
            <a:fld id="{DB50A647-1D17-4177-811E-1344B55DAC79}"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368" name="PlaceHolder 7"/>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369" name="PlaceHolder 8"/>
          <p:cNvSpPr>
            <a:spLocks noGrp="1"/>
          </p:cNvSpPr>
          <p:nvPr>
            <p:ph type="sldNum"/>
          </p:nvPr>
        </p:nvSpPr>
        <p:spPr>
          <a:xfrm>
            <a:off x="6553080" y="6356520"/>
            <a:ext cx="2133360" cy="364680"/>
          </a:xfrm>
          <a:prstGeom prst="rect">
            <a:avLst/>
          </a:prstGeom>
        </p:spPr>
        <p:txBody>
          <a:bodyPr lIns="90000" rIns="90000" tIns="45000" bIns="45000"/>
          <a:p>
            <a:fld id="{FFD890E2-9DA8-4575-A74B-917CA8249A09}"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370" name="PlaceHolder 9"/>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8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05" name="PlaceHolder 1"/>
          <p:cNvSpPr>
            <a:spLocks noGrp="1"/>
          </p:cNvSpPr>
          <p:nvPr>
            <p:ph type="dt"/>
          </p:nvPr>
        </p:nvSpPr>
        <p:spPr>
          <a:xfrm>
            <a:off x="457200" y="6356520"/>
            <a:ext cx="2133360" cy="364680"/>
          </a:xfrm>
          <a:prstGeom prst="rect">
            <a:avLst/>
          </a:prstGeom>
        </p:spPr>
        <p:txBody>
          <a:bodyPr lIns="90000" rIns="90000" tIns="45000" bIns="45000"/>
          <a:p>
            <a:fld id="{71D5944B-E651-4AB5-9AA4-6607924293C8}"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406" name="PlaceHolder 2"/>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407" name="PlaceHolder 3"/>
          <p:cNvSpPr>
            <a:spLocks noGrp="1"/>
          </p:cNvSpPr>
          <p:nvPr>
            <p:ph type="sldNum"/>
          </p:nvPr>
        </p:nvSpPr>
        <p:spPr>
          <a:xfrm>
            <a:off x="6553080" y="6356520"/>
            <a:ext cx="2133360" cy="364680"/>
          </a:xfrm>
          <a:prstGeom prst="rect">
            <a:avLst/>
          </a:prstGeom>
        </p:spPr>
        <p:txBody>
          <a:bodyPr lIns="90000" rIns="90000" tIns="45000" bIns="45000"/>
          <a:p>
            <a:fld id="{56E22556-9BBF-4AD9-8A21-745A1E1CC16A}"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408" name="PlaceHolder 4"/>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Ninth Outline LevelClick to edit section heading</a:t>
            </a:r>
            <a:endParaRPr b="0" lang="sv-SE" sz="2000" spc="-1" strike="noStrike">
              <a:solidFill>
                <a:srgbClr val="000000"/>
              </a:solidFill>
              <a:uFill>
                <a:solidFill>
                  <a:srgbClr val="ffffff"/>
                </a:solidFill>
              </a:uFill>
              <a:latin typeface="Calibri"/>
            </a:endParaRPr>
          </a:p>
        </p:txBody>
      </p:sp>
      <p:sp>
        <p:nvSpPr>
          <p:cNvPr id="409" name="PlaceHolder 5"/>
          <p:cNvSpPr>
            <a:spLocks noGrp="1"/>
          </p:cNvSpPr>
          <p:nvPr>
            <p:ph type="title"/>
          </p:nvPr>
        </p:nvSpPr>
        <p:spPr>
          <a:xfrm>
            <a:off x="457200" y="273600"/>
            <a:ext cx="8229240" cy="1144800"/>
          </a:xfrm>
          <a:prstGeom prst="rect">
            <a:avLst/>
          </a:prstGeom>
        </p:spPr>
        <p:txBody>
          <a:bodyPr lIns="0" rIns="0" tIns="0" bIns="0" anchor="ctr"/>
          <a:p>
            <a:r>
              <a:rPr b="0" lang="sv-SE" sz="1800" spc="-1" strike="noStrike">
                <a:solidFill>
                  <a:srgbClr val="000000"/>
                </a:solidFill>
                <a:uFill>
                  <a:solidFill>
                    <a:srgbClr val="ffffff"/>
                  </a:solidFill>
                </a:uFill>
                <a:latin typeface="Calibri"/>
              </a:rPr>
              <a:t>Click to edit the title text format</a:t>
            </a:r>
            <a:endParaRPr b="0" lang="sv-SE" sz="18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44"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445" name="PlaceHolder 2"/>
          <p:cNvSpPr>
            <a:spLocks noGrp="1"/>
          </p:cNvSpPr>
          <p:nvPr>
            <p:ph type="body"/>
          </p:nvPr>
        </p:nvSpPr>
        <p:spPr>
          <a:xfrm>
            <a:off x="457200" y="1535040"/>
            <a:ext cx="4039920" cy="639360"/>
          </a:xfrm>
          <a:prstGeom prst="rect">
            <a:avLst/>
          </a:prstGeom>
        </p:spPr>
        <p:txBody>
          <a:bodyPr lIns="90000" rIns="90000" tIns="45000" bIns="45000" anchor="b"/>
          <a:p>
            <a:pPr marL="432000" indent="-324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1"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1"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p:txBody>
      </p:sp>
      <p:sp>
        <p:nvSpPr>
          <p:cNvPr id="446" name="PlaceHolder 3"/>
          <p:cNvSpPr>
            <a:spLocks noGrp="1"/>
          </p:cNvSpPr>
          <p:nvPr>
            <p:ph type="body"/>
          </p:nvPr>
        </p:nvSpPr>
        <p:spPr>
          <a:xfrm>
            <a:off x="457200" y="2174760"/>
            <a:ext cx="4039920" cy="3951000"/>
          </a:xfrm>
          <a:prstGeom prst="rect">
            <a:avLst/>
          </a:prstGeom>
        </p:spPr>
        <p:txBody>
          <a:bodyPr lIns="90000" rIns="90000" tIns="45000" bIns="45000"/>
          <a:p>
            <a:pPr marL="432000" indent="-324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0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18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6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6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447" name="PlaceHolder 4"/>
          <p:cNvSpPr>
            <a:spLocks noGrp="1"/>
          </p:cNvSpPr>
          <p:nvPr>
            <p:ph type="body"/>
          </p:nvPr>
        </p:nvSpPr>
        <p:spPr>
          <a:xfrm>
            <a:off x="4645080" y="1535040"/>
            <a:ext cx="4041360" cy="639360"/>
          </a:xfrm>
          <a:prstGeom prst="rect">
            <a:avLst/>
          </a:prstGeom>
        </p:spPr>
        <p:txBody>
          <a:bodyPr lIns="90000" rIns="90000" tIns="45000" bIns="45000" anchor="b"/>
          <a:p>
            <a:pPr marL="432000" indent="-324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1"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1"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1"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1"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p:txBody>
      </p:sp>
      <p:sp>
        <p:nvSpPr>
          <p:cNvPr id="448" name="PlaceHolder 5"/>
          <p:cNvSpPr>
            <a:spLocks noGrp="1"/>
          </p:cNvSpPr>
          <p:nvPr>
            <p:ph type="body"/>
          </p:nvPr>
        </p:nvSpPr>
        <p:spPr>
          <a:xfrm>
            <a:off x="4645080" y="2174760"/>
            <a:ext cx="4041360" cy="3951000"/>
          </a:xfrm>
          <a:prstGeom prst="rect">
            <a:avLst/>
          </a:prstGeom>
        </p:spPr>
        <p:txBody>
          <a:bodyPr lIns="90000" rIns="90000" tIns="45000" bIns="45000"/>
          <a:p>
            <a:pPr marL="432000" indent="-324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4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4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4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0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18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6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6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449" name="PlaceHolder 6"/>
          <p:cNvSpPr>
            <a:spLocks noGrp="1"/>
          </p:cNvSpPr>
          <p:nvPr>
            <p:ph type="dt"/>
          </p:nvPr>
        </p:nvSpPr>
        <p:spPr>
          <a:xfrm>
            <a:off x="457200" y="6356520"/>
            <a:ext cx="2133360" cy="364680"/>
          </a:xfrm>
          <a:prstGeom prst="rect">
            <a:avLst/>
          </a:prstGeom>
        </p:spPr>
        <p:txBody>
          <a:bodyPr lIns="90000" rIns="90000" tIns="45000" bIns="45000"/>
          <a:p>
            <a:fld id="{07E69C1B-C306-4A41-B5B9-B580D5B1F1B6}"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450" name="PlaceHolder 7"/>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451" name="PlaceHolder 8"/>
          <p:cNvSpPr>
            <a:spLocks noGrp="1"/>
          </p:cNvSpPr>
          <p:nvPr>
            <p:ph type="sldNum"/>
          </p:nvPr>
        </p:nvSpPr>
        <p:spPr>
          <a:xfrm>
            <a:off x="6553080" y="6356520"/>
            <a:ext cx="2133360" cy="364680"/>
          </a:xfrm>
          <a:prstGeom prst="rect">
            <a:avLst/>
          </a:prstGeom>
        </p:spPr>
        <p:txBody>
          <a:bodyPr lIns="90000" rIns="90000" tIns="45000" bIns="45000"/>
          <a:p>
            <a:fld id="{776F0253-9942-47A2-BCD8-1200E6D74D63}"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452" name="PlaceHolder 9"/>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8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87"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488" name="PlaceHolder 2"/>
          <p:cNvSpPr>
            <a:spLocks noGrp="1"/>
          </p:cNvSpPr>
          <p:nvPr>
            <p:ph type="body"/>
          </p:nvPr>
        </p:nvSpPr>
        <p:spPr>
          <a:xfrm>
            <a:off x="457200" y="1600200"/>
            <a:ext cx="822924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489" name="PlaceHolder 3"/>
          <p:cNvSpPr>
            <a:spLocks noGrp="1"/>
          </p:cNvSpPr>
          <p:nvPr>
            <p:ph type="dt"/>
          </p:nvPr>
        </p:nvSpPr>
        <p:spPr>
          <a:xfrm>
            <a:off x="457200" y="6460560"/>
            <a:ext cx="799560" cy="260640"/>
          </a:xfrm>
          <a:prstGeom prst="rect">
            <a:avLst/>
          </a:prstGeom>
        </p:spPr>
        <p:txBody>
          <a:bodyPr lIns="90000" rIns="90000" tIns="45000" bIns="45000"/>
          <a:p>
            <a:fld id="{7786A2AA-D05F-4722-A82D-ADF086CC4DCF}"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490" name="PlaceHolder 4"/>
          <p:cNvSpPr>
            <a:spLocks noGrp="1"/>
          </p:cNvSpPr>
          <p:nvPr>
            <p:ph type="ftr"/>
          </p:nvPr>
        </p:nvSpPr>
        <p:spPr>
          <a:xfrm>
            <a:off x="1414080" y="6460560"/>
            <a:ext cx="6591960" cy="26064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491" name="PlaceHolder 5"/>
          <p:cNvSpPr>
            <a:spLocks noGrp="1"/>
          </p:cNvSpPr>
          <p:nvPr>
            <p:ph type="sldNum"/>
          </p:nvPr>
        </p:nvSpPr>
        <p:spPr>
          <a:xfrm>
            <a:off x="8157240" y="6460560"/>
            <a:ext cx="529200" cy="260640"/>
          </a:xfrm>
          <a:prstGeom prst="rect">
            <a:avLst/>
          </a:prstGeom>
        </p:spPr>
        <p:txBody>
          <a:bodyPr lIns="90000" rIns="90000" tIns="45000" bIns="45000"/>
          <a:p>
            <a:fld id="{F55D334B-0E3A-4809-BF73-02382441CAE2}"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492" name="PlaceHolder 6"/>
          <p:cNvSpPr>
            <a:spLocks noGrp="1"/>
          </p:cNvSpPr>
          <p:nvPr>
            <p:ph type="body"/>
          </p:nvPr>
        </p:nvSpPr>
        <p:spPr>
          <a:xfrm>
            <a:off x="1049040" y="139680"/>
            <a:ext cx="6957000" cy="301680"/>
          </a:xfrm>
          <a:prstGeom prst="rect">
            <a:avLst/>
          </a:prstGeom>
        </p:spPr>
        <p:txBody>
          <a:bodyPr lIns="90000" rIns="90000" tIns="45000" bIns="45000"/>
          <a:p>
            <a:pPr marL="432000" indent="-324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6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6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6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sldMaster>
</file>

<file path=ppt/slideMasters/slideMaster1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27"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528" name="PlaceHolder 2"/>
          <p:cNvSpPr>
            <a:spLocks noGrp="1"/>
          </p:cNvSpPr>
          <p:nvPr>
            <p:ph type="body"/>
          </p:nvPr>
        </p:nvSpPr>
        <p:spPr>
          <a:xfrm>
            <a:off x="457200" y="1600200"/>
            <a:ext cx="822924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529" name="PlaceHolder 3"/>
          <p:cNvSpPr>
            <a:spLocks noGrp="1"/>
          </p:cNvSpPr>
          <p:nvPr>
            <p:ph type="dt"/>
          </p:nvPr>
        </p:nvSpPr>
        <p:spPr>
          <a:xfrm>
            <a:off x="457200" y="6460560"/>
            <a:ext cx="799560" cy="260640"/>
          </a:xfrm>
          <a:prstGeom prst="rect">
            <a:avLst/>
          </a:prstGeom>
        </p:spPr>
        <p:txBody>
          <a:bodyPr lIns="90000" rIns="90000" tIns="45000" bIns="45000"/>
          <a:p>
            <a:fld id="{81C50240-B738-426C-9F0D-E0CE119E0886}"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530" name="PlaceHolder 4"/>
          <p:cNvSpPr>
            <a:spLocks noGrp="1"/>
          </p:cNvSpPr>
          <p:nvPr>
            <p:ph type="ftr"/>
          </p:nvPr>
        </p:nvSpPr>
        <p:spPr>
          <a:xfrm>
            <a:off x="1414080" y="6460560"/>
            <a:ext cx="6591960" cy="26064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531" name="PlaceHolder 5"/>
          <p:cNvSpPr>
            <a:spLocks noGrp="1"/>
          </p:cNvSpPr>
          <p:nvPr>
            <p:ph type="sldNum"/>
          </p:nvPr>
        </p:nvSpPr>
        <p:spPr>
          <a:xfrm>
            <a:off x="8157240" y="6460560"/>
            <a:ext cx="529200" cy="260640"/>
          </a:xfrm>
          <a:prstGeom prst="rect">
            <a:avLst/>
          </a:prstGeom>
        </p:spPr>
        <p:txBody>
          <a:bodyPr lIns="90000" rIns="90000" tIns="45000" bIns="45000"/>
          <a:p>
            <a:fld id="{7F940617-C890-48B1-8D50-0FA0AAD7F9E1}"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532" name="PlaceHolder 6"/>
          <p:cNvSpPr>
            <a:spLocks noGrp="1"/>
          </p:cNvSpPr>
          <p:nvPr>
            <p:ph type="body"/>
          </p:nvPr>
        </p:nvSpPr>
        <p:spPr>
          <a:xfrm>
            <a:off x="1049040" y="139680"/>
            <a:ext cx="6957000" cy="301680"/>
          </a:xfrm>
          <a:prstGeom prst="rect">
            <a:avLst/>
          </a:prstGeom>
        </p:spPr>
        <p:txBody>
          <a:bodyPr lIns="90000" rIns="90000" tIns="45000" bIns="45000"/>
          <a:p>
            <a:pPr marL="432000" indent="-324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6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6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6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sldMaster>
</file>

<file path=ppt/slideMasters/slideMaster1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67"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568" name="PlaceHolder 2"/>
          <p:cNvSpPr>
            <a:spLocks noGrp="1"/>
          </p:cNvSpPr>
          <p:nvPr>
            <p:ph type="body"/>
          </p:nvPr>
        </p:nvSpPr>
        <p:spPr>
          <a:xfrm>
            <a:off x="457200" y="1600200"/>
            <a:ext cx="822924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569" name="PlaceHolder 3"/>
          <p:cNvSpPr>
            <a:spLocks noGrp="1"/>
          </p:cNvSpPr>
          <p:nvPr>
            <p:ph type="dt"/>
          </p:nvPr>
        </p:nvSpPr>
        <p:spPr>
          <a:xfrm>
            <a:off x="457200" y="6460560"/>
            <a:ext cx="799560" cy="260640"/>
          </a:xfrm>
          <a:prstGeom prst="rect">
            <a:avLst/>
          </a:prstGeom>
        </p:spPr>
        <p:txBody>
          <a:bodyPr lIns="90000" rIns="90000" tIns="45000" bIns="45000"/>
          <a:p>
            <a:fld id="{94662547-C0DB-4217-AB83-D4CCCC5731ED}"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570" name="PlaceHolder 4"/>
          <p:cNvSpPr>
            <a:spLocks noGrp="1"/>
          </p:cNvSpPr>
          <p:nvPr>
            <p:ph type="ftr"/>
          </p:nvPr>
        </p:nvSpPr>
        <p:spPr>
          <a:xfrm>
            <a:off x="1414080" y="6460560"/>
            <a:ext cx="6591960" cy="26064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571" name="PlaceHolder 5"/>
          <p:cNvSpPr>
            <a:spLocks noGrp="1"/>
          </p:cNvSpPr>
          <p:nvPr>
            <p:ph type="sldNum"/>
          </p:nvPr>
        </p:nvSpPr>
        <p:spPr>
          <a:xfrm>
            <a:off x="8157240" y="6460560"/>
            <a:ext cx="529200" cy="260640"/>
          </a:xfrm>
          <a:prstGeom prst="rect">
            <a:avLst/>
          </a:prstGeom>
        </p:spPr>
        <p:txBody>
          <a:bodyPr lIns="90000" rIns="90000" tIns="45000" bIns="45000"/>
          <a:p>
            <a:fld id="{B7C569CD-5C3B-41B4-A0AD-7C4B08DA13B5}"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572" name="PlaceHolder 6"/>
          <p:cNvSpPr>
            <a:spLocks noGrp="1"/>
          </p:cNvSpPr>
          <p:nvPr>
            <p:ph type="body"/>
          </p:nvPr>
        </p:nvSpPr>
        <p:spPr>
          <a:xfrm>
            <a:off x="1049040" y="139680"/>
            <a:ext cx="6957000" cy="301680"/>
          </a:xfrm>
          <a:prstGeom prst="rect">
            <a:avLst/>
          </a:prstGeom>
        </p:spPr>
        <p:txBody>
          <a:bodyPr lIns="90000" rIns="90000" tIns="45000" bIns="45000"/>
          <a:p>
            <a:pPr marL="432000" indent="-324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6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6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6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 id="2147483841" r:id="rId12"/>
    <p:sldLayoutId id="2147483842"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0" name="CustomShape 1"/>
          <p:cNvSpPr/>
          <p:nvPr/>
        </p:nvSpPr>
        <p:spPr>
          <a:xfrm>
            <a:off x="0" y="0"/>
            <a:ext cx="9143640" cy="1433880"/>
          </a:xfrm>
          <a:prstGeom prst="rect">
            <a:avLst/>
          </a:prstGeom>
          <a:solidFill>
            <a:srgbClr val="0094ca"/>
          </a:solidFill>
          <a:ln w="9360">
            <a:noFill/>
          </a:ln>
        </p:spPr>
        <p:style>
          <a:lnRef idx="0"/>
          <a:fillRef idx="0"/>
          <a:effectRef idx="0"/>
          <a:fontRef idx="minor"/>
        </p:style>
      </p:sp>
      <p:sp>
        <p:nvSpPr>
          <p:cNvPr id="41" name="PlaceHolder 2"/>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42" name="PlaceHolder 3"/>
          <p:cNvSpPr>
            <a:spLocks noGrp="1"/>
          </p:cNvSpPr>
          <p:nvPr>
            <p:ph type="body"/>
          </p:nvPr>
        </p:nvSpPr>
        <p:spPr>
          <a:xfrm>
            <a:off x="457200" y="1600200"/>
            <a:ext cx="822924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43" name="PlaceHolder 4"/>
          <p:cNvSpPr>
            <a:spLocks noGrp="1"/>
          </p:cNvSpPr>
          <p:nvPr>
            <p:ph type="dt"/>
          </p:nvPr>
        </p:nvSpPr>
        <p:spPr>
          <a:xfrm>
            <a:off x="457200" y="6356520"/>
            <a:ext cx="2133360" cy="364680"/>
          </a:xfrm>
          <a:prstGeom prst="rect">
            <a:avLst/>
          </a:prstGeom>
        </p:spPr>
        <p:txBody>
          <a:bodyPr lIns="90000" rIns="90000" tIns="45000" bIns="45000"/>
          <a:p>
            <a:fld id="{A1F52112-7104-45C3-AFDF-9AD4F19C336B}"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44" name="PlaceHolder 5"/>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45" name="PlaceHolder 6"/>
          <p:cNvSpPr>
            <a:spLocks noGrp="1"/>
          </p:cNvSpPr>
          <p:nvPr>
            <p:ph type="sldNum"/>
          </p:nvPr>
        </p:nvSpPr>
        <p:spPr>
          <a:xfrm>
            <a:off x="6553080" y="6356520"/>
            <a:ext cx="2133360" cy="364680"/>
          </a:xfrm>
          <a:prstGeom prst="rect">
            <a:avLst/>
          </a:prstGeom>
        </p:spPr>
        <p:txBody>
          <a:bodyPr lIns="90000" rIns="90000" tIns="45000" bIns="45000"/>
          <a:p>
            <a:fld id="{7CD7F011-F82E-49C6-870B-15F239F26E3C}"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pic>
        <p:nvPicPr>
          <p:cNvPr id="46" name="Bildobjekt 5" descr=""/>
          <p:cNvPicPr/>
          <p:nvPr/>
        </p:nvPicPr>
        <p:blipFill>
          <a:blip r:embed="rId2"/>
          <a:stretch/>
        </p:blipFill>
        <p:spPr>
          <a:xfrm>
            <a:off x="7593840" y="319680"/>
            <a:ext cx="1370160" cy="732960"/>
          </a:xfrm>
          <a:prstGeom prst="rect">
            <a:avLst/>
          </a:prstGeom>
          <a:ln>
            <a:noFill/>
          </a:ln>
        </p:spPr>
      </p:pic>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1" name="CustomShape 1"/>
          <p:cNvSpPr/>
          <p:nvPr/>
        </p:nvSpPr>
        <p:spPr>
          <a:xfrm>
            <a:off x="0" y="0"/>
            <a:ext cx="9143640" cy="1433880"/>
          </a:xfrm>
          <a:prstGeom prst="rect">
            <a:avLst/>
          </a:prstGeom>
          <a:solidFill>
            <a:srgbClr val="0094ca"/>
          </a:solidFill>
          <a:ln w="9360">
            <a:noFill/>
          </a:ln>
        </p:spPr>
        <p:style>
          <a:lnRef idx="0"/>
          <a:fillRef idx="0"/>
          <a:effectRef idx="0"/>
          <a:fontRef idx="minor"/>
        </p:style>
      </p:sp>
      <p:sp>
        <p:nvSpPr>
          <p:cNvPr id="82" name="PlaceHolder 2"/>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83" name="PlaceHolder 3"/>
          <p:cNvSpPr>
            <a:spLocks noGrp="1"/>
          </p:cNvSpPr>
          <p:nvPr>
            <p:ph type="body"/>
          </p:nvPr>
        </p:nvSpPr>
        <p:spPr>
          <a:xfrm>
            <a:off x="45720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p:txBody>
      </p:sp>
      <p:sp>
        <p:nvSpPr>
          <p:cNvPr id="84" name="PlaceHolder 4"/>
          <p:cNvSpPr>
            <a:spLocks noGrp="1"/>
          </p:cNvSpPr>
          <p:nvPr>
            <p:ph type="body"/>
          </p:nvPr>
        </p:nvSpPr>
        <p:spPr>
          <a:xfrm>
            <a:off x="464832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8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4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20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8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p:txBody>
      </p:sp>
      <p:sp>
        <p:nvSpPr>
          <p:cNvPr id="85" name="PlaceHolder 5"/>
          <p:cNvSpPr>
            <a:spLocks noGrp="1"/>
          </p:cNvSpPr>
          <p:nvPr>
            <p:ph type="dt"/>
          </p:nvPr>
        </p:nvSpPr>
        <p:spPr>
          <a:xfrm>
            <a:off x="457200" y="6356520"/>
            <a:ext cx="2133360" cy="364680"/>
          </a:xfrm>
          <a:prstGeom prst="rect">
            <a:avLst/>
          </a:prstGeom>
        </p:spPr>
        <p:txBody>
          <a:bodyPr lIns="90000" rIns="90000" tIns="45000" bIns="45000"/>
          <a:p>
            <a:fld id="{C3DB7C1B-E23F-494A-8E9B-B75C9FBC2CEE}"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86" name="PlaceHolder 6"/>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87" name="PlaceHolder 7"/>
          <p:cNvSpPr>
            <a:spLocks noGrp="1"/>
          </p:cNvSpPr>
          <p:nvPr>
            <p:ph type="sldNum"/>
          </p:nvPr>
        </p:nvSpPr>
        <p:spPr>
          <a:xfrm>
            <a:off x="6553080" y="6356520"/>
            <a:ext cx="2133360" cy="364680"/>
          </a:xfrm>
          <a:prstGeom prst="rect">
            <a:avLst/>
          </a:prstGeom>
        </p:spPr>
        <p:txBody>
          <a:bodyPr lIns="90000" rIns="90000" tIns="45000" bIns="45000"/>
          <a:p>
            <a:fld id="{2C93361D-FF8E-43FB-8E76-6492B7F0DDBD}"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pic>
        <p:nvPicPr>
          <p:cNvPr id="88" name="Bildobjekt 7" descr=""/>
          <p:cNvPicPr/>
          <p:nvPr/>
        </p:nvPicPr>
        <p:blipFill>
          <a:blip r:embed="rId2"/>
          <a:stretch/>
        </p:blipFill>
        <p:spPr>
          <a:xfrm>
            <a:off x="7604640" y="260640"/>
            <a:ext cx="1359360" cy="727200"/>
          </a:xfrm>
          <a:prstGeom prst="rect">
            <a:avLst/>
          </a:prstGeom>
          <a:ln>
            <a:noFill/>
          </a:ln>
        </p:spPr>
      </p:pic>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124" name="PlaceHolder 2"/>
          <p:cNvSpPr>
            <a:spLocks noGrp="1"/>
          </p:cNvSpPr>
          <p:nvPr>
            <p:ph type="body"/>
          </p:nvPr>
        </p:nvSpPr>
        <p:spPr>
          <a:xfrm>
            <a:off x="45720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125" name="PlaceHolder 3"/>
          <p:cNvSpPr>
            <a:spLocks noGrp="1"/>
          </p:cNvSpPr>
          <p:nvPr>
            <p:ph type="body"/>
          </p:nvPr>
        </p:nvSpPr>
        <p:spPr>
          <a:xfrm>
            <a:off x="464832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8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4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20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8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8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126" name="PlaceHolder 4"/>
          <p:cNvSpPr>
            <a:spLocks noGrp="1"/>
          </p:cNvSpPr>
          <p:nvPr>
            <p:ph type="dt"/>
          </p:nvPr>
        </p:nvSpPr>
        <p:spPr>
          <a:xfrm>
            <a:off x="457200" y="6356520"/>
            <a:ext cx="2133360" cy="364680"/>
          </a:xfrm>
          <a:prstGeom prst="rect">
            <a:avLst/>
          </a:prstGeom>
        </p:spPr>
        <p:txBody>
          <a:bodyPr lIns="90000" rIns="90000" tIns="45000" bIns="45000"/>
          <a:p>
            <a:fld id="{E7A04227-94FE-4D8C-A453-F5747425B0A6}"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127" name="PlaceHolder 5"/>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128" name="PlaceHolder 6"/>
          <p:cNvSpPr>
            <a:spLocks noGrp="1"/>
          </p:cNvSpPr>
          <p:nvPr>
            <p:ph type="sldNum"/>
          </p:nvPr>
        </p:nvSpPr>
        <p:spPr>
          <a:xfrm>
            <a:off x="6553080" y="6356520"/>
            <a:ext cx="2133360" cy="364680"/>
          </a:xfrm>
          <a:prstGeom prst="rect">
            <a:avLst/>
          </a:prstGeom>
        </p:spPr>
        <p:txBody>
          <a:bodyPr lIns="90000" rIns="90000" tIns="45000" bIns="45000"/>
          <a:p>
            <a:fld id="{C003943B-9646-4292-B037-28019BF67BDE}"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129" name="PlaceHolder 7"/>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8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4"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165" name="PlaceHolder 2"/>
          <p:cNvSpPr>
            <a:spLocks noGrp="1"/>
          </p:cNvSpPr>
          <p:nvPr>
            <p:ph type="body"/>
          </p:nvPr>
        </p:nvSpPr>
        <p:spPr>
          <a:xfrm>
            <a:off x="45720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166" name="PlaceHolder 3"/>
          <p:cNvSpPr>
            <a:spLocks noGrp="1"/>
          </p:cNvSpPr>
          <p:nvPr>
            <p:ph type="body"/>
          </p:nvPr>
        </p:nvSpPr>
        <p:spPr>
          <a:xfrm>
            <a:off x="4648320" y="1600200"/>
            <a:ext cx="403812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marL="343080" indent="-342720">
              <a:buClr>
                <a:srgbClr val="000000"/>
              </a:buClr>
              <a:buSzPct val="45000"/>
              <a:buFont typeface="Arial"/>
              <a:buChar char="•"/>
            </a:pPr>
            <a:r>
              <a:rPr b="0" lang="sv-SE" sz="2800" spc="-1" strike="noStrike">
                <a:solidFill>
                  <a:srgbClr val="808080"/>
                </a:solidFill>
                <a:uFill>
                  <a:solidFill>
                    <a:srgbClr val="ffffff"/>
                  </a:solidFill>
                </a:uFill>
                <a:latin typeface="Calibri"/>
              </a:rPr>
              <a:t>Ninth Outline LevelClick to edit Master text styles</a:t>
            </a:r>
            <a:endParaRPr b="0" lang="sv-SE" sz="2800" spc="-1" strike="noStrike">
              <a:solidFill>
                <a:srgbClr val="808080"/>
              </a:solidFill>
              <a:uFill>
                <a:solidFill>
                  <a:srgbClr val="ffffff"/>
                </a:solidFill>
              </a:uFill>
              <a:latin typeface="Calibri"/>
            </a:endParaRPr>
          </a:p>
          <a:p>
            <a:pPr lvl="1" marL="743040" indent="-285480">
              <a:buClr>
                <a:srgbClr val="000000"/>
              </a:buClr>
              <a:buSzPct val="75000"/>
              <a:buFont typeface="Arial"/>
              <a:buChar char="–"/>
            </a:pPr>
            <a:r>
              <a:rPr b="0" lang="sv-SE" sz="2400" spc="-1" strike="noStrike">
                <a:solidFill>
                  <a:srgbClr val="808080"/>
                </a:solidFill>
                <a:uFill>
                  <a:solidFill>
                    <a:srgbClr val="ffffff"/>
                  </a:solidFill>
                </a:uFill>
                <a:latin typeface="Calibri"/>
              </a:rPr>
              <a:t>Second level</a:t>
            </a:r>
            <a:endParaRPr b="0" lang="sv-SE" sz="2000" spc="-1" strike="noStrike">
              <a:solidFill>
                <a:srgbClr val="808080"/>
              </a:solidFill>
              <a:uFill>
                <a:solidFill>
                  <a:srgbClr val="ffffff"/>
                </a:solidFill>
              </a:uFill>
              <a:latin typeface="Calibri"/>
            </a:endParaRPr>
          </a:p>
          <a:p>
            <a:pPr lvl="2" marL="1143000" indent="-228240">
              <a:buClr>
                <a:srgbClr val="000000"/>
              </a:buClr>
              <a:buSzPct val="45000"/>
              <a:buFont typeface="Arial"/>
              <a:buChar char="•"/>
            </a:pPr>
            <a:r>
              <a:rPr b="0" lang="sv-SE" sz="2000" spc="-1" strike="noStrike">
                <a:solidFill>
                  <a:srgbClr val="808080"/>
                </a:solidFill>
                <a:uFill>
                  <a:solidFill>
                    <a:srgbClr val="ffffff"/>
                  </a:solidFill>
                </a:uFill>
                <a:latin typeface="Calibri"/>
              </a:rPr>
              <a:t>Third level</a:t>
            </a:r>
            <a:endParaRPr b="0" lang="sv-SE" sz="1800" spc="-1" strike="noStrike">
              <a:solidFill>
                <a:srgbClr val="808080"/>
              </a:solidFill>
              <a:uFill>
                <a:solidFill>
                  <a:srgbClr val="ffffff"/>
                </a:solidFill>
              </a:uFill>
              <a:latin typeface="Calibri"/>
            </a:endParaRPr>
          </a:p>
          <a:p>
            <a:pPr lvl="3" marL="1600200" indent="-228240">
              <a:buClr>
                <a:srgbClr val="000000"/>
              </a:buClr>
              <a:buSzPct val="75000"/>
              <a:buFont typeface="Arial"/>
              <a:buChar char="–"/>
            </a:pPr>
            <a:r>
              <a:rPr b="0" lang="sv-SE" sz="1800" spc="-1" strike="noStrike">
                <a:solidFill>
                  <a:srgbClr val="808080"/>
                </a:solidFill>
                <a:uFill>
                  <a:solidFill>
                    <a:srgbClr val="ffffff"/>
                  </a:solidFill>
                </a:uFill>
                <a:latin typeface="Calibri"/>
              </a:rPr>
              <a:t>Fourth level</a:t>
            </a:r>
            <a:endParaRPr b="0" lang="sv-SE" sz="2000" spc="-1" strike="noStrike">
              <a:solidFill>
                <a:srgbClr val="000000"/>
              </a:solidFill>
              <a:uFill>
                <a:solidFill>
                  <a:srgbClr val="ffffff"/>
                </a:solidFill>
              </a:uFill>
              <a:latin typeface="Calibri"/>
            </a:endParaRPr>
          </a:p>
          <a:p>
            <a:pPr lvl="4" marL="2057400" indent="-228240">
              <a:buClr>
                <a:srgbClr val="000000"/>
              </a:buClr>
              <a:buSzPct val="45000"/>
              <a:buFont typeface="Arial"/>
              <a:buChar char="»"/>
            </a:pPr>
            <a:r>
              <a:rPr b="0" lang="sv-SE" sz="1800" spc="-1" strike="noStrike">
                <a:solidFill>
                  <a:srgbClr val="000000"/>
                </a:solidFill>
                <a:uFill>
                  <a:solidFill>
                    <a:srgbClr val="ffffff"/>
                  </a:solidFill>
                </a:uFill>
                <a:latin typeface="Calibri"/>
              </a:rPr>
              <a:t>Fifth level</a:t>
            </a:r>
            <a:endParaRPr b="0" lang="sv-SE" sz="2000" spc="-1" strike="noStrike">
              <a:solidFill>
                <a:srgbClr val="000000"/>
              </a:solidFill>
              <a:uFill>
                <a:solidFill>
                  <a:srgbClr val="ffffff"/>
                </a:solidFill>
              </a:uFill>
              <a:latin typeface="Calibri"/>
            </a:endParaRPr>
          </a:p>
        </p:txBody>
      </p:sp>
      <p:sp>
        <p:nvSpPr>
          <p:cNvPr id="167" name="PlaceHolder 4"/>
          <p:cNvSpPr>
            <a:spLocks noGrp="1"/>
          </p:cNvSpPr>
          <p:nvPr>
            <p:ph type="dt"/>
          </p:nvPr>
        </p:nvSpPr>
        <p:spPr>
          <a:xfrm>
            <a:off x="457200" y="6356520"/>
            <a:ext cx="2133360" cy="364680"/>
          </a:xfrm>
          <a:prstGeom prst="rect">
            <a:avLst/>
          </a:prstGeom>
        </p:spPr>
        <p:txBody>
          <a:bodyPr lIns="90000" rIns="90000" tIns="45000" bIns="45000"/>
          <a:p>
            <a:fld id="{22223338-8109-4656-B99A-4694B24336C6}"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168" name="PlaceHolder 5"/>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169" name="PlaceHolder 6"/>
          <p:cNvSpPr>
            <a:spLocks noGrp="1"/>
          </p:cNvSpPr>
          <p:nvPr>
            <p:ph type="sldNum"/>
          </p:nvPr>
        </p:nvSpPr>
        <p:spPr>
          <a:xfrm>
            <a:off x="6553080" y="6356520"/>
            <a:ext cx="2133360" cy="364680"/>
          </a:xfrm>
          <a:prstGeom prst="rect">
            <a:avLst/>
          </a:prstGeom>
        </p:spPr>
        <p:txBody>
          <a:bodyPr lIns="90000" rIns="90000" tIns="45000" bIns="45000"/>
          <a:p>
            <a:fld id="{AD97873D-D1FE-4017-952F-47D0ECFB2E21}"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170" name="PlaceHolder 7"/>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8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5"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206" name="PlaceHolder 2"/>
          <p:cNvSpPr>
            <a:spLocks noGrp="1"/>
          </p:cNvSpPr>
          <p:nvPr>
            <p:ph type="dt"/>
          </p:nvPr>
        </p:nvSpPr>
        <p:spPr>
          <a:xfrm>
            <a:off x="457200" y="6356520"/>
            <a:ext cx="2133360" cy="364680"/>
          </a:xfrm>
          <a:prstGeom prst="rect">
            <a:avLst/>
          </a:prstGeom>
        </p:spPr>
        <p:txBody>
          <a:bodyPr lIns="90000" rIns="90000" tIns="45000" bIns="45000"/>
          <a:p>
            <a:fld id="{4DC86DEA-11CF-479D-9A7C-D324634665B2}"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207" name="PlaceHolder 3"/>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208" name="PlaceHolder 4"/>
          <p:cNvSpPr>
            <a:spLocks noGrp="1"/>
          </p:cNvSpPr>
          <p:nvPr>
            <p:ph type="sldNum"/>
          </p:nvPr>
        </p:nvSpPr>
        <p:spPr>
          <a:xfrm>
            <a:off x="6553080" y="6356520"/>
            <a:ext cx="2133360" cy="364680"/>
          </a:xfrm>
          <a:prstGeom prst="rect">
            <a:avLst/>
          </a:prstGeom>
        </p:spPr>
        <p:txBody>
          <a:bodyPr lIns="90000" rIns="90000" tIns="45000" bIns="45000"/>
          <a:p>
            <a:fld id="{CAE8E7F3-EE49-4AA0-9CA9-A321BEA8CC16}"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209" name="PlaceHolder 5"/>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6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6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Ninth Outline LevelClick to edit section heading</a:t>
            </a:r>
            <a:endParaRPr b="0" lang="sv-S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4"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245" name="PlaceHolder 2"/>
          <p:cNvSpPr>
            <a:spLocks noGrp="1"/>
          </p:cNvSpPr>
          <p:nvPr>
            <p:ph type="body"/>
          </p:nvPr>
        </p:nvSpPr>
        <p:spPr>
          <a:xfrm>
            <a:off x="457200" y="1600200"/>
            <a:ext cx="8229240" cy="4525560"/>
          </a:xfrm>
          <a:prstGeom prst="rect">
            <a:avLst/>
          </a:prstGeom>
        </p:spPr>
        <p:txBody>
          <a:bodyPr lIns="90000" rIns="90000" tIns="45000" bIns="45000"/>
          <a:p>
            <a:pPr marL="432000" indent="-324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2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2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2800" spc="-1" strike="noStrike">
                <a:solidFill>
                  <a:srgbClr val="808080"/>
                </a:solidFill>
                <a:uFill>
                  <a:solidFill>
                    <a:srgbClr val="ffffff"/>
                  </a:solidFill>
                </a:uFill>
                <a:latin typeface="Calibri"/>
              </a:rPr>
              <a:t>Ninth Outline LevelClick to edit Master text styles</a:t>
            </a:r>
            <a:endParaRPr b="0" lang="sv-SE" sz="2000" spc="-1" strike="noStrike">
              <a:solidFill>
                <a:srgbClr val="000000"/>
              </a:solidFill>
              <a:uFill>
                <a:solidFill>
                  <a:srgbClr val="ffffff"/>
                </a:solidFill>
              </a:uFill>
              <a:latin typeface="Calibri"/>
            </a:endParaRPr>
          </a:p>
          <a:p>
            <a:pPr lvl="9" marL="4320000" indent="-216000">
              <a:buClr>
                <a:srgbClr val="000000"/>
              </a:buClr>
              <a:buSzPct val="45000"/>
              <a:buFont typeface="Wingdings" charset="2"/>
              <a:buChar char=""/>
            </a:pPr>
            <a:r>
              <a:rPr b="0" lang="sv-SE" sz="2400" spc="-1" strike="noStrike">
                <a:solidFill>
                  <a:srgbClr val="808080"/>
                </a:solidFill>
                <a:uFill>
                  <a:solidFill>
                    <a:srgbClr val="ffffff"/>
                  </a:solidFill>
                </a:uFill>
                <a:latin typeface="Calibri"/>
              </a:rPr>
              <a:t>Second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808080"/>
                </a:solidFill>
                <a:uFill>
                  <a:solidFill>
                    <a:srgbClr val="ffffff"/>
                  </a:solidFill>
                </a:uFill>
                <a:latin typeface="Calibri"/>
              </a:rPr>
              <a:t>Third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Fourth level</a:t>
            </a:r>
            <a:endParaRPr b="0" lang="sv-SE" sz="2800" spc="-1" strike="noStrike">
              <a:solidFill>
                <a:srgbClr val="808080"/>
              </a:solidFill>
              <a:uFill>
                <a:solidFill>
                  <a:srgbClr val="ffffff"/>
                </a:solidFill>
              </a:uFill>
              <a:latin typeface="Calibri"/>
            </a:endParaRPr>
          </a:p>
          <a:p>
            <a:pPr lvl="9" marL="4320000" indent="-216000">
              <a:buClr>
                <a:srgbClr val="000000"/>
              </a:buClr>
              <a:buSzPct val="45000"/>
              <a:buFont typeface="Wingdings" charset="2"/>
              <a:buChar char=""/>
            </a:pPr>
            <a:r>
              <a:rPr b="0" lang="sv-SE" sz="2000" spc="-1" strike="noStrike">
                <a:solidFill>
                  <a:srgbClr val="000000"/>
                </a:solidFill>
                <a:uFill>
                  <a:solidFill>
                    <a:srgbClr val="ffffff"/>
                  </a:solidFill>
                </a:uFill>
                <a:latin typeface="Calibri"/>
              </a:rPr>
              <a:t>Fifth level</a:t>
            </a:r>
            <a:endParaRPr b="0" lang="sv-SE" sz="2800" spc="-1" strike="noStrike">
              <a:solidFill>
                <a:srgbClr val="808080"/>
              </a:solidFill>
              <a:uFill>
                <a:solidFill>
                  <a:srgbClr val="ffffff"/>
                </a:solidFill>
              </a:uFill>
              <a:latin typeface="Calibri"/>
            </a:endParaRPr>
          </a:p>
        </p:txBody>
      </p:sp>
      <p:sp>
        <p:nvSpPr>
          <p:cNvPr id="246" name="PlaceHolder 3"/>
          <p:cNvSpPr>
            <a:spLocks noGrp="1"/>
          </p:cNvSpPr>
          <p:nvPr>
            <p:ph type="dt"/>
          </p:nvPr>
        </p:nvSpPr>
        <p:spPr>
          <a:xfrm>
            <a:off x="457200" y="6460560"/>
            <a:ext cx="799560" cy="260640"/>
          </a:xfrm>
          <a:prstGeom prst="rect">
            <a:avLst/>
          </a:prstGeom>
        </p:spPr>
        <p:txBody>
          <a:bodyPr lIns="90000" rIns="90000" tIns="45000" bIns="45000"/>
          <a:p>
            <a:fld id="{DE757AB0-F8E3-40E2-8836-5E98F047D590}"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247" name="PlaceHolder 4"/>
          <p:cNvSpPr>
            <a:spLocks noGrp="1"/>
          </p:cNvSpPr>
          <p:nvPr>
            <p:ph type="ftr"/>
          </p:nvPr>
        </p:nvSpPr>
        <p:spPr>
          <a:xfrm>
            <a:off x="1414080" y="6460560"/>
            <a:ext cx="6591960" cy="26064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248" name="PlaceHolder 5"/>
          <p:cNvSpPr>
            <a:spLocks noGrp="1"/>
          </p:cNvSpPr>
          <p:nvPr>
            <p:ph type="sldNum"/>
          </p:nvPr>
        </p:nvSpPr>
        <p:spPr>
          <a:xfrm>
            <a:off x="8157240" y="6460560"/>
            <a:ext cx="529200" cy="260640"/>
          </a:xfrm>
          <a:prstGeom prst="rect">
            <a:avLst/>
          </a:prstGeom>
        </p:spPr>
        <p:txBody>
          <a:bodyPr lIns="90000" rIns="90000" tIns="45000" bIns="45000"/>
          <a:p>
            <a:fld id="{216B09A5-C903-4715-9FA4-E65ED936F34D}"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249" name="PlaceHolder 6"/>
          <p:cNvSpPr>
            <a:spLocks noGrp="1"/>
          </p:cNvSpPr>
          <p:nvPr>
            <p:ph type="body"/>
          </p:nvPr>
        </p:nvSpPr>
        <p:spPr>
          <a:xfrm>
            <a:off x="1049040" y="139680"/>
            <a:ext cx="6957000" cy="301680"/>
          </a:xfrm>
          <a:prstGeom prst="rect">
            <a:avLst/>
          </a:prstGeom>
        </p:spPr>
        <p:txBody>
          <a:bodyPr lIns="90000" rIns="90000" tIns="45000" bIns="45000"/>
          <a:p>
            <a:pPr marL="432000" indent="-324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6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6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6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r>
              <a:rPr b="0" lang="sv-SE" sz="1600" spc="-1" strike="noStrike">
                <a:solidFill>
                  <a:srgbClr val="808080"/>
                </a:solidFill>
                <a:uFill>
                  <a:solidFill>
                    <a:srgbClr val="ffffff"/>
                  </a:solidFill>
                </a:uFill>
                <a:latin typeface="Calibri"/>
              </a:rPr>
              <a:t>Ninth Outline LevelClick to edit section heading</a:t>
            </a:r>
            <a:endParaRPr b="0" lang="sv-SE" sz="2800" spc="-1" strike="noStrike">
              <a:solidFill>
                <a:srgbClr val="80808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84"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285" name="PlaceHolder 2"/>
          <p:cNvSpPr>
            <a:spLocks noGrp="1"/>
          </p:cNvSpPr>
          <p:nvPr>
            <p:ph type="dt"/>
          </p:nvPr>
        </p:nvSpPr>
        <p:spPr>
          <a:xfrm>
            <a:off x="457200" y="6356520"/>
            <a:ext cx="2133360" cy="364680"/>
          </a:xfrm>
          <a:prstGeom prst="rect">
            <a:avLst/>
          </a:prstGeom>
        </p:spPr>
        <p:txBody>
          <a:bodyPr lIns="90000" rIns="90000" tIns="45000" bIns="45000"/>
          <a:p>
            <a:fld id="{D3168F65-18F3-46CA-9CF6-00A2F6FDD077}"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286" name="PlaceHolder 3"/>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287" name="PlaceHolder 4"/>
          <p:cNvSpPr>
            <a:spLocks noGrp="1"/>
          </p:cNvSpPr>
          <p:nvPr>
            <p:ph type="sldNum"/>
          </p:nvPr>
        </p:nvSpPr>
        <p:spPr>
          <a:xfrm>
            <a:off x="6553080" y="6356520"/>
            <a:ext cx="2133360" cy="364680"/>
          </a:xfrm>
          <a:prstGeom prst="rect">
            <a:avLst/>
          </a:prstGeom>
        </p:spPr>
        <p:txBody>
          <a:bodyPr lIns="90000" rIns="90000" tIns="45000" bIns="45000"/>
          <a:p>
            <a:fld id="{6C7C82F7-17D7-45A0-BFA3-AE2B85521D75}"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288" name="PlaceHolder 5"/>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Ninth Outline LevelClick to edit section heading</a:t>
            </a:r>
            <a:endParaRPr b="0" lang="sv-S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23" name="PlaceHolder 1"/>
          <p:cNvSpPr>
            <a:spLocks noGrp="1"/>
          </p:cNvSpPr>
          <p:nvPr>
            <p:ph type="title"/>
          </p:nvPr>
        </p:nvSpPr>
        <p:spPr>
          <a:xfrm>
            <a:off x="457200" y="274680"/>
            <a:ext cx="7138800" cy="1142640"/>
          </a:xfrm>
          <a:prstGeom prst="rect">
            <a:avLst/>
          </a:prstGeom>
        </p:spPr>
        <p:txBody>
          <a:bodyPr lIns="90000" rIns="90000" tIns="45000" bIns="45000"/>
          <a:p>
            <a:r>
              <a:rPr b="0" lang="sv-SE" sz="3200" spc="-1" strike="noStrike">
                <a:solidFill>
                  <a:srgbClr val="ffffff"/>
                </a:solidFill>
                <a:uFill>
                  <a:solidFill>
                    <a:srgbClr val="ffffff"/>
                  </a:solidFill>
                </a:uFill>
                <a:latin typeface="Calibri"/>
              </a:rPr>
              <a:t>Click to edit the title text formatClick to edit Master title style</a:t>
            </a:r>
            <a:endParaRPr b="0" lang="sv-SE" sz="1800" spc="-1" strike="noStrike">
              <a:solidFill>
                <a:srgbClr val="000000"/>
              </a:solidFill>
              <a:uFill>
                <a:solidFill>
                  <a:srgbClr val="ffffff"/>
                </a:solidFill>
              </a:uFill>
              <a:latin typeface="Calibri"/>
            </a:endParaRPr>
          </a:p>
        </p:txBody>
      </p:sp>
      <p:sp>
        <p:nvSpPr>
          <p:cNvPr id="324" name="PlaceHolder 2"/>
          <p:cNvSpPr>
            <a:spLocks noGrp="1"/>
          </p:cNvSpPr>
          <p:nvPr>
            <p:ph type="dt"/>
          </p:nvPr>
        </p:nvSpPr>
        <p:spPr>
          <a:xfrm>
            <a:off x="457200" y="6356520"/>
            <a:ext cx="2133360" cy="364680"/>
          </a:xfrm>
          <a:prstGeom prst="rect">
            <a:avLst/>
          </a:prstGeom>
        </p:spPr>
        <p:txBody>
          <a:bodyPr lIns="90000" rIns="90000" tIns="45000" bIns="45000"/>
          <a:p>
            <a:fld id="{BF50BE17-E3F2-4C47-A120-C87BBF655352}" type="datetime">
              <a:rPr b="0" lang="en" sz="1800" spc="-1" strike="noStrike">
                <a:solidFill>
                  <a:srgbClr val="000000"/>
                </a:solidFill>
                <a:uFill>
                  <a:solidFill>
                    <a:srgbClr val="ffffff"/>
                  </a:solidFill>
                </a:uFill>
                <a:latin typeface="Calibri"/>
              </a:rPr>
              <a:t>6/4/19</a:t>
            </a:fld>
            <a:endParaRPr b="0" lang="en" sz="1800" spc="-1" strike="noStrike">
              <a:solidFill>
                <a:srgbClr val="000000"/>
              </a:solidFill>
              <a:uFill>
                <a:solidFill>
                  <a:srgbClr val="ffffff"/>
                </a:solidFill>
              </a:uFill>
              <a:latin typeface="Times New Roman"/>
            </a:endParaRPr>
          </a:p>
        </p:txBody>
      </p:sp>
      <p:sp>
        <p:nvSpPr>
          <p:cNvPr id="325" name="PlaceHolder 3"/>
          <p:cNvSpPr>
            <a:spLocks noGrp="1"/>
          </p:cNvSpPr>
          <p:nvPr>
            <p:ph type="ftr"/>
          </p:nvPr>
        </p:nvSpPr>
        <p:spPr>
          <a:xfrm>
            <a:off x="3124080" y="6356520"/>
            <a:ext cx="2895120" cy="364680"/>
          </a:xfrm>
          <a:prstGeom prst="rect">
            <a:avLst/>
          </a:prstGeom>
        </p:spPr>
        <p:txBody>
          <a:bodyPr lIns="90000" rIns="90000" tIns="45000" bIns="45000"/>
          <a:p>
            <a:endParaRPr b="0" lang="en" sz="2400" spc="-1" strike="noStrike">
              <a:solidFill>
                <a:srgbClr val="000000"/>
              </a:solidFill>
              <a:uFill>
                <a:solidFill>
                  <a:srgbClr val="ffffff"/>
                </a:solidFill>
              </a:uFill>
              <a:latin typeface="Times New Roman"/>
            </a:endParaRPr>
          </a:p>
        </p:txBody>
      </p:sp>
      <p:sp>
        <p:nvSpPr>
          <p:cNvPr id="326" name="PlaceHolder 4"/>
          <p:cNvSpPr>
            <a:spLocks noGrp="1"/>
          </p:cNvSpPr>
          <p:nvPr>
            <p:ph type="sldNum"/>
          </p:nvPr>
        </p:nvSpPr>
        <p:spPr>
          <a:xfrm>
            <a:off x="6553080" y="6356520"/>
            <a:ext cx="2133360" cy="364680"/>
          </a:xfrm>
          <a:prstGeom prst="rect">
            <a:avLst/>
          </a:prstGeom>
        </p:spPr>
        <p:txBody>
          <a:bodyPr lIns="90000" rIns="90000" tIns="45000" bIns="45000"/>
          <a:p>
            <a:fld id="{EAD798D8-6850-483A-A34E-11C49BE49D04}" type="slidenum">
              <a:rPr b="0" lang="en" sz="1800" spc="-1" strike="noStrike">
                <a:solidFill>
                  <a:srgbClr val="000000"/>
                </a:solidFill>
                <a:uFill>
                  <a:solidFill>
                    <a:srgbClr val="ffffff"/>
                  </a:solidFill>
                </a:uFill>
                <a:latin typeface="Calibri"/>
              </a:rPr>
              <a:t>&lt;number&gt;</a:t>
            </a:fld>
            <a:endParaRPr b="0" lang="en" sz="1800" spc="-1" strike="noStrike">
              <a:solidFill>
                <a:srgbClr val="000000"/>
              </a:solidFill>
              <a:uFill>
                <a:solidFill>
                  <a:srgbClr val="ffffff"/>
                </a:solidFill>
              </a:uFill>
              <a:latin typeface="Times New Roman"/>
            </a:endParaRPr>
          </a:p>
        </p:txBody>
      </p:sp>
      <p:sp>
        <p:nvSpPr>
          <p:cNvPr id="327" name="PlaceHolder 5"/>
          <p:cNvSpPr>
            <a:spLocks noGrp="1"/>
          </p:cNvSpPr>
          <p:nvPr>
            <p:ph type="body"/>
          </p:nvPr>
        </p:nvSpPr>
        <p:spPr>
          <a:xfrm>
            <a:off x="2076480" y="139680"/>
            <a:ext cx="5087520" cy="394920"/>
          </a:xfrm>
          <a:prstGeom prst="rect">
            <a:avLst/>
          </a:prstGeom>
        </p:spPr>
        <p:txBody>
          <a:bodyPr lIns="90000" rIns="90000" tIns="45000" bIns="45000"/>
          <a:p>
            <a:pPr marL="432000" indent="-324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Click to edit the outline text format</a:t>
            </a:r>
            <a:endParaRPr b="0" lang="sv-SE" sz="2800" spc="-1" strike="noStrike">
              <a:solidFill>
                <a:srgbClr val="808080"/>
              </a:solidFill>
              <a:uFill>
                <a:solidFill>
                  <a:srgbClr val="ffffff"/>
                </a:solidFill>
              </a:uFill>
              <a:latin typeface="Calibri"/>
            </a:endParaRPr>
          </a:p>
          <a:p>
            <a:pPr lvl="1" marL="864000" indent="-324000">
              <a:buClr>
                <a:srgbClr val="000000"/>
              </a:buClr>
              <a:buSzPct val="75000"/>
              <a:buFont typeface="Symbol" charset="2"/>
              <a:buChar char=""/>
            </a:pPr>
            <a:r>
              <a:rPr b="0" lang="sv-SE" sz="1800" spc="-1" strike="noStrike">
                <a:solidFill>
                  <a:srgbClr val="808080"/>
                </a:solidFill>
                <a:uFill>
                  <a:solidFill>
                    <a:srgbClr val="ffffff"/>
                  </a:solidFill>
                </a:uFill>
                <a:latin typeface="Calibri"/>
              </a:rPr>
              <a:t>Second Outline Level</a:t>
            </a:r>
            <a:endParaRPr b="0" lang="sv-SE" sz="2000" spc="-1" strike="noStrike">
              <a:solidFill>
                <a:srgbClr val="808080"/>
              </a:solidFill>
              <a:uFill>
                <a:solidFill>
                  <a:srgbClr val="ffffff"/>
                </a:solidFill>
              </a:uFill>
              <a:latin typeface="Calibri"/>
            </a:endParaRPr>
          </a:p>
          <a:p>
            <a:pPr lvl="2" marL="1296000" indent="-288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Third Outline Level</a:t>
            </a:r>
            <a:endParaRPr b="0" lang="sv-SE" sz="1800" spc="-1" strike="noStrike">
              <a:solidFill>
                <a:srgbClr val="808080"/>
              </a:solidFill>
              <a:uFill>
                <a:solidFill>
                  <a:srgbClr val="ffffff"/>
                </a:solidFill>
              </a:uFill>
              <a:latin typeface="Calibri"/>
            </a:endParaRPr>
          </a:p>
          <a:p>
            <a:pPr lvl="3" marL="1728000" indent="-216000">
              <a:buClr>
                <a:srgbClr val="000000"/>
              </a:buClr>
              <a:buSzPct val="75000"/>
              <a:buFont typeface="Symbol" charset="2"/>
              <a:buChar char=""/>
            </a:pPr>
            <a:r>
              <a:rPr b="0" lang="sv-SE" sz="1800" spc="-1" strike="noStrike">
                <a:solidFill>
                  <a:srgbClr val="808080"/>
                </a:solidFill>
                <a:uFill>
                  <a:solidFill>
                    <a:srgbClr val="ffffff"/>
                  </a:solidFill>
                </a:uFill>
                <a:latin typeface="Calibri"/>
              </a:rPr>
              <a:t>Fourth Outline Level</a:t>
            </a:r>
            <a:endParaRPr b="0" lang="sv-S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Fifth Outline Level</a:t>
            </a:r>
            <a:endParaRPr b="0" lang="sv-S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Sixth Outline Level</a:t>
            </a:r>
            <a:endParaRPr b="0" lang="sv-S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Seventh Outline Level</a:t>
            </a:r>
            <a:endParaRPr b="0" lang="sv-SE" sz="2000" spc="-1" strike="noStrike">
              <a:solidFill>
                <a:srgbClr val="000000"/>
              </a:solidFill>
              <a:uFill>
                <a:solidFill>
                  <a:srgbClr val="ffffff"/>
                </a:solidFill>
              </a:uFill>
              <a:latin typeface="Calibri"/>
            </a:endParaRPr>
          </a:p>
          <a:p>
            <a:pPr lvl="7" marL="3456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Eighth Outline Level</a:t>
            </a:r>
            <a:endParaRPr b="0" lang="sv-SE" sz="2000" spc="-1" strike="noStrike">
              <a:solidFill>
                <a:srgbClr val="000000"/>
              </a:solidFill>
              <a:uFill>
                <a:solidFill>
                  <a:srgbClr val="ffffff"/>
                </a:solidFill>
              </a:uFill>
              <a:latin typeface="Calibri"/>
            </a:endParaRPr>
          </a:p>
          <a:p>
            <a:pPr lvl="8" marL="3888000" indent="-216000">
              <a:buClr>
                <a:srgbClr val="000000"/>
              </a:buClr>
              <a:buSzPct val="45000"/>
              <a:buFont typeface="Wingdings" charset="2"/>
              <a:buChar char=""/>
            </a:pPr>
            <a:r>
              <a:rPr b="0" lang="sv-SE" sz="1800" spc="-1" strike="noStrike">
                <a:solidFill>
                  <a:srgbClr val="808080"/>
                </a:solidFill>
                <a:uFill>
                  <a:solidFill>
                    <a:srgbClr val="ffffff"/>
                  </a:solidFill>
                </a:uFill>
                <a:latin typeface="Calibri"/>
              </a:rPr>
              <a:t>Ninth Outline LevelClick to edit section heading</a:t>
            </a:r>
            <a:endParaRPr b="0" lang="sv-S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94ca"/>
        </a:solidFill>
      </p:bgPr>
    </p:bg>
    <p:spTree>
      <p:nvGrpSpPr>
        <p:cNvPr id="1" name=""/>
        <p:cNvGrpSpPr/>
        <p:nvPr/>
      </p:nvGrpSpPr>
      <p:grpSpPr>
        <a:xfrm>
          <a:off x="0" y="0"/>
          <a:ext cx="0" cy="0"/>
          <a:chOff x="0" y="0"/>
          <a:chExt cx="0" cy="0"/>
        </a:xfrm>
      </p:grpSpPr>
      <p:sp>
        <p:nvSpPr>
          <p:cNvPr id="607" name="TextShape 1"/>
          <p:cNvSpPr txBox="1"/>
          <p:nvPr/>
        </p:nvSpPr>
        <p:spPr>
          <a:xfrm>
            <a:off x="648360" y="2167920"/>
            <a:ext cx="7772040" cy="1469520"/>
          </a:xfrm>
          <a:prstGeom prst="rect">
            <a:avLst/>
          </a:prstGeom>
          <a:noFill/>
          <a:ln>
            <a:noFill/>
          </a:ln>
        </p:spPr>
        <p:txBody>
          <a:bodyPr lIns="90000" rIns="90000" tIns="45000" bIns="45000"/>
          <a:p>
            <a:pPr algn="ctr"/>
            <a:r>
              <a:rPr b="0" lang="sv-SE" sz="4000" spc="-1" strike="noStrike">
                <a:solidFill>
                  <a:srgbClr val="ffffff"/>
                </a:solidFill>
                <a:uFill>
                  <a:solidFill>
                    <a:srgbClr val="ffffff"/>
                  </a:solidFill>
                </a:uFill>
                <a:latin typeface="Calibri"/>
              </a:rPr>
              <a:t> </a:t>
            </a:r>
            <a:r>
              <a:rPr b="0" lang="sv-SE" sz="4000" spc="-1" strike="noStrike">
                <a:solidFill>
                  <a:srgbClr val="ffffff"/>
                </a:solidFill>
                <a:uFill>
                  <a:solidFill>
                    <a:srgbClr val="ffffff"/>
                  </a:solidFill>
                </a:uFill>
                <a:latin typeface="Calibri"/>
              </a:rPr>
              <a:t>Motion control WS@ ITER</a:t>
            </a:r>
            <a:endParaRPr b="0" lang="sv-SE" sz="1800" spc="-1" strike="noStrike">
              <a:solidFill>
                <a:srgbClr val="000000"/>
              </a:solidFill>
              <a:uFill>
                <a:solidFill>
                  <a:srgbClr val="ffffff"/>
                </a:solidFill>
              </a:uFill>
              <a:latin typeface="Calibri"/>
            </a:endParaRPr>
          </a:p>
        </p:txBody>
      </p:sp>
      <p:sp>
        <p:nvSpPr>
          <p:cNvPr id="608" name="TextShape 2"/>
          <p:cNvSpPr txBox="1"/>
          <p:nvPr/>
        </p:nvSpPr>
        <p:spPr>
          <a:xfrm>
            <a:off x="1371600" y="3850200"/>
            <a:ext cx="6400440" cy="1752120"/>
          </a:xfrm>
          <a:prstGeom prst="rect">
            <a:avLst/>
          </a:prstGeom>
          <a:noFill/>
          <a:ln>
            <a:noFill/>
          </a:ln>
        </p:spPr>
        <p:txBody>
          <a:bodyPr lIns="90000" rIns="90000" tIns="45000" bIns="45000"/>
          <a:p>
            <a:pPr algn="ctr"/>
            <a:r>
              <a:rPr b="0" lang="en" sz="2000" spc="-1" strike="noStrike">
                <a:solidFill>
                  <a:srgbClr val="ffffff"/>
                </a:solidFill>
                <a:uFill>
                  <a:solidFill>
                    <a:srgbClr val="ffffff"/>
                  </a:solidFill>
                </a:uFill>
                <a:latin typeface="Calibri"/>
              </a:rPr>
              <a:t>Torsten Bögershausen</a:t>
            </a:r>
            <a:endParaRPr b="0" lang="en" sz="3200" spc="-1" strike="noStrike">
              <a:solidFill>
                <a:srgbClr val="000000"/>
              </a:solidFill>
              <a:uFill>
                <a:solidFill>
                  <a:srgbClr val="ffffff"/>
                </a:solidFill>
              </a:uFill>
              <a:latin typeface="Arial"/>
            </a:endParaRPr>
          </a:p>
          <a:p>
            <a:pPr algn="ctr"/>
            <a:endParaRPr b="0" lang="en" sz="3200" spc="-1" strike="noStrike">
              <a:solidFill>
                <a:srgbClr val="000000"/>
              </a:solidFill>
              <a:uFill>
                <a:solidFill>
                  <a:srgbClr val="ffffff"/>
                </a:solidFill>
              </a:uFill>
              <a:latin typeface="Arial"/>
            </a:endParaRPr>
          </a:p>
          <a:p>
            <a:pPr algn="ctr"/>
            <a:r>
              <a:rPr b="0" lang="en" sz="2000" spc="-1" strike="noStrike">
                <a:solidFill>
                  <a:srgbClr val="ffffff"/>
                </a:solidFill>
                <a:uFill>
                  <a:solidFill>
                    <a:srgbClr val="ffffff"/>
                  </a:solidFill>
                </a:uFill>
                <a:latin typeface="Calibri"/>
              </a:rPr>
              <a:t>Motion Control and Automation Group</a:t>
            </a:r>
            <a:endParaRPr b="0" lang="en" sz="3200" spc="-1" strike="noStrike">
              <a:solidFill>
                <a:srgbClr val="000000"/>
              </a:solidFill>
              <a:uFill>
                <a:solidFill>
                  <a:srgbClr val="ffffff"/>
                </a:solidFill>
              </a:uFill>
              <a:latin typeface="Arial"/>
            </a:endParaRPr>
          </a:p>
        </p:txBody>
      </p:sp>
      <p:sp>
        <p:nvSpPr>
          <p:cNvPr id="609" name="CustomShape 3"/>
          <p:cNvSpPr/>
          <p:nvPr/>
        </p:nvSpPr>
        <p:spPr>
          <a:xfrm>
            <a:off x="2286000" y="5949360"/>
            <a:ext cx="4571640" cy="333720"/>
          </a:xfrm>
          <a:prstGeom prst="rect">
            <a:avLst/>
          </a:prstGeom>
          <a:noFill/>
          <a:ln>
            <a:noFill/>
          </a:ln>
        </p:spPr>
        <p:style>
          <a:lnRef idx="0"/>
          <a:fillRef idx="0"/>
          <a:effectRef idx="0"/>
          <a:fontRef idx="minor"/>
        </p:style>
        <p:txBody>
          <a:bodyPr lIns="90000" rIns="90000" tIns="45000" bIns="45000"/>
          <a:p>
            <a:pPr algn="ctr">
              <a:lnSpc>
                <a:spcPct val="120000"/>
              </a:lnSpc>
            </a:pPr>
            <a:r>
              <a:rPr b="0" lang="en" sz="1600" spc="-1" strike="noStrike">
                <a:solidFill>
                  <a:srgbClr val="000000"/>
                </a:solidFill>
                <a:uFill>
                  <a:solidFill>
                    <a:srgbClr val="ffffff"/>
                  </a:solidFill>
                </a:uFill>
                <a:latin typeface="Calibri"/>
              </a:rPr>
              <a:t>www.europeanspallationsource.se</a:t>
            </a:r>
            <a:endParaRPr b="0" lang="en"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0"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Overview</a:t>
            </a:r>
            <a:endParaRPr b="0" lang="sv-SE" sz="1800" spc="-1" strike="noStrike">
              <a:solidFill>
                <a:srgbClr val="000000"/>
              </a:solidFill>
              <a:uFill>
                <a:solidFill>
                  <a:srgbClr val="ffffff"/>
                </a:solidFill>
              </a:uFill>
              <a:latin typeface="Calibri"/>
            </a:endParaRPr>
          </a:p>
        </p:txBody>
      </p:sp>
      <p:sp>
        <p:nvSpPr>
          <p:cNvPr id="611"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40+ people attending – huge interest</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Several presentations from different sites</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Round table was not done as planned</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Smaller discussions in the big round</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during the WS</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Larger discussions in ”small rounds” later</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endParaRPr b="0" lang="sv-SE" sz="2800" spc="-1" strike="noStrike">
              <a:solidFill>
                <a:srgbClr val="808080"/>
              </a:solidFill>
              <a:uFill>
                <a:solidFill>
                  <a:srgbClr val="ffffff"/>
                </a:solidFill>
              </a:uFill>
              <a:latin typeface="Calibri"/>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2"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Popular</a:t>
            </a:r>
            <a:endParaRPr b="0" lang="sv-SE" sz="1800" spc="-1" strike="noStrike">
              <a:solidFill>
                <a:srgbClr val="000000"/>
              </a:solidFill>
              <a:uFill>
                <a:solidFill>
                  <a:srgbClr val="ffffff"/>
                </a:solidFill>
              </a:uFill>
              <a:latin typeface="Calibri"/>
            </a:endParaRPr>
          </a:p>
        </p:txBody>
      </p:sp>
      <p:sp>
        <p:nvSpPr>
          <p:cNvPr id="613"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Different demands -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from low-level to high-level</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Standardization on HW &amp; SW is good</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(for bigger sites)</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EtherCAT based HW slowly gaining popularity</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Delta Tau Geobrick popular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”new” driver from DLS</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end of live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a:t>
            </a:r>
            <a:endParaRPr b="0" lang="sv-SE" sz="2800" spc="-1" strike="noStrike">
              <a:solidFill>
                <a:srgbClr val="808080"/>
              </a:solidFill>
              <a:uFill>
                <a:solidFill>
                  <a:srgbClr val="ffffff"/>
                </a:solidFill>
              </a:uFill>
              <a:latin typeface="Calibri"/>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4"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Lessons learned</a:t>
            </a:r>
            <a:endParaRPr b="0" lang="sv-SE" sz="1800" spc="-1" strike="noStrike">
              <a:solidFill>
                <a:srgbClr val="000000"/>
              </a:solidFill>
              <a:uFill>
                <a:solidFill>
                  <a:srgbClr val="ffffff"/>
                </a:solidFill>
              </a:uFill>
              <a:latin typeface="Calibri"/>
            </a:endParaRPr>
          </a:p>
        </p:txBody>
      </p:sp>
      <p:sp>
        <p:nvSpPr>
          <p:cNvPr id="615"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Lessons learned:</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 I could have been more detailed in the</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ESS status report.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However: more details on request</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Problems with NTM field in MR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MotorRecord from ESS has more debug-</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printouts - logs welcome.</a:t>
            </a:r>
            <a:endParaRPr b="0" lang="sv-SE" sz="2800" spc="-1" strike="noStrike">
              <a:solidFill>
                <a:srgbClr val="808080"/>
              </a:solidFill>
              <a:uFill>
                <a:solidFill>
                  <a:srgbClr val="ffffff"/>
                </a:solidFill>
              </a:uFill>
              <a:latin typeface="Calibri"/>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6"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Lessons not yet learned</a:t>
            </a:r>
            <a:endParaRPr b="0" lang="sv-SE" sz="1800" spc="-1" strike="noStrike">
              <a:solidFill>
                <a:srgbClr val="000000"/>
              </a:solidFill>
              <a:uFill>
                <a:solidFill>
                  <a:srgbClr val="ffffff"/>
                </a:solidFill>
              </a:uFill>
              <a:latin typeface="Calibri"/>
            </a:endParaRPr>
          </a:p>
        </p:txBody>
      </p:sp>
      <p:sp>
        <p:nvSpPr>
          <p:cNvPr id="617"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Lessons not yet learned:</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How to build a ”scanning application”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 with a timing-event system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 without a PANDA box ?</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What is a ”scanning application” ?           </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
</a:t>
            </a:r>
            <a:endParaRPr b="0" lang="sv-SE" sz="2800" spc="-1" strike="noStrike">
              <a:solidFill>
                <a:srgbClr val="808080"/>
              </a:solidFill>
              <a:uFill>
                <a:solidFill>
                  <a:srgbClr val="ffffff"/>
                </a:solidFill>
              </a:uFill>
              <a:latin typeface="Calibri"/>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8"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What is a scanning application ?</a:t>
            </a:r>
            <a:endParaRPr b="0" lang="sv-SE" sz="1800" spc="-1" strike="noStrike">
              <a:solidFill>
                <a:srgbClr val="000000"/>
              </a:solidFill>
              <a:uFill>
                <a:solidFill>
                  <a:srgbClr val="ffffff"/>
                </a:solidFill>
              </a:uFill>
              <a:latin typeface="Calibri"/>
            </a:endParaRPr>
          </a:p>
        </p:txBody>
      </p:sp>
      <p:sp>
        <p:nvSpPr>
          <p:cNvPr id="619"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Step scan: ”move”, ”stopped”, ”measure”</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Fly scan: ”prepare”, ”move, measure, save into buffers, read buffers, write to disk</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3rd variant: ”move, timestamp, measure, timestamp”. Big data stream to disk.        </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
</a:t>
            </a:r>
            <a:endParaRPr b="0" lang="sv-SE" sz="2800" spc="-1" strike="noStrike">
              <a:solidFill>
                <a:srgbClr val="808080"/>
              </a:solidFill>
              <a:uFill>
                <a:solidFill>
                  <a:srgbClr val="ffffff"/>
                </a:solidFill>
              </a:uFill>
              <a:latin typeface="Calibri"/>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0"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Conclusion</a:t>
            </a:r>
            <a:endParaRPr b="0" lang="sv-SE" sz="1800" spc="-1" strike="noStrike">
              <a:solidFill>
                <a:srgbClr val="000000"/>
              </a:solidFill>
              <a:uFill>
                <a:solidFill>
                  <a:srgbClr val="ffffff"/>
                </a:solidFill>
              </a:uFill>
              <a:latin typeface="Calibri"/>
            </a:endParaRPr>
          </a:p>
        </p:txBody>
      </p:sp>
      <p:sp>
        <p:nvSpPr>
          <p:cNvPr id="621"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I enjoyed</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the presentations</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good discussions in smaller groups</a:t>
            </a:r>
            <a:endParaRPr b="0" lang="sv-SE" sz="2800" spc="-1" strike="noStrike">
              <a:solidFill>
                <a:srgbClr val="808080"/>
              </a:solidFill>
              <a:uFill>
                <a:solidFill>
                  <a:srgbClr val="ffffff"/>
                </a:solidFill>
              </a:uFill>
              <a:latin typeface="Calibri"/>
            </a:endParaRPr>
          </a:p>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
</a:t>
            </a:r>
            <a:endParaRPr b="0" lang="sv-SE" sz="2800" spc="-1" strike="noStrike">
              <a:solidFill>
                <a:srgbClr val="808080"/>
              </a:solidFill>
              <a:uFill>
                <a:solidFill>
                  <a:srgbClr val="ffffff"/>
                </a:solidFill>
              </a:uFill>
              <a:latin typeface="Calibri"/>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2" name="TextShape 1"/>
          <p:cNvSpPr txBox="1"/>
          <p:nvPr/>
        </p:nvSpPr>
        <p:spPr>
          <a:xfrm>
            <a:off x="457200" y="274680"/>
            <a:ext cx="7138800" cy="1142640"/>
          </a:xfrm>
          <a:prstGeom prst="rect">
            <a:avLst/>
          </a:prstGeom>
          <a:noFill/>
          <a:ln>
            <a:noFill/>
          </a:ln>
        </p:spPr>
        <p:txBody>
          <a:bodyPr lIns="0" rIns="0" tIns="0" bIns="0" anchor="ctr"/>
          <a:p>
            <a:r>
              <a:rPr b="0" lang="sv-SE" sz="3200" spc="-1" strike="noStrike">
                <a:solidFill>
                  <a:srgbClr val="000000"/>
                </a:solidFill>
                <a:uFill>
                  <a:solidFill>
                    <a:srgbClr val="ffffff"/>
                  </a:solidFill>
                </a:uFill>
                <a:latin typeface="Calibri"/>
              </a:rPr>
              <a:t>Thanks</a:t>
            </a:r>
            <a:endParaRPr b="0" lang="sv-SE" sz="1800" spc="-1" strike="noStrike">
              <a:solidFill>
                <a:srgbClr val="000000"/>
              </a:solidFill>
              <a:uFill>
                <a:solidFill>
                  <a:srgbClr val="ffffff"/>
                </a:solidFill>
              </a:uFill>
              <a:latin typeface="Calibri"/>
            </a:endParaRPr>
          </a:p>
        </p:txBody>
      </p:sp>
      <p:sp>
        <p:nvSpPr>
          <p:cNvPr id="623" name="TextShape 2"/>
          <p:cNvSpPr txBox="1"/>
          <p:nvPr/>
        </p:nvSpPr>
        <p:spPr>
          <a:xfrm>
            <a:off x="549000" y="1600560"/>
            <a:ext cx="8229240" cy="4525560"/>
          </a:xfrm>
          <a:prstGeom prst="rect">
            <a:avLst/>
          </a:prstGeom>
          <a:noFill/>
          <a:ln>
            <a:noFill/>
          </a:ln>
        </p:spPr>
        <p:txBody>
          <a:bodyPr lIns="90000" rIns="90000" tIns="45000" bIns="45000"/>
          <a:p>
            <a:pPr marL="432000" indent="-324000">
              <a:buClr>
                <a:srgbClr val="000000"/>
              </a:buClr>
              <a:buSzPct val="45000"/>
              <a:buFont typeface="Wingdings" charset="2"/>
              <a:buChar char=""/>
            </a:pP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
</a:t>
            </a:r>
            <a:r>
              <a:rPr b="0" lang="sv-SE" sz="3200" spc="-1" strike="noStrike">
                <a:solidFill>
                  <a:srgbClr val="808080"/>
                </a:solidFill>
                <a:uFill>
                  <a:solidFill>
                    <a:srgbClr val="ffffff"/>
                  </a:solidFill>
                </a:uFill>
                <a:latin typeface="Calibri"/>
              </a:rPr>
              <a:t>Merci &amp;  Thanks</a:t>
            </a:r>
            <a:endParaRPr b="0" lang="sv-SE" sz="2800" spc="-1" strike="noStrike">
              <a:solidFill>
                <a:srgbClr val="808080"/>
              </a:solidFill>
              <a:uFill>
                <a:solidFill>
                  <a:srgbClr val="ffffff"/>
                </a:solidFill>
              </a:uFill>
              <a:latin typeface="Calibri"/>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57302</TotalTime>
  <Application>LibreOffice/5.2.3.3$MacOSX_X86_64 LibreOffice_project/d54a8868f08a7b39642414cf2c8ef2f228f780cf</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Stepper motors have been used in EPICS based systems for a long time.
Since that, motion control units have been evolved, and servo motors may be used for advanced applications.
ESS is still in an early phase for the neutron instruments, so we are looking at the new developments.
Give a short description how a stepper motor works, and why we want to improve the integration for modern motion controllers.</dc:description>
  <dc:language>en-US</dc:language>
  <cp:lastModifiedBy/>
  <cp:lastPrinted>2016-02-13T08:28:58Z</cp:lastPrinted>
  <dcterms:modified xsi:type="dcterms:W3CDTF">2019-06-04T08:45:12Z</dcterms:modified>
  <cp:revision>530</cp:revision>
  <dc:subject/>
  <dc:title>StepsAndMotorsInEPICS-howToInterfaceModernMotionControllers</dc:title>
</cp:coreProperties>
</file>