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3" r:id="rId1"/>
  </p:sldMasterIdLst>
  <p:notesMasterIdLst>
    <p:notesMasterId r:id="rId8"/>
  </p:notesMasterIdLst>
  <p:handoutMasterIdLst>
    <p:handoutMasterId r:id="rId9"/>
  </p:handoutMasterIdLst>
  <p:sldIdLst>
    <p:sldId id="256" r:id="rId2"/>
    <p:sldId id="270" r:id="rId3"/>
    <p:sldId id="266" r:id="rId4"/>
    <p:sldId id="269" r:id="rId5"/>
    <p:sldId id="267" r:id="rId6"/>
    <p:sldId id="262" r:id="rId7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E24"/>
    <a:srgbClr val="ED1C24"/>
    <a:srgbClr val="343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4660"/>
  </p:normalViewPr>
  <p:slideViewPr>
    <p:cSldViewPr>
      <p:cViewPr varScale="1">
        <p:scale>
          <a:sx n="108" d="100"/>
          <a:sy n="108" d="100"/>
        </p:scale>
        <p:origin x="190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363A85-73DC-4258-9F10-09D4AC64CF23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A7E4E2-2E0C-4637-ABA1-E32739D4C9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48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4654C0-0BDA-4B40-87D1-8EC10333AF63}" type="datetimeFigureOut">
              <a:rPr lang="sl-SI"/>
              <a:pPr>
                <a:defRPr/>
              </a:pPr>
              <a:t>3. 06. 2019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EC45FD-534E-4C84-B135-56AE2075E86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18440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D6793A-A257-4231-A714-FD4F76C4941A}" type="slidenum">
              <a:rPr lang="sl-SI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61605"/>
            <a:ext cx="7342584" cy="2475707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344816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l-SI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CC6B4-9935-4FAB-94A7-DB312EE7908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 rot="5400000">
            <a:off x="2179304" y="-636376"/>
            <a:ext cx="4808040" cy="847429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720"/>
            <a:ext cx="2057400" cy="52174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F13C066-DEE2-42E2-BA3B-B9C0F91EDBA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 rot="5400000">
            <a:off x="838905" y="415989"/>
            <a:ext cx="5184577" cy="6170042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F2957-1F2B-48AA-8AD6-0B6BBB6FFA11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313" y="549275"/>
            <a:ext cx="10795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l-SI" dirty="0">
                <a:solidFill>
                  <a:srgbClr val="ED1C24"/>
                </a:solidFill>
                <a:latin typeface="+mn-lt"/>
                <a:cs typeface="+mn-cs"/>
              </a:rPr>
              <a:t>Agenda</a:t>
            </a:r>
          </a:p>
        </p:txBody>
      </p:sp>
      <p:pic>
        <p:nvPicPr>
          <p:cNvPr id="5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9725" y="6392863"/>
            <a:ext cx="22748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61605"/>
            <a:ext cx="7342584" cy="2475707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344816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l-SI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 b="1" baseline="0"/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1738" y="6448425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C6A59-07A3-4242-B93B-0A02C362510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7544" y="1124744"/>
            <a:ext cx="8352928" cy="500141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1E7F2-DEAA-4631-ABA0-E6B35683CDF0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tabLst>
                <a:tab pos="360363" algn="l"/>
              </a:tabLst>
              <a:defRPr sz="2400"/>
            </a:lvl1pPr>
            <a:lvl2pPr marL="538163" indent="-273050">
              <a:buSzPct val="80000"/>
              <a:buFont typeface="Wingdings 2" pitchFamily="18" charset="2"/>
              <a:buChar char=""/>
              <a:defRPr sz="2200"/>
            </a:lvl2pPr>
            <a:lvl3pPr marL="711200" indent="-261938"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defTabSz="804863">
              <a:buSzPct val="80000"/>
              <a:buFont typeface="Wingdings 2" pitchFamily="18" charset="2"/>
              <a:buChar char="¢"/>
              <a:defRPr sz="1800"/>
            </a:lvl4pPr>
            <a:lvl5pPr marL="1074738" indent="-265113">
              <a:defRPr sz="1600"/>
            </a:lvl5pPr>
            <a:lvl6pPr>
              <a:buSzPct val="70000"/>
              <a:buFont typeface="Wingdings" pitchFamily="2" charset="2"/>
              <a:buNone/>
              <a:defRPr/>
            </a:lvl6pPr>
            <a:lvl8pPr>
              <a:buSzPct val="70000"/>
              <a:buFont typeface="Wingdings" pitchFamily="2" charset="2"/>
              <a:buChar char="q"/>
              <a:defRPr/>
            </a:lvl8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 b="1" baseline="0"/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129B5E-BDB8-4104-8F78-C444D3C84B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0BABB3-887B-4604-A475-870B46955DEA}"/>
              </a:ext>
            </a:extLst>
          </p:cNvPr>
          <p:cNvSpPr txBox="1"/>
          <p:nvPr userDrawn="1"/>
        </p:nvSpPr>
        <p:spPr>
          <a:xfrm>
            <a:off x="6804248" y="6465442"/>
            <a:ext cx="355545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adelaide.grimaud@cosylab.com</a:t>
            </a:r>
            <a:endParaRPr lang="sl-SI" sz="11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9725" y="6319838"/>
            <a:ext cx="22748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378079" cy="1830412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30607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BD4F-CD17-41B2-8F7A-471C394055A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09864" y="980728"/>
            <a:ext cx="4038600" cy="5145435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9"/>
            <a:ext cx="4040188" cy="792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80729"/>
            <a:ext cx="4041775" cy="792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BA0A3-CDA0-4167-B15B-728A04BB33D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467544" y="1844824"/>
            <a:ext cx="4038600" cy="428133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637856" y="1844824"/>
            <a:ext cx="4038600" cy="428133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56B1-007C-4372-A706-54327FD06D6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ED4A0-FDBD-4001-A3D7-B2A03B8C9EB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143" y="908720"/>
            <a:ext cx="3008313" cy="64807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143" y="1628800"/>
            <a:ext cx="3008313" cy="47525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9C0A4-0FBD-4E4F-AAD2-388A2042C0E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539552" y="476671"/>
            <a:ext cx="5040560" cy="5904657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90872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46449"/>
            <a:ext cx="5486400" cy="381885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1475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9E43-BD39-487C-9DD5-EFE7965B39B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15888"/>
            <a:ext cx="627538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40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313" y="6448425"/>
            <a:ext cx="828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476250"/>
            <a:ext cx="44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39A199-67BA-4B48-8818-2E8DE4CFCA43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836613"/>
            <a:ext cx="323850" cy="0"/>
          </a:xfrm>
          <a:prstGeom prst="line">
            <a:avLst/>
          </a:prstGeom>
          <a:ln>
            <a:solidFill>
              <a:srgbClr val="EE2E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3" descr="C:\Users\apodborsek\Desktop\web_page\design\tagline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7088" y="6483350"/>
            <a:ext cx="28733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49" r:id="rId12"/>
    <p:sldLayoutId id="2147483762" r:id="rId13"/>
    <p:sldLayoutId id="2147483763" r:id="rId14"/>
    <p:sldLayoutId id="2147483750" r:id="rId1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rgbClr val="EE2E24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D1C24"/>
        </a:buClr>
        <a:buFont typeface="Wingdings" pitchFamily="2" charset="2"/>
        <a:buChar char="q"/>
        <a:defRPr sz="32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1pPr>
      <a:lvl2pPr marL="360363" indent="-360363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100000"/>
        <a:buFont typeface="Wingdings" pitchFamily="2" charset="2"/>
        <a:buChar char="q"/>
        <a:defRPr sz="24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2pPr>
      <a:lvl3pPr marL="534988" indent="-269875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80000"/>
        <a:buFont typeface="Wingdings 2" pitchFamily="18" charset="2"/>
        <a:buChar char="¢"/>
        <a:defRPr sz="22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3pPr>
      <a:lvl4pPr marL="714375" indent="-265113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80000"/>
        <a:buFont typeface="Wingdings 2" pitchFamily="18" charset="2"/>
        <a:buChar char="¢"/>
        <a:defRPr sz="20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4pPr>
      <a:lvl5pPr marL="898525" indent="-273050" algn="l" defTabSz="1079500" rtl="0" eaLnBrk="1" fontAlgn="base" hangingPunct="1">
        <a:spcBef>
          <a:spcPct val="20000"/>
        </a:spcBef>
        <a:spcAft>
          <a:spcPct val="0"/>
        </a:spcAft>
        <a:buClr>
          <a:srgbClr val="ED1C24"/>
        </a:buClr>
        <a:buSzPct val="80000"/>
        <a:buFont typeface="Wingdings 2" pitchFamily="18" charset="2"/>
        <a:buChar char="¢"/>
        <a:defRPr sz="18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5pPr>
      <a:lvl6pPr marL="1079500" indent="-269875" algn="l" defTabSz="914400" rtl="0" eaLnBrk="1" latinLnBrk="0" hangingPunct="1">
        <a:spcBef>
          <a:spcPct val="20000"/>
        </a:spcBef>
        <a:buClr>
          <a:srgbClr val="ED1C24"/>
        </a:buClr>
        <a:buSzPct val="80000"/>
        <a:buFont typeface="Wingdings 2" pitchFamily="18" charset="2"/>
        <a:buChar char="¢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2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jp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hyperlink" Target="https://www.techradar.com/news/wearables/thinking-of-getting-a-htc-vive-check-that-your-room-is-this-size-first-1314450" TargetMode="External"/><Relationship Id="rId4" Type="http://schemas.openxmlformats.org/officeDocument/2006/relationships/hyperlink" Target="https://www.vive.com/e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83568" y="3897626"/>
            <a:ext cx="7342188" cy="180022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GB" sz="5400" dirty="0">
                <a:latin typeface="Arial" charset="0"/>
                <a:cs typeface="Arial" charset="0"/>
              </a:rPr>
              <a:t>Virtual reality and particle accelerators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741269" y="5877272"/>
            <a:ext cx="5832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noProof="1">
                <a:solidFill>
                  <a:schemeClr val="bg1"/>
                </a:solidFill>
              </a:rPr>
              <a:t>Adelaide.grimaud@cosylab.com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4BF5FD-0554-4696-A8BD-08D255894B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36" y="1176505"/>
            <a:ext cx="1652384" cy="9045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6DC805-9B85-4518-8711-E9823448A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2" y="1066825"/>
            <a:ext cx="2009775" cy="1123950"/>
          </a:xfrm>
          <a:prstGeom prst="rect">
            <a:avLst/>
          </a:prstGeom>
        </p:spPr>
      </p:pic>
      <p:pic>
        <p:nvPicPr>
          <p:cNvPr id="11" name="Picture 2" descr="C:\Users\apodborsek\Desktop\COSYLAB_HORIZONTAL+P_RGB.png">
            <a:extLst>
              <a:ext uri="{FF2B5EF4-FFF2-40B4-BE49-F238E27FC236}">
                <a16:creationId xmlns:a16="http://schemas.microsoft.com/office/drawing/2014/main" id="{952FDE39-9472-455D-B606-2220E860B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454175"/>
            <a:ext cx="227488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Image result for marie sklodowska curie grant">
            <a:extLst>
              <a:ext uri="{FF2B5EF4-FFF2-40B4-BE49-F238E27FC236}">
                <a16:creationId xmlns:a16="http://schemas.microsoft.com/office/drawing/2014/main" id="{13F49AD9-9B2E-4255-BDB3-B120E10D9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575586"/>
            <a:ext cx="1098642" cy="106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35B1B8-4164-4B60-8C9F-8D3FDBEF236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919" y="2588661"/>
            <a:ext cx="1529455" cy="103955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35EF21-F9EF-49A0-AADA-64FEAF8DCB40}"/>
              </a:ext>
            </a:extLst>
          </p:cNvPr>
          <p:cNvCxnSpPr>
            <a:stCxn id="7" idx="1"/>
            <a:endCxn id="3074" idx="3"/>
          </p:cNvCxnSpPr>
          <p:nvPr/>
        </p:nvCxnSpPr>
        <p:spPr>
          <a:xfrm flipH="1">
            <a:off x="4230482" y="3108437"/>
            <a:ext cx="434437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44453D1-443B-4C41-8B1D-73B2AB70C0B9}"/>
              </a:ext>
            </a:extLst>
          </p:cNvPr>
          <p:cNvCxnSpPr>
            <a:cxnSpLocks/>
            <a:stCxn id="3074" idx="0"/>
            <a:endCxn id="6" idx="2"/>
          </p:cNvCxnSpPr>
          <p:nvPr/>
        </p:nvCxnSpPr>
        <p:spPr>
          <a:xfrm flipV="1">
            <a:off x="3681161" y="2190775"/>
            <a:ext cx="743599" cy="38481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E26B54D-47C6-4AD7-92BE-712EE1BDF54C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7437635" y="1916832"/>
            <a:ext cx="0" cy="64499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5166E87-CB15-49F8-875B-81C92691E7DD}"/>
              </a:ext>
            </a:extLst>
          </p:cNvPr>
          <p:cNvSpPr txBox="1"/>
          <p:nvPr/>
        </p:nvSpPr>
        <p:spPr>
          <a:xfrm>
            <a:off x="6614332" y="2561824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Fun outreach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project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353815-35F3-40D9-9460-24110F8EB606}"/>
              </a:ext>
            </a:extLst>
          </p:cNvPr>
          <p:cNvSpPr txBox="1"/>
          <p:nvPr/>
        </p:nvSpPr>
        <p:spPr>
          <a:xfrm>
            <a:off x="1008898" y="259896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Master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301A4C0-C9A4-4F91-B13A-B5488FD7535F}"/>
              </a:ext>
            </a:extLst>
          </p:cNvPr>
          <p:cNvCxnSpPr>
            <a:cxnSpLocks/>
            <a:stCxn id="5" idx="2"/>
            <a:endCxn id="25" idx="0"/>
          </p:cNvCxnSpPr>
          <p:nvPr/>
        </p:nvCxnSpPr>
        <p:spPr>
          <a:xfrm>
            <a:off x="1473128" y="2081095"/>
            <a:ext cx="0" cy="51786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>
            <a:extLst>
              <a:ext uri="{FF2B5EF4-FFF2-40B4-BE49-F238E27FC236}">
                <a16:creationId xmlns:a16="http://schemas.microsoft.com/office/drawing/2014/main" id="{9F5135E3-1442-473E-A7B7-843A83F94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112" y="5740991"/>
            <a:ext cx="33123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i="1" noProof="1">
                <a:solidFill>
                  <a:schemeClr val="bg1"/>
                </a:solidFill>
              </a:rPr>
              <a:t>EPICS collaboration meeting</a:t>
            </a:r>
          </a:p>
          <a:p>
            <a:r>
              <a:rPr lang="en-GB" i="1" noProof="1">
                <a:solidFill>
                  <a:schemeClr val="bg1"/>
                </a:solidFill>
              </a:rPr>
              <a:t>June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2140F52-3AC8-4C2E-853C-383919A7A8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62" y="2204864"/>
            <a:ext cx="4391753" cy="286073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9FCF22D-9626-46C7-A66D-61B778101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outreach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7B49A-EEF8-4C57-9D73-3C5089E6E9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2</a:t>
            </a:fld>
            <a:endParaRPr lang="sl-SI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FFFD38-DAEC-47BB-87D2-9D917361FD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953" y="1844824"/>
            <a:ext cx="3995936" cy="37266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93BAB0-E02A-4514-A541-815FAD34563F}"/>
              </a:ext>
            </a:extLst>
          </p:cNvPr>
          <p:cNvSpPr txBox="1"/>
          <p:nvPr/>
        </p:nvSpPr>
        <p:spPr>
          <a:xfrm>
            <a:off x="1691680" y="5061185"/>
            <a:ext cx="1003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LEIR CERN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3462CD-8AE9-4AD0-AAB2-42E8A7AF2421}"/>
              </a:ext>
            </a:extLst>
          </p:cNvPr>
          <p:cNvSpPr txBox="1"/>
          <p:nvPr/>
        </p:nvSpPr>
        <p:spPr>
          <a:xfrm>
            <a:off x="6300192" y="5571453"/>
            <a:ext cx="1412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VR demonstration</a:t>
            </a:r>
          </a:p>
        </p:txBody>
      </p:sp>
    </p:spTree>
    <p:extLst>
      <p:ext uri="{BB962C8B-B14F-4D97-AF65-F5344CB8AC3E}">
        <p14:creationId xmlns:p14="http://schemas.microsoft.com/office/powerpoint/2010/main" val="1734468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4D85F1C-688F-4687-9DB1-5BFB16E96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0" t="3993" r="11271" b="2461"/>
          <a:stretch/>
        </p:blipFill>
        <p:spPr>
          <a:xfrm>
            <a:off x="241427" y="3010095"/>
            <a:ext cx="4104457" cy="273630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919E85-4270-488C-912B-CDDC7129C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90BB49-1C8D-4DD4-8CFE-E742454BC5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0" y="476250"/>
            <a:ext cx="441325" cy="365125"/>
          </a:xfrm>
        </p:spPr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FEE0AE-1C09-4A1E-967D-610D27EC0A0F}"/>
              </a:ext>
            </a:extLst>
          </p:cNvPr>
          <p:cNvSpPr txBox="1"/>
          <p:nvPr/>
        </p:nvSpPr>
        <p:spPr>
          <a:xfrm>
            <a:off x="1763688" y="5583913"/>
            <a:ext cx="2078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HTC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Vive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tracking system </a:t>
            </a:r>
            <a:r>
              <a:rPr lang="en-GB" sz="600" dirty="0">
                <a:solidFill>
                  <a:schemeClr val="bg1">
                    <a:lumMod val="50000"/>
                  </a:schemeClr>
                </a:solidFill>
              </a:rPr>
              <a:t>[2]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B12309-0E97-4322-913D-F182E65B5F3F}"/>
              </a:ext>
            </a:extLst>
          </p:cNvPr>
          <p:cNvSpPr txBox="1"/>
          <p:nvPr/>
        </p:nvSpPr>
        <p:spPr>
          <a:xfrm>
            <a:off x="3923928" y="6237312"/>
            <a:ext cx="5072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chemeClr val="bg1">
                    <a:lumMod val="50000"/>
                  </a:schemeClr>
                </a:solidFill>
              </a:rPr>
              <a:t>[1] </a:t>
            </a:r>
            <a:r>
              <a:rPr lang="en-GB" sz="700" dirty="0">
                <a:solidFill>
                  <a:schemeClr val="bg1">
                    <a:lumMod val="50000"/>
                  </a:schemeClr>
                </a:solidFill>
                <a:hlinkClick r:id="rId4"/>
              </a:rPr>
              <a:t>https://www.vive.com/eu/</a:t>
            </a:r>
            <a:r>
              <a:rPr lang="en-GB" sz="7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en-GB" sz="700" dirty="0">
                <a:solidFill>
                  <a:schemeClr val="bg1">
                    <a:lumMod val="50000"/>
                  </a:schemeClr>
                </a:solidFill>
              </a:rPr>
              <a:t>[2] </a:t>
            </a:r>
            <a:r>
              <a:rPr lang="en-GB" sz="700" dirty="0">
                <a:solidFill>
                  <a:schemeClr val="bg1">
                    <a:lumMod val="50000"/>
                  </a:schemeClr>
                </a:solidFill>
                <a:hlinkClick r:id="rId5"/>
              </a:rPr>
              <a:t>https://www.techradar.com/news/wearables/thinking-of-getting-a-htc-vive-check-that-your-room-is-this-size-first-1314450</a:t>
            </a:r>
            <a:endParaRPr lang="en-GB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6E22A3F-F531-4309-8116-C557B98092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9899949"/>
              </p:ext>
            </p:extLst>
          </p:nvPr>
        </p:nvGraphicFramePr>
        <p:xfrm>
          <a:off x="4638548" y="1975718"/>
          <a:ext cx="4264025" cy="296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r:id="rId6" imgW="10666440" imgH="7415640" progId="">
                  <p:embed/>
                </p:oleObj>
              </mc:Choice>
              <mc:Fallback>
                <p:oleObj r:id="rId6" imgW="10666440" imgH="741564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58748C6-6F67-454A-A076-FF198706BC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38548" y="1975718"/>
                        <a:ext cx="4264025" cy="296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3804C833-F2C6-4790-AC70-F6A886D82F8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4" t="5378" r="4795" b="12354"/>
          <a:stretch/>
        </p:blipFill>
        <p:spPr>
          <a:xfrm>
            <a:off x="241427" y="939690"/>
            <a:ext cx="3816424" cy="18677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5E66C9-ECE4-4FA4-AB2F-04553055015B}"/>
              </a:ext>
            </a:extLst>
          </p:cNvPr>
          <p:cNvSpPr txBox="1"/>
          <p:nvPr/>
        </p:nvSpPr>
        <p:spPr>
          <a:xfrm>
            <a:off x="1665948" y="2520469"/>
            <a:ext cx="967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HTC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Vive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600" dirty="0">
                <a:solidFill>
                  <a:schemeClr val="bg1">
                    <a:lumMod val="50000"/>
                  </a:schemeClr>
                </a:solidFill>
              </a:rPr>
              <a:t>[1]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5E36A1-62CD-41B2-A448-F295B6FFF21A}"/>
              </a:ext>
            </a:extLst>
          </p:cNvPr>
          <p:cNvSpPr txBox="1"/>
          <p:nvPr/>
        </p:nvSpPr>
        <p:spPr>
          <a:xfrm>
            <a:off x="6012160" y="4941168"/>
            <a:ext cx="1710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Synchrotron 3D model</a:t>
            </a:r>
          </a:p>
        </p:txBody>
      </p:sp>
    </p:spTree>
    <p:extLst>
      <p:ext uri="{BB962C8B-B14F-4D97-AF65-F5344CB8AC3E}">
        <p14:creationId xmlns:p14="http://schemas.microsoft.com/office/powerpoint/2010/main" val="94585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278A73-3C96-4813-B841-1595AE20E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217DE-484A-4434-BD88-B66AFBF774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0" y="476250"/>
            <a:ext cx="441325" cy="365125"/>
          </a:xfrm>
        </p:spPr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6DB57EB0-0C29-40C6-A95A-87A918891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004" y="3815659"/>
            <a:ext cx="4310126" cy="24216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FB9CD8-D767-44D7-85FC-77D770195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380" y="888048"/>
            <a:ext cx="4298764" cy="24216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7A463C-A406-406D-A840-7B13C5F6A99A}"/>
              </a:ext>
            </a:extLst>
          </p:cNvPr>
          <p:cNvSpPr txBox="1"/>
          <p:nvPr/>
        </p:nvSpPr>
        <p:spPr>
          <a:xfrm>
            <a:off x="5741253" y="3255777"/>
            <a:ext cx="2436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Point of interest: bending magnet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9C8996-6DBA-434B-AA04-E6697C6655CE}"/>
              </a:ext>
            </a:extLst>
          </p:cNvPr>
          <p:cNvSpPr txBox="1"/>
          <p:nvPr/>
        </p:nvSpPr>
        <p:spPr>
          <a:xfrm>
            <a:off x="5663508" y="3538659"/>
            <a:ext cx="2592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Point of interest: experiment station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674298-87C5-4BE8-8E6C-A4C2A27333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13792"/>
            <a:ext cx="4441014" cy="25918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410826-3DD8-4066-AB1A-219A2042F8C4}"/>
              </a:ext>
            </a:extLst>
          </p:cNvPr>
          <p:cNvSpPr txBox="1"/>
          <p:nvPr/>
        </p:nvSpPr>
        <p:spPr>
          <a:xfrm>
            <a:off x="1763688" y="4605614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Global view</a:t>
            </a:r>
          </a:p>
        </p:txBody>
      </p:sp>
    </p:spTree>
    <p:extLst>
      <p:ext uri="{BB962C8B-B14F-4D97-AF65-F5344CB8AC3E}">
        <p14:creationId xmlns:p14="http://schemas.microsoft.com/office/powerpoint/2010/main" val="125298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00DE18-52E0-475E-9A24-4245D3D6E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 game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DB61EC-99A0-49C4-A894-8C00A00A3F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0" y="476250"/>
            <a:ext cx="441325" cy="365125"/>
          </a:xfrm>
        </p:spPr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47C2D2-8925-4E4E-AA3D-5A91B2B875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8" r="388" b="2380"/>
          <a:stretch/>
        </p:blipFill>
        <p:spPr>
          <a:xfrm>
            <a:off x="107504" y="863950"/>
            <a:ext cx="5278148" cy="2925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A0103E-C5BD-4875-8BDC-78853C90A7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41"/>
          <a:stretch/>
        </p:blipFill>
        <p:spPr>
          <a:xfrm>
            <a:off x="4283968" y="3816948"/>
            <a:ext cx="4752528" cy="2693627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D546421-673A-4F1E-A20D-312787297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3808" y="981075"/>
            <a:ext cx="5842992" cy="410410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E4D516-05C6-4230-BF20-3F06E82EA5FE}"/>
              </a:ext>
            </a:extLst>
          </p:cNvPr>
          <p:cNvSpPr txBox="1"/>
          <p:nvPr/>
        </p:nvSpPr>
        <p:spPr>
          <a:xfrm>
            <a:off x="1907704" y="3779887"/>
            <a:ext cx="1062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Teleportation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343955-90B2-4BCF-AEEB-10D7A527588E}"/>
              </a:ext>
            </a:extLst>
          </p:cNvPr>
          <p:cNvSpPr txBox="1"/>
          <p:nvPr/>
        </p:nvSpPr>
        <p:spPr>
          <a:xfrm>
            <a:off x="6321756" y="3565583"/>
            <a:ext cx="799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To-do list</a:t>
            </a:r>
          </a:p>
        </p:txBody>
      </p:sp>
    </p:spTree>
    <p:extLst>
      <p:ext uri="{BB962C8B-B14F-4D97-AF65-F5344CB8AC3E}">
        <p14:creationId xmlns:p14="http://schemas.microsoft.com/office/powerpoint/2010/main" val="14948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65400"/>
            <a:ext cx="5218112" cy="1830388"/>
          </a:xfrm>
        </p:spPr>
        <p:txBody>
          <a:bodyPr rtlCol="0" anchor="b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Thank you!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4521200"/>
            <a:ext cx="5218112" cy="15001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GB" dirty="0">
                <a:latin typeface="Arial" charset="0"/>
                <a:cs typeface="Arial" charset="0"/>
              </a:rPr>
              <a:t>Adélaïde Grimaud</a:t>
            </a:r>
          </a:p>
          <a:p>
            <a:r>
              <a:rPr lang="en-GB" b="1" dirty="0">
                <a:latin typeface="Arial" charset="0"/>
                <a:cs typeface="Arial" charset="0"/>
              </a:rPr>
              <a:t>COSYLAB </a:t>
            </a:r>
          </a:p>
          <a:p>
            <a:r>
              <a:rPr lang="en-GB" dirty="0">
                <a:latin typeface="Arial" charset="0"/>
                <a:cs typeface="Arial" charset="0"/>
              </a:rPr>
              <a:t>Web: www.cosylab.com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1" grpId="0" build="p"/>
    </p:bldLst>
  </p:timing>
</p:sld>
</file>

<file path=ppt/theme/theme1.xml><?xml version="1.0" encoding="utf-8"?>
<a:theme xmlns:a="http://schemas.openxmlformats.org/drawingml/2006/main" name="Cosylab_template_MS2007">
  <a:themeElements>
    <a:clrScheme name="Custom 2">
      <a:dk1>
        <a:sysClr val="windowText" lastClr="000000"/>
      </a:dk1>
      <a:lt1>
        <a:sysClr val="window" lastClr="FFFFFF"/>
      </a:lt1>
      <a:dk2>
        <a:srgbClr val="EE2E24"/>
      </a:dk2>
      <a:lt2>
        <a:srgbClr val="A1A1A1"/>
      </a:lt2>
      <a:accent1>
        <a:srgbClr val="595959"/>
      </a:accent1>
      <a:accent2>
        <a:srgbClr val="A3140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SL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sylab_template_MS2007.potx" id="{6D2E6085-C032-4B14-A198-53622EC7C585}" vid="{9BDE00FC-5B82-428F-9FA0-60F6BB3EB1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Cosylab_template_MS2007</Template>
  <TotalTime>117</TotalTime>
  <Words>110</Words>
  <Application>Microsoft Office PowerPoint</Application>
  <PresentationFormat>On-screen Show (4:3)</PresentationFormat>
  <Paragraphs>32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Wingdings 2</vt:lpstr>
      <vt:lpstr>Cosylab_template_MS2007</vt:lpstr>
      <vt:lpstr>Virtual reality and particle accelerators</vt:lpstr>
      <vt:lpstr>For outreach</vt:lpstr>
      <vt:lpstr>System</vt:lpstr>
      <vt:lpstr>Exploration</vt:lpstr>
      <vt:lpstr>Scenario game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COSYLAB</dc:title>
  <dc:creator>Adelaide Grimaud</dc:creator>
  <cp:lastModifiedBy>Adelaide Grimaud</cp:lastModifiedBy>
  <cp:revision>13</cp:revision>
  <dcterms:created xsi:type="dcterms:W3CDTF">2019-01-22T09:56:26Z</dcterms:created>
  <dcterms:modified xsi:type="dcterms:W3CDTF">2019-06-03T10:14:58Z</dcterms:modified>
</cp:coreProperties>
</file>