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3651" r:id="rId5"/>
    <p:sldMasterId id="2147483655" r:id="rId6"/>
  </p:sldMasterIdLst>
  <p:notesMasterIdLst>
    <p:notesMasterId r:id="rId16"/>
  </p:notesMasterIdLst>
  <p:sldIdLst>
    <p:sldId id="257" r:id="rId7"/>
    <p:sldId id="268" r:id="rId8"/>
    <p:sldId id="263" r:id="rId9"/>
    <p:sldId id="266" r:id="rId10"/>
    <p:sldId id="265" r:id="rId11"/>
    <p:sldId id="262" r:id="rId12"/>
    <p:sldId id="267" r:id="rId13"/>
    <p:sldId id="260" r:id="rId14"/>
    <p:sldId id="264"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CD3A45-EB20-4306-94E8-190020D5FDD8}" v="17" dt="2019-06-04T05:05:16.748"/>
    <p1510:client id="{3327F211-98F4-467E-8177-E62D8C165C1F}" v="11" dt="2019-06-04T19:27:26.1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varScale="1">
        <p:scale>
          <a:sx n="68" d="100"/>
          <a:sy n="68" d="100"/>
        </p:scale>
        <p:origin x="1458"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van Finch" userId="461fb495797c6b81" providerId="LiveId" clId="{3327F211-98F4-467E-8177-E62D8C165C1F}"/>
    <pc:docChg chg="addSld modSld">
      <pc:chgData name="Ivan Finch" userId="461fb495797c6b81" providerId="LiveId" clId="{3327F211-98F4-467E-8177-E62D8C165C1F}" dt="2019-06-04T19:28:18.947" v="58" actId="255"/>
      <pc:docMkLst>
        <pc:docMk/>
      </pc:docMkLst>
      <pc:sldChg chg="addSp delSp modSp add">
        <pc:chgData name="Ivan Finch" userId="461fb495797c6b81" providerId="LiveId" clId="{3327F211-98F4-467E-8177-E62D8C165C1F}" dt="2019-06-04T19:28:18.947" v="58" actId="255"/>
        <pc:sldMkLst>
          <pc:docMk/>
          <pc:sldMk cId="1946806063" sldId="268"/>
        </pc:sldMkLst>
        <pc:spChg chg="del">
          <ac:chgData name="Ivan Finch" userId="461fb495797c6b81" providerId="LiveId" clId="{3327F211-98F4-467E-8177-E62D8C165C1F}" dt="2019-06-04T19:24:09.069" v="1"/>
          <ac:spMkLst>
            <pc:docMk/>
            <pc:sldMk cId="1946806063" sldId="268"/>
            <ac:spMk id="2" creationId="{77BEF6A4-5015-4D29-8674-0A7F2A5E3025}"/>
          </ac:spMkLst>
        </pc:spChg>
        <pc:spChg chg="del">
          <ac:chgData name="Ivan Finch" userId="461fb495797c6b81" providerId="LiveId" clId="{3327F211-98F4-467E-8177-E62D8C165C1F}" dt="2019-06-04T19:24:09.069" v="1"/>
          <ac:spMkLst>
            <pc:docMk/>
            <pc:sldMk cId="1946806063" sldId="268"/>
            <ac:spMk id="3" creationId="{DD98D0F9-B8F8-43A5-8290-284BAE65ECA8}"/>
          </ac:spMkLst>
        </pc:spChg>
        <pc:spChg chg="add mod">
          <ac:chgData name="Ivan Finch" userId="461fb495797c6b81" providerId="LiveId" clId="{3327F211-98F4-467E-8177-E62D8C165C1F}" dt="2019-06-04T19:24:45.449" v="32" actId="20577"/>
          <ac:spMkLst>
            <pc:docMk/>
            <pc:sldMk cId="1946806063" sldId="268"/>
            <ac:spMk id="4" creationId="{AD25CE14-4D91-494D-9FB4-160665F6030D}"/>
          </ac:spMkLst>
        </pc:spChg>
        <pc:spChg chg="add del mod">
          <ac:chgData name="Ivan Finch" userId="461fb495797c6b81" providerId="LiveId" clId="{3327F211-98F4-467E-8177-E62D8C165C1F}" dt="2019-06-04T19:24:12.882" v="2"/>
          <ac:spMkLst>
            <pc:docMk/>
            <pc:sldMk cId="1946806063" sldId="268"/>
            <ac:spMk id="5" creationId="{6BF1420F-A42B-4D36-959A-B90B4E5D1AA3}"/>
          </ac:spMkLst>
        </pc:spChg>
        <pc:spChg chg="add mod">
          <ac:chgData name="Ivan Finch" userId="461fb495797c6b81" providerId="LiveId" clId="{3327F211-98F4-467E-8177-E62D8C165C1F}" dt="2019-06-04T19:28:12.351" v="57" actId="255"/>
          <ac:spMkLst>
            <pc:docMk/>
            <pc:sldMk cId="1946806063" sldId="268"/>
            <ac:spMk id="6" creationId="{C671D302-E611-46A5-A377-6375AB88AA16}"/>
          </ac:spMkLst>
        </pc:spChg>
        <pc:spChg chg="add mod">
          <ac:chgData name="Ivan Finch" userId="461fb495797c6b81" providerId="LiveId" clId="{3327F211-98F4-467E-8177-E62D8C165C1F}" dt="2019-06-04T19:28:18.947" v="58" actId="255"/>
          <ac:spMkLst>
            <pc:docMk/>
            <pc:sldMk cId="1946806063" sldId="268"/>
            <ac:spMk id="9" creationId="{1E923622-9BCB-4DEA-AAA9-9961725CF8D2}"/>
          </ac:spMkLst>
        </pc:spChg>
        <pc:picChg chg="add mod">
          <ac:chgData name="Ivan Finch" userId="461fb495797c6b81" providerId="LiveId" clId="{3327F211-98F4-467E-8177-E62D8C165C1F}" dt="2019-06-04T19:24:32.605" v="6" actId="14100"/>
          <ac:picMkLst>
            <pc:docMk/>
            <pc:sldMk cId="1946806063" sldId="268"/>
            <ac:picMk id="1026" creationId="{02E88D49-3F4D-4EA5-B300-5ED090736A7E}"/>
          </ac:picMkLst>
        </pc:picChg>
        <pc:cxnChg chg="add mod">
          <ac:chgData name="Ivan Finch" userId="461fb495797c6b81" providerId="LiveId" clId="{3327F211-98F4-467E-8177-E62D8C165C1F}" dt="2019-06-04T19:28:12.351" v="57" actId="255"/>
          <ac:cxnSpMkLst>
            <pc:docMk/>
            <pc:sldMk cId="1946806063" sldId="268"/>
            <ac:cxnSpMk id="8" creationId="{645EFCFF-7E47-442D-B19B-6FC6B919422D}"/>
          </ac:cxnSpMkLst>
        </pc:cxnChg>
        <pc:cxnChg chg="add mod">
          <ac:chgData name="Ivan Finch" userId="461fb495797c6b81" providerId="LiveId" clId="{3327F211-98F4-467E-8177-E62D8C165C1F}" dt="2019-06-04T19:28:18.947" v="58" actId="255"/>
          <ac:cxnSpMkLst>
            <pc:docMk/>
            <pc:sldMk cId="1946806063" sldId="268"/>
            <ac:cxnSpMk id="11" creationId="{A8CE75D9-1195-4BEB-9453-9D028034133C}"/>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6C66B7D3-8C46-4663-A888-30727063E661}" type="slidenum">
              <a:rPr lang="en-US" altLang="en-US"/>
              <a:pPr>
                <a:defRPr/>
              </a:pPr>
              <a:t>‹#›</a:t>
            </a:fld>
            <a:endParaRPr lang="en-US" altLang="en-US"/>
          </a:p>
        </p:txBody>
      </p:sp>
    </p:spTree>
    <p:extLst>
      <p:ext uri="{BB962C8B-B14F-4D97-AF65-F5344CB8AC3E}">
        <p14:creationId xmlns:p14="http://schemas.microsoft.com/office/powerpoint/2010/main" val="23898634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6C66B7D3-8C46-4663-A888-30727063E661}" type="slidenum">
              <a:rPr lang="en-US" altLang="en-US" smtClean="0"/>
              <a:pPr>
                <a:defRPr/>
              </a:pPr>
              <a:t>1</a:t>
            </a:fld>
            <a:endParaRPr lang="en-US" altLang="en-US"/>
          </a:p>
        </p:txBody>
      </p:sp>
    </p:spTree>
    <p:extLst>
      <p:ext uri="{BB962C8B-B14F-4D97-AF65-F5344CB8AC3E}">
        <p14:creationId xmlns:p14="http://schemas.microsoft.com/office/powerpoint/2010/main" val="17512891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09575"/>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3"/>
          <p:cNvSpPr>
            <a:spLocks noGrp="1" noChangeArrowheads="1"/>
          </p:cNvSpPr>
          <p:nvPr>
            <p:ph type="ctrTitle"/>
          </p:nvPr>
        </p:nvSpPr>
        <p:spPr>
          <a:xfrm>
            <a:off x="685800" y="1700213"/>
            <a:ext cx="7772400" cy="1470025"/>
          </a:xfrm>
        </p:spPr>
        <p:txBody>
          <a:bodyPr/>
          <a:lstStyle>
            <a:lvl1pPr>
              <a:defRPr/>
            </a:lvl1pPr>
          </a:lstStyle>
          <a:p>
            <a:pPr lvl="0"/>
            <a:r>
              <a:rPr lang="en-US" altLang="en-US" noProof="0"/>
              <a:t>Click to edit Master title style</a:t>
            </a:r>
          </a:p>
        </p:txBody>
      </p:sp>
      <p:sp>
        <p:nvSpPr>
          <p:cNvPr id="6148" name="Rectangle 4"/>
          <p:cNvSpPr>
            <a:spLocks noGrp="1" noChangeArrowheads="1"/>
          </p:cNvSpPr>
          <p:nvPr>
            <p:ph type="subTitle" idx="1"/>
          </p:nvPr>
        </p:nvSpPr>
        <p:spPr>
          <a:xfrm>
            <a:off x="1371600" y="3429000"/>
            <a:ext cx="6400800" cy="1752600"/>
          </a:xfrm>
        </p:spPr>
        <p:txBody>
          <a:bodyPr/>
          <a:lstStyle>
            <a:lvl1pPr marL="0" indent="0" algn="ctr">
              <a:buFontTx/>
              <a:buNone/>
              <a:defRPr/>
            </a:lvl1pPr>
          </a:lstStyle>
          <a:p>
            <a:pPr lvl="0"/>
            <a:r>
              <a:rPr lang="en-US" altLang="en-US" noProof="0"/>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726394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456467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308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530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892342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Grp="1" noChangeArrowheads="1"/>
          </p:cNvSpPr>
          <p:nvPr>
            <p:ph type="ctrTitle" hasCustomPrompt="1"/>
          </p:nvPr>
        </p:nvSpPr>
        <p:spPr>
          <a:xfrm>
            <a:off x="685800" y="1700213"/>
            <a:ext cx="7772400" cy="1470025"/>
          </a:xfrm>
        </p:spPr>
        <p:txBody>
          <a:bodyPr/>
          <a:lstStyle>
            <a:lvl1pPr>
              <a:defRPr/>
            </a:lvl1pPr>
          </a:lstStyle>
          <a:p>
            <a:pPr lvl="0"/>
            <a:r>
              <a:rPr kumimoji="0" lang="en-US" altLang="en-US" sz="4400" b="1" i="0" u="none" strike="noStrike" kern="0" cap="none" spc="0" normalizeH="0" baseline="0" noProof="0" dirty="0">
                <a:ln>
                  <a:noFill/>
                </a:ln>
                <a:solidFill>
                  <a:srgbClr val="3C8C93"/>
                </a:solidFill>
                <a:effectLst/>
                <a:uLnTx/>
                <a:uFillTx/>
                <a:latin typeface="Calibri" pitchFamily="34" charset="0"/>
                <a:cs typeface="Arial" pitchFamily="34" charset="0"/>
              </a:rPr>
              <a:t>Test </a:t>
            </a:r>
            <a:endParaRPr lang="en-US" altLang="en-US" noProof="0" dirty="0"/>
          </a:p>
        </p:txBody>
      </p:sp>
      <p:sp>
        <p:nvSpPr>
          <p:cNvPr id="8196" name="Rectangle 4"/>
          <p:cNvSpPr>
            <a:spLocks noGrp="1" noChangeArrowheads="1"/>
          </p:cNvSpPr>
          <p:nvPr>
            <p:ph type="subTitle" idx="1"/>
          </p:nvPr>
        </p:nvSpPr>
        <p:spPr>
          <a:xfrm>
            <a:off x="1371600" y="3357563"/>
            <a:ext cx="6400800" cy="1752600"/>
          </a:xfrm>
        </p:spPr>
        <p:txBody>
          <a:bodyPr/>
          <a:lstStyle>
            <a:lvl1pPr marL="0" indent="0" algn="ctr">
              <a:buFontTx/>
              <a:buNone/>
              <a:defRPr/>
            </a:lvl1pPr>
          </a:lstStyle>
          <a:p>
            <a:pPr eaLnBrk="1" hangingPunct="1"/>
            <a:endParaRPr lang="en-US" altLang="en-US" dirty="0">
              <a:latin typeface="Calibri" pitchFamily="34" charset="0"/>
            </a:endParaRPr>
          </a:p>
        </p:txBody>
      </p:sp>
      <p:sp>
        <p:nvSpPr>
          <p:cNvPr id="5" name="Rectangle 5"/>
          <p:cNvSpPr>
            <a:spLocks noGrp="1" noChangeArrowheads="1"/>
          </p:cNvSpPr>
          <p:nvPr>
            <p:ph type="dt" sz="half" idx="10"/>
          </p:nvPr>
        </p:nvSpPr>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p:txBody>
          <a:bodyPr/>
          <a:lstStyle>
            <a:lvl1pPr>
              <a:defRPr/>
            </a:lvl1pPr>
          </a:lstStyle>
          <a:p>
            <a:pPr>
              <a:defRPr/>
            </a:pPr>
            <a:fld id="{2AA3DB54-D637-4E33-A79B-224AAC6FDDA8}" type="slidenum">
              <a:rPr lang="en-US" altLang="en-US"/>
              <a:pPr>
                <a:defRPr/>
              </a:pPr>
              <a:t>‹#›</a:t>
            </a:fld>
            <a:endParaRPr lang="en-US" altLang="en-US"/>
          </a:p>
        </p:txBody>
      </p:sp>
    </p:spTree>
    <p:extLst>
      <p:ext uri="{BB962C8B-B14F-4D97-AF65-F5344CB8AC3E}">
        <p14:creationId xmlns:p14="http://schemas.microsoft.com/office/powerpoint/2010/main" val="37985743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9CDDC039-F454-47A1-9CE3-DE32AB0CB61E}" type="slidenum">
              <a:rPr lang="en-US" altLang="en-US"/>
              <a:pPr>
                <a:defRPr/>
              </a:pPr>
              <a:t>‹#›</a:t>
            </a:fld>
            <a:endParaRPr lang="en-US" altLang="en-US"/>
          </a:p>
        </p:txBody>
      </p:sp>
    </p:spTree>
    <p:extLst>
      <p:ext uri="{BB962C8B-B14F-4D97-AF65-F5344CB8AC3E}">
        <p14:creationId xmlns:p14="http://schemas.microsoft.com/office/powerpoint/2010/main" val="3526670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B8A57635-71DE-4482-BBC4-06F98982A0E5}" type="slidenum">
              <a:rPr lang="en-US" altLang="en-US"/>
              <a:pPr>
                <a:defRPr/>
              </a:pPr>
              <a:t>‹#›</a:t>
            </a:fld>
            <a:endParaRPr lang="en-US" altLang="en-US"/>
          </a:p>
        </p:txBody>
      </p:sp>
    </p:spTree>
    <p:extLst>
      <p:ext uri="{BB962C8B-B14F-4D97-AF65-F5344CB8AC3E}">
        <p14:creationId xmlns:p14="http://schemas.microsoft.com/office/powerpoint/2010/main" val="2519239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49500"/>
            <a:ext cx="4038600" cy="3776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49500"/>
            <a:ext cx="4038600" cy="3776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176FE9A7-8FB6-430B-8E3B-1690B604E6FA}" type="slidenum">
              <a:rPr lang="en-US" altLang="en-US"/>
              <a:pPr>
                <a:defRPr/>
              </a:pPr>
              <a:t>‹#›</a:t>
            </a:fld>
            <a:endParaRPr lang="en-US" altLang="en-US"/>
          </a:p>
        </p:txBody>
      </p:sp>
    </p:spTree>
    <p:extLst>
      <p:ext uri="{BB962C8B-B14F-4D97-AF65-F5344CB8AC3E}">
        <p14:creationId xmlns:p14="http://schemas.microsoft.com/office/powerpoint/2010/main" val="17838850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998E76C7-08BB-4840-A76A-97C7431AA2B7}" type="slidenum">
              <a:rPr lang="en-US" altLang="en-US"/>
              <a:pPr>
                <a:defRPr/>
              </a:pPr>
              <a:t>‹#›</a:t>
            </a:fld>
            <a:endParaRPr lang="en-US" altLang="en-US"/>
          </a:p>
        </p:txBody>
      </p:sp>
    </p:spTree>
    <p:extLst>
      <p:ext uri="{BB962C8B-B14F-4D97-AF65-F5344CB8AC3E}">
        <p14:creationId xmlns:p14="http://schemas.microsoft.com/office/powerpoint/2010/main" val="8677041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1977750E-7240-4B57-829A-13AD6E3540BA}" type="slidenum">
              <a:rPr lang="en-US" altLang="en-US"/>
              <a:pPr>
                <a:defRPr/>
              </a:pPr>
              <a:t>‹#›</a:t>
            </a:fld>
            <a:endParaRPr lang="en-US" altLang="en-US"/>
          </a:p>
        </p:txBody>
      </p:sp>
    </p:spTree>
    <p:extLst>
      <p:ext uri="{BB962C8B-B14F-4D97-AF65-F5344CB8AC3E}">
        <p14:creationId xmlns:p14="http://schemas.microsoft.com/office/powerpoint/2010/main" val="20855812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fld id="{F835F760-AC15-4147-8C8C-8651EF9ED13D}" type="slidenum">
              <a:rPr lang="en-US" altLang="en-US"/>
              <a:pPr>
                <a:defRPr/>
              </a:pPr>
              <a:t>‹#›</a:t>
            </a:fld>
            <a:endParaRPr lang="en-US" altLang="en-US"/>
          </a:p>
        </p:txBody>
      </p:sp>
    </p:spTree>
    <p:extLst>
      <p:ext uri="{BB962C8B-B14F-4D97-AF65-F5344CB8AC3E}">
        <p14:creationId xmlns:p14="http://schemas.microsoft.com/office/powerpoint/2010/main" val="16355171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ADCBB46E-45C9-4C9A-9E7F-F1CC15A756F2}" type="slidenum">
              <a:rPr lang="en-US" altLang="en-US"/>
              <a:pPr>
                <a:defRPr/>
              </a:pPr>
              <a:t>‹#›</a:t>
            </a:fld>
            <a:endParaRPr lang="en-US" altLang="en-US"/>
          </a:p>
        </p:txBody>
      </p:sp>
    </p:spTree>
    <p:extLst>
      <p:ext uri="{BB962C8B-B14F-4D97-AF65-F5344CB8AC3E}">
        <p14:creationId xmlns:p14="http://schemas.microsoft.com/office/powerpoint/2010/main" val="2105868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8380612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349CE3CC-B76F-42C6-9298-E18B5B23B526}" type="slidenum">
              <a:rPr lang="en-US" altLang="en-US"/>
              <a:pPr>
                <a:defRPr/>
              </a:pPr>
              <a:t>‹#›</a:t>
            </a:fld>
            <a:endParaRPr lang="en-US" altLang="en-US"/>
          </a:p>
        </p:txBody>
      </p:sp>
    </p:spTree>
    <p:extLst>
      <p:ext uri="{BB962C8B-B14F-4D97-AF65-F5344CB8AC3E}">
        <p14:creationId xmlns:p14="http://schemas.microsoft.com/office/powerpoint/2010/main" val="276438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D7C26F17-7385-4174-BB51-F6FC8A27AE5B}" type="slidenum">
              <a:rPr lang="en-US" altLang="en-US"/>
              <a:pPr>
                <a:defRPr/>
              </a:pPr>
              <a:t>‹#›</a:t>
            </a:fld>
            <a:endParaRPr lang="en-US" altLang="en-US"/>
          </a:p>
        </p:txBody>
      </p:sp>
    </p:spTree>
    <p:extLst>
      <p:ext uri="{BB962C8B-B14F-4D97-AF65-F5344CB8AC3E}">
        <p14:creationId xmlns:p14="http://schemas.microsoft.com/office/powerpoint/2010/main" val="4222466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0641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062038"/>
            <a:ext cx="6019800" cy="506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326D4EDC-42F5-4434-B2A0-A9F0E2E41FF5}" type="slidenum">
              <a:rPr lang="en-US" altLang="en-US"/>
              <a:pPr>
                <a:defRPr/>
              </a:pPr>
              <a:t>‹#›</a:t>
            </a:fld>
            <a:endParaRPr lang="en-US" altLang="en-US"/>
          </a:p>
        </p:txBody>
      </p:sp>
    </p:spTree>
    <p:extLst>
      <p:ext uri="{BB962C8B-B14F-4D97-AF65-F5344CB8AC3E}">
        <p14:creationId xmlns:p14="http://schemas.microsoft.com/office/powerpoint/2010/main" val="26747400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09575"/>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3"/>
          <p:cNvSpPr>
            <a:spLocks noGrp="1" noChangeArrowheads="1"/>
          </p:cNvSpPr>
          <p:nvPr>
            <p:ph type="ctrTitle"/>
          </p:nvPr>
        </p:nvSpPr>
        <p:spPr>
          <a:xfrm>
            <a:off x="685800" y="1484313"/>
            <a:ext cx="7772400" cy="1470025"/>
          </a:xfrm>
        </p:spPr>
        <p:txBody>
          <a:bodyPr/>
          <a:lstStyle>
            <a:lvl1pPr>
              <a:defRPr/>
            </a:lvl1pPr>
          </a:lstStyle>
          <a:p>
            <a:pPr lvl="0"/>
            <a:r>
              <a:rPr lang="en-US" altLang="en-US" noProof="0"/>
              <a:t>Click to edit Master title style</a:t>
            </a:r>
          </a:p>
        </p:txBody>
      </p:sp>
      <p:sp>
        <p:nvSpPr>
          <p:cNvPr id="12292" name="Rectangle 4"/>
          <p:cNvSpPr>
            <a:spLocks noGrp="1" noChangeArrowheads="1"/>
          </p:cNvSpPr>
          <p:nvPr>
            <p:ph type="subTitle" idx="1"/>
          </p:nvPr>
        </p:nvSpPr>
        <p:spPr>
          <a:xfrm>
            <a:off x="1371600" y="3213100"/>
            <a:ext cx="6400800" cy="1752600"/>
          </a:xfrm>
        </p:spPr>
        <p:txBody>
          <a:bodyPr/>
          <a:lstStyle>
            <a:lvl1pPr marL="0" indent="0" algn="ctr">
              <a:buFontTx/>
              <a:buNone/>
              <a:defRPr/>
            </a:lvl1pPr>
          </a:lstStyle>
          <a:p>
            <a:pPr lvl="0"/>
            <a:r>
              <a:rPr lang="en-US" altLang="en-US" noProof="0"/>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42797545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42161168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42068502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3773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3773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23761960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5819955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9662197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054798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2818982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169037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9581390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3776382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990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099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71954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205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205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990545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175794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2476155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730470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4162134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700305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409575"/>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600200"/>
            <a:ext cx="8229600" cy="420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125"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3778"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Sans" pitchFamily="34" charset="0"/>
        </a:defRPr>
      </a:lvl2pPr>
      <a:lvl3pPr algn="ctr" rtl="0" eaLnBrk="0" fontAlgn="base" hangingPunct="0">
        <a:spcBef>
          <a:spcPct val="0"/>
        </a:spcBef>
        <a:spcAft>
          <a:spcPct val="0"/>
        </a:spcAft>
        <a:defRPr sz="4400">
          <a:solidFill>
            <a:schemeClr val="tx2"/>
          </a:solidFill>
          <a:latin typeface="Lucida Sans" pitchFamily="34" charset="0"/>
        </a:defRPr>
      </a:lvl3pPr>
      <a:lvl4pPr algn="ctr" rtl="0" eaLnBrk="0" fontAlgn="base" hangingPunct="0">
        <a:spcBef>
          <a:spcPct val="0"/>
        </a:spcBef>
        <a:spcAft>
          <a:spcPct val="0"/>
        </a:spcAft>
        <a:defRPr sz="4400">
          <a:solidFill>
            <a:schemeClr val="tx2"/>
          </a:solidFill>
          <a:latin typeface="Lucida Sans" pitchFamily="34" charset="0"/>
        </a:defRPr>
      </a:lvl4pPr>
      <a:lvl5pPr algn="ctr" rtl="0" eaLnBrk="0" fontAlgn="base" hangingPunct="0">
        <a:spcBef>
          <a:spcPct val="0"/>
        </a:spcBef>
        <a:spcAft>
          <a:spcPct val="0"/>
        </a:spcAft>
        <a:defRPr sz="4400">
          <a:solidFill>
            <a:schemeClr val="tx2"/>
          </a:solidFill>
          <a:latin typeface="Lucida Sans" pitchFamily="34" charset="0"/>
        </a:defRPr>
      </a:lvl5pPr>
      <a:lvl6pPr marL="457200" algn="ctr" rtl="0" fontAlgn="base">
        <a:spcBef>
          <a:spcPct val="0"/>
        </a:spcBef>
        <a:spcAft>
          <a:spcPct val="0"/>
        </a:spcAft>
        <a:defRPr sz="4400">
          <a:solidFill>
            <a:schemeClr val="tx2"/>
          </a:solidFill>
          <a:latin typeface="Lucida Sans" pitchFamily="34" charset="0"/>
        </a:defRPr>
      </a:lvl6pPr>
      <a:lvl7pPr marL="914400" algn="ctr" rtl="0" fontAlgn="base">
        <a:spcBef>
          <a:spcPct val="0"/>
        </a:spcBef>
        <a:spcAft>
          <a:spcPct val="0"/>
        </a:spcAft>
        <a:defRPr sz="4400">
          <a:solidFill>
            <a:schemeClr val="tx2"/>
          </a:solidFill>
          <a:latin typeface="Lucida Sans" pitchFamily="34" charset="0"/>
        </a:defRPr>
      </a:lvl7pPr>
      <a:lvl8pPr marL="1371600" algn="ctr" rtl="0" fontAlgn="base">
        <a:spcBef>
          <a:spcPct val="0"/>
        </a:spcBef>
        <a:spcAft>
          <a:spcPct val="0"/>
        </a:spcAft>
        <a:defRPr sz="4400">
          <a:solidFill>
            <a:schemeClr val="tx2"/>
          </a:solidFill>
          <a:latin typeface="Lucida Sans" pitchFamily="34" charset="0"/>
        </a:defRPr>
      </a:lvl8pPr>
      <a:lvl9pPr marL="1828800" algn="ctr" rtl="0" fontAlgn="base">
        <a:spcBef>
          <a:spcPct val="0"/>
        </a:spcBef>
        <a:spcAft>
          <a:spcPct val="0"/>
        </a:spcAft>
        <a:defRPr sz="4400">
          <a:solidFill>
            <a:schemeClr val="tx2"/>
          </a:solidFill>
          <a:latin typeface="Lucida San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2411413" y="1062038"/>
            <a:ext cx="6275387"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2" name="Rectangle 4"/>
          <p:cNvSpPr>
            <a:spLocks noGrp="1" noChangeArrowheads="1"/>
          </p:cNvSpPr>
          <p:nvPr>
            <p:ph type="body" idx="1"/>
          </p:nvPr>
        </p:nvSpPr>
        <p:spPr bwMode="auto">
          <a:xfrm>
            <a:off x="457200" y="2349500"/>
            <a:ext cx="8229600" cy="3776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173"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en-US"/>
          </a:p>
        </p:txBody>
      </p:sp>
      <p:sp>
        <p:nvSpPr>
          <p:cNvPr id="7174"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en-US"/>
          </a:p>
        </p:txBody>
      </p:sp>
      <p:sp>
        <p:nvSpPr>
          <p:cNvPr id="7175"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57461B87-D64E-4BE1-AC71-97B6C3C8C8E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79"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Sans" pitchFamily="34" charset="0"/>
        </a:defRPr>
      </a:lvl2pPr>
      <a:lvl3pPr algn="ctr" rtl="0" eaLnBrk="0" fontAlgn="base" hangingPunct="0">
        <a:spcBef>
          <a:spcPct val="0"/>
        </a:spcBef>
        <a:spcAft>
          <a:spcPct val="0"/>
        </a:spcAft>
        <a:defRPr sz="4400">
          <a:solidFill>
            <a:schemeClr val="tx2"/>
          </a:solidFill>
          <a:latin typeface="Lucida Sans" pitchFamily="34" charset="0"/>
        </a:defRPr>
      </a:lvl3pPr>
      <a:lvl4pPr algn="ctr" rtl="0" eaLnBrk="0" fontAlgn="base" hangingPunct="0">
        <a:spcBef>
          <a:spcPct val="0"/>
        </a:spcBef>
        <a:spcAft>
          <a:spcPct val="0"/>
        </a:spcAft>
        <a:defRPr sz="4400">
          <a:solidFill>
            <a:schemeClr val="tx2"/>
          </a:solidFill>
          <a:latin typeface="Lucida Sans" pitchFamily="34" charset="0"/>
        </a:defRPr>
      </a:lvl4pPr>
      <a:lvl5pPr algn="ctr" rtl="0" eaLnBrk="0" fontAlgn="base" hangingPunct="0">
        <a:spcBef>
          <a:spcPct val="0"/>
        </a:spcBef>
        <a:spcAft>
          <a:spcPct val="0"/>
        </a:spcAft>
        <a:defRPr sz="4400">
          <a:solidFill>
            <a:schemeClr val="tx2"/>
          </a:solidFill>
          <a:latin typeface="Lucida Sans" pitchFamily="34" charset="0"/>
        </a:defRPr>
      </a:lvl5pPr>
      <a:lvl6pPr marL="457200" algn="ctr" rtl="0" fontAlgn="base">
        <a:spcBef>
          <a:spcPct val="0"/>
        </a:spcBef>
        <a:spcAft>
          <a:spcPct val="0"/>
        </a:spcAft>
        <a:defRPr sz="4400">
          <a:solidFill>
            <a:schemeClr val="tx2"/>
          </a:solidFill>
          <a:latin typeface="Lucida Sans" pitchFamily="34" charset="0"/>
        </a:defRPr>
      </a:lvl6pPr>
      <a:lvl7pPr marL="914400" algn="ctr" rtl="0" fontAlgn="base">
        <a:spcBef>
          <a:spcPct val="0"/>
        </a:spcBef>
        <a:spcAft>
          <a:spcPct val="0"/>
        </a:spcAft>
        <a:defRPr sz="4400">
          <a:solidFill>
            <a:schemeClr val="tx2"/>
          </a:solidFill>
          <a:latin typeface="Lucida Sans" pitchFamily="34" charset="0"/>
        </a:defRPr>
      </a:lvl7pPr>
      <a:lvl8pPr marL="1371600" algn="ctr" rtl="0" fontAlgn="base">
        <a:spcBef>
          <a:spcPct val="0"/>
        </a:spcBef>
        <a:spcAft>
          <a:spcPct val="0"/>
        </a:spcAft>
        <a:defRPr sz="4400">
          <a:solidFill>
            <a:schemeClr val="tx2"/>
          </a:solidFill>
          <a:latin typeface="Lucida Sans" pitchFamily="34" charset="0"/>
        </a:defRPr>
      </a:lvl8pPr>
      <a:lvl9pPr marL="1828800" algn="ctr" rtl="0" fontAlgn="base">
        <a:spcBef>
          <a:spcPct val="0"/>
        </a:spcBef>
        <a:spcAft>
          <a:spcPct val="0"/>
        </a:spcAft>
        <a:defRPr sz="4400">
          <a:solidFill>
            <a:schemeClr val="tx2"/>
          </a:solidFill>
          <a:latin typeface="Lucida San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409575"/>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6" name="Rectangle 4"/>
          <p:cNvSpPr>
            <a:spLocks noGrp="1" noChangeArrowheads="1"/>
          </p:cNvSpPr>
          <p:nvPr>
            <p:ph type="body" idx="1"/>
          </p:nvPr>
        </p:nvSpPr>
        <p:spPr bwMode="auto">
          <a:xfrm>
            <a:off x="457200" y="1600200"/>
            <a:ext cx="8229600" cy="377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1269"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3780"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p:txBody>
          <a:bodyPr/>
          <a:lstStyle/>
          <a:p>
            <a:r>
              <a:rPr lang="en-GB" altLang="en-US" dirty="0"/>
              <a:t>Early Experiences in Adopting EPICS</a:t>
            </a:r>
          </a:p>
        </p:txBody>
      </p:sp>
      <p:sp>
        <p:nvSpPr>
          <p:cNvPr id="9219" name="Subtitle 2"/>
          <p:cNvSpPr>
            <a:spLocks noGrp="1"/>
          </p:cNvSpPr>
          <p:nvPr>
            <p:ph type="subTitle" idx="1"/>
          </p:nvPr>
        </p:nvSpPr>
        <p:spPr>
          <a:xfrm>
            <a:off x="1371600" y="4077072"/>
            <a:ext cx="6400800" cy="1752600"/>
          </a:xfrm>
        </p:spPr>
        <p:txBody>
          <a:bodyPr/>
          <a:lstStyle/>
          <a:p>
            <a:r>
              <a:rPr lang="en-GB" altLang="en-US" dirty="0"/>
              <a:t>Ivan Finch</a:t>
            </a:r>
          </a:p>
          <a:p>
            <a:r>
              <a:rPr lang="en-GB" altLang="en-US" dirty="0"/>
              <a:t>ISIS Accelerator Controls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25CE14-4D91-494D-9FB4-160665F6030D}"/>
              </a:ext>
            </a:extLst>
          </p:cNvPr>
          <p:cNvSpPr>
            <a:spLocks noGrp="1"/>
          </p:cNvSpPr>
          <p:nvPr>
            <p:ph type="title"/>
          </p:nvPr>
        </p:nvSpPr>
        <p:spPr/>
        <p:txBody>
          <a:bodyPr/>
          <a:lstStyle/>
          <a:p>
            <a:r>
              <a:rPr lang="en-GB" dirty="0"/>
              <a:t>ISIS (and Diamond)</a:t>
            </a:r>
          </a:p>
        </p:txBody>
      </p:sp>
      <p:pic>
        <p:nvPicPr>
          <p:cNvPr id="1026" name="Picture 2" descr="https://www.isis.stfc.ac.uk/Gallery/06EC3818%20Campus%20aerial%20view.jpg">
            <a:extLst>
              <a:ext uri="{FF2B5EF4-FFF2-40B4-BE49-F238E27FC236}">
                <a16:creationId xmlns:a16="http://schemas.microsoft.com/office/drawing/2014/main" id="{02E88D49-3F4D-4EA5-B300-5ED090736A7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2237293"/>
            <a:ext cx="5904656" cy="447462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671D302-E611-46A5-A377-6375AB88AA16}"/>
              </a:ext>
            </a:extLst>
          </p:cNvPr>
          <p:cNvSpPr txBox="1"/>
          <p:nvPr/>
        </p:nvSpPr>
        <p:spPr>
          <a:xfrm>
            <a:off x="7020272" y="4293096"/>
            <a:ext cx="1625766" cy="523220"/>
          </a:xfrm>
          <a:prstGeom prst="rect">
            <a:avLst/>
          </a:prstGeom>
          <a:noFill/>
        </p:spPr>
        <p:txBody>
          <a:bodyPr wrap="none" rtlCol="0">
            <a:spAutoFit/>
          </a:bodyPr>
          <a:lstStyle/>
          <a:p>
            <a:r>
              <a:rPr lang="en-GB" sz="2800" dirty="0"/>
              <a:t>Diamond</a:t>
            </a:r>
          </a:p>
        </p:txBody>
      </p:sp>
      <p:cxnSp>
        <p:nvCxnSpPr>
          <p:cNvPr id="8" name="Straight Arrow Connector 7">
            <a:extLst>
              <a:ext uri="{FF2B5EF4-FFF2-40B4-BE49-F238E27FC236}">
                <a16:creationId xmlns:a16="http://schemas.microsoft.com/office/drawing/2014/main" id="{645EFCFF-7E47-442D-B19B-6FC6B919422D}"/>
              </a:ext>
            </a:extLst>
          </p:cNvPr>
          <p:cNvCxnSpPr>
            <a:stCxn id="6" idx="1"/>
          </p:cNvCxnSpPr>
          <p:nvPr/>
        </p:nvCxnSpPr>
        <p:spPr>
          <a:xfrm flipH="1" flipV="1">
            <a:off x="6228184" y="4437112"/>
            <a:ext cx="792088" cy="117594"/>
          </a:xfrm>
          <a:prstGeom prst="straightConnector1">
            <a:avLst/>
          </a:prstGeom>
          <a:ln w="57150" cap="flat" cmpd="sng" algn="ctr">
            <a:solidFill>
              <a:srgbClr val="FFFF00"/>
            </a:solidFill>
            <a:prstDash val="solid"/>
            <a:round/>
            <a:headEnd type="none" w="med" len="med"/>
            <a:tailEnd type="arrow"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9" name="TextBox 8">
            <a:extLst>
              <a:ext uri="{FF2B5EF4-FFF2-40B4-BE49-F238E27FC236}">
                <a16:creationId xmlns:a16="http://schemas.microsoft.com/office/drawing/2014/main" id="{1E923622-9BCB-4DEA-AAA9-9961725CF8D2}"/>
              </a:ext>
            </a:extLst>
          </p:cNvPr>
          <p:cNvSpPr txBox="1"/>
          <p:nvPr/>
        </p:nvSpPr>
        <p:spPr>
          <a:xfrm>
            <a:off x="7020272" y="5589240"/>
            <a:ext cx="861133" cy="523220"/>
          </a:xfrm>
          <a:prstGeom prst="rect">
            <a:avLst/>
          </a:prstGeom>
          <a:noFill/>
        </p:spPr>
        <p:txBody>
          <a:bodyPr wrap="none" rtlCol="0">
            <a:spAutoFit/>
          </a:bodyPr>
          <a:lstStyle/>
          <a:p>
            <a:r>
              <a:rPr lang="en-GB" sz="2800" dirty="0"/>
              <a:t>ISIS</a:t>
            </a:r>
          </a:p>
        </p:txBody>
      </p:sp>
      <p:cxnSp>
        <p:nvCxnSpPr>
          <p:cNvPr id="11" name="Straight Arrow Connector 10">
            <a:extLst>
              <a:ext uri="{FF2B5EF4-FFF2-40B4-BE49-F238E27FC236}">
                <a16:creationId xmlns:a16="http://schemas.microsoft.com/office/drawing/2014/main" id="{A8CE75D9-1195-4BEB-9453-9D028034133C}"/>
              </a:ext>
            </a:extLst>
          </p:cNvPr>
          <p:cNvCxnSpPr>
            <a:stCxn id="9" idx="1"/>
          </p:cNvCxnSpPr>
          <p:nvPr/>
        </p:nvCxnSpPr>
        <p:spPr>
          <a:xfrm flipH="1" flipV="1">
            <a:off x="4788024" y="5301208"/>
            <a:ext cx="2232248" cy="549642"/>
          </a:xfrm>
          <a:prstGeom prst="straightConnector1">
            <a:avLst/>
          </a:prstGeom>
          <a:ln w="57150">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6806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Accelerator Controls</a:t>
            </a:r>
          </a:p>
        </p:txBody>
      </p:sp>
      <p:sp>
        <p:nvSpPr>
          <p:cNvPr id="4" name="Content Placeholder 3">
            <a:extLst>
              <a:ext uri="{FF2B5EF4-FFF2-40B4-BE49-F238E27FC236}">
                <a16:creationId xmlns:a16="http://schemas.microsoft.com/office/drawing/2014/main" id="{971EEA77-06AB-467D-873F-769AE13D8212}"/>
              </a:ext>
            </a:extLst>
          </p:cNvPr>
          <p:cNvSpPr>
            <a:spLocks noGrp="1"/>
          </p:cNvSpPr>
          <p:nvPr>
            <p:ph sz="half" idx="1"/>
          </p:nvPr>
        </p:nvSpPr>
        <p:spPr/>
        <p:txBody>
          <a:bodyPr/>
          <a:lstStyle/>
          <a:p>
            <a:pPr marL="0" indent="0">
              <a:buNone/>
              <a:defRPr/>
            </a:pPr>
            <a:r>
              <a:rPr lang="en-GB" dirty="0" err="1"/>
              <a:t>Vsystem</a:t>
            </a:r>
            <a:r>
              <a:rPr lang="en-GB" dirty="0"/>
              <a:t> is a commercially supported package, related to EPICS.</a:t>
            </a:r>
          </a:p>
          <a:p>
            <a:pPr>
              <a:defRPr/>
            </a:pPr>
            <a:endParaRPr lang="en-GB" dirty="0"/>
          </a:p>
          <a:p>
            <a:pPr marL="0" indent="0">
              <a:buNone/>
              <a:defRPr/>
            </a:pPr>
            <a:r>
              <a:rPr lang="en-GB" dirty="0" err="1"/>
              <a:t>Vsystem</a:t>
            </a:r>
            <a:r>
              <a:rPr lang="en-GB" dirty="0"/>
              <a:t> is installed on the OpenVMS operating system on Intel Itaniums.</a:t>
            </a:r>
          </a:p>
          <a:p>
            <a:pPr marL="0" indent="0">
              <a:buNone/>
            </a:pPr>
            <a:endParaRPr lang="en-GB" dirty="0"/>
          </a:p>
        </p:txBody>
      </p:sp>
      <p:pic>
        <p:nvPicPr>
          <p:cNvPr id="6" name="Picture 8">
            <a:extLst>
              <a:ext uri="{FF2B5EF4-FFF2-40B4-BE49-F238E27FC236}">
                <a16:creationId xmlns:a16="http://schemas.microsoft.com/office/drawing/2014/main" id="{CAE54E85-48FF-4A2B-8F90-135E4A9C5D57}"/>
              </a:ext>
            </a:extLst>
          </p:cNvPr>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622391"/>
            <a:ext cx="4038600" cy="3230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3926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CE86D-8637-478A-9B06-F70357F0DAD5}"/>
              </a:ext>
            </a:extLst>
          </p:cNvPr>
          <p:cNvSpPr>
            <a:spLocks noGrp="1"/>
          </p:cNvSpPr>
          <p:nvPr>
            <p:ph type="title"/>
          </p:nvPr>
        </p:nvSpPr>
        <p:spPr/>
        <p:txBody>
          <a:bodyPr/>
          <a:lstStyle/>
          <a:p>
            <a:r>
              <a:rPr lang="en-GB" dirty="0"/>
              <a:t>Separated at Birth</a:t>
            </a:r>
          </a:p>
        </p:txBody>
      </p:sp>
      <p:pic>
        <p:nvPicPr>
          <p:cNvPr id="7" name="Content Placeholder 6" descr="A close up of a screen&#10;&#10;Description automatically generated">
            <a:extLst>
              <a:ext uri="{FF2B5EF4-FFF2-40B4-BE49-F238E27FC236}">
                <a16:creationId xmlns:a16="http://schemas.microsoft.com/office/drawing/2014/main" id="{CB691529-AD42-412D-AF12-C33C7756F6A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2409031"/>
            <a:ext cx="5486400" cy="3657600"/>
          </a:xfrm>
        </p:spPr>
      </p:pic>
    </p:spTree>
    <p:extLst>
      <p:ext uri="{BB962C8B-B14F-4D97-AF65-F5344CB8AC3E}">
        <p14:creationId xmlns:p14="http://schemas.microsoft.com/office/powerpoint/2010/main" val="3004682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GB" dirty="0"/>
              <a:t>The Future at </a:t>
            </a:r>
            <a:br>
              <a:rPr lang="en-GB" dirty="0"/>
            </a:br>
            <a:r>
              <a:rPr lang="en-GB" dirty="0"/>
              <a:t>the ISIS Accelerator</a:t>
            </a:r>
          </a:p>
        </p:txBody>
      </p:sp>
      <p:sp>
        <p:nvSpPr>
          <p:cNvPr id="3" name="Content Placeholder 2"/>
          <p:cNvSpPr>
            <a:spLocks noGrp="1"/>
          </p:cNvSpPr>
          <p:nvPr>
            <p:ph idx="1"/>
          </p:nvPr>
        </p:nvSpPr>
        <p:spPr/>
        <p:txBody>
          <a:bodyPr/>
          <a:lstStyle/>
          <a:p>
            <a:r>
              <a:rPr lang="en-GB" dirty="0"/>
              <a:t>Test deployment of EPICS on a limited subset of equipment (FETS).</a:t>
            </a:r>
          </a:p>
          <a:p>
            <a:r>
              <a:rPr lang="en-GB" dirty="0"/>
              <a:t>Parallel deployment with existing Vista Controls system, potentially moving database by database.</a:t>
            </a:r>
          </a:p>
        </p:txBody>
      </p:sp>
    </p:spTree>
    <p:extLst>
      <p:ext uri="{BB962C8B-B14F-4D97-AF65-F5344CB8AC3E}">
        <p14:creationId xmlns:p14="http://schemas.microsoft.com/office/powerpoint/2010/main" val="71892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rcRect t="11151" b="8001"/>
          <a:stretch/>
        </p:blipFill>
        <p:spPr>
          <a:xfrm>
            <a:off x="0" y="764704"/>
            <a:ext cx="9144000" cy="5544616"/>
          </a:xfrm>
          <a:prstGeom prst="rect">
            <a:avLst/>
          </a:prstGeom>
        </p:spPr>
      </p:pic>
      <p:sp>
        <p:nvSpPr>
          <p:cNvPr id="5" name="TextBox 4"/>
          <p:cNvSpPr txBox="1"/>
          <p:nvPr/>
        </p:nvSpPr>
        <p:spPr>
          <a:xfrm>
            <a:off x="1741017" y="234087"/>
            <a:ext cx="5028043" cy="369332"/>
          </a:xfrm>
          <a:prstGeom prst="rect">
            <a:avLst/>
          </a:prstGeom>
          <a:noFill/>
        </p:spPr>
        <p:txBody>
          <a:bodyPr wrap="none" rtlCol="0">
            <a:spAutoFit/>
          </a:bodyPr>
          <a:lstStyle/>
          <a:p>
            <a:r>
              <a:rPr lang="en-GB" dirty="0"/>
              <a:t>The Science Bit – Front End Test Stand (FETS)</a:t>
            </a:r>
          </a:p>
        </p:txBody>
      </p:sp>
    </p:spTree>
    <p:extLst>
      <p:ext uri="{BB962C8B-B14F-4D97-AF65-F5344CB8AC3E}">
        <p14:creationId xmlns:p14="http://schemas.microsoft.com/office/powerpoint/2010/main" val="1823284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AD235-BF8E-4214-B5B7-E061DB220EF0}"/>
              </a:ext>
            </a:extLst>
          </p:cNvPr>
          <p:cNvSpPr>
            <a:spLocks noGrp="1"/>
          </p:cNvSpPr>
          <p:nvPr>
            <p:ph type="title"/>
          </p:nvPr>
        </p:nvSpPr>
        <p:spPr/>
        <p:txBody>
          <a:bodyPr/>
          <a:lstStyle/>
          <a:p>
            <a:r>
              <a:rPr lang="en-GB" dirty="0"/>
              <a:t>Current Development</a:t>
            </a:r>
          </a:p>
        </p:txBody>
      </p:sp>
      <p:sp>
        <p:nvSpPr>
          <p:cNvPr id="3" name="Content Placeholder 2">
            <a:extLst>
              <a:ext uri="{FF2B5EF4-FFF2-40B4-BE49-F238E27FC236}">
                <a16:creationId xmlns:a16="http://schemas.microsoft.com/office/drawing/2014/main" id="{925932F9-4085-4506-A224-16E62B3B1C59}"/>
              </a:ext>
            </a:extLst>
          </p:cNvPr>
          <p:cNvSpPr>
            <a:spLocks noGrp="1"/>
          </p:cNvSpPr>
          <p:nvPr>
            <p:ph idx="1"/>
          </p:nvPr>
        </p:nvSpPr>
        <p:spPr/>
        <p:txBody>
          <a:bodyPr/>
          <a:lstStyle/>
          <a:p>
            <a:r>
              <a:rPr lang="en-GB" dirty="0"/>
              <a:t>MQTT being used to read live data from existing Vista control system</a:t>
            </a:r>
          </a:p>
          <a:p>
            <a:r>
              <a:rPr lang="en-GB" dirty="0"/>
              <a:t>Next shutdown MQTT used to write data to existing Vista control system</a:t>
            </a:r>
          </a:p>
          <a:p>
            <a:r>
              <a:rPr lang="en-GB" dirty="0"/>
              <a:t>Implemented bridge between MQTT and EPICS using </a:t>
            </a:r>
            <a:r>
              <a:rPr lang="en-GB" dirty="0" err="1"/>
              <a:t>pvDatabase</a:t>
            </a:r>
            <a:r>
              <a:rPr lang="en-GB" dirty="0"/>
              <a:t>. Thus soon interface to existing hardware.</a:t>
            </a:r>
          </a:p>
        </p:txBody>
      </p:sp>
    </p:spTree>
    <p:extLst>
      <p:ext uri="{BB962C8B-B14F-4D97-AF65-F5344CB8AC3E}">
        <p14:creationId xmlns:p14="http://schemas.microsoft.com/office/powerpoint/2010/main" val="588496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Conclusion</a:t>
            </a:r>
          </a:p>
        </p:txBody>
      </p:sp>
      <p:sp>
        <p:nvSpPr>
          <p:cNvPr id="5" name="Content Placeholder 4"/>
          <p:cNvSpPr>
            <a:spLocks noGrp="1"/>
          </p:cNvSpPr>
          <p:nvPr>
            <p:ph idx="1"/>
          </p:nvPr>
        </p:nvSpPr>
        <p:spPr/>
        <p:txBody>
          <a:bodyPr/>
          <a:lstStyle/>
          <a:p>
            <a:r>
              <a:rPr lang="en-GB" dirty="0"/>
              <a:t>ISIS Accelerator Controls piloting conversion to EPICS.</a:t>
            </a:r>
          </a:p>
          <a:p>
            <a:r>
              <a:rPr lang="en-GB" dirty="0"/>
              <a:t>Say hello and tell me what you’d do if you were starting your EPICS deployment from scratch. (I am!)</a:t>
            </a:r>
          </a:p>
          <a:p>
            <a:r>
              <a:rPr lang="en-GB" sz="3000" dirty="0"/>
              <a:t>Feedback from a new EPICS7 developer: </a:t>
            </a:r>
            <a:r>
              <a:rPr lang="en-GB" dirty="0"/>
              <a:t>Simple example code needed as well as complex</a:t>
            </a:r>
          </a:p>
        </p:txBody>
      </p:sp>
    </p:spTree>
    <p:extLst>
      <p:ext uri="{BB962C8B-B14F-4D97-AF65-F5344CB8AC3E}">
        <p14:creationId xmlns:p14="http://schemas.microsoft.com/office/powerpoint/2010/main" val="450249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Past</a:t>
            </a:r>
          </a:p>
        </p:txBody>
      </p:sp>
      <p:sp>
        <p:nvSpPr>
          <p:cNvPr id="5" name="Content Placeholder 4">
            <a:extLst>
              <a:ext uri="{FF2B5EF4-FFF2-40B4-BE49-F238E27FC236}">
                <a16:creationId xmlns:a16="http://schemas.microsoft.com/office/drawing/2014/main" id="{31780BDF-8013-4244-BEF3-DB32C97F6EA8}"/>
              </a:ext>
            </a:extLst>
          </p:cNvPr>
          <p:cNvSpPr>
            <a:spLocks noGrp="1"/>
          </p:cNvSpPr>
          <p:nvPr>
            <p:ph sz="half" idx="2"/>
          </p:nvPr>
        </p:nvSpPr>
        <p:spPr/>
        <p:txBody>
          <a:bodyPr/>
          <a:lstStyle/>
          <a:p>
            <a:pPr marL="0" indent="0">
              <a:buNone/>
              <a:defRPr/>
            </a:pPr>
            <a:r>
              <a:rPr lang="en-GB" sz="2000" dirty="0"/>
              <a:t>The original ISIS Main Control Room in 1985, shortly after first neutron beam. The user interface was based on the CERN SPS system but was ported to GEC 4000 series computers.</a:t>
            </a:r>
          </a:p>
          <a:p>
            <a:pPr>
              <a:defRPr/>
            </a:pPr>
            <a:endParaRPr lang="en-GB" sz="2000" dirty="0"/>
          </a:p>
          <a:p>
            <a:pPr marL="0" indent="0">
              <a:buNone/>
              <a:defRPr/>
            </a:pPr>
            <a:r>
              <a:rPr lang="en-GB" sz="2000" dirty="0"/>
              <a:t>The control screens used touchscreens and programmable hardware knobs to allow user input.</a:t>
            </a:r>
          </a:p>
        </p:txBody>
      </p:sp>
      <p:pic>
        <p:nvPicPr>
          <p:cNvPr id="6" name="Picture 11" descr="icalepcsposter2.jpg">
            <a:extLst>
              <a:ext uri="{FF2B5EF4-FFF2-40B4-BE49-F238E27FC236}">
                <a16:creationId xmlns:a16="http://schemas.microsoft.com/office/drawing/2014/main" id="{307D53A7-41DB-4AD2-B933-292159EC166D}"/>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751318"/>
            <a:ext cx="4038600" cy="2973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0792950"/>
      </p:ext>
    </p:extLst>
  </p:cSld>
  <p:clrMapOvr>
    <a:masterClrMapping/>
  </p:clrMapOvr>
</p:sld>
</file>

<file path=ppt/theme/theme1.xml><?xml version="1.0" encoding="utf-8"?>
<a:theme xmlns:a="http://schemas.openxmlformats.org/drawingml/2006/main" name="ISIS Small Bottom Banner">
  <a:themeElements>
    <a:clrScheme name="ISIS Small Bottom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SIS Small Bottom Banner">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SIS Small Bottom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SIS Small Bottom Bann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SIS Small Bottom Bann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SIS Small Bottom Bann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SIS Small Bottom Bann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SIS Small Bottom Bann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SIS Small Bottom Bann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SIS Small Bottom Bann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SIS Small Bottom Bann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SIS Small Bottom Bann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SIS Small Bottom Bann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SIS Small Bottom Bann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SIS Large Top Banner">
  <a:themeElements>
    <a:clrScheme name="ISIS Large Top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SIS Large Top Banner">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SIS Large Top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SIS Large Top Bann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SIS Large Top Bann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SIS Large Top Bann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SIS Large Top Bann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SIS Large Top Bann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SIS Large Top Bann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SIS Large Top Bann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SIS Large Top Bann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SIS Large Top Bann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SIS Large Top Bann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SIS Large Top Bann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ISIS Large Bottom Banner">
  <a:themeElements>
    <a:clrScheme name="ISIS Large Bottom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SIS Large Bottom Bann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SIS Large Bottom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SIS Large Bottom Bann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SIS Large Bottom Bann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SIS Large Bottom Bann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SIS Large Bottom Bann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SIS Large Bottom Bann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SIS Large Bottom Bann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SIS Large Bottom Bann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SIS Large Bottom Bann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SIS Large Bottom Bann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SIS Large Bottom Bann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SIS Large Bottom Bann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RollupImage xmlns="http://schemas.microsoft.com/sharepoint/v3" xsi:nil="true"/>
    <PublishingContactEmail xmlns="http://schemas.microsoft.com/sharepoint/v3" xsi:nil="true"/>
    <PublishingVariationRelationshipLinkFieldID xmlns="http://schemas.microsoft.com/sharepoint/v3">
      <Url xsi:nil="true"/>
      <Description xsi:nil="true"/>
    </PublishingVariationRelationshipLinkFieldID>
    <SeoKeywords xmlns="http://schemas.microsoft.com/sharepoint/v3" xsi:nil="true"/>
    <PublishingVariationGroupID xmlns="http://schemas.microsoft.com/sharepoint/v3" xsi:nil="true"/>
    <Audience xmlns="http://schemas.microsoft.com/sharepoint/v3" xsi:nil="true"/>
    <PublishingIsFurlPage xmlns="http://schemas.microsoft.com/sharepoint/v3">false</PublishingIsFurlPage>
    <PublishingExpirationDate xmlns="http://schemas.microsoft.com/sharepoint/v3" xsi:nil="true"/>
    <SeoBrowserTitle xmlns="http://schemas.microsoft.com/sharepoint/v3" xsi:nil="true"/>
    <PublishingContactPicture xmlns="http://schemas.microsoft.com/sharepoint/v3">
      <Url xsi:nil="true"/>
      <Description xsi:nil="true"/>
    </PublishingContactPicture>
    <PublishingStartDate xmlns="http://schemas.microsoft.com/sharepoint/v3" xsi:nil="true"/>
    <SeoRobotsNoIndex xmlns="http://schemas.microsoft.com/sharepoint/v3" xsi:nil="true"/>
    <SeoMetaDescription xmlns="http://schemas.microsoft.com/sharepoint/v3" xsi:nil="true"/>
    <PublishingContact xmlns="http://schemas.microsoft.com/sharepoint/v3">
      <UserInfo>
        <DisplayName/>
        <AccountId xsi:nil="true"/>
        <AccountType/>
      </UserInfo>
    </PublishingContact>
    <PublishingContactName xmlns="http://schemas.microsoft.com/sharepoint/v3" xsi:nil="true"/>
    <Comment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age" ma:contentTypeID="0x010100C568DB52D9D0A14D9B2FDCC96666E9F2007948130EC3DB064584E219954237AF3900E3B0DDB43D42F241A3143AB03FF507E5" ma:contentTypeVersion="2" ma:contentTypeDescription="Page is a system content type template created by the Publishing Resources feature. The column templates from Page will be added to all Pages libraries created by the Publishing feature." ma:contentTypeScope="" ma:versionID="1648d0b06ced9275922da9d5b68aea48">
  <xsd:schema xmlns:xsd="http://www.w3.org/2001/XMLSchema" xmlns:xs="http://www.w3.org/2001/XMLSchema" xmlns:p="http://schemas.microsoft.com/office/2006/metadata/properties" xmlns:ns1="http://schemas.microsoft.com/sharepoint/v3" targetNamespace="http://schemas.microsoft.com/office/2006/metadata/properties" ma:root="true" ma:fieldsID="d2352f5f6ebb7d0e9cf8adfc9693d0b1" ns1:_="">
    <xsd:import namespace="http://schemas.microsoft.com/sharepoint/v3"/>
    <xsd:element name="properties">
      <xsd:complexType>
        <xsd:sequence>
          <xsd:element name="documentManagement">
            <xsd:complexType>
              <xsd:all>
                <xsd:element ref="ns1:Comments" minOccurs="0"/>
                <xsd:element ref="ns1:PublishingStartDate" minOccurs="0"/>
                <xsd:element ref="ns1:PublishingExpirationDate" minOccurs="0"/>
                <xsd:element ref="ns1:PublishingContact" minOccurs="0"/>
                <xsd:element ref="ns1:PublishingContactEmail" minOccurs="0"/>
                <xsd:element ref="ns1:PublishingContactName" minOccurs="0"/>
                <xsd:element ref="ns1:PublishingContactPicture" minOccurs="0"/>
                <xsd:element ref="ns1:PublishingPageLayout" minOccurs="0"/>
                <xsd:element ref="ns1:PublishingVariationGroupID" minOccurs="0"/>
                <xsd:element ref="ns1:PublishingVariationRelationshipLinkFieldID" minOccurs="0"/>
                <xsd:element ref="ns1:PublishingRollupImage" minOccurs="0"/>
                <xsd:element ref="ns1:Audience" minOccurs="0"/>
                <xsd:element ref="ns1:PublishingIsFurlPage" minOccurs="0"/>
                <xsd:element ref="ns1:SeoBrowserTitle" minOccurs="0"/>
                <xsd:element ref="ns1:SeoMetaDescription" minOccurs="0"/>
                <xsd:element ref="ns1:SeoKeywords" minOccurs="0"/>
                <xsd:element ref="ns1:SeoRobotsNoIndex"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omments" ma:index="8" nillable="true" ma:displayName="Comments" ma:internalName="Comments">
      <xsd:simpleType>
        <xsd:restriction base="dms:Note">
          <xsd:maxLength value="255"/>
        </xsd:restriction>
      </xsd:simpleType>
    </xsd:element>
    <xsd:element name="PublishingStartDate" ma:index="9"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10"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element name="PublishingContact" ma:index="11" nillable="true" ma:displayName="Contact" ma:description="Contact is a site column created by the Publishing feature. It is used on the Page Content Type as the person or group who is the contact person for the page." ma:list="UserInfo" ma:internalName="PublishingContact">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ublishingContactEmail" ma:index="12" nillable="true" ma:displayName="Contact E-Mail Address" ma:description="Contact E-mail Address is a site column created by the Publishing feature. It is used on the Page Content Type as the e-mail address of the person or group who is the contact person for the page." ma:internalName="PublishingContactEmail">
      <xsd:simpleType>
        <xsd:restriction base="dms:Text">
          <xsd:maxLength value="255"/>
        </xsd:restriction>
      </xsd:simpleType>
    </xsd:element>
    <xsd:element name="PublishingContactName" ma:index="13" nillable="true" ma:displayName="Contact Name" ma:description="Contact Name is a site column created by the Publishing feature. It is used on the Page Content Type as the name of the person or group who is the contact person for the page." ma:internalName="PublishingContactName">
      <xsd:simpleType>
        <xsd:restriction base="dms:Text">
          <xsd:maxLength value="255"/>
        </xsd:restriction>
      </xsd:simpleType>
    </xsd:element>
    <xsd:element name="PublishingContactPicture" ma:index="14" nillable="true" ma:displayName="Contact Picture" ma:description="Contact Picture is a site column created by the Publishing feature. It is used on the Page Content Type as the picture of the user or group who is the contact person for the page." ma:format="Image" ma:internalName="PublishingContactPicture">
      <xsd:complexType>
        <xsd:complexContent>
          <xsd:extension base="dms:URL">
            <xsd:sequence>
              <xsd:element name="Url" type="dms:ValidUrl" minOccurs="0" nillable="true"/>
              <xsd:element name="Description" type="xsd:string" nillable="true"/>
            </xsd:sequence>
          </xsd:extension>
        </xsd:complexContent>
      </xsd:complexType>
    </xsd:element>
    <xsd:element name="PublishingPageLayout" ma:index="15" nillable="true" ma:displayName="Page Layout" ma:description="" ma:internalName="PublishingPageLayout"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PublishingVariationGroupID" ma:index="16" nillable="true" ma:displayName="Variation Group ID" ma:description="" ma:hidden="true" ma:internalName="PublishingVariationGroupID">
      <xsd:simpleType>
        <xsd:restriction base="dms:Text">
          <xsd:maxLength value="255"/>
        </xsd:restriction>
      </xsd:simpleType>
    </xsd:element>
    <xsd:element name="PublishingVariationRelationshipLinkFieldID" ma:index="17" nillable="true" ma:displayName="Variation Relationship Link" ma:description="" ma:hidden="true" ma:internalName="PublishingVariationRelationshipLinkFieldID">
      <xsd:complexType>
        <xsd:complexContent>
          <xsd:extension base="dms:URL">
            <xsd:sequence>
              <xsd:element name="Url" type="dms:ValidUrl" minOccurs="0" nillable="true"/>
              <xsd:element name="Description" type="xsd:string" nillable="true"/>
            </xsd:sequence>
          </xsd:extension>
        </xsd:complexContent>
      </xsd:complexType>
    </xsd:element>
    <xsd:element name="PublishingRollupImage" ma:index="18" nillable="true" ma:displayName="Rollup Image" ma:description="Rollup Image is a site column created by the Publishing feature. It is used on the Page Content Type as the image for the page shown in content roll-ups such as the Content By Search web part." ma:internalName="PublishingRollupImage">
      <xsd:simpleType>
        <xsd:restriction base="dms:Unknown"/>
      </xsd:simpleType>
    </xsd:element>
    <xsd:element name="Audience" ma:index="19" nillable="true" ma:displayName="Target Audiences" ma:description="Target Audiences is a site column created by the Publishing feature. It is used to specify audiences to which this page will be targeted." ma:internalName="Audience">
      <xsd:simpleType>
        <xsd:restriction base="dms:Unknown"/>
      </xsd:simpleType>
    </xsd:element>
    <xsd:element name="PublishingIsFurlPage" ma:index="20" nillable="true" ma:displayName="Hide physical URLs from search" ma:description="If checked, the physical URL of this page will not appear in search results. Friendly URLs assigned to this page will always appear." ma:internalName="PublishingIsFurlPage">
      <xsd:simpleType>
        <xsd:restriction base="dms:Boolean"/>
      </xsd:simpleType>
    </xsd:element>
    <xsd:element name="SeoBrowserTitle" ma:index="21" nillable="true" ma:displayName="Browser Title" ma:description="Browser Title is a site column created by the Publishing feature. It is used as the title that appears at the top of a browser window and may appear in Internet search results." ma:hidden="true" ma:internalName="SeoBrowserTitle">
      <xsd:simpleType>
        <xsd:restriction base="dms:Text"/>
      </xsd:simpleType>
    </xsd:element>
    <xsd:element name="SeoMetaDescription" ma:index="22" nillable="true" ma:displayName="Meta Description" ma:description="Meta Description is a site column created by the Publishing feature. Internet search engines may display this description in search results pages." ma:hidden="true" ma:internalName="SeoMetaDescription">
      <xsd:simpleType>
        <xsd:restriction base="dms:Text"/>
      </xsd:simpleType>
    </xsd:element>
    <xsd:element name="SeoKeywords" ma:index="23" nillable="true" ma:displayName="Meta Keywords" ma:description="Meta Keywords" ma:hidden="true" ma:internalName="SeoKeywords">
      <xsd:simpleType>
        <xsd:restriction base="dms:Text"/>
      </xsd:simpleType>
    </xsd:element>
    <xsd:element name="SeoRobotsNoIndex" ma:index="24" nillable="true" ma:displayName="Hide from Internet Search Engines" ma:description="Hide from Internet Search Engines is a site column created by the Publishing feature. It is used to indicate to search engine crawlers that a particular page should not be indexed." ma:hidden="true" ma:internalName="RobotsNoIndex">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2AE3A34-FBCF-42D4-87B2-2772E196B199}">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053504FC-A424-4F18-9B0D-8A27F2633AF3}">
  <ds:schemaRefs>
    <ds:schemaRef ds:uri="http://schemas.microsoft.com/sharepoint/v3/contenttype/forms"/>
  </ds:schemaRefs>
</ds:datastoreItem>
</file>

<file path=customXml/itemProps3.xml><?xml version="1.0" encoding="utf-8"?>
<ds:datastoreItem xmlns:ds="http://schemas.openxmlformats.org/officeDocument/2006/customXml" ds:itemID="{AD804971-7111-4ECB-A722-27E7FAEA62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1567</TotalTime>
  <Words>225</Words>
  <Application>Microsoft Office PowerPoint</Application>
  <PresentationFormat>On-screen Show (4:3)</PresentationFormat>
  <Paragraphs>28</Paragraphs>
  <Slides>9</Slides>
  <Notes>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Lucida Sans</vt:lpstr>
      <vt:lpstr>ISIS Small Bottom Banner</vt:lpstr>
      <vt:lpstr>ISIS Large Top Banner</vt:lpstr>
      <vt:lpstr>ISIS Large Bottom Banner</vt:lpstr>
      <vt:lpstr>Early Experiences in Adopting EPICS</vt:lpstr>
      <vt:lpstr>ISIS (and Diamond)</vt:lpstr>
      <vt:lpstr>Accelerator Controls</vt:lpstr>
      <vt:lpstr>Separated at Birth</vt:lpstr>
      <vt:lpstr>The Future at  the ISIS Accelerator</vt:lpstr>
      <vt:lpstr>PowerPoint Presentation</vt:lpstr>
      <vt:lpstr>Current Development</vt:lpstr>
      <vt:lpstr>Conclusion</vt:lpstr>
      <vt:lpstr>The Past</vt:lpstr>
    </vt:vector>
  </TitlesOfParts>
  <Company>CCLRC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Belcher, Emma (STFC,RAL,ISIS)</dc:creator>
  <cp:lastModifiedBy>Ivan Finch</cp:lastModifiedBy>
  <cp:revision>13</cp:revision>
  <dcterms:created xsi:type="dcterms:W3CDTF">2007-08-10T08:53:48Z</dcterms:created>
  <dcterms:modified xsi:type="dcterms:W3CDTF">2019-06-04T19:28:21Z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0x010100C568DB52D9D0A14D9B2FDCC96666E9F2007948130EC3DB064584E219954237AF3900E3B0DDB43D42F241A3143AB03FF507E5</vt:lpwstr>
  </property>
</Properties>
</file>