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0" r:id="rId2"/>
    <p:sldId id="310" r:id="rId3"/>
    <p:sldId id="311" r:id="rId4"/>
    <p:sldId id="296" r:id="rId5"/>
    <p:sldId id="297" r:id="rId6"/>
    <p:sldId id="295" r:id="rId7"/>
    <p:sldId id="298" r:id="rId8"/>
    <p:sldId id="308" r:id="rId9"/>
    <p:sldId id="299" r:id="rId10"/>
    <p:sldId id="300" r:id="rId11"/>
    <p:sldId id="309" r:id="rId12"/>
    <p:sldId id="302" r:id="rId13"/>
    <p:sldId id="306" r:id="rId14"/>
    <p:sldId id="303" r:id="rId15"/>
    <p:sldId id="314" r:id="rId16"/>
    <p:sldId id="315" r:id="rId17"/>
    <p:sldId id="320" r:id="rId18"/>
    <p:sldId id="312" r:id="rId19"/>
    <p:sldId id="313" r:id="rId20"/>
    <p:sldId id="305" r:id="rId21"/>
  </p:sldIdLst>
  <p:sldSz cx="12192000" cy="6858000"/>
  <p:notesSz cx="6735763" cy="9866313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B4C7E7"/>
    <a:srgbClr val="008000"/>
    <a:srgbClr val="B9DF93"/>
    <a:srgbClr val="D8FA6A"/>
    <a:srgbClr val="DEA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0BFF00-18EA-664F-AA6D-33752991DC75}" v="74" dt="2018-10-03T10:38:56.8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7" autoAdjust="0"/>
    <p:restoredTop sz="86382" autoAdjust="0"/>
  </p:normalViewPr>
  <p:slideViewPr>
    <p:cSldViewPr>
      <p:cViewPr varScale="1">
        <p:scale>
          <a:sx n="115" d="100"/>
          <a:sy n="115" d="100"/>
        </p:scale>
        <p:origin x="696" y="108"/>
      </p:cViewPr>
      <p:guideLst>
        <p:guide orient="horz" pos="2160"/>
        <p:guide pos="3840"/>
      </p:guideLst>
    </p:cSldViewPr>
  </p:slideViewPr>
  <p:outlineViewPr>
    <p:cViewPr>
      <p:scale>
        <a:sx n="90" d="100"/>
        <a:sy n="9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59" d="100"/>
          <a:sy n="159" d="100"/>
        </p:scale>
        <p:origin x="175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ippe CARA" userId="d72d142e915befe6" providerId="LiveId" clId="{E0BAEB89-D8A2-524E-BAFA-804A2678066A}"/>
    <pc:docChg chg="undo custSel modSld modMainMaster">
      <pc:chgData name="Philippe CARA" userId="d72d142e915befe6" providerId="LiveId" clId="{E0BAEB89-D8A2-524E-BAFA-804A2678066A}" dt="2018-07-23T07:00:02.542" v="121" actId="1076"/>
      <pc:docMkLst>
        <pc:docMk/>
      </pc:docMkLst>
      <pc:sldMasterChg chg="modSldLayout">
        <pc:chgData name="Philippe CARA" userId="d72d142e915befe6" providerId="LiveId" clId="{E0BAEB89-D8A2-524E-BAFA-804A2678066A}" dt="2018-07-23T07:00:02.542" v="121" actId="1076"/>
        <pc:sldMasterMkLst>
          <pc:docMk/>
          <pc:sldMasterMk cId="2377420581" sldId="2147483648"/>
        </pc:sldMasterMkLst>
        <pc:sldLayoutChg chg="addSp delSp modSp">
          <pc:chgData name="Philippe CARA" userId="d72d142e915befe6" providerId="LiveId" clId="{E0BAEB89-D8A2-524E-BAFA-804A2678066A}" dt="2018-07-23T07:00:02.542" v="121" actId="1076"/>
          <pc:sldLayoutMkLst>
            <pc:docMk/>
            <pc:sldMasterMk cId="2377420581" sldId="2147483648"/>
            <pc:sldLayoutMk cId="1893626814" sldId="2147483649"/>
          </pc:sldLayoutMkLst>
          <pc:spChg chg="add mod">
            <ac:chgData name="Philippe CARA" userId="d72d142e915befe6" providerId="LiveId" clId="{E0BAEB89-D8A2-524E-BAFA-804A2678066A}" dt="2018-06-29T06:30:55.324" v="60" actId="1037"/>
            <ac:spMkLst>
              <pc:docMk/>
              <pc:sldMasterMk cId="2377420581" sldId="2147483648"/>
              <pc:sldLayoutMk cId="1893626814" sldId="2147483649"/>
              <ac:spMk id="12" creationId="{30CF7DD4-2CB0-6645-A3A0-3A89F82F07C0}"/>
            </ac:spMkLst>
          </pc:spChg>
          <pc:spChg chg="del">
            <ac:chgData name="Philippe CARA" userId="d72d142e915befe6" providerId="LiveId" clId="{E0BAEB89-D8A2-524E-BAFA-804A2678066A}" dt="2018-06-29T06:30:39.146" v="43" actId="478"/>
            <ac:spMkLst>
              <pc:docMk/>
              <pc:sldMasterMk cId="2377420581" sldId="2147483648"/>
              <pc:sldLayoutMk cId="1893626814" sldId="2147483649"/>
              <ac:spMk id="24" creationId="{A29A9C70-6027-1340-8804-5351B7ED5D86}"/>
            </ac:spMkLst>
          </pc:spChg>
          <pc:grpChg chg="mod">
            <ac:chgData name="Philippe CARA" userId="d72d142e915befe6" providerId="LiveId" clId="{E0BAEB89-D8A2-524E-BAFA-804A2678066A}" dt="2018-07-23T07:00:02.542" v="121" actId="1076"/>
            <ac:grpSpMkLst>
              <pc:docMk/>
              <pc:sldMasterMk cId="2377420581" sldId="2147483648"/>
              <pc:sldLayoutMk cId="1893626814" sldId="2147483649"/>
              <ac:grpSpMk id="7" creationId="{AE87C7B9-9265-4996-A95B-2311DD5CFD65}"/>
            </ac:grpSpMkLst>
          </pc:grpChg>
          <pc:picChg chg="mod">
            <ac:chgData name="Philippe CARA" userId="d72d142e915befe6" providerId="LiveId" clId="{E0BAEB89-D8A2-524E-BAFA-804A2678066A}" dt="2018-07-23T06:59:55.852" v="119" actId="1038"/>
            <ac:picMkLst>
              <pc:docMk/>
              <pc:sldMasterMk cId="2377420581" sldId="2147483648"/>
              <pc:sldLayoutMk cId="1893626814" sldId="2147483649"/>
              <ac:picMk id="3" creationId="{B80C049B-1691-B446-B2BB-04711E628F4A}"/>
            </ac:picMkLst>
          </pc:picChg>
          <pc:picChg chg="add mod">
            <ac:chgData name="Philippe CARA" userId="d72d142e915befe6" providerId="LiveId" clId="{E0BAEB89-D8A2-524E-BAFA-804A2678066A}" dt="2018-06-29T06:31:47.989" v="74" actId="1035"/>
            <ac:picMkLst>
              <pc:docMk/>
              <pc:sldMasterMk cId="2377420581" sldId="2147483648"/>
              <pc:sldLayoutMk cId="1893626814" sldId="2147483649"/>
              <ac:picMk id="13" creationId="{05EB4436-EE51-E143-A92C-40A5EFF42387}"/>
            </ac:picMkLst>
          </pc:picChg>
          <pc:picChg chg="add mod">
            <ac:chgData name="Philippe CARA" userId="d72d142e915befe6" providerId="LiveId" clId="{E0BAEB89-D8A2-524E-BAFA-804A2678066A}" dt="2018-07-23T06:59:55.852" v="119" actId="1038"/>
            <ac:picMkLst>
              <pc:docMk/>
              <pc:sldMasterMk cId="2377420581" sldId="2147483648"/>
              <pc:sldLayoutMk cId="1893626814" sldId="2147483649"/>
              <ac:picMk id="15" creationId="{1656DD2F-1298-B44B-9BF3-2D282B3A00D0}"/>
            </ac:picMkLst>
          </pc:picChg>
          <pc:picChg chg="add mod">
            <ac:chgData name="Philippe CARA" userId="d72d142e915befe6" providerId="LiveId" clId="{E0BAEB89-D8A2-524E-BAFA-804A2678066A}" dt="2018-06-29T06:31:47.989" v="74" actId="1035"/>
            <ac:picMkLst>
              <pc:docMk/>
              <pc:sldMasterMk cId="2377420581" sldId="2147483648"/>
              <pc:sldLayoutMk cId="1893626814" sldId="2147483649"/>
              <ac:picMk id="16" creationId="{6D3F7096-3B76-A94F-A5D7-9634D5038845}"/>
            </ac:picMkLst>
          </pc:picChg>
          <pc:picChg chg="del mod">
            <ac:chgData name="Philippe CARA" userId="d72d142e915befe6" providerId="LiveId" clId="{E0BAEB89-D8A2-524E-BAFA-804A2678066A}" dt="2018-06-29T06:31:44.310" v="70" actId="478"/>
            <ac:picMkLst>
              <pc:docMk/>
              <pc:sldMasterMk cId="2377420581" sldId="2147483648"/>
              <pc:sldLayoutMk cId="1893626814" sldId="2147483649"/>
              <ac:picMk id="28" creationId="{5123EA6D-0FB8-E949-B29A-891D9C991526}"/>
            </ac:picMkLst>
          </pc:picChg>
          <pc:cxnChg chg="add del mod">
            <ac:chgData name="Philippe CARA" userId="d72d142e915befe6" providerId="LiveId" clId="{E0BAEB89-D8A2-524E-BAFA-804A2678066A}" dt="2018-06-29T08:19:38.408" v="81" actId="478"/>
            <ac:cxnSpMkLst>
              <pc:docMk/>
              <pc:sldMasterMk cId="2377420581" sldId="2147483648"/>
              <pc:sldLayoutMk cId="1893626814" sldId="2147483649"/>
              <ac:cxnSpMk id="4" creationId="{B8B417C4-3C85-C94A-8AAC-1FB8BCA7D7AD}"/>
            </ac:cxnSpMkLst>
          </pc:cxnChg>
        </pc:sldLayoutChg>
      </pc:sldMasterChg>
    </pc:docChg>
  </pc:docChgLst>
  <pc:docChgLst>
    <pc:chgData name="Philippe CARA" userId="d72d142e915befe6" providerId="LiveId" clId="{E98C8F54-A374-0441-BC4F-B7C47403E5A2}"/>
    <pc:docChg chg="undo custSel modSld modMainMaster">
      <pc:chgData name="Philippe CARA" userId="d72d142e915befe6" providerId="LiveId" clId="{E98C8F54-A374-0441-BC4F-B7C47403E5A2}" dt="2018-09-25T05:26:51.245" v="1126" actId="1036"/>
      <pc:docMkLst>
        <pc:docMk/>
      </pc:docMkLst>
      <pc:sldChg chg="modSp">
        <pc:chgData name="Philippe CARA" userId="d72d142e915befe6" providerId="LiveId" clId="{E98C8F54-A374-0441-BC4F-B7C47403E5A2}" dt="2018-09-25T05:26:51.245" v="1126" actId="1036"/>
        <pc:sldMkLst>
          <pc:docMk/>
          <pc:sldMk cId="3061209851" sldId="290"/>
        </pc:sldMkLst>
        <pc:spChg chg="mod">
          <ac:chgData name="Philippe CARA" userId="d72d142e915befe6" providerId="LiveId" clId="{E98C8F54-A374-0441-BC4F-B7C47403E5A2}" dt="2018-09-25T05:26:51.245" v="1126" actId="1036"/>
          <ac:spMkLst>
            <pc:docMk/>
            <pc:sldMk cId="3061209851" sldId="290"/>
            <ac:spMk id="5" creationId="{90158558-B734-3A4B-BE8C-3A4F6D1B4005}"/>
          </ac:spMkLst>
        </pc:spChg>
        <pc:spChg chg="mod">
          <ac:chgData name="Philippe CARA" userId="d72d142e915befe6" providerId="LiveId" clId="{E98C8F54-A374-0441-BC4F-B7C47403E5A2}" dt="2018-09-25T05:26:51.245" v="1126" actId="1036"/>
          <ac:spMkLst>
            <pc:docMk/>
            <pc:sldMk cId="3061209851" sldId="290"/>
            <ac:spMk id="8" creationId="{48DA0015-A5C8-5A42-BCE8-ED44ED9C310A}"/>
          </ac:spMkLst>
        </pc:spChg>
        <pc:spChg chg="mod">
          <ac:chgData name="Philippe CARA" userId="d72d142e915befe6" providerId="LiveId" clId="{E98C8F54-A374-0441-BC4F-B7C47403E5A2}" dt="2018-09-25T05:26:51.245" v="1126" actId="1036"/>
          <ac:spMkLst>
            <pc:docMk/>
            <pc:sldMk cId="3061209851" sldId="290"/>
            <ac:spMk id="9" creationId="{F24AC901-FCE3-EC4B-9A9D-ECDF3A3AD7DC}"/>
          </ac:spMkLst>
        </pc:spChg>
        <pc:spChg chg="mod">
          <ac:chgData name="Philippe CARA" userId="d72d142e915befe6" providerId="LiveId" clId="{E98C8F54-A374-0441-BC4F-B7C47403E5A2}" dt="2018-09-25T05:26:51.245" v="1126" actId="1036"/>
          <ac:spMkLst>
            <pc:docMk/>
            <pc:sldMk cId="3061209851" sldId="290"/>
            <ac:spMk id="11" creationId="{8C478438-05C1-C243-989F-67CCE0A39BEA}"/>
          </ac:spMkLst>
        </pc:spChg>
      </pc:sldChg>
      <pc:sldMasterChg chg="modSldLayout">
        <pc:chgData name="Philippe CARA" userId="d72d142e915befe6" providerId="LiveId" clId="{E98C8F54-A374-0441-BC4F-B7C47403E5A2}" dt="2018-09-25T05:26:19.943" v="1119" actId="207"/>
        <pc:sldMasterMkLst>
          <pc:docMk/>
          <pc:sldMasterMk cId="2377420581" sldId="2147483648"/>
        </pc:sldMasterMkLst>
        <pc:sldLayoutChg chg="addSp delSp modSp">
          <pc:chgData name="Philippe CARA" userId="d72d142e915befe6" providerId="LiveId" clId="{E98C8F54-A374-0441-BC4F-B7C47403E5A2}" dt="2018-09-25T05:26:19.943" v="1119" actId="207"/>
          <pc:sldLayoutMkLst>
            <pc:docMk/>
            <pc:sldMasterMk cId="2377420581" sldId="2147483648"/>
            <pc:sldLayoutMk cId="1893626814" sldId="2147483649"/>
          </pc:sldLayoutMkLst>
          <pc:spChg chg="mod topLvl">
            <ac:chgData name="Philippe CARA" userId="d72d142e915befe6" providerId="LiveId" clId="{E98C8F54-A374-0441-BC4F-B7C47403E5A2}" dt="2018-09-25T05:13:38.235" v="101" actId="1076"/>
            <ac:spMkLst>
              <pc:docMk/>
              <pc:sldMasterMk cId="2377420581" sldId="2147483648"/>
              <pc:sldLayoutMk cId="1893626814" sldId="2147483649"/>
              <ac:spMk id="9" creationId="{9BC6B580-2DB9-4919-A2E6-5E81F3831658}"/>
            </ac:spMkLst>
          </pc:spChg>
          <pc:spChg chg="mod">
            <ac:chgData name="Philippe CARA" userId="d72d142e915befe6" providerId="LiveId" clId="{E98C8F54-A374-0441-BC4F-B7C47403E5A2}" dt="2018-09-24T23:57:47.752" v="33" actId="255"/>
            <ac:spMkLst>
              <pc:docMk/>
              <pc:sldMasterMk cId="2377420581" sldId="2147483648"/>
              <pc:sldLayoutMk cId="1893626814" sldId="2147483649"/>
              <ac:spMk id="12" creationId="{30CF7DD4-2CB0-6645-A3A0-3A89F82F07C0}"/>
            </ac:spMkLst>
          </pc:spChg>
          <pc:spChg chg="del">
            <ac:chgData name="Philippe CARA" userId="d72d142e915befe6" providerId="LiveId" clId="{E98C8F54-A374-0441-BC4F-B7C47403E5A2}" dt="2018-09-24T23:55:35.200" v="12" actId="478"/>
            <ac:spMkLst>
              <pc:docMk/>
              <pc:sldMasterMk cId="2377420581" sldId="2147483648"/>
              <pc:sldLayoutMk cId="1893626814" sldId="2147483649"/>
              <ac:spMk id="17" creationId="{663B0362-D3DA-AA4F-A944-E2C5301435A6}"/>
            </ac:spMkLst>
          </pc:spChg>
          <pc:spChg chg="add del mod">
            <ac:chgData name="Philippe CARA" userId="d72d142e915befe6" providerId="LiveId" clId="{E98C8F54-A374-0441-BC4F-B7C47403E5A2}" dt="2018-09-25T05:21:23.278" v="263" actId="478"/>
            <ac:spMkLst>
              <pc:docMk/>
              <pc:sldMasterMk cId="2377420581" sldId="2147483648"/>
              <pc:sldLayoutMk cId="1893626814" sldId="2147483649"/>
              <ac:spMk id="17" creationId="{9CD57DCC-1673-AA4A-BC2F-4FEF05DA9784}"/>
            </ac:spMkLst>
          </pc:spChg>
          <pc:spChg chg="add mod">
            <ac:chgData name="Philippe CARA" userId="d72d142e915befe6" providerId="LiveId" clId="{E98C8F54-A374-0441-BC4F-B7C47403E5A2}" dt="2018-09-25T05:14:27.201" v="131" actId="1037"/>
            <ac:spMkLst>
              <pc:docMk/>
              <pc:sldMasterMk cId="2377420581" sldId="2147483648"/>
              <pc:sldLayoutMk cId="1893626814" sldId="2147483649"/>
              <ac:spMk id="18" creationId="{233A9BEF-B448-DE4C-ACC9-56944480FEA1}"/>
            </ac:spMkLst>
          </pc:spChg>
          <pc:spChg chg="mod">
            <ac:chgData name="Philippe CARA" userId="d72d142e915befe6" providerId="LiveId" clId="{E98C8F54-A374-0441-BC4F-B7C47403E5A2}" dt="2018-09-25T05:13:24.915" v="91" actId="1076"/>
            <ac:spMkLst>
              <pc:docMk/>
              <pc:sldMasterMk cId="2377420581" sldId="2147483648"/>
              <pc:sldLayoutMk cId="1893626814" sldId="2147483649"/>
              <ac:spMk id="19" creationId="{FAAF6407-511F-3A42-8B80-A3C12ECFBC59}"/>
            </ac:spMkLst>
          </pc:spChg>
          <pc:spChg chg="add mod">
            <ac:chgData name="Philippe CARA" userId="d72d142e915befe6" providerId="LiveId" clId="{E98C8F54-A374-0441-BC4F-B7C47403E5A2}" dt="2018-09-25T05:26:19.943" v="1119" actId="207"/>
            <ac:spMkLst>
              <pc:docMk/>
              <pc:sldMasterMk cId="2377420581" sldId="2147483648"/>
              <pc:sldLayoutMk cId="1893626814" sldId="2147483649"/>
              <ac:spMk id="20" creationId="{936BDE5A-7489-9444-87A1-EDCBA1E7B5B8}"/>
            </ac:spMkLst>
          </pc:spChg>
          <pc:spChg chg="del">
            <ac:chgData name="Philippe CARA" userId="d72d142e915befe6" providerId="LiveId" clId="{E98C8F54-A374-0441-BC4F-B7C47403E5A2}" dt="2018-09-24T23:55:50.332" v="17" actId="478"/>
            <ac:spMkLst>
              <pc:docMk/>
              <pc:sldMasterMk cId="2377420581" sldId="2147483648"/>
              <pc:sldLayoutMk cId="1893626814" sldId="2147483649"/>
              <ac:spMk id="21" creationId="{44B65734-E877-B84A-AF70-B04B7F496D0D}"/>
            </ac:spMkLst>
          </pc:spChg>
          <pc:grpChg chg="del">
            <ac:chgData name="Philippe CARA" userId="d72d142e915befe6" providerId="LiveId" clId="{E98C8F54-A374-0441-BC4F-B7C47403E5A2}" dt="2018-09-24T23:42:41.874" v="0" actId="478"/>
            <ac:grpSpMkLst>
              <pc:docMk/>
              <pc:sldMasterMk cId="2377420581" sldId="2147483648"/>
              <pc:sldLayoutMk cId="1893626814" sldId="2147483649"/>
              <ac:grpSpMk id="7" creationId="{AE87C7B9-9265-4996-A95B-2311DD5CFD65}"/>
            </ac:grpSpMkLst>
          </pc:grpChg>
          <pc:picChg chg="del">
            <ac:chgData name="Philippe CARA" userId="d72d142e915befe6" providerId="LiveId" clId="{E98C8F54-A374-0441-BC4F-B7C47403E5A2}" dt="2018-09-25T05:12:08.113" v="76" actId="478"/>
            <ac:picMkLst>
              <pc:docMk/>
              <pc:sldMasterMk cId="2377420581" sldId="2147483648"/>
              <pc:sldLayoutMk cId="1893626814" sldId="2147483649"/>
              <ac:picMk id="3" creationId="{B80C049B-1691-B446-B2BB-04711E628F4A}"/>
            </ac:picMkLst>
          </pc:picChg>
          <pc:picChg chg="add del mod">
            <ac:chgData name="Philippe CARA" userId="d72d142e915befe6" providerId="LiveId" clId="{E98C8F54-A374-0441-BC4F-B7C47403E5A2}" dt="2018-09-24T23:52:47.134" v="7" actId="478"/>
            <ac:picMkLst>
              <pc:docMk/>
              <pc:sldMasterMk cId="2377420581" sldId="2147483648"/>
              <pc:sldLayoutMk cId="1893626814" sldId="2147483649"/>
              <ac:picMk id="4" creationId="{0AC568F7-363F-9F4E-A39E-C4B5C7E9B607}"/>
            </ac:picMkLst>
          </pc:picChg>
          <pc:picChg chg="add del mod">
            <ac:chgData name="Philippe CARA" userId="d72d142e915befe6" providerId="LiveId" clId="{E98C8F54-A374-0441-BC4F-B7C47403E5A2}" dt="2018-09-25T05:09:19.147" v="50" actId="478"/>
            <ac:picMkLst>
              <pc:docMk/>
              <pc:sldMasterMk cId="2377420581" sldId="2147483648"/>
              <pc:sldLayoutMk cId="1893626814" sldId="2147483649"/>
              <ac:picMk id="4" creationId="{B1DA2CB9-A289-8847-B43D-FAE32B73F651}"/>
            </ac:picMkLst>
          </pc:picChg>
          <pc:picChg chg="add del mod">
            <ac:chgData name="Philippe CARA" userId="d72d142e915befe6" providerId="LiveId" clId="{E98C8F54-A374-0441-BC4F-B7C47403E5A2}" dt="2018-09-25T05:24:03.395" v="448" actId="167"/>
            <ac:picMkLst>
              <pc:docMk/>
              <pc:sldMasterMk cId="2377420581" sldId="2147483648"/>
              <pc:sldLayoutMk cId="1893626814" sldId="2147483649"/>
              <ac:picMk id="5" creationId="{587D68FB-D909-D945-AC94-E415961659C7}"/>
            </ac:picMkLst>
          </pc:picChg>
          <pc:picChg chg="add mod">
            <ac:chgData name="Philippe CARA" userId="d72d142e915befe6" providerId="LiveId" clId="{E98C8F54-A374-0441-BC4F-B7C47403E5A2}" dt="2018-09-25T05:13:01.031" v="90" actId="1076"/>
            <ac:picMkLst>
              <pc:docMk/>
              <pc:sldMasterMk cId="2377420581" sldId="2147483648"/>
              <pc:sldLayoutMk cId="1893626814" sldId="2147483649"/>
              <ac:picMk id="7" creationId="{62547FE3-F799-7149-9311-B33C6694ADDA}"/>
            </ac:picMkLst>
          </pc:picChg>
          <pc:picChg chg="add mod">
            <ac:chgData name="Philippe CARA" userId="d72d142e915befe6" providerId="LiveId" clId="{E98C8F54-A374-0441-BC4F-B7C47403E5A2}" dt="2018-09-25T05:10:44.543" v="67" actId="1076"/>
            <ac:picMkLst>
              <pc:docMk/>
              <pc:sldMasterMk cId="2377420581" sldId="2147483648"/>
              <pc:sldLayoutMk cId="1893626814" sldId="2147483649"/>
              <ac:picMk id="10" creationId="{C1BB8643-8946-1D40-871F-33DC1829311C}"/>
            </ac:picMkLst>
          </pc:picChg>
          <pc:picChg chg="del mod">
            <ac:chgData name="Philippe CARA" userId="d72d142e915befe6" providerId="LiveId" clId="{E98C8F54-A374-0441-BC4F-B7C47403E5A2}" dt="2018-09-25T05:10:40.092" v="66" actId="478"/>
            <ac:picMkLst>
              <pc:docMk/>
              <pc:sldMasterMk cId="2377420581" sldId="2147483648"/>
              <pc:sldLayoutMk cId="1893626814" sldId="2147483649"/>
              <ac:picMk id="13" creationId="{05EB4436-EE51-E143-A92C-40A5EFF42387}"/>
            </ac:picMkLst>
          </pc:picChg>
          <pc:picChg chg="del topLvl">
            <ac:chgData name="Philippe CARA" userId="d72d142e915befe6" providerId="LiveId" clId="{E98C8F54-A374-0441-BC4F-B7C47403E5A2}" dt="2018-09-24T23:42:41.874" v="0" actId="478"/>
            <ac:picMkLst>
              <pc:docMk/>
              <pc:sldMasterMk cId="2377420581" sldId="2147483648"/>
              <pc:sldLayoutMk cId="1893626814" sldId="2147483649"/>
              <ac:picMk id="14" creationId="{41B2FAD5-9BE1-4E80-A48D-EB89686DA59C}"/>
            </ac:picMkLst>
          </pc:picChg>
          <pc:picChg chg="add mod">
            <ac:chgData name="Philippe CARA" userId="d72d142e915befe6" providerId="LiveId" clId="{E98C8F54-A374-0441-BC4F-B7C47403E5A2}" dt="2018-09-25T05:12:55.720" v="88" actId="14100"/>
            <ac:picMkLst>
              <pc:docMk/>
              <pc:sldMasterMk cId="2377420581" sldId="2147483648"/>
              <pc:sldLayoutMk cId="1893626814" sldId="2147483649"/>
              <ac:picMk id="14" creationId="{6E4C6BE3-2876-8944-87A3-6DA6E7BFC5A6}"/>
            </ac:picMkLst>
          </pc:picChg>
          <pc:picChg chg="del">
            <ac:chgData name="Philippe CARA" userId="d72d142e915befe6" providerId="LiveId" clId="{E98C8F54-A374-0441-BC4F-B7C47403E5A2}" dt="2018-09-25T05:12:08.113" v="76" actId="478"/>
            <ac:picMkLst>
              <pc:docMk/>
              <pc:sldMasterMk cId="2377420581" sldId="2147483648"/>
              <pc:sldLayoutMk cId="1893626814" sldId="2147483649"/>
              <ac:picMk id="15" creationId="{1656DD2F-1298-B44B-9BF3-2D282B3A00D0}"/>
            </ac:picMkLst>
          </pc:picChg>
          <pc:picChg chg="add del mod">
            <ac:chgData name="Philippe CARA" userId="d72d142e915befe6" providerId="LiveId" clId="{E98C8F54-A374-0441-BC4F-B7C47403E5A2}" dt="2018-09-25T05:11:40.933" v="73" actId="478"/>
            <ac:picMkLst>
              <pc:docMk/>
              <pc:sldMasterMk cId="2377420581" sldId="2147483648"/>
              <pc:sldLayoutMk cId="1893626814" sldId="2147483649"/>
              <ac:picMk id="16" creationId="{5BC93C3D-743F-D24D-B42D-7EA7EF530112}"/>
            </ac:picMkLst>
          </pc:picChg>
          <pc:cxnChg chg="add del mod">
            <ac:chgData name="Philippe CARA" userId="d72d142e915befe6" providerId="LiveId" clId="{E98C8F54-A374-0441-BC4F-B7C47403E5A2}" dt="2018-09-24T23:55:36.933" v="13" actId="478"/>
            <ac:cxnSpMkLst>
              <pc:docMk/>
              <pc:sldMasterMk cId="2377420581" sldId="2147483648"/>
              <pc:sldLayoutMk cId="1893626814" sldId="2147483649"/>
              <ac:cxnSpMk id="18" creationId="{FD54541F-6344-F242-AAC4-F2701535978F}"/>
            </ac:cxnSpMkLst>
          </pc:cxnChg>
          <pc:cxnChg chg="del">
            <ac:chgData name="Philippe CARA" userId="d72d142e915befe6" providerId="LiveId" clId="{E98C8F54-A374-0441-BC4F-B7C47403E5A2}" dt="2018-09-24T23:55:48.982" v="16" actId="478"/>
            <ac:cxnSpMkLst>
              <pc:docMk/>
              <pc:sldMasterMk cId="2377420581" sldId="2147483648"/>
              <pc:sldLayoutMk cId="1893626814" sldId="2147483649"/>
              <ac:cxnSpMk id="22" creationId="{222289E4-932B-2546-9C11-FB004B727CE7}"/>
            </ac:cxnSpMkLst>
          </pc:cxnChg>
        </pc:sldLayoutChg>
        <pc:sldLayoutChg chg="modSp">
          <pc:chgData name="Philippe CARA" userId="d72d142e915befe6" providerId="LiveId" clId="{E98C8F54-A374-0441-BC4F-B7C47403E5A2}" dt="2018-09-24T23:56:11.476" v="19" actId="2711"/>
          <pc:sldLayoutMkLst>
            <pc:docMk/>
            <pc:sldMasterMk cId="2377420581" sldId="2147483648"/>
            <pc:sldLayoutMk cId="3126915827" sldId="2147483650"/>
          </pc:sldLayoutMkLst>
          <pc:spChg chg="mod">
            <ac:chgData name="Philippe CARA" userId="d72d142e915befe6" providerId="LiveId" clId="{E98C8F54-A374-0441-BC4F-B7C47403E5A2}" dt="2018-09-24T23:56:11.476" v="19" actId="2711"/>
            <ac:spMkLst>
              <pc:docMk/>
              <pc:sldMasterMk cId="2377420581" sldId="2147483648"/>
              <pc:sldLayoutMk cId="3126915827" sldId="2147483650"/>
              <ac:spMk id="3" creationId="{00000000-0000-0000-0000-000000000000}"/>
            </ac:spMkLst>
          </pc:spChg>
          <pc:spChg chg="mod">
            <ac:chgData name="Philippe CARA" userId="d72d142e915befe6" providerId="LiveId" clId="{E98C8F54-A374-0441-BC4F-B7C47403E5A2}" dt="2018-09-24T23:56:11.476" v="19" actId="2711"/>
            <ac:spMkLst>
              <pc:docMk/>
              <pc:sldMasterMk cId="2377420581" sldId="2147483648"/>
              <pc:sldLayoutMk cId="3126915827" sldId="2147483650"/>
              <ac:spMk id="12" creationId="{00000000-0000-0000-0000-000000000000}"/>
            </ac:spMkLst>
          </pc:spChg>
          <pc:spChg chg="mod">
            <ac:chgData name="Philippe CARA" userId="d72d142e915befe6" providerId="LiveId" clId="{E98C8F54-A374-0441-BC4F-B7C47403E5A2}" dt="2018-09-24T23:56:11.476" v="19" actId="2711"/>
            <ac:spMkLst>
              <pc:docMk/>
              <pc:sldMasterMk cId="2377420581" sldId="2147483648"/>
              <pc:sldLayoutMk cId="3126915827" sldId="2147483650"/>
              <ac:spMk id="18" creationId="{B533958D-A252-2745-8CBA-FFC3D30A5100}"/>
            </ac:spMkLst>
          </pc:spChg>
          <pc:spChg chg="mod">
            <ac:chgData name="Philippe CARA" userId="d72d142e915befe6" providerId="LiveId" clId="{E98C8F54-A374-0441-BC4F-B7C47403E5A2}" dt="2018-09-24T23:56:11.476" v="19" actId="2711"/>
            <ac:spMkLst>
              <pc:docMk/>
              <pc:sldMasterMk cId="2377420581" sldId="2147483648"/>
              <pc:sldLayoutMk cId="3126915827" sldId="2147483650"/>
              <ac:spMk id="19" creationId="{483EEF9D-506D-E646-A0F7-690E133DF409}"/>
            </ac:spMkLst>
          </pc:spChg>
          <pc:spChg chg="mod">
            <ac:chgData name="Philippe CARA" userId="d72d142e915befe6" providerId="LiveId" clId="{E98C8F54-A374-0441-BC4F-B7C47403E5A2}" dt="2018-09-24T23:56:11.476" v="19" actId="2711"/>
            <ac:spMkLst>
              <pc:docMk/>
              <pc:sldMasterMk cId="2377420581" sldId="2147483648"/>
              <pc:sldLayoutMk cId="3126915827" sldId="2147483650"/>
              <ac:spMk id="20" creationId="{6996A900-CB75-9041-8FEF-E0E4066A6C4C}"/>
            </ac:spMkLst>
          </pc:spChg>
          <pc:picChg chg="mod">
            <ac:chgData name="Philippe CARA" userId="d72d142e915befe6" providerId="LiveId" clId="{E98C8F54-A374-0441-BC4F-B7C47403E5A2}" dt="2018-09-24T23:56:11.476" v="19" actId="2711"/>
            <ac:picMkLst>
              <pc:docMk/>
              <pc:sldMasterMk cId="2377420581" sldId="2147483648"/>
              <pc:sldLayoutMk cId="3126915827" sldId="2147483650"/>
              <ac:picMk id="13" creationId="{02C92607-D187-3346-B20E-0C25871E7C28}"/>
            </ac:picMkLst>
          </pc:picChg>
          <pc:picChg chg="mod">
            <ac:chgData name="Philippe CARA" userId="d72d142e915befe6" providerId="LiveId" clId="{E98C8F54-A374-0441-BC4F-B7C47403E5A2}" dt="2018-09-24T23:56:11.476" v="19" actId="2711"/>
            <ac:picMkLst>
              <pc:docMk/>
              <pc:sldMasterMk cId="2377420581" sldId="2147483648"/>
              <pc:sldLayoutMk cId="3126915827" sldId="2147483650"/>
              <ac:picMk id="26" creationId="{04851FF3-F1F1-3C40-BB66-DD7636A88983}"/>
            </ac:picMkLst>
          </pc:picChg>
          <pc:picChg chg="mod">
            <ac:chgData name="Philippe CARA" userId="d72d142e915befe6" providerId="LiveId" clId="{E98C8F54-A374-0441-BC4F-B7C47403E5A2}" dt="2018-09-24T23:56:11.476" v="19" actId="2711"/>
            <ac:picMkLst>
              <pc:docMk/>
              <pc:sldMasterMk cId="2377420581" sldId="2147483648"/>
              <pc:sldLayoutMk cId="3126915827" sldId="2147483650"/>
              <ac:picMk id="28" creationId="{565568A8-CE64-0949-9203-244586F4980B}"/>
            </ac:picMkLst>
          </pc:picChg>
          <pc:cxnChg chg="mod">
            <ac:chgData name="Philippe CARA" userId="d72d142e915befe6" providerId="LiveId" clId="{E98C8F54-A374-0441-BC4F-B7C47403E5A2}" dt="2018-09-24T23:56:11.476" v="19" actId="2711"/>
            <ac:cxnSpMkLst>
              <pc:docMk/>
              <pc:sldMasterMk cId="2377420581" sldId="2147483648"/>
              <pc:sldLayoutMk cId="3126915827" sldId="2147483650"/>
              <ac:cxnSpMk id="16" creationId="{1B072CCE-A606-7444-8064-B4976A3A4FE9}"/>
            </ac:cxnSpMkLst>
          </pc:cxnChg>
        </pc:sldLayoutChg>
      </pc:sldMasterChg>
    </pc:docChg>
  </pc:docChgLst>
  <pc:docChgLst>
    <pc:chgData name="Philippe CARA" userId="d72d142e915befe6" providerId="LiveId" clId="{3C3C41EB-78F5-AE49-853F-E0AFAEAB3418}"/>
    <pc:docChg chg="custSel modSld">
      <pc:chgData name="Philippe CARA" userId="d72d142e915befe6" providerId="LiveId" clId="{3C3C41EB-78F5-AE49-853F-E0AFAEAB3418}" dt="2018-09-25T10:16:42.610" v="3" actId="478"/>
      <pc:docMkLst>
        <pc:docMk/>
      </pc:docMkLst>
      <pc:sldChg chg="modSp">
        <pc:chgData name="Philippe CARA" userId="d72d142e915befe6" providerId="LiveId" clId="{3C3C41EB-78F5-AE49-853F-E0AFAEAB3418}" dt="2018-09-25T10:16:19.023" v="0" actId="2711"/>
        <pc:sldMkLst>
          <pc:docMk/>
          <pc:sldMk cId="3061209851" sldId="290"/>
        </pc:sldMkLst>
        <pc:spChg chg="mod">
          <ac:chgData name="Philippe CARA" userId="d72d142e915befe6" providerId="LiveId" clId="{3C3C41EB-78F5-AE49-853F-E0AFAEAB3418}" dt="2018-09-25T10:16:19.023" v="0" actId="2711"/>
          <ac:spMkLst>
            <pc:docMk/>
            <pc:sldMk cId="3061209851" sldId="290"/>
            <ac:spMk id="5" creationId="{90158558-B734-3A4B-BE8C-3A4F6D1B4005}"/>
          </ac:spMkLst>
        </pc:spChg>
        <pc:spChg chg="mod">
          <ac:chgData name="Philippe CARA" userId="d72d142e915befe6" providerId="LiveId" clId="{3C3C41EB-78F5-AE49-853F-E0AFAEAB3418}" dt="2018-09-25T10:16:19.023" v="0" actId="2711"/>
          <ac:spMkLst>
            <pc:docMk/>
            <pc:sldMk cId="3061209851" sldId="290"/>
            <ac:spMk id="8" creationId="{48DA0015-A5C8-5A42-BCE8-ED44ED9C310A}"/>
          </ac:spMkLst>
        </pc:spChg>
        <pc:spChg chg="mod">
          <ac:chgData name="Philippe CARA" userId="d72d142e915befe6" providerId="LiveId" clId="{3C3C41EB-78F5-AE49-853F-E0AFAEAB3418}" dt="2018-09-25T10:16:19.023" v="0" actId="2711"/>
          <ac:spMkLst>
            <pc:docMk/>
            <pc:sldMk cId="3061209851" sldId="290"/>
            <ac:spMk id="9" creationId="{F24AC901-FCE3-EC4B-9A9D-ECDF3A3AD7DC}"/>
          </ac:spMkLst>
        </pc:spChg>
        <pc:spChg chg="mod">
          <ac:chgData name="Philippe CARA" userId="d72d142e915befe6" providerId="LiveId" clId="{3C3C41EB-78F5-AE49-853F-E0AFAEAB3418}" dt="2018-09-25T10:16:19.023" v="0" actId="2711"/>
          <ac:spMkLst>
            <pc:docMk/>
            <pc:sldMk cId="3061209851" sldId="290"/>
            <ac:spMk id="11" creationId="{8C478438-05C1-C243-989F-67CCE0A39BEA}"/>
          </ac:spMkLst>
        </pc:spChg>
      </pc:sldChg>
      <pc:sldChg chg="delSp modSp">
        <pc:chgData name="Philippe CARA" userId="d72d142e915befe6" providerId="LiveId" clId="{3C3C41EB-78F5-AE49-853F-E0AFAEAB3418}" dt="2018-09-25T10:16:42.610" v="3" actId="478"/>
        <pc:sldMkLst>
          <pc:docMk/>
          <pc:sldMk cId="4285499659" sldId="291"/>
        </pc:sldMkLst>
        <pc:spChg chg="mod">
          <ac:chgData name="Philippe CARA" userId="d72d142e915befe6" providerId="LiveId" clId="{3C3C41EB-78F5-AE49-853F-E0AFAEAB3418}" dt="2018-09-25T10:16:36.595" v="1" actId="2711"/>
          <ac:spMkLst>
            <pc:docMk/>
            <pc:sldMk cId="4285499659" sldId="291"/>
            <ac:spMk id="2" creationId="{CEC317E4-2540-C743-9341-88E38A7EE860}"/>
          </ac:spMkLst>
        </pc:spChg>
        <pc:spChg chg="mod">
          <ac:chgData name="Philippe CARA" userId="d72d142e915befe6" providerId="LiveId" clId="{3C3C41EB-78F5-AE49-853F-E0AFAEAB3418}" dt="2018-09-25T10:16:36.595" v="1" actId="2711"/>
          <ac:spMkLst>
            <pc:docMk/>
            <pc:sldMk cId="4285499659" sldId="291"/>
            <ac:spMk id="3" creationId="{3886CEB1-EC5D-8A43-9379-7A1E2556074B}"/>
          </ac:spMkLst>
        </pc:spChg>
        <pc:spChg chg="mod">
          <ac:chgData name="Philippe CARA" userId="d72d142e915befe6" providerId="LiveId" clId="{3C3C41EB-78F5-AE49-853F-E0AFAEAB3418}" dt="2018-09-25T10:16:36.595" v="1" actId="2711"/>
          <ac:spMkLst>
            <pc:docMk/>
            <pc:sldMk cId="4285499659" sldId="291"/>
            <ac:spMk id="4" creationId="{A839EBFA-4D44-4641-AF80-BBBF96904F89}"/>
          </ac:spMkLst>
        </pc:spChg>
        <pc:spChg chg="mod">
          <ac:chgData name="Philippe CARA" userId="d72d142e915befe6" providerId="LiveId" clId="{3C3C41EB-78F5-AE49-853F-E0AFAEAB3418}" dt="2018-09-25T10:16:36.660" v="2" actId="27636"/>
          <ac:spMkLst>
            <pc:docMk/>
            <pc:sldMk cId="4285499659" sldId="291"/>
            <ac:spMk id="5" creationId="{065C69B8-0769-8E42-AFBF-CB93F6071430}"/>
          </ac:spMkLst>
        </pc:spChg>
        <pc:spChg chg="del mod">
          <ac:chgData name="Philippe CARA" userId="d72d142e915befe6" providerId="LiveId" clId="{3C3C41EB-78F5-AE49-853F-E0AFAEAB3418}" dt="2018-09-25T10:16:42.610" v="3" actId="478"/>
          <ac:spMkLst>
            <pc:docMk/>
            <pc:sldMk cId="4285499659" sldId="291"/>
            <ac:spMk id="6" creationId="{85F14427-A4B4-E74F-A0D6-456A41DF6B94}"/>
          </ac:spMkLst>
        </pc:spChg>
        <pc:spChg chg="mod">
          <ac:chgData name="Philippe CARA" userId="d72d142e915befe6" providerId="LiveId" clId="{3C3C41EB-78F5-AE49-853F-E0AFAEAB3418}" dt="2018-09-25T10:16:36.595" v="1" actId="2711"/>
          <ac:spMkLst>
            <pc:docMk/>
            <pc:sldMk cId="4285499659" sldId="291"/>
            <ac:spMk id="9" creationId="{4139BD72-1D3A-0046-A2F1-86FD531EC1CA}"/>
          </ac:spMkLst>
        </pc:spChg>
      </pc:sldChg>
    </pc:docChg>
  </pc:docChgLst>
  <pc:docChgLst>
    <pc:chgData name="Philippe CARA" userId="d72d142e915befe6" providerId="LiveId" clId="{CE0BFF00-18EA-664F-AA6D-33752991DC75}"/>
    <pc:docChg chg="addSld modSld">
      <pc:chgData name="Philippe CARA" userId="d72d142e915befe6" providerId="LiveId" clId="{CE0BFF00-18EA-664F-AA6D-33752991DC75}" dt="2018-10-03T10:38:56.818" v="72"/>
      <pc:docMkLst>
        <pc:docMk/>
      </pc:docMkLst>
      <pc:sldChg chg="modTransition modAnim">
        <pc:chgData name="Philippe CARA" userId="d72d142e915befe6" providerId="LiveId" clId="{CE0BFF00-18EA-664F-AA6D-33752991DC75}" dt="2018-10-03T10:38:56.818" v="72"/>
        <pc:sldMkLst>
          <pc:docMk/>
          <pc:sldMk cId="4285499659" sldId="291"/>
        </pc:sldMkLst>
      </pc:sldChg>
      <pc:sldChg chg="modSp add modAnim">
        <pc:chgData name="Philippe CARA" userId="d72d142e915befe6" providerId="LiveId" clId="{CE0BFF00-18EA-664F-AA6D-33752991DC75}" dt="2018-10-03T10:35:16.866" v="60" actId="20577"/>
        <pc:sldMkLst>
          <pc:docMk/>
          <pc:sldMk cId="1099165801" sldId="292"/>
        </pc:sldMkLst>
        <pc:spChg chg="mod">
          <ac:chgData name="Philippe CARA" userId="d72d142e915befe6" providerId="LiveId" clId="{CE0BFF00-18EA-664F-AA6D-33752991DC75}" dt="2018-10-03T10:35:16.866" v="60" actId="20577"/>
          <ac:spMkLst>
            <pc:docMk/>
            <pc:sldMk cId="1099165801" sldId="292"/>
            <ac:spMk id="9" creationId="{4139BD72-1D3A-0046-A2F1-86FD531EC1CA}"/>
          </ac:spMkLst>
        </pc:spChg>
      </pc:sldChg>
      <pc:sldChg chg="add">
        <pc:chgData name="Philippe CARA" userId="d72d142e915befe6" providerId="LiveId" clId="{CE0BFF00-18EA-664F-AA6D-33752991DC75}" dt="2018-10-03T10:35:06.059" v="59"/>
        <pc:sldMkLst>
          <pc:docMk/>
          <pc:sldMk cId="3695558123" sldId="293"/>
        </pc:sldMkLst>
      </pc:sldChg>
    </pc:docChg>
  </pc:docChgLst>
  <pc:docChgLst>
    <pc:chgData name="Philippe CARA" userId="d72d142e915befe6" providerId="LiveId" clId="{18FB62D4-FFCC-4041-9377-D43592A6B2B5}"/>
    <pc:docChg chg="modMainMaster">
      <pc:chgData name="Philippe CARA" userId="d72d142e915befe6" providerId="LiveId" clId="{18FB62D4-FFCC-4041-9377-D43592A6B2B5}" dt="2018-09-25T07:37:03.693" v="33" actId="20577"/>
      <pc:docMkLst>
        <pc:docMk/>
      </pc:docMkLst>
      <pc:sldMasterChg chg="modSldLayout">
        <pc:chgData name="Philippe CARA" userId="d72d142e915befe6" providerId="LiveId" clId="{18FB62D4-FFCC-4041-9377-D43592A6B2B5}" dt="2018-09-25T07:37:03.693" v="33" actId="20577"/>
        <pc:sldMasterMkLst>
          <pc:docMk/>
          <pc:sldMasterMk cId="2377420581" sldId="2147483648"/>
        </pc:sldMasterMkLst>
        <pc:sldLayoutChg chg="modSp">
          <pc:chgData name="Philippe CARA" userId="d72d142e915befe6" providerId="LiveId" clId="{18FB62D4-FFCC-4041-9377-D43592A6B2B5}" dt="2018-09-25T07:37:03.693" v="33" actId="20577"/>
          <pc:sldLayoutMkLst>
            <pc:docMk/>
            <pc:sldMasterMk cId="2377420581" sldId="2147483648"/>
            <pc:sldLayoutMk cId="1893626814" sldId="2147483649"/>
          </pc:sldLayoutMkLst>
          <pc:spChg chg="mod">
            <ac:chgData name="Philippe CARA" userId="d72d142e915befe6" providerId="LiveId" clId="{18FB62D4-FFCC-4041-9377-D43592A6B2B5}" dt="2018-09-25T07:37:03.693" v="33" actId="20577"/>
            <ac:spMkLst>
              <pc:docMk/>
              <pc:sldMasterMk cId="2377420581" sldId="2147483648"/>
              <pc:sldLayoutMk cId="1893626814" sldId="2147483649"/>
              <ac:spMk id="9" creationId="{9BC6B580-2DB9-4919-A2E6-5E81F3831658}"/>
            </ac:spMkLst>
          </pc:spChg>
          <pc:spChg chg="mod">
            <ac:chgData name="Philippe CARA" userId="d72d142e915befe6" providerId="LiveId" clId="{18FB62D4-FFCC-4041-9377-D43592A6B2B5}" dt="2018-09-25T07:32:18.466" v="1" actId="255"/>
            <ac:spMkLst>
              <pc:docMk/>
              <pc:sldMasterMk cId="2377420581" sldId="2147483648"/>
              <pc:sldLayoutMk cId="1893626814" sldId="2147483649"/>
              <ac:spMk id="18" creationId="{233A9BEF-B448-DE4C-ACC9-56944480FEA1}"/>
            </ac:spMkLst>
          </pc:spChg>
          <pc:spChg chg="mod">
            <ac:chgData name="Philippe CARA" userId="d72d142e915befe6" providerId="LiveId" clId="{18FB62D4-FFCC-4041-9377-D43592A6B2B5}" dt="2018-09-25T07:36:03.840" v="14" actId="1076"/>
            <ac:spMkLst>
              <pc:docMk/>
              <pc:sldMasterMk cId="2377420581" sldId="2147483648"/>
              <pc:sldLayoutMk cId="1893626814" sldId="2147483649"/>
              <ac:spMk id="19" creationId="{FAAF6407-511F-3A42-8B80-A3C12ECFBC59}"/>
            </ac:spMkLst>
          </pc:spChg>
        </pc:sldLayoutChg>
      </pc:sldMasterChg>
    </pc:docChg>
  </pc:docChgLst>
  <pc:docChgLst>
    <pc:chgData name="Philippe CARA" userId="d72d142e915befe6" providerId="LiveId" clId="{A8E1F0E7-89E9-3548-AF54-2B29F8F94F16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088B4-2577-4C8D-A9D6-E44667C820B0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30213-9432-4F18-B067-B7FF447A9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692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515B7-1845-4FE4-B742-C22B7D972988}" type="datetimeFigureOut">
              <a:rPr lang="en-GB" smtClean="0"/>
              <a:t>06/06/2019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B9611-48F0-4AB3-B59B-4E8CF4AFA5E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572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B9611-48F0-4AB3-B59B-4E8CF4AFA5E0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390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7D68FB-D909-D945-AC94-E415961659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"/>
            <a:ext cx="12192000" cy="685679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36BDE5A-7489-9444-87A1-EDCBA1E7B5B8}"/>
              </a:ext>
            </a:extLst>
          </p:cNvPr>
          <p:cNvSpPr/>
          <p:nvPr userDrawn="1"/>
        </p:nvSpPr>
        <p:spPr>
          <a:xfrm>
            <a:off x="0" y="5777278"/>
            <a:ext cx="12188760" cy="1080120"/>
          </a:xfrm>
          <a:prstGeom prst="rect">
            <a:avLst/>
          </a:prstGeom>
          <a:gradFill>
            <a:gsLst>
              <a:gs pos="0">
                <a:schemeClr val="accent6">
                  <a:lumMod val="5000"/>
                  <a:lumOff val="95000"/>
                  <a:alpha val="0"/>
                </a:schemeClr>
              </a:gs>
              <a:gs pos="100000">
                <a:schemeClr val="tx1">
                  <a:alpha val="82000"/>
                </a:schemeClr>
              </a:gs>
              <a:gs pos="66000">
                <a:schemeClr val="tx1">
                  <a:alpha val="63000"/>
                </a:schemeClr>
              </a:gs>
              <a:gs pos="33000">
                <a:schemeClr val="tx1">
                  <a:alpha val="4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BC6B580-2DB9-4919-A2E6-5E81F3831658}"/>
              </a:ext>
            </a:extLst>
          </p:cNvPr>
          <p:cNvSpPr txBox="1"/>
          <p:nvPr/>
        </p:nvSpPr>
        <p:spPr>
          <a:xfrm>
            <a:off x="8856431" y="3284984"/>
            <a:ext cx="1536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panose="020B0600070205080204" pitchFamily="34" charset="-128"/>
                <a:cs typeface="Arial" panose="020B0604020202020204" pitchFamily="34" charset="0"/>
              </a:rPr>
              <a:t>LIPAc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panose="020B0600070205080204" pitchFamily="34" charset="-128"/>
                <a:cs typeface="Arial" panose="020B0604020202020204" pitchFamily="34" charset="0"/>
              </a:rPr>
              <a:t>Accelerator</a:t>
            </a:r>
            <a:endParaRPr kumimoji="1" lang="ja-JP" altLang="en-US" sz="20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9" name="CuadroTexto 25">
            <a:extLst>
              <a:ext uri="{FF2B5EF4-FFF2-40B4-BE49-F238E27FC236}">
                <a16:creationId xmlns:a16="http://schemas.microsoft.com/office/drawing/2014/main" id="{FAAF6407-511F-3A42-8B80-A3C12ECFBC59}"/>
              </a:ext>
            </a:extLst>
          </p:cNvPr>
          <p:cNvSpPr txBox="1"/>
          <p:nvPr userDrawn="1"/>
        </p:nvSpPr>
        <p:spPr>
          <a:xfrm>
            <a:off x="1415480" y="4365104"/>
            <a:ext cx="2583175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" sz="2000" b="1" i="1" spc="0" dirty="0">
                <a:solidFill>
                  <a:schemeClr val="bg1"/>
                </a:solidFill>
                <a:effectLst>
                  <a:outerShdw blurRad="152400" dist="152400" dir="1920000" algn="tl" rotWithShape="0">
                    <a:schemeClr val="tx1">
                      <a:alpha val="91000"/>
                    </a:schemeClr>
                  </a:outerShdw>
                </a:effectLst>
                <a:latin typeface="+mn-lt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Administration</a:t>
            </a:r>
          </a:p>
          <a:p>
            <a:pPr algn="ctr"/>
            <a:r>
              <a:rPr lang="es-ES" sz="2000" b="1" i="1" spc="0" dirty="0">
                <a:solidFill>
                  <a:schemeClr val="bg1"/>
                </a:solidFill>
                <a:effectLst>
                  <a:outerShdw blurRad="152400" dist="152400" dir="1920000" algn="tl" rotWithShape="0">
                    <a:schemeClr val="tx1">
                      <a:alpha val="91000"/>
                    </a:schemeClr>
                  </a:outerShdw>
                </a:effectLst>
                <a:latin typeface="+mn-lt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  &amp; Research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CF7DD4-2CB0-6645-A3A0-3A89F82F07C0}"/>
              </a:ext>
            </a:extLst>
          </p:cNvPr>
          <p:cNvSpPr>
            <a:spLocks noChangeAspect="1"/>
          </p:cNvSpPr>
          <p:nvPr userDrawn="1"/>
        </p:nvSpPr>
        <p:spPr>
          <a:xfrm>
            <a:off x="24210" y="5762112"/>
            <a:ext cx="12140340" cy="1107996"/>
          </a:xfrm>
          <a:prstGeom prst="rect">
            <a:avLst/>
          </a:prstGeom>
          <a:noFill/>
        </p:spPr>
        <p:txBody>
          <a:bodyPr wrap="square" lIns="120000" tIns="0" bIns="0" rtlCol="0" anchor="ctr">
            <a:spAutoFit/>
          </a:bodyPr>
          <a:lstStyle/>
          <a:p>
            <a:pPr marL="0" algn="ctr"/>
            <a:r>
              <a:rPr lang="en-US" sz="3600" b="1" spc="0" dirty="0">
                <a:solidFill>
                  <a:schemeClr val="bg1"/>
                </a:solidFill>
                <a:effectLst>
                  <a:outerShdw blurRad="152400" dist="152400" dir="1920000" algn="tl" rotWithShape="0">
                    <a:schemeClr val="tx1">
                      <a:alpha val="91000"/>
                    </a:schemeClr>
                  </a:outerShdw>
                </a:effectLst>
                <a:latin typeface="+mn-lt"/>
                <a:cs typeface="Gill Sans Nova Book" panose="020B0502020204020203" pitchFamily="34" charset="-128"/>
              </a:rPr>
              <a:t>Linear IFMIF Prototype Accelerator (LIPAc) </a:t>
            </a:r>
          </a:p>
          <a:p>
            <a:pPr marL="0" algn="ctr"/>
            <a:r>
              <a:rPr lang="es-ES" sz="3600" b="1" spc="0" dirty="0">
                <a:solidFill>
                  <a:schemeClr val="bg1"/>
                </a:solidFill>
                <a:effectLst>
                  <a:outerShdw blurRad="152400" dist="152400" dir="1920000" algn="tl" rotWithShape="0">
                    <a:schemeClr val="tx1">
                      <a:alpha val="91000"/>
                    </a:schemeClr>
                  </a:outerShdw>
                </a:effectLst>
                <a:latin typeface="+mn-lt"/>
                <a:cs typeface="Gill Sans Nova Book" panose="020B0502020204020203" pitchFamily="34" charset="-128"/>
              </a:rPr>
              <a:t>Rokkasho Fusion Institute (BA Site)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547FE3-F799-7149-9311-B33C6694ADD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4432" y="116632"/>
            <a:ext cx="816342" cy="3491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BB8643-8946-1D40-871F-33DC1829311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314" y="41224"/>
            <a:ext cx="1029150" cy="5520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4C6BE3-2876-8944-87A3-6DA6E7BFC5A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2544" y="113510"/>
            <a:ext cx="937438" cy="35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626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04/06/2019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EBF430C-C0B6-4172-B972-8EEC760DEA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840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04/06/2019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EBF430C-C0B6-4172-B972-8EEC760DEA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557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533958D-A252-2745-8CBA-FFC3D30A5100}"/>
              </a:ext>
            </a:extLst>
          </p:cNvPr>
          <p:cNvSpPr/>
          <p:nvPr userDrawn="1"/>
        </p:nvSpPr>
        <p:spPr>
          <a:xfrm>
            <a:off x="0" y="6536377"/>
            <a:ext cx="12192000" cy="34900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604797"/>
            <a:ext cx="10972800" cy="452596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2060"/>
                </a:solidFill>
                <a:latin typeface="+mn-lt"/>
              </a:defRPr>
            </a:lvl1pPr>
            <a:lvl2pPr marL="457189" indent="0" algn="ctr">
              <a:buFontTx/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2971" indent="-228594">
              <a:buFontTx/>
              <a:buBlip>
                <a:blip r:embed="rId2"/>
              </a:buBlip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11702123" y="6546830"/>
            <a:ext cx="4898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7EBF430C-C0B6-4172-B972-8EEC760DEA7F}" type="slidenum">
              <a:rPr lang="en-GB" sz="1600" b="0" cap="none" spc="0" smtClean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pPr/>
              <a:t>‹#›</a:t>
            </a:fld>
            <a:endParaRPr lang="en-US" sz="1600" dirty="0">
              <a:ln w="0"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26" name="Picture 3">
            <a:extLst>
              <a:ext uri="{FF2B5EF4-FFF2-40B4-BE49-F238E27FC236}">
                <a16:creationId xmlns:a16="http://schemas.microsoft.com/office/drawing/2014/main" id="{04851FF3-F1F1-3C40-BB66-DD7636A889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45" y="-3381"/>
            <a:ext cx="982795" cy="55206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8" name="Picture 2">
            <a:extLst>
              <a:ext uri="{FF2B5EF4-FFF2-40B4-BE49-F238E27FC236}">
                <a16:creationId xmlns:a16="http://schemas.microsoft.com/office/drawing/2014/main" id="{565568A8-CE64-0949-9203-244586F498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16176" y="109176"/>
            <a:ext cx="915828" cy="345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B072CCE-A606-7444-8064-B4976A3A4FE9}"/>
              </a:ext>
            </a:extLst>
          </p:cNvPr>
          <p:cNvCxnSpPr>
            <a:cxnSpLocks/>
          </p:cNvCxnSpPr>
          <p:nvPr userDrawn="1"/>
        </p:nvCxnSpPr>
        <p:spPr>
          <a:xfrm>
            <a:off x="0" y="589656"/>
            <a:ext cx="12192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483EEF9D-506D-E646-A0F7-690E133DF4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n-GB" sz="1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defRPr>
            </a:lvl1pPr>
          </a:lstStyle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6996A900-CB75-9041-8FEF-E0E4066A6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46830"/>
            <a:ext cx="3860800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lang="en-US" sz="1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defRPr>
            </a:lvl1pPr>
          </a:lstStyle>
          <a:p>
            <a:r>
              <a:rPr lang="en-GB" dirty="0" smtClean="0"/>
              <a:t>EPICS collaboration meeting 2019 - ITER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2C92607-D187-3346-B20E-0C25871E7C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4472" y="109176"/>
            <a:ext cx="800097" cy="34469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126915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04/06/2019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EBF430C-C0B6-4172-B972-8EEC760DEA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031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04/06/2019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EBF430C-C0B6-4172-B972-8EEC760DEA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076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04/06/2019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Meeting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EBF430C-C0B6-4172-B972-8EEC760DEA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066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04/06/2019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EBF430C-C0B6-4172-B972-8EEC760DEA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7862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04/06/2019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EBF430C-C0B6-4172-B972-8EEC760DEA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448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04/06/2019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EBF430C-C0B6-4172-B972-8EEC760DEA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7682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04/06/2019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EBF430C-C0B6-4172-B972-8EEC760DEA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38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42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jpeg"/><Relationship Id="rId3" Type="http://schemas.openxmlformats.org/officeDocument/2006/relationships/image" Target="../media/image19.emf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13">
            <a:extLst>
              <a:ext uri="{FF2B5EF4-FFF2-40B4-BE49-F238E27FC236}">
                <a16:creationId xmlns:a16="http://schemas.microsoft.com/office/drawing/2014/main" id="{F24AC901-FCE3-EC4B-9A9D-ECDF3A3AD7DC}"/>
              </a:ext>
            </a:extLst>
          </p:cNvPr>
          <p:cNvSpPr txBox="1"/>
          <p:nvPr/>
        </p:nvSpPr>
        <p:spPr>
          <a:xfrm>
            <a:off x="2039889" y="2492896"/>
            <a:ext cx="8112222" cy="523220"/>
          </a:xfrm>
          <a:prstGeom prst="rect">
            <a:avLst/>
          </a:prstGeom>
          <a:noFill/>
        </p:spPr>
        <p:txBody>
          <a:bodyPr wrap="square" lIns="192000" rtlCol="0" anchor="ctr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  <a:effectLst>
                  <a:outerShdw blurRad="152400" dist="152400" dir="1920000" algn="tl" rotWithShape="0">
                    <a:schemeClr val="tx1">
                      <a:alpha val="91000"/>
                    </a:schemeClr>
                  </a:outerShdw>
                </a:effectLst>
                <a:ea typeface="Gill Sans Nova Book" panose="020B0502020204020203" pitchFamily="34" charset="-128"/>
                <a:cs typeface="Gill Sans Nova Book" panose="020B0502020204020203" pitchFamily="34" charset="-128"/>
              </a:rPr>
              <a:t>Antti Jokinen</a:t>
            </a:r>
            <a:endParaRPr lang="es-ES" sz="2800" b="1" dirty="0">
              <a:solidFill>
                <a:schemeClr val="bg1"/>
              </a:solidFill>
              <a:effectLst>
                <a:outerShdw blurRad="152400" dist="152400" dir="1920000" algn="tl" rotWithShape="0">
                  <a:schemeClr val="tx1">
                    <a:alpha val="91000"/>
                  </a:schemeClr>
                </a:outerShdw>
              </a:effectLst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5" name="CuadroTexto 17">
            <a:extLst>
              <a:ext uri="{FF2B5EF4-FFF2-40B4-BE49-F238E27FC236}">
                <a16:creationId xmlns:a16="http://schemas.microsoft.com/office/drawing/2014/main" id="{90158558-B734-3A4B-BE8C-3A4F6D1B4005}"/>
              </a:ext>
            </a:extLst>
          </p:cNvPr>
          <p:cNvSpPr txBox="1"/>
          <p:nvPr/>
        </p:nvSpPr>
        <p:spPr>
          <a:xfrm>
            <a:off x="2183904" y="2956882"/>
            <a:ext cx="7824192" cy="400110"/>
          </a:xfrm>
          <a:prstGeom prst="rect">
            <a:avLst/>
          </a:prstGeom>
          <a:noFill/>
        </p:spPr>
        <p:txBody>
          <a:bodyPr wrap="square" lIns="192000" rtlCol="0" anchor="ctr">
            <a:spAutoFit/>
          </a:bodyPr>
          <a:lstStyle/>
          <a:p>
            <a:pPr algn="ctr"/>
            <a:r>
              <a:rPr lang="es-ES" sz="2000" dirty="0" smtClean="0">
                <a:solidFill>
                  <a:schemeClr val="bg1"/>
                </a:solidFill>
                <a:effectLst>
                  <a:outerShdw blurRad="152400" dist="152400" dir="1920000" algn="tl" rotWithShape="0">
                    <a:schemeClr val="tx1">
                      <a:alpha val="91000"/>
                    </a:schemeClr>
                  </a:outerShdw>
                </a:effectLst>
                <a:ea typeface="Gill Sans Nova Book" panose="020B0502020204020203" pitchFamily="34" charset="-128"/>
                <a:cs typeface="Gill Sans Nova Book" panose="020B0502020204020203" pitchFamily="34" charset="-128"/>
              </a:rPr>
              <a:t>Cadarache – 4.6.2019</a:t>
            </a:r>
            <a:endParaRPr lang="es-ES" sz="2000" dirty="0">
              <a:solidFill>
                <a:schemeClr val="bg1"/>
              </a:solidFill>
              <a:effectLst>
                <a:outerShdw blurRad="152400" dist="152400" dir="1920000" algn="tl" rotWithShape="0">
                  <a:schemeClr val="tx1">
                    <a:alpha val="91000"/>
                  </a:schemeClr>
                </a:outerShdw>
              </a:effectLst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6" name="CuadroTexto 12">
            <a:extLst>
              <a:ext uri="{FF2B5EF4-FFF2-40B4-BE49-F238E27FC236}">
                <a16:creationId xmlns:a16="http://schemas.microsoft.com/office/drawing/2014/main" id="{48DA0015-A5C8-5A42-BCE8-ED44ED9C310A}"/>
              </a:ext>
            </a:extLst>
          </p:cNvPr>
          <p:cNvSpPr txBox="1"/>
          <p:nvPr/>
        </p:nvSpPr>
        <p:spPr>
          <a:xfrm>
            <a:off x="1343472" y="-99392"/>
            <a:ext cx="8928992" cy="1938992"/>
          </a:xfrm>
          <a:prstGeom prst="rect">
            <a:avLst/>
          </a:prstGeom>
          <a:noFill/>
        </p:spPr>
        <p:txBody>
          <a:bodyPr wrap="square" lIns="192000" rIns="96000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152400" dist="152400" dir="1920000" algn="tl" rotWithShape="0">
                    <a:schemeClr val="tx1">
                      <a:alpha val="91000"/>
                    </a:schemeClr>
                  </a:outerShdw>
                </a:effectLst>
                <a:ea typeface="Gill Sans Nova Book" panose="020B0502020204020203" pitchFamily="34" charset="-128"/>
                <a:cs typeface="Gill Sans Nova Book" panose="020B0502020204020203" pitchFamily="34" charset="-128"/>
              </a:rPr>
              <a:t>Linear IFMIF Prototype Accelerator (LIPAc) commissioning and LCS integration in CCS</a:t>
            </a:r>
            <a:endParaRPr lang="es-ES" sz="4000" b="1" dirty="0">
              <a:solidFill>
                <a:schemeClr val="bg1"/>
              </a:solidFill>
              <a:effectLst>
                <a:outerShdw blurRad="152400" dist="152400" dir="1920000" algn="tl" rotWithShape="0">
                  <a:schemeClr val="tx1">
                    <a:alpha val="91000"/>
                  </a:schemeClr>
                </a:outerShdw>
              </a:effectLst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2086" y="6466036"/>
            <a:ext cx="2019114" cy="344911"/>
          </a:xfrm>
          <a:prstGeom prst="rect">
            <a:avLst/>
          </a:prstGeom>
        </p:spPr>
      </p:pic>
      <p:pic>
        <p:nvPicPr>
          <p:cNvPr id="7" name="Picture 2" descr="Resultado de imagen de epic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60" y="6148534"/>
            <a:ext cx="741505" cy="66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2098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 descr="Resultado de imagen de SVN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28248" y="901197"/>
            <a:ext cx="3465879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7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400" b="1" dirty="0">
                <a:solidFill>
                  <a:schemeClr val="tx2"/>
                </a:solidFill>
              </a:rPr>
              <a:t>Control Tasks at LIPAc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9335" y="691586"/>
            <a:ext cx="6990491" cy="16312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2060"/>
                </a:solidFill>
              </a:rPr>
              <a:t>LIPAc controls in glance: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Common System Platform: </a:t>
            </a:r>
            <a:r>
              <a:rPr lang="en-US" sz="2000" b="1" dirty="0" smtClean="0">
                <a:solidFill>
                  <a:srgbClr val="002060"/>
                </a:solidFill>
              </a:rPr>
              <a:t>EPICS v.3.14.12, CSS4.5.0, CentOS7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PV count: </a:t>
            </a:r>
            <a:r>
              <a:rPr lang="en-US" sz="2000" b="1" dirty="0" smtClean="0">
                <a:solidFill>
                  <a:srgbClr val="002060"/>
                </a:solidFill>
              </a:rPr>
              <a:t>~60 000 PVs alive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Archiver data/day (@EPICS archiver appliance): </a:t>
            </a:r>
            <a:r>
              <a:rPr lang="en-US" sz="2000" b="1" dirty="0" smtClean="0">
                <a:solidFill>
                  <a:srgbClr val="002060"/>
                </a:solidFill>
              </a:rPr>
              <a:t>~10GB / day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IOC count: </a:t>
            </a:r>
            <a:r>
              <a:rPr lang="en-US" sz="2000" b="1" dirty="0" smtClean="0">
                <a:solidFill>
                  <a:srgbClr val="002060"/>
                </a:solidFill>
              </a:rPr>
              <a:t>~70 IOCs in operation @ ~100 DBs</a:t>
            </a:r>
          </a:p>
        </p:txBody>
      </p:sp>
      <p:sp>
        <p:nvSpPr>
          <p:cNvPr id="59" name="Content Placeholder 1"/>
          <p:cNvSpPr>
            <a:spLocks noGrp="1"/>
          </p:cNvSpPr>
          <p:nvPr>
            <p:ph idx="1"/>
          </p:nvPr>
        </p:nvSpPr>
        <p:spPr>
          <a:xfrm>
            <a:off x="95231" y="3076624"/>
            <a:ext cx="4560610" cy="2224584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pPr algn="l"/>
            <a:r>
              <a:rPr lang="en-US" sz="2800" dirty="0" smtClean="0"/>
              <a:t>Top </a:t>
            </a:r>
            <a:r>
              <a:rPr lang="en-US" sz="2800" dirty="0"/>
              <a:t>repositories centralized – IOCs distributed</a:t>
            </a:r>
          </a:p>
          <a:p>
            <a:pPr marL="914400" lvl="1" indent="-457200" algn="l">
              <a:spcBef>
                <a:spcPts val="0"/>
              </a:spcBef>
              <a:buFontTx/>
              <a:buChar char="-"/>
            </a:pPr>
            <a:r>
              <a:rPr lang="en-US" dirty="0" err="1" smtClean="0"/>
              <a:t>topIFMIF_INJ</a:t>
            </a:r>
            <a:endParaRPr lang="en-US" dirty="0" smtClean="0"/>
          </a:p>
          <a:p>
            <a:pPr marL="914400" lvl="1" indent="-457200" algn="l">
              <a:spcBef>
                <a:spcPts val="0"/>
              </a:spcBef>
              <a:buFontTx/>
              <a:buChar char="-"/>
            </a:pPr>
            <a:r>
              <a:rPr lang="en-US" dirty="0" err="1" smtClean="0"/>
              <a:t>topIFMIF_RFQ</a:t>
            </a:r>
            <a:endParaRPr lang="en-US" dirty="0" smtClean="0"/>
          </a:p>
          <a:p>
            <a:pPr marL="914400" lvl="1" indent="-457200" algn="l">
              <a:spcBef>
                <a:spcPts val="0"/>
              </a:spcBef>
              <a:buFontTx/>
              <a:buChar char="-"/>
            </a:pPr>
            <a:r>
              <a:rPr lang="en-US" dirty="0" err="1" smtClean="0"/>
              <a:t>topIFMIF_MEBT</a:t>
            </a:r>
            <a:endParaRPr lang="en-US" dirty="0" smtClean="0"/>
          </a:p>
          <a:p>
            <a:pPr marL="914400" lvl="1" indent="-457200" algn="l">
              <a:spcBef>
                <a:spcPts val="0"/>
              </a:spcBef>
              <a:buFontTx/>
              <a:buChar char="-"/>
            </a:pPr>
            <a:r>
              <a:rPr lang="en-US" dirty="0" err="1" smtClean="0"/>
              <a:t>topIFMIF_SRF</a:t>
            </a:r>
            <a:endParaRPr lang="en-US" dirty="0" smtClean="0"/>
          </a:p>
          <a:p>
            <a:pPr marL="914400" lvl="1" indent="-457200" algn="l">
              <a:spcBef>
                <a:spcPts val="0"/>
              </a:spcBef>
              <a:buFontTx/>
              <a:buChar char="-"/>
            </a:pPr>
            <a:r>
              <a:rPr lang="en-US" dirty="0" err="1" smtClean="0"/>
              <a:t>topIFMIF_SoftIOC</a:t>
            </a:r>
            <a:endParaRPr lang="en-US" dirty="0" smtClean="0"/>
          </a:p>
          <a:p>
            <a:pPr marL="914400" lvl="1" indent="-457200" algn="l">
              <a:spcBef>
                <a:spcPts val="0"/>
              </a:spcBef>
              <a:buFontTx/>
              <a:buChar char="-"/>
            </a:pPr>
            <a:r>
              <a:rPr lang="en-US" dirty="0" err="1" smtClean="0"/>
              <a:t>topIFMIF_OPI</a:t>
            </a:r>
            <a:endParaRPr lang="en-US" dirty="0" smtClean="0"/>
          </a:p>
          <a:p>
            <a:pPr marL="914400" lvl="1" indent="-457200" algn="l">
              <a:spcBef>
                <a:spcPts val="0"/>
              </a:spcBef>
              <a:buFontTx/>
              <a:buChar char="-"/>
            </a:pPr>
            <a:r>
              <a:rPr lang="en-US" dirty="0" smtClean="0"/>
              <a:t>…</a:t>
            </a:r>
          </a:p>
          <a:p>
            <a:pPr marL="914400" lvl="1" indent="-457200" algn="l">
              <a:spcBef>
                <a:spcPts val="0"/>
              </a:spcBef>
              <a:buFontTx/>
              <a:buChar char="-"/>
            </a:pP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60" name="Picture 59" descr="Resultado de imagen de SVN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9816" y="3832523"/>
            <a:ext cx="3465879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9696400" y="1844824"/>
            <a:ext cx="779881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2" name="Picture 8" descr="Image result for gitla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72363" y="1417906"/>
            <a:ext cx="1427953" cy="142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8" descr="Image result for gitla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6132" y="2264682"/>
            <a:ext cx="456427" cy="45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8" descr="Image result for gitla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0376" y="2996952"/>
            <a:ext cx="456427" cy="45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8" descr="Image result for gitla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0496" y="2932249"/>
            <a:ext cx="456427" cy="45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8" descr="Image result for gitla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9973" y="1286930"/>
            <a:ext cx="456427" cy="45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8" descr="Image result for gitla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1187" y="910745"/>
            <a:ext cx="456427" cy="45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Image result for gitla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70120" y="1124744"/>
            <a:ext cx="456427" cy="45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ight Arrow 11"/>
          <p:cNvSpPr/>
          <p:nvPr/>
        </p:nvSpPr>
        <p:spPr>
          <a:xfrm rot="11346271">
            <a:off x="4706774" y="4845503"/>
            <a:ext cx="1101514" cy="134204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Arrow 69"/>
          <p:cNvSpPr/>
          <p:nvPr/>
        </p:nvSpPr>
        <p:spPr>
          <a:xfrm rot="9989236">
            <a:off x="4663972" y="3012731"/>
            <a:ext cx="5054285" cy="134204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8400256" y="4193793"/>
            <a:ext cx="3669334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2060"/>
                </a:solidFill>
              </a:rPr>
              <a:t>Services on DMZ for version control: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SVN in use since 2015</a:t>
            </a:r>
          </a:p>
          <a:p>
            <a:pPr marL="342900" indent="-342900" algn="just">
              <a:buFontTx/>
              <a:buChar char="-"/>
            </a:pPr>
            <a:r>
              <a:rPr lang="en-US" sz="2000" dirty="0" err="1" smtClean="0">
                <a:solidFill>
                  <a:srgbClr val="002060"/>
                </a:solidFill>
              </a:rPr>
              <a:t>Gitlab</a:t>
            </a:r>
            <a:r>
              <a:rPr lang="en-US" sz="2000" dirty="0" smtClean="0">
                <a:solidFill>
                  <a:srgbClr val="002060"/>
                </a:solidFill>
              </a:rPr>
              <a:t> in use since 2019</a:t>
            </a:r>
          </a:p>
        </p:txBody>
      </p:sp>
    </p:spTree>
    <p:extLst>
      <p:ext uri="{BB962C8B-B14F-4D97-AF65-F5344CB8AC3E}">
        <p14:creationId xmlns:p14="http://schemas.microsoft.com/office/powerpoint/2010/main" val="8724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EPICS Control </a:t>
            </a:r>
            <a:r>
              <a:rPr lang="en-US" b="1" dirty="0">
                <a:solidFill>
                  <a:schemeClr val="tx2"/>
                </a:solidFill>
              </a:rPr>
              <a:t>Tools Development</a:t>
            </a:r>
            <a:endParaRPr lang="en-GB" b="1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22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7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400" b="1" dirty="0">
                <a:solidFill>
                  <a:schemeClr val="tx2"/>
                </a:solidFill>
              </a:rPr>
              <a:t>Control Tools Development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61197"/>
            <a:ext cx="12113149" cy="4729175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54382" y="644649"/>
            <a:ext cx="6408713" cy="16312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2060"/>
                </a:solidFill>
              </a:rPr>
              <a:t>LLRF automatic rearming tool developed using </a:t>
            </a:r>
            <a:r>
              <a:rPr lang="en-US" sz="2000" b="1" dirty="0" err="1" smtClean="0">
                <a:solidFill>
                  <a:srgbClr val="002060"/>
                </a:solidFill>
              </a:rPr>
              <a:t>pyEPICS</a:t>
            </a:r>
            <a:r>
              <a:rPr lang="en-US" sz="2000" b="1" dirty="0" smtClean="0">
                <a:solidFill>
                  <a:srgbClr val="002060"/>
                </a:solidFill>
              </a:rPr>
              <a:t>: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RFQ cavity needs conditioning -&gt; 8 x 200kW chains.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LLRF units control the power and react to interlocks.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The rearming tool allows the RF chains to restart automatically from “safe” interlocks.</a:t>
            </a:r>
          </a:p>
        </p:txBody>
      </p:sp>
    </p:spTree>
    <p:extLst>
      <p:ext uri="{BB962C8B-B14F-4D97-AF65-F5344CB8AC3E}">
        <p14:creationId xmlns:p14="http://schemas.microsoft.com/office/powerpoint/2010/main" val="92819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7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400" b="1" dirty="0">
                <a:solidFill>
                  <a:schemeClr val="tx2"/>
                </a:solidFill>
              </a:rPr>
              <a:t>Control Tools Development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0056" y="2080818"/>
            <a:ext cx="5472608" cy="444048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9948824" y="1010540"/>
            <a:ext cx="143620" cy="2894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22" idx="1"/>
          </p:cNvCxnSpPr>
          <p:nvPr/>
        </p:nvCxnSpPr>
        <p:spPr>
          <a:xfrm>
            <a:off x="10246493" y="1233804"/>
            <a:ext cx="97979" cy="1979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0461785" y="1858228"/>
            <a:ext cx="242727" cy="638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948824" y="641208"/>
            <a:ext cx="118167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First ramp </a:t>
            </a:r>
            <a:endParaRPr lang="en-GB" sz="1800" dirty="0"/>
          </a:p>
        </p:txBody>
      </p:sp>
      <p:sp>
        <p:nvSpPr>
          <p:cNvPr id="22" name="TextBox 21"/>
          <p:cNvSpPr txBox="1"/>
          <p:nvPr/>
        </p:nvSpPr>
        <p:spPr>
          <a:xfrm>
            <a:off x="10246493" y="1049138"/>
            <a:ext cx="1465209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Second ramp </a:t>
            </a:r>
            <a:endParaRPr lang="en-GB" sz="1800" dirty="0"/>
          </a:p>
        </p:txBody>
      </p:sp>
      <p:sp>
        <p:nvSpPr>
          <p:cNvPr id="23" name="TextBox 22"/>
          <p:cNvSpPr txBox="1"/>
          <p:nvPr/>
        </p:nvSpPr>
        <p:spPr>
          <a:xfrm>
            <a:off x="10461785" y="1488896"/>
            <a:ext cx="886974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Plateau</a:t>
            </a:r>
            <a:endParaRPr lang="en-GB" sz="1800" dirty="0"/>
          </a:p>
        </p:txBody>
      </p:sp>
      <p:cxnSp>
        <p:nvCxnSpPr>
          <p:cNvPr id="26" name="Straight Arrow Connector 25"/>
          <p:cNvCxnSpPr>
            <a:stCxn id="27" idx="2"/>
          </p:cNvCxnSpPr>
          <p:nvPr/>
        </p:nvCxnSpPr>
        <p:spPr>
          <a:xfrm flipH="1">
            <a:off x="7968604" y="1143411"/>
            <a:ext cx="519025" cy="13536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896794" y="774079"/>
            <a:ext cx="118167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Interlocks</a:t>
            </a:r>
            <a:endParaRPr lang="en-GB" sz="1800" dirty="0"/>
          </a:p>
        </p:txBody>
      </p:sp>
      <p:cxnSp>
        <p:nvCxnSpPr>
          <p:cNvPr id="29" name="Straight Arrow Connector 28"/>
          <p:cNvCxnSpPr>
            <a:stCxn id="27" idx="2"/>
          </p:cNvCxnSpPr>
          <p:nvPr/>
        </p:nvCxnSpPr>
        <p:spPr>
          <a:xfrm>
            <a:off x="8487629" y="1143411"/>
            <a:ext cx="20639" cy="17815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7" idx="2"/>
          </p:cNvCxnSpPr>
          <p:nvPr/>
        </p:nvCxnSpPr>
        <p:spPr>
          <a:xfrm>
            <a:off x="8487629" y="1143411"/>
            <a:ext cx="727923" cy="13536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7" idx="2"/>
          </p:cNvCxnSpPr>
          <p:nvPr/>
        </p:nvCxnSpPr>
        <p:spPr>
          <a:xfrm flipH="1">
            <a:off x="7176120" y="1143411"/>
            <a:ext cx="1311509" cy="13536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27" idx="2"/>
          </p:cNvCxnSpPr>
          <p:nvPr/>
        </p:nvCxnSpPr>
        <p:spPr>
          <a:xfrm>
            <a:off x="8487629" y="1143411"/>
            <a:ext cx="1461195" cy="13536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0983774" y="1986545"/>
            <a:ext cx="118167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Interlocks</a:t>
            </a:r>
            <a:endParaRPr lang="en-GB" sz="1800" dirty="0"/>
          </a:p>
        </p:txBody>
      </p:sp>
      <p:cxnSp>
        <p:nvCxnSpPr>
          <p:cNvPr id="53" name="Straight Arrow Connector 52"/>
          <p:cNvCxnSpPr>
            <a:stCxn id="52" idx="2"/>
          </p:cNvCxnSpPr>
          <p:nvPr/>
        </p:nvCxnSpPr>
        <p:spPr>
          <a:xfrm flipH="1">
            <a:off x="10979097" y="2355877"/>
            <a:ext cx="595512" cy="2695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2" idx="2"/>
          </p:cNvCxnSpPr>
          <p:nvPr/>
        </p:nvCxnSpPr>
        <p:spPr>
          <a:xfrm flipH="1">
            <a:off x="11389380" y="2355877"/>
            <a:ext cx="185229" cy="9343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1574609" y="2355877"/>
            <a:ext cx="405606" cy="4671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31"/>
          <p:cNvSpPr>
            <a:spLocks noChangeArrowheads="1"/>
          </p:cNvSpPr>
          <p:nvPr/>
        </p:nvSpPr>
        <p:spPr bwMode="auto">
          <a:xfrm>
            <a:off x="47328" y="620688"/>
            <a:ext cx="5682213" cy="31700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 smtClean="0">
                <a:solidFill>
                  <a:srgbClr val="002060"/>
                </a:solidFill>
              </a:rPr>
              <a:t>LLRF rearming tool workflow </a:t>
            </a:r>
            <a:r>
              <a:rPr lang="en-GB" sz="2000" b="1" dirty="0">
                <a:solidFill>
                  <a:srgbClr val="002060"/>
                </a:solidFill>
              </a:rPr>
              <a:t>(main </a:t>
            </a:r>
            <a:r>
              <a:rPr lang="en-GB" sz="2000" b="1" dirty="0" smtClean="0">
                <a:solidFill>
                  <a:srgbClr val="002060"/>
                </a:solidFill>
              </a:rPr>
              <a:t>points only):</a:t>
            </a:r>
            <a:endParaRPr lang="en-GB" sz="2000" b="1" dirty="0">
              <a:solidFill>
                <a:srgbClr val="00206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GB" sz="2000" dirty="0" smtClean="0">
                <a:solidFill>
                  <a:srgbClr val="002060"/>
                </a:solidFill>
              </a:rPr>
              <a:t>In a case of a safe interlock - Stop </a:t>
            </a:r>
            <a:r>
              <a:rPr lang="en-GB" sz="2000" dirty="0">
                <a:solidFill>
                  <a:srgbClr val="002060"/>
                </a:solidFill>
              </a:rPr>
              <a:t>the RF system</a:t>
            </a:r>
            <a:r>
              <a:rPr lang="en-GB" sz="2000" dirty="0" smtClean="0">
                <a:solidFill>
                  <a:srgbClr val="002060"/>
                </a:solidFill>
              </a:rPr>
              <a:t>.</a:t>
            </a:r>
            <a:endParaRPr lang="en-GB" sz="2000" dirty="0">
              <a:solidFill>
                <a:srgbClr val="00206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GB" sz="2000" dirty="0" smtClean="0">
                <a:solidFill>
                  <a:srgbClr val="002060"/>
                </a:solidFill>
              </a:rPr>
              <a:t>Save </a:t>
            </a:r>
            <a:r>
              <a:rPr lang="en-GB" sz="2000" dirty="0">
                <a:solidFill>
                  <a:srgbClr val="002060"/>
                </a:solidFill>
              </a:rPr>
              <a:t>the previous cavity voltage and frequency</a:t>
            </a:r>
            <a:r>
              <a:rPr lang="en-GB" sz="2000" dirty="0" smtClean="0">
                <a:solidFill>
                  <a:srgbClr val="002060"/>
                </a:solidFill>
              </a:rPr>
              <a:t>.</a:t>
            </a:r>
            <a:endParaRPr lang="en-GB" sz="2000" dirty="0">
              <a:solidFill>
                <a:srgbClr val="00206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GB" sz="2000" dirty="0">
                <a:solidFill>
                  <a:srgbClr val="002060"/>
                </a:solidFill>
              </a:rPr>
              <a:t>Reset interlocks.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GB" sz="2000" dirty="0">
                <a:solidFill>
                  <a:srgbClr val="002060"/>
                </a:solidFill>
              </a:rPr>
              <a:t>Start the master LLRF chain at low cavity voltage value.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GB" sz="2000" dirty="0">
                <a:solidFill>
                  <a:srgbClr val="002060"/>
                </a:solidFill>
              </a:rPr>
              <a:t>Restore previous frequency mode.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GB" sz="2000" dirty="0">
                <a:solidFill>
                  <a:srgbClr val="002060"/>
                </a:solidFill>
              </a:rPr>
              <a:t>Start other LLRF chains.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GB" sz="2000" dirty="0">
                <a:solidFill>
                  <a:srgbClr val="002060"/>
                </a:solidFill>
              </a:rPr>
              <a:t>Set </a:t>
            </a:r>
            <a:r>
              <a:rPr lang="en-GB" sz="2000" dirty="0" smtClean="0">
                <a:solidFill>
                  <a:srgbClr val="002060"/>
                </a:solidFill>
              </a:rPr>
              <a:t>ramps and </a:t>
            </a:r>
            <a:r>
              <a:rPr lang="en-GB" sz="2000" dirty="0">
                <a:solidFill>
                  <a:srgbClr val="002060"/>
                </a:solidFill>
              </a:rPr>
              <a:t>ramp to the previous cavity </a:t>
            </a:r>
            <a:r>
              <a:rPr lang="en-GB" sz="2000" dirty="0" smtClean="0">
                <a:solidFill>
                  <a:srgbClr val="002060"/>
                </a:solidFill>
              </a:rPr>
              <a:t>voltage in two steps.</a:t>
            </a:r>
            <a:endParaRPr lang="en-GB" sz="2000" dirty="0">
              <a:solidFill>
                <a:srgbClr val="002060"/>
              </a:solidFill>
            </a:endParaRP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443" y="3513732"/>
            <a:ext cx="3932613" cy="28992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29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28" y="1916832"/>
            <a:ext cx="9471299" cy="443465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9335" y="737409"/>
            <a:ext cx="9793089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2060"/>
                </a:solidFill>
              </a:rPr>
              <a:t>Remote participation (EU </a:t>
            </a:r>
            <a:r>
              <a:rPr lang="en-US" sz="20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to JP) </a:t>
            </a:r>
            <a:r>
              <a:rPr lang="en-US" sz="2000" b="1" dirty="0" smtClean="0">
                <a:solidFill>
                  <a:srgbClr val="002060"/>
                </a:solidFill>
              </a:rPr>
              <a:t>and sharing the experimental data. Data-share scheme has been developed:</a:t>
            </a:r>
          </a:p>
          <a:p>
            <a:pPr marL="457200" indent="-457200" algn="just">
              <a:buAutoNum type="arabicPeriod"/>
            </a:pPr>
            <a:r>
              <a:rPr lang="en-US" sz="2000" dirty="0" smtClean="0">
                <a:solidFill>
                  <a:srgbClr val="002060"/>
                </a:solidFill>
              </a:rPr>
              <a:t>Database cloning -&gt; share archived data.</a:t>
            </a:r>
          </a:p>
          <a:p>
            <a:pPr marL="457200" indent="-457200" algn="just">
              <a:buAutoNum type="arabicPeriod"/>
            </a:pPr>
            <a:r>
              <a:rPr lang="en-US" sz="2000" dirty="0" smtClean="0">
                <a:solidFill>
                  <a:srgbClr val="002060"/>
                </a:solidFill>
              </a:rPr>
              <a:t>Data-diode -&gt; share Live PV data.</a:t>
            </a:r>
          </a:p>
        </p:txBody>
      </p:sp>
      <p:sp>
        <p:nvSpPr>
          <p:cNvPr id="16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400" b="1" dirty="0">
                <a:solidFill>
                  <a:schemeClr val="tx2"/>
                </a:solidFill>
              </a:rPr>
              <a:t>Control Tools Development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624392" y="3501008"/>
            <a:ext cx="2376264" cy="2862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Schedule: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Internal tests started in 2018 (</a:t>
            </a:r>
            <a:r>
              <a:rPr lang="en-US" sz="2000" dirty="0" err="1" smtClean="0">
                <a:solidFill>
                  <a:srgbClr val="002060"/>
                </a:solidFill>
              </a:rPr>
              <a:t>WebOPI</a:t>
            </a:r>
            <a:r>
              <a:rPr lang="en-US" sz="2000" dirty="0">
                <a:solidFill>
                  <a:srgbClr val="002060"/>
                </a:solidFill>
              </a:rPr>
              <a:t>)</a:t>
            </a:r>
            <a:r>
              <a:rPr lang="en-US" sz="2000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Trials to share with Europe scheduled in June 2019.</a:t>
            </a:r>
          </a:p>
        </p:txBody>
      </p:sp>
    </p:spTree>
    <p:extLst>
      <p:ext uri="{BB962C8B-B14F-4D97-AF65-F5344CB8AC3E}">
        <p14:creationId xmlns:p14="http://schemas.microsoft.com/office/powerpoint/2010/main" val="203774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LCS Integration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5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19335" y="737409"/>
            <a:ext cx="11881321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2060"/>
                </a:solidFill>
              </a:rPr>
              <a:t>Beam Operation OPI (and integrated OPI):</a:t>
            </a:r>
          </a:p>
          <a:p>
            <a:pPr marL="952485" lvl="1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When operating the machine there are certain conditions that have to be checked.</a:t>
            </a:r>
          </a:p>
          <a:p>
            <a:pPr marL="952485" lvl="1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Beam operation OPI was developed to automatize some of these checks.</a:t>
            </a:r>
          </a:p>
          <a:p>
            <a:pPr marL="952485" lvl="1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User management with </a:t>
            </a:r>
            <a:r>
              <a:rPr lang="en-US" sz="2000" dirty="0" err="1" smtClean="0">
                <a:solidFill>
                  <a:srgbClr val="002060"/>
                </a:solidFill>
              </a:rPr>
              <a:t>pwd</a:t>
            </a:r>
            <a:r>
              <a:rPr lang="en-US" sz="2000" dirty="0" smtClean="0">
                <a:solidFill>
                  <a:srgbClr val="002060"/>
                </a:solidFill>
              </a:rPr>
              <a:t>.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6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400" b="1" dirty="0">
                <a:solidFill>
                  <a:schemeClr val="tx2"/>
                </a:solidFill>
              </a:rPr>
              <a:t>LCS </a:t>
            </a:r>
            <a:r>
              <a:rPr lang="en-US" sz="5400" b="1" dirty="0" smtClean="0">
                <a:solidFill>
                  <a:schemeClr val="tx2"/>
                </a:solidFill>
              </a:rPr>
              <a:t>Integration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42" y="2163753"/>
            <a:ext cx="3351378" cy="43830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565" y="1700808"/>
            <a:ext cx="7560002" cy="46957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140" y="4941168"/>
            <a:ext cx="1180733" cy="5007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871864" y="5441946"/>
            <a:ext cx="936104" cy="504056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9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16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400" b="1" dirty="0">
                <a:solidFill>
                  <a:schemeClr val="tx2"/>
                </a:solidFill>
              </a:rPr>
              <a:t>LCS </a:t>
            </a:r>
            <a:r>
              <a:rPr lang="en-US" sz="5400" b="1" dirty="0" smtClean="0">
                <a:solidFill>
                  <a:schemeClr val="tx2"/>
                </a:solidFill>
              </a:rPr>
              <a:t>Integration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666" y="894471"/>
            <a:ext cx="5781675" cy="5521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097" y="656104"/>
            <a:ext cx="3200400" cy="5816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2000" b="1">
                <a:solidFill>
                  <a:srgbClr val="002060"/>
                </a:solidFill>
              </a:defRPr>
            </a:lvl1pPr>
            <a:lvl2pPr marL="952485" lvl="1" indent="-342900" algn="just">
              <a:buFontTx/>
              <a:buChar char="-"/>
              <a:defRPr sz="2000">
                <a:solidFill>
                  <a:srgbClr val="002060"/>
                </a:solidFill>
              </a:defRPr>
            </a:lvl2pPr>
          </a:lstStyle>
          <a:p>
            <a:r>
              <a:rPr lang="en-US" dirty="0" err="1" smtClean="0"/>
              <a:t>LIPAc</a:t>
            </a:r>
            <a:r>
              <a:rPr lang="en-US" dirty="0" smtClean="0"/>
              <a:t> Alarm System (BEAST)</a:t>
            </a:r>
          </a:p>
          <a:p>
            <a:endParaRPr lang="en-US" sz="1600" dirty="0" smtClean="0"/>
          </a:p>
          <a:p>
            <a:r>
              <a:rPr lang="en-US" sz="1600" dirty="0" smtClean="0"/>
              <a:t>1. Sub-system </a:t>
            </a:r>
            <a:r>
              <a:rPr lang="en-US" sz="1600" dirty="0"/>
              <a:t>alarm data: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Pre-defined (from institutes). Alarm template.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Extracted (from </a:t>
            </a:r>
            <a:r>
              <a:rPr lang="en-US" sz="1600" b="0" dirty="0" smtClean="0"/>
              <a:t>PVs by using a script). </a:t>
            </a:r>
            <a:r>
              <a:rPr lang="en-US" sz="1600" b="0" dirty="0"/>
              <a:t>Create CSV file.</a:t>
            </a:r>
          </a:p>
          <a:p>
            <a:endParaRPr lang="en-US" sz="1600" dirty="0" smtClean="0"/>
          </a:p>
          <a:p>
            <a:r>
              <a:rPr lang="en-US" sz="1600" dirty="0" smtClean="0"/>
              <a:t>2. Alarm </a:t>
            </a:r>
            <a:r>
              <a:rPr lang="en-US" sz="1600" dirty="0"/>
              <a:t>configuration </a:t>
            </a:r>
            <a:r>
              <a:rPr lang="en-US" sz="1600" dirty="0" smtClean="0"/>
              <a:t>tool: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All alarms listed.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Severity/Levels.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Logic e.g. OR/AND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Advice, latch,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-&gt; Out = xxyyzz.CSV file.</a:t>
            </a:r>
          </a:p>
          <a:p>
            <a:endParaRPr lang="en-US" sz="1600" dirty="0" smtClean="0"/>
          </a:p>
          <a:p>
            <a:r>
              <a:rPr lang="en-US" sz="1600" dirty="0" smtClean="0"/>
              <a:t>3. Alarm </a:t>
            </a:r>
            <a:r>
              <a:rPr lang="en-US" sz="1600" dirty="0"/>
              <a:t>Generator Script: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Reads the CSV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Creates Alarm IOC (input from the LCS)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Creates XML for BEAST</a:t>
            </a:r>
            <a:r>
              <a:rPr lang="en-US" sz="1600" b="0" dirty="0" smtClean="0"/>
              <a:t>.</a:t>
            </a:r>
          </a:p>
          <a:p>
            <a:endParaRPr lang="en-US" sz="1600" dirty="0" smtClean="0"/>
          </a:p>
          <a:p>
            <a:r>
              <a:rPr lang="en-US" sz="1600" dirty="0" smtClean="0"/>
              <a:t>4. </a:t>
            </a:r>
            <a:r>
              <a:rPr lang="en-US" sz="1600" dirty="0"/>
              <a:t>Run Alarm IOC and BEAST with the info defined above.</a:t>
            </a:r>
            <a:endParaRPr lang="en-GB" sz="1600" dirty="0"/>
          </a:p>
        </p:txBody>
      </p:sp>
      <p:sp>
        <p:nvSpPr>
          <p:cNvPr id="8" name="Right Brace 7"/>
          <p:cNvSpPr/>
          <p:nvPr/>
        </p:nvSpPr>
        <p:spPr>
          <a:xfrm>
            <a:off x="3124200" y="1219200"/>
            <a:ext cx="304800" cy="1524000"/>
          </a:xfrm>
          <a:prstGeom prst="righ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581400" y="1828800"/>
            <a:ext cx="762000" cy="1524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581400" y="1981200"/>
            <a:ext cx="4343400" cy="76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Brace 10"/>
          <p:cNvSpPr/>
          <p:nvPr/>
        </p:nvSpPr>
        <p:spPr>
          <a:xfrm>
            <a:off x="3124200" y="2895600"/>
            <a:ext cx="304800" cy="1524000"/>
          </a:xfrm>
          <a:prstGeom prst="rightBrac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581400" y="2971800"/>
            <a:ext cx="1828800" cy="68580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581400" y="3655062"/>
            <a:ext cx="2438400" cy="2538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Brace 13"/>
          <p:cNvSpPr/>
          <p:nvPr/>
        </p:nvSpPr>
        <p:spPr>
          <a:xfrm>
            <a:off x="3124200" y="4508500"/>
            <a:ext cx="304800" cy="1358900"/>
          </a:xfrm>
          <a:prstGeom prst="rightBrac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581400" y="4267200"/>
            <a:ext cx="2171700" cy="920750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581400" y="4508500"/>
            <a:ext cx="3810000" cy="679450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276600" y="5638800"/>
            <a:ext cx="3581400" cy="38100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276600" y="5187950"/>
            <a:ext cx="2209800" cy="83185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9552384" y="1412776"/>
            <a:ext cx="2160240" cy="4328120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9580031" y="1495760"/>
            <a:ext cx="2088232" cy="80811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RFQ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9585536" y="2343230"/>
            <a:ext cx="2088232" cy="8081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MEBT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9577224" y="3201820"/>
            <a:ext cx="2088232" cy="8081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RFPS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9580031" y="4054797"/>
            <a:ext cx="2088232" cy="80811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Cooling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9577222" y="4896762"/>
            <a:ext cx="2088232" cy="80811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LPBD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94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Next Steps</a:t>
            </a:r>
            <a:endParaRPr lang="en-GB" b="1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130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7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400" b="1" dirty="0" smtClean="0">
                <a:solidFill>
                  <a:schemeClr val="tx2"/>
                </a:solidFill>
              </a:rPr>
              <a:t>Next Steps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18135" y="872496"/>
            <a:ext cx="9974409" cy="39087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rgbClr val="002060"/>
                </a:solidFill>
              </a:rPr>
              <a:t>The big picture in terms of controls.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algn="just"/>
            <a:endParaRPr lang="en-US" sz="2000" b="1" dirty="0">
              <a:solidFill>
                <a:srgbClr val="002060"/>
              </a:solidFill>
            </a:endParaRPr>
          </a:p>
          <a:p>
            <a:pPr lvl="1" algn="just"/>
            <a:r>
              <a:rPr lang="en-US" sz="2000" b="1" dirty="0" smtClean="0">
                <a:solidFill>
                  <a:srgbClr val="002060"/>
                </a:solidFill>
              </a:rPr>
              <a:t>Short haul plan:</a:t>
            </a:r>
          </a:p>
          <a:p>
            <a:pPr marL="1676370" lvl="2" indent="-457200" algn="just">
              <a:buAutoNum type="arabicPeriod"/>
            </a:pPr>
            <a:r>
              <a:rPr lang="en-US" sz="2000" dirty="0" smtClean="0">
                <a:solidFill>
                  <a:srgbClr val="002060"/>
                </a:solidFill>
              </a:rPr>
              <a:t>Establish collaboration with other institutes to share info.</a:t>
            </a:r>
          </a:p>
          <a:p>
            <a:pPr marL="1676370" lvl="2" indent="-457200" algn="just">
              <a:buAutoNum type="arabicPeriod"/>
            </a:pPr>
            <a:r>
              <a:rPr lang="en-US" sz="2000" dirty="0" smtClean="0">
                <a:solidFill>
                  <a:srgbClr val="002060"/>
                </a:solidFill>
              </a:rPr>
              <a:t>Integrate LCS of HEBT/BD, SRF </a:t>
            </a:r>
            <a:r>
              <a:rPr lang="en-US" sz="2000" dirty="0" err="1" smtClean="0">
                <a:solidFill>
                  <a:srgbClr val="002060"/>
                </a:solidFill>
              </a:rPr>
              <a:t>LINAc</a:t>
            </a:r>
            <a:r>
              <a:rPr lang="en-US" sz="2000" dirty="0" smtClean="0">
                <a:solidFill>
                  <a:srgbClr val="002060"/>
                </a:solidFill>
              </a:rPr>
              <a:t>, </a:t>
            </a:r>
            <a:r>
              <a:rPr lang="en-US" sz="2000" dirty="0" err="1" smtClean="0">
                <a:solidFill>
                  <a:srgbClr val="002060"/>
                </a:solidFill>
              </a:rPr>
              <a:t>Cryoplant</a:t>
            </a:r>
            <a:r>
              <a:rPr lang="en-US" sz="2000" dirty="0" smtClean="0">
                <a:solidFill>
                  <a:srgbClr val="002060"/>
                </a:solidFill>
              </a:rPr>
              <a:t> (Phase B+ and Phase C).</a:t>
            </a:r>
          </a:p>
          <a:p>
            <a:pPr lvl="1" algn="just"/>
            <a:endParaRPr lang="en-US" sz="2000" b="1" dirty="0">
              <a:solidFill>
                <a:srgbClr val="002060"/>
              </a:solidFill>
            </a:endParaRPr>
          </a:p>
          <a:p>
            <a:pPr lvl="1" algn="just"/>
            <a:r>
              <a:rPr lang="en-US" sz="2000" b="1" dirty="0" smtClean="0">
                <a:solidFill>
                  <a:srgbClr val="002060"/>
                </a:solidFill>
              </a:rPr>
              <a:t>Long haul plan:</a:t>
            </a:r>
          </a:p>
          <a:p>
            <a:pPr marL="1676370" lvl="2" indent="-457200" algn="just">
              <a:buAutoNum type="arabicPeriod"/>
            </a:pPr>
            <a:r>
              <a:rPr lang="en-US" sz="2000" dirty="0" smtClean="0">
                <a:solidFill>
                  <a:srgbClr val="002060"/>
                </a:solidFill>
              </a:rPr>
              <a:t>Think about the LIPAc future in terms of Phase BA II (= Activity from 2020 – 2025).</a:t>
            </a:r>
          </a:p>
          <a:p>
            <a:pPr marL="2285954" lvl="3" indent="-4572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Renovation of the control systems of LIPAc.</a:t>
            </a:r>
          </a:p>
          <a:p>
            <a:pPr marL="2285954" lvl="3" indent="-4572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Timing system improvements.</a:t>
            </a:r>
          </a:p>
          <a:p>
            <a:pPr marL="2285954" lvl="3" indent="-4572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Virtualization.</a:t>
            </a:r>
          </a:p>
        </p:txBody>
      </p:sp>
    </p:spTree>
    <p:extLst>
      <p:ext uri="{BB962C8B-B14F-4D97-AF65-F5344CB8AC3E}">
        <p14:creationId xmlns:p14="http://schemas.microsoft.com/office/powerpoint/2010/main" val="1894458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24680" y="764704"/>
            <a:ext cx="11377264" cy="4525963"/>
          </a:xfrm>
        </p:spPr>
        <p:txBody>
          <a:bodyPr/>
          <a:lstStyle/>
          <a:p>
            <a:r>
              <a:rPr lang="en-US" sz="2400" b="1" dirty="0">
                <a:solidFill>
                  <a:schemeClr val="tx2"/>
                </a:solidFill>
              </a:rPr>
              <a:t>Linear IFMIF Prototype Accelerator (LIPAc) commissioning and LCS integration in </a:t>
            </a:r>
            <a:r>
              <a:rPr lang="en-US" sz="2400" b="1" dirty="0" smtClean="0">
                <a:solidFill>
                  <a:schemeClr val="tx2"/>
                </a:solidFill>
              </a:rPr>
              <a:t>CCS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pPr marL="914389" lvl="1" indent="-457200" algn="l">
              <a:buAutoNum type="arabicPeriod"/>
            </a:pPr>
            <a:r>
              <a:rPr lang="en-US" sz="2200" b="1" dirty="0" smtClean="0">
                <a:solidFill>
                  <a:schemeClr val="tx2"/>
                </a:solidFill>
              </a:rPr>
              <a:t>What and where is LIPAc?</a:t>
            </a:r>
          </a:p>
          <a:p>
            <a:pPr marL="914389" lvl="1" indent="-457200" algn="l">
              <a:buAutoNum type="arabicPeriod"/>
            </a:pPr>
            <a:endParaRPr lang="en-US" sz="2200" b="1" dirty="0" smtClean="0">
              <a:solidFill>
                <a:schemeClr val="tx2"/>
              </a:solidFill>
            </a:endParaRPr>
          </a:p>
          <a:p>
            <a:pPr marL="914389" lvl="1" indent="-457200" algn="l">
              <a:buAutoNum type="arabicPeriod"/>
            </a:pPr>
            <a:r>
              <a:rPr lang="en-US" sz="2200" b="1" dirty="0" smtClean="0">
                <a:solidFill>
                  <a:schemeClr val="tx2"/>
                </a:solidFill>
              </a:rPr>
              <a:t>Control Tasks at LIPAc</a:t>
            </a:r>
          </a:p>
          <a:p>
            <a:pPr marL="914389" lvl="1" indent="-457200" algn="l">
              <a:buAutoNum type="arabicPeriod"/>
            </a:pPr>
            <a:endParaRPr lang="en-US" sz="2200" b="1" dirty="0" smtClean="0">
              <a:solidFill>
                <a:schemeClr val="tx2"/>
              </a:solidFill>
            </a:endParaRPr>
          </a:p>
          <a:p>
            <a:pPr marL="914389" lvl="1" indent="-457200" algn="l">
              <a:buFontTx/>
              <a:buAutoNum type="arabicPeriod"/>
            </a:pPr>
            <a:r>
              <a:rPr lang="en-US" sz="2200" b="1" dirty="0">
                <a:solidFill>
                  <a:schemeClr val="tx2"/>
                </a:solidFill>
              </a:rPr>
              <a:t>Control Tools Development</a:t>
            </a:r>
          </a:p>
          <a:p>
            <a:pPr marL="914389" lvl="1" indent="-457200" algn="l">
              <a:buAutoNum type="arabicPeriod"/>
            </a:pPr>
            <a:endParaRPr lang="en-US" sz="2200" b="1" dirty="0" smtClean="0">
              <a:solidFill>
                <a:schemeClr val="tx2"/>
              </a:solidFill>
            </a:endParaRPr>
          </a:p>
          <a:p>
            <a:pPr marL="914389" lvl="1" indent="-457200" algn="l">
              <a:buAutoNum type="arabicPeriod"/>
            </a:pPr>
            <a:r>
              <a:rPr lang="en-US" sz="2200" b="1" dirty="0" smtClean="0">
                <a:solidFill>
                  <a:schemeClr val="tx2"/>
                </a:solidFill>
              </a:rPr>
              <a:t>LCS Integration</a:t>
            </a:r>
          </a:p>
          <a:p>
            <a:pPr marL="914389" lvl="1" indent="-457200" algn="l">
              <a:buAutoNum type="arabicPeriod"/>
            </a:pPr>
            <a:endParaRPr lang="en-US" sz="2200" b="1" dirty="0">
              <a:solidFill>
                <a:schemeClr val="tx2"/>
              </a:solidFill>
            </a:endParaRPr>
          </a:p>
          <a:p>
            <a:pPr marL="914389" lvl="1" indent="-457200" algn="l">
              <a:buAutoNum type="arabicPeriod"/>
            </a:pPr>
            <a:r>
              <a:rPr lang="en-US" sz="2200" b="1" dirty="0" smtClean="0">
                <a:solidFill>
                  <a:schemeClr val="tx2"/>
                </a:solidFill>
              </a:rPr>
              <a:t>Next Steps</a:t>
            </a:r>
          </a:p>
          <a:p>
            <a:pPr marL="914389" lvl="1" indent="-457200" algn="l">
              <a:buAutoNum type="arabicPeriod"/>
            </a:pPr>
            <a:endParaRPr lang="en-US" sz="2200" b="1" dirty="0">
              <a:solidFill>
                <a:schemeClr val="tx2"/>
              </a:solidFill>
            </a:endParaRPr>
          </a:p>
          <a:p>
            <a:pPr marL="914389" lvl="1" indent="-457200" algn="l">
              <a:buAutoNum type="arabicPeriod"/>
            </a:pPr>
            <a:r>
              <a:rPr lang="en-US" sz="2200" b="1" dirty="0" smtClean="0">
                <a:solidFill>
                  <a:schemeClr val="tx2"/>
                </a:solidFill>
              </a:rPr>
              <a:t>Summary</a:t>
            </a:r>
            <a:endParaRPr lang="en-GB" sz="2200" b="1" dirty="0"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5FC36E11-A5E9-8C48-B02D-E5D0093FAA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832" y="1484784"/>
            <a:ext cx="7416824" cy="49456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333" b="1" dirty="0" smtClean="0">
                <a:solidFill>
                  <a:srgbClr val="0070C0"/>
                </a:solidFill>
                <a:latin typeface="Helvetica" pitchFamily="2" charset="0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Index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0437" y="1493109"/>
            <a:ext cx="3069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13.6.2018 – First beam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2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3392" y="692696"/>
            <a:ext cx="10972800" cy="4525963"/>
          </a:xfrm>
        </p:spPr>
        <p:txBody>
          <a:bodyPr/>
          <a:lstStyle/>
          <a:p>
            <a:pPr algn="l"/>
            <a:r>
              <a:rPr lang="en-US" b="1" dirty="0" smtClean="0"/>
              <a:t>LIPAc controls are evolving:</a:t>
            </a:r>
          </a:p>
          <a:p>
            <a:pPr marL="514350" indent="-514350" algn="l">
              <a:buAutoNum type="arabicPeriod"/>
            </a:pPr>
            <a:r>
              <a:rPr lang="en-US" dirty="0" smtClean="0"/>
              <a:t>LCS for many sub-systems successfully integrated -&gt; The machine is being operated in daily-basis.</a:t>
            </a:r>
          </a:p>
          <a:p>
            <a:pPr marL="514350" indent="-514350" algn="l">
              <a:buAutoNum type="arabicPeriod"/>
            </a:pPr>
            <a:r>
              <a:rPr lang="en-US" dirty="0" smtClean="0"/>
              <a:t>Challenges have been faced but they’ve been sorted out.</a:t>
            </a:r>
          </a:p>
          <a:p>
            <a:pPr marL="514350" indent="-514350" algn="l">
              <a:buAutoNum type="arabicPeriod"/>
            </a:pPr>
            <a:endParaRPr lang="en-US" dirty="0"/>
          </a:p>
          <a:p>
            <a:pPr algn="l"/>
            <a:r>
              <a:rPr lang="en-US" b="1" dirty="0" smtClean="0"/>
              <a:t>The future looks bright:</a:t>
            </a:r>
          </a:p>
          <a:p>
            <a:pPr marL="514350" indent="-514350" algn="l">
              <a:buAutoNum type="arabicPeriod"/>
            </a:pPr>
            <a:r>
              <a:rPr lang="en-US" dirty="0"/>
              <a:t>We are currently open to collaboration to share the gained knowledge and operational feedback.</a:t>
            </a:r>
            <a:endParaRPr lang="en-US" dirty="0" smtClean="0"/>
          </a:p>
          <a:p>
            <a:pPr marL="514350" indent="-514350" algn="l">
              <a:buAutoNum type="arabicPeriod"/>
            </a:pPr>
            <a:r>
              <a:rPr lang="en-US" dirty="0"/>
              <a:t>The refurbishment of the current control system is planned from 2020 </a:t>
            </a:r>
            <a:r>
              <a:rPr lang="en-US" dirty="0" smtClean="0"/>
              <a:t>onwards.</a:t>
            </a:r>
            <a:endParaRPr lang="en-US" dirty="0" smtClean="0"/>
          </a:p>
          <a:p>
            <a:pPr marL="514350" indent="-514350" algn="l">
              <a:buAutoNum type="arabicPeriod"/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5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333" b="1" dirty="0" smtClean="0">
                <a:solidFill>
                  <a:srgbClr val="0070C0"/>
                </a:solidFill>
                <a:latin typeface="Helvetica" pitchFamily="2" charset="0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Summary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7428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What and where </a:t>
            </a:r>
            <a:r>
              <a:rPr lang="en-US" b="1" dirty="0">
                <a:solidFill>
                  <a:schemeClr val="tx2"/>
                </a:solidFill>
              </a:rPr>
              <a:t>is LIPAc?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99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7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333" b="1" dirty="0" smtClean="0">
                <a:solidFill>
                  <a:srgbClr val="0070C0"/>
                </a:solidFill>
                <a:latin typeface="Helvetica" pitchFamily="2" charset="0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What is LIPAc?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53" name="Content Placeholder 1"/>
          <p:cNvSpPr>
            <a:spLocks noGrp="1"/>
          </p:cNvSpPr>
          <p:nvPr/>
        </p:nvSpPr>
        <p:spPr>
          <a:xfrm>
            <a:off x="2940710" y="5564635"/>
            <a:ext cx="3797655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</a:rPr>
              <a:t>Linear IFMIF Prototype Accelerator </a:t>
            </a:r>
            <a:r>
              <a:rPr lang="en-GB" sz="2000" b="1" dirty="0" smtClean="0">
                <a:solidFill>
                  <a:srgbClr val="FF0000"/>
                </a:solidFill>
              </a:rPr>
              <a:t>(LIPAc)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Mission: </a:t>
            </a:r>
            <a:r>
              <a:rPr lang="en-US" sz="1600" dirty="0" smtClean="0">
                <a:solidFill>
                  <a:srgbClr val="FF0000"/>
                </a:solidFill>
              </a:rPr>
              <a:t>Test the feasibility of technology.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pic>
        <p:nvPicPr>
          <p:cNvPr id="55" name="Picture 2" descr="https://www.iter.org/img/resize-900-90/www/content/com/Lists/WebText_2014/Attachments/312/iter_agreement_1_cro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608" y="1577917"/>
            <a:ext cx="235662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6" descr="http://www.ba-fusion.org/general/signature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040" y="1484784"/>
            <a:ext cx="2013241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ectangle 56"/>
          <p:cNvSpPr/>
          <p:nvPr/>
        </p:nvSpPr>
        <p:spPr>
          <a:xfrm>
            <a:off x="1745878" y="2996952"/>
            <a:ext cx="123944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b="1" i="1" dirty="0" smtClean="0">
                <a:solidFill>
                  <a:srgbClr val="002060"/>
                </a:solidFill>
              </a:rPr>
              <a:t>21 November 2006</a:t>
            </a:r>
            <a:endParaRPr lang="en-GB" sz="1050" b="1" i="1" dirty="0">
              <a:solidFill>
                <a:srgbClr val="00206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178375" y="2996952"/>
            <a:ext cx="84189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b="1" i="1" dirty="0" smtClean="0">
                <a:solidFill>
                  <a:srgbClr val="002060"/>
                </a:solidFill>
              </a:rPr>
              <a:t>1 June 2007</a:t>
            </a:r>
            <a:endParaRPr lang="en-GB" sz="1050" b="1" i="1" dirty="0">
              <a:solidFill>
                <a:srgbClr val="00206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 rot="20822006">
            <a:off x="6772866" y="2010035"/>
            <a:ext cx="1356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b="1" i="1" dirty="0" smtClean="0">
                <a:solidFill>
                  <a:srgbClr val="002060"/>
                </a:solidFill>
              </a:rPr>
              <a:t>Broader Approach</a:t>
            </a:r>
          </a:p>
          <a:p>
            <a:pPr algn="ctr"/>
            <a:r>
              <a:rPr lang="en-GB" sz="1200" b="1" i="1" dirty="0" smtClean="0">
                <a:solidFill>
                  <a:srgbClr val="002060"/>
                </a:solidFill>
              </a:rPr>
              <a:t> Agreement</a:t>
            </a:r>
            <a:endParaRPr lang="en-GB" sz="1200" b="1" i="1" dirty="0">
              <a:solidFill>
                <a:srgbClr val="00206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 rot="20822006">
            <a:off x="2751762" y="1713491"/>
            <a:ext cx="931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b="1" i="1" dirty="0" smtClean="0">
                <a:solidFill>
                  <a:srgbClr val="002060"/>
                </a:solidFill>
              </a:rPr>
              <a:t>ITER</a:t>
            </a:r>
          </a:p>
          <a:p>
            <a:pPr algn="ctr"/>
            <a:r>
              <a:rPr lang="en-GB" sz="1200" b="1" i="1" dirty="0" smtClean="0">
                <a:solidFill>
                  <a:srgbClr val="002060"/>
                </a:solidFill>
              </a:rPr>
              <a:t> Agreement</a:t>
            </a:r>
            <a:endParaRPr lang="en-GB" sz="1200" b="1" i="1" dirty="0">
              <a:solidFill>
                <a:srgbClr val="002060"/>
              </a:solidFill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2843808" y="2297997"/>
            <a:ext cx="1872208" cy="0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4956336" y="3081618"/>
            <a:ext cx="551770" cy="36850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7126009" y="2617998"/>
            <a:ext cx="2066335" cy="40007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5801958" y="3123910"/>
            <a:ext cx="3151994" cy="172045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389608" y="3738157"/>
            <a:ext cx="1975991" cy="2459030"/>
            <a:chOff x="389608" y="3738157"/>
            <a:chExt cx="1975991" cy="2459030"/>
          </a:xfrm>
        </p:grpSpPr>
        <p:sp>
          <p:nvSpPr>
            <p:cNvPr id="66" name="Rectangle 65"/>
            <p:cNvSpPr/>
            <p:nvPr/>
          </p:nvSpPr>
          <p:spPr>
            <a:xfrm>
              <a:off x="893560" y="5920188"/>
              <a:ext cx="46519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b="1" i="1" dirty="0" smtClean="0">
                  <a:solidFill>
                    <a:srgbClr val="002060"/>
                  </a:solidFill>
                </a:rPr>
                <a:t>ITER</a:t>
              </a:r>
              <a:endParaRPr lang="en-GB" sz="1050" b="1" i="1" dirty="0">
                <a:solidFill>
                  <a:srgbClr val="002060"/>
                </a:solidFill>
              </a:endParaRPr>
            </a:p>
          </p:txBody>
        </p:sp>
        <p:pic>
          <p:nvPicPr>
            <p:cNvPr id="67" name="Picture 4" descr="http://cdn.phys.org/newman/gfx/news/hires/2013/iter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608" y="3738157"/>
              <a:ext cx="1975991" cy="19759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68" name="Straight Arrow Connector 67"/>
          <p:cNvCxnSpPr/>
          <p:nvPr/>
        </p:nvCxnSpPr>
        <p:spPr>
          <a:xfrm flipH="1">
            <a:off x="1475656" y="3090085"/>
            <a:ext cx="1" cy="72008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2939551" y="3636432"/>
            <a:ext cx="3177893" cy="1484935"/>
            <a:chOff x="3127069" y="4726152"/>
            <a:chExt cx="3177893" cy="1484935"/>
          </a:xfrm>
        </p:grpSpPr>
        <p:sp>
          <p:nvSpPr>
            <p:cNvPr id="70" name="Rectangle 69"/>
            <p:cNvSpPr/>
            <p:nvPr/>
          </p:nvSpPr>
          <p:spPr>
            <a:xfrm>
              <a:off x="4431036" y="5934088"/>
              <a:ext cx="103515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b="1" i="1" dirty="0" smtClean="0">
                  <a:solidFill>
                    <a:srgbClr val="002060"/>
                  </a:solidFill>
                </a:rPr>
                <a:t>IFMIF/EVEDA</a:t>
              </a:r>
              <a:endParaRPr lang="en-GB" sz="1050" b="1" i="1" dirty="0">
                <a:solidFill>
                  <a:srgbClr val="002060"/>
                </a:solidFill>
              </a:endParaRPr>
            </a:p>
          </p:txBody>
        </p:sp>
        <p:pic>
          <p:nvPicPr>
            <p:cNvPr id="71" name="Picture 70" descr="IFMIFPlantv2.jpg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27069" y="4726152"/>
              <a:ext cx="3177893" cy="1210626"/>
            </a:xfrm>
            <a:prstGeom prst="rect">
              <a:avLst/>
            </a:prstGeom>
          </p:spPr>
        </p:pic>
      </p:grpSp>
      <p:grpSp>
        <p:nvGrpSpPr>
          <p:cNvPr id="72" name="Group 71"/>
          <p:cNvGrpSpPr/>
          <p:nvPr/>
        </p:nvGrpSpPr>
        <p:grpSpPr>
          <a:xfrm>
            <a:off x="8425656" y="5049482"/>
            <a:ext cx="1702792" cy="1173698"/>
            <a:chOff x="6599701" y="4895609"/>
            <a:chExt cx="1702792" cy="1173698"/>
          </a:xfrm>
        </p:grpSpPr>
        <p:sp>
          <p:nvSpPr>
            <p:cNvPr id="73" name="Rectangle 72"/>
            <p:cNvSpPr/>
            <p:nvPr/>
          </p:nvSpPr>
          <p:spPr>
            <a:xfrm>
              <a:off x="7127997" y="5792308"/>
              <a:ext cx="53777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b="1" i="1" dirty="0" smtClean="0">
                  <a:solidFill>
                    <a:srgbClr val="002060"/>
                  </a:solidFill>
                </a:rPr>
                <a:t>IFERC</a:t>
              </a:r>
              <a:endParaRPr lang="en-GB" sz="1050" b="1" i="1" dirty="0">
                <a:solidFill>
                  <a:srgbClr val="002060"/>
                </a:solidFill>
              </a:endParaRPr>
            </a:p>
          </p:txBody>
        </p:sp>
        <p:pic>
          <p:nvPicPr>
            <p:cNvPr id="74" name="Picture 10" descr="http://www.fusionforenergy.europa.eu/understandingfusion/Broader/ba_page_3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9701" y="4895609"/>
              <a:ext cx="1702792" cy="871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5" name="Group 74"/>
          <p:cNvGrpSpPr/>
          <p:nvPr/>
        </p:nvGrpSpPr>
        <p:grpSpPr>
          <a:xfrm>
            <a:off x="9310499" y="2617923"/>
            <a:ext cx="1753856" cy="1623822"/>
            <a:chOff x="6982953" y="3081618"/>
            <a:chExt cx="1753856" cy="1623822"/>
          </a:xfrm>
        </p:grpSpPr>
        <p:sp>
          <p:nvSpPr>
            <p:cNvPr id="76" name="Rectangle 75"/>
            <p:cNvSpPr/>
            <p:nvPr/>
          </p:nvSpPr>
          <p:spPr>
            <a:xfrm>
              <a:off x="8056045" y="3081618"/>
              <a:ext cx="6807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b="1" i="1" dirty="0" smtClean="0">
                  <a:solidFill>
                    <a:srgbClr val="002060"/>
                  </a:solidFill>
                </a:rPr>
                <a:t>JT60-SA</a:t>
              </a:r>
              <a:endParaRPr lang="en-GB" sz="1050" b="1" i="1" dirty="0">
                <a:solidFill>
                  <a:srgbClr val="002060"/>
                </a:solidFill>
              </a:endParaRPr>
            </a:p>
          </p:txBody>
        </p:sp>
        <p:pic>
          <p:nvPicPr>
            <p:cNvPr id="77" name="Picture 8" descr="http://www.jt60sa.org/pics/jt60sacut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2953" y="3361610"/>
              <a:ext cx="1714543" cy="1343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1" name="Straight Arrow Connector 80"/>
          <p:cNvCxnSpPr/>
          <p:nvPr/>
        </p:nvCxnSpPr>
        <p:spPr>
          <a:xfrm>
            <a:off x="3921237" y="4955149"/>
            <a:ext cx="322281" cy="53138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63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7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333" b="1" dirty="0" smtClean="0">
                <a:solidFill>
                  <a:srgbClr val="0070C0"/>
                </a:solidFill>
                <a:latin typeface="Helvetica" pitchFamily="2" charset="0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What is LIPAc?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41" name="Image 8">
            <a:extLst>
              <a:ext uri="{FF2B5EF4-FFF2-40B4-BE49-F238E27FC236}">
                <a16:creationId xmlns:a16="http://schemas.microsoft.com/office/drawing/2014/main" id="{E33348D1-2863-7E49-9B4C-3580C3B89C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264" y="2789264"/>
            <a:ext cx="9849520" cy="296528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A80D55BF-FB4E-D341-81E4-0CCA48412379}"/>
              </a:ext>
            </a:extLst>
          </p:cNvPr>
          <p:cNvSpPr txBox="1"/>
          <p:nvPr/>
        </p:nvSpPr>
        <p:spPr>
          <a:xfrm>
            <a:off x="3597973" y="740511"/>
            <a:ext cx="5049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002060"/>
                </a:solidFill>
              </a:rPr>
              <a:t>Japan-Europe</a:t>
            </a:r>
          </a:p>
          <a:p>
            <a:pPr algn="ctr"/>
            <a:r>
              <a:rPr lang="en-GB" sz="3600" dirty="0">
                <a:solidFill>
                  <a:srgbClr val="002060"/>
                </a:solidFill>
              </a:rPr>
              <a:t>scientific collaboration</a:t>
            </a:r>
            <a:endParaRPr lang="en-US" sz="3600" dirty="0">
              <a:solidFill>
                <a:srgbClr val="002060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2DC3E9A-0BBD-9842-897F-745057ECD1C9}"/>
              </a:ext>
            </a:extLst>
          </p:cNvPr>
          <p:cNvGrpSpPr/>
          <p:nvPr/>
        </p:nvGrpSpPr>
        <p:grpSpPr>
          <a:xfrm>
            <a:off x="98902" y="713397"/>
            <a:ext cx="3005988" cy="1196648"/>
            <a:chOff x="-818646" y="2160377"/>
            <a:chExt cx="3005988" cy="1196648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8B502F58-9402-5349-8666-4007917E78FC}"/>
                </a:ext>
              </a:extLst>
            </p:cNvPr>
            <p:cNvGrpSpPr/>
            <p:nvPr/>
          </p:nvGrpSpPr>
          <p:grpSpPr>
            <a:xfrm>
              <a:off x="-818646" y="2160377"/>
              <a:ext cx="3005988" cy="1196648"/>
              <a:chOff x="251520" y="5229199"/>
              <a:chExt cx="3005988" cy="1196648"/>
            </a:xfrm>
          </p:grpSpPr>
          <p:pic>
            <p:nvPicPr>
              <p:cNvPr id="131" name="Picture 130">
                <a:extLst>
                  <a:ext uri="{FF2B5EF4-FFF2-40B4-BE49-F238E27FC236}">
                    <a16:creationId xmlns:a16="http://schemas.microsoft.com/office/drawing/2014/main" id="{434AB6F8-6938-1C43-BB56-CBE693C1E0D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90290" b="22140"/>
              <a:stretch/>
            </p:blipFill>
            <p:spPr bwMode="auto">
              <a:xfrm>
                <a:off x="627364" y="5229199"/>
                <a:ext cx="1072826" cy="5540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2" name="Picture 17">
                <a:extLst>
                  <a:ext uri="{FF2B5EF4-FFF2-40B4-BE49-F238E27FC236}">
                    <a16:creationId xmlns:a16="http://schemas.microsoft.com/office/drawing/2014/main" id="{8A55D23F-497B-D44C-98F3-71D2703883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35697" y="5820702"/>
                <a:ext cx="618774" cy="6051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3" name="Picture 13">
                <a:extLst>
                  <a:ext uri="{FF2B5EF4-FFF2-40B4-BE49-F238E27FC236}">
                    <a16:creationId xmlns:a16="http://schemas.microsoft.com/office/drawing/2014/main" id="{3EEA67EA-7AF4-9341-9550-DF08C3FFA6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1374" y="5925962"/>
                <a:ext cx="989013" cy="4397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4" name="Picture 2">
                <a:extLst>
                  <a:ext uri="{FF2B5EF4-FFF2-40B4-BE49-F238E27FC236}">
                    <a16:creationId xmlns:a16="http://schemas.microsoft.com/office/drawing/2014/main" id="{22CC47C8-A7C9-8B4E-9041-4A20560E8C1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286" y="5955542"/>
                <a:ext cx="693222" cy="369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5" name="Picture 10" descr="Logo CEA 2012 © CEA">
                <a:extLst>
                  <a:ext uri="{FF2B5EF4-FFF2-40B4-BE49-F238E27FC236}">
                    <a16:creationId xmlns:a16="http://schemas.microsoft.com/office/drawing/2014/main" id="{A1808820-CDE3-2241-9C44-25F4CC34BC4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5949280"/>
                <a:ext cx="481348" cy="3926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30" name="図 3" descr="QST_LOGO_YOKO.psd">
              <a:extLst>
                <a:ext uri="{FF2B5EF4-FFF2-40B4-BE49-F238E27FC236}">
                  <a16:creationId xmlns:a16="http://schemas.microsoft.com/office/drawing/2014/main" id="{BDA60C9E-7B7D-5E41-BFD6-65BC5A784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9030" y="2269562"/>
              <a:ext cx="1222930" cy="461718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44" name="TextBox 3">
            <a:extLst>
              <a:ext uri="{FF2B5EF4-FFF2-40B4-BE49-F238E27FC236}">
                <a16:creationId xmlns:a16="http://schemas.microsoft.com/office/drawing/2014/main" id="{9BDD5548-C91E-344D-A990-5321F4C08035}"/>
              </a:ext>
            </a:extLst>
          </p:cNvPr>
          <p:cNvSpPr txBox="1"/>
          <p:nvPr/>
        </p:nvSpPr>
        <p:spPr>
          <a:xfrm>
            <a:off x="1453487" y="2447709"/>
            <a:ext cx="1560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en-US" altLang="ja-JP" sz="12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Ion Source</a:t>
            </a:r>
            <a:r>
              <a:rPr lang="en-GB" sz="12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LEBT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CEA </a:t>
            </a:r>
            <a:r>
              <a:rPr lang="en-GB" sz="12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Saclay</a:t>
            </a:r>
            <a:endParaRPr lang="en-GB" sz="1200" i="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5" name="TextBox 4">
            <a:extLst>
              <a:ext uri="{FF2B5EF4-FFF2-40B4-BE49-F238E27FC236}">
                <a16:creationId xmlns:a16="http://schemas.microsoft.com/office/drawing/2014/main" id="{FD0D00B8-F794-C841-9354-F20F6CA4527F}"/>
              </a:ext>
            </a:extLst>
          </p:cNvPr>
          <p:cNvSpPr txBox="1"/>
          <p:nvPr/>
        </p:nvSpPr>
        <p:spPr>
          <a:xfrm>
            <a:off x="2788060" y="2906768"/>
            <a:ext cx="1721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en-GB" sz="12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RFQ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INFN Legnaro,F4E,QST</a:t>
            </a:r>
          </a:p>
        </p:txBody>
      </p:sp>
      <p:sp>
        <p:nvSpPr>
          <p:cNvPr id="46" name="TextBox 5">
            <a:extLst>
              <a:ext uri="{FF2B5EF4-FFF2-40B4-BE49-F238E27FC236}">
                <a16:creationId xmlns:a16="http://schemas.microsoft.com/office/drawing/2014/main" id="{0B905F1C-4C54-5D49-BEA5-B261DBE6AB93}"/>
              </a:ext>
            </a:extLst>
          </p:cNvPr>
          <p:cNvSpPr txBox="1"/>
          <p:nvPr/>
        </p:nvSpPr>
        <p:spPr>
          <a:xfrm>
            <a:off x="4048415" y="2990611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en-GB" sz="12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MEBT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CIEMAT Madrid</a:t>
            </a:r>
          </a:p>
        </p:txBody>
      </p:sp>
      <p:sp>
        <p:nvSpPr>
          <p:cNvPr id="47" name="TextBox 6">
            <a:extLst>
              <a:ext uri="{FF2B5EF4-FFF2-40B4-BE49-F238E27FC236}">
                <a16:creationId xmlns:a16="http://schemas.microsoft.com/office/drawing/2014/main" id="{BFA7A050-3D20-D841-A1E3-3DC7BB465552}"/>
              </a:ext>
            </a:extLst>
          </p:cNvPr>
          <p:cNvSpPr txBox="1"/>
          <p:nvPr/>
        </p:nvSpPr>
        <p:spPr>
          <a:xfrm>
            <a:off x="5478840" y="2871906"/>
            <a:ext cx="1794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en-GB" sz="12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SRF </a:t>
            </a:r>
            <a:r>
              <a:rPr lang="en-GB" sz="1200" b="1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Linac</a:t>
            </a:r>
            <a:endParaRPr lang="en-GB" sz="1200" b="1" i="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CEA </a:t>
            </a:r>
            <a:r>
              <a:rPr lang="en-GB" sz="12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Saclay</a:t>
            </a:r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CIEMAT Madrid, F4E</a:t>
            </a:r>
          </a:p>
        </p:txBody>
      </p:sp>
      <p:sp>
        <p:nvSpPr>
          <p:cNvPr id="48" name="TextBox 7">
            <a:extLst>
              <a:ext uri="{FF2B5EF4-FFF2-40B4-BE49-F238E27FC236}">
                <a16:creationId xmlns:a16="http://schemas.microsoft.com/office/drawing/2014/main" id="{1FF41F8C-5181-0649-BAA0-C9015C605970}"/>
              </a:ext>
            </a:extLst>
          </p:cNvPr>
          <p:cNvSpPr txBox="1"/>
          <p:nvPr/>
        </p:nvSpPr>
        <p:spPr>
          <a:xfrm>
            <a:off x="7079267" y="3511079"/>
            <a:ext cx="1794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en-GB" sz="12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HEBT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CIEMAT Madrid, F4E</a:t>
            </a:r>
          </a:p>
        </p:txBody>
      </p:sp>
      <p:sp>
        <p:nvSpPr>
          <p:cNvPr id="49" name="TextBox 8">
            <a:extLst>
              <a:ext uri="{FF2B5EF4-FFF2-40B4-BE49-F238E27FC236}">
                <a16:creationId xmlns:a16="http://schemas.microsoft.com/office/drawing/2014/main" id="{179BE16A-7AF0-E445-ABA9-0BA92226B42A}"/>
              </a:ext>
            </a:extLst>
          </p:cNvPr>
          <p:cNvSpPr txBox="1"/>
          <p:nvPr/>
        </p:nvSpPr>
        <p:spPr>
          <a:xfrm>
            <a:off x="10475809" y="5281290"/>
            <a:ext cx="1716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en-GB" sz="12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BD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CIEMAT Madrid, F4E</a:t>
            </a:r>
          </a:p>
        </p:txBody>
      </p:sp>
      <p:sp>
        <p:nvSpPr>
          <p:cNvPr id="50" name="TextBox 9">
            <a:extLst>
              <a:ext uri="{FF2B5EF4-FFF2-40B4-BE49-F238E27FC236}">
                <a16:creationId xmlns:a16="http://schemas.microsoft.com/office/drawing/2014/main" id="{8C62EA0D-497A-9549-84B3-4A66291ABC57}"/>
              </a:ext>
            </a:extLst>
          </p:cNvPr>
          <p:cNvSpPr txBox="1"/>
          <p:nvPr/>
        </p:nvSpPr>
        <p:spPr>
          <a:xfrm>
            <a:off x="4713035" y="5086116"/>
            <a:ext cx="2394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en-GB" sz="12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Diagnostics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CEA </a:t>
            </a:r>
            <a:r>
              <a:rPr lang="en-GB" sz="12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Saclay</a:t>
            </a:r>
            <a:endParaRPr lang="en-GB" sz="1200" i="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CIEMAT Madrid, INFN</a:t>
            </a:r>
          </a:p>
        </p:txBody>
      </p:sp>
      <p:sp>
        <p:nvSpPr>
          <p:cNvPr id="51" name="TextBox 10">
            <a:extLst>
              <a:ext uri="{FF2B5EF4-FFF2-40B4-BE49-F238E27FC236}">
                <a16:creationId xmlns:a16="http://schemas.microsoft.com/office/drawing/2014/main" id="{8FE44BC9-0A7F-5E45-817B-FF4643B68608}"/>
              </a:ext>
            </a:extLst>
          </p:cNvPr>
          <p:cNvSpPr txBox="1"/>
          <p:nvPr/>
        </p:nvSpPr>
        <p:spPr>
          <a:xfrm>
            <a:off x="2942532" y="4916022"/>
            <a:ext cx="2028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en-GB" sz="12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RF Power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CIEMAT Madrid,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CEA </a:t>
            </a:r>
            <a:r>
              <a:rPr lang="en-GB" sz="12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Saclay</a:t>
            </a:r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SCK </a:t>
            </a:r>
            <a:r>
              <a:rPr lang="en-GB" sz="12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Mol</a:t>
            </a:r>
            <a:endParaRPr lang="en-GB" sz="1200" i="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410591D-CF84-0649-8584-DD9C3095734C}"/>
              </a:ext>
            </a:extLst>
          </p:cNvPr>
          <p:cNvCxnSpPr/>
          <p:nvPr/>
        </p:nvCxnSpPr>
        <p:spPr>
          <a:xfrm>
            <a:off x="837859" y="3862346"/>
            <a:ext cx="9205023" cy="190647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12">
            <a:extLst>
              <a:ext uri="{FF2B5EF4-FFF2-40B4-BE49-F238E27FC236}">
                <a16:creationId xmlns:a16="http://schemas.microsoft.com/office/drawing/2014/main" id="{B126E4B8-7339-1F4F-9730-2BA3A3F48CCB}"/>
              </a:ext>
            </a:extLst>
          </p:cNvPr>
          <p:cNvSpPr txBox="1"/>
          <p:nvPr/>
        </p:nvSpPr>
        <p:spPr>
          <a:xfrm rot="657934">
            <a:off x="4776201" y="4459682"/>
            <a:ext cx="710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 m</a:t>
            </a:r>
          </a:p>
        </p:txBody>
      </p:sp>
      <p:pic>
        <p:nvPicPr>
          <p:cNvPr id="56" name="図 14" descr="イタリア国旗.bmp">
            <a:extLst>
              <a:ext uri="{FF2B5EF4-FFF2-40B4-BE49-F238E27FC236}">
                <a16:creationId xmlns:a16="http://schemas.microsoft.com/office/drawing/2014/main" id="{86074355-1689-7C41-8517-DBAC624A261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9636" y="2622208"/>
            <a:ext cx="450508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図 15" descr="フランス国旗.bmp">
            <a:extLst>
              <a:ext uri="{FF2B5EF4-FFF2-40B4-BE49-F238E27FC236}">
                <a16:creationId xmlns:a16="http://schemas.microsoft.com/office/drawing/2014/main" id="{D10DC15C-1CEE-D74B-A276-1BFD725341B5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063" y="2185753"/>
            <a:ext cx="45102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図 16" descr="スペイン国旗.bmp">
            <a:extLst>
              <a:ext uri="{FF2B5EF4-FFF2-40B4-BE49-F238E27FC236}">
                <a16:creationId xmlns:a16="http://schemas.microsoft.com/office/drawing/2014/main" id="{261FE92E-3928-BA41-9680-014168C0C16D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293" y="2744190"/>
            <a:ext cx="456452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208" descr="JA">
            <a:extLst>
              <a:ext uri="{FF2B5EF4-FFF2-40B4-BE49-F238E27FC236}">
                <a16:creationId xmlns:a16="http://schemas.microsoft.com/office/drawing/2014/main" id="{E2B81D93-ED9B-8040-8A56-C45F9BE6F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9152" y="2624895"/>
            <a:ext cx="469333" cy="288000"/>
          </a:xfrm>
          <a:prstGeom prst="rect">
            <a:avLst/>
          </a:prstGeom>
          <a:gradFill rotWithShape="1">
            <a:gsLst>
              <a:gs pos="0">
                <a:srgbClr val="6699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図 18" descr="スペイン国旗.bmp">
            <a:extLst>
              <a:ext uri="{FF2B5EF4-FFF2-40B4-BE49-F238E27FC236}">
                <a16:creationId xmlns:a16="http://schemas.microsoft.com/office/drawing/2014/main" id="{91811BDE-287E-C740-B0D2-397F745A2207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5265" y="3246315"/>
            <a:ext cx="456452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図 19" descr="スペイン国旗.bmp">
            <a:extLst>
              <a:ext uri="{FF2B5EF4-FFF2-40B4-BE49-F238E27FC236}">
                <a16:creationId xmlns:a16="http://schemas.microsoft.com/office/drawing/2014/main" id="{CC62BE7A-C3FD-5C42-B164-B2B2E9A2F309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9531" y="4891084"/>
            <a:ext cx="456452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図 20" descr="フランス国旗.bmp">
            <a:extLst>
              <a:ext uri="{FF2B5EF4-FFF2-40B4-BE49-F238E27FC236}">
                <a16:creationId xmlns:a16="http://schemas.microsoft.com/office/drawing/2014/main" id="{D429FB66-FD08-5347-8320-91B039B5449B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0429" y="2059067"/>
            <a:ext cx="45102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TextBox 10">
            <a:extLst>
              <a:ext uri="{FF2B5EF4-FFF2-40B4-BE49-F238E27FC236}">
                <a16:creationId xmlns:a16="http://schemas.microsoft.com/office/drawing/2014/main" id="{1689AB1C-A9A0-CB4A-963A-E1E8599F2887}"/>
              </a:ext>
            </a:extLst>
          </p:cNvPr>
          <p:cNvSpPr txBox="1"/>
          <p:nvPr/>
        </p:nvSpPr>
        <p:spPr>
          <a:xfrm>
            <a:off x="1180324" y="4402369"/>
            <a:ext cx="2028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en-GB" sz="1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System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QST,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CIEMAT Madrid,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CEA </a:t>
            </a:r>
            <a:r>
              <a:rPr lang="en-GB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GB" altLang="ja-JP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INFN </a:t>
            </a:r>
            <a:r>
              <a:rPr lang="en-GB" altLang="ja-JP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Legnaro</a:t>
            </a:r>
            <a:r>
              <a:rPr lang="en-GB" altLang="ja-JP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algn="ctr"/>
            <a:r>
              <a:rPr lang="en-GB" altLang="ja-JP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F4E</a:t>
            </a:r>
          </a:p>
        </p:txBody>
      </p:sp>
      <p:pic>
        <p:nvPicPr>
          <p:cNvPr id="64" name="図 24" descr="スペイン国旗.bmp">
            <a:extLst>
              <a:ext uri="{FF2B5EF4-FFF2-40B4-BE49-F238E27FC236}">
                <a16:creationId xmlns:a16="http://schemas.microsoft.com/office/drawing/2014/main" id="{7B8813B5-291A-8647-9DA6-F6B29A116BEF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5879" y="5791934"/>
            <a:ext cx="456452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図 25" descr="フランス国旗.bmp">
            <a:extLst>
              <a:ext uri="{FF2B5EF4-FFF2-40B4-BE49-F238E27FC236}">
                <a16:creationId xmlns:a16="http://schemas.microsoft.com/office/drawing/2014/main" id="{E9D95E4D-C2E1-2041-A72B-5184DA58B0EC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7556" y="5785597"/>
            <a:ext cx="45102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図 26" descr="スペイン国旗.bmp">
            <a:extLst>
              <a:ext uri="{FF2B5EF4-FFF2-40B4-BE49-F238E27FC236}">
                <a16:creationId xmlns:a16="http://schemas.microsoft.com/office/drawing/2014/main" id="{C5FAD4DA-EE1B-E04C-B124-831541B68FBF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4393" y="5791934"/>
            <a:ext cx="456452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図 27" descr="フランス国旗.bmp">
            <a:extLst>
              <a:ext uri="{FF2B5EF4-FFF2-40B4-BE49-F238E27FC236}">
                <a16:creationId xmlns:a16="http://schemas.microsoft.com/office/drawing/2014/main" id="{9555536D-ADF0-DA44-A733-8E6FCC3BAB5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5432" y="6149166"/>
            <a:ext cx="45102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2" descr="L:\@六ヶ所BA\H26年度\5月\ベルギー国旗.jpg">
            <a:extLst>
              <a:ext uri="{FF2B5EF4-FFF2-40B4-BE49-F238E27FC236}">
                <a16:creationId xmlns:a16="http://schemas.microsoft.com/office/drawing/2014/main" id="{F7277983-A723-554D-B1A6-892C7B59E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4393" y="6152987"/>
            <a:ext cx="432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図 29" descr="イタリア国旗.bmp">
            <a:extLst>
              <a:ext uri="{FF2B5EF4-FFF2-40B4-BE49-F238E27FC236}">
                <a16:creationId xmlns:a16="http://schemas.microsoft.com/office/drawing/2014/main" id="{553E7016-F6A4-6D41-A808-3D9D26F7F70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1661" y="6149166"/>
            <a:ext cx="450508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08" descr="JA">
            <a:extLst>
              <a:ext uri="{FF2B5EF4-FFF2-40B4-BE49-F238E27FC236}">
                <a16:creationId xmlns:a16="http://schemas.microsoft.com/office/drawing/2014/main" id="{6A6CA115-93AB-7144-BB07-BFA022599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1972" y="5785597"/>
            <a:ext cx="469333" cy="288000"/>
          </a:xfrm>
          <a:prstGeom prst="rect">
            <a:avLst/>
          </a:prstGeom>
          <a:gradFill rotWithShape="1">
            <a:gsLst>
              <a:gs pos="0">
                <a:srgbClr val="6699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図 31" descr="スペイン国旗.bmp">
            <a:extLst>
              <a:ext uri="{FF2B5EF4-FFF2-40B4-BE49-F238E27FC236}">
                <a16:creationId xmlns:a16="http://schemas.microsoft.com/office/drawing/2014/main" id="{3BBC8E14-DF74-0048-AB2C-307303D8851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063" y="5785597"/>
            <a:ext cx="456452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図 32" descr="フランス国旗.bmp">
            <a:extLst>
              <a:ext uri="{FF2B5EF4-FFF2-40B4-BE49-F238E27FC236}">
                <a16:creationId xmlns:a16="http://schemas.microsoft.com/office/drawing/2014/main" id="{C19E120A-5696-104A-B2E4-A76FD4A9A1C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4534" y="5785597"/>
            <a:ext cx="45102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208" descr="JA">
            <a:extLst>
              <a:ext uri="{FF2B5EF4-FFF2-40B4-BE49-F238E27FC236}">
                <a16:creationId xmlns:a16="http://schemas.microsoft.com/office/drawing/2014/main" id="{35EF2DE5-EA9A-5C4D-A5B0-D0DAEA6CD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999" y="6144815"/>
            <a:ext cx="469333" cy="288000"/>
          </a:xfrm>
          <a:prstGeom prst="rect">
            <a:avLst/>
          </a:prstGeom>
          <a:gradFill rotWithShape="1">
            <a:gsLst>
              <a:gs pos="0">
                <a:srgbClr val="6699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TextBox 6">
            <a:extLst>
              <a:ext uri="{FF2B5EF4-FFF2-40B4-BE49-F238E27FC236}">
                <a16:creationId xmlns:a16="http://schemas.microsoft.com/office/drawing/2014/main" id="{9F863CC3-9FC8-8541-8C06-0AFDC0A4F29C}"/>
              </a:ext>
            </a:extLst>
          </p:cNvPr>
          <p:cNvSpPr txBox="1"/>
          <p:nvPr/>
        </p:nvSpPr>
        <p:spPr>
          <a:xfrm>
            <a:off x="10170682" y="3620084"/>
            <a:ext cx="1794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en-GB" sz="1200" b="1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Cryoplant</a:t>
            </a:r>
            <a:endParaRPr lang="en-GB" sz="1200" b="1" i="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CEA </a:t>
            </a:r>
            <a:r>
              <a:rPr lang="en-GB" sz="12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Saclay</a:t>
            </a:r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, 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QST</a:t>
            </a:r>
          </a:p>
        </p:txBody>
      </p:sp>
      <p:pic>
        <p:nvPicPr>
          <p:cNvPr id="75" name="図 47" descr="フランス国旗.bmp">
            <a:extLst>
              <a:ext uri="{FF2B5EF4-FFF2-40B4-BE49-F238E27FC236}">
                <a16:creationId xmlns:a16="http://schemas.microsoft.com/office/drawing/2014/main" id="{60B93A4C-8F20-5F4E-8E8F-B3FC99296770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6168" y="3331311"/>
            <a:ext cx="45102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4" descr="æ¬§å·é£åã®æ">
            <a:extLst>
              <a:ext uri="{FF2B5EF4-FFF2-40B4-BE49-F238E27FC236}">
                <a16:creationId xmlns:a16="http://schemas.microsoft.com/office/drawing/2014/main" id="{D44A1510-88C5-4D49-B9F6-70EAA0A49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80" y="2620007"/>
            <a:ext cx="432001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4" descr="æ¬§å·é£åã®æ">
            <a:extLst>
              <a:ext uri="{FF2B5EF4-FFF2-40B4-BE49-F238E27FC236}">
                <a16:creationId xmlns:a16="http://schemas.microsoft.com/office/drawing/2014/main" id="{419B017E-A37B-0246-B453-914318725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651" y="2453642"/>
            <a:ext cx="432001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図 38" descr="スペイン国旗.bmp">
            <a:extLst>
              <a:ext uri="{FF2B5EF4-FFF2-40B4-BE49-F238E27FC236}">
                <a16:creationId xmlns:a16="http://schemas.microsoft.com/office/drawing/2014/main" id="{E6837E2B-FE78-C149-BF0D-B44F13C3AAB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5384" y="2465163"/>
            <a:ext cx="456452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4" descr="æ¬§å·é£åã®æ">
            <a:extLst>
              <a:ext uri="{FF2B5EF4-FFF2-40B4-BE49-F238E27FC236}">
                <a16:creationId xmlns:a16="http://schemas.microsoft.com/office/drawing/2014/main" id="{588552C7-97C2-234F-892D-915762CB7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7296" y="3248336"/>
            <a:ext cx="432001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4" descr="æ¬§å·é£åã®æ">
            <a:extLst>
              <a:ext uri="{FF2B5EF4-FFF2-40B4-BE49-F238E27FC236}">
                <a16:creationId xmlns:a16="http://schemas.microsoft.com/office/drawing/2014/main" id="{4049BC46-AD9A-1947-843D-E4055D8EB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20675" y="4884934"/>
            <a:ext cx="432001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208" descr="JA">
            <a:extLst>
              <a:ext uri="{FF2B5EF4-FFF2-40B4-BE49-F238E27FC236}">
                <a16:creationId xmlns:a16="http://schemas.microsoft.com/office/drawing/2014/main" id="{351592E3-8487-FF42-8CC3-21668012F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7606" y="3334745"/>
            <a:ext cx="469333" cy="288000"/>
          </a:xfrm>
          <a:prstGeom prst="rect">
            <a:avLst/>
          </a:prstGeom>
          <a:gradFill rotWithShape="1">
            <a:gsLst>
              <a:gs pos="0">
                <a:srgbClr val="6699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図 42" descr="イタリア国旗.bmp">
            <a:extLst>
              <a:ext uri="{FF2B5EF4-FFF2-40B4-BE49-F238E27FC236}">
                <a16:creationId xmlns:a16="http://schemas.microsoft.com/office/drawing/2014/main" id="{14550190-7FC9-844D-AFB9-8165AC94CA35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659" y="6149166"/>
            <a:ext cx="450508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4" descr="æ¬§å·é£åã®æ">
            <a:extLst>
              <a:ext uri="{FF2B5EF4-FFF2-40B4-BE49-F238E27FC236}">
                <a16:creationId xmlns:a16="http://schemas.microsoft.com/office/drawing/2014/main" id="{15110711-6094-EC4E-8C2B-F9DB6FE4B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1455" y="6149166"/>
            <a:ext cx="432001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TextBox 9">
            <a:extLst>
              <a:ext uri="{FF2B5EF4-FFF2-40B4-BE49-F238E27FC236}">
                <a16:creationId xmlns:a16="http://schemas.microsoft.com/office/drawing/2014/main" id="{2A52EE9B-9C86-6E45-A5DA-72A53F5324F9}"/>
              </a:ext>
            </a:extLst>
          </p:cNvPr>
          <p:cNvSpPr txBox="1"/>
          <p:nvPr/>
        </p:nvSpPr>
        <p:spPr>
          <a:xfrm>
            <a:off x="6963890" y="5469460"/>
            <a:ext cx="1839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en-GB" sz="12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Building Auxiliaries </a:t>
            </a:r>
          </a:p>
          <a:p>
            <a:pPr algn="ctr"/>
            <a:r>
              <a:rPr lang="en-GB" sz="12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System Installation</a:t>
            </a:r>
          </a:p>
          <a:p>
            <a:pPr algn="ctr"/>
            <a:r>
              <a:rPr lang="en-GB" sz="12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QST</a:t>
            </a:r>
          </a:p>
        </p:txBody>
      </p:sp>
      <p:pic>
        <p:nvPicPr>
          <p:cNvPr id="136" name="Picture 135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43778" y="2012370"/>
            <a:ext cx="4543477" cy="10033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15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7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333" b="1" dirty="0" smtClean="0">
                <a:solidFill>
                  <a:srgbClr val="0070C0"/>
                </a:solidFill>
                <a:latin typeface="Helvetica" pitchFamily="2" charset="0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Where is LIPAc?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03729" y="4318711"/>
            <a:ext cx="2829148" cy="2418588"/>
            <a:chOff x="3347864" y="2420888"/>
            <a:chExt cx="4632733" cy="3960440"/>
          </a:xfrm>
        </p:grpSpPr>
        <p:grpSp>
          <p:nvGrpSpPr>
            <p:cNvPr id="9" name="Group 2"/>
            <p:cNvGrpSpPr>
              <a:grpSpLocks/>
            </p:cNvGrpSpPr>
            <p:nvPr/>
          </p:nvGrpSpPr>
          <p:grpSpPr bwMode="auto">
            <a:xfrm rot="103454">
              <a:off x="3347864" y="2420888"/>
              <a:ext cx="4608512" cy="3960440"/>
              <a:chOff x="1200" y="432"/>
              <a:chExt cx="3120" cy="2658"/>
            </a:xfrm>
          </p:grpSpPr>
          <p:sp>
            <p:nvSpPr>
              <p:cNvPr id="12" name="Freeform 3"/>
              <p:cNvSpPr>
                <a:spLocks/>
              </p:cNvSpPr>
              <p:nvPr/>
            </p:nvSpPr>
            <p:spPr bwMode="auto">
              <a:xfrm>
                <a:off x="1200" y="2614"/>
                <a:ext cx="49" cy="25"/>
              </a:xfrm>
              <a:custGeom>
                <a:avLst/>
                <a:gdLst>
                  <a:gd name="T0" fmla="*/ 18 w 55"/>
                  <a:gd name="T1" fmla="*/ 3 h 32"/>
                  <a:gd name="T2" fmla="*/ 18 w 55"/>
                  <a:gd name="T3" fmla="*/ 2 h 32"/>
                  <a:gd name="T4" fmla="*/ 14 w 55"/>
                  <a:gd name="T5" fmla="*/ 2 h 32"/>
                  <a:gd name="T6" fmla="*/ 12 w 55"/>
                  <a:gd name="T7" fmla="*/ 2 h 32"/>
                  <a:gd name="T8" fmla="*/ 10 w 55"/>
                  <a:gd name="T9" fmla="*/ 0 h 32"/>
                  <a:gd name="T10" fmla="*/ 4 w 55"/>
                  <a:gd name="T11" fmla="*/ 0 h 32"/>
                  <a:gd name="T12" fmla="*/ 0 w 55"/>
                  <a:gd name="T13" fmla="*/ 2 h 32"/>
                  <a:gd name="T14" fmla="*/ 0 w 55"/>
                  <a:gd name="T15" fmla="*/ 2 h 32"/>
                  <a:gd name="T16" fmla="*/ 4 w 55"/>
                  <a:gd name="T17" fmla="*/ 2 h 32"/>
                  <a:gd name="T18" fmla="*/ 4 w 55"/>
                  <a:gd name="T19" fmla="*/ 2 h 32"/>
                  <a:gd name="T20" fmla="*/ 7 w 55"/>
                  <a:gd name="T21" fmla="*/ 2 h 32"/>
                  <a:gd name="T22" fmla="*/ 12 w 55"/>
                  <a:gd name="T23" fmla="*/ 3 h 32"/>
                  <a:gd name="T24" fmla="*/ 14 w 55"/>
                  <a:gd name="T25" fmla="*/ 3 h 32"/>
                  <a:gd name="T26" fmla="*/ 14 w 55"/>
                  <a:gd name="T27" fmla="*/ 2 h 32"/>
                  <a:gd name="T28" fmla="*/ 14 w 55"/>
                  <a:gd name="T29" fmla="*/ 2 h 32"/>
                  <a:gd name="T30" fmla="*/ 18 w 55"/>
                  <a:gd name="T31" fmla="*/ 3 h 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5"/>
                  <a:gd name="T49" fmla="*/ 0 h 32"/>
                  <a:gd name="T50" fmla="*/ 55 w 55"/>
                  <a:gd name="T51" fmla="*/ 32 h 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5" h="32">
                    <a:moveTo>
                      <a:pt x="55" y="32"/>
                    </a:moveTo>
                    <a:lnTo>
                      <a:pt x="55" y="16"/>
                    </a:lnTo>
                    <a:lnTo>
                      <a:pt x="47" y="8"/>
                    </a:lnTo>
                    <a:lnTo>
                      <a:pt x="39" y="8"/>
                    </a:lnTo>
                    <a:lnTo>
                      <a:pt x="31" y="0"/>
                    </a:lnTo>
                    <a:lnTo>
                      <a:pt x="16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8" y="24"/>
                    </a:lnTo>
                    <a:lnTo>
                      <a:pt x="16" y="24"/>
                    </a:lnTo>
                    <a:lnTo>
                      <a:pt x="23" y="24"/>
                    </a:lnTo>
                    <a:lnTo>
                      <a:pt x="39" y="32"/>
                    </a:lnTo>
                    <a:lnTo>
                      <a:pt x="47" y="32"/>
                    </a:lnTo>
                    <a:lnTo>
                      <a:pt x="47" y="24"/>
                    </a:lnTo>
                    <a:lnTo>
                      <a:pt x="47" y="16"/>
                    </a:lnTo>
                    <a:lnTo>
                      <a:pt x="55" y="32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Freeform 4"/>
              <p:cNvSpPr>
                <a:spLocks/>
              </p:cNvSpPr>
              <p:nvPr/>
            </p:nvSpPr>
            <p:spPr bwMode="auto">
              <a:xfrm>
                <a:off x="1200" y="2614"/>
                <a:ext cx="49" cy="25"/>
              </a:xfrm>
              <a:custGeom>
                <a:avLst/>
                <a:gdLst>
                  <a:gd name="T0" fmla="*/ 18 w 55"/>
                  <a:gd name="T1" fmla="*/ 3 h 32"/>
                  <a:gd name="T2" fmla="*/ 18 w 55"/>
                  <a:gd name="T3" fmla="*/ 2 h 32"/>
                  <a:gd name="T4" fmla="*/ 14 w 55"/>
                  <a:gd name="T5" fmla="*/ 2 h 32"/>
                  <a:gd name="T6" fmla="*/ 12 w 55"/>
                  <a:gd name="T7" fmla="*/ 2 h 32"/>
                  <a:gd name="T8" fmla="*/ 10 w 55"/>
                  <a:gd name="T9" fmla="*/ 0 h 32"/>
                  <a:gd name="T10" fmla="*/ 4 w 55"/>
                  <a:gd name="T11" fmla="*/ 0 h 32"/>
                  <a:gd name="T12" fmla="*/ 0 w 55"/>
                  <a:gd name="T13" fmla="*/ 2 h 32"/>
                  <a:gd name="T14" fmla="*/ 0 w 55"/>
                  <a:gd name="T15" fmla="*/ 2 h 32"/>
                  <a:gd name="T16" fmla="*/ 4 w 55"/>
                  <a:gd name="T17" fmla="*/ 2 h 32"/>
                  <a:gd name="T18" fmla="*/ 4 w 55"/>
                  <a:gd name="T19" fmla="*/ 2 h 32"/>
                  <a:gd name="T20" fmla="*/ 7 w 55"/>
                  <a:gd name="T21" fmla="*/ 2 h 32"/>
                  <a:gd name="T22" fmla="*/ 12 w 55"/>
                  <a:gd name="T23" fmla="*/ 3 h 32"/>
                  <a:gd name="T24" fmla="*/ 14 w 55"/>
                  <a:gd name="T25" fmla="*/ 3 h 32"/>
                  <a:gd name="T26" fmla="*/ 14 w 55"/>
                  <a:gd name="T27" fmla="*/ 2 h 32"/>
                  <a:gd name="T28" fmla="*/ 14 w 55"/>
                  <a:gd name="T29" fmla="*/ 2 h 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5"/>
                  <a:gd name="T46" fmla="*/ 0 h 32"/>
                  <a:gd name="T47" fmla="*/ 55 w 55"/>
                  <a:gd name="T48" fmla="*/ 32 h 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5" h="32">
                    <a:moveTo>
                      <a:pt x="55" y="32"/>
                    </a:moveTo>
                    <a:lnTo>
                      <a:pt x="55" y="16"/>
                    </a:lnTo>
                    <a:lnTo>
                      <a:pt x="47" y="8"/>
                    </a:lnTo>
                    <a:lnTo>
                      <a:pt x="39" y="8"/>
                    </a:lnTo>
                    <a:lnTo>
                      <a:pt x="31" y="0"/>
                    </a:lnTo>
                    <a:lnTo>
                      <a:pt x="16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8" y="24"/>
                    </a:lnTo>
                    <a:lnTo>
                      <a:pt x="16" y="24"/>
                    </a:lnTo>
                    <a:lnTo>
                      <a:pt x="23" y="24"/>
                    </a:lnTo>
                    <a:lnTo>
                      <a:pt x="39" y="32"/>
                    </a:lnTo>
                    <a:lnTo>
                      <a:pt x="47" y="32"/>
                    </a:lnTo>
                    <a:lnTo>
                      <a:pt x="47" y="24"/>
                    </a:lnTo>
                    <a:lnTo>
                      <a:pt x="47" y="1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Freeform 5"/>
              <p:cNvSpPr>
                <a:spLocks/>
              </p:cNvSpPr>
              <p:nvPr/>
            </p:nvSpPr>
            <p:spPr bwMode="auto">
              <a:xfrm>
                <a:off x="1263" y="2515"/>
                <a:ext cx="50" cy="74"/>
              </a:xfrm>
              <a:custGeom>
                <a:avLst/>
                <a:gdLst>
                  <a:gd name="T0" fmla="*/ 15 w 56"/>
                  <a:gd name="T1" fmla="*/ 0 h 96"/>
                  <a:gd name="T2" fmla="*/ 13 w 56"/>
                  <a:gd name="T3" fmla="*/ 2 h 96"/>
                  <a:gd name="T4" fmla="*/ 13 w 56"/>
                  <a:gd name="T5" fmla="*/ 2 h 96"/>
                  <a:gd name="T6" fmla="*/ 11 w 56"/>
                  <a:gd name="T7" fmla="*/ 2 h 96"/>
                  <a:gd name="T8" fmla="*/ 8 w 56"/>
                  <a:gd name="T9" fmla="*/ 2 h 96"/>
                  <a:gd name="T10" fmla="*/ 8 w 56"/>
                  <a:gd name="T11" fmla="*/ 2 h 96"/>
                  <a:gd name="T12" fmla="*/ 8 w 56"/>
                  <a:gd name="T13" fmla="*/ 2 h 96"/>
                  <a:gd name="T14" fmla="*/ 5 w 56"/>
                  <a:gd name="T15" fmla="*/ 4 h 96"/>
                  <a:gd name="T16" fmla="*/ 4 w 56"/>
                  <a:gd name="T17" fmla="*/ 6 h 96"/>
                  <a:gd name="T18" fmla="*/ 0 w 56"/>
                  <a:gd name="T19" fmla="*/ 7 h 96"/>
                  <a:gd name="T20" fmla="*/ 4 w 56"/>
                  <a:gd name="T21" fmla="*/ 7 h 96"/>
                  <a:gd name="T22" fmla="*/ 5 w 56"/>
                  <a:gd name="T23" fmla="*/ 7 h 96"/>
                  <a:gd name="T24" fmla="*/ 8 w 56"/>
                  <a:gd name="T25" fmla="*/ 7 h 96"/>
                  <a:gd name="T26" fmla="*/ 8 w 56"/>
                  <a:gd name="T27" fmla="*/ 6 h 96"/>
                  <a:gd name="T28" fmla="*/ 13 w 56"/>
                  <a:gd name="T29" fmla="*/ 5 h 96"/>
                  <a:gd name="T30" fmla="*/ 15 w 56"/>
                  <a:gd name="T31" fmla="*/ 5 h 96"/>
                  <a:gd name="T32" fmla="*/ 15 w 56"/>
                  <a:gd name="T33" fmla="*/ 4 h 96"/>
                  <a:gd name="T34" fmla="*/ 15 w 56"/>
                  <a:gd name="T35" fmla="*/ 2 h 96"/>
                  <a:gd name="T36" fmla="*/ 19 w 56"/>
                  <a:gd name="T37" fmla="*/ 2 h 96"/>
                  <a:gd name="T38" fmla="*/ 19 w 56"/>
                  <a:gd name="T39" fmla="*/ 2 h 96"/>
                  <a:gd name="T40" fmla="*/ 15 w 56"/>
                  <a:gd name="T41" fmla="*/ 0 h 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6"/>
                  <a:gd name="T64" fmla="*/ 0 h 96"/>
                  <a:gd name="T65" fmla="*/ 56 w 56"/>
                  <a:gd name="T66" fmla="*/ 96 h 9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6" h="96">
                    <a:moveTo>
                      <a:pt x="48" y="0"/>
                    </a:moveTo>
                    <a:lnTo>
                      <a:pt x="40" y="8"/>
                    </a:lnTo>
                    <a:lnTo>
                      <a:pt x="40" y="16"/>
                    </a:lnTo>
                    <a:lnTo>
                      <a:pt x="32" y="16"/>
                    </a:lnTo>
                    <a:lnTo>
                      <a:pt x="24" y="16"/>
                    </a:lnTo>
                    <a:lnTo>
                      <a:pt x="24" y="24"/>
                    </a:lnTo>
                    <a:lnTo>
                      <a:pt x="24" y="32"/>
                    </a:lnTo>
                    <a:lnTo>
                      <a:pt x="16" y="56"/>
                    </a:lnTo>
                    <a:lnTo>
                      <a:pt x="8" y="80"/>
                    </a:lnTo>
                    <a:lnTo>
                      <a:pt x="0" y="88"/>
                    </a:lnTo>
                    <a:lnTo>
                      <a:pt x="8" y="96"/>
                    </a:lnTo>
                    <a:lnTo>
                      <a:pt x="16" y="96"/>
                    </a:lnTo>
                    <a:lnTo>
                      <a:pt x="24" y="88"/>
                    </a:lnTo>
                    <a:lnTo>
                      <a:pt x="24" y="80"/>
                    </a:lnTo>
                    <a:lnTo>
                      <a:pt x="40" y="72"/>
                    </a:lnTo>
                    <a:lnTo>
                      <a:pt x="48" y="64"/>
                    </a:lnTo>
                    <a:lnTo>
                      <a:pt x="48" y="56"/>
                    </a:lnTo>
                    <a:lnTo>
                      <a:pt x="48" y="32"/>
                    </a:lnTo>
                    <a:lnTo>
                      <a:pt x="56" y="16"/>
                    </a:lnTo>
                    <a:lnTo>
                      <a:pt x="56" y="8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Freeform 6"/>
              <p:cNvSpPr>
                <a:spLocks/>
              </p:cNvSpPr>
              <p:nvPr/>
            </p:nvSpPr>
            <p:spPr bwMode="auto">
              <a:xfrm>
                <a:off x="1263" y="2515"/>
                <a:ext cx="50" cy="74"/>
              </a:xfrm>
              <a:custGeom>
                <a:avLst/>
                <a:gdLst>
                  <a:gd name="T0" fmla="*/ 15 w 56"/>
                  <a:gd name="T1" fmla="*/ 0 h 96"/>
                  <a:gd name="T2" fmla="*/ 13 w 56"/>
                  <a:gd name="T3" fmla="*/ 2 h 96"/>
                  <a:gd name="T4" fmla="*/ 13 w 56"/>
                  <a:gd name="T5" fmla="*/ 2 h 96"/>
                  <a:gd name="T6" fmla="*/ 11 w 56"/>
                  <a:gd name="T7" fmla="*/ 2 h 96"/>
                  <a:gd name="T8" fmla="*/ 8 w 56"/>
                  <a:gd name="T9" fmla="*/ 2 h 96"/>
                  <a:gd name="T10" fmla="*/ 8 w 56"/>
                  <a:gd name="T11" fmla="*/ 2 h 96"/>
                  <a:gd name="T12" fmla="*/ 8 w 56"/>
                  <a:gd name="T13" fmla="*/ 2 h 96"/>
                  <a:gd name="T14" fmla="*/ 5 w 56"/>
                  <a:gd name="T15" fmla="*/ 4 h 96"/>
                  <a:gd name="T16" fmla="*/ 4 w 56"/>
                  <a:gd name="T17" fmla="*/ 6 h 96"/>
                  <a:gd name="T18" fmla="*/ 0 w 56"/>
                  <a:gd name="T19" fmla="*/ 7 h 96"/>
                  <a:gd name="T20" fmla="*/ 4 w 56"/>
                  <a:gd name="T21" fmla="*/ 7 h 96"/>
                  <a:gd name="T22" fmla="*/ 5 w 56"/>
                  <a:gd name="T23" fmla="*/ 7 h 96"/>
                  <a:gd name="T24" fmla="*/ 8 w 56"/>
                  <a:gd name="T25" fmla="*/ 7 h 96"/>
                  <a:gd name="T26" fmla="*/ 8 w 56"/>
                  <a:gd name="T27" fmla="*/ 6 h 96"/>
                  <a:gd name="T28" fmla="*/ 13 w 56"/>
                  <a:gd name="T29" fmla="*/ 5 h 96"/>
                  <a:gd name="T30" fmla="*/ 15 w 56"/>
                  <a:gd name="T31" fmla="*/ 5 h 96"/>
                  <a:gd name="T32" fmla="*/ 15 w 56"/>
                  <a:gd name="T33" fmla="*/ 4 h 96"/>
                  <a:gd name="T34" fmla="*/ 15 w 56"/>
                  <a:gd name="T35" fmla="*/ 2 h 96"/>
                  <a:gd name="T36" fmla="*/ 19 w 56"/>
                  <a:gd name="T37" fmla="*/ 2 h 96"/>
                  <a:gd name="T38" fmla="*/ 19 w 56"/>
                  <a:gd name="T39" fmla="*/ 2 h 96"/>
                  <a:gd name="T40" fmla="*/ 15 w 56"/>
                  <a:gd name="T41" fmla="*/ 0 h 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6"/>
                  <a:gd name="T64" fmla="*/ 0 h 96"/>
                  <a:gd name="T65" fmla="*/ 56 w 56"/>
                  <a:gd name="T66" fmla="*/ 96 h 9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6" h="96">
                    <a:moveTo>
                      <a:pt x="48" y="0"/>
                    </a:moveTo>
                    <a:lnTo>
                      <a:pt x="40" y="8"/>
                    </a:lnTo>
                    <a:lnTo>
                      <a:pt x="40" y="16"/>
                    </a:lnTo>
                    <a:lnTo>
                      <a:pt x="32" y="16"/>
                    </a:lnTo>
                    <a:lnTo>
                      <a:pt x="24" y="16"/>
                    </a:lnTo>
                    <a:lnTo>
                      <a:pt x="24" y="24"/>
                    </a:lnTo>
                    <a:lnTo>
                      <a:pt x="24" y="32"/>
                    </a:lnTo>
                    <a:lnTo>
                      <a:pt x="16" y="56"/>
                    </a:lnTo>
                    <a:lnTo>
                      <a:pt x="8" y="80"/>
                    </a:lnTo>
                    <a:lnTo>
                      <a:pt x="0" y="88"/>
                    </a:lnTo>
                    <a:lnTo>
                      <a:pt x="8" y="96"/>
                    </a:lnTo>
                    <a:lnTo>
                      <a:pt x="16" y="96"/>
                    </a:lnTo>
                    <a:lnTo>
                      <a:pt x="24" y="88"/>
                    </a:lnTo>
                    <a:lnTo>
                      <a:pt x="24" y="80"/>
                    </a:lnTo>
                    <a:lnTo>
                      <a:pt x="40" y="72"/>
                    </a:lnTo>
                    <a:lnTo>
                      <a:pt x="48" y="64"/>
                    </a:lnTo>
                    <a:lnTo>
                      <a:pt x="48" y="56"/>
                    </a:lnTo>
                    <a:lnTo>
                      <a:pt x="48" y="32"/>
                    </a:lnTo>
                    <a:lnTo>
                      <a:pt x="56" y="16"/>
                    </a:lnTo>
                    <a:lnTo>
                      <a:pt x="56" y="8"/>
                    </a:lnTo>
                    <a:lnTo>
                      <a:pt x="48" y="0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Freeform 7"/>
              <p:cNvSpPr>
                <a:spLocks/>
              </p:cNvSpPr>
              <p:nvPr/>
            </p:nvSpPr>
            <p:spPr bwMode="auto">
              <a:xfrm>
                <a:off x="1342" y="2416"/>
                <a:ext cx="469" cy="532"/>
              </a:xfrm>
              <a:custGeom>
                <a:avLst/>
                <a:gdLst>
                  <a:gd name="T0" fmla="*/ 8 w 527"/>
                  <a:gd name="T1" fmla="*/ 8 h 686"/>
                  <a:gd name="T2" fmla="*/ 0 w 527"/>
                  <a:gd name="T3" fmla="*/ 12 h 686"/>
                  <a:gd name="T4" fmla="*/ 8 w 527"/>
                  <a:gd name="T5" fmla="*/ 10 h 686"/>
                  <a:gd name="T6" fmla="*/ 15 w 527"/>
                  <a:gd name="T7" fmla="*/ 10 h 686"/>
                  <a:gd name="T8" fmla="*/ 18 w 527"/>
                  <a:gd name="T9" fmla="*/ 12 h 686"/>
                  <a:gd name="T10" fmla="*/ 15 w 527"/>
                  <a:gd name="T11" fmla="*/ 15 h 686"/>
                  <a:gd name="T12" fmla="*/ 10 w 527"/>
                  <a:gd name="T13" fmla="*/ 17 h 686"/>
                  <a:gd name="T14" fmla="*/ 18 w 527"/>
                  <a:gd name="T15" fmla="*/ 19 h 686"/>
                  <a:gd name="T16" fmla="*/ 18 w 527"/>
                  <a:gd name="T17" fmla="*/ 23 h 686"/>
                  <a:gd name="T18" fmla="*/ 25 w 527"/>
                  <a:gd name="T19" fmla="*/ 23 h 686"/>
                  <a:gd name="T20" fmla="*/ 33 w 527"/>
                  <a:gd name="T21" fmla="*/ 20 h 686"/>
                  <a:gd name="T22" fmla="*/ 43 w 527"/>
                  <a:gd name="T23" fmla="*/ 20 h 686"/>
                  <a:gd name="T24" fmla="*/ 44 w 527"/>
                  <a:gd name="T25" fmla="*/ 24 h 686"/>
                  <a:gd name="T26" fmla="*/ 58 w 527"/>
                  <a:gd name="T27" fmla="*/ 22 h 686"/>
                  <a:gd name="T28" fmla="*/ 48 w 527"/>
                  <a:gd name="T29" fmla="*/ 19 h 686"/>
                  <a:gd name="T30" fmla="*/ 49 w 527"/>
                  <a:gd name="T31" fmla="*/ 13 h 686"/>
                  <a:gd name="T32" fmla="*/ 61 w 527"/>
                  <a:gd name="T33" fmla="*/ 16 h 686"/>
                  <a:gd name="T34" fmla="*/ 68 w 527"/>
                  <a:gd name="T35" fmla="*/ 20 h 686"/>
                  <a:gd name="T36" fmla="*/ 77 w 527"/>
                  <a:gd name="T37" fmla="*/ 22 h 686"/>
                  <a:gd name="T38" fmla="*/ 66 w 527"/>
                  <a:gd name="T39" fmla="*/ 24 h 686"/>
                  <a:gd name="T40" fmla="*/ 68 w 527"/>
                  <a:gd name="T41" fmla="*/ 28 h 686"/>
                  <a:gd name="T42" fmla="*/ 48 w 527"/>
                  <a:gd name="T43" fmla="*/ 33 h 686"/>
                  <a:gd name="T44" fmla="*/ 43 w 527"/>
                  <a:gd name="T45" fmla="*/ 34 h 686"/>
                  <a:gd name="T46" fmla="*/ 39 w 527"/>
                  <a:gd name="T47" fmla="*/ 38 h 686"/>
                  <a:gd name="T48" fmla="*/ 48 w 527"/>
                  <a:gd name="T49" fmla="*/ 43 h 686"/>
                  <a:gd name="T50" fmla="*/ 39 w 527"/>
                  <a:gd name="T51" fmla="*/ 47 h 686"/>
                  <a:gd name="T52" fmla="*/ 49 w 527"/>
                  <a:gd name="T53" fmla="*/ 51 h 686"/>
                  <a:gd name="T54" fmla="*/ 49 w 527"/>
                  <a:gd name="T55" fmla="*/ 49 h 686"/>
                  <a:gd name="T56" fmla="*/ 68 w 527"/>
                  <a:gd name="T57" fmla="*/ 43 h 686"/>
                  <a:gd name="T58" fmla="*/ 68 w 527"/>
                  <a:gd name="T59" fmla="*/ 46 h 686"/>
                  <a:gd name="T60" fmla="*/ 68 w 527"/>
                  <a:gd name="T61" fmla="*/ 53 h 686"/>
                  <a:gd name="T62" fmla="*/ 69 w 527"/>
                  <a:gd name="T63" fmla="*/ 53 h 686"/>
                  <a:gd name="T64" fmla="*/ 87 w 527"/>
                  <a:gd name="T65" fmla="*/ 49 h 686"/>
                  <a:gd name="T66" fmla="*/ 93 w 527"/>
                  <a:gd name="T67" fmla="*/ 50 h 686"/>
                  <a:gd name="T68" fmla="*/ 105 w 527"/>
                  <a:gd name="T69" fmla="*/ 46 h 686"/>
                  <a:gd name="T70" fmla="*/ 114 w 527"/>
                  <a:gd name="T71" fmla="*/ 40 h 686"/>
                  <a:gd name="T72" fmla="*/ 132 w 527"/>
                  <a:gd name="T73" fmla="*/ 32 h 686"/>
                  <a:gd name="T74" fmla="*/ 147 w 527"/>
                  <a:gd name="T75" fmla="*/ 26 h 686"/>
                  <a:gd name="T76" fmla="*/ 162 w 527"/>
                  <a:gd name="T77" fmla="*/ 22 h 686"/>
                  <a:gd name="T78" fmla="*/ 157 w 527"/>
                  <a:gd name="T79" fmla="*/ 20 h 686"/>
                  <a:gd name="T80" fmla="*/ 155 w 527"/>
                  <a:gd name="T81" fmla="*/ 17 h 686"/>
                  <a:gd name="T82" fmla="*/ 150 w 527"/>
                  <a:gd name="T83" fmla="*/ 16 h 686"/>
                  <a:gd name="T84" fmla="*/ 140 w 527"/>
                  <a:gd name="T85" fmla="*/ 13 h 686"/>
                  <a:gd name="T86" fmla="*/ 150 w 527"/>
                  <a:gd name="T87" fmla="*/ 12 h 686"/>
                  <a:gd name="T88" fmla="*/ 142 w 527"/>
                  <a:gd name="T89" fmla="*/ 6 h 686"/>
                  <a:gd name="T90" fmla="*/ 117 w 527"/>
                  <a:gd name="T91" fmla="*/ 7 h 686"/>
                  <a:gd name="T92" fmla="*/ 109 w 527"/>
                  <a:gd name="T93" fmla="*/ 7 h 686"/>
                  <a:gd name="T94" fmla="*/ 105 w 527"/>
                  <a:gd name="T95" fmla="*/ 2 h 686"/>
                  <a:gd name="T96" fmla="*/ 93 w 527"/>
                  <a:gd name="T97" fmla="*/ 2 h 686"/>
                  <a:gd name="T98" fmla="*/ 77 w 527"/>
                  <a:gd name="T99" fmla="*/ 0 h 686"/>
                  <a:gd name="T100" fmla="*/ 68 w 527"/>
                  <a:gd name="T101" fmla="*/ 4 h 686"/>
                  <a:gd name="T102" fmla="*/ 54 w 527"/>
                  <a:gd name="T103" fmla="*/ 4 h 686"/>
                  <a:gd name="T104" fmla="*/ 48 w 527"/>
                  <a:gd name="T105" fmla="*/ 7 h 686"/>
                  <a:gd name="T106" fmla="*/ 33 w 527"/>
                  <a:gd name="T107" fmla="*/ 6 h 686"/>
                  <a:gd name="T108" fmla="*/ 20 w 527"/>
                  <a:gd name="T109" fmla="*/ 7 h 68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527"/>
                  <a:gd name="T166" fmla="*/ 0 h 686"/>
                  <a:gd name="T167" fmla="*/ 527 w 527"/>
                  <a:gd name="T168" fmla="*/ 686 h 68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527" h="686">
                    <a:moveTo>
                      <a:pt x="48" y="96"/>
                    </a:moveTo>
                    <a:lnTo>
                      <a:pt x="40" y="96"/>
                    </a:lnTo>
                    <a:lnTo>
                      <a:pt x="32" y="96"/>
                    </a:lnTo>
                    <a:lnTo>
                      <a:pt x="24" y="96"/>
                    </a:lnTo>
                    <a:lnTo>
                      <a:pt x="24" y="104"/>
                    </a:lnTo>
                    <a:lnTo>
                      <a:pt x="16" y="112"/>
                    </a:lnTo>
                    <a:lnTo>
                      <a:pt x="16" y="119"/>
                    </a:lnTo>
                    <a:lnTo>
                      <a:pt x="8" y="127"/>
                    </a:lnTo>
                    <a:lnTo>
                      <a:pt x="0" y="135"/>
                    </a:lnTo>
                    <a:lnTo>
                      <a:pt x="0" y="151"/>
                    </a:lnTo>
                    <a:lnTo>
                      <a:pt x="0" y="159"/>
                    </a:lnTo>
                    <a:lnTo>
                      <a:pt x="8" y="159"/>
                    </a:lnTo>
                    <a:lnTo>
                      <a:pt x="16" y="151"/>
                    </a:lnTo>
                    <a:lnTo>
                      <a:pt x="24" y="143"/>
                    </a:lnTo>
                    <a:lnTo>
                      <a:pt x="24" y="135"/>
                    </a:lnTo>
                    <a:lnTo>
                      <a:pt x="32" y="135"/>
                    </a:lnTo>
                    <a:lnTo>
                      <a:pt x="32" y="127"/>
                    </a:lnTo>
                    <a:lnTo>
                      <a:pt x="32" y="119"/>
                    </a:lnTo>
                    <a:lnTo>
                      <a:pt x="40" y="119"/>
                    </a:lnTo>
                    <a:lnTo>
                      <a:pt x="48" y="127"/>
                    </a:lnTo>
                    <a:lnTo>
                      <a:pt x="56" y="127"/>
                    </a:lnTo>
                    <a:lnTo>
                      <a:pt x="56" y="119"/>
                    </a:lnTo>
                    <a:lnTo>
                      <a:pt x="56" y="127"/>
                    </a:lnTo>
                    <a:lnTo>
                      <a:pt x="64" y="135"/>
                    </a:lnTo>
                    <a:lnTo>
                      <a:pt x="56" y="143"/>
                    </a:lnTo>
                    <a:lnTo>
                      <a:pt x="48" y="151"/>
                    </a:lnTo>
                    <a:lnTo>
                      <a:pt x="48" y="159"/>
                    </a:lnTo>
                    <a:lnTo>
                      <a:pt x="48" y="167"/>
                    </a:lnTo>
                    <a:lnTo>
                      <a:pt x="48" y="175"/>
                    </a:lnTo>
                    <a:lnTo>
                      <a:pt x="48" y="183"/>
                    </a:lnTo>
                    <a:lnTo>
                      <a:pt x="48" y="191"/>
                    </a:lnTo>
                    <a:lnTo>
                      <a:pt x="48" y="199"/>
                    </a:lnTo>
                    <a:lnTo>
                      <a:pt x="48" y="207"/>
                    </a:lnTo>
                    <a:lnTo>
                      <a:pt x="40" y="215"/>
                    </a:lnTo>
                    <a:lnTo>
                      <a:pt x="32" y="215"/>
                    </a:lnTo>
                    <a:lnTo>
                      <a:pt x="40" y="215"/>
                    </a:lnTo>
                    <a:lnTo>
                      <a:pt x="40" y="223"/>
                    </a:lnTo>
                    <a:lnTo>
                      <a:pt x="48" y="231"/>
                    </a:lnTo>
                    <a:lnTo>
                      <a:pt x="56" y="223"/>
                    </a:lnTo>
                    <a:lnTo>
                      <a:pt x="56" y="239"/>
                    </a:lnTo>
                    <a:lnTo>
                      <a:pt x="56" y="255"/>
                    </a:lnTo>
                    <a:lnTo>
                      <a:pt x="64" y="263"/>
                    </a:lnTo>
                    <a:lnTo>
                      <a:pt x="72" y="271"/>
                    </a:lnTo>
                    <a:lnTo>
                      <a:pt x="64" y="279"/>
                    </a:lnTo>
                    <a:lnTo>
                      <a:pt x="56" y="295"/>
                    </a:lnTo>
                    <a:lnTo>
                      <a:pt x="56" y="303"/>
                    </a:lnTo>
                    <a:lnTo>
                      <a:pt x="56" y="311"/>
                    </a:lnTo>
                    <a:lnTo>
                      <a:pt x="72" y="303"/>
                    </a:lnTo>
                    <a:lnTo>
                      <a:pt x="72" y="295"/>
                    </a:lnTo>
                    <a:lnTo>
                      <a:pt x="80" y="295"/>
                    </a:lnTo>
                    <a:lnTo>
                      <a:pt x="88" y="287"/>
                    </a:lnTo>
                    <a:lnTo>
                      <a:pt x="96" y="279"/>
                    </a:lnTo>
                    <a:lnTo>
                      <a:pt x="96" y="271"/>
                    </a:lnTo>
                    <a:lnTo>
                      <a:pt x="96" y="263"/>
                    </a:lnTo>
                    <a:lnTo>
                      <a:pt x="104" y="263"/>
                    </a:lnTo>
                    <a:lnTo>
                      <a:pt x="112" y="255"/>
                    </a:lnTo>
                    <a:lnTo>
                      <a:pt x="120" y="255"/>
                    </a:lnTo>
                    <a:lnTo>
                      <a:pt x="128" y="255"/>
                    </a:lnTo>
                    <a:lnTo>
                      <a:pt x="136" y="255"/>
                    </a:lnTo>
                    <a:lnTo>
                      <a:pt x="136" y="263"/>
                    </a:lnTo>
                    <a:lnTo>
                      <a:pt x="144" y="279"/>
                    </a:lnTo>
                    <a:lnTo>
                      <a:pt x="136" y="295"/>
                    </a:lnTo>
                    <a:lnTo>
                      <a:pt x="128" y="303"/>
                    </a:lnTo>
                    <a:lnTo>
                      <a:pt x="136" y="303"/>
                    </a:lnTo>
                    <a:lnTo>
                      <a:pt x="144" y="303"/>
                    </a:lnTo>
                    <a:lnTo>
                      <a:pt x="152" y="303"/>
                    </a:lnTo>
                    <a:lnTo>
                      <a:pt x="160" y="295"/>
                    </a:lnTo>
                    <a:lnTo>
                      <a:pt x="168" y="287"/>
                    </a:lnTo>
                    <a:lnTo>
                      <a:pt x="176" y="287"/>
                    </a:lnTo>
                    <a:lnTo>
                      <a:pt x="184" y="271"/>
                    </a:lnTo>
                    <a:lnTo>
                      <a:pt x="184" y="263"/>
                    </a:lnTo>
                    <a:lnTo>
                      <a:pt x="184" y="247"/>
                    </a:lnTo>
                    <a:lnTo>
                      <a:pt x="168" y="239"/>
                    </a:lnTo>
                    <a:lnTo>
                      <a:pt x="160" y="239"/>
                    </a:lnTo>
                    <a:lnTo>
                      <a:pt x="152" y="239"/>
                    </a:lnTo>
                    <a:lnTo>
                      <a:pt x="144" y="239"/>
                    </a:lnTo>
                    <a:lnTo>
                      <a:pt x="144" y="231"/>
                    </a:lnTo>
                    <a:lnTo>
                      <a:pt x="152" y="231"/>
                    </a:lnTo>
                    <a:lnTo>
                      <a:pt x="160" y="199"/>
                    </a:lnTo>
                    <a:lnTo>
                      <a:pt x="160" y="175"/>
                    </a:lnTo>
                    <a:lnTo>
                      <a:pt x="168" y="167"/>
                    </a:lnTo>
                    <a:lnTo>
                      <a:pt x="176" y="175"/>
                    </a:lnTo>
                    <a:lnTo>
                      <a:pt x="184" y="183"/>
                    </a:lnTo>
                    <a:lnTo>
                      <a:pt x="184" y="191"/>
                    </a:lnTo>
                    <a:lnTo>
                      <a:pt x="192" y="207"/>
                    </a:lnTo>
                    <a:lnTo>
                      <a:pt x="208" y="231"/>
                    </a:lnTo>
                    <a:lnTo>
                      <a:pt x="208" y="239"/>
                    </a:lnTo>
                    <a:lnTo>
                      <a:pt x="208" y="247"/>
                    </a:lnTo>
                    <a:lnTo>
                      <a:pt x="208" y="255"/>
                    </a:lnTo>
                    <a:lnTo>
                      <a:pt x="216" y="255"/>
                    </a:lnTo>
                    <a:lnTo>
                      <a:pt x="223" y="255"/>
                    </a:lnTo>
                    <a:lnTo>
                      <a:pt x="231" y="263"/>
                    </a:lnTo>
                    <a:lnTo>
                      <a:pt x="239" y="263"/>
                    </a:lnTo>
                    <a:lnTo>
                      <a:pt x="247" y="271"/>
                    </a:lnTo>
                    <a:lnTo>
                      <a:pt x="247" y="287"/>
                    </a:lnTo>
                    <a:lnTo>
                      <a:pt x="247" y="295"/>
                    </a:lnTo>
                    <a:lnTo>
                      <a:pt x="239" y="295"/>
                    </a:lnTo>
                    <a:lnTo>
                      <a:pt x="223" y="303"/>
                    </a:lnTo>
                    <a:lnTo>
                      <a:pt x="216" y="311"/>
                    </a:lnTo>
                    <a:lnTo>
                      <a:pt x="208" y="311"/>
                    </a:lnTo>
                    <a:lnTo>
                      <a:pt x="216" y="319"/>
                    </a:lnTo>
                    <a:lnTo>
                      <a:pt x="216" y="327"/>
                    </a:lnTo>
                    <a:lnTo>
                      <a:pt x="223" y="335"/>
                    </a:lnTo>
                    <a:lnTo>
                      <a:pt x="223" y="343"/>
                    </a:lnTo>
                    <a:lnTo>
                      <a:pt x="216" y="351"/>
                    </a:lnTo>
                    <a:lnTo>
                      <a:pt x="208" y="367"/>
                    </a:lnTo>
                    <a:lnTo>
                      <a:pt x="200" y="375"/>
                    </a:lnTo>
                    <a:lnTo>
                      <a:pt x="192" y="399"/>
                    </a:lnTo>
                    <a:lnTo>
                      <a:pt x="176" y="423"/>
                    </a:lnTo>
                    <a:lnTo>
                      <a:pt x="152" y="423"/>
                    </a:lnTo>
                    <a:lnTo>
                      <a:pt x="144" y="415"/>
                    </a:lnTo>
                    <a:lnTo>
                      <a:pt x="136" y="407"/>
                    </a:lnTo>
                    <a:lnTo>
                      <a:pt x="136" y="415"/>
                    </a:lnTo>
                    <a:lnTo>
                      <a:pt x="136" y="423"/>
                    </a:lnTo>
                    <a:lnTo>
                      <a:pt x="136" y="431"/>
                    </a:lnTo>
                    <a:lnTo>
                      <a:pt x="136" y="439"/>
                    </a:lnTo>
                    <a:lnTo>
                      <a:pt x="136" y="455"/>
                    </a:lnTo>
                    <a:lnTo>
                      <a:pt x="128" y="471"/>
                    </a:lnTo>
                    <a:lnTo>
                      <a:pt x="120" y="479"/>
                    </a:lnTo>
                    <a:lnTo>
                      <a:pt x="128" y="487"/>
                    </a:lnTo>
                    <a:lnTo>
                      <a:pt x="136" y="495"/>
                    </a:lnTo>
                    <a:lnTo>
                      <a:pt x="144" y="511"/>
                    </a:lnTo>
                    <a:lnTo>
                      <a:pt x="152" y="519"/>
                    </a:lnTo>
                    <a:lnTo>
                      <a:pt x="152" y="535"/>
                    </a:lnTo>
                    <a:lnTo>
                      <a:pt x="152" y="551"/>
                    </a:lnTo>
                    <a:lnTo>
                      <a:pt x="144" y="559"/>
                    </a:lnTo>
                    <a:lnTo>
                      <a:pt x="144" y="575"/>
                    </a:lnTo>
                    <a:lnTo>
                      <a:pt x="144" y="591"/>
                    </a:lnTo>
                    <a:lnTo>
                      <a:pt x="136" y="599"/>
                    </a:lnTo>
                    <a:lnTo>
                      <a:pt x="128" y="599"/>
                    </a:lnTo>
                    <a:lnTo>
                      <a:pt x="120" y="599"/>
                    </a:lnTo>
                    <a:lnTo>
                      <a:pt x="120" y="607"/>
                    </a:lnTo>
                    <a:lnTo>
                      <a:pt x="128" y="615"/>
                    </a:lnTo>
                    <a:lnTo>
                      <a:pt x="144" y="631"/>
                    </a:lnTo>
                    <a:lnTo>
                      <a:pt x="160" y="647"/>
                    </a:lnTo>
                    <a:lnTo>
                      <a:pt x="176" y="654"/>
                    </a:lnTo>
                    <a:lnTo>
                      <a:pt x="184" y="654"/>
                    </a:lnTo>
                    <a:lnTo>
                      <a:pt x="184" y="647"/>
                    </a:lnTo>
                    <a:lnTo>
                      <a:pt x="176" y="639"/>
                    </a:lnTo>
                    <a:lnTo>
                      <a:pt x="160" y="615"/>
                    </a:lnTo>
                    <a:lnTo>
                      <a:pt x="160" y="591"/>
                    </a:lnTo>
                    <a:lnTo>
                      <a:pt x="168" y="575"/>
                    </a:lnTo>
                    <a:lnTo>
                      <a:pt x="184" y="551"/>
                    </a:lnTo>
                    <a:lnTo>
                      <a:pt x="200" y="535"/>
                    </a:lnTo>
                    <a:lnTo>
                      <a:pt x="216" y="543"/>
                    </a:lnTo>
                    <a:lnTo>
                      <a:pt x="223" y="559"/>
                    </a:lnTo>
                    <a:lnTo>
                      <a:pt x="216" y="567"/>
                    </a:lnTo>
                    <a:lnTo>
                      <a:pt x="208" y="567"/>
                    </a:lnTo>
                    <a:lnTo>
                      <a:pt x="208" y="575"/>
                    </a:lnTo>
                    <a:lnTo>
                      <a:pt x="216" y="583"/>
                    </a:lnTo>
                    <a:lnTo>
                      <a:pt x="231" y="607"/>
                    </a:lnTo>
                    <a:lnTo>
                      <a:pt x="231" y="623"/>
                    </a:lnTo>
                    <a:lnTo>
                      <a:pt x="231" y="639"/>
                    </a:lnTo>
                    <a:lnTo>
                      <a:pt x="223" y="654"/>
                    </a:lnTo>
                    <a:lnTo>
                      <a:pt x="216" y="670"/>
                    </a:lnTo>
                    <a:lnTo>
                      <a:pt x="216" y="678"/>
                    </a:lnTo>
                    <a:lnTo>
                      <a:pt x="208" y="686"/>
                    </a:lnTo>
                    <a:lnTo>
                      <a:pt x="200" y="686"/>
                    </a:lnTo>
                    <a:lnTo>
                      <a:pt x="208" y="686"/>
                    </a:lnTo>
                    <a:lnTo>
                      <a:pt x="223" y="670"/>
                    </a:lnTo>
                    <a:lnTo>
                      <a:pt x="247" y="662"/>
                    </a:lnTo>
                    <a:lnTo>
                      <a:pt x="255" y="662"/>
                    </a:lnTo>
                    <a:lnTo>
                      <a:pt x="271" y="662"/>
                    </a:lnTo>
                    <a:lnTo>
                      <a:pt x="279" y="639"/>
                    </a:lnTo>
                    <a:lnTo>
                      <a:pt x="279" y="615"/>
                    </a:lnTo>
                    <a:lnTo>
                      <a:pt x="287" y="607"/>
                    </a:lnTo>
                    <a:lnTo>
                      <a:pt x="287" y="599"/>
                    </a:lnTo>
                    <a:lnTo>
                      <a:pt x="295" y="607"/>
                    </a:lnTo>
                    <a:lnTo>
                      <a:pt x="303" y="615"/>
                    </a:lnTo>
                    <a:lnTo>
                      <a:pt x="303" y="631"/>
                    </a:lnTo>
                    <a:lnTo>
                      <a:pt x="303" y="639"/>
                    </a:lnTo>
                    <a:lnTo>
                      <a:pt x="311" y="639"/>
                    </a:lnTo>
                    <a:lnTo>
                      <a:pt x="319" y="631"/>
                    </a:lnTo>
                    <a:lnTo>
                      <a:pt x="327" y="607"/>
                    </a:lnTo>
                    <a:lnTo>
                      <a:pt x="343" y="583"/>
                    </a:lnTo>
                    <a:lnTo>
                      <a:pt x="359" y="559"/>
                    </a:lnTo>
                    <a:lnTo>
                      <a:pt x="367" y="551"/>
                    </a:lnTo>
                    <a:lnTo>
                      <a:pt x="367" y="543"/>
                    </a:lnTo>
                    <a:lnTo>
                      <a:pt x="359" y="535"/>
                    </a:lnTo>
                    <a:lnTo>
                      <a:pt x="367" y="511"/>
                    </a:lnTo>
                    <a:lnTo>
                      <a:pt x="367" y="487"/>
                    </a:lnTo>
                    <a:lnTo>
                      <a:pt x="375" y="463"/>
                    </a:lnTo>
                    <a:lnTo>
                      <a:pt x="383" y="447"/>
                    </a:lnTo>
                    <a:lnTo>
                      <a:pt x="407" y="431"/>
                    </a:lnTo>
                    <a:lnTo>
                      <a:pt x="423" y="407"/>
                    </a:lnTo>
                    <a:lnTo>
                      <a:pt x="423" y="399"/>
                    </a:lnTo>
                    <a:lnTo>
                      <a:pt x="423" y="383"/>
                    </a:lnTo>
                    <a:lnTo>
                      <a:pt x="431" y="359"/>
                    </a:lnTo>
                    <a:lnTo>
                      <a:pt x="447" y="335"/>
                    </a:lnTo>
                    <a:lnTo>
                      <a:pt x="471" y="319"/>
                    </a:lnTo>
                    <a:lnTo>
                      <a:pt x="487" y="303"/>
                    </a:lnTo>
                    <a:lnTo>
                      <a:pt x="511" y="287"/>
                    </a:lnTo>
                    <a:lnTo>
                      <a:pt x="519" y="271"/>
                    </a:lnTo>
                    <a:lnTo>
                      <a:pt x="527" y="271"/>
                    </a:lnTo>
                    <a:lnTo>
                      <a:pt x="519" y="271"/>
                    </a:lnTo>
                    <a:lnTo>
                      <a:pt x="511" y="271"/>
                    </a:lnTo>
                    <a:lnTo>
                      <a:pt x="495" y="271"/>
                    </a:lnTo>
                    <a:lnTo>
                      <a:pt x="487" y="263"/>
                    </a:lnTo>
                    <a:lnTo>
                      <a:pt x="495" y="255"/>
                    </a:lnTo>
                    <a:lnTo>
                      <a:pt x="503" y="247"/>
                    </a:lnTo>
                    <a:lnTo>
                      <a:pt x="503" y="239"/>
                    </a:lnTo>
                    <a:lnTo>
                      <a:pt x="503" y="231"/>
                    </a:lnTo>
                    <a:lnTo>
                      <a:pt x="503" y="223"/>
                    </a:lnTo>
                    <a:lnTo>
                      <a:pt x="503" y="215"/>
                    </a:lnTo>
                    <a:lnTo>
                      <a:pt x="495" y="215"/>
                    </a:lnTo>
                    <a:lnTo>
                      <a:pt x="503" y="207"/>
                    </a:lnTo>
                    <a:lnTo>
                      <a:pt x="503" y="199"/>
                    </a:lnTo>
                    <a:lnTo>
                      <a:pt x="503" y="191"/>
                    </a:lnTo>
                    <a:lnTo>
                      <a:pt x="495" y="191"/>
                    </a:lnTo>
                    <a:lnTo>
                      <a:pt x="479" y="191"/>
                    </a:lnTo>
                    <a:lnTo>
                      <a:pt x="471" y="191"/>
                    </a:lnTo>
                    <a:lnTo>
                      <a:pt x="463" y="183"/>
                    </a:lnTo>
                    <a:lnTo>
                      <a:pt x="455" y="183"/>
                    </a:lnTo>
                    <a:lnTo>
                      <a:pt x="447" y="183"/>
                    </a:lnTo>
                    <a:lnTo>
                      <a:pt x="447" y="175"/>
                    </a:lnTo>
                    <a:lnTo>
                      <a:pt x="455" y="175"/>
                    </a:lnTo>
                    <a:lnTo>
                      <a:pt x="463" y="167"/>
                    </a:lnTo>
                    <a:lnTo>
                      <a:pt x="471" y="159"/>
                    </a:lnTo>
                    <a:lnTo>
                      <a:pt x="479" y="151"/>
                    </a:lnTo>
                    <a:lnTo>
                      <a:pt x="479" y="143"/>
                    </a:lnTo>
                    <a:lnTo>
                      <a:pt x="479" y="135"/>
                    </a:lnTo>
                    <a:lnTo>
                      <a:pt x="471" y="127"/>
                    </a:lnTo>
                    <a:lnTo>
                      <a:pt x="463" y="104"/>
                    </a:lnTo>
                    <a:lnTo>
                      <a:pt x="463" y="88"/>
                    </a:lnTo>
                    <a:lnTo>
                      <a:pt x="455" y="80"/>
                    </a:lnTo>
                    <a:lnTo>
                      <a:pt x="447" y="88"/>
                    </a:lnTo>
                    <a:lnTo>
                      <a:pt x="439" y="96"/>
                    </a:lnTo>
                    <a:lnTo>
                      <a:pt x="407" y="96"/>
                    </a:lnTo>
                    <a:lnTo>
                      <a:pt x="383" y="96"/>
                    </a:lnTo>
                    <a:lnTo>
                      <a:pt x="375" y="96"/>
                    </a:lnTo>
                    <a:lnTo>
                      <a:pt x="375" y="88"/>
                    </a:lnTo>
                    <a:lnTo>
                      <a:pt x="375" y="96"/>
                    </a:lnTo>
                    <a:lnTo>
                      <a:pt x="367" y="96"/>
                    </a:lnTo>
                    <a:lnTo>
                      <a:pt x="359" y="96"/>
                    </a:lnTo>
                    <a:lnTo>
                      <a:pt x="351" y="88"/>
                    </a:lnTo>
                    <a:lnTo>
                      <a:pt x="343" y="72"/>
                    </a:lnTo>
                    <a:lnTo>
                      <a:pt x="335" y="56"/>
                    </a:lnTo>
                    <a:lnTo>
                      <a:pt x="343" y="40"/>
                    </a:lnTo>
                    <a:lnTo>
                      <a:pt x="343" y="32"/>
                    </a:lnTo>
                    <a:lnTo>
                      <a:pt x="343" y="24"/>
                    </a:lnTo>
                    <a:lnTo>
                      <a:pt x="335" y="24"/>
                    </a:lnTo>
                    <a:lnTo>
                      <a:pt x="327" y="24"/>
                    </a:lnTo>
                    <a:lnTo>
                      <a:pt x="319" y="24"/>
                    </a:lnTo>
                    <a:lnTo>
                      <a:pt x="311" y="24"/>
                    </a:lnTo>
                    <a:lnTo>
                      <a:pt x="303" y="16"/>
                    </a:lnTo>
                    <a:lnTo>
                      <a:pt x="287" y="8"/>
                    </a:lnTo>
                    <a:lnTo>
                      <a:pt x="287" y="0"/>
                    </a:lnTo>
                    <a:lnTo>
                      <a:pt x="279" y="0"/>
                    </a:lnTo>
                    <a:lnTo>
                      <a:pt x="255" y="0"/>
                    </a:lnTo>
                    <a:lnTo>
                      <a:pt x="247" y="0"/>
                    </a:lnTo>
                    <a:lnTo>
                      <a:pt x="239" y="16"/>
                    </a:lnTo>
                    <a:lnTo>
                      <a:pt x="223" y="32"/>
                    </a:lnTo>
                    <a:lnTo>
                      <a:pt x="223" y="40"/>
                    </a:lnTo>
                    <a:lnTo>
                      <a:pt x="223" y="48"/>
                    </a:lnTo>
                    <a:lnTo>
                      <a:pt x="216" y="56"/>
                    </a:lnTo>
                    <a:lnTo>
                      <a:pt x="208" y="56"/>
                    </a:lnTo>
                    <a:lnTo>
                      <a:pt x="208" y="64"/>
                    </a:lnTo>
                    <a:lnTo>
                      <a:pt x="192" y="64"/>
                    </a:lnTo>
                    <a:lnTo>
                      <a:pt x="184" y="56"/>
                    </a:lnTo>
                    <a:lnTo>
                      <a:pt x="176" y="56"/>
                    </a:lnTo>
                    <a:lnTo>
                      <a:pt x="168" y="64"/>
                    </a:lnTo>
                    <a:lnTo>
                      <a:pt x="160" y="64"/>
                    </a:lnTo>
                    <a:lnTo>
                      <a:pt x="168" y="72"/>
                    </a:lnTo>
                    <a:lnTo>
                      <a:pt x="160" y="80"/>
                    </a:lnTo>
                    <a:lnTo>
                      <a:pt x="152" y="88"/>
                    </a:lnTo>
                    <a:lnTo>
                      <a:pt x="136" y="88"/>
                    </a:lnTo>
                    <a:lnTo>
                      <a:pt x="128" y="72"/>
                    </a:lnTo>
                    <a:lnTo>
                      <a:pt x="112" y="72"/>
                    </a:lnTo>
                    <a:lnTo>
                      <a:pt x="104" y="72"/>
                    </a:lnTo>
                    <a:lnTo>
                      <a:pt x="104" y="80"/>
                    </a:lnTo>
                    <a:lnTo>
                      <a:pt x="96" y="80"/>
                    </a:lnTo>
                    <a:lnTo>
                      <a:pt x="96" y="88"/>
                    </a:lnTo>
                    <a:lnTo>
                      <a:pt x="88" y="88"/>
                    </a:lnTo>
                    <a:lnTo>
                      <a:pt x="72" y="88"/>
                    </a:lnTo>
                    <a:lnTo>
                      <a:pt x="64" y="88"/>
                    </a:lnTo>
                    <a:lnTo>
                      <a:pt x="56" y="88"/>
                    </a:lnTo>
                    <a:lnTo>
                      <a:pt x="48" y="96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1342" y="2416"/>
                <a:ext cx="469" cy="532"/>
              </a:xfrm>
              <a:custGeom>
                <a:avLst/>
                <a:gdLst>
                  <a:gd name="T0" fmla="*/ 8 w 527"/>
                  <a:gd name="T1" fmla="*/ 8 h 686"/>
                  <a:gd name="T2" fmla="*/ 0 w 527"/>
                  <a:gd name="T3" fmla="*/ 12 h 686"/>
                  <a:gd name="T4" fmla="*/ 8 w 527"/>
                  <a:gd name="T5" fmla="*/ 10 h 686"/>
                  <a:gd name="T6" fmla="*/ 15 w 527"/>
                  <a:gd name="T7" fmla="*/ 10 h 686"/>
                  <a:gd name="T8" fmla="*/ 18 w 527"/>
                  <a:gd name="T9" fmla="*/ 12 h 686"/>
                  <a:gd name="T10" fmla="*/ 15 w 527"/>
                  <a:gd name="T11" fmla="*/ 15 h 686"/>
                  <a:gd name="T12" fmla="*/ 10 w 527"/>
                  <a:gd name="T13" fmla="*/ 17 h 686"/>
                  <a:gd name="T14" fmla="*/ 18 w 527"/>
                  <a:gd name="T15" fmla="*/ 19 h 686"/>
                  <a:gd name="T16" fmla="*/ 18 w 527"/>
                  <a:gd name="T17" fmla="*/ 23 h 686"/>
                  <a:gd name="T18" fmla="*/ 25 w 527"/>
                  <a:gd name="T19" fmla="*/ 23 h 686"/>
                  <a:gd name="T20" fmla="*/ 33 w 527"/>
                  <a:gd name="T21" fmla="*/ 20 h 686"/>
                  <a:gd name="T22" fmla="*/ 43 w 527"/>
                  <a:gd name="T23" fmla="*/ 20 h 686"/>
                  <a:gd name="T24" fmla="*/ 44 w 527"/>
                  <a:gd name="T25" fmla="*/ 24 h 686"/>
                  <a:gd name="T26" fmla="*/ 58 w 527"/>
                  <a:gd name="T27" fmla="*/ 22 h 686"/>
                  <a:gd name="T28" fmla="*/ 48 w 527"/>
                  <a:gd name="T29" fmla="*/ 19 h 686"/>
                  <a:gd name="T30" fmla="*/ 49 w 527"/>
                  <a:gd name="T31" fmla="*/ 13 h 686"/>
                  <a:gd name="T32" fmla="*/ 61 w 527"/>
                  <a:gd name="T33" fmla="*/ 16 h 686"/>
                  <a:gd name="T34" fmla="*/ 68 w 527"/>
                  <a:gd name="T35" fmla="*/ 20 h 686"/>
                  <a:gd name="T36" fmla="*/ 77 w 527"/>
                  <a:gd name="T37" fmla="*/ 22 h 686"/>
                  <a:gd name="T38" fmla="*/ 66 w 527"/>
                  <a:gd name="T39" fmla="*/ 24 h 686"/>
                  <a:gd name="T40" fmla="*/ 68 w 527"/>
                  <a:gd name="T41" fmla="*/ 28 h 686"/>
                  <a:gd name="T42" fmla="*/ 48 w 527"/>
                  <a:gd name="T43" fmla="*/ 33 h 686"/>
                  <a:gd name="T44" fmla="*/ 43 w 527"/>
                  <a:gd name="T45" fmla="*/ 34 h 686"/>
                  <a:gd name="T46" fmla="*/ 39 w 527"/>
                  <a:gd name="T47" fmla="*/ 38 h 686"/>
                  <a:gd name="T48" fmla="*/ 48 w 527"/>
                  <a:gd name="T49" fmla="*/ 43 h 686"/>
                  <a:gd name="T50" fmla="*/ 39 w 527"/>
                  <a:gd name="T51" fmla="*/ 47 h 686"/>
                  <a:gd name="T52" fmla="*/ 49 w 527"/>
                  <a:gd name="T53" fmla="*/ 51 h 686"/>
                  <a:gd name="T54" fmla="*/ 49 w 527"/>
                  <a:gd name="T55" fmla="*/ 49 h 686"/>
                  <a:gd name="T56" fmla="*/ 68 w 527"/>
                  <a:gd name="T57" fmla="*/ 43 h 686"/>
                  <a:gd name="T58" fmla="*/ 68 w 527"/>
                  <a:gd name="T59" fmla="*/ 46 h 686"/>
                  <a:gd name="T60" fmla="*/ 68 w 527"/>
                  <a:gd name="T61" fmla="*/ 53 h 686"/>
                  <a:gd name="T62" fmla="*/ 69 w 527"/>
                  <a:gd name="T63" fmla="*/ 53 h 686"/>
                  <a:gd name="T64" fmla="*/ 87 w 527"/>
                  <a:gd name="T65" fmla="*/ 49 h 686"/>
                  <a:gd name="T66" fmla="*/ 93 w 527"/>
                  <a:gd name="T67" fmla="*/ 50 h 686"/>
                  <a:gd name="T68" fmla="*/ 105 w 527"/>
                  <a:gd name="T69" fmla="*/ 46 h 686"/>
                  <a:gd name="T70" fmla="*/ 114 w 527"/>
                  <a:gd name="T71" fmla="*/ 40 h 686"/>
                  <a:gd name="T72" fmla="*/ 132 w 527"/>
                  <a:gd name="T73" fmla="*/ 32 h 686"/>
                  <a:gd name="T74" fmla="*/ 147 w 527"/>
                  <a:gd name="T75" fmla="*/ 26 h 686"/>
                  <a:gd name="T76" fmla="*/ 162 w 527"/>
                  <a:gd name="T77" fmla="*/ 22 h 686"/>
                  <a:gd name="T78" fmla="*/ 157 w 527"/>
                  <a:gd name="T79" fmla="*/ 20 h 686"/>
                  <a:gd name="T80" fmla="*/ 155 w 527"/>
                  <a:gd name="T81" fmla="*/ 17 h 686"/>
                  <a:gd name="T82" fmla="*/ 150 w 527"/>
                  <a:gd name="T83" fmla="*/ 16 h 686"/>
                  <a:gd name="T84" fmla="*/ 140 w 527"/>
                  <a:gd name="T85" fmla="*/ 13 h 686"/>
                  <a:gd name="T86" fmla="*/ 150 w 527"/>
                  <a:gd name="T87" fmla="*/ 12 h 686"/>
                  <a:gd name="T88" fmla="*/ 142 w 527"/>
                  <a:gd name="T89" fmla="*/ 6 h 686"/>
                  <a:gd name="T90" fmla="*/ 117 w 527"/>
                  <a:gd name="T91" fmla="*/ 7 h 686"/>
                  <a:gd name="T92" fmla="*/ 109 w 527"/>
                  <a:gd name="T93" fmla="*/ 7 h 686"/>
                  <a:gd name="T94" fmla="*/ 105 w 527"/>
                  <a:gd name="T95" fmla="*/ 2 h 686"/>
                  <a:gd name="T96" fmla="*/ 93 w 527"/>
                  <a:gd name="T97" fmla="*/ 2 h 686"/>
                  <a:gd name="T98" fmla="*/ 77 w 527"/>
                  <a:gd name="T99" fmla="*/ 0 h 686"/>
                  <a:gd name="T100" fmla="*/ 68 w 527"/>
                  <a:gd name="T101" fmla="*/ 4 h 686"/>
                  <a:gd name="T102" fmla="*/ 54 w 527"/>
                  <a:gd name="T103" fmla="*/ 4 h 686"/>
                  <a:gd name="T104" fmla="*/ 48 w 527"/>
                  <a:gd name="T105" fmla="*/ 7 h 686"/>
                  <a:gd name="T106" fmla="*/ 33 w 527"/>
                  <a:gd name="T107" fmla="*/ 6 h 686"/>
                  <a:gd name="T108" fmla="*/ 20 w 527"/>
                  <a:gd name="T109" fmla="*/ 7 h 68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527"/>
                  <a:gd name="T166" fmla="*/ 0 h 686"/>
                  <a:gd name="T167" fmla="*/ 527 w 527"/>
                  <a:gd name="T168" fmla="*/ 686 h 68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527" h="686">
                    <a:moveTo>
                      <a:pt x="48" y="96"/>
                    </a:moveTo>
                    <a:lnTo>
                      <a:pt x="40" y="96"/>
                    </a:lnTo>
                    <a:lnTo>
                      <a:pt x="32" y="96"/>
                    </a:lnTo>
                    <a:lnTo>
                      <a:pt x="24" y="96"/>
                    </a:lnTo>
                    <a:lnTo>
                      <a:pt x="24" y="104"/>
                    </a:lnTo>
                    <a:lnTo>
                      <a:pt x="16" y="112"/>
                    </a:lnTo>
                    <a:lnTo>
                      <a:pt x="16" y="119"/>
                    </a:lnTo>
                    <a:lnTo>
                      <a:pt x="8" y="127"/>
                    </a:lnTo>
                    <a:lnTo>
                      <a:pt x="0" y="135"/>
                    </a:lnTo>
                    <a:lnTo>
                      <a:pt x="0" y="151"/>
                    </a:lnTo>
                    <a:lnTo>
                      <a:pt x="0" y="159"/>
                    </a:lnTo>
                    <a:lnTo>
                      <a:pt x="8" y="159"/>
                    </a:lnTo>
                    <a:lnTo>
                      <a:pt x="16" y="151"/>
                    </a:lnTo>
                    <a:lnTo>
                      <a:pt x="24" y="143"/>
                    </a:lnTo>
                    <a:lnTo>
                      <a:pt x="24" y="135"/>
                    </a:lnTo>
                    <a:lnTo>
                      <a:pt x="32" y="135"/>
                    </a:lnTo>
                    <a:lnTo>
                      <a:pt x="32" y="127"/>
                    </a:lnTo>
                    <a:lnTo>
                      <a:pt x="32" y="119"/>
                    </a:lnTo>
                    <a:lnTo>
                      <a:pt x="40" y="119"/>
                    </a:lnTo>
                    <a:lnTo>
                      <a:pt x="48" y="127"/>
                    </a:lnTo>
                    <a:lnTo>
                      <a:pt x="56" y="127"/>
                    </a:lnTo>
                    <a:lnTo>
                      <a:pt x="56" y="119"/>
                    </a:lnTo>
                    <a:lnTo>
                      <a:pt x="56" y="127"/>
                    </a:lnTo>
                    <a:lnTo>
                      <a:pt x="64" y="135"/>
                    </a:lnTo>
                    <a:lnTo>
                      <a:pt x="56" y="143"/>
                    </a:lnTo>
                    <a:lnTo>
                      <a:pt x="48" y="151"/>
                    </a:lnTo>
                    <a:lnTo>
                      <a:pt x="48" y="159"/>
                    </a:lnTo>
                    <a:lnTo>
                      <a:pt x="48" y="167"/>
                    </a:lnTo>
                    <a:lnTo>
                      <a:pt x="48" y="175"/>
                    </a:lnTo>
                    <a:lnTo>
                      <a:pt x="48" y="183"/>
                    </a:lnTo>
                    <a:lnTo>
                      <a:pt x="48" y="191"/>
                    </a:lnTo>
                    <a:lnTo>
                      <a:pt x="48" y="199"/>
                    </a:lnTo>
                    <a:lnTo>
                      <a:pt x="48" y="207"/>
                    </a:lnTo>
                    <a:lnTo>
                      <a:pt x="40" y="215"/>
                    </a:lnTo>
                    <a:lnTo>
                      <a:pt x="32" y="215"/>
                    </a:lnTo>
                    <a:lnTo>
                      <a:pt x="40" y="215"/>
                    </a:lnTo>
                    <a:lnTo>
                      <a:pt x="40" y="223"/>
                    </a:lnTo>
                    <a:lnTo>
                      <a:pt x="48" y="231"/>
                    </a:lnTo>
                    <a:lnTo>
                      <a:pt x="56" y="223"/>
                    </a:lnTo>
                    <a:lnTo>
                      <a:pt x="56" y="239"/>
                    </a:lnTo>
                    <a:lnTo>
                      <a:pt x="56" y="255"/>
                    </a:lnTo>
                    <a:lnTo>
                      <a:pt x="64" y="263"/>
                    </a:lnTo>
                    <a:lnTo>
                      <a:pt x="72" y="271"/>
                    </a:lnTo>
                    <a:lnTo>
                      <a:pt x="64" y="279"/>
                    </a:lnTo>
                    <a:lnTo>
                      <a:pt x="56" y="295"/>
                    </a:lnTo>
                    <a:lnTo>
                      <a:pt x="56" y="303"/>
                    </a:lnTo>
                    <a:lnTo>
                      <a:pt x="56" y="311"/>
                    </a:lnTo>
                    <a:lnTo>
                      <a:pt x="72" y="303"/>
                    </a:lnTo>
                    <a:lnTo>
                      <a:pt x="72" y="295"/>
                    </a:lnTo>
                    <a:lnTo>
                      <a:pt x="80" y="295"/>
                    </a:lnTo>
                    <a:lnTo>
                      <a:pt x="88" y="287"/>
                    </a:lnTo>
                    <a:lnTo>
                      <a:pt x="96" y="279"/>
                    </a:lnTo>
                    <a:lnTo>
                      <a:pt x="96" y="271"/>
                    </a:lnTo>
                    <a:lnTo>
                      <a:pt x="96" y="263"/>
                    </a:lnTo>
                    <a:lnTo>
                      <a:pt x="104" y="263"/>
                    </a:lnTo>
                    <a:lnTo>
                      <a:pt x="112" y="255"/>
                    </a:lnTo>
                    <a:lnTo>
                      <a:pt x="120" y="255"/>
                    </a:lnTo>
                    <a:lnTo>
                      <a:pt x="128" y="255"/>
                    </a:lnTo>
                    <a:lnTo>
                      <a:pt x="136" y="255"/>
                    </a:lnTo>
                    <a:lnTo>
                      <a:pt x="136" y="263"/>
                    </a:lnTo>
                    <a:lnTo>
                      <a:pt x="144" y="279"/>
                    </a:lnTo>
                    <a:lnTo>
                      <a:pt x="136" y="295"/>
                    </a:lnTo>
                    <a:lnTo>
                      <a:pt x="128" y="303"/>
                    </a:lnTo>
                    <a:lnTo>
                      <a:pt x="136" y="303"/>
                    </a:lnTo>
                    <a:lnTo>
                      <a:pt x="144" y="303"/>
                    </a:lnTo>
                    <a:lnTo>
                      <a:pt x="152" y="303"/>
                    </a:lnTo>
                    <a:lnTo>
                      <a:pt x="160" y="295"/>
                    </a:lnTo>
                    <a:lnTo>
                      <a:pt x="168" y="287"/>
                    </a:lnTo>
                    <a:lnTo>
                      <a:pt x="176" y="287"/>
                    </a:lnTo>
                    <a:lnTo>
                      <a:pt x="184" y="271"/>
                    </a:lnTo>
                    <a:lnTo>
                      <a:pt x="184" y="263"/>
                    </a:lnTo>
                    <a:lnTo>
                      <a:pt x="184" y="247"/>
                    </a:lnTo>
                    <a:lnTo>
                      <a:pt x="168" y="239"/>
                    </a:lnTo>
                    <a:lnTo>
                      <a:pt x="160" y="239"/>
                    </a:lnTo>
                    <a:lnTo>
                      <a:pt x="152" y="239"/>
                    </a:lnTo>
                    <a:lnTo>
                      <a:pt x="144" y="239"/>
                    </a:lnTo>
                    <a:lnTo>
                      <a:pt x="144" y="231"/>
                    </a:lnTo>
                    <a:lnTo>
                      <a:pt x="152" y="231"/>
                    </a:lnTo>
                    <a:lnTo>
                      <a:pt x="160" y="199"/>
                    </a:lnTo>
                    <a:lnTo>
                      <a:pt x="160" y="175"/>
                    </a:lnTo>
                    <a:lnTo>
                      <a:pt x="168" y="167"/>
                    </a:lnTo>
                    <a:lnTo>
                      <a:pt x="176" y="175"/>
                    </a:lnTo>
                    <a:lnTo>
                      <a:pt x="184" y="183"/>
                    </a:lnTo>
                    <a:lnTo>
                      <a:pt x="184" y="191"/>
                    </a:lnTo>
                    <a:lnTo>
                      <a:pt x="192" y="207"/>
                    </a:lnTo>
                    <a:lnTo>
                      <a:pt x="208" y="231"/>
                    </a:lnTo>
                    <a:lnTo>
                      <a:pt x="208" y="239"/>
                    </a:lnTo>
                    <a:lnTo>
                      <a:pt x="208" y="247"/>
                    </a:lnTo>
                    <a:lnTo>
                      <a:pt x="208" y="255"/>
                    </a:lnTo>
                    <a:lnTo>
                      <a:pt x="216" y="255"/>
                    </a:lnTo>
                    <a:lnTo>
                      <a:pt x="223" y="255"/>
                    </a:lnTo>
                    <a:lnTo>
                      <a:pt x="231" y="263"/>
                    </a:lnTo>
                    <a:lnTo>
                      <a:pt x="239" y="263"/>
                    </a:lnTo>
                    <a:lnTo>
                      <a:pt x="247" y="271"/>
                    </a:lnTo>
                    <a:lnTo>
                      <a:pt x="247" y="287"/>
                    </a:lnTo>
                    <a:lnTo>
                      <a:pt x="247" y="295"/>
                    </a:lnTo>
                    <a:lnTo>
                      <a:pt x="239" y="295"/>
                    </a:lnTo>
                    <a:lnTo>
                      <a:pt x="223" y="303"/>
                    </a:lnTo>
                    <a:lnTo>
                      <a:pt x="216" y="311"/>
                    </a:lnTo>
                    <a:lnTo>
                      <a:pt x="208" y="311"/>
                    </a:lnTo>
                    <a:lnTo>
                      <a:pt x="216" y="319"/>
                    </a:lnTo>
                    <a:lnTo>
                      <a:pt x="216" y="327"/>
                    </a:lnTo>
                    <a:lnTo>
                      <a:pt x="223" y="335"/>
                    </a:lnTo>
                    <a:lnTo>
                      <a:pt x="223" y="343"/>
                    </a:lnTo>
                    <a:lnTo>
                      <a:pt x="216" y="351"/>
                    </a:lnTo>
                    <a:lnTo>
                      <a:pt x="208" y="367"/>
                    </a:lnTo>
                    <a:lnTo>
                      <a:pt x="200" y="375"/>
                    </a:lnTo>
                    <a:lnTo>
                      <a:pt x="192" y="399"/>
                    </a:lnTo>
                    <a:lnTo>
                      <a:pt x="176" y="423"/>
                    </a:lnTo>
                    <a:lnTo>
                      <a:pt x="152" y="423"/>
                    </a:lnTo>
                    <a:lnTo>
                      <a:pt x="144" y="415"/>
                    </a:lnTo>
                    <a:lnTo>
                      <a:pt x="136" y="407"/>
                    </a:lnTo>
                    <a:lnTo>
                      <a:pt x="136" y="415"/>
                    </a:lnTo>
                    <a:lnTo>
                      <a:pt x="136" y="423"/>
                    </a:lnTo>
                    <a:lnTo>
                      <a:pt x="136" y="431"/>
                    </a:lnTo>
                    <a:lnTo>
                      <a:pt x="136" y="439"/>
                    </a:lnTo>
                    <a:lnTo>
                      <a:pt x="136" y="455"/>
                    </a:lnTo>
                    <a:lnTo>
                      <a:pt x="128" y="471"/>
                    </a:lnTo>
                    <a:lnTo>
                      <a:pt x="120" y="479"/>
                    </a:lnTo>
                    <a:lnTo>
                      <a:pt x="128" y="487"/>
                    </a:lnTo>
                    <a:lnTo>
                      <a:pt x="136" y="495"/>
                    </a:lnTo>
                    <a:lnTo>
                      <a:pt x="144" y="511"/>
                    </a:lnTo>
                    <a:lnTo>
                      <a:pt x="152" y="519"/>
                    </a:lnTo>
                    <a:lnTo>
                      <a:pt x="152" y="535"/>
                    </a:lnTo>
                    <a:lnTo>
                      <a:pt x="152" y="551"/>
                    </a:lnTo>
                    <a:lnTo>
                      <a:pt x="144" y="559"/>
                    </a:lnTo>
                    <a:lnTo>
                      <a:pt x="144" y="575"/>
                    </a:lnTo>
                    <a:lnTo>
                      <a:pt x="144" y="591"/>
                    </a:lnTo>
                    <a:lnTo>
                      <a:pt x="136" y="599"/>
                    </a:lnTo>
                    <a:lnTo>
                      <a:pt x="128" y="599"/>
                    </a:lnTo>
                    <a:lnTo>
                      <a:pt x="120" y="599"/>
                    </a:lnTo>
                    <a:lnTo>
                      <a:pt x="120" y="607"/>
                    </a:lnTo>
                    <a:lnTo>
                      <a:pt x="128" y="615"/>
                    </a:lnTo>
                    <a:lnTo>
                      <a:pt x="144" y="631"/>
                    </a:lnTo>
                    <a:lnTo>
                      <a:pt x="160" y="647"/>
                    </a:lnTo>
                    <a:lnTo>
                      <a:pt x="176" y="654"/>
                    </a:lnTo>
                    <a:lnTo>
                      <a:pt x="184" y="654"/>
                    </a:lnTo>
                    <a:lnTo>
                      <a:pt x="184" y="647"/>
                    </a:lnTo>
                    <a:lnTo>
                      <a:pt x="176" y="639"/>
                    </a:lnTo>
                    <a:lnTo>
                      <a:pt x="160" y="615"/>
                    </a:lnTo>
                    <a:lnTo>
                      <a:pt x="160" y="591"/>
                    </a:lnTo>
                    <a:lnTo>
                      <a:pt x="168" y="575"/>
                    </a:lnTo>
                    <a:lnTo>
                      <a:pt x="184" y="551"/>
                    </a:lnTo>
                    <a:lnTo>
                      <a:pt x="200" y="535"/>
                    </a:lnTo>
                    <a:lnTo>
                      <a:pt x="216" y="543"/>
                    </a:lnTo>
                    <a:lnTo>
                      <a:pt x="223" y="559"/>
                    </a:lnTo>
                    <a:lnTo>
                      <a:pt x="216" y="567"/>
                    </a:lnTo>
                    <a:lnTo>
                      <a:pt x="208" y="567"/>
                    </a:lnTo>
                    <a:lnTo>
                      <a:pt x="208" y="575"/>
                    </a:lnTo>
                    <a:lnTo>
                      <a:pt x="216" y="583"/>
                    </a:lnTo>
                    <a:lnTo>
                      <a:pt x="231" y="607"/>
                    </a:lnTo>
                    <a:lnTo>
                      <a:pt x="231" y="623"/>
                    </a:lnTo>
                    <a:lnTo>
                      <a:pt x="231" y="639"/>
                    </a:lnTo>
                    <a:lnTo>
                      <a:pt x="223" y="654"/>
                    </a:lnTo>
                    <a:lnTo>
                      <a:pt x="216" y="670"/>
                    </a:lnTo>
                    <a:lnTo>
                      <a:pt x="216" y="678"/>
                    </a:lnTo>
                    <a:lnTo>
                      <a:pt x="208" y="686"/>
                    </a:lnTo>
                    <a:lnTo>
                      <a:pt x="200" y="686"/>
                    </a:lnTo>
                    <a:lnTo>
                      <a:pt x="208" y="686"/>
                    </a:lnTo>
                    <a:lnTo>
                      <a:pt x="223" y="670"/>
                    </a:lnTo>
                    <a:lnTo>
                      <a:pt x="247" y="662"/>
                    </a:lnTo>
                    <a:lnTo>
                      <a:pt x="255" y="662"/>
                    </a:lnTo>
                    <a:lnTo>
                      <a:pt x="271" y="662"/>
                    </a:lnTo>
                    <a:lnTo>
                      <a:pt x="279" y="639"/>
                    </a:lnTo>
                    <a:lnTo>
                      <a:pt x="279" y="615"/>
                    </a:lnTo>
                    <a:lnTo>
                      <a:pt x="287" y="607"/>
                    </a:lnTo>
                    <a:lnTo>
                      <a:pt x="287" y="599"/>
                    </a:lnTo>
                    <a:lnTo>
                      <a:pt x="295" y="607"/>
                    </a:lnTo>
                    <a:lnTo>
                      <a:pt x="303" y="615"/>
                    </a:lnTo>
                    <a:lnTo>
                      <a:pt x="303" y="631"/>
                    </a:lnTo>
                    <a:lnTo>
                      <a:pt x="303" y="639"/>
                    </a:lnTo>
                    <a:lnTo>
                      <a:pt x="311" y="639"/>
                    </a:lnTo>
                    <a:lnTo>
                      <a:pt x="319" y="631"/>
                    </a:lnTo>
                    <a:lnTo>
                      <a:pt x="327" y="607"/>
                    </a:lnTo>
                    <a:lnTo>
                      <a:pt x="343" y="583"/>
                    </a:lnTo>
                    <a:lnTo>
                      <a:pt x="359" y="559"/>
                    </a:lnTo>
                    <a:lnTo>
                      <a:pt x="367" y="551"/>
                    </a:lnTo>
                    <a:lnTo>
                      <a:pt x="367" y="543"/>
                    </a:lnTo>
                    <a:lnTo>
                      <a:pt x="359" y="535"/>
                    </a:lnTo>
                    <a:lnTo>
                      <a:pt x="367" y="511"/>
                    </a:lnTo>
                    <a:lnTo>
                      <a:pt x="367" y="487"/>
                    </a:lnTo>
                    <a:lnTo>
                      <a:pt x="375" y="463"/>
                    </a:lnTo>
                    <a:lnTo>
                      <a:pt x="383" y="447"/>
                    </a:lnTo>
                    <a:lnTo>
                      <a:pt x="407" y="431"/>
                    </a:lnTo>
                    <a:lnTo>
                      <a:pt x="423" y="407"/>
                    </a:lnTo>
                    <a:lnTo>
                      <a:pt x="423" y="399"/>
                    </a:lnTo>
                    <a:lnTo>
                      <a:pt x="423" y="383"/>
                    </a:lnTo>
                    <a:lnTo>
                      <a:pt x="431" y="359"/>
                    </a:lnTo>
                    <a:lnTo>
                      <a:pt x="447" y="335"/>
                    </a:lnTo>
                    <a:lnTo>
                      <a:pt x="471" y="319"/>
                    </a:lnTo>
                    <a:lnTo>
                      <a:pt x="487" y="303"/>
                    </a:lnTo>
                    <a:lnTo>
                      <a:pt x="511" y="287"/>
                    </a:lnTo>
                    <a:lnTo>
                      <a:pt x="519" y="271"/>
                    </a:lnTo>
                    <a:lnTo>
                      <a:pt x="527" y="271"/>
                    </a:lnTo>
                    <a:lnTo>
                      <a:pt x="519" y="271"/>
                    </a:lnTo>
                    <a:lnTo>
                      <a:pt x="511" y="271"/>
                    </a:lnTo>
                    <a:lnTo>
                      <a:pt x="495" y="271"/>
                    </a:lnTo>
                    <a:lnTo>
                      <a:pt x="487" y="263"/>
                    </a:lnTo>
                    <a:lnTo>
                      <a:pt x="495" y="255"/>
                    </a:lnTo>
                    <a:lnTo>
                      <a:pt x="503" y="247"/>
                    </a:lnTo>
                    <a:lnTo>
                      <a:pt x="503" y="239"/>
                    </a:lnTo>
                    <a:lnTo>
                      <a:pt x="503" y="231"/>
                    </a:lnTo>
                    <a:lnTo>
                      <a:pt x="503" y="223"/>
                    </a:lnTo>
                    <a:lnTo>
                      <a:pt x="503" y="215"/>
                    </a:lnTo>
                    <a:lnTo>
                      <a:pt x="495" y="215"/>
                    </a:lnTo>
                    <a:lnTo>
                      <a:pt x="503" y="207"/>
                    </a:lnTo>
                    <a:lnTo>
                      <a:pt x="503" y="199"/>
                    </a:lnTo>
                    <a:lnTo>
                      <a:pt x="503" y="191"/>
                    </a:lnTo>
                    <a:lnTo>
                      <a:pt x="495" y="191"/>
                    </a:lnTo>
                    <a:lnTo>
                      <a:pt x="479" y="191"/>
                    </a:lnTo>
                    <a:lnTo>
                      <a:pt x="471" y="191"/>
                    </a:lnTo>
                    <a:lnTo>
                      <a:pt x="463" y="183"/>
                    </a:lnTo>
                    <a:lnTo>
                      <a:pt x="455" y="183"/>
                    </a:lnTo>
                    <a:lnTo>
                      <a:pt x="447" y="183"/>
                    </a:lnTo>
                    <a:lnTo>
                      <a:pt x="447" y="175"/>
                    </a:lnTo>
                    <a:lnTo>
                      <a:pt x="455" y="175"/>
                    </a:lnTo>
                    <a:lnTo>
                      <a:pt x="463" y="167"/>
                    </a:lnTo>
                    <a:lnTo>
                      <a:pt x="471" y="159"/>
                    </a:lnTo>
                    <a:lnTo>
                      <a:pt x="479" y="151"/>
                    </a:lnTo>
                    <a:lnTo>
                      <a:pt x="479" y="143"/>
                    </a:lnTo>
                    <a:lnTo>
                      <a:pt x="479" y="135"/>
                    </a:lnTo>
                    <a:lnTo>
                      <a:pt x="471" y="127"/>
                    </a:lnTo>
                    <a:lnTo>
                      <a:pt x="463" y="104"/>
                    </a:lnTo>
                    <a:lnTo>
                      <a:pt x="463" y="88"/>
                    </a:lnTo>
                    <a:lnTo>
                      <a:pt x="455" y="80"/>
                    </a:lnTo>
                    <a:lnTo>
                      <a:pt x="447" y="88"/>
                    </a:lnTo>
                    <a:lnTo>
                      <a:pt x="439" y="96"/>
                    </a:lnTo>
                    <a:lnTo>
                      <a:pt x="407" y="96"/>
                    </a:lnTo>
                    <a:lnTo>
                      <a:pt x="383" y="96"/>
                    </a:lnTo>
                    <a:lnTo>
                      <a:pt x="375" y="96"/>
                    </a:lnTo>
                    <a:lnTo>
                      <a:pt x="375" y="88"/>
                    </a:lnTo>
                    <a:lnTo>
                      <a:pt x="375" y="96"/>
                    </a:lnTo>
                    <a:lnTo>
                      <a:pt x="367" y="96"/>
                    </a:lnTo>
                    <a:lnTo>
                      <a:pt x="359" y="96"/>
                    </a:lnTo>
                    <a:lnTo>
                      <a:pt x="351" y="88"/>
                    </a:lnTo>
                    <a:lnTo>
                      <a:pt x="343" y="72"/>
                    </a:lnTo>
                    <a:lnTo>
                      <a:pt x="335" y="56"/>
                    </a:lnTo>
                    <a:lnTo>
                      <a:pt x="343" y="40"/>
                    </a:lnTo>
                    <a:lnTo>
                      <a:pt x="343" y="32"/>
                    </a:lnTo>
                    <a:lnTo>
                      <a:pt x="343" y="24"/>
                    </a:lnTo>
                    <a:lnTo>
                      <a:pt x="335" y="24"/>
                    </a:lnTo>
                    <a:lnTo>
                      <a:pt x="327" y="24"/>
                    </a:lnTo>
                    <a:lnTo>
                      <a:pt x="319" y="24"/>
                    </a:lnTo>
                    <a:lnTo>
                      <a:pt x="311" y="24"/>
                    </a:lnTo>
                    <a:lnTo>
                      <a:pt x="303" y="16"/>
                    </a:lnTo>
                    <a:lnTo>
                      <a:pt x="287" y="8"/>
                    </a:lnTo>
                    <a:lnTo>
                      <a:pt x="287" y="0"/>
                    </a:lnTo>
                    <a:lnTo>
                      <a:pt x="279" y="0"/>
                    </a:lnTo>
                    <a:lnTo>
                      <a:pt x="255" y="0"/>
                    </a:lnTo>
                    <a:lnTo>
                      <a:pt x="247" y="0"/>
                    </a:lnTo>
                    <a:lnTo>
                      <a:pt x="239" y="16"/>
                    </a:lnTo>
                    <a:lnTo>
                      <a:pt x="223" y="32"/>
                    </a:lnTo>
                    <a:lnTo>
                      <a:pt x="223" y="40"/>
                    </a:lnTo>
                    <a:lnTo>
                      <a:pt x="223" y="48"/>
                    </a:lnTo>
                    <a:lnTo>
                      <a:pt x="216" y="56"/>
                    </a:lnTo>
                    <a:lnTo>
                      <a:pt x="208" y="56"/>
                    </a:lnTo>
                    <a:lnTo>
                      <a:pt x="208" y="64"/>
                    </a:lnTo>
                    <a:lnTo>
                      <a:pt x="192" y="64"/>
                    </a:lnTo>
                    <a:lnTo>
                      <a:pt x="184" y="56"/>
                    </a:lnTo>
                    <a:lnTo>
                      <a:pt x="176" y="56"/>
                    </a:lnTo>
                    <a:lnTo>
                      <a:pt x="168" y="64"/>
                    </a:lnTo>
                    <a:lnTo>
                      <a:pt x="160" y="64"/>
                    </a:lnTo>
                    <a:lnTo>
                      <a:pt x="168" y="72"/>
                    </a:lnTo>
                    <a:lnTo>
                      <a:pt x="160" y="80"/>
                    </a:lnTo>
                    <a:lnTo>
                      <a:pt x="152" y="88"/>
                    </a:lnTo>
                    <a:lnTo>
                      <a:pt x="136" y="88"/>
                    </a:lnTo>
                    <a:lnTo>
                      <a:pt x="128" y="72"/>
                    </a:lnTo>
                    <a:lnTo>
                      <a:pt x="112" y="72"/>
                    </a:lnTo>
                    <a:lnTo>
                      <a:pt x="104" y="72"/>
                    </a:lnTo>
                    <a:lnTo>
                      <a:pt x="104" y="80"/>
                    </a:lnTo>
                    <a:lnTo>
                      <a:pt x="96" y="80"/>
                    </a:lnTo>
                    <a:lnTo>
                      <a:pt x="96" y="88"/>
                    </a:lnTo>
                    <a:lnTo>
                      <a:pt x="88" y="88"/>
                    </a:lnTo>
                    <a:lnTo>
                      <a:pt x="72" y="88"/>
                    </a:lnTo>
                    <a:lnTo>
                      <a:pt x="64" y="88"/>
                    </a:lnTo>
                    <a:lnTo>
                      <a:pt x="56" y="88"/>
                    </a:lnTo>
                    <a:lnTo>
                      <a:pt x="48" y="9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1399" y="2416"/>
                <a:ext cx="42" cy="31"/>
              </a:xfrm>
              <a:custGeom>
                <a:avLst/>
                <a:gdLst>
                  <a:gd name="T0" fmla="*/ 9 w 48"/>
                  <a:gd name="T1" fmla="*/ 2 h 40"/>
                  <a:gd name="T2" fmla="*/ 11 w 48"/>
                  <a:gd name="T3" fmla="*/ 2 h 40"/>
                  <a:gd name="T4" fmla="*/ 13 w 48"/>
                  <a:gd name="T5" fmla="*/ 2 h 40"/>
                  <a:gd name="T6" fmla="*/ 13 w 48"/>
                  <a:gd name="T7" fmla="*/ 2 h 40"/>
                  <a:gd name="T8" fmla="*/ 13 w 48"/>
                  <a:gd name="T9" fmla="*/ 2 h 40"/>
                  <a:gd name="T10" fmla="*/ 11 w 48"/>
                  <a:gd name="T11" fmla="*/ 2 h 40"/>
                  <a:gd name="T12" fmla="*/ 11 w 48"/>
                  <a:gd name="T13" fmla="*/ 0 h 40"/>
                  <a:gd name="T14" fmla="*/ 9 w 48"/>
                  <a:gd name="T15" fmla="*/ 0 h 40"/>
                  <a:gd name="T16" fmla="*/ 7 w 48"/>
                  <a:gd name="T17" fmla="*/ 0 h 40"/>
                  <a:gd name="T18" fmla="*/ 4 w 48"/>
                  <a:gd name="T19" fmla="*/ 0 h 40"/>
                  <a:gd name="T20" fmla="*/ 4 w 48"/>
                  <a:gd name="T21" fmla="*/ 2 h 40"/>
                  <a:gd name="T22" fmla="*/ 4 w 48"/>
                  <a:gd name="T23" fmla="*/ 2 h 40"/>
                  <a:gd name="T24" fmla="*/ 0 w 48"/>
                  <a:gd name="T25" fmla="*/ 2 h 40"/>
                  <a:gd name="T26" fmla="*/ 4 w 48"/>
                  <a:gd name="T27" fmla="*/ 2 h 40"/>
                  <a:gd name="T28" fmla="*/ 4 w 48"/>
                  <a:gd name="T29" fmla="*/ 3 h 40"/>
                  <a:gd name="T30" fmla="*/ 7 w 48"/>
                  <a:gd name="T31" fmla="*/ 3 h 40"/>
                  <a:gd name="T32" fmla="*/ 9 w 48"/>
                  <a:gd name="T33" fmla="*/ 3 h 40"/>
                  <a:gd name="T34" fmla="*/ 9 w 48"/>
                  <a:gd name="T35" fmla="*/ 2 h 40"/>
                  <a:gd name="T36" fmla="*/ 9 w 48"/>
                  <a:gd name="T37" fmla="*/ 2 h 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40"/>
                  <a:gd name="T59" fmla="*/ 48 w 48"/>
                  <a:gd name="T60" fmla="*/ 40 h 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40">
                    <a:moveTo>
                      <a:pt x="32" y="24"/>
                    </a:moveTo>
                    <a:lnTo>
                      <a:pt x="40" y="24"/>
                    </a:lnTo>
                    <a:lnTo>
                      <a:pt x="48" y="24"/>
                    </a:lnTo>
                    <a:lnTo>
                      <a:pt x="48" y="16"/>
                    </a:lnTo>
                    <a:lnTo>
                      <a:pt x="48" y="8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16" y="8"/>
                    </a:lnTo>
                    <a:lnTo>
                      <a:pt x="8" y="8"/>
                    </a:lnTo>
                    <a:lnTo>
                      <a:pt x="0" y="16"/>
                    </a:lnTo>
                    <a:lnTo>
                      <a:pt x="8" y="32"/>
                    </a:lnTo>
                    <a:lnTo>
                      <a:pt x="16" y="40"/>
                    </a:lnTo>
                    <a:lnTo>
                      <a:pt x="24" y="40"/>
                    </a:lnTo>
                    <a:lnTo>
                      <a:pt x="32" y="40"/>
                    </a:lnTo>
                    <a:lnTo>
                      <a:pt x="32" y="32"/>
                    </a:lnTo>
                    <a:lnTo>
                      <a:pt x="32" y="24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1399" y="2416"/>
                <a:ext cx="42" cy="31"/>
              </a:xfrm>
              <a:custGeom>
                <a:avLst/>
                <a:gdLst>
                  <a:gd name="T0" fmla="*/ 9 w 48"/>
                  <a:gd name="T1" fmla="*/ 2 h 40"/>
                  <a:gd name="T2" fmla="*/ 11 w 48"/>
                  <a:gd name="T3" fmla="*/ 2 h 40"/>
                  <a:gd name="T4" fmla="*/ 13 w 48"/>
                  <a:gd name="T5" fmla="*/ 2 h 40"/>
                  <a:gd name="T6" fmla="*/ 13 w 48"/>
                  <a:gd name="T7" fmla="*/ 2 h 40"/>
                  <a:gd name="T8" fmla="*/ 13 w 48"/>
                  <a:gd name="T9" fmla="*/ 2 h 40"/>
                  <a:gd name="T10" fmla="*/ 11 w 48"/>
                  <a:gd name="T11" fmla="*/ 2 h 40"/>
                  <a:gd name="T12" fmla="*/ 11 w 48"/>
                  <a:gd name="T13" fmla="*/ 0 h 40"/>
                  <a:gd name="T14" fmla="*/ 9 w 48"/>
                  <a:gd name="T15" fmla="*/ 0 h 40"/>
                  <a:gd name="T16" fmla="*/ 7 w 48"/>
                  <a:gd name="T17" fmla="*/ 0 h 40"/>
                  <a:gd name="T18" fmla="*/ 4 w 48"/>
                  <a:gd name="T19" fmla="*/ 0 h 40"/>
                  <a:gd name="T20" fmla="*/ 4 w 48"/>
                  <a:gd name="T21" fmla="*/ 2 h 40"/>
                  <a:gd name="T22" fmla="*/ 4 w 48"/>
                  <a:gd name="T23" fmla="*/ 2 h 40"/>
                  <a:gd name="T24" fmla="*/ 0 w 48"/>
                  <a:gd name="T25" fmla="*/ 2 h 40"/>
                  <a:gd name="T26" fmla="*/ 4 w 48"/>
                  <a:gd name="T27" fmla="*/ 2 h 40"/>
                  <a:gd name="T28" fmla="*/ 4 w 48"/>
                  <a:gd name="T29" fmla="*/ 3 h 40"/>
                  <a:gd name="T30" fmla="*/ 7 w 48"/>
                  <a:gd name="T31" fmla="*/ 3 h 40"/>
                  <a:gd name="T32" fmla="*/ 9 w 48"/>
                  <a:gd name="T33" fmla="*/ 3 h 40"/>
                  <a:gd name="T34" fmla="*/ 9 w 48"/>
                  <a:gd name="T35" fmla="*/ 2 h 40"/>
                  <a:gd name="T36" fmla="*/ 9 w 48"/>
                  <a:gd name="T37" fmla="*/ 2 h 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40"/>
                  <a:gd name="T59" fmla="*/ 48 w 48"/>
                  <a:gd name="T60" fmla="*/ 40 h 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40">
                    <a:moveTo>
                      <a:pt x="32" y="24"/>
                    </a:moveTo>
                    <a:lnTo>
                      <a:pt x="40" y="24"/>
                    </a:lnTo>
                    <a:lnTo>
                      <a:pt x="48" y="24"/>
                    </a:lnTo>
                    <a:lnTo>
                      <a:pt x="48" y="16"/>
                    </a:lnTo>
                    <a:lnTo>
                      <a:pt x="48" y="8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16" y="8"/>
                    </a:lnTo>
                    <a:lnTo>
                      <a:pt x="8" y="8"/>
                    </a:lnTo>
                    <a:lnTo>
                      <a:pt x="0" y="16"/>
                    </a:lnTo>
                    <a:lnTo>
                      <a:pt x="8" y="32"/>
                    </a:lnTo>
                    <a:lnTo>
                      <a:pt x="16" y="40"/>
                    </a:lnTo>
                    <a:lnTo>
                      <a:pt x="24" y="40"/>
                    </a:lnTo>
                    <a:lnTo>
                      <a:pt x="32" y="40"/>
                    </a:lnTo>
                    <a:lnTo>
                      <a:pt x="32" y="32"/>
                    </a:lnTo>
                    <a:lnTo>
                      <a:pt x="32" y="24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56" y="3059"/>
                <a:ext cx="50" cy="31"/>
              </a:xfrm>
              <a:custGeom>
                <a:avLst/>
                <a:gdLst>
                  <a:gd name="T0" fmla="*/ 0 w 56"/>
                  <a:gd name="T1" fmla="*/ 2 h 40"/>
                  <a:gd name="T2" fmla="*/ 0 w 56"/>
                  <a:gd name="T3" fmla="*/ 2 h 40"/>
                  <a:gd name="T4" fmla="*/ 0 w 56"/>
                  <a:gd name="T5" fmla="*/ 2 h 40"/>
                  <a:gd name="T6" fmla="*/ 5 w 56"/>
                  <a:gd name="T7" fmla="*/ 0 h 40"/>
                  <a:gd name="T8" fmla="*/ 11 w 56"/>
                  <a:gd name="T9" fmla="*/ 0 h 40"/>
                  <a:gd name="T10" fmla="*/ 15 w 56"/>
                  <a:gd name="T11" fmla="*/ 0 h 40"/>
                  <a:gd name="T12" fmla="*/ 19 w 56"/>
                  <a:gd name="T13" fmla="*/ 0 h 40"/>
                  <a:gd name="T14" fmla="*/ 19 w 56"/>
                  <a:gd name="T15" fmla="*/ 2 h 40"/>
                  <a:gd name="T16" fmla="*/ 15 w 56"/>
                  <a:gd name="T17" fmla="*/ 2 h 40"/>
                  <a:gd name="T18" fmla="*/ 15 w 56"/>
                  <a:gd name="T19" fmla="*/ 2 h 40"/>
                  <a:gd name="T20" fmla="*/ 15 w 56"/>
                  <a:gd name="T21" fmla="*/ 2 h 40"/>
                  <a:gd name="T22" fmla="*/ 13 w 56"/>
                  <a:gd name="T23" fmla="*/ 3 h 40"/>
                  <a:gd name="T24" fmla="*/ 8 w 56"/>
                  <a:gd name="T25" fmla="*/ 3 h 40"/>
                  <a:gd name="T26" fmla="*/ 5 w 56"/>
                  <a:gd name="T27" fmla="*/ 3 h 40"/>
                  <a:gd name="T28" fmla="*/ 0 w 56"/>
                  <a:gd name="T29" fmla="*/ 2 h 40"/>
                  <a:gd name="T30" fmla="*/ 0 w 56"/>
                  <a:gd name="T31" fmla="*/ 2 h 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40"/>
                  <a:gd name="T50" fmla="*/ 56 w 56"/>
                  <a:gd name="T51" fmla="*/ 40 h 4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40">
                    <a:moveTo>
                      <a:pt x="0" y="24"/>
                    </a:moveTo>
                    <a:lnTo>
                      <a:pt x="0" y="16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56" y="0"/>
                    </a:lnTo>
                    <a:lnTo>
                      <a:pt x="56" y="8"/>
                    </a:lnTo>
                    <a:lnTo>
                      <a:pt x="48" y="8"/>
                    </a:lnTo>
                    <a:lnTo>
                      <a:pt x="48" y="16"/>
                    </a:lnTo>
                    <a:lnTo>
                      <a:pt x="48" y="32"/>
                    </a:lnTo>
                    <a:lnTo>
                      <a:pt x="40" y="40"/>
                    </a:lnTo>
                    <a:lnTo>
                      <a:pt x="24" y="40"/>
                    </a:lnTo>
                    <a:lnTo>
                      <a:pt x="16" y="40"/>
                    </a:lnTo>
                    <a:lnTo>
                      <a:pt x="0" y="3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Freeform 12"/>
              <p:cNvSpPr>
                <a:spLocks/>
              </p:cNvSpPr>
              <p:nvPr/>
            </p:nvSpPr>
            <p:spPr bwMode="auto">
              <a:xfrm>
                <a:off x="1456" y="3059"/>
                <a:ext cx="50" cy="31"/>
              </a:xfrm>
              <a:custGeom>
                <a:avLst/>
                <a:gdLst>
                  <a:gd name="T0" fmla="*/ 0 w 56"/>
                  <a:gd name="T1" fmla="*/ 2 h 40"/>
                  <a:gd name="T2" fmla="*/ 0 w 56"/>
                  <a:gd name="T3" fmla="*/ 2 h 40"/>
                  <a:gd name="T4" fmla="*/ 0 w 56"/>
                  <a:gd name="T5" fmla="*/ 2 h 40"/>
                  <a:gd name="T6" fmla="*/ 5 w 56"/>
                  <a:gd name="T7" fmla="*/ 0 h 40"/>
                  <a:gd name="T8" fmla="*/ 11 w 56"/>
                  <a:gd name="T9" fmla="*/ 0 h 40"/>
                  <a:gd name="T10" fmla="*/ 15 w 56"/>
                  <a:gd name="T11" fmla="*/ 0 h 40"/>
                  <a:gd name="T12" fmla="*/ 19 w 56"/>
                  <a:gd name="T13" fmla="*/ 0 h 40"/>
                  <a:gd name="T14" fmla="*/ 19 w 56"/>
                  <a:gd name="T15" fmla="*/ 2 h 40"/>
                  <a:gd name="T16" fmla="*/ 15 w 56"/>
                  <a:gd name="T17" fmla="*/ 2 h 40"/>
                  <a:gd name="T18" fmla="*/ 15 w 56"/>
                  <a:gd name="T19" fmla="*/ 2 h 40"/>
                  <a:gd name="T20" fmla="*/ 15 w 56"/>
                  <a:gd name="T21" fmla="*/ 2 h 40"/>
                  <a:gd name="T22" fmla="*/ 13 w 56"/>
                  <a:gd name="T23" fmla="*/ 3 h 40"/>
                  <a:gd name="T24" fmla="*/ 8 w 56"/>
                  <a:gd name="T25" fmla="*/ 3 h 40"/>
                  <a:gd name="T26" fmla="*/ 5 w 56"/>
                  <a:gd name="T27" fmla="*/ 3 h 40"/>
                  <a:gd name="T28" fmla="*/ 0 w 56"/>
                  <a:gd name="T29" fmla="*/ 2 h 40"/>
                  <a:gd name="T30" fmla="*/ 0 w 56"/>
                  <a:gd name="T31" fmla="*/ 2 h 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40"/>
                  <a:gd name="T50" fmla="*/ 56 w 56"/>
                  <a:gd name="T51" fmla="*/ 40 h 4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40">
                    <a:moveTo>
                      <a:pt x="0" y="24"/>
                    </a:moveTo>
                    <a:lnTo>
                      <a:pt x="0" y="16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56" y="0"/>
                    </a:lnTo>
                    <a:lnTo>
                      <a:pt x="56" y="8"/>
                    </a:lnTo>
                    <a:lnTo>
                      <a:pt x="48" y="8"/>
                    </a:lnTo>
                    <a:lnTo>
                      <a:pt x="48" y="16"/>
                    </a:lnTo>
                    <a:lnTo>
                      <a:pt x="48" y="32"/>
                    </a:lnTo>
                    <a:lnTo>
                      <a:pt x="40" y="40"/>
                    </a:lnTo>
                    <a:lnTo>
                      <a:pt x="24" y="40"/>
                    </a:lnTo>
                    <a:lnTo>
                      <a:pt x="16" y="40"/>
                    </a:lnTo>
                    <a:lnTo>
                      <a:pt x="0" y="3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Freeform 13"/>
              <p:cNvSpPr>
                <a:spLocks/>
              </p:cNvSpPr>
              <p:nvPr/>
            </p:nvSpPr>
            <p:spPr bwMode="auto">
              <a:xfrm>
                <a:off x="1540" y="3003"/>
                <a:ext cx="36" cy="75"/>
              </a:xfrm>
              <a:custGeom>
                <a:avLst/>
                <a:gdLst>
                  <a:gd name="T0" fmla="*/ 0 w 40"/>
                  <a:gd name="T1" fmla="*/ 6 h 96"/>
                  <a:gd name="T2" fmla="*/ 0 w 40"/>
                  <a:gd name="T3" fmla="*/ 5 h 96"/>
                  <a:gd name="T4" fmla="*/ 0 w 40"/>
                  <a:gd name="T5" fmla="*/ 5 h 96"/>
                  <a:gd name="T6" fmla="*/ 5 w 40"/>
                  <a:gd name="T7" fmla="*/ 5 h 96"/>
                  <a:gd name="T8" fmla="*/ 5 w 40"/>
                  <a:gd name="T9" fmla="*/ 3 h 96"/>
                  <a:gd name="T10" fmla="*/ 5 w 40"/>
                  <a:gd name="T11" fmla="*/ 2 h 96"/>
                  <a:gd name="T12" fmla="*/ 5 w 40"/>
                  <a:gd name="T13" fmla="*/ 2 h 96"/>
                  <a:gd name="T14" fmla="*/ 5 w 40"/>
                  <a:gd name="T15" fmla="*/ 2 h 96"/>
                  <a:gd name="T16" fmla="*/ 5 w 40"/>
                  <a:gd name="T17" fmla="*/ 0 h 96"/>
                  <a:gd name="T18" fmla="*/ 9 w 40"/>
                  <a:gd name="T19" fmla="*/ 0 h 96"/>
                  <a:gd name="T20" fmla="*/ 14 w 40"/>
                  <a:gd name="T21" fmla="*/ 2 h 96"/>
                  <a:gd name="T22" fmla="*/ 14 w 40"/>
                  <a:gd name="T23" fmla="*/ 2 h 96"/>
                  <a:gd name="T24" fmla="*/ 12 w 40"/>
                  <a:gd name="T25" fmla="*/ 3 h 96"/>
                  <a:gd name="T26" fmla="*/ 12 w 40"/>
                  <a:gd name="T27" fmla="*/ 4 h 96"/>
                  <a:gd name="T28" fmla="*/ 12 w 40"/>
                  <a:gd name="T29" fmla="*/ 5 h 96"/>
                  <a:gd name="T30" fmla="*/ 12 w 40"/>
                  <a:gd name="T31" fmla="*/ 5 h 96"/>
                  <a:gd name="T32" fmla="*/ 5 w 40"/>
                  <a:gd name="T33" fmla="*/ 7 h 96"/>
                  <a:gd name="T34" fmla="*/ 5 w 40"/>
                  <a:gd name="T35" fmla="*/ 8 h 96"/>
                  <a:gd name="T36" fmla="*/ 0 w 40"/>
                  <a:gd name="T37" fmla="*/ 8 h 96"/>
                  <a:gd name="T38" fmla="*/ 0 w 40"/>
                  <a:gd name="T39" fmla="*/ 8 h 96"/>
                  <a:gd name="T40" fmla="*/ 0 w 40"/>
                  <a:gd name="T41" fmla="*/ 6 h 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0"/>
                  <a:gd name="T64" fmla="*/ 0 h 96"/>
                  <a:gd name="T65" fmla="*/ 40 w 40"/>
                  <a:gd name="T66" fmla="*/ 96 h 9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0" h="96">
                    <a:moveTo>
                      <a:pt x="0" y="72"/>
                    </a:moveTo>
                    <a:lnTo>
                      <a:pt x="0" y="64"/>
                    </a:lnTo>
                    <a:lnTo>
                      <a:pt x="0" y="56"/>
                    </a:lnTo>
                    <a:lnTo>
                      <a:pt x="8" y="56"/>
                    </a:lnTo>
                    <a:lnTo>
                      <a:pt x="16" y="40"/>
                    </a:lnTo>
                    <a:lnTo>
                      <a:pt x="16" y="24"/>
                    </a:lnTo>
                    <a:lnTo>
                      <a:pt x="16" y="16"/>
                    </a:lnTo>
                    <a:lnTo>
                      <a:pt x="16" y="8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0" y="24"/>
                    </a:lnTo>
                    <a:lnTo>
                      <a:pt x="32" y="40"/>
                    </a:lnTo>
                    <a:lnTo>
                      <a:pt x="32" y="48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16" y="80"/>
                    </a:lnTo>
                    <a:lnTo>
                      <a:pt x="8" y="96"/>
                    </a:lnTo>
                    <a:lnTo>
                      <a:pt x="0" y="96"/>
                    </a:lnTo>
                    <a:lnTo>
                      <a:pt x="0" y="88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540" y="3003"/>
                <a:ext cx="36" cy="75"/>
              </a:xfrm>
              <a:custGeom>
                <a:avLst/>
                <a:gdLst>
                  <a:gd name="T0" fmla="*/ 0 w 40"/>
                  <a:gd name="T1" fmla="*/ 6 h 96"/>
                  <a:gd name="T2" fmla="*/ 0 w 40"/>
                  <a:gd name="T3" fmla="*/ 5 h 96"/>
                  <a:gd name="T4" fmla="*/ 0 w 40"/>
                  <a:gd name="T5" fmla="*/ 5 h 96"/>
                  <a:gd name="T6" fmla="*/ 5 w 40"/>
                  <a:gd name="T7" fmla="*/ 5 h 96"/>
                  <a:gd name="T8" fmla="*/ 5 w 40"/>
                  <a:gd name="T9" fmla="*/ 3 h 96"/>
                  <a:gd name="T10" fmla="*/ 5 w 40"/>
                  <a:gd name="T11" fmla="*/ 2 h 96"/>
                  <a:gd name="T12" fmla="*/ 5 w 40"/>
                  <a:gd name="T13" fmla="*/ 2 h 96"/>
                  <a:gd name="T14" fmla="*/ 5 w 40"/>
                  <a:gd name="T15" fmla="*/ 2 h 96"/>
                  <a:gd name="T16" fmla="*/ 5 w 40"/>
                  <a:gd name="T17" fmla="*/ 0 h 96"/>
                  <a:gd name="T18" fmla="*/ 9 w 40"/>
                  <a:gd name="T19" fmla="*/ 0 h 96"/>
                  <a:gd name="T20" fmla="*/ 14 w 40"/>
                  <a:gd name="T21" fmla="*/ 2 h 96"/>
                  <a:gd name="T22" fmla="*/ 14 w 40"/>
                  <a:gd name="T23" fmla="*/ 2 h 96"/>
                  <a:gd name="T24" fmla="*/ 12 w 40"/>
                  <a:gd name="T25" fmla="*/ 3 h 96"/>
                  <a:gd name="T26" fmla="*/ 12 w 40"/>
                  <a:gd name="T27" fmla="*/ 4 h 96"/>
                  <a:gd name="T28" fmla="*/ 12 w 40"/>
                  <a:gd name="T29" fmla="*/ 5 h 96"/>
                  <a:gd name="T30" fmla="*/ 12 w 40"/>
                  <a:gd name="T31" fmla="*/ 5 h 96"/>
                  <a:gd name="T32" fmla="*/ 5 w 40"/>
                  <a:gd name="T33" fmla="*/ 7 h 96"/>
                  <a:gd name="T34" fmla="*/ 5 w 40"/>
                  <a:gd name="T35" fmla="*/ 8 h 96"/>
                  <a:gd name="T36" fmla="*/ 0 w 40"/>
                  <a:gd name="T37" fmla="*/ 8 h 96"/>
                  <a:gd name="T38" fmla="*/ 0 w 40"/>
                  <a:gd name="T39" fmla="*/ 8 h 96"/>
                  <a:gd name="T40" fmla="*/ 0 w 40"/>
                  <a:gd name="T41" fmla="*/ 6 h 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0"/>
                  <a:gd name="T64" fmla="*/ 0 h 96"/>
                  <a:gd name="T65" fmla="*/ 40 w 40"/>
                  <a:gd name="T66" fmla="*/ 96 h 9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0" h="96">
                    <a:moveTo>
                      <a:pt x="0" y="72"/>
                    </a:moveTo>
                    <a:lnTo>
                      <a:pt x="0" y="64"/>
                    </a:lnTo>
                    <a:lnTo>
                      <a:pt x="0" y="56"/>
                    </a:lnTo>
                    <a:lnTo>
                      <a:pt x="8" y="56"/>
                    </a:lnTo>
                    <a:lnTo>
                      <a:pt x="16" y="40"/>
                    </a:lnTo>
                    <a:lnTo>
                      <a:pt x="16" y="24"/>
                    </a:lnTo>
                    <a:lnTo>
                      <a:pt x="16" y="16"/>
                    </a:lnTo>
                    <a:lnTo>
                      <a:pt x="16" y="8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0" y="24"/>
                    </a:lnTo>
                    <a:lnTo>
                      <a:pt x="32" y="40"/>
                    </a:lnTo>
                    <a:lnTo>
                      <a:pt x="32" y="48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16" y="80"/>
                    </a:lnTo>
                    <a:lnTo>
                      <a:pt x="8" y="96"/>
                    </a:lnTo>
                    <a:lnTo>
                      <a:pt x="0" y="96"/>
                    </a:lnTo>
                    <a:lnTo>
                      <a:pt x="0" y="88"/>
                    </a:lnTo>
                    <a:lnTo>
                      <a:pt x="0" y="72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413" y="2676"/>
                <a:ext cx="50" cy="49"/>
              </a:xfrm>
              <a:custGeom>
                <a:avLst/>
                <a:gdLst>
                  <a:gd name="T0" fmla="*/ 0 w 56"/>
                  <a:gd name="T1" fmla="*/ 4 h 64"/>
                  <a:gd name="T2" fmla="*/ 0 w 56"/>
                  <a:gd name="T3" fmla="*/ 3 h 64"/>
                  <a:gd name="T4" fmla="*/ 4 w 56"/>
                  <a:gd name="T5" fmla="*/ 3 h 64"/>
                  <a:gd name="T6" fmla="*/ 5 w 56"/>
                  <a:gd name="T7" fmla="*/ 2 h 64"/>
                  <a:gd name="T8" fmla="*/ 5 w 56"/>
                  <a:gd name="T9" fmla="*/ 2 h 64"/>
                  <a:gd name="T10" fmla="*/ 5 w 56"/>
                  <a:gd name="T11" fmla="*/ 2 h 64"/>
                  <a:gd name="T12" fmla="*/ 5 w 56"/>
                  <a:gd name="T13" fmla="*/ 2 h 64"/>
                  <a:gd name="T14" fmla="*/ 8 w 56"/>
                  <a:gd name="T15" fmla="*/ 0 h 64"/>
                  <a:gd name="T16" fmla="*/ 11 w 56"/>
                  <a:gd name="T17" fmla="*/ 0 h 64"/>
                  <a:gd name="T18" fmla="*/ 15 w 56"/>
                  <a:gd name="T19" fmla="*/ 2 h 64"/>
                  <a:gd name="T20" fmla="*/ 19 w 56"/>
                  <a:gd name="T21" fmla="*/ 2 h 64"/>
                  <a:gd name="T22" fmla="*/ 19 w 56"/>
                  <a:gd name="T23" fmla="*/ 3 h 64"/>
                  <a:gd name="T24" fmla="*/ 15 w 56"/>
                  <a:gd name="T25" fmla="*/ 3 h 64"/>
                  <a:gd name="T26" fmla="*/ 13 w 56"/>
                  <a:gd name="T27" fmla="*/ 3 h 64"/>
                  <a:gd name="T28" fmla="*/ 11 w 56"/>
                  <a:gd name="T29" fmla="*/ 3 h 64"/>
                  <a:gd name="T30" fmla="*/ 8 w 56"/>
                  <a:gd name="T31" fmla="*/ 5 h 64"/>
                  <a:gd name="T32" fmla="*/ 4 w 56"/>
                  <a:gd name="T33" fmla="*/ 5 h 64"/>
                  <a:gd name="T34" fmla="*/ 0 w 56"/>
                  <a:gd name="T35" fmla="*/ 5 h 64"/>
                  <a:gd name="T36" fmla="*/ 0 w 56"/>
                  <a:gd name="T37" fmla="*/ 4 h 6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64"/>
                  <a:gd name="T59" fmla="*/ 56 w 56"/>
                  <a:gd name="T60" fmla="*/ 64 h 6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64">
                    <a:moveTo>
                      <a:pt x="0" y="56"/>
                    </a:moveTo>
                    <a:lnTo>
                      <a:pt x="0" y="48"/>
                    </a:lnTo>
                    <a:lnTo>
                      <a:pt x="8" y="40"/>
                    </a:lnTo>
                    <a:lnTo>
                      <a:pt x="16" y="32"/>
                    </a:lnTo>
                    <a:lnTo>
                      <a:pt x="16" y="24"/>
                    </a:lnTo>
                    <a:lnTo>
                      <a:pt x="16" y="16"/>
                    </a:lnTo>
                    <a:lnTo>
                      <a:pt x="16" y="8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56" y="32"/>
                    </a:lnTo>
                    <a:lnTo>
                      <a:pt x="56" y="40"/>
                    </a:lnTo>
                    <a:lnTo>
                      <a:pt x="48" y="40"/>
                    </a:lnTo>
                    <a:lnTo>
                      <a:pt x="40" y="40"/>
                    </a:lnTo>
                    <a:lnTo>
                      <a:pt x="32" y="48"/>
                    </a:lnTo>
                    <a:lnTo>
                      <a:pt x="24" y="64"/>
                    </a:lnTo>
                    <a:lnTo>
                      <a:pt x="8" y="64"/>
                    </a:lnTo>
                    <a:lnTo>
                      <a:pt x="0" y="6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413" y="2676"/>
                <a:ext cx="50" cy="49"/>
              </a:xfrm>
              <a:custGeom>
                <a:avLst/>
                <a:gdLst>
                  <a:gd name="T0" fmla="*/ 0 w 56"/>
                  <a:gd name="T1" fmla="*/ 4 h 64"/>
                  <a:gd name="T2" fmla="*/ 0 w 56"/>
                  <a:gd name="T3" fmla="*/ 3 h 64"/>
                  <a:gd name="T4" fmla="*/ 4 w 56"/>
                  <a:gd name="T5" fmla="*/ 3 h 64"/>
                  <a:gd name="T6" fmla="*/ 5 w 56"/>
                  <a:gd name="T7" fmla="*/ 2 h 64"/>
                  <a:gd name="T8" fmla="*/ 5 w 56"/>
                  <a:gd name="T9" fmla="*/ 2 h 64"/>
                  <a:gd name="T10" fmla="*/ 5 w 56"/>
                  <a:gd name="T11" fmla="*/ 2 h 64"/>
                  <a:gd name="T12" fmla="*/ 5 w 56"/>
                  <a:gd name="T13" fmla="*/ 2 h 64"/>
                  <a:gd name="T14" fmla="*/ 8 w 56"/>
                  <a:gd name="T15" fmla="*/ 0 h 64"/>
                  <a:gd name="T16" fmla="*/ 11 w 56"/>
                  <a:gd name="T17" fmla="*/ 0 h 64"/>
                  <a:gd name="T18" fmla="*/ 15 w 56"/>
                  <a:gd name="T19" fmla="*/ 2 h 64"/>
                  <a:gd name="T20" fmla="*/ 19 w 56"/>
                  <a:gd name="T21" fmla="*/ 2 h 64"/>
                  <a:gd name="T22" fmla="*/ 19 w 56"/>
                  <a:gd name="T23" fmla="*/ 3 h 64"/>
                  <a:gd name="T24" fmla="*/ 15 w 56"/>
                  <a:gd name="T25" fmla="*/ 3 h 64"/>
                  <a:gd name="T26" fmla="*/ 13 w 56"/>
                  <a:gd name="T27" fmla="*/ 3 h 64"/>
                  <a:gd name="T28" fmla="*/ 11 w 56"/>
                  <a:gd name="T29" fmla="*/ 3 h 64"/>
                  <a:gd name="T30" fmla="*/ 8 w 56"/>
                  <a:gd name="T31" fmla="*/ 5 h 64"/>
                  <a:gd name="T32" fmla="*/ 4 w 56"/>
                  <a:gd name="T33" fmla="*/ 5 h 64"/>
                  <a:gd name="T34" fmla="*/ 0 w 56"/>
                  <a:gd name="T35" fmla="*/ 5 h 64"/>
                  <a:gd name="T36" fmla="*/ 0 w 56"/>
                  <a:gd name="T37" fmla="*/ 4 h 6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64"/>
                  <a:gd name="T59" fmla="*/ 56 w 56"/>
                  <a:gd name="T60" fmla="*/ 64 h 6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64">
                    <a:moveTo>
                      <a:pt x="0" y="56"/>
                    </a:moveTo>
                    <a:lnTo>
                      <a:pt x="0" y="48"/>
                    </a:lnTo>
                    <a:lnTo>
                      <a:pt x="8" y="40"/>
                    </a:lnTo>
                    <a:lnTo>
                      <a:pt x="16" y="32"/>
                    </a:lnTo>
                    <a:lnTo>
                      <a:pt x="16" y="24"/>
                    </a:lnTo>
                    <a:lnTo>
                      <a:pt x="16" y="16"/>
                    </a:lnTo>
                    <a:lnTo>
                      <a:pt x="16" y="8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56" y="32"/>
                    </a:lnTo>
                    <a:lnTo>
                      <a:pt x="56" y="40"/>
                    </a:lnTo>
                    <a:lnTo>
                      <a:pt x="48" y="40"/>
                    </a:lnTo>
                    <a:lnTo>
                      <a:pt x="40" y="40"/>
                    </a:lnTo>
                    <a:lnTo>
                      <a:pt x="32" y="48"/>
                    </a:lnTo>
                    <a:lnTo>
                      <a:pt x="24" y="64"/>
                    </a:lnTo>
                    <a:lnTo>
                      <a:pt x="8" y="64"/>
                    </a:lnTo>
                    <a:lnTo>
                      <a:pt x="0" y="64"/>
                    </a:lnTo>
                    <a:lnTo>
                      <a:pt x="0" y="5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Freeform 17"/>
              <p:cNvSpPr>
                <a:spLocks/>
              </p:cNvSpPr>
              <p:nvPr/>
            </p:nvSpPr>
            <p:spPr bwMode="auto">
              <a:xfrm>
                <a:off x="1477" y="2682"/>
                <a:ext cx="21" cy="12"/>
              </a:xfrm>
              <a:custGeom>
                <a:avLst/>
                <a:gdLst>
                  <a:gd name="T0" fmla="*/ 0 w 24"/>
                  <a:gd name="T1" fmla="*/ 2 h 16"/>
                  <a:gd name="T2" fmla="*/ 0 w 24"/>
                  <a:gd name="T3" fmla="*/ 2 h 16"/>
                  <a:gd name="T4" fmla="*/ 4 w 24"/>
                  <a:gd name="T5" fmla="*/ 0 h 16"/>
                  <a:gd name="T6" fmla="*/ 4 w 24"/>
                  <a:gd name="T7" fmla="*/ 0 h 16"/>
                  <a:gd name="T8" fmla="*/ 7 w 24"/>
                  <a:gd name="T9" fmla="*/ 0 h 16"/>
                  <a:gd name="T10" fmla="*/ 7 w 24"/>
                  <a:gd name="T11" fmla="*/ 2 h 16"/>
                  <a:gd name="T12" fmla="*/ 4 w 24"/>
                  <a:gd name="T13" fmla="*/ 2 h 16"/>
                  <a:gd name="T14" fmla="*/ 0 w 24"/>
                  <a:gd name="T15" fmla="*/ 2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6"/>
                  <a:gd name="T26" fmla="*/ 24 w 24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6">
                    <a:moveTo>
                      <a:pt x="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8"/>
                    </a:lnTo>
                    <a:lnTo>
                      <a:pt x="8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1477" y="2682"/>
                <a:ext cx="21" cy="12"/>
              </a:xfrm>
              <a:custGeom>
                <a:avLst/>
                <a:gdLst>
                  <a:gd name="T0" fmla="*/ 0 w 24"/>
                  <a:gd name="T1" fmla="*/ 2 h 16"/>
                  <a:gd name="T2" fmla="*/ 0 w 24"/>
                  <a:gd name="T3" fmla="*/ 2 h 16"/>
                  <a:gd name="T4" fmla="*/ 4 w 24"/>
                  <a:gd name="T5" fmla="*/ 0 h 16"/>
                  <a:gd name="T6" fmla="*/ 4 w 24"/>
                  <a:gd name="T7" fmla="*/ 0 h 16"/>
                  <a:gd name="T8" fmla="*/ 7 w 24"/>
                  <a:gd name="T9" fmla="*/ 0 h 16"/>
                  <a:gd name="T10" fmla="*/ 7 w 24"/>
                  <a:gd name="T11" fmla="*/ 2 h 16"/>
                  <a:gd name="T12" fmla="*/ 4 w 24"/>
                  <a:gd name="T13" fmla="*/ 2 h 16"/>
                  <a:gd name="T14" fmla="*/ 0 w 24"/>
                  <a:gd name="T15" fmla="*/ 2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6"/>
                  <a:gd name="T26" fmla="*/ 24 w 24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6">
                    <a:moveTo>
                      <a:pt x="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8"/>
                    </a:lnTo>
                    <a:lnTo>
                      <a:pt x="8" y="16"/>
                    </a:lnTo>
                    <a:lnTo>
                      <a:pt x="0" y="1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1804" y="2410"/>
                <a:ext cx="490" cy="266"/>
              </a:xfrm>
              <a:custGeom>
                <a:avLst/>
                <a:gdLst>
                  <a:gd name="T0" fmla="*/ 20 w 550"/>
                  <a:gd name="T1" fmla="*/ 16 h 343"/>
                  <a:gd name="T2" fmla="*/ 4 w 550"/>
                  <a:gd name="T3" fmla="*/ 16 h 343"/>
                  <a:gd name="T4" fmla="*/ 4 w 550"/>
                  <a:gd name="T5" fmla="*/ 15 h 343"/>
                  <a:gd name="T6" fmla="*/ 12 w 550"/>
                  <a:gd name="T7" fmla="*/ 13 h 343"/>
                  <a:gd name="T8" fmla="*/ 23 w 550"/>
                  <a:gd name="T9" fmla="*/ 12 h 343"/>
                  <a:gd name="T10" fmla="*/ 40 w 550"/>
                  <a:gd name="T11" fmla="*/ 10 h 343"/>
                  <a:gd name="T12" fmla="*/ 45 w 550"/>
                  <a:gd name="T13" fmla="*/ 7 h 343"/>
                  <a:gd name="T14" fmla="*/ 48 w 550"/>
                  <a:gd name="T15" fmla="*/ 6 h 343"/>
                  <a:gd name="T16" fmla="*/ 53 w 550"/>
                  <a:gd name="T17" fmla="*/ 4 h 343"/>
                  <a:gd name="T18" fmla="*/ 62 w 550"/>
                  <a:gd name="T19" fmla="*/ 2 h 343"/>
                  <a:gd name="T20" fmla="*/ 68 w 550"/>
                  <a:gd name="T21" fmla="*/ 4 h 343"/>
                  <a:gd name="T22" fmla="*/ 85 w 550"/>
                  <a:gd name="T23" fmla="*/ 5 h 343"/>
                  <a:gd name="T24" fmla="*/ 93 w 550"/>
                  <a:gd name="T25" fmla="*/ 5 h 343"/>
                  <a:gd name="T26" fmla="*/ 101 w 550"/>
                  <a:gd name="T27" fmla="*/ 5 h 343"/>
                  <a:gd name="T28" fmla="*/ 103 w 550"/>
                  <a:gd name="T29" fmla="*/ 4 h 343"/>
                  <a:gd name="T30" fmla="*/ 111 w 550"/>
                  <a:gd name="T31" fmla="*/ 2 h 343"/>
                  <a:gd name="T32" fmla="*/ 113 w 550"/>
                  <a:gd name="T33" fmla="*/ 2 h 343"/>
                  <a:gd name="T34" fmla="*/ 127 w 550"/>
                  <a:gd name="T35" fmla="*/ 0 h 343"/>
                  <a:gd name="T36" fmla="*/ 143 w 550"/>
                  <a:gd name="T37" fmla="*/ 2 h 343"/>
                  <a:gd name="T38" fmla="*/ 159 w 550"/>
                  <a:gd name="T39" fmla="*/ 2 h 343"/>
                  <a:gd name="T40" fmla="*/ 168 w 550"/>
                  <a:gd name="T41" fmla="*/ 4 h 343"/>
                  <a:gd name="T42" fmla="*/ 165 w 550"/>
                  <a:gd name="T43" fmla="*/ 6 h 343"/>
                  <a:gd name="T44" fmla="*/ 171 w 550"/>
                  <a:gd name="T45" fmla="*/ 9 h 343"/>
                  <a:gd name="T46" fmla="*/ 159 w 550"/>
                  <a:gd name="T47" fmla="*/ 12 h 343"/>
                  <a:gd name="T48" fmla="*/ 143 w 550"/>
                  <a:gd name="T49" fmla="*/ 16 h 343"/>
                  <a:gd name="T50" fmla="*/ 137 w 550"/>
                  <a:gd name="T51" fmla="*/ 16 h 343"/>
                  <a:gd name="T52" fmla="*/ 135 w 550"/>
                  <a:gd name="T53" fmla="*/ 19 h 343"/>
                  <a:gd name="T54" fmla="*/ 128 w 550"/>
                  <a:gd name="T55" fmla="*/ 18 h 343"/>
                  <a:gd name="T56" fmla="*/ 127 w 550"/>
                  <a:gd name="T57" fmla="*/ 16 h 343"/>
                  <a:gd name="T58" fmla="*/ 120 w 550"/>
                  <a:gd name="T59" fmla="*/ 13 h 343"/>
                  <a:gd name="T60" fmla="*/ 113 w 550"/>
                  <a:gd name="T61" fmla="*/ 15 h 343"/>
                  <a:gd name="T62" fmla="*/ 98 w 550"/>
                  <a:gd name="T63" fmla="*/ 16 h 343"/>
                  <a:gd name="T64" fmla="*/ 90 w 550"/>
                  <a:gd name="T65" fmla="*/ 16 h 343"/>
                  <a:gd name="T66" fmla="*/ 78 w 550"/>
                  <a:gd name="T67" fmla="*/ 17 h 343"/>
                  <a:gd name="T68" fmla="*/ 73 w 550"/>
                  <a:gd name="T69" fmla="*/ 20 h 343"/>
                  <a:gd name="T70" fmla="*/ 57 w 550"/>
                  <a:gd name="T71" fmla="*/ 22 h 343"/>
                  <a:gd name="T72" fmla="*/ 54 w 550"/>
                  <a:gd name="T73" fmla="*/ 26 h 343"/>
                  <a:gd name="T74" fmla="*/ 53 w 550"/>
                  <a:gd name="T75" fmla="*/ 26 h 343"/>
                  <a:gd name="T76" fmla="*/ 45 w 550"/>
                  <a:gd name="T77" fmla="*/ 26 h 343"/>
                  <a:gd name="T78" fmla="*/ 43 w 550"/>
                  <a:gd name="T79" fmla="*/ 26 h 343"/>
                  <a:gd name="T80" fmla="*/ 43 w 550"/>
                  <a:gd name="T81" fmla="*/ 23 h 343"/>
                  <a:gd name="T82" fmla="*/ 34 w 550"/>
                  <a:gd name="T83" fmla="*/ 22 h 343"/>
                  <a:gd name="T84" fmla="*/ 34 w 550"/>
                  <a:gd name="T85" fmla="*/ 20 h 343"/>
                  <a:gd name="T86" fmla="*/ 34 w 550"/>
                  <a:gd name="T87" fmla="*/ 17 h 343"/>
                  <a:gd name="T88" fmla="*/ 23 w 550"/>
                  <a:gd name="T89" fmla="*/ 15 h 34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50"/>
                  <a:gd name="T136" fmla="*/ 0 h 343"/>
                  <a:gd name="T137" fmla="*/ 550 w 550"/>
                  <a:gd name="T138" fmla="*/ 343 h 34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50" h="343">
                    <a:moveTo>
                      <a:pt x="71" y="183"/>
                    </a:moveTo>
                    <a:lnTo>
                      <a:pt x="63" y="183"/>
                    </a:lnTo>
                    <a:lnTo>
                      <a:pt x="63" y="191"/>
                    </a:lnTo>
                    <a:lnTo>
                      <a:pt x="48" y="191"/>
                    </a:lnTo>
                    <a:lnTo>
                      <a:pt x="24" y="191"/>
                    </a:lnTo>
                    <a:lnTo>
                      <a:pt x="8" y="199"/>
                    </a:lnTo>
                    <a:lnTo>
                      <a:pt x="0" y="199"/>
                    </a:lnTo>
                    <a:lnTo>
                      <a:pt x="0" y="191"/>
                    </a:lnTo>
                    <a:lnTo>
                      <a:pt x="8" y="183"/>
                    </a:lnTo>
                    <a:lnTo>
                      <a:pt x="16" y="183"/>
                    </a:lnTo>
                    <a:lnTo>
                      <a:pt x="32" y="183"/>
                    </a:lnTo>
                    <a:lnTo>
                      <a:pt x="40" y="175"/>
                    </a:lnTo>
                    <a:lnTo>
                      <a:pt x="48" y="175"/>
                    </a:lnTo>
                    <a:lnTo>
                      <a:pt x="63" y="167"/>
                    </a:lnTo>
                    <a:lnTo>
                      <a:pt x="71" y="151"/>
                    </a:lnTo>
                    <a:lnTo>
                      <a:pt x="79" y="143"/>
                    </a:lnTo>
                    <a:lnTo>
                      <a:pt x="95" y="143"/>
                    </a:lnTo>
                    <a:lnTo>
                      <a:pt x="127" y="127"/>
                    </a:lnTo>
                    <a:lnTo>
                      <a:pt x="135" y="120"/>
                    </a:lnTo>
                    <a:lnTo>
                      <a:pt x="135" y="112"/>
                    </a:lnTo>
                    <a:lnTo>
                      <a:pt x="143" y="96"/>
                    </a:lnTo>
                    <a:lnTo>
                      <a:pt x="143" y="88"/>
                    </a:lnTo>
                    <a:lnTo>
                      <a:pt x="143" y="80"/>
                    </a:lnTo>
                    <a:lnTo>
                      <a:pt x="151" y="80"/>
                    </a:lnTo>
                    <a:lnTo>
                      <a:pt x="159" y="64"/>
                    </a:lnTo>
                    <a:lnTo>
                      <a:pt x="159" y="56"/>
                    </a:lnTo>
                    <a:lnTo>
                      <a:pt x="167" y="48"/>
                    </a:lnTo>
                    <a:lnTo>
                      <a:pt x="175" y="48"/>
                    </a:lnTo>
                    <a:lnTo>
                      <a:pt x="191" y="40"/>
                    </a:lnTo>
                    <a:lnTo>
                      <a:pt x="199" y="32"/>
                    </a:lnTo>
                    <a:lnTo>
                      <a:pt x="199" y="24"/>
                    </a:lnTo>
                    <a:lnTo>
                      <a:pt x="207" y="32"/>
                    </a:lnTo>
                    <a:lnTo>
                      <a:pt x="215" y="56"/>
                    </a:lnTo>
                    <a:lnTo>
                      <a:pt x="231" y="72"/>
                    </a:lnTo>
                    <a:lnTo>
                      <a:pt x="255" y="72"/>
                    </a:lnTo>
                    <a:lnTo>
                      <a:pt x="271" y="72"/>
                    </a:lnTo>
                    <a:lnTo>
                      <a:pt x="279" y="72"/>
                    </a:lnTo>
                    <a:lnTo>
                      <a:pt x="287" y="72"/>
                    </a:lnTo>
                    <a:lnTo>
                      <a:pt x="295" y="72"/>
                    </a:lnTo>
                    <a:lnTo>
                      <a:pt x="303" y="72"/>
                    </a:lnTo>
                    <a:lnTo>
                      <a:pt x="311" y="72"/>
                    </a:lnTo>
                    <a:lnTo>
                      <a:pt x="319" y="72"/>
                    </a:lnTo>
                    <a:lnTo>
                      <a:pt x="319" y="64"/>
                    </a:lnTo>
                    <a:lnTo>
                      <a:pt x="319" y="56"/>
                    </a:lnTo>
                    <a:lnTo>
                      <a:pt x="327" y="56"/>
                    </a:lnTo>
                    <a:lnTo>
                      <a:pt x="335" y="48"/>
                    </a:lnTo>
                    <a:lnTo>
                      <a:pt x="343" y="40"/>
                    </a:lnTo>
                    <a:lnTo>
                      <a:pt x="351" y="24"/>
                    </a:lnTo>
                    <a:lnTo>
                      <a:pt x="351" y="8"/>
                    </a:lnTo>
                    <a:lnTo>
                      <a:pt x="351" y="0"/>
                    </a:lnTo>
                    <a:lnTo>
                      <a:pt x="359" y="8"/>
                    </a:lnTo>
                    <a:lnTo>
                      <a:pt x="367" y="8"/>
                    </a:lnTo>
                    <a:lnTo>
                      <a:pt x="383" y="8"/>
                    </a:lnTo>
                    <a:lnTo>
                      <a:pt x="399" y="0"/>
                    </a:lnTo>
                    <a:lnTo>
                      <a:pt x="422" y="0"/>
                    </a:lnTo>
                    <a:lnTo>
                      <a:pt x="446" y="8"/>
                    </a:lnTo>
                    <a:lnTo>
                      <a:pt x="454" y="8"/>
                    </a:lnTo>
                    <a:lnTo>
                      <a:pt x="470" y="16"/>
                    </a:lnTo>
                    <a:lnTo>
                      <a:pt x="494" y="32"/>
                    </a:lnTo>
                    <a:lnTo>
                      <a:pt x="502" y="32"/>
                    </a:lnTo>
                    <a:lnTo>
                      <a:pt x="518" y="40"/>
                    </a:lnTo>
                    <a:lnTo>
                      <a:pt x="534" y="40"/>
                    </a:lnTo>
                    <a:lnTo>
                      <a:pt x="534" y="48"/>
                    </a:lnTo>
                    <a:lnTo>
                      <a:pt x="534" y="56"/>
                    </a:lnTo>
                    <a:lnTo>
                      <a:pt x="526" y="72"/>
                    </a:lnTo>
                    <a:lnTo>
                      <a:pt x="526" y="80"/>
                    </a:lnTo>
                    <a:lnTo>
                      <a:pt x="526" y="88"/>
                    </a:lnTo>
                    <a:lnTo>
                      <a:pt x="534" y="96"/>
                    </a:lnTo>
                    <a:lnTo>
                      <a:pt x="542" y="112"/>
                    </a:lnTo>
                    <a:lnTo>
                      <a:pt x="550" y="120"/>
                    </a:lnTo>
                    <a:lnTo>
                      <a:pt x="534" y="127"/>
                    </a:lnTo>
                    <a:lnTo>
                      <a:pt x="502" y="151"/>
                    </a:lnTo>
                    <a:lnTo>
                      <a:pt x="470" y="167"/>
                    </a:lnTo>
                    <a:lnTo>
                      <a:pt x="462" y="183"/>
                    </a:lnTo>
                    <a:lnTo>
                      <a:pt x="454" y="191"/>
                    </a:lnTo>
                    <a:lnTo>
                      <a:pt x="454" y="199"/>
                    </a:lnTo>
                    <a:lnTo>
                      <a:pt x="446" y="207"/>
                    </a:lnTo>
                    <a:lnTo>
                      <a:pt x="438" y="207"/>
                    </a:lnTo>
                    <a:lnTo>
                      <a:pt x="438" y="215"/>
                    </a:lnTo>
                    <a:lnTo>
                      <a:pt x="438" y="223"/>
                    </a:lnTo>
                    <a:lnTo>
                      <a:pt x="430" y="239"/>
                    </a:lnTo>
                    <a:lnTo>
                      <a:pt x="422" y="239"/>
                    </a:lnTo>
                    <a:lnTo>
                      <a:pt x="414" y="239"/>
                    </a:lnTo>
                    <a:lnTo>
                      <a:pt x="407" y="231"/>
                    </a:lnTo>
                    <a:lnTo>
                      <a:pt x="407" y="223"/>
                    </a:lnTo>
                    <a:lnTo>
                      <a:pt x="407" y="215"/>
                    </a:lnTo>
                    <a:lnTo>
                      <a:pt x="399" y="199"/>
                    </a:lnTo>
                    <a:lnTo>
                      <a:pt x="391" y="183"/>
                    </a:lnTo>
                    <a:lnTo>
                      <a:pt x="383" y="183"/>
                    </a:lnTo>
                    <a:lnTo>
                      <a:pt x="383" y="175"/>
                    </a:lnTo>
                    <a:lnTo>
                      <a:pt x="375" y="183"/>
                    </a:lnTo>
                    <a:lnTo>
                      <a:pt x="367" y="183"/>
                    </a:lnTo>
                    <a:lnTo>
                      <a:pt x="359" y="183"/>
                    </a:lnTo>
                    <a:lnTo>
                      <a:pt x="343" y="183"/>
                    </a:lnTo>
                    <a:lnTo>
                      <a:pt x="327" y="183"/>
                    </a:lnTo>
                    <a:lnTo>
                      <a:pt x="311" y="191"/>
                    </a:lnTo>
                    <a:lnTo>
                      <a:pt x="303" y="191"/>
                    </a:lnTo>
                    <a:lnTo>
                      <a:pt x="295" y="183"/>
                    </a:lnTo>
                    <a:lnTo>
                      <a:pt x="287" y="191"/>
                    </a:lnTo>
                    <a:lnTo>
                      <a:pt x="263" y="207"/>
                    </a:lnTo>
                    <a:lnTo>
                      <a:pt x="247" y="215"/>
                    </a:lnTo>
                    <a:lnTo>
                      <a:pt x="247" y="223"/>
                    </a:lnTo>
                    <a:lnTo>
                      <a:pt x="239" y="239"/>
                    </a:lnTo>
                    <a:lnTo>
                      <a:pt x="231" y="247"/>
                    </a:lnTo>
                    <a:lnTo>
                      <a:pt x="231" y="255"/>
                    </a:lnTo>
                    <a:lnTo>
                      <a:pt x="215" y="271"/>
                    </a:lnTo>
                    <a:lnTo>
                      <a:pt x="191" y="279"/>
                    </a:lnTo>
                    <a:lnTo>
                      <a:pt x="183" y="287"/>
                    </a:lnTo>
                    <a:lnTo>
                      <a:pt x="183" y="303"/>
                    </a:lnTo>
                    <a:lnTo>
                      <a:pt x="175" y="311"/>
                    </a:lnTo>
                    <a:lnTo>
                      <a:pt x="175" y="319"/>
                    </a:lnTo>
                    <a:lnTo>
                      <a:pt x="175" y="327"/>
                    </a:lnTo>
                    <a:lnTo>
                      <a:pt x="175" y="335"/>
                    </a:lnTo>
                    <a:lnTo>
                      <a:pt x="167" y="343"/>
                    </a:lnTo>
                    <a:lnTo>
                      <a:pt x="159" y="343"/>
                    </a:lnTo>
                    <a:lnTo>
                      <a:pt x="151" y="335"/>
                    </a:lnTo>
                    <a:lnTo>
                      <a:pt x="143" y="327"/>
                    </a:lnTo>
                    <a:lnTo>
                      <a:pt x="135" y="327"/>
                    </a:lnTo>
                    <a:lnTo>
                      <a:pt x="127" y="327"/>
                    </a:lnTo>
                    <a:lnTo>
                      <a:pt x="135" y="327"/>
                    </a:lnTo>
                    <a:lnTo>
                      <a:pt x="143" y="319"/>
                    </a:lnTo>
                    <a:lnTo>
                      <a:pt x="143" y="303"/>
                    </a:lnTo>
                    <a:lnTo>
                      <a:pt x="135" y="295"/>
                    </a:lnTo>
                    <a:lnTo>
                      <a:pt x="127" y="287"/>
                    </a:lnTo>
                    <a:lnTo>
                      <a:pt x="119" y="287"/>
                    </a:lnTo>
                    <a:lnTo>
                      <a:pt x="111" y="287"/>
                    </a:lnTo>
                    <a:lnTo>
                      <a:pt x="103" y="279"/>
                    </a:lnTo>
                    <a:lnTo>
                      <a:pt x="103" y="271"/>
                    </a:lnTo>
                    <a:lnTo>
                      <a:pt x="111" y="263"/>
                    </a:lnTo>
                    <a:lnTo>
                      <a:pt x="119" y="247"/>
                    </a:lnTo>
                    <a:lnTo>
                      <a:pt x="119" y="231"/>
                    </a:lnTo>
                    <a:lnTo>
                      <a:pt x="111" y="215"/>
                    </a:lnTo>
                    <a:lnTo>
                      <a:pt x="95" y="199"/>
                    </a:lnTo>
                    <a:lnTo>
                      <a:pt x="79" y="183"/>
                    </a:lnTo>
                    <a:lnTo>
                      <a:pt x="71" y="183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Freeform 20"/>
              <p:cNvSpPr>
                <a:spLocks/>
              </p:cNvSpPr>
              <p:nvPr/>
            </p:nvSpPr>
            <p:spPr bwMode="auto">
              <a:xfrm>
                <a:off x="1804" y="2410"/>
                <a:ext cx="490" cy="266"/>
              </a:xfrm>
              <a:custGeom>
                <a:avLst/>
                <a:gdLst>
                  <a:gd name="T0" fmla="*/ 20 w 550"/>
                  <a:gd name="T1" fmla="*/ 16 h 343"/>
                  <a:gd name="T2" fmla="*/ 4 w 550"/>
                  <a:gd name="T3" fmla="*/ 16 h 343"/>
                  <a:gd name="T4" fmla="*/ 4 w 550"/>
                  <a:gd name="T5" fmla="*/ 15 h 343"/>
                  <a:gd name="T6" fmla="*/ 12 w 550"/>
                  <a:gd name="T7" fmla="*/ 13 h 343"/>
                  <a:gd name="T8" fmla="*/ 23 w 550"/>
                  <a:gd name="T9" fmla="*/ 12 h 343"/>
                  <a:gd name="T10" fmla="*/ 40 w 550"/>
                  <a:gd name="T11" fmla="*/ 10 h 343"/>
                  <a:gd name="T12" fmla="*/ 45 w 550"/>
                  <a:gd name="T13" fmla="*/ 7 h 343"/>
                  <a:gd name="T14" fmla="*/ 48 w 550"/>
                  <a:gd name="T15" fmla="*/ 6 h 343"/>
                  <a:gd name="T16" fmla="*/ 53 w 550"/>
                  <a:gd name="T17" fmla="*/ 4 h 343"/>
                  <a:gd name="T18" fmla="*/ 62 w 550"/>
                  <a:gd name="T19" fmla="*/ 2 h 343"/>
                  <a:gd name="T20" fmla="*/ 68 w 550"/>
                  <a:gd name="T21" fmla="*/ 4 h 343"/>
                  <a:gd name="T22" fmla="*/ 85 w 550"/>
                  <a:gd name="T23" fmla="*/ 5 h 343"/>
                  <a:gd name="T24" fmla="*/ 93 w 550"/>
                  <a:gd name="T25" fmla="*/ 5 h 343"/>
                  <a:gd name="T26" fmla="*/ 101 w 550"/>
                  <a:gd name="T27" fmla="*/ 5 h 343"/>
                  <a:gd name="T28" fmla="*/ 103 w 550"/>
                  <a:gd name="T29" fmla="*/ 4 h 343"/>
                  <a:gd name="T30" fmla="*/ 111 w 550"/>
                  <a:gd name="T31" fmla="*/ 2 h 343"/>
                  <a:gd name="T32" fmla="*/ 113 w 550"/>
                  <a:gd name="T33" fmla="*/ 2 h 343"/>
                  <a:gd name="T34" fmla="*/ 127 w 550"/>
                  <a:gd name="T35" fmla="*/ 0 h 343"/>
                  <a:gd name="T36" fmla="*/ 143 w 550"/>
                  <a:gd name="T37" fmla="*/ 2 h 343"/>
                  <a:gd name="T38" fmla="*/ 159 w 550"/>
                  <a:gd name="T39" fmla="*/ 2 h 343"/>
                  <a:gd name="T40" fmla="*/ 168 w 550"/>
                  <a:gd name="T41" fmla="*/ 4 h 343"/>
                  <a:gd name="T42" fmla="*/ 165 w 550"/>
                  <a:gd name="T43" fmla="*/ 6 h 343"/>
                  <a:gd name="T44" fmla="*/ 171 w 550"/>
                  <a:gd name="T45" fmla="*/ 9 h 343"/>
                  <a:gd name="T46" fmla="*/ 159 w 550"/>
                  <a:gd name="T47" fmla="*/ 12 h 343"/>
                  <a:gd name="T48" fmla="*/ 143 w 550"/>
                  <a:gd name="T49" fmla="*/ 16 h 343"/>
                  <a:gd name="T50" fmla="*/ 137 w 550"/>
                  <a:gd name="T51" fmla="*/ 16 h 343"/>
                  <a:gd name="T52" fmla="*/ 135 w 550"/>
                  <a:gd name="T53" fmla="*/ 19 h 343"/>
                  <a:gd name="T54" fmla="*/ 128 w 550"/>
                  <a:gd name="T55" fmla="*/ 18 h 343"/>
                  <a:gd name="T56" fmla="*/ 127 w 550"/>
                  <a:gd name="T57" fmla="*/ 16 h 343"/>
                  <a:gd name="T58" fmla="*/ 120 w 550"/>
                  <a:gd name="T59" fmla="*/ 13 h 343"/>
                  <a:gd name="T60" fmla="*/ 113 w 550"/>
                  <a:gd name="T61" fmla="*/ 15 h 343"/>
                  <a:gd name="T62" fmla="*/ 98 w 550"/>
                  <a:gd name="T63" fmla="*/ 16 h 343"/>
                  <a:gd name="T64" fmla="*/ 90 w 550"/>
                  <a:gd name="T65" fmla="*/ 16 h 343"/>
                  <a:gd name="T66" fmla="*/ 78 w 550"/>
                  <a:gd name="T67" fmla="*/ 17 h 343"/>
                  <a:gd name="T68" fmla="*/ 73 w 550"/>
                  <a:gd name="T69" fmla="*/ 20 h 343"/>
                  <a:gd name="T70" fmla="*/ 57 w 550"/>
                  <a:gd name="T71" fmla="*/ 22 h 343"/>
                  <a:gd name="T72" fmla="*/ 54 w 550"/>
                  <a:gd name="T73" fmla="*/ 26 h 343"/>
                  <a:gd name="T74" fmla="*/ 53 w 550"/>
                  <a:gd name="T75" fmla="*/ 26 h 343"/>
                  <a:gd name="T76" fmla="*/ 45 w 550"/>
                  <a:gd name="T77" fmla="*/ 26 h 343"/>
                  <a:gd name="T78" fmla="*/ 43 w 550"/>
                  <a:gd name="T79" fmla="*/ 26 h 343"/>
                  <a:gd name="T80" fmla="*/ 43 w 550"/>
                  <a:gd name="T81" fmla="*/ 23 h 343"/>
                  <a:gd name="T82" fmla="*/ 34 w 550"/>
                  <a:gd name="T83" fmla="*/ 22 h 343"/>
                  <a:gd name="T84" fmla="*/ 34 w 550"/>
                  <a:gd name="T85" fmla="*/ 20 h 343"/>
                  <a:gd name="T86" fmla="*/ 34 w 550"/>
                  <a:gd name="T87" fmla="*/ 17 h 343"/>
                  <a:gd name="T88" fmla="*/ 23 w 550"/>
                  <a:gd name="T89" fmla="*/ 15 h 34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50"/>
                  <a:gd name="T136" fmla="*/ 0 h 343"/>
                  <a:gd name="T137" fmla="*/ 550 w 550"/>
                  <a:gd name="T138" fmla="*/ 343 h 34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50" h="343">
                    <a:moveTo>
                      <a:pt x="71" y="183"/>
                    </a:moveTo>
                    <a:lnTo>
                      <a:pt x="63" y="183"/>
                    </a:lnTo>
                    <a:lnTo>
                      <a:pt x="63" y="191"/>
                    </a:lnTo>
                    <a:lnTo>
                      <a:pt x="48" y="191"/>
                    </a:lnTo>
                    <a:lnTo>
                      <a:pt x="24" y="191"/>
                    </a:lnTo>
                    <a:lnTo>
                      <a:pt x="8" y="199"/>
                    </a:lnTo>
                    <a:lnTo>
                      <a:pt x="0" y="199"/>
                    </a:lnTo>
                    <a:lnTo>
                      <a:pt x="0" y="191"/>
                    </a:lnTo>
                    <a:lnTo>
                      <a:pt x="8" y="183"/>
                    </a:lnTo>
                    <a:lnTo>
                      <a:pt x="16" y="183"/>
                    </a:lnTo>
                    <a:lnTo>
                      <a:pt x="32" y="183"/>
                    </a:lnTo>
                    <a:lnTo>
                      <a:pt x="40" y="175"/>
                    </a:lnTo>
                    <a:lnTo>
                      <a:pt x="48" y="175"/>
                    </a:lnTo>
                    <a:lnTo>
                      <a:pt x="63" y="167"/>
                    </a:lnTo>
                    <a:lnTo>
                      <a:pt x="71" y="151"/>
                    </a:lnTo>
                    <a:lnTo>
                      <a:pt x="79" y="143"/>
                    </a:lnTo>
                    <a:lnTo>
                      <a:pt x="95" y="143"/>
                    </a:lnTo>
                    <a:lnTo>
                      <a:pt x="127" y="127"/>
                    </a:lnTo>
                    <a:lnTo>
                      <a:pt x="135" y="120"/>
                    </a:lnTo>
                    <a:lnTo>
                      <a:pt x="135" y="112"/>
                    </a:lnTo>
                    <a:lnTo>
                      <a:pt x="143" y="96"/>
                    </a:lnTo>
                    <a:lnTo>
                      <a:pt x="143" y="88"/>
                    </a:lnTo>
                    <a:lnTo>
                      <a:pt x="143" y="80"/>
                    </a:lnTo>
                    <a:lnTo>
                      <a:pt x="151" y="80"/>
                    </a:lnTo>
                    <a:lnTo>
                      <a:pt x="159" y="64"/>
                    </a:lnTo>
                    <a:lnTo>
                      <a:pt x="159" y="56"/>
                    </a:lnTo>
                    <a:lnTo>
                      <a:pt x="167" y="48"/>
                    </a:lnTo>
                    <a:lnTo>
                      <a:pt x="175" y="48"/>
                    </a:lnTo>
                    <a:lnTo>
                      <a:pt x="191" y="40"/>
                    </a:lnTo>
                    <a:lnTo>
                      <a:pt x="199" y="32"/>
                    </a:lnTo>
                    <a:lnTo>
                      <a:pt x="199" y="24"/>
                    </a:lnTo>
                    <a:lnTo>
                      <a:pt x="207" y="32"/>
                    </a:lnTo>
                    <a:lnTo>
                      <a:pt x="215" y="56"/>
                    </a:lnTo>
                    <a:lnTo>
                      <a:pt x="231" y="72"/>
                    </a:lnTo>
                    <a:lnTo>
                      <a:pt x="255" y="72"/>
                    </a:lnTo>
                    <a:lnTo>
                      <a:pt x="271" y="72"/>
                    </a:lnTo>
                    <a:lnTo>
                      <a:pt x="279" y="72"/>
                    </a:lnTo>
                    <a:lnTo>
                      <a:pt x="287" y="72"/>
                    </a:lnTo>
                    <a:lnTo>
                      <a:pt x="295" y="72"/>
                    </a:lnTo>
                    <a:lnTo>
                      <a:pt x="303" y="72"/>
                    </a:lnTo>
                    <a:lnTo>
                      <a:pt x="311" y="72"/>
                    </a:lnTo>
                    <a:lnTo>
                      <a:pt x="319" y="72"/>
                    </a:lnTo>
                    <a:lnTo>
                      <a:pt x="319" y="64"/>
                    </a:lnTo>
                    <a:lnTo>
                      <a:pt x="319" y="56"/>
                    </a:lnTo>
                    <a:lnTo>
                      <a:pt x="327" y="56"/>
                    </a:lnTo>
                    <a:lnTo>
                      <a:pt x="335" y="48"/>
                    </a:lnTo>
                    <a:lnTo>
                      <a:pt x="343" y="40"/>
                    </a:lnTo>
                    <a:lnTo>
                      <a:pt x="351" y="24"/>
                    </a:lnTo>
                    <a:lnTo>
                      <a:pt x="351" y="8"/>
                    </a:lnTo>
                    <a:lnTo>
                      <a:pt x="351" y="0"/>
                    </a:lnTo>
                    <a:lnTo>
                      <a:pt x="359" y="8"/>
                    </a:lnTo>
                    <a:lnTo>
                      <a:pt x="367" y="8"/>
                    </a:lnTo>
                    <a:lnTo>
                      <a:pt x="383" y="8"/>
                    </a:lnTo>
                    <a:lnTo>
                      <a:pt x="399" y="0"/>
                    </a:lnTo>
                    <a:lnTo>
                      <a:pt x="422" y="0"/>
                    </a:lnTo>
                    <a:lnTo>
                      <a:pt x="446" y="8"/>
                    </a:lnTo>
                    <a:lnTo>
                      <a:pt x="454" y="8"/>
                    </a:lnTo>
                    <a:lnTo>
                      <a:pt x="470" y="16"/>
                    </a:lnTo>
                    <a:lnTo>
                      <a:pt x="494" y="32"/>
                    </a:lnTo>
                    <a:lnTo>
                      <a:pt x="502" y="32"/>
                    </a:lnTo>
                    <a:lnTo>
                      <a:pt x="518" y="40"/>
                    </a:lnTo>
                    <a:lnTo>
                      <a:pt x="534" y="40"/>
                    </a:lnTo>
                    <a:lnTo>
                      <a:pt x="534" y="48"/>
                    </a:lnTo>
                    <a:lnTo>
                      <a:pt x="534" y="56"/>
                    </a:lnTo>
                    <a:lnTo>
                      <a:pt x="526" y="72"/>
                    </a:lnTo>
                    <a:lnTo>
                      <a:pt x="526" y="80"/>
                    </a:lnTo>
                    <a:lnTo>
                      <a:pt x="526" y="88"/>
                    </a:lnTo>
                    <a:lnTo>
                      <a:pt x="534" y="96"/>
                    </a:lnTo>
                    <a:lnTo>
                      <a:pt x="542" y="112"/>
                    </a:lnTo>
                    <a:lnTo>
                      <a:pt x="550" y="120"/>
                    </a:lnTo>
                    <a:lnTo>
                      <a:pt x="534" y="127"/>
                    </a:lnTo>
                    <a:lnTo>
                      <a:pt x="502" y="151"/>
                    </a:lnTo>
                    <a:lnTo>
                      <a:pt x="470" y="167"/>
                    </a:lnTo>
                    <a:lnTo>
                      <a:pt x="462" y="183"/>
                    </a:lnTo>
                    <a:lnTo>
                      <a:pt x="454" y="191"/>
                    </a:lnTo>
                    <a:lnTo>
                      <a:pt x="454" y="199"/>
                    </a:lnTo>
                    <a:lnTo>
                      <a:pt x="446" y="207"/>
                    </a:lnTo>
                    <a:lnTo>
                      <a:pt x="438" y="207"/>
                    </a:lnTo>
                    <a:lnTo>
                      <a:pt x="438" y="215"/>
                    </a:lnTo>
                    <a:lnTo>
                      <a:pt x="438" y="223"/>
                    </a:lnTo>
                    <a:lnTo>
                      <a:pt x="430" y="239"/>
                    </a:lnTo>
                    <a:lnTo>
                      <a:pt x="422" y="239"/>
                    </a:lnTo>
                    <a:lnTo>
                      <a:pt x="414" y="239"/>
                    </a:lnTo>
                    <a:lnTo>
                      <a:pt x="407" y="231"/>
                    </a:lnTo>
                    <a:lnTo>
                      <a:pt x="407" y="223"/>
                    </a:lnTo>
                    <a:lnTo>
                      <a:pt x="407" y="215"/>
                    </a:lnTo>
                    <a:lnTo>
                      <a:pt x="399" y="199"/>
                    </a:lnTo>
                    <a:lnTo>
                      <a:pt x="391" y="183"/>
                    </a:lnTo>
                    <a:lnTo>
                      <a:pt x="383" y="183"/>
                    </a:lnTo>
                    <a:lnTo>
                      <a:pt x="383" y="175"/>
                    </a:lnTo>
                    <a:lnTo>
                      <a:pt x="375" y="183"/>
                    </a:lnTo>
                    <a:lnTo>
                      <a:pt x="367" y="183"/>
                    </a:lnTo>
                    <a:lnTo>
                      <a:pt x="359" y="183"/>
                    </a:lnTo>
                    <a:lnTo>
                      <a:pt x="343" y="183"/>
                    </a:lnTo>
                    <a:lnTo>
                      <a:pt x="327" y="183"/>
                    </a:lnTo>
                    <a:lnTo>
                      <a:pt x="311" y="191"/>
                    </a:lnTo>
                    <a:lnTo>
                      <a:pt x="303" y="191"/>
                    </a:lnTo>
                    <a:lnTo>
                      <a:pt x="295" y="183"/>
                    </a:lnTo>
                    <a:lnTo>
                      <a:pt x="287" y="191"/>
                    </a:lnTo>
                    <a:lnTo>
                      <a:pt x="263" y="207"/>
                    </a:lnTo>
                    <a:lnTo>
                      <a:pt x="247" y="215"/>
                    </a:lnTo>
                    <a:lnTo>
                      <a:pt x="247" y="223"/>
                    </a:lnTo>
                    <a:lnTo>
                      <a:pt x="239" y="239"/>
                    </a:lnTo>
                    <a:lnTo>
                      <a:pt x="231" y="247"/>
                    </a:lnTo>
                    <a:lnTo>
                      <a:pt x="231" y="255"/>
                    </a:lnTo>
                    <a:lnTo>
                      <a:pt x="215" y="271"/>
                    </a:lnTo>
                    <a:lnTo>
                      <a:pt x="191" y="279"/>
                    </a:lnTo>
                    <a:lnTo>
                      <a:pt x="183" y="287"/>
                    </a:lnTo>
                    <a:lnTo>
                      <a:pt x="183" y="303"/>
                    </a:lnTo>
                    <a:lnTo>
                      <a:pt x="175" y="311"/>
                    </a:lnTo>
                    <a:lnTo>
                      <a:pt x="175" y="319"/>
                    </a:lnTo>
                    <a:lnTo>
                      <a:pt x="175" y="327"/>
                    </a:lnTo>
                    <a:lnTo>
                      <a:pt x="175" y="335"/>
                    </a:lnTo>
                    <a:lnTo>
                      <a:pt x="167" y="343"/>
                    </a:lnTo>
                    <a:lnTo>
                      <a:pt x="159" y="343"/>
                    </a:lnTo>
                    <a:lnTo>
                      <a:pt x="151" y="335"/>
                    </a:lnTo>
                    <a:lnTo>
                      <a:pt x="143" y="327"/>
                    </a:lnTo>
                    <a:lnTo>
                      <a:pt x="135" y="327"/>
                    </a:lnTo>
                    <a:lnTo>
                      <a:pt x="127" y="327"/>
                    </a:lnTo>
                    <a:lnTo>
                      <a:pt x="135" y="327"/>
                    </a:lnTo>
                    <a:lnTo>
                      <a:pt x="143" y="319"/>
                    </a:lnTo>
                    <a:lnTo>
                      <a:pt x="143" y="303"/>
                    </a:lnTo>
                    <a:lnTo>
                      <a:pt x="135" y="295"/>
                    </a:lnTo>
                    <a:lnTo>
                      <a:pt x="127" y="287"/>
                    </a:lnTo>
                    <a:lnTo>
                      <a:pt x="119" y="287"/>
                    </a:lnTo>
                    <a:lnTo>
                      <a:pt x="111" y="287"/>
                    </a:lnTo>
                    <a:lnTo>
                      <a:pt x="103" y="279"/>
                    </a:lnTo>
                    <a:lnTo>
                      <a:pt x="103" y="271"/>
                    </a:lnTo>
                    <a:lnTo>
                      <a:pt x="111" y="263"/>
                    </a:lnTo>
                    <a:lnTo>
                      <a:pt x="119" y="247"/>
                    </a:lnTo>
                    <a:lnTo>
                      <a:pt x="119" y="231"/>
                    </a:lnTo>
                    <a:lnTo>
                      <a:pt x="111" y="215"/>
                    </a:lnTo>
                    <a:lnTo>
                      <a:pt x="95" y="199"/>
                    </a:lnTo>
                    <a:lnTo>
                      <a:pt x="79" y="183"/>
                    </a:lnTo>
                    <a:lnTo>
                      <a:pt x="71" y="183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1335" y="2268"/>
                <a:ext cx="64" cy="93"/>
              </a:xfrm>
              <a:custGeom>
                <a:avLst/>
                <a:gdLst>
                  <a:gd name="T0" fmla="*/ 0 w 72"/>
                  <a:gd name="T1" fmla="*/ 9 h 120"/>
                  <a:gd name="T2" fmla="*/ 0 w 72"/>
                  <a:gd name="T3" fmla="*/ 8 h 120"/>
                  <a:gd name="T4" fmla="*/ 4 w 72"/>
                  <a:gd name="T5" fmla="*/ 7 h 120"/>
                  <a:gd name="T6" fmla="*/ 4 w 72"/>
                  <a:gd name="T7" fmla="*/ 6 h 120"/>
                  <a:gd name="T8" fmla="*/ 8 w 72"/>
                  <a:gd name="T9" fmla="*/ 4 h 120"/>
                  <a:gd name="T10" fmla="*/ 10 w 72"/>
                  <a:gd name="T11" fmla="*/ 3 h 120"/>
                  <a:gd name="T12" fmla="*/ 12 w 72"/>
                  <a:gd name="T13" fmla="*/ 2 h 120"/>
                  <a:gd name="T14" fmla="*/ 15 w 72"/>
                  <a:gd name="T15" fmla="*/ 2 h 120"/>
                  <a:gd name="T16" fmla="*/ 18 w 72"/>
                  <a:gd name="T17" fmla="*/ 0 h 120"/>
                  <a:gd name="T18" fmla="*/ 22 w 72"/>
                  <a:gd name="T19" fmla="*/ 0 h 120"/>
                  <a:gd name="T20" fmla="*/ 22 w 72"/>
                  <a:gd name="T21" fmla="*/ 2 h 120"/>
                  <a:gd name="T22" fmla="*/ 22 w 72"/>
                  <a:gd name="T23" fmla="*/ 2 h 120"/>
                  <a:gd name="T24" fmla="*/ 20 w 72"/>
                  <a:gd name="T25" fmla="*/ 4 h 120"/>
                  <a:gd name="T26" fmla="*/ 18 w 72"/>
                  <a:gd name="T27" fmla="*/ 4 h 120"/>
                  <a:gd name="T28" fmla="*/ 18 w 72"/>
                  <a:gd name="T29" fmla="*/ 5 h 120"/>
                  <a:gd name="T30" fmla="*/ 18 w 72"/>
                  <a:gd name="T31" fmla="*/ 6 h 120"/>
                  <a:gd name="T32" fmla="*/ 12 w 72"/>
                  <a:gd name="T33" fmla="*/ 7 h 120"/>
                  <a:gd name="T34" fmla="*/ 8 w 72"/>
                  <a:gd name="T35" fmla="*/ 9 h 120"/>
                  <a:gd name="T36" fmla="*/ 4 w 72"/>
                  <a:gd name="T37" fmla="*/ 9 h 120"/>
                  <a:gd name="T38" fmla="*/ 0 w 72"/>
                  <a:gd name="T39" fmla="*/ 9 h 120"/>
                  <a:gd name="T40" fmla="*/ 0 w 72"/>
                  <a:gd name="T41" fmla="*/ 9 h 120"/>
                  <a:gd name="T42" fmla="*/ 0 w 72"/>
                  <a:gd name="T43" fmla="*/ 8 h 120"/>
                  <a:gd name="T44" fmla="*/ 0 w 72"/>
                  <a:gd name="T45" fmla="*/ 9 h 12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72"/>
                  <a:gd name="T70" fmla="*/ 0 h 120"/>
                  <a:gd name="T71" fmla="*/ 72 w 72"/>
                  <a:gd name="T72" fmla="*/ 120 h 12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72" h="120">
                    <a:moveTo>
                      <a:pt x="0" y="112"/>
                    </a:moveTo>
                    <a:lnTo>
                      <a:pt x="0" y="104"/>
                    </a:lnTo>
                    <a:lnTo>
                      <a:pt x="8" y="96"/>
                    </a:lnTo>
                    <a:lnTo>
                      <a:pt x="16" y="80"/>
                    </a:lnTo>
                    <a:lnTo>
                      <a:pt x="24" y="56"/>
                    </a:lnTo>
                    <a:lnTo>
                      <a:pt x="32" y="40"/>
                    </a:lnTo>
                    <a:lnTo>
                      <a:pt x="40" y="16"/>
                    </a:lnTo>
                    <a:lnTo>
                      <a:pt x="48" y="8"/>
                    </a:lnTo>
                    <a:lnTo>
                      <a:pt x="56" y="0"/>
                    </a:lnTo>
                    <a:lnTo>
                      <a:pt x="72" y="0"/>
                    </a:lnTo>
                    <a:lnTo>
                      <a:pt x="72" y="16"/>
                    </a:lnTo>
                    <a:lnTo>
                      <a:pt x="72" y="32"/>
                    </a:lnTo>
                    <a:lnTo>
                      <a:pt x="64" y="48"/>
                    </a:lnTo>
                    <a:lnTo>
                      <a:pt x="56" y="56"/>
                    </a:lnTo>
                    <a:lnTo>
                      <a:pt x="56" y="64"/>
                    </a:lnTo>
                    <a:lnTo>
                      <a:pt x="56" y="80"/>
                    </a:lnTo>
                    <a:lnTo>
                      <a:pt x="40" y="96"/>
                    </a:lnTo>
                    <a:lnTo>
                      <a:pt x="24" y="112"/>
                    </a:lnTo>
                    <a:lnTo>
                      <a:pt x="8" y="120"/>
                    </a:lnTo>
                    <a:lnTo>
                      <a:pt x="0" y="120"/>
                    </a:lnTo>
                    <a:lnTo>
                      <a:pt x="0" y="112"/>
                    </a:lnTo>
                    <a:lnTo>
                      <a:pt x="0" y="104"/>
                    </a:lnTo>
                    <a:lnTo>
                      <a:pt x="0" y="112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Freeform 22"/>
              <p:cNvSpPr>
                <a:spLocks/>
              </p:cNvSpPr>
              <p:nvPr/>
            </p:nvSpPr>
            <p:spPr bwMode="auto">
              <a:xfrm>
                <a:off x="1335" y="2268"/>
                <a:ext cx="64" cy="93"/>
              </a:xfrm>
              <a:custGeom>
                <a:avLst/>
                <a:gdLst>
                  <a:gd name="T0" fmla="*/ 0 w 72"/>
                  <a:gd name="T1" fmla="*/ 9 h 120"/>
                  <a:gd name="T2" fmla="*/ 0 w 72"/>
                  <a:gd name="T3" fmla="*/ 8 h 120"/>
                  <a:gd name="T4" fmla="*/ 4 w 72"/>
                  <a:gd name="T5" fmla="*/ 7 h 120"/>
                  <a:gd name="T6" fmla="*/ 4 w 72"/>
                  <a:gd name="T7" fmla="*/ 6 h 120"/>
                  <a:gd name="T8" fmla="*/ 8 w 72"/>
                  <a:gd name="T9" fmla="*/ 4 h 120"/>
                  <a:gd name="T10" fmla="*/ 10 w 72"/>
                  <a:gd name="T11" fmla="*/ 3 h 120"/>
                  <a:gd name="T12" fmla="*/ 12 w 72"/>
                  <a:gd name="T13" fmla="*/ 2 h 120"/>
                  <a:gd name="T14" fmla="*/ 15 w 72"/>
                  <a:gd name="T15" fmla="*/ 2 h 120"/>
                  <a:gd name="T16" fmla="*/ 18 w 72"/>
                  <a:gd name="T17" fmla="*/ 0 h 120"/>
                  <a:gd name="T18" fmla="*/ 22 w 72"/>
                  <a:gd name="T19" fmla="*/ 0 h 120"/>
                  <a:gd name="T20" fmla="*/ 22 w 72"/>
                  <a:gd name="T21" fmla="*/ 2 h 120"/>
                  <a:gd name="T22" fmla="*/ 22 w 72"/>
                  <a:gd name="T23" fmla="*/ 2 h 120"/>
                  <a:gd name="T24" fmla="*/ 20 w 72"/>
                  <a:gd name="T25" fmla="*/ 4 h 120"/>
                  <a:gd name="T26" fmla="*/ 18 w 72"/>
                  <a:gd name="T27" fmla="*/ 4 h 120"/>
                  <a:gd name="T28" fmla="*/ 18 w 72"/>
                  <a:gd name="T29" fmla="*/ 5 h 120"/>
                  <a:gd name="T30" fmla="*/ 18 w 72"/>
                  <a:gd name="T31" fmla="*/ 6 h 120"/>
                  <a:gd name="T32" fmla="*/ 12 w 72"/>
                  <a:gd name="T33" fmla="*/ 7 h 120"/>
                  <a:gd name="T34" fmla="*/ 8 w 72"/>
                  <a:gd name="T35" fmla="*/ 9 h 120"/>
                  <a:gd name="T36" fmla="*/ 4 w 72"/>
                  <a:gd name="T37" fmla="*/ 9 h 120"/>
                  <a:gd name="T38" fmla="*/ 0 w 72"/>
                  <a:gd name="T39" fmla="*/ 9 h 120"/>
                  <a:gd name="T40" fmla="*/ 0 w 72"/>
                  <a:gd name="T41" fmla="*/ 9 h 120"/>
                  <a:gd name="T42" fmla="*/ 0 w 72"/>
                  <a:gd name="T43" fmla="*/ 8 h 12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2"/>
                  <a:gd name="T67" fmla="*/ 0 h 120"/>
                  <a:gd name="T68" fmla="*/ 72 w 72"/>
                  <a:gd name="T69" fmla="*/ 120 h 12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2" h="120">
                    <a:moveTo>
                      <a:pt x="0" y="112"/>
                    </a:moveTo>
                    <a:lnTo>
                      <a:pt x="0" y="104"/>
                    </a:lnTo>
                    <a:lnTo>
                      <a:pt x="8" y="96"/>
                    </a:lnTo>
                    <a:lnTo>
                      <a:pt x="16" y="80"/>
                    </a:lnTo>
                    <a:lnTo>
                      <a:pt x="24" y="56"/>
                    </a:lnTo>
                    <a:lnTo>
                      <a:pt x="32" y="40"/>
                    </a:lnTo>
                    <a:lnTo>
                      <a:pt x="40" y="16"/>
                    </a:lnTo>
                    <a:lnTo>
                      <a:pt x="48" y="8"/>
                    </a:lnTo>
                    <a:lnTo>
                      <a:pt x="56" y="0"/>
                    </a:lnTo>
                    <a:lnTo>
                      <a:pt x="72" y="0"/>
                    </a:lnTo>
                    <a:lnTo>
                      <a:pt x="72" y="16"/>
                    </a:lnTo>
                    <a:lnTo>
                      <a:pt x="72" y="32"/>
                    </a:lnTo>
                    <a:lnTo>
                      <a:pt x="64" y="48"/>
                    </a:lnTo>
                    <a:lnTo>
                      <a:pt x="56" y="56"/>
                    </a:lnTo>
                    <a:lnTo>
                      <a:pt x="56" y="64"/>
                    </a:lnTo>
                    <a:lnTo>
                      <a:pt x="56" y="80"/>
                    </a:lnTo>
                    <a:lnTo>
                      <a:pt x="40" y="96"/>
                    </a:lnTo>
                    <a:lnTo>
                      <a:pt x="24" y="112"/>
                    </a:lnTo>
                    <a:lnTo>
                      <a:pt x="8" y="120"/>
                    </a:lnTo>
                    <a:lnTo>
                      <a:pt x="0" y="120"/>
                    </a:lnTo>
                    <a:lnTo>
                      <a:pt x="0" y="112"/>
                    </a:lnTo>
                    <a:lnTo>
                      <a:pt x="0" y="104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1626" y="1816"/>
                <a:ext cx="1777" cy="779"/>
              </a:xfrm>
              <a:custGeom>
                <a:avLst/>
                <a:gdLst>
                  <a:gd name="T0" fmla="*/ 482 w 1995"/>
                  <a:gd name="T1" fmla="*/ 9 h 1006"/>
                  <a:gd name="T2" fmla="*/ 444 w 1995"/>
                  <a:gd name="T3" fmla="*/ 13 h 1006"/>
                  <a:gd name="T4" fmla="*/ 412 w 1995"/>
                  <a:gd name="T5" fmla="*/ 19 h 1006"/>
                  <a:gd name="T6" fmla="*/ 391 w 1995"/>
                  <a:gd name="T7" fmla="*/ 16 h 1006"/>
                  <a:gd name="T8" fmla="*/ 399 w 1995"/>
                  <a:gd name="T9" fmla="*/ 10 h 1006"/>
                  <a:gd name="T10" fmla="*/ 413 w 1995"/>
                  <a:gd name="T11" fmla="*/ 5 h 1006"/>
                  <a:gd name="T12" fmla="*/ 384 w 1995"/>
                  <a:gd name="T13" fmla="*/ 9 h 1006"/>
                  <a:gd name="T14" fmla="*/ 379 w 1995"/>
                  <a:gd name="T15" fmla="*/ 16 h 1006"/>
                  <a:gd name="T16" fmla="*/ 356 w 1995"/>
                  <a:gd name="T17" fmla="*/ 26 h 1006"/>
                  <a:gd name="T18" fmla="*/ 331 w 1995"/>
                  <a:gd name="T19" fmla="*/ 30 h 1006"/>
                  <a:gd name="T20" fmla="*/ 333 w 1995"/>
                  <a:gd name="T21" fmla="*/ 34 h 1006"/>
                  <a:gd name="T22" fmla="*/ 314 w 1995"/>
                  <a:gd name="T23" fmla="*/ 38 h 1006"/>
                  <a:gd name="T24" fmla="*/ 286 w 1995"/>
                  <a:gd name="T25" fmla="*/ 39 h 1006"/>
                  <a:gd name="T26" fmla="*/ 267 w 1995"/>
                  <a:gd name="T27" fmla="*/ 36 h 1006"/>
                  <a:gd name="T28" fmla="*/ 249 w 1995"/>
                  <a:gd name="T29" fmla="*/ 36 h 1006"/>
                  <a:gd name="T30" fmla="*/ 203 w 1995"/>
                  <a:gd name="T31" fmla="*/ 38 h 1006"/>
                  <a:gd name="T32" fmla="*/ 176 w 1995"/>
                  <a:gd name="T33" fmla="*/ 36 h 1006"/>
                  <a:gd name="T34" fmla="*/ 149 w 1995"/>
                  <a:gd name="T35" fmla="*/ 36 h 1006"/>
                  <a:gd name="T36" fmla="*/ 120 w 1995"/>
                  <a:gd name="T37" fmla="*/ 38 h 1006"/>
                  <a:gd name="T38" fmla="*/ 75 w 1995"/>
                  <a:gd name="T39" fmla="*/ 46 h 1006"/>
                  <a:gd name="T40" fmla="*/ 40 w 1995"/>
                  <a:gd name="T41" fmla="*/ 51 h 1006"/>
                  <a:gd name="T42" fmla="*/ 27 w 1995"/>
                  <a:gd name="T43" fmla="*/ 53 h 1006"/>
                  <a:gd name="T44" fmla="*/ 10 w 1995"/>
                  <a:gd name="T45" fmla="*/ 54 h 1006"/>
                  <a:gd name="T46" fmla="*/ 4 w 1995"/>
                  <a:gd name="T47" fmla="*/ 59 h 1006"/>
                  <a:gd name="T48" fmla="*/ 23 w 1995"/>
                  <a:gd name="T49" fmla="*/ 60 h 1006"/>
                  <a:gd name="T50" fmla="*/ 33 w 1995"/>
                  <a:gd name="T51" fmla="*/ 61 h 1006"/>
                  <a:gd name="T52" fmla="*/ 62 w 1995"/>
                  <a:gd name="T53" fmla="*/ 62 h 1006"/>
                  <a:gd name="T54" fmla="*/ 83 w 1995"/>
                  <a:gd name="T55" fmla="*/ 65 h 1006"/>
                  <a:gd name="T56" fmla="*/ 83 w 1995"/>
                  <a:gd name="T57" fmla="*/ 62 h 1006"/>
                  <a:gd name="T58" fmla="*/ 102 w 1995"/>
                  <a:gd name="T59" fmla="*/ 59 h 1006"/>
                  <a:gd name="T60" fmla="*/ 131 w 1995"/>
                  <a:gd name="T61" fmla="*/ 58 h 1006"/>
                  <a:gd name="T62" fmla="*/ 208 w 1995"/>
                  <a:gd name="T63" fmla="*/ 54 h 1006"/>
                  <a:gd name="T64" fmla="*/ 250 w 1995"/>
                  <a:gd name="T65" fmla="*/ 54 h 1006"/>
                  <a:gd name="T66" fmla="*/ 286 w 1995"/>
                  <a:gd name="T67" fmla="*/ 54 h 1006"/>
                  <a:gd name="T68" fmla="*/ 261 w 1995"/>
                  <a:gd name="T69" fmla="*/ 60 h 1006"/>
                  <a:gd name="T70" fmla="*/ 261 w 1995"/>
                  <a:gd name="T71" fmla="*/ 67 h 1006"/>
                  <a:gd name="T72" fmla="*/ 271 w 1995"/>
                  <a:gd name="T73" fmla="*/ 70 h 1006"/>
                  <a:gd name="T74" fmla="*/ 300 w 1995"/>
                  <a:gd name="T75" fmla="*/ 78 h 1006"/>
                  <a:gd name="T76" fmla="*/ 326 w 1995"/>
                  <a:gd name="T77" fmla="*/ 69 h 1006"/>
                  <a:gd name="T78" fmla="*/ 354 w 1995"/>
                  <a:gd name="T79" fmla="*/ 65 h 1006"/>
                  <a:gd name="T80" fmla="*/ 372 w 1995"/>
                  <a:gd name="T81" fmla="*/ 62 h 1006"/>
                  <a:gd name="T82" fmla="*/ 354 w 1995"/>
                  <a:gd name="T83" fmla="*/ 57 h 1006"/>
                  <a:gd name="T84" fmla="*/ 387 w 1995"/>
                  <a:gd name="T85" fmla="*/ 53 h 1006"/>
                  <a:gd name="T86" fmla="*/ 399 w 1995"/>
                  <a:gd name="T87" fmla="*/ 57 h 1006"/>
                  <a:gd name="T88" fmla="*/ 394 w 1995"/>
                  <a:gd name="T89" fmla="*/ 59 h 1006"/>
                  <a:gd name="T90" fmla="*/ 446 w 1995"/>
                  <a:gd name="T91" fmla="*/ 59 h 1006"/>
                  <a:gd name="T92" fmla="*/ 476 w 1995"/>
                  <a:gd name="T93" fmla="*/ 53 h 1006"/>
                  <a:gd name="T94" fmla="*/ 495 w 1995"/>
                  <a:gd name="T95" fmla="*/ 53 h 1006"/>
                  <a:gd name="T96" fmla="*/ 491 w 1995"/>
                  <a:gd name="T97" fmla="*/ 60 h 1006"/>
                  <a:gd name="T98" fmla="*/ 509 w 1995"/>
                  <a:gd name="T99" fmla="*/ 57 h 1006"/>
                  <a:gd name="T100" fmla="*/ 509 w 1995"/>
                  <a:gd name="T101" fmla="*/ 53 h 1006"/>
                  <a:gd name="T102" fmla="*/ 534 w 1995"/>
                  <a:gd name="T103" fmla="*/ 47 h 1006"/>
                  <a:gd name="T104" fmla="*/ 547 w 1995"/>
                  <a:gd name="T105" fmla="*/ 50 h 1006"/>
                  <a:gd name="T106" fmla="*/ 544 w 1995"/>
                  <a:gd name="T107" fmla="*/ 44 h 1006"/>
                  <a:gd name="T108" fmla="*/ 572 w 1995"/>
                  <a:gd name="T109" fmla="*/ 42 h 1006"/>
                  <a:gd name="T110" fmla="*/ 562 w 1995"/>
                  <a:gd name="T111" fmla="*/ 49 h 1006"/>
                  <a:gd name="T112" fmla="*/ 556 w 1995"/>
                  <a:gd name="T113" fmla="*/ 54 h 1006"/>
                  <a:gd name="T114" fmla="*/ 590 w 1995"/>
                  <a:gd name="T115" fmla="*/ 49 h 1006"/>
                  <a:gd name="T116" fmla="*/ 594 w 1995"/>
                  <a:gd name="T117" fmla="*/ 44 h 1006"/>
                  <a:gd name="T118" fmla="*/ 617 w 1995"/>
                  <a:gd name="T119" fmla="*/ 39 h 1006"/>
                  <a:gd name="T120" fmla="*/ 605 w 1995"/>
                  <a:gd name="T121" fmla="*/ 36 h 1006"/>
                  <a:gd name="T122" fmla="*/ 613 w 1995"/>
                  <a:gd name="T123" fmla="*/ 20 h 10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95"/>
                  <a:gd name="T187" fmla="*/ 0 h 1006"/>
                  <a:gd name="T188" fmla="*/ 1995 w 1995"/>
                  <a:gd name="T189" fmla="*/ 1006 h 10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95" h="1006">
                    <a:moveTo>
                      <a:pt x="1604" y="0"/>
                    </a:moveTo>
                    <a:lnTo>
                      <a:pt x="1588" y="40"/>
                    </a:lnTo>
                    <a:lnTo>
                      <a:pt x="1572" y="56"/>
                    </a:lnTo>
                    <a:lnTo>
                      <a:pt x="1564" y="72"/>
                    </a:lnTo>
                    <a:lnTo>
                      <a:pt x="1548" y="96"/>
                    </a:lnTo>
                    <a:lnTo>
                      <a:pt x="1532" y="120"/>
                    </a:lnTo>
                    <a:lnTo>
                      <a:pt x="1524" y="128"/>
                    </a:lnTo>
                    <a:lnTo>
                      <a:pt x="1508" y="144"/>
                    </a:lnTo>
                    <a:lnTo>
                      <a:pt x="1492" y="152"/>
                    </a:lnTo>
                    <a:lnTo>
                      <a:pt x="1460" y="152"/>
                    </a:lnTo>
                    <a:lnTo>
                      <a:pt x="1436" y="160"/>
                    </a:lnTo>
                    <a:lnTo>
                      <a:pt x="1412" y="176"/>
                    </a:lnTo>
                    <a:lnTo>
                      <a:pt x="1380" y="192"/>
                    </a:lnTo>
                    <a:lnTo>
                      <a:pt x="1348" y="200"/>
                    </a:lnTo>
                    <a:lnTo>
                      <a:pt x="1332" y="200"/>
                    </a:lnTo>
                    <a:lnTo>
                      <a:pt x="1332" y="208"/>
                    </a:lnTo>
                    <a:lnTo>
                      <a:pt x="1325" y="232"/>
                    </a:lnTo>
                    <a:lnTo>
                      <a:pt x="1309" y="248"/>
                    </a:lnTo>
                    <a:lnTo>
                      <a:pt x="1293" y="248"/>
                    </a:lnTo>
                    <a:lnTo>
                      <a:pt x="1285" y="240"/>
                    </a:lnTo>
                    <a:lnTo>
                      <a:pt x="1277" y="240"/>
                    </a:lnTo>
                    <a:lnTo>
                      <a:pt x="1261" y="224"/>
                    </a:lnTo>
                    <a:lnTo>
                      <a:pt x="1245" y="216"/>
                    </a:lnTo>
                    <a:lnTo>
                      <a:pt x="1245" y="208"/>
                    </a:lnTo>
                    <a:lnTo>
                      <a:pt x="1253" y="200"/>
                    </a:lnTo>
                    <a:lnTo>
                      <a:pt x="1253" y="176"/>
                    </a:lnTo>
                    <a:lnTo>
                      <a:pt x="1253" y="152"/>
                    </a:lnTo>
                    <a:lnTo>
                      <a:pt x="1253" y="144"/>
                    </a:lnTo>
                    <a:lnTo>
                      <a:pt x="1253" y="136"/>
                    </a:lnTo>
                    <a:lnTo>
                      <a:pt x="1269" y="128"/>
                    </a:lnTo>
                    <a:lnTo>
                      <a:pt x="1285" y="112"/>
                    </a:lnTo>
                    <a:lnTo>
                      <a:pt x="1301" y="104"/>
                    </a:lnTo>
                    <a:lnTo>
                      <a:pt x="1309" y="88"/>
                    </a:lnTo>
                    <a:lnTo>
                      <a:pt x="1325" y="80"/>
                    </a:lnTo>
                    <a:lnTo>
                      <a:pt x="1325" y="72"/>
                    </a:lnTo>
                    <a:lnTo>
                      <a:pt x="1317" y="64"/>
                    </a:lnTo>
                    <a:lnTo>
                      <a:pt x="1301" y="56"/>
                    </a:lnTo>
                    <a:lnTo>
                      <a:pt x="1293" y="64"/>
                    </a:lnTo>
                    <a:lnTo>
                      <a:pt x="1269" y="72"/>
                    </a:lnTo>
                    <a:lnTo>
                      <a:pt x="1245" y="80"/>
                    </a:lnTo>
                    <a:lnTo>
                      <a:pt x="1229" y="88"/>
                    </a:lnTo>
                    <a:lnTo>
                      <a:pt x="1221" y="112"/>
                    </a:lnTo>
                    <a:lnTo>
                      <a:pt x="1221" y="128"/>
                    </a:lnTo>
                    <a:lnTo>
                      <a:pt x="1213" y="136"/>
                    </a:lnTo>
                    <a:lnTo>
                      <a:pt x="1205" y="152"/>
                    </a:lnTo>
                    <a:lnTo>
                      <a:pt x="1197" y="168"/>
                    </a:lnTo>
                    <a:lnTo>
                      <a:pt x="1197" y="184"/>
                    </a:lnTo>
                    <a:lnTo>
                      <a:pt x="1205" y="208"/>
                    </a:lnTo>
                    <a:lnTo>
                      <a:pt x="1205" y="232"/>
                    </a:lnTo>
                    <a:lnTo>
                      <a:pt x="1205" y="248"/>
                    </a:lnTo>
                    <a:lnTo>
                      <a:pt x="1189" y="280"/>
                    </a:lnTo>
                    <a:lnTo>
                      <a:pt x="1165" y="304"/>
                    </a:lnTo>
                    <a:lnTo>
                      <a:pt x="1149" y="328"/>
                    </a:lnTo>
                    <a:lnTo>
                      <a:pt x="1133" y="336"/>
                    </a:lnTo>
                    <a:lnTo>
                      <a:pt x="1117" y="344"/>
                    </a:lnTo>
                    <a:lnTo>
                      <a:pt x="1109" y="344"/>
                    </a:lnTo>
                    <a:lnTo>
                      <a:pt x="1109" y="352"/>
                    </a:lnTo>
                    <a:lnTo>
                      <a:pt x="1101" y="352"/>
                    </a:lnTo>
                    <a:lnTo>
                      <a:pt x="1077" y="375"/>
                    </a:lnTo>
                    <a:lnTo>
                      <a:pt x="1053" y="391"/>
                    </a:lnTo>
                    <a:lnTo>
                      <a:pt x="1037" y="407"/>
                    </a:lnTo>
                    <a:lnTo>
                      <a:pt x="1029" y="415"/>
                    </a:lnTo>
                    <a:lnTo>
                      <a:pt x="1037" y="423"/>
                    </a:lnTo>
                    <a:lnTo>
                      <a:pt x="1053" y="431"/>
                    </a:lnTo>
                    <a:lnTo>
                      <a:pt x="1061" y="431"/>
                    </a:lnTo>
                    <a:lnTo>
                      <a:pt x="1061" y="439"/>
                    </a:lnTo>
                    <a:lnTo>
                      <a:pt x="1053" y="447"/>
                    </a:lnTo>
                    <a:lnTo>
                      <a:pt x="1037" y="463"/>
                    </a:lnTo>
                    <a:lnTo>
                      <a:pt x="1021" y="463"/>
                    </a:lnTo>
                    <a:lnTo>
                      <a:pt x="1013" y="463"/>
                    </a:lnTo>
                    <a:lnTo>
                      <a:pt x="1013" y="471"/>
                    </a:lnTo>
                    <a:lnTo>
                      <a:pt x="997" y="487"/>
                    </a:lnTo>
                    <a:lnTo>
                      <a:pt x="973" y="503"/>
                    </a:lnTo>
                    <a:lnTo>
                      <a:pt x="958" y="511"/>
                    </a:lnTo>
                    <a:lnTo>
                      <a:pt x="950" y="511"/>
                    </a:lnTo>
                    <a:lnTo>
                      <a:pt x="942" y="511"/>
                    </a:lnTo>
                    <a:lnTo>
                      <a:pt x="926" y="503"/>
                    </a:lnTo>
                    <a:lnTo>
                      <a:pt x="910" y="495"/>
                    </a:lnTo>
                    <a:lnTo>
                      <a:pt x="894" y="479"/>
                    </a:lnTo>
                    <a:lnTo>
                      <a:pt x="886" y="463"/>
                    </a:lnTo>
                    <a:lnTo>
                      <a:pt x="870" y="455"/>
                    </a:lnTo>
                    <a:lnTo>
                      <a:pt x="870" y="447"/>
                    </a:lnTo>
                    <a:lnTo>
                      <a:pt x="870" y="455"/>
                    </a:lnTo>
                    <a:lnTo>
                      <a:pt x="846" y="455"/>
                    </a:lnTo>
                    <a:lnTo>
                      <a:pt x="830" y="463"/>
                    </a:lnTo>
                    <a:lnTo>
                      <a:pt x="822" y="463"/>
                    </a:lnTo>
                    <a:lnTo>
                      <a:pt x="814" y="455"/>
                    </a:lnTo>
                    <a:lnTo>
                      <a:pt x="806" y="455"/>
                    </a:lnTo>
                    <a:lnTo>
                      <a:pt x="806" y="463"/>
                    </a:lnTo>
                    <a:lnTo>
                      <a:pt x="790" y="463"/>
                    </a:lnTo>
                    <a:lnTo>
                      <a:pt x="766" y="455"/>
                    </a:lnTo>
                    <a:lnTo>
                      <a:pt x="750" y="455"/>
                    </a:lnTo>
                    <a:lnTo>
                      <a:pt x="734" y="463"/>
                    </a:lnTo>
                    <a:lnTo>
                      <a:pt x="702" y="479"/>
                    </a:lnTo>
                    <a:lnTo>
                      <a:pt x="670" y="487"/>
                    </a:lnTo>
                    <a:lnTo>
                      <a:pt x="646" y="487"/>
                    </a:lnTo>
                    <a:lnTo>
                      <a:pt x="638" y="479"/>
                    </a:lnTo>
                    <a:lnTo>
                      <a:pt x="630" y="479"/>
                    </a:lnTo>
                    <a:lnTo>
                      <a:pt x="614" y="471"/>
                    </a:lnTo>
                    <a:lnTo>
                      <a:pt x="599" y="463"/>
                    </a:lnTo>
                    <a:lnTo>
                      <a:pt x="591" y="471"/>
                    </a:lnTo>
                    <a:lnTo>
                      <a:pt x="559" y="471"/>
                    </a:lnTo>
                    <a:lnTo>
                      <a:pt x="535" y="471"/>
                    </a:lnTo>
                    <a:lnTo>
                      <a:pt x="519" y="463"/>
                    </a:lnTo>
                    <a:lnTo>
                      <a:pt x="511" y="463"/>
                    </a:lnTo>
                    <a:lnTo>
                      <a:pt x="503" y="463"/>
                    </a:lnTo>
                    <a:lnTo>
                      <a:pt x="487" y="463"/>
                    </a:lnTo>
                    <a:lnTo>
                      <a:pt x="471" y="463"/>
                    </a:lnTo>
                    <a:lnTo>
                      <a:pt x="455" y="463"/>
                    </a:lnTo>
                    <a:lnTo>
                      <a:pt x="431" y="463"/>
                    </a:lnTo>
                    <a:lnTo>
                      <a:pt x="415" y="463"/>
                    </a:lnTo>
                    <a:lnTo>
                      <a:pt x="407" y="463"/>
                    </a:lnTo>
                    <a:lnTo>
                      <a:pt x="391" y="471"/>
                    </a:lnTo>
                    <a:lnTo>
                      <a:pt x="383" y="487"/>
                    </a:lnTo>
                    <a:lnTo>
                      <a:pt x="367" y="495"/>
                    </a:lnTo>
                    <a:lnTo>
                      <a:pt x="343" y="503"/>
                    </a:lnTo>
                    <a:lnTo>
                      <a:pt x="311" y="535"/>
                    </a:lnTo>
                    <a:lnTo>
                      <a:pt x="287" y="567"/>
                    </a:lnTo>
                    <a:lnTo>
                      <a:pt x="263" y="583"/>
                    </a:lnTo>
                    <a:lnTo>
                      <a:pt x="240" y="599"/>
                    </a:lnTo>
                    <a:lnTo>
                      <a:pt x="216" y="615"/>
                    </a:lnTo>
                    <a:lnTo>
                      <a:pt x="200" y="623"/>
                    </a:lnTo>
                    <a:lnTo>
                      <a:pt x="184" y="631"/>
                    </a:lnTo>
                    <a:lnTo>
                      <a:pt x="160" y="639"/>
                    </a:lnTo>
                    <a:lnTo>
                      <a:pt x="144" y="647"/>
                    </a:lnTo>
                    <a:lnTo>
                      <a:pt x="128" y="663"/>
                    </a:lnTo>
                    <a:lnTo>
                      <a:pt x="120" y="679"/>
                    </a:lnTo>
                    <a:lnTo>
                      <a:pt x="112" y="679"/>
                    </a:lnTo>
                    <a:lnTo>
                      <a:pt x="104" y="679"/>
                    </a:lnTo>
                    <a:lnTo>
                      <a:pt x="104" y="687"/>
                    </a:lnTo>
                    <a:lnTo>
                      <a:pt x="96" y="687"/>
                    </a:lnTo>
                    <a:lnTo>
                      <a:pt x="88" y="687"/>
                    </a:lnTo>
                    <a:lnTo>
                      <a:pt x="80" y="687"/>
                    </a:lnTo>
                    <a:lnTo>
                      <a:pt x="72" y="687"/>
                    </a:lnTo>
                    <a:lnTo>
                      <a:pt x="64" y="687"/>
                    </a:lnTo>
                    <a:lnTo>
                      <a:pt x="56" y="687"/>
                    </a:lnTo>
                    <a:lnTo>
                      <a:pt x="40" y="687"/>
                    </a:lnTo>
                    <a:lnTo>
                      <a:pt x="32" y="695"/>
                    </a:lnTo>
                    <a:lnTo>
                      <a:pt x="24" y="703"/>
                    </a:lnTo>
                    <a:lnTo>
                      <a:pt x="16" y="711"/>
                    </a:lnTo>
                    <a:lnTo>
                      <a:pt x="8" y="727"/>
                    </a:lnTo>
                    <a:lnTo>
                      <a:pt x="0" y="751"/>
                    </a:lnTo>
                    <a:lnTo>
                      <a:pt x="0" y="759"/>
                    </a:lnTo>
                    <a:lnTo>
                      <a:pt x="8" y="759"/>
                    </a:lnTo>
                    <a:lnTo>
                      <a:pt x="16" y="767"/>
                    </a:lnTo>
                    <a:lnTo>
                      <a:pt x="16" y="775"/>
                    </a:lnTo>
                    <a:lnTo>
                      <a:pt x="24" y="775"/>
                    </a:lnTo>
                    <a:lnTo>
                      <a:pt x="32" y="775"/>
                    </a:lnTo>
                    <a:lnTo>
                      <a:pt x="56" y="775"/>
                    </a:lnTo>
                    <a:lnTo>
                      <a:pt x="72" y="783"/>
                    </a:lnTo>
                    <a:lnTo>
                      <a:pt x="72" y="791"/>
                    </a:lnTo>
                    <a:lnTo>
                      <a:pt x="80" y="791"/>
                    </a:lnTo>
                    <a:lnTo>
                      <a:pt x="80" y="799"/>
                    </a:lnTo>
                    <a:lnTo>
                      <a:pt x="88" y="799"/>
                    </a:lnTo>
                    <a:lnTo>
                      <a:pt x="96" y="799"/>
                    </a:lnTo>
                    <a:lnTo>
                      <a:pt x="104" y="791"/>
                    </a:lnTo>
                    <a:lnTo>
                      <a:pt x="112" y="791"/>
                    </a:lnTo>
                    <a:lnTo>
                      <a:pt x="128" y="791"/>
                    </a:lnTo>
                    <a:lnTo>
                      <a:pt x="152" y="783"/>
                    </a:lnTo>
                    <a:lnTo>
                      <a:pt x="160" y="783"/>
                    </a:lnTo>
                    <a:lnTo>
                      <a:pt x="176" y="783"/>
                    </a:lnTo>
                    <a:lnTo>
                      <a:pt x="200" y="799"/>
                    </a:lnTo>
                    <a:lnTo>
                      <a:pt x="216" y="815"/>
                    </a:lnTo>
                    <a:lnTo>
                      <a:pt x="232" y="831"/>
                    </a:lnTo>
                    <a:lnTo>
                      <a:pt x="240" y="831"/>
                    </a:lnTo>
                    <a:lnTo>
                      <a:pt x="255" y="831"/>
                    </a:lnTo>
                    <a:lnTo>
                      <a:pt x="255" y="823"/>
                    </a:lnTo>
                    <a:lnTo>
                      <a:pt x="263" y="831"/>
                    </a:lnTo>
                    <a:lnTo>
                      <a:pt x="287" y="839"/>
                    </a:lnTo>
                    <a:lnTo>
                      <a:pt x="295" y="839"/>
                    </a:lnTo>
                    <a:lnTo>
                      <a:pt x="295" y="831"/>
                    </a:lnTo>
                    <a:lnTo>
                      <a:pt x="279" y="815"/>
                    </a:lnTo>
                    <a:lnTo>
                      <a:pt x="263" y="807"/>
                    </a:lnTo>
                    <a:lnTo>
                      <a:pt x="263" y="799"/>
                    </a:lnTo>
                    <a:lnTo>
                      <a:pt x="263" y="783"/>
                    </a:lnTo>
                    <a:lnTo>
                      <a:pt x="279" y="759"/>
                    </a:lnTo>
                    <a:lnTo>
                      <a:pt x="303" y="743"/>
                    </a:lnTo>
                    <a:lnTo>
                      <a:pt x="327" y="735"/>
                    </a:lnTo>
                    <a:lnTo>
                      <a:pt x="335" y="751"/>
                    </a:lnTo>
                    <a:lnTo>
                      <a:pt x="327" y="759"/>
                    </a:lnTo>
                    <a:lnTo>
                      <a:pt x="335" y="767"/>
                    </a:lnTo>
                    <a:lnTo>
                      <a:pt x="351" y="775"/>
                    </a:lnTo>
                    <a:lnTo>
                      <a:pt x="359" y="775"/>
                    </a:lnTo>
                    <a:lnTo>
                      <a:pt x="367" y="767"/>
                    </a:lnTo>
                    <a:lnTo>
                      <a:pt x="383" y="759"/>
                    </a:lnTo>
                    <a:lnTo>
                      <a:pt x="415" y="751"/>
                    </a:lnTo>
                    <a:lnTo>
                      <a:pt x="463" y="751"/>
                    </a:lnTo>
                    <a:lnTo>
                      <a:pt x="503" y="743"/>
                    </a:lnTo>
                    <a:lnTo>
                      <a:pt x="551" y="719"/>
                    </a:lnTo>
                    <a:lnTo>
                      <a:pt x="599" y="711"/>
                    </a:lnTo>
                    <a:lnTo>
                      <a:pt x="638" y="703"/>
                    </a:lnTo>
                    <a:lnTo>
                      <a:pt x="662" y="703"/>
                    </a:lnTo>
                    <a:lnTo>
                      <a:pt x="702" y="695"/>
                    </a:lnTo>
                    <a:lnTo>
                      <a:pt x="726" y="687"/>
                    </a:lnTo>
                    <a:lnTo>
                      <a:pt x="750" y="679"/>
                    </a:lnTo>
                    <a:lnTo>
                      <a:pt x="774" y="687"/>
                    </a:lnTo>
                    <a:lnTo>
                      <a:pt x="790" y="703"/>
                    </a:lnTo>
                    <a:lnTo>
                      <a:pt x="798" y="703"/>
                    </a:lnTo>
                    <a:lnTo>
                      <a:pt x="814" y="711"/>
                    </a:lnTo>
                    <a:lnTo>
                      <a:pt x="838" y="719"/>
                    </a:lnTo>
                    <a:lnTo>
                      <a:pt x="854" y="719"/>
                    </a:lnTo>
                    <a:lnTo>
                      <a:pt x="878" y="711"/>
                    </a:lnTo>
                    <a:lnTo>
                      <a:pt x="902" y="703"/>
                    </a:lnTo>
                    <a:lnTo>
                      <a:pt x="910" y="703"/>
                    </a:lnTo>
                    <a:lnTo>
                      <a:pt x="910" y="719"/>
                    </a:lnTo>
                    <a:lnTo>
                      <a:pt x="902" y="743"/>
                    </a:lnTo>
                    <a:lnTo>
                      <a:pt x="886" y="759"/>
                    </a:lnTo>
                    <a:lnTo>
                      <a:pt x="870" y="775"/>
                    </a:lnTo>
                    <a:lnTo>
                      <a:pt x="846" y="783"/>
                    </a:lnTo>
                    <a:lnTo>
                      <a:pt x="830" y="775"/>
                    </a:lnTo>
                    <a:lnTo>
                      <a:pt x="822" y="775"/>
                    </a:lnTo>
                    <a:lnTo>
                      <a:pt x="830" y="783"/>
                    </a:lnTo>
                    <a:lnTo>
                      <a:pt x="838" y="807"/>
                    </a:lnTo>
                    <a:lnTo>
                      <a:pt x="838" y="823"/>
                    </a:lnTo>
                    <a:lnTo>
                      <a:pt x="838" y="847"/>
                    </a:lnTo>
                    <a:lnTo>
                      <a:pt x="830" y="871"/>
                    </a:lnTo>
                    <a:lnTo>
                      <a:pt x="822" y="887"/>
                    </a:lnTo>
                    <a:lnTo>
                      <a:pt x="814" y="887"/>
                    </a:lnTo>
                    <a:lnTo>
                      <a:pt x="822" y="894"/>
                    </a:lnTo>
                    <a:lnTo>
                      <a:pt x="830" y="902"/>
                    </a:lnTo>
                    <a:lnTo>
                      <a:pt x="846" y="910"/>
                    </a:lnTo>
                    <a:lnTo>
                      <a:pt x="862" y="918"/>
                    </a:lnTo>
                    <a:lnTo>
                      <a:pt x="878" y="942"/>
                    </a:lnTo>
                    <a:lnTo>
                      <a:pt x="878" y="958"/>
                    </a:lnTo>
                    <a:lnTo>
                      <a:pt x="886" y="974"/>
                    </a:lnTo>
                    <a:lnTo>
                      <a:pt x="918" y="990"/>
                    </a:lnTo>
                    <a:lnTo>
                      <a:pt x="942" y="1006"/>
                    </a:lnTo>
                    <a:lnTo>
                      <a:pt x="950" y="1006"/>
                    </a:lnTo>
                    <a:lnTo>
                      <a:pt x="966" y="990"/>
                    </a:lnTo>
                    <a:lnTo>
                      <a:pt x="981" y="974"/>
                    </a:lnTo>
                    <a:lnTo>
                      <a:pt x="989" y="950"/>
                    </a:lnTo>
                    <a:lnTo>
                      <a:pt x="1005" y="926"/>
                    </a:lnTo>
                    <a:lnTo>
                      <a:pt x="1021" y="910"/>
                    </a:lnTo>
                    <a:lnTo>
                      <a:pt x="1037" y="894"/>
                    </a:lnTo>
                    <a:lnTo>
                      <a:pt x="1053" y="879"/>
                    </a:lnTo>
                    <a:lnTo>
                      <a:pt x="1061" y="863"/>
                    </a:lnTo>
                    <a:lnTo>
                      <a:pt x="1061" y="855"/>
                    </a:lnTo>
                    <a:lnTo>
                      <a:pt x="1069" y="847"/>
                    </a:lnTo>
                    <a:lnTo>
                      <a:pt x="1101" y="847"/>
                    </a:lnTo>
                    <a:lnTo>
                      <a:pt x="1125" y="839"/>
                    </a:lnTo>
                    <a:lnTo>
                      <a:pt x="1133" y="831"/>
                    </a:lnTo>
                    <a:lnTo>
                      <a:pt x="1149" y="831"/>
                    </a:lnTo>
                    <a:lnTo>
                      <a:pt x="1165" y="831"/>
                    </a:lnTo>
                    <a:lnTo>
                      <a:pt x="1181" y="831"/>
                    </a:lnTo>
                    <a:lnTo>
                      <a:pt x="1181" y="815"/>
                    </a:lnTo>
                    <a:lnTo>
                      <a:pt x="1181" y="799"/>
                    </a:lnTo>
                    <a:lnTo>
                      <a:pt x="1181" y="783"/>
                    </a:lnTo>
                    <a:lnTo>
                      <a:pt x="1165" y="775"/>
                    </a:lnTo>
                    <a:lnTo>
                      <a:pt x="1149" y="767"/>
                    </a:lnTo>
                    <a:lnTo>
                      <a:pt x="1133" y="759"/>
                    </a:lnTo>
                    <a:lnTo>
                      <a:pt x="1117" y="743"/>
                    </a:lnTo>
                    <a:lnTo>
                      <a:pt x="1125" y="719"/>
                    </a:lnTo>
                    <a:lnTo>
                      <a:pt x="1133" y="703"/>
                    </a:lnTo>
                    <a:lnTo>
                      <a:pt x="1149" y="695"/>
                    </a:lnTo>
                    <a:lnTo>
                      <a:pt x="1173" y="679"/>
                    </a:lnTo>
                    <a:lnTo>
                      <a:pt x="1197" y="671"/>
                    </a:lnTo>
                    <a:lnTo>
                      <a:pt x="1213" y="663"/>
                    </a:lnTo>
                    <a:lnTo>
                      <a:pt x="1229" y="679"/>
                    </a:lnTo>
                    <a:lnTo>
                      <a:pt x="1245" y="695"/>
                    </a:lnTo>
                    <a:lnTo>
                      <a:pt x="1253" y="703"/>
                    </a:lnTo>
                    <a:lnTo>
                      <a:pt x="1269" y="711"/>
                    </a:lnTo>
                    <a:lnTo>
                      <a:pt x="1277" y="727"/>
                    </a:lnTo>
                    <a:lnTo>
                      <a:pt x="1277" y="735"/>
                    </a:lnTo>
                    <a:lnTo>
                      <a:pt x="1269" y="743"/>
                    </a:lnTo>
                    <a:lnTo>
                      <a:pt x="1245" y="751"/>
                    </a:lnTo>
                    <a:lnTo>
                      <a:pt x="1229" y="751"/>
                    </a:lnTo>
                    <a:lnTo>
                      <a:pt x="1221" y="759"/>
                    </a:lnTo>
                    <a:lnTo>
                      <a:pt x="1229" y="767"/>
                    </a:lnTo>
                    <a:lnTo>
                      <a:pt x="1237" y="767"/>
                    </a:lnTo>
                    <a:lnTo>
                      <a:pt x="1253" y="759"/>
                    </a:lnTo>
                    <a:lnTo>
                      <a:pt x="1277" y="759"/>
                    </a:lnTo>
                    <a:lnTo>
                      <a:pt x="1301" y="751"/>
                    </a:lnTo>
                    <a:lnTo>
                      <a:pt x="1317" y="751"/>
                    </a:lnTo>
                    <a:lnTo>
                      <a:pt x="1364" y="751"/>
                    </a:lnTo>
                    <a:lnTo>
                      <a:pt x="1396" y="751"/>
                    </a:lnTo>
                    <a:lnTo>
                      <a:pt x="1420" y="759"/>
                    </a:lnTo>
                    <a:lnTo>
                      <a:pt x="1444" y="767"/>
                    </a:lnTo>
                    <a:lnTo>
                      <a:pt x="1452" y="759"/>
                    </a:lnTo>
                    <a:lnTo>
                      <a:pt x="1460" y="727"/>
                    </a:lnTo>
                    <a:lnTo>
                      <a:pt x="1476" y="711"/>
                    </a:lnTo>
                    <a:lnTo>
                      <a:pt x="1492" y="703"/>
                    </a:lnTo>
                    <a:lnTo>
                      <a:pt x="1516" y="679"/>
                    </a:lnTo>
                    <a:lnTo>
                      <a:pt x="1532" y="663"/>
                    </a:lnTo>
                    <a:lnTo>
                      <a:pt x="1548" y="655"/>
                    </a:lnTo>
                    <a:lnTo>
                      <a:pt x="1564" y="663"/>
                    </a:lnTo>
                    <a:lnTo>
                      <a:pt x="1572" y="671"/>
                    </a:lnTo>
                    <a:lnTo>
                      <a:pt x="1580" y="679"/>
                    </a:lnTo>
                    <a:lnTo>
                      <a:pt x="1572" y="687"/>
                    </a:lnTo>
                    <a:lnTo>
                      <a:pt x="1564" y="703"/>
                    </a:lnTo>
                    <a:lnTo>
                      <a:pt x="1556" y="735"/>
                    </a:lnTo>
                    <a:lnTo>
                      <a:pt x="1556" y="767"/>
                    </a:lnTo>
                    <a:lnTo>
                      <a:pt x="1556" y="775"/>
                    </a:lnTo>
                    <a:lnTo>
                      <a:pt x="1564" y="775"/>
                    </a:lnTo>
                    <a:lnTo>
                      <a:pt x="1564" y="783"/>
                    </a:lnTo>
                    <a:lnTo>
                      <a:pt x="1572" y="783"/>
                    </a:lnTo>
                    <a:lnTo>
                      <a:pt x="1580" y="767"/>
                    </a:lnTo>
                    <a:lnTo>
                      <a:pt x="1596" y="751"/>
                    </a:lnTo>
                    <a:lnTo>
                      <a:pt x="1604" y="743"/>
                    </a:lnTo>
                    <a:lnTo>
                      <a:pt x="1612" y="735"/>
                    </a:lnTo>
                    <a:lnTo>
                      <a:pt x="1620" y="727"/>
                    </a:lnTo>
                    <a:lnTo>
                      <a:pt x="1620" y="719"/>
                    </a:lnTo>
                    <a:lnTo>
                      <a:pt x="1628" y="719"/>
                    </a:lnTo>
                    <a:lnTo>
                      <a:pt x="1628" y="711"/>
                    </a:lnTo>
                    <a:lnTo>
                      <a:pt x="1628" y="703"/>
                    </a:lnTo>
                    <a:lnTo>
                      <a:pt x="1628" y="695"/>
                    </a:lnTo>
                    <a:lnTo>
                      <a:pt x="1620" y="687"/>
                    </a:lnTo>
                    <a:lnTo>
                      <a:pt x="1620" y="679"/>
                    </a:lnTo>
                    <a:lnTo>
                      <a:pt x="1620" y="663"/>
                    </a:lnTo>
                    <a:lnTo>
                      <a:pt x="1628" y="647"/>
                    </a:lnTo>
                    <a:lnTo>
                      <a:pt x="1652" y="623"/>
                    </a:lnTo>
                    <a:lnTo>
                      <a:pt x="1676" y="607"/>
                    </a:lnTo>
                    <a:lnTo>
                      <a:pt x="1699" y="615"/>
                    </a:lnTo>
                    <a:lnTo>
                      <a:pt x="1715" y="623"/>
                    </a:lnTo>
                    <a:lnTo>
                      <a:pt x="1723" y="631"/>
                    </a:lnTo>
                    <a:lnTo>
                      <a:pt x="1723" y="639"/>
                    </a:lnTo>
                    <a:lnTo>
                      <a:pt x="1723" y="647"/>
                    </a:lnTo>
                    <a:lnTo>
                      <a:pt x="1731" y="647"/>
                    </a:lnTo>
                    <a:lnTo>
                      <a:pt x="1739" y="647"/>
                    </a:lnTo>
                    <a:lnTo>
                      <a:pt x="1755" y="647"/>
                    </a:lnTo>
                    <a:lnTo>
                      <a:pt x="1747" y="631"/>
                    </a:lnTo>
                    <a:lnTo>
                      <a:pt x="1739" y="615"/>
                    </a:lnTo>
                    <a:lnTo>
                      <a:pt x="1739" y="607"/>
                    </a:lnTo>
                    <a:lnTo>
                      <a:pt x="1739" y="591"/>
                    </a:lnTo>
                    <a:lnTo>
                      <a:pt x="1731" y="575"/>
                    </a:lnTo>
                    <a:lnTo>
                      <a:pt x="1739" y="559"/>
                    </a:lnTo>
                    <a:lnTo>
                      <a:pt x="1755" y="543"/>
                    </a:lnTo>
                    <a:lnTo>
                      <a:pt x="1771" y="535"/>
                    </a:lnTo>
                    <a:lnTo>
                      <a:pt x="1795" y="527"/>
                    </a:lnTo>
                    <a:lnTo>
                      <a:pt x="1811" y="535"/>
                    </a:lnTo>
                    <a:lnTo>
                      <a:pt x="1819" y="543"/>
                    </a:lnTo>
                    <a:lnTo>
                      <a:pt x="1827" y="551"/>
                    </a:lnTo>
                    <a:lnTo>
                      <a:pt x="1827" y="567"/>
                    </a:lnTo>
                    <a:lnTo>
                      <a:pt x="1827" y="583"/>
                    </a:lnTo>
                    <a:lnTo>
                      <a:pt x="1819" y="591"/>
                    </a:lnTo>
                    <a:lnTo>
                      <a:pt x="1803" y="599"/>
                    </a:lnTo>
                    <a:lnTo>
                      <a:pt x="1787" y="623"/>
                    </a:lnTo>
                    <a:lnTo>
                      <a:pt x="1771" y="647"/>
                    </a:lnTo>
                    <a:lnTo>
                      <a:pt x="1763" y="663"/>
                    </a:lnTo>
                    <a:lnTo>
                      <a:pt x="1763" y="671"/>
                    </a:lnTo>
                    <a:lnTo>
                      <a:pt x="1763" y="679"/>
                    </a:lnTo>
                    <a:lnTo>
                      <a:pt x="1763" y="687"/>
                    </a:lnTo>
                    <a:lnTo>
                      <a:pt x="1771" y="703"/>
                    </a:lnTo>
                    <a:lnTo>
                      <a:pt x="1779" y="711"/>
                    </a:lnTo>
                    <a:lnTo>
                      <a:pt x="1795" y="703"/>
                    </a:lnTo>
                    <a:lnTo>
                      <a:pt x="1819" y="671"/>
                    </a:lnTo>
                    <a:lnTo>
                      <a:pt x="1851" y="647"/>
                    </a:lnTo>
                    <a:lnTo>
                      <a:pt x="1875" y="631"/>
                    </a:lnTo>
                    <a:lnTo>
                      <a:pt x="1875" y="623"/>
                    </a:lnTo>
                    <a:lnTo>
                      <a:pt x="1875" y="615"/>
                    </a:lnTo>
                    <a:lnTo>
                      <a:pt x="1875" y="599"/>
                    </a:lnTo>
                    <a:lnTo>
                      <a:pt x="1875" y="591"/>
                    </a:lnTo>
                    <a:lnTo>
                      <a:pt x="1883" y="583"/>
                    </a:lnTo>
                    <a:lnTo>
                      <a:pt x="1891" y="575"/>
                    </a:lnTo>
                    <a:lnTo>
                      <a:pt x="1891" y="567"/>
                    </a:lnTo>
                    <a:lnTo>
                      <a:pt x="1891" y="559"/>
                    </a:lnTo>
                    <a:lnTo>
                      <a:pt x="1899" y="551"/>
                    </a:lnTo>
                    <a:lnTo>
                      <a:pt x="1915" y="543"/>
                    </a:lnTo>
                    <a:lnTo>
                      <a:pt x="1939" y="527"/>
                    </a:lnTo>
                    <a:lnTo>
                      <a:pt x="1955" y="519"/>
                    </a:lnTo>
                    <a:lnTo>
                      <a:pt x="1963" y="511"/>
                    </a:lnTo>
                    <a:lnTo>
                      <a:pt x="1955" y="503"/>
                    </a:lnTo>
                    <a:lnTo>
                      <a:pt x="1931" y="487"/>
                    </a:lnTo>
                    <a:lnTo>
                      <a:pt x="1923" y="471"/>
                    </a:lnTo>
                    <a:lnTo>
                      <a:pt x="1931" y="463"/>
                    </a:lnTo>
                    <a:lnTo>
                      <a:pt x="1931" y="455"/>
                    </a:lnTo>
                    <a:lnTo>
                      <a:pt x="1923" y="455"/>
                    </a:lnTo>
                    <a:lnTo>
                      <a:pt x="1915" y="439"/>
                    </a:lnTo>
                    <a:lnTo>
                      <a:pt x="1915" y="415"/>
                    </a:lnTo>
                    <a:lnTo>
                      <a:pt x="1915" y="383"/>
                    </a:lnTo>
                    <a:lnTo>
                      <a:pt x="1923" y="336"/>
                    </a:lnTo>
                    <a:lnTo>
                      <a:pt x="1931" y="288"/>
                    </a:lnTo>
                    <a:lnTo>
                      <a:pt x="1947" y="264"/>
                    </a:lnTo>
                    <a:lnTo>
                      <a:pt x="1963" y="248"/>
                    </a:lnTo>
                    <a:lnTo>
                      <a:pt x="1979" y="232"/>
                    </a:lnTo>
                    <a:lnTo>
                      <a:pt x="1995" y="216"/>
                    </a:lnTo>
                    <a:lnTo>
                      <a:pt x="1995" y="208"/>
                    </a:lnTo>
                    <a:lnTo>
                      <a:pt x="1604" y="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Freeform 24"/>
              <p:cNvSpPr>
                <a:spLocks/>
              </p:cNvSpPr>
              <p:nvPr/>
            </p:nvSpPr>
            <p:spPr bwMode="auto">
              <a:xfrm>
                <a:off x="1626" y="1816"/>
                <a:ext cx="1777" cy="779"/>
              </a:xfrm>
              <a:custGeom>
                <a:avLst/>
                <a:gdLst>
                  <a:gd name="T0" fmla="*/ 482 w 1995"/>
                  <a:gd name="T1" fmla="*/ 9 h 1006"/>
                  <a:gd name="T2" fmla="*/ 444 w 1995"/>
                  <a:gd name="T3" fmla="*/ 13 h 1006"/>
                  <a:gd name="T4" fmla="*/ 412 w 1995"/>
                  <a:gd name="T5" fmla="*/ 19 h 1006"/>
                  <a:gd name="T6" fmla="*/ 391 w 1995"/>
                  <a:gd name="T7" fmla="*/ 16 h 1006"/>
                  <a:gd name="T8" fmla="*/ 399 w 1995"/>
                  <a:gd name="T9" fmla="*/ 10 h 1006"/>
                  <a:gd name="T10" fmla="*/ 413 w 1995"/>
                  <a:gd name="T11" fmla="*/ 5 h 1006"/>
                  <a:gd name="T12" fmla="*/ 384 w 1995"/>
                  <a:gd name="T13" fmla="*/ 9 h 1006"/>
                  <a:gd name="T14" fmla="*/ 379 w 1995"/>
                  <a:gd name="T15" fmla="*/ 16 h 1006"/>
                  <a:gd name="T16" fmla="*/ 356 w 1995"/>
                  <a:gd name="T17" fmla="*/ 26 h 1006"/>
                  <a:gd name="T18" fmla="*/ 331 w 1995"/>
                  <a:gd name="T19" fmla="*/ 30 h 1006"/>
                  <a:gd name="T20" fmla="*/ 333 w 1995"/>
                  <a:gd name="T21" fmla="*/ 34 h 1006"/>
                  <a:gd name="T22" fmla="*/ 314 w 1995"/>
                  <a:gd name="T23" fmla="*/ 38 h 1006"/>
                  <a:gd name="T24" fmla="*/ 286 w 1995"/>
                  <a:gd name="T25" fmla="*/ 39 h 1006"/>
                  <a:gd name="T26" fmla="*/ 267 w 1995"/>
                  <a:gd name="T27" fmla="*/ 36 h 1006"/>
                  <a:gd name="T28" fmla="*/ 249 w 1995"/>
                  <a:gd name="T29" fmla="*/ 36 h 1006"/>
                  <a:gd name="T30" fmla="*/ 203 w 1995"/>
                  <a:gd name="T31" fmla="*/ 38 h 1006"/>
                  <a:gd name="T32" fmla="*/ 176 w 1995"/>
                  <a:gd name="T33" fmla="*/ 36 h 1006"/>
                  <a:gd name="T34" fmla="*/ 149 w 1995"/>
                  <a:gd name="T35" fmla="*/ 36 h 1006"/>
                  <a:gd name="T36" fmla="*/ 120 w 1995"/>
                  <a:gd name="T37" fmla="*/ 38 h 1006"/>
                  <a:gd name="T38" fmla="*/ 75 w 1995"/>
                  <a:gd name="T39" fmla="*/ 46 h 1006"/>
                  <a:gd name="T40" fmla="*/ 40 w 1995"/>
                  <a:gd name="T41" fmla="*/ 51 h 1006"/>
                  <a:gd name="T42" fmla="*/ 27 w 1995"/>
                  <a:gd name="T43" fmla="*/ 53 h 1006"/>
                  <a:gd name="T44" fmla="*/ 10 w 1995"/>
                  <a:gd name="T45" fmla="*/ 54 h 1006"/>
                  <a:gd name="T46" fmla="*/ 4 w 1995"/>
                  <a:gd name="T47" fmla="*/ 59 h 1006"/>
                  <a:gd name="T48" fmla="*/ 23 w 1995"/>
                  <a:gd name="T49" fmla="*/ 60 h 1006"/>
                  <a:gd name="T50" fmla="*/ 33 w 1995"/>
                  <a:gd name="T51" fmla="*/ 61 h 1006"/>
                  <a:gd name="T52" fmla="*/ 62 w 1995"/>
                  <a:gd name="T53" fmla="*/ 62 h 1006"/>
                  <a:gd name="T54" fmla="*/ 83 w 1995"/>
                  <a:gd name="T55" fmla="*/ 65 h 1006"/>
                  <a:gd name="T56" fmla="*/ 83 w 1995"/>
                  <a:gd name="T57" fmla="*/ 62 h 1006"/>
                  <a:gd name="T58" fmla="*/ 102 w 1995"/>
                  <a:gd name="T59" fmla="*/ 59 h 1006"/>
                  <a:gd name="T60" fmla="*/ 131 w 1995"/>
                  <a:gd name="T61" fmla="*/ 58 h 1006"/>
                  <a:gd name="T62" fmla="*/ 208 w 1995"/>
                  <a:gd name="T63" fmla="*/ 54 h 1006"/>
                  <a:gd name="T64" fmla="*/ 250 w 1995"/>
                  <a:gd name="T65" fmla="*/ 54 h 1006"/>
                  <a:gd name="T66" fmla="*/ 286 w 1995"/>
                  <a:gd name="T67" fmla="*/ 54 h 1006"/>
                  <a:gd name="T68" fmla="*/ 261 w 1995"/>
                  <a:gd name="T69" fmla="*/ 60 h 1006"/>
                  <a:gd name="T70" fmla="*/ 261 w 1995"/>
                  <a:gd name="T71" fmla="*/ 67 h 1006"/>
                  <a:gd name="T72" fmla="*/ 271 w 1995"/>
                  <a:gd name="T73" fmla="*/ 70 h 1006"/>
                  <a:gd name="T74" fmla="*/ 300 w 1995"/>
                  <a:gd name="T75" fmla="*/ 78 h 1006"/>
                  <a:gd name="T76" fmla="*/ 326 w 1995"/>
                  <a:gd name="T77" fmla="*/ 69 h 1006"/>
                  <a:gd name="T78" fmla="*/ 354 w 1995"/>
                  <a:gd name="T79" fmla="*/ 65 h 1006"/>
                  <a:gd name="T80" fmla="*/ 372 w 1995"/>
                  <a:gd name="T81" fmla="*/ 62 h 1006"/>
                  <a:gd name="T82" fmla="*/ 354 w 1995"/>
                  <a:gd name="T83" fmla="*/ 57 h 1006"/>
                  <a:gd name="T84" fmla="*/ 387 w 1995"/>
                  <a:gd name="T85" fmla="*/ 53 h 1006"/>
                  <a:gd name="T86" fmla="*/ 399 w 1995"/>
                  <a:gd name="T87" fmla="*/ 57 h 1006"/>
                  <a:gd name="T88" fmla="*/ 394 w 1995"/>
                  <a:gd name="T89" fmla="*/ 59 h 1006"/>
                  <a:gd name="T90" fmla="*/ 446 w 1995"/>
                  <a:gd name="T91" fmla="*/ 59 h 1006"/>
                  <a:gd name="T92" fmla="*/ 476 w 1995"/>
                  <a:gd name="T93" fmla="*/ 53 h 1006"/>
                  <a:gd name="T94" fmla="*/ 495 w 1995"/>
                  <a:gd name="T95" fmla="*/ 53 h 1006"/>
                  <a:gd name="T96" fmla="*/ 491 w 1995"/>
                  <a:gd name="T97" fmla="*/ 60 h 1006"/>
                  <a:gd name="T98" fmla="*/ 509 w 1995"/>
                  <a:gd name="T99" fmla="*/ 57 h 1006"/>
                  <a:gd name="T100" fmla="*/ 509 w 1995"/>
                  <a:gd name="T101" fmla="*/ 53 h 1006"/>
                  <a:gd name="T102" fmla="*/ 534 w 1995"/>
                  <a:gd name="T103" fmla="*/ 47 h 1006"/>
                  <a:gd name="T104" fmla="*/ 547 w 1995"/>
                  <a:gd name="T105" fmla="*/ 50 h 1006"/>
                  <a:gd name="T106" fmla="*/ 544 w 1995"/>
                  <a:gd name="T107" fmla="*/ 44 h 1006"/>
                  <a:gd name="T108" fmla="*/ 572 w 1995"/>
                  <a:gd name="T109" fmla="*/ 42 h 1006"/>
                  <a:gd name="T110" fmla="*/ 562 w 1995"/>
                  <a:gd name="T111" fmla="*/ 49 h 1006"/>
                  <a:gd name="T112" fmla="*/ 556 w 1995"/>
                  <a:gd name="T113" fmla="*/ 54 h 1006"/>
                  <a:gd name="T114" fmla="*/ 590 w 1995"/>
                  <a:gd name="T115" fmla="*/ 49 h 1006"/>
                  <a:gd name="T116" fmla="*/ 594 w 1995"/>
                  <a:gd name="T117" fmla="*/ 44 h 1006"/>
                  <a:gd name="T118" fmla="*/ 617 w 1995"/>
                  <a:gd name="T119" fmla="*/ 39 h 1006"/>
                  <a:gd name="T120" fmla="*/ 605 w 1995"/>
                  <a:gd name="T121" fmla="*/ 36 h 1006"/>
                  <a:gd name="T122" fmla="*/ 613 w 1995"/>
                  <a:gd name="T123" fmla="*/ 20 h 10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95"/>
                  <a:gd name="T187" fmla="*/ 0 h 1006"/>
                  <a:gd name="T188" fmla="*/ 1995 w 1995"/>
                  <a:gd name="T189" fmla="*/ 1006 h 10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95" h="1006">
                    <a:moveTo>
                      <a:pt x="1604" y="0"/>
                    </a:moveTo>
                    <a:lnTo>
                      <a:pt x="1588" y="40"/>
                    </a:lnTo>
                    <a:lnTo>
                      <a:pt x="1572" y="56"/>
                    </a:lnTo>
                    <a:lnTo>
                      <a:pt x="1564" y="72"/>
                    </a:lnTo>
                    <a:lnTo>
                      <a:pt x="1548" y="96"/>
                    </a:lnTo>
                    <a:lnTo>
                      <a:pt x="1532" y="120"/>
                    </a:lnTo>
                    <a:lnTo>
                      <a:pt x="1524" y="128"/>
                    </a:lnTo>
                    <a:lnTo>
                      <a:pt x="1508" y="144"/>
                    </a:lnTo>
                    <a:lnTo>
                      <a:pt x="1492" y="152"/>
                    </a:lnTo>
                    <a:lnTo>
                      <a:pt x="1460" y="152"/>
                    </a:lnTo>
                    <a:lnTo>
                      <a:pt x="1436" y="160"/>
                    </a:lnTo>
                    <a:lnTo>
                      <a:pt x="1412" y="176"/>
                    </a:lnTo>
                    <a:lnTo>
                      <a:pt x="1380" y="192"/>
                    </a:lnTo>
                    <a:lnTo>
                      <a:pt x="1348" y="200"/>
                    </a:lnTo>
                    <a:lnTo>
                      <a:pt x="1332" y="200"/>
                    </a:lnTo>
                    <a:lnTo>
                      <a:pt x="1332" y="208"/>
                    </a:lnTo>
                    <a:lnTo>
                      <a:pt x="1325" y="232"/>
                    </a:lnTo>
                    <a:lnTo>
                      <a:pt x="1309" y="248"/>
                    </a:lnTo>
                    <a:lnTo>
                      <a:pt x="1293" y="248"/>
                    </a:lnTo>
                    <a:lnTo>
                      <a:pt x="1285" y="240"/>
                    </a:lnTo>
                    <a:lnTo>
                      <a:pt x="1277" y="240"/>
                    </a:lnTo>
                    <a:lnTo>
                      <a:pt x="1261" y="224"/>
                    </a:lnTo>
                    <a:lnTo>
                      <a:pt x="1245" y="216"/>
                    </a:lnTo>
                    <a:lnTo>
                      <a:pt x="1245" y="208"/>
                    </a:lnTo>
                    <a:lnTo>
                      <a:pt x="1253" y="200"/>
                    </a:lnTo>
                    <a:lnTo>
                      <a:pt x="1253" y="176"/>
                    </a:lnTo>
                    <a:lnTo>
                      <a:pt x="1253" y="152"/>
                    </a:lnTo>
                    <a:lnTo>
                      <a:pt x="1253" y="144"/>
                    </a:lnTo>
                    <a:lnTo>
                      <a:pt x="1253" y="136"/>
                    </a:lnTo>
                    <a:lnTo>
                      <a:pt x="1269" y="128"/>
                    </a:lnTo>
                    <a:lnTo>
                      <a:pt x="1285" y="112"/>
                    </a:lnTo>
                    <a:lnTo>
                      <a:pt x="1301" y="104"/>
                    </a:lnTo>
                    <a:lnTo>
                      <a:pt x="1309" y="88"/>
                    </a:lnTo>
                    <a:lnTo>
                      <a:pt x="1325" y="80"/>
                    </a:lnTo>
                    <a:lnTo>
                      <a:pt x="1325" y="72"/>
                    </a:lnTo>
                    <a:lnTo>
                      <a:pt x="1317" y="64"/>
                    </a:lnTo>
                    <a:lnTo>
                      <a:pt x="1301" y="56"/>
                    </a:lnTo>
                    <a:lnTo>
                      <a:pt x="1293" y="64"/>
                    </a:lnTo>
                    <a:lnTo>
                      <a:pt x="1269" y="72"/>
                    </a:lnTo>
                    <a:lnTo>
                      <a:pt x="1245" y="80"/>
                    </a:lnTo>
                    <a:lnTo>
                      <a:pt x="1229" y="88"/>
                    </a:lnTo>
                    <a:lnTo>
                      <a:pt x="1221" y="112"/>
                    </a:lnTo>
                    <a:lnTo>
                      <a:pt x="1221" y="128"/>
                    </a:lnTo>
                    <a:lnTo>
                      <a:pt x="1213" y="136"/>
                    </a:lnTo>
                    <a:lnTo>
                      <a:pt x="1205" y="152"/>
                    </a:lnTo>
                    <a:lnTo>
                      <a:pt x="1197" y="168"/>
                    </a:lnTo>
                    <a:lnTo>
                      <a:pt x="1197" y="184"/>
                    </a:lnTo>
                    <a:lnTo>
                      <a:pt x="1205" y="208"/>
                    </a:lnTo>
                    <a:lnTo>
                      <a:pt x="1205" y="232"/>
                    </a:lnTo>
                    <a:lnTo>
                      <a:pt x="1205" y="248"/>
                    </a:lnTo>
                    <a:lnTo>
                      <a:pt x="1189" y="280"/>
                    </a:lnTo>
                    <a:lnTo>
                      <a:pt x="1165" y="304"/>
                    </a:lnTo>
                    <a:lnTo>
                      <a:pt x="1149" y="328"/>
                    </a:lnTo>
                    <a:lnTo>
                      <a:pt x="1133" y="336"/>
                    </a:lnTo>
                    <a:lnTo>
                      <a:pt x="1117" y="344"/>
                    </a:lnTo>
                    <a:lnTo>
                      <a:pt x="1109" y="344"/>
                    </a:lnTo>
                    <a:lnTo>
                      <a:pt x="1109" y="352"/>
                    </a:lnTo>
                    <a:lnTo>
                      <a:pt x="1101" y="352"/>
                    </a:lnTo>
                    <a:lnTo>
                      <a:pt x="1077" y="375"/>
                    </a:lnTo>
                    <a:lnTo>
                      <a:pt x="1053" y="391"/>
                    </a:lnTo>
                    <a:lnTo>
                      <a:pt x="1037" y="407"/>
                    </a:lnTo>
                    <a:lnTo>
                      <a:pt x="1029" y="415"/>
                    </a:lnTo>
                    <a:lnTo>
                      <a:pt x="1037" y="423"/>
                    </a:lnTo>
                    <a:lnTo>
                      <a:pt x="1053" y="431"/>
                    </a:lnTo>
                    <a:lnTo>
                      <a:pt x="1061" y="431"/>
                    </a:lnTo>
                    <a:lnTo>
                      <a:pt x="1061" y="439"/>
                    </a:lnTo>
                    <a:lnTo>
                      <a:pt x="1053" y="447"/>
                    </a:lnTo>
                    <a:lnTo>
                      <a:pt x="1037" y="463"/>
                    </a:lnTo>
                    <a:lnTo>
                      <a:pt x="1021" y="463"/>
                    </a:lnTo>
                    <a:lnTo>
                      <a:pt x="1013" y="463"/>
                    </a:lnTo>
                    <a:lnTo>
                      <a:pt x="1013" y="471"/>
                    </a:lnTo>
                    <a:lnTo>
                      <a:pt x="997" y="487"/>
                    </a:lnTo>
                    <a:lnTo>
                      <a:pt x="973" y="503"/>
                    </a:lnTo>
                    <a:lnTo>
                      <a:pt x="958" y="511"/>
                    </a:lnTo>
                    <a:lnTo>
                      <a:pt x="950" y="511"/>
                    </a:lnTo>
                    <a:lnTo>
                      <a:pt x="942" y="511"/>
                    </a:lnTo>
                    <a:lnTo>
                      <a:pt x="926" y="503"/>
                    </a:lnTo>
                    <a:lnTo>
                      <a:pt x="910" y="495"/>
                    </a:lnTo>
                    <a:lnTo>
                      <a:pt x="894" y="479"/>
                    </a:lnTo>
                    <a:lnTo>
                      <a:pt x="886" y="463"/>
                    </a:lnTo>
                    <a:lnTo>
                      <a:pt x="870" y="455"/>
                    </a:lnTo>
                    <a:lnTo>
                      <a:pt x="870" y="447"/>
                    </a:lnTo>
                    <a:lnTo>
                      <a:pt x="870" y="455"/>
                    </a:lnTo>
                    <a:lnTo>
                      <a:pt x="846" y="455"/>
                    </a:lnTo>
                    <a:lnTo>
                      <a:pt x="830" y="463"/>
                    </a:lnTo>
                    <a:lnTo>
                      <a:pt x="822" y="463"/>
                    </a:lnTo>
                    <a:lnTo>
                      <a:pt x="814" y="455"/>
                    </a:lnTo>
                    <a:lnTo>
                      <a:pt x="806" y="455"/>
                    </a:lnTo>
                    <a:lnTo>
                      <a:pt x="806" y="463"/>
                    </a:lnTo>
                    <a:lnTo>
                      <a:pt x="790" y="463"/>
                    </a:lnTo>
                    <a:lnTo>
                      <a:pt x="766" y="455"/>
                    </a:lnTo>
                    <a:lnTo>
                      <a:pt x="750" y="455"/>
                    </a:lnTo>
                    <a:lnTo>
                      <a:pt x="734" y="463"/>
                    </a:lnTo>
                    <a:lnTo>
                      <a:pt x="702" y="479"/>
                    </a:lnTo>
                    <a:lnTo>
                      <a:pt x="670" y="487"/>
                    </a:lnTo>
                    <a:lnTo>
                      <a:pt x="646" y="487"/>
                    </a:lnTo>
                    <a:lnTo>
                      <a:pt x="638" y="479"/>
                    </a:lnTo>
                    <a:lnTo>
                      <a:pt x="630" y="479"/>
                    </a:lnTo>
                    <a:lnTo>
                      <a:pt x="614" y="471"/>
                    </a:lnTo>
                    <a:lnTo>
                      <a:pt x="599" y="463"/>
                    </a:lnTo>
                    <a:lnTo>
                      <a:pt x="591" y="471"/>
                    </a:lnTo>
                    <a:lnTo>
                      <a:pt x="559" y="471"/>
                    </a:lnTo>
                    <a:lnTo>
                      <a:pt x="535" y="471"/>
                    </a:lnTo>
                    <a:lnTo>
                      <a:pt x="519" y="463"/>
                    </a:lnTo>
                    <a:lnTo>
                      <a:pt x="511" y="463"/>
                    </a:lnTo>
                    <a:lnTo>
                      <a:pt x="503" y="463"/>
                    </a:lnTo>
                    <a:lnTo>
                      <a:pt x="487" y="463"/>
                    </a:lnTo>
                    <a:lnTo>
                      <a:pt x="471" y="463"/>
                    </a:lnTo>
                    <a:lnTo>
                      <a:pt x="455" y="463"/>
                    </a:lnTo>
                    <a:lnTo>
                      <a:pt x="431" y="463"/>
                    </a:lnTo>
                    <a:lnTo>
                      <a:pt x="415" y="463"/>
                    </a:lnTo>
                    <a:lnTo>
                      <a:pt x="407" y="463"/>
                    </a:lnTo>
                    <a:lnTo>
                      <a:pt x="391" y="471"/>
                    </a:lnTo>
                    <a:lnTo>
                      <a:pt x="383" y="487"/>
                    </a:lnTo>
                    <a:lnTo>
                      <a:pt x="367" y="495"/>
                    </a:lnTo>
                    <a:lnTo>
                      <a:pt x="343" y="503"/>
                    </a:lnTo>
                    <a:lnTo>
                      <a:pt x="311" y="535"/>
                    </a:lnTo>
                    <a:lnTo>
                      <a:pt x="287" y="567"/>
                    </a:lnTo>
                    <a:lnTo>
                      <a:pt x="263" y="583"/>
                    </a:lnTo>
                    <a:lnTo>
                      <a:pt x="240" y="599"/>
                    </a:lnTo>
                    <a:lnTo>
                      <a:pt x="216" y="615"/>
                    </a:lnTo>
                    <a:lnTo>
                      <a:pt x="200" y="623"/>
                    </a:lnTo>
                    <a:lnTo>
                      <a:pt x="184" y="631"/>
                    </a:lnTo>
                    <a:lnTo>
                      <a:pt x="160" y="639"/>
                    </a:lnTo>
                    <a:lnTo>
                      <a:pt x="144" y="647"/>
                    </a:lnTo>
                    <a:lnTo>
                      <a:pt x="128" y="663"/>
                    </a:lnTo>
                    <a:lnTo>
                      <a:pt x="120" y="679"/>
                    </a:lnTo>
                    <a:lnTo>
                      <a:pt x="112" y="679"/>
                    </a:lnTo>
                    <a:lnTo>
                      <a:pt x="104" y="679"/>
                    </a:lnTo>
                    <a:lnTo>
                      <a:pt x="104" y="687"/>
                    </a:lnTo>
                    <a:lnTo>
                      <a:pt x="96" y="687"/>
                    </a:lnTo>
                    <a:lnTo>
                      <a:pt x="88" y="687"/>
                    </a:lnTo>
                    <a:lnTo>
                      <a:pt x="80" y="687"/>
                    </a:lnTo>
                    <a:lnTo>
                      <a:pt x="72" y="687"/>
                    </a:lnTo>
                    <a:lnTo>
                      <a:pt x="64" y="687"/>
                    </a:lnTo>
                    <a:lnTo>
                      <a:pt x="56" y="687"/>
                    </a:lnTo>
                    <a:lnTo>
                      <a:pt x="40" y="687"/>
                    </a:lnTo>
                    <a:lnTo>
                      <a:pt x="32" y="695"/>
                    </a:lnTo>
                    <a:lnTo>
                      <a:pt x="24" y="703"/>
                    </a:lnTo>
                    <a:lnTo>
                      <a:pt x="16" y="711"/>
                    </a:lnTo>
                    <a:lnTo>
                      <a:pt x="8" y="727"/>
                    </a:lnTo>
                    <a:lnTo>
                      <a:pt x="0" y="751"/>
                    </a:lnTo>
                    <a:lnTo>
                      <a:pt x="0" y="759"/>
                    </a:lnTo>
                    <a:lnTo>
                      <a:pt x="8" y="759"/>
                    </a:lnTo>
                    <a:lnTo>
                      <a:pt x="16" y="767"/>
                    </a:lnTo>
                    <a:lnTo>
                      <a:pt x="16" y="775"/>
                    </a:lnTo>
                    <a:lnTo>
                      <a:pt x="24" y="775"/>
                    </a:lnTo>
                    <a:lnTo>
                      <a:pt x="32" y="775"/>
                    </a:lnTo>
                    <a:lnTo>
                      <a:pt x="56" y="775"/>
                    </a:lnTo>
                    <a:lnTo>
                      <a:pt x="72" y="783"/>
                    </a:lnTo>
                    <a:lnTo>
                      <a:pt x="72" y="791"/>
                    </a:lnTo>
                    <a:lnTo>
                      <a:pt x="80" y="791"/>
                    </a:lnTo>
                    <a:lnTo>
                      <a:pt x="80" y="799"/>
                    </a:lnTo>
                    <a:lnTo>
                      <a:pt x="88" y="799"/>
                    </a:lnTo>
                    <a:lnTo>
                      <a:pt x="96" y="799"/>
                    </a:lnTo>
                    <a:lnTo>
                      <a:pt x="104" y="791"/>
                    </a:lnTo>
                    <a:lnTo>
                      <a:pt x="112" y="791"/>
                    </a:lnTo>
                    <a:lnTo>
                      <a:pt x="128" y="791"/>
                    </a:lnTo>
                    <a:lnTo>
                      <a:pt x="152" y="783"/>
                    </a:lnTo>
                    <a:lnTo>
                      <a:pt x="160" y="783"/>
                    </a:lnTo>
                    <a:lnTo>
                      <a:pt x="176" y="783"/>
                    </a:lnTo>
                    <a:lnTo>
                      <a:pt x="200" y="799"/>
                    </a:lnTo>
                    <a:lnTo>
                      <a:pt x="216" y="815"/>
                    </a:lnTo>
                    <a:lnTo>
                      <a:pt x="232" y="831"/>
                    </a:lnTo>
                    <a:lnTo>
                      <a:pt x="240" y="831"/>
                    </a:lnTo>
                    <a:lnTo>
                      <a:pt x="255" y="831"/>
                    </a:lnTo>
                    <a:lnTo>
                      <a:pt x="255" y="823"/>
                    </a:lnTo>
                    <a:lnTo>
                      <a:pt x="263" y="831"/>
                    </a:lnTo>
                    <a:lnTo>
                      <a:pt x="287" y="839"/>
                    </a:lnTo>
                    <a:lnTo>
                      <a:pt x="295" y="839"/>
                    </a:lnTo>
                    <a:lnTo>
                      <a:pt x="295" y="831"/>
                    </a:lnTo>
                    <a:lnTo>
                      <a:pt x="279" y="815"/>
                    </a:lnTo>
                    <a:lnTo>
                      <a:pt x="263" y="807"/>
                    </a:lnTo>
                    <a:lnTo>
                      <a:pt x="263" y="799"/>
                    </a:lnTo>
                    <a:lnTo>
                      <a:pt x="263" y="783"/>
                    </a:lnTo>
                    <a:lnTo>
                      <a:pt x="279" y="759"/>
                    </a:lnTo>
                    <a:lnTo>
                      <a:pt x="303" y="743"/>
                    </a:lnTo>
                    <a:lnTo>
                      <a:pt x="327" y="735"/>
                    </a:lnTo>
                    <a:lnTo>
                      <a:pt x="335" y="751"/>
                    </a:lnTo>
                    <a:lnTo>
                      <a:pt x="327" y="759"/>
                    </a:lnTo>
                    <a:lnTo>
                      <a:pt x="335" y="767"/>
                    </a:lnTo>
                    <a:lnTo>
                      <a:pt x="351" y="775"/>
                    </a:lnTo>
                    <a:lnTo>
                      <a:pt x="359" y="775"/>
                    </a:lnTo>
                    <a:lnTo>
                      <a:pt x="367" y="767"/>
                    </a:lnTo>
                    <a:lnTo>
                      <a:pt x="383" y="759"/>
                    </a:lnTo>
                    <a:lnTo>
                      <a:pt x="415" y="751"/>
                    </a:lnTo>
                    <a:lnTo>
                      <a:pt x="463" y="751"/>
                    </a:lnTo>
                    <a:lnTo>
                      <a:pt x="503" y="743"/>
                    </a:lnTo>
                    <a:lnTo>
                      <a:pt x="551" y="719"/>
                    </a:lnTo>
                    <a:lnTo>
                      <a:pt x="599" y="711"/>
                    </a:lnTo>
                    <a:lnTo>
                      <a:pt x="638" y="703"/>
                    </a:lnTo>
                    <a:lnTo>
                      <a:pt x="662" y="703"/>
                    </a:lnTo>
                    <a:lnTo>
                      <a:pt x="702" y="695"/>
                    </a:lnTo>
                    <a:lnTo>
                      <a:pt x="726" y="687"/>
                    </a:lnTo>
                    <a:lnTo>
                      <a:pt x="750" y="679"/>
                    </a:lnTo>
                    <a:lnTo>
                      <a:pt x="774" y="687"/>
                    </a:lnTo>
                    <a:lnTo>
                      <a:pt x="790" y="703"/>
                    </a:lnTo>
                    <a:lnTo>
                      <a:pt x="798" y="703"/>
                    </a:lnTo>
                    <a:lnTo>
                      <a:pt x="814" y="711"/>
                    </a:lnTo>
                    <a:lnTo>
                      <a:pt x="838" y="719"/>
                    </a:lnTo>
                    <a:lnTo>
                      <a:pt x="854" y="719"/>
                    </a:lnTo>
                    <a:lnTo>
                      <a:pt x="878" y="711"/>
                    </a:lnTo>
                    <a:lnTo>
                      <a:pt x="902" y="703"/>
                    </a:lnTo>
                    <a:lnTo>
                      <a:pt x="910" y="703"/>
                    </a:lnTo>
                    <a:lnTo>
                      <a:pt x="910" y="719"/>
                    </a:lnTo>
                    <a:lnTo>
                      <a:pt x="902" y="743"/>
                    </a:lnTo>
                    <a:lnTo>
                      <a:pt x="886" y="759"/>
                    </a:lnTo>
                    <a:lnTo>
                      <a:pt x="870" y="775"/>
                    </a:lnTo>
                    <a:lnTo>
                      <a:pt x="846" y="783"/>
                    </a:lnTo>
                    <a:lnTo>
                      <a:pt x="830" y="775"/>
                    </a:lnTo>
                    <a:lnTo>
                      <a:pt x="822" y="775"/>
                    </a:lnTo>
                    <a:lnTo>
                      <a:pt x="830" y="783"/>
                    </a:lnTo>
                    <a:lnTo>
                      <a:pt x="838" y="807"/>
                    </a:lnTo>
                    <a:lnTo>
                      <a:pt x="838" y="823"/>
                    </a:lnTo>
                    <a:lnTo>
                      <a:pt x="838" y="847"/>
                    </a:lnTo>
                    <a:lnTo>
                      <a:pt x="830" y="871"/>
                    </a:lnTo>
                    <a:lnTo>
                      <a:pt x="822" y="887"/>
                    </a:lnTo>
                    <a:lnTo>
                      <a:pt x="814" y="887"/>
                    </a:lnTo>
                    <a:lnTo>
                      <a:pt x="822" y="894"/>
                    </a:lnTo>
                    <a:lnTo>
                      <a:pt x="830" y="902"/>
                    </a:lnTo>
                    <a:lnTo>
                      <a:pt x="846" y="910"/>
                    </a:lnTo>
                    <a:lnTo>
                      <a:pt x="862" y="918"/>
                    </a:lnTo>
                    <a:lnTo>
                      <a:pt x="878" y="942"/>
                    </a:lnTo>
                    <a:lnTo>
                      <a:pt x="878" y="958"/>
                    </a:lnTo>
                    <a:lnTo>
                      <a:pt x="886" y="974"/>
                    </a:lnTo>
                    <a:lnTo>
                      <a:pt x="918" y="990"/>
                    </a:lnTo>
                    <a:lnTo>
                      <a:pt x="942" y="1006"/>
                    </a:lnTo>
                    <a:lnTo>
                      <a:pt x="950" y="1006"/>
                    </a:lnTo>
                    <a:lnTo>
                      <a:pt x="966" y="990"/>
                    </a:lnTo>
                    <a:lnTo>
                      <a:pt x="981" y="974"/>
                    </a:lnTo>
                    <a:lnTo>
                      <a:pt x="989" y="950"/>
                    </a:lnTo>
                    <a:lnTo>
                      <a:pt x="1005" y="926"/>
                    </a:lnTo>
                    <a:lnTo>
                      <a:pt x="1021" y="910"/>
                    </a:lnTo>
                    <a:lnTo>
                      <a:pt x="1037" y="894"/>
                    </a:lnTo>
                    <a:lnTo>
                      <a:pt x="1053" y="879"/>
                    </a:lnTo>
                    <a:lnTo>
                      <a:pt x="1061" y="863"/>
                    </a:lnTo>
                    <a:lnTo>
                      <a:pt x="1061" y="855"/>
                    </a:lnTo>
                    <a:lnTo>
                      <a:pt x="1069" y="847"/>
                    </a:lnTo>
                    <a:lnTo>
                      <a:pt x="1101" y="847"/>
                    </a:lnTo>
                    <a:lnTo>
                      <a:pt x="1125" y="839"/>
                    </a:lnTo>
                    <a:lnTo>
                      <a:pt x="1133" y="831"/>
                    </a:lnTo>
                    <a:lnTo>
                      <a:pt x="1149" y="831"/>
                    </a:lnTo>
                    <a:lnTo>
                      <a:pt x="1165" y="831"/>
                    </a:lnTo>
                    <a:lnTo>
                      <a:pt x="1181" y="831"/>
                    </a:lnTo>
                    <a:lnTo>
                      <a:pt x="1181" y="815"/>
                    </a:lnTo>
                    <a:lnTo>
                      <a:pt x="1181" y="799"/>
                    </a:lnTo>
                    <a:lnTo>
                      <a:pt x="1181" y="783"/>
                    </a:lnTo>
                    <a:lnTo>
                      <a:pt x="1165" y="775"/>
                    </a:lnTo>
                    <a:lnTo>
                      <a:pt x="1149" y="767"/>
                    </a:lnTo>
                    <a:lnTo>
                      <a:pt x="1133" y="759"/>
                    </a:lnTo>
                    <a:lnTo>
                      <a:pt x="1117" y="743"/>
                    </a:lnTo>
                    <a:lnTo>
                      <a:pt x="1125" y="719"/>
                    </a:lnTo>
                    <a:lnTo>
                      <a:pt x="1133" y="703"/>
                    </a:lnTo>
                    <a:lnTo>
                      <a:pt x="1149" y="695"/>
                    </a:lnTo>
                    <a:lnTo>
                      <a:pt x="1173" y="679"/>
                    </a:lnTo>
                    <a:lnTo>
                      <a:pt x="1197" y="671"/>
                    </a:lnTo>
                    <a:lnTo>
                      <a:pt x="1213" y="663"/>
                    </a:lnTo>
                    <a:lnTo>
                      <a:pt x="1229" y="679"/>
                    </a:lnTo>
                    <a:lnTo>
                      <a:pt x="1245" y="695"/>
                    </a:lnTo>
                    <a:lnTo>
                      <a:pt x="1253" y="703"/>
                    </a:lnTo>
                    <a:lnTo>
                      <a:pt x="1269" y="711"/>
                    </a:lnTo>
                    <a:lnTo>
                      <a:pt x="1277" y="727"/>
                    </a:lnTo>
                    <a:lnTo>
                      <a:pt x="1277" y="735"/>
                    </a:lnTo>
                    <a:lnTo>
                      <a:pt x="1269" y="743"/>
                    </a:lnTo>
                    <a:lnTo>
                      <a:pt x="1245" y="751"/>
                    </a:lnTo>
                    <a:lnTo>
                      <a:pt x="1229" y="751"/>
                    </a:lnTo>
                    <a:lnTo>
                      <a:pt x="1221" y="759"/>
                    </a:lnTo>
                    <a:lnTo>
                      <a:pt x="1229" y="767"/>
                    </a:lnTo>
                    <a:lnTo>
                      <a:pt x="1237" y="767"/>
                    </a:lnTo>
                    <a:lnTo>
                      <a:pt x="1253" y="759"/>
                    </a:lnTo>
                    <a:lnTo>
                      <a:pt x="1277" y="759"/>
                    </a:lnTo>
                    <a:lnTo>
                      <a:pt x="1301" y="751"/>
                    </a:lnTo>
                    <a:lnTo>
                      <a:pt x="1317" y="751"/>
                    </a:lnTo>
                    <a:lnTo>
                      <a:pt x="1364" y="751"/>
                    </a:lnTo>
                    <a:lnTo>
                      <a:pt x="1396" y="751"/>
                    </a:lnTo>
                    <a:lnTo>
                      <a:pt x="1420" y="759"/>
                    </a:lnTo>
                    <a:lnTo>
                      <a:pt x="1444" y="767"/>
                    </a:lnTo>
                    <a:lnTo>
                      <a:pt x="1452" y="759"/>
                    </a:lnTo>
                    <a:lnTo>
                      <a:pt x="1460" y="727"/>
                    </a:lnTo>
                    <a:lnTo>
                      <a:pt x="1476" y="711"/>
                    </a:lnTo>
                    <a:lnTo>
                      <a:pt x="1492" y="703"/>
                    </a:lnTo>
                    <a:lnTo>
                      <a:pt x="1516" y="679"/>
                    </a:lnTo>
                    <a:lnTo>
                      <a:pt x="1532" y="663"/>
                    </a:lnTo>
                    <a:lnTo>
                      <a:pt x="1548" y="655"/>
                    </a:lnTo>
                    <a:lnTo>
                      <a:pt x="1564" y="663"/>
                    </a:lnTo>
                    <a:lnTo>
                      <a:pt x="1572" y="671"/>
                    </a:lnTo>
                    <a:lnTo>
                      <a:pt x="1580" y="679"/>
                    </a:lnTo>
                    <a:lnTo>
                      <a:pt x="1572" y="687"/>
                    </a:lnTo>
                    <a:lnTo>
                      <a:pt x="1564" y="703"/>
                    </a:lnTo>
                    <a:lnTo>
                      <a:pt x="1556" y="735"/>
                    </a:lnTo>
                    <a:lnTo>
                      <a:pt x="1556" y="767"/>
                    </a:lnTo>
                    <a:lnTo>
                      <a:pt x="1556" y="775"/>
                    </a:lnTo>
                    <a:lnTo>
                      <a:pt x="1564" y="775"/>
                    </a:lnTo>
                    <a:lnTo>
                      <a:pt x="1564" y="783"/>
                    </a:lnTo>
                    <a:lnTo>
                      <a:pt x="1572" y="783"/>
                    </a:lnTo>
                    <a:lnTo>
                      <a:pt x="1580" y="767"/>
                    </a:lnTo>
                    <a:lnTo>
                      <a:pt x="1596" y="751"/>
                    </a:lnTo>
                    <a:lnTo>
                      <a:pt x="1604" y="743"/>
                    </a:lnTo>
                    <a:lnTo>
                      <a:pt x="1612" y="735"/>
                    </a:lnTo>
                    <a:lnTo>
                      <a:pt x="1620" y="727"/>
                    </a:lnTo>
                    <a:lnTo>
                      <a:pt x="1620" y="719"/>
                    </a:lnTo>
                    <a:lnTo>
                      <a:pt x="1628" y="719"/>
                    </a:lnTo>
                    <a:lnTo>
                      <a:pt x="1628" y="711"/>
                    </a:lnTo>
                    <a:lnTo>
                      <a:pt x="1628" y="703"/>
                    </a:lnTo>
                    <a:lnTo>
                      <a:pt x="1628" y="695"/>
                    </a:lnTo>
                    <a:lnTo>
                      <a:pt x="1620" y="687"/>
                    </a:lnTo>
                    <a:lnTo>
                      <a:pt x="1620" y="679"/>
                    </a:lnTo>
                    <a:lnTo>
                      <a:pt x="1620" y="663"/>
                    </a:lnTo>
                    <a:lnTo>
                      <a:pt x="1628" y="647"/>
                    </a:lnTo>
                    <a:lnTo>
                      <a:pt x="1652" y="623"/>
                    </a:lnTo>
                    <a:lnTo>
                      <a:pt x="1676" y="607"/>
                    </a:lnTo>
                    <a:lnTo>
                      <a:pt x="1699" y="615"/>
                    </a:lnTo>
                    <a:lnTo>
                      <a:pt x="1715" y="623"/>
                    </a:lnTo>
                    <a:lnTo>
                      <a:pt x="1723" y="631"/>
                    </a:lnTo>
                    <a:lnTo>
                      <a:pt x="1723" y="639"/>
                    </a:lnTo>
                    <a:lnTo>
                      <a:pt x="1723" y="647"/>
                    </a:lnTo>
                    <a:lnTo>
                      <a:pt x="1731" y="647"/>
                    </a:lnTo>
                    <a:lnTo>
                      <a:pt x="1739" y="647"/>
                    </a:lnTo>
                    <a:lnTo>
                      <a:pt x="1755" y="647"/>
                    </a:lnTo>
                    <a:lnTo>
                      <a:pt x="1747" y="631"/>
                    </a:lnTo>
                    <a:lnTo>
                      <a:pt x="1739" y="615"/>
                    </a:lnTo>
                    <a:lnTo>
                      <a:pt x="1739" y="607"/>
                    </a:lnTo>
                    <a:lnTo>
                      <a:pt x="1739" y="591"/>
                    </a:lnTo>
                    <a:lnTo>
                      <a:pt x="1731" y="575"/>
                    </a:lnTo>
                    <a:lnTo>
                      <a:pt x="1739" y="559"/>
                    </a:lnTo>
                    <a:lnTo>
                      <a:pt x="1755" y="543"/>
                    </a:lnTo>
                    <a:lnTo>
                      <a:pt x="1771" y="535"/>
                    </a:lnTo>
                    <a:lnTo>
                      <a:pt x="1795" y="527"/>
                    </a:lnTo>
                    <a:lnTo>
                      <a:pt x="1811" y="535"/>
                    </a:lnTo>
                    <a:lnTo>
                      <a:pt x="1819" y="543"/>
                    </a:lnTo>
                    <a:lnTo>
                      <a:pt x="1827" y="551"/>
                    </a:lnTo>
                    <a:lnTo>
                      <a:pt x="1827" y="567"/>
                    </a:lnTo>
                    <a:lnTo>
                      <a:pt x="1827" y="583"/>
                    </a:lnTo>
                    <a:lnTo>
                      <a:pt x="1819" y="591"/>
                    </a:lnTo>
                    <a:lnTo>
                      <a:pt x="1803" y="599"/>
                    </a:lnTo>
                    <a:lnTo>
                      <a:pt x="1787" y="623"/>
                    </a:lnTo>
                    <a:lnTo>
                      <a:pt x="1771" y="647"/>
                    </a:lnTo>
                    <a:lnTo>
                      <a:pt x="1763" y="663"/>
                    </a:lnTo>
                    <a:lnTo>
                      <a:pt x="1763" y="671"/>
                    </a:lnTo>
                    <a:lnTo>
                      <a:pt x="1763" y="679"/>
                    </a:lnTo>
                    <a:lnTo>
                      <a:pt x="1763" y="687"/>
                    </a:lnTo>
                    <a:lnTo>
                      <a:pt x="1771" y="703"/>
                    </a:lnTo>
                    <a:lnTo>
                      <a:pt x="1779" y="711"/>
                    </a:lnTo>
                    <a:lnTo>
                      <a:pt x="1795" y="703"/>
                    </a:lnTo>
                    <a:lnTo>
                      <a:pt x="1819" y="671"/>
                    </a:lnTo>
                    <a:lnTo>
                      <a:pt x="1851" y="647"/>
                    </a:lnTo>
                    <a:lnTo>
                      <a:pt x="1875" y="631"/>
                    </a:lnTo>
                    <a:lnTo>
                      <a:pt x="1875" y="623"/>
                    </a:lnTo>
                    <a:lnTo>
                      <a:pt x="1875" y="615"/>
                    </a:lnTo>
                    <a:lnTo>
                      <a:pt x="1875" y="599"/>
                    </a:lnTo>
                    <a:lnTo>
                      <a:pt x="1875" y="591"/>
                    </a:lnTo>
                    <a:lnTo>
                      <a:pt x="1883" y="583"/>
                    </a:lnTo>
                    <a:lnTo>
                      <a:pt x="1891" y="575"/>
                    </a:lnTo>
                    <a:lnTo>
                      <a:pt x="1891" y="567"/>
                    </a:lnTo>
                    <a:lnTo>
                      <a:pt x="1891" y="559"/>
                    </a:lnTo>
                    <a:lnTo>
                      <a:pt x="1899" y="551"/>
                    </a:lnTo>
                    <a:lnTo>
                      <a:pt x="1915" y="543"/>
                    </a:lnTo>
                    <a:lnTo>
                      <a:pt x="1939" y="527"/>
                    </a:lnTo>
                    <a:lnTo>
                      <a:pt x="1955" y="519"/>
                    </a:lnTo>
                    <a:lnTo>
                      <a:pt x="1963" y="511"/>
                    </a:lnTo>
                    <a:lnTo>
                      <a:pt x="1955" y="503"/>
                    </a:lnTo>
                    <a:lnTo>
                      <a:pt x="1931" y="487"/>
                    </a:lnTo>
                    <a:lnTo>
                      <a:pt x="1923" y="471"/>
                    </a:lnTo>
                    <a:lnTo>
                      <a:pt x="1931" y="463"/>
                    </a:lnTo>
                    <a:lnTo>
                      <a:pt x="1931" y="455"/>
                    </a:lnTo>
                    <a:lnTo>
                      <a:pt x="1923" y="455"/>
                    </a:lnTo>
                    <a:lnTo>
                      <a:pt x="1915" y="439"/>
                    </a:lnTo>
                    <a:lnTo>
                      <a:pt x="1915" y="415"/>
                    </a:lnTo>
                    <a:lnTo>
                      <a:pt x="1915" y="383"/>
                    </a:lnTo>
                    <a:lnTo>
                      <a:pt x="1923" y="336"/>
                    </a:lnTo>
                    <a:lnTo>
                      <a:pt x="1931" y="288"/>
                    </a:lnTo>
                    <a:lnTo>
                      <a:pt x="1947" y="264"/>
                    </a:lnTo>
                    <a:lnTo>
                      <a:pt x="1963" y="248"/>
                    </a:lnTo>
                    <a:lnTo>
                      <a:pt x="1979" y="232"/>
                    </a:lnTo>
                    <a:lnTo>
                      <a:pt x="1995" y="216"/>
                    </a:lnTo>
                    <a:lnTo>
                      <a:pt x="1995" y="208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2216" y="2379"/>
                <a:ext cx="28" cy="19"/>
              </a:xfrm>
              <a:custGeom>
                <a:avLst/>
                <a:gdLst>
                  <a:gd name="T0" fmla="*/ 4 w 32"/>
                  <a:gd name="T1" fmla="*/ 2 h 24"/>
                  <a:gd name="T2" fmla="*/ 0 w 32"/>
                  <a:gd name="T3" fmla="*/ 2 h 24"/>
                  <a:gd name="T4" fmla="*/ 4 w 32"/>
                  <a:gd name="T5" fmla="*/ 0 h 24"/>
                  <a:gd name="T6" fmla="*/ 4 w 32"/>
                  <a:gd name="T7" fmla="*/ 0 h 24"/>
                  <a:gd name="T8" fmla="*/ 7 w 32"/>
                  <a:gd name="T9" fmla="*/ 2 h 24"/>
                  <a:gd name="T10" fmla="*/ 9 w 32"/>
                  <a:gd name="T11" fmla="*/ 2 h 24"/>
                  <a:gd name="T12" fmla="*/ 9 w 32"/>
                  <a:gd name="T13" fmla="*/ 2 h 24"/>
                  <a:gd name="T14" fmla="*/ 7 w 32"/>
                  <a:gd name="T15" fmla="*/ 2 h 24"/>
                  <a:gd name="T16" fmla="*/ 4 w 32"/>
                  <a:gd name="T17" fmla="*/ 2 h 24"/>
                  <a:gd name="T18" fmla="*/ 4 w 32"/>
                  <a:gd name="T19" fmla="*/ 2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"/>
                  <a:gd name="T31" fmla="*/ 0 h 24"/>
                  <a:gd name="T32" fmla="*/ 32 w 32"/>
                  <a:gd name="T33" fmla="*/ 24 h 2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" h="24">
                    <a:moveTo>
                      <a:pt x="8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32" y="16"/>
                    </a:lnTo>
                    <a:lnTo>
                      <a:pt x="32" y="24"/>
                    </a:lnTo>
                    <a:lnTo>
                      <a:pt x="24" y="24"/>
                    </a:lnTo>
                    <a:lnTo>
                      <a:pt x="8" y="24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Freeform 26"/>
              <p:cNvSpPr>
                <a:spLocks/>
              </p:cNvSpPr>
              <p:nvPr/>
            </p:nvSpPr>
            <p:spPr bwMode="auto">
              <a:xfrm>
                <a:off x="2216" y="2379"/>
                <a:ext cx="28" cy="19"/>
              </a:xfrm>
              <a:custGeom>
                <a:avLst/>
                <a:gdLst>
                  <a:gd name="T0" fmla="*/ 4 w 32"/>
                  <a:gd name="T1" fmla="*/ 2 h 24"/>
                  <a:gd name="T2" fmla="*/ 0 w 32"/>
                  <a:gd name="T3" fmla="*/ 2 h 24"/>
                  <a:gd name="T4" fmla="*/ 4 w 32"/>
                  <a:gd name="T5" fmla="*/ 0 h 24"/>
                  <a:gd name="T6" fmla="*/ 4 w 32"/>
                  <a:gd name="T7" fmla="*/ 0 h 24"/>
                  <a:gd name="T8" fmla="*/ 7 w 32"/>
                  <a:gd name="T9" fmla="*/ 2 h 24"/>
                  <a:gd name="T10" fmla="*/ 9 w 32"/>
                  <a:gd name="T11" fmla="*/ 2 h 24"/>
                  <a:gd name="T12" fmla="*/ 9 w 32"/>
                  <a:gd name="T13" fmla="*/ 2 h 24"/>
                  <a:gd name="T14" fmla="*/ 7 w 32"/>
                  <a:gd name="T15" fmla="*/ 2 h 24"/>
                  <a:gd name="T16" fmla="*/ 4 w 32"/>
                  <a:gd name="T17" fmla="*/ 2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24"/>
                  <a:gd name="T29" fmla="*/ 32 w 32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24">
                    <a:moveTo>
                      <a:pt x="8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32" y="16"/>
                    </a:lnTo>
                    <a:lnTo>
                      <a:pt x="32" y="24"/>
                    </a:lnTo>
                    <a:lnTo>
                      <a:pt x="24" y="24"/>
                    </a:lnTo>
                    <a:lnTo>
                      <a:pt x="8" y="24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" name="Freeform 27"/>
              <p:cNvSpPr>
                <a:spLocks/>
              </p:cNvSpPr>
              <p:nvPr/>
            </p:nvSpPr>
            <p:spPr bwMode="auto">
              <a:xfrm>
                <a:off x="2301" y="2398"/>
                <a:ext cx="36" cy="62"/>
              </a:xfrm>
              <a:custGeom>
                <a:avLst/>
                <a:gdLst>
                  <a:gd name="T0" fmla="*/ 12 w 40"/>
                  <a:gd name="T1" fmla="*/ 0 h 80"/>
                  <a:gd name="T2" fmla="*/ 9 w 40"/>
                  <a:gd name="T3" fmla="*/ 0 h 80"/>
                  <a:gd name="T4" fmla="*/ 9 w 40"/>
                  <a:gd name="T5" fmla="*/ 2 h 80"/>
                  <a:gd name="T6" fmla="*/ 9 w 40"/>
                  <a:gd name="T7" fmla="*/ 2 h 80"/>
                  <a:gd name="T8" fmla="*/ 5 w 40"/>
                  <a:gd name="T9" fmla="*/ 2 h 80"/>
                  <a:gd name="T10" fmla="*/ 5 w 40"/>
                  <a:gd name="T11" fmla="*/ 2 h 80"/>
                  <a:gd name="T12" fmla="*/ 0 w 40"/>
                  <a:gd name="T13" fmla="*/ 4 h 80"/>
                  <a:gd name="T14" fmla="*/ 5 w 40"/>
                  <a:gd name="T15" fmla="*/ 5 h 80"/>
                  <a:gd name="T16" fmla="*/ 9 w 40"/>
                  <a:gd name="T17" fmla="*/ 6 h 80"/>
                  <a:gd name="T18" fmla="*/ 12 w 40"/>
                  <a:gd name="T19" fmla="*/ 6 h 80"/>
                  <a:gd name="T20" fmla="*/ 12 w 40"/>
                  <a:gd name="T21" fmla="*/ 5 h 80"/>
                  <a:gd name="T22" fmla="*/ 14 w 40"/>
                  <a:gd name="T23" fmla="*/ 4 h 80"/>
                  <a:gd name="T24" fmla="*/ 14 w 40"/>
                  <a:gd name="T25" fmla="*/ 3 h 80"/>
                  <a:gd name="T26" fmla="*/ 12 w 40"/>
                  <a:gd name="T27" fmla="*/ 2 h 80"/>
                  <a:gd name="T28" fmla="*/ 12 w 40"/>
                  <a:gd name="T29" fmla="*/ 2 h 80"/>
                  <a:gd name="T30" fmla="*/ 14 w 40"/>
                  <a:gd name="T31" fmla="*/ 2 h 80"/>
                  <a:gd name="T32" fmla="*/ 14 w 40"/>
                  <a:gd name="T33" fmla="*/ 0 h 80"/>
                  <a:gd name="T34" fmla="*/ 12 w 40"/>
                  <a:gd name="T35" fmla="*/ 0 h 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0"/>
                  <a:gd name="T55" fmla="*/ 0 h 80"/>
                  <a:gd name="T56" fmla="*/ 40 w 40"/>
                  <a:gd name="T57" fmla="*/ 80 h 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0" h="80">
                    <a:moveTo>
                      <a:pt x="32" y="0"/>
                    </a:moveTo>
                    <a:lnTo>
                      <a:pt x="24" y="0"/>
                    </a:lnTo>
                    <a:lnTo>
                      <a:pt x="24" y="8"/>
                    </a:lnTo>
                    <a:lnTo>
                      <a:pt x="24" y="16"/>
                    </a:lnTo>
                    <a:lnTo>
                      <a:pt x="16" y="24"/>
                    </a:lnTo>
                    <a:lnTo>
                      <a:pt x="8" y="32"/>
                    </a:lnTo>
                    <a:lnTo>
                      <a:pt x="0" y="48"/>
                    </a:lnTo>
                    <a:lnTo>
                      <a:pt x="8" y="64"/>
                    </a:lnTo>
                    <a:lnTo>
                      <a:pt x="24" y="80"/>
                    </a:lnTo>
                    <a:lnTo>
                      <a:pt x="32" y="80"/>
                    </a:lnTo>
                    <a:lnTo>
                      <a:pt x="32" y="64"/>
                    </a:lnTo>
                    <a:lnTo>
                      <a:pt x="40" y="56"/>
                    </a:lnTo>
                    <a:lnTo>
                      <a:pt x="40" y="40"/>
                    </a:lnTo>
                    <a:lnTo>
                      <a:pt x="32" y="24"/>
                    </a:lnTo>
                    <a:lnTo>
                      <a:pt x="32" y="16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Freeform 28"/>
              <p:cNvSpPr>
                <a:spLocks/>
              </p:cNvSpPr>
              <p:nvPr/>
            </p:nvSpPr>
            <p:spPr bwMode="auto">
              <a:xfrm>
                <a:off x="2301" y="2398"/>
                <a:ext cx="36" cy="62"/>
              </a:xfrm>
              <a:custGeom>
                <a:avLst/>
                <a:gdLst>
                  <a:gd name="T0" fmla="*/ 12 w 40"/>
                  <a:gd name="T1" fmla="*/ 0 h 80"/>
                  <a:gd name="T2" fmla="*/ 9 w 40"/>
                  <a:gd name="T3" fmla="*/ 0 h 80"/>
                  <a:gd name="T4" fmla="*/ 9 w 40"/>
                  <a:gd name="T5" fmla="*/ 2 h 80"/>
                  <a:gd name="T6" fmla="*/ 9 w 40"/>
                  <a:gd name="T7" fmla="*/ 2 h 80"/>
                  <a:gd name="T8" fmla="*/ 5 w 40"/>
                  <a:gd name="T9" fmla="*/ 2 h 80"/>
                  <a:gd name="T10" fmla="*/ 5 w 40"/>
                  <a:gd name="T11" fmla="*/ 2 h 80"/>
                  <a:gd name="T12" fmla="*/ 0 w 40"/>
                  <a:gd name="T13" fmla="*/ 4 h 80"/>
                  <a:gd name="T14" fmla="*/ 5 w 40"/>
                  <a:gd name="T15" fmla="*/ 5 h 80"/>
                  <a:gd name="T16" fmla="*/ 9 w 40"/>
                  <a:gd name="T17" fmla="*/ 6 h 80"/>
                  <a:gd name="T18" fmla="*/ 12 w 40"/>
                  <a:gd name="T19" fmla="*/ 6 h 80"/>
                  <a:gd name="T20" fmla="*/ 12 w 40"/>
                  <a:gd name="T21" fmla="*/ 5 h 80"/>
                  <a:gd name="T22" fmla="*/ 14 w 40"/>
                  <a:gd name="T23" fmla="*/ 4 h 80"/>
                  <a:gd name="T24" fmla="*/ 14 w 40"/>
                  <a:gd name="T25" fmla="*/ 3 h 80"/>
                  <a:gd name="T26" fmla="*/ 12 w 40"/>
                  <a:gd name="T27" fmla="*/ 2 h 80"/>
                  <a:gd name="T28" fmla="*/ 12 w 40"/>
                  <a:gd name="T29" fmla="*/ 2 h 80"/>
                  <a:gd name="T30" fmla="*/ 14 w 40"/>
                  <a:gd name="T31" fmla="*/ 2 h 80"/>
                  <a:gd name="T32" fmla="*/ 14 w 40"/>
                  <a:gd name="T33" fmla="*/ 0 h 80"/>
                  <a:gd name="T34" fmla="*/ 12 w 40"/>
                  <a:gd name="T35" fmla="*/ 0 h 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0"/>
                  <a:gd name="T55" fmla="*/ 0 h 80"/>
                  <a:gd name="T56" fmla="*/ 40 w 40"/>
                  <a:gd name="T57" fmla="*/ 80 h 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0" h="80">
                    <a:moveTo>
                      <a:pt x="32" y="0"/>
                    </a:moveTo>
                    <a:lnTo>
                      <a:pt x="24" y="0"/>
                    </a:lnTo>
                    <a:lnTo>
                      <a:pt x="24" y="8"/>
                    </a:lnTo>
                    <a:lnTo>
                      <a:pt x="24" y="16"/>
                    </a:lnTo>
                    <a:lnTo>
                      <a:pt x="16" y="24"/>
                    </a:lnTo>
                    <a:lnTo>
                      <a:pt x="8" y="32"/>
                    </a:lnTo>
                    <a:lnTo>
                      <a:pt x="0" y="48"/>
                    </a:lnTo>
                    <a:lnTo>
                      <a:pt x="8" y="64"/>
                    </a:lnTo>
                    <a:lnTo>
                      <a:pt x="24" y="80"/>
                    </a:lnTo>
                    <a:lnTo>
                      <a:pt x="32" y="80"/>
                    </a:lnTo>
                    <a:lnTo>
                      <a:pt x="32" y="64"/>
                    </a:lnTo>
                    <a:lnTo>
                      <a:pt x="40" y="56"/>
                    </a:lnTo>
                    <a:lnTo>
                      <a:pt x="40" y="40"/>
                    </a:lnTo>
                    <a:lnTo>
                      <a:pt x="32" y="24"/>
                    </a:lnTo>
                    <a:lnTo>
                      <a:pt x="32" y="16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Freeform 29"/>
              <p:cNvSpPr>
                <a:spLocks/>
              </p:cNvSpPr>
              <p:nvPr/>
            </p:nvSpPr>
            <p:spPr bwMode="auto">
              <a:xfrm>
                <a:off x="3048" y="1168"/>
                <a:ext cx="533" cy="816"/>
              </a:xfrm>
              <a:custGeom>
                <a:avLst/>
                <a:gdLst>
                  <a:gd name="T0" fmla="*/ 127 w 598"/>
                  <a:gd name="T1" fmla="*/ 81 h 1054"/>
                  <a:gd name="T2" fmla="*/ 132 w 598"/>
                  <a:gd name="T3" fmla="*/ 74 h 1054"/>
                  <a:gd name="T4" fmla="*/ 127 w 598"/>
                  <a:gd name="T5" fmla="*/ 66 h 1054"/>
                  <a:gd name="T6" fmla="*/ 132 w 598"/>
                  <a:gd name="T7" fmla="*/ 60 h 1054"/>
                  <a:gd name="T8" fmla="*/ 142 w 598"/>
                  <a:gd name="T9" fmla="*/ 58 h 1054"/>
                  <a:gd name="T10" fmla="*/ 162 w 598"/>
                  <a:gd name="T11" fmla="*/ 59 h 1054"/>
                  <a:gd name="T12" fmla="*/ 159 w 598"/>
                  <a:gd name="T13" fmla="*/ 54 h 1054"/>
                  <a:gd name="T14" fmla="*/ 166 w 598"/>
                  <a:gd name="T15" fmla="*/ 49 h 1054"/>
                  <a:gd name="T16" fmla="*/ 182 w 598"/>
                  <a:gd name="T17" fmla="*/ 44 h 1054"/>
                  <a:gd name="T18" fmla="*/ 186 w 598"/>
                  <a:gd name="T19" fmla="*/ 39 h 1054"/>
                  <a:gd name="T20" fmla="*/ 189 w 598"/>
                  <a:gd name="T21" fmla="*/ 38 h 1054"/>
                  <a:gd name="T22" fmla="*/ 186 w 598"/>
                  <a:gd name="T23" fmla="*/ 30 h 1054"/>
                  <a:gd name="T24" fmla="*/ 185 w 598"/>
                  <a:gd name="T25" fmla="*/ 26 h 1054"/>
                  <a:gd name="T26" fmla="*/ 177 w 598"/>
                  <a:gd name="T27" fmla="*/ 20 h 1054"/>
                  <a:gd name="T28" fmla="*/ 156 w 598"/>
                  <a:gd name="T29" fmla="*/ 12 h 1054"/>
                  <a:gd name="T30" fmla="*/ 156 w 598"/>
                  <a:gd name="T31" fmla="*/ 9 h 1054"/>
                  <a:gd name="T32" fmla="*/ 153 w 598"/>
                  <a:gd name="T33" fmla="*/ 4 h 1054"/>
                  <a:gd name="T34" fmla="*/ 156 w 598"/>
                  <a:gd name="T35" fmla="*/ 3 h 1054"/>
                  <a:gd name="T36" fmla="*/ 156 w 598"/>
                  <a:gd name="T37" fmla="*/ 2 h 1054"/>
                  <a:gd name="T38" fmla="*/ 144 w 598"/>
                  <a:gd name="T39" fmla="*/ 2 h 1054"/>
                  <a:gd name="T40" fmla="*/ 132 w 598"/>
                  <a:gd name="T41" fmla="*/ 0 h 1054"/>
                  <a:gd name="T42" fmla="*/ 121 w 598"/>
                  <a:gd name="T43" fmla="*/ 4 h 1054"/>
                  <a:gd name="T44" fmla="*/ 127 w 598"/>
                  <a:gd name="T45" fmla="*/ 5 h 1054"/>
                  <a:gd name="T46" fmla="*/ 138 w 598"/>
                  <a:gd name="T47" fmla="*/ 4 h 1054"/>
                  <a:gd name="T48" fmla="*/ 148 w 598"/>
                  <a:gd name="T49" fmla="*/ 5 h 1054"/>
                  <a:gd name="T50" fmla="*/ 146 w 598"/>
                  <a:gd name="T51" fmla="*/ 9 h 1054"/>
                  <a:gd name="T52" fmla="*/ 144 w 598"/>
                  <a:gd name="T53" fmla="*/ 12 h 1054"/>
                  <a:gd name="T54" fmla="*/ 132 w 598"/>
                  <a:gd name="T55" fmla="*/ 12 h 1054"/>
                  <a:gd name="T56" fmla="*/ 123 w 598"/>
                  <a:gd name="T57" fmla="*/ 12 h 1054"/>
                  <a:gd name="T58" fmla="*/ 111 w 598"/>
                  <a:gd name="T59" fmla="*/ 9 h 1054"/>
                  <a:gd name="T60" fmla="*/ 111 w 598"/>
                  <a:gd name="T61" fmla="*/ 7 h 1054"/>
                  <a:gd name="T62" fmla="*/ 101 w 598"/>
                  <a:gd name="T63" fmla="*/ 4 h 1054"/>
                  <a:gd name="T64" fmla="*/ 94 w 598"/>
                  <a:gd name="T65" fmla="*/ 7 h 1054"/>
                  <a:gd name="T66" fmla="*/ 94 w 598"/>
                  <a:gd name="T67" fmla="*/ 9 h 1054"/>
                  <a:gd name="T68" fmla="*/ 84 w 598"/>
                  <a:gd name="T69" fmla="*/ 12 h 1054"/>
                  <a:gd name="T70" fmla="*/ 73 w 598"/>
                  <a:gd name="T71" fmla="*/ 14 h 1054"/>
                  <a:gd name="T72" fmla="*/ 78 w 598"/>
                  <a:gd name="T73" fmla="*/ 20 h 1054"/>
                  <a:gd name="T74" fmla="*/ 78 w 598"/>
                  <a:gd name="T75" fmla="*/ 22 h 1054"/>
                  <a:gd name="T76" fmla="*/ 70 w 598"/>
                  <a:gd name="T77" fmla="*/ 26 h 1054"/>
                  <a:gd name="T78" fmla="*/ 58 w 598"/>
                  <a:gd name="T79" fmla="*/ 26 h 1054"/>
                  <a:gd name="T80" fmla="*/ 55 w 598"/>
                  <a:gd name="T81" fmla="*/ 29 h 1054"/>
                  <a:gd name="T82" fmla="*/ 65 w 598"/>
                  <a:gd name="T83" fmla="*/ 29 h 1054"/>
                  <a:gd name="T84" fmla="*/ 76 w 598"/>
                  <a:gd name="T85" fmla="*/ 31 h 1054"/>
                  <a:gd name="T86" fmla="*/ 70 w 598"/>
                  <a:gd name="T87" fmla="*/ 36 h 1054"/>
                  <a:gd name="T88" fmla="*/ 53 w 598"/>
                  <a:gd name="T89" fmla="*/ 49 h 1054"/>
                  <a:gd name="T90" fmla="*/ 37 w 598"/>
                  <a:gd name="T91" fmla="*/ 54 h 1054"/>
                  <a:gd name="T92" fmla="*/ 23 w 598"/>
                  <a:gd name="T93" fmla="*/ 63 h 1054"/>
                  <a:gd name="T94" fmla="*/ 15 w 598"/>
                  <a:gd name="T95" fmla="*/ 63 h 1054"/>
                  <a:gd name="T96" fmla="*/ 4 w 598"/>
                  <a:gd name="T97" fmla="*/ 65 h 105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98"/>
                  <a:gd name="T148" fmla="*/ 0 h 1054"/>
                  <a:gd name="T149" fmla="*/ 598 w 598"/>
                  <a:gd name="T150" fmla="*/ 1054 h 105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98" h="1054">
                    <a:moveTo>
                      <a:pt x="399" y="1054"/>
                    </a:moveTo>
                    <a:lnTo>
                      <a:pt x="399" y="1046"/>
                    </a:lnTo>
                    <a:lnTo>
                      <a:pt x="399" y="1038"/>
                    </a:lnTo>
                    <a:lnTo>
                      <a:pt x="407" y="1022"/>
                    </a:lnTo>
                    <a:lnTo>
                      <a:pt x="407" y="990"/>
                    </a:lnTo>
                    <a:lnTo>
                      <a:pt x="415" y="958"/>
                    </a:lnTo>
                    <a:lnTo>
                      <a:pt x="423" y="926"/>
                    </a:lnTo>
                    <a:lnTo>
                      <a:pt x="415" y="894"/>
                    </a:lnTo>
                    <a:lnTo>
                      <a:pt x="399" y="854"/>
                    </a:lnTo>
                    <a:lnTo>
                      <a:pt x="407" y="814"/>
                    </a:lnTo>
                    <a:lnTo>
                      <a:pt x="407" y="798"/>
                    </a:lnTo>
                    <a:lnTo>
                      <a:pt x="415" y="782"/>
                    </a:lnTo>
                    <a:lnTo>
                      <a:pt x="431" y="766"/>
                    </a:lnTo>
                    <a:lnTo>
                      <a:pt x="439" y="758"/>
                    </a:lnTo>
                    <a:lnTo>
                      <a:pt x="447" y="750"/>
                    </a:lnTo>
                    <a:lnTo>
                      <a:pt x="454" y="750"/>
                    </a:lnTo>
                    <a:lnTo>
                      <a:pt x="486" y="758"/>
                    </a:lnTo>
                    <a:lnTo>
                      <a:pt x="510" y="758"/>
                    </a:lnTo>
                    <a:lnTo>
                      <a:pt x="510" y="750"/>
                    </a:lnTo>
                    <a:lnTo>
                      <a:pt x="510" y="726"/>
                    </a:lnTo>
                    <a:lnTo>
                      <a:pt x="502" y="702"/>
                    </a:lnTo>
                    <a:lnTo>
                      <a:pt x="510" y="686"/>
                    </a:lnTo>
                    <a:lnTo>
                      <a:pt x="518" y="663"/>
                    </a:lnTo>
                    <a:lnTo>
                      <a:pt x="526" y="631"/>
                    </a:lnTo>
                    <a:lnTo>
                      <a:pt x="550" y="591"/>
                    </a:lnTo>
                    <a:lnTo>
                      <a:pt x="566" y="575"/>
                    </a:lnTo>
                    <a:lnTo>
                      <a:pt x="574" y="567"/>
                    </a:lnTo>
                    <a:lnTo>
                      <a:pt x="582" y="559"/>
                    </a:lnTo>
                    <a:lnTo>
                      <a:pt x="590" y="527"/>
                    </a:lnTo>
                    <a:lnTo>
                      <a:pt x="590" y="511"/>
                    </a:lnTo>
                    <a:lnTo>
                      <a:pt x="598" y="511"/>
                    </a:lnTo>
                    <a:lnTo>
                      <a:pt x="598" y="503"/>
                    </a:lnTo>
                    <a:lnTo>
                      <a:pt x="598" y="487"/>
                    </a:lnTo>
                    <a:lnTo>
                      <a:pt x="598" y="455"/>
                    </a:lnTo>
                    <a:lnTo>
                      <a:pt x="598" y="415"/>
                    </a:lnTo>
                    <a:lnTo>
                      <a:pt x="590" y="383"/>
                    </a:lnTo>
                    <a:lnTo>
                      <a:pt x="590" y="375"/>
                    </a:lnTo>
                    <a:lnTo>
                      <a:pt x="590" y="359"/>
                    </a:lnTo>
                    <a:lnTo>
                      <a:pt x="582" y="335"/>
                    </a:lnTo>
                    <a:lnTo>
                      <a:pt x="574" y="311"/>
                    </a:lnTo>
                    <a:lnTo>
                      <a:pt x="566" y="287"/>
                    </a:lnTo>
                    <a:lnTo>
                      <a:pt x="558" y="263"/>
                    </a:lnTo>
                    <a:lnTo>
                      <a:pt x="526" y="223"/>
                    </a:lnTo>
                    <a:lnTo>
                      <a:pt x="502" y="167"/>
                    </a:lnTo>
                    <a:lnTo>
                      <a:pt x="494" y="143"/>
                    </a:lnTo>
                    <a:lnTo>
                      <a:pt x="494" y="135"/>
                    </a:lnTo>
                    <a:lnTo>
                      <a:pt x="494" y="128"/>
                    </a:lnTo>
                    <a:lnTo>
                      <a:pt x="494" y="112"/>
                    </a:lnTo>
                    <a:lnTo>
                      <a:pt x="494" y="96"/>
                    </a:lnTo>
                    <a:lnTo>
                      <a:pt x="486" y="72"/>
                    </a:lnTo>
                    <a:lnTo>
                      <a:pt x="486" y="56"/>
                    </a:lnTo>
                    <a:lnTo>
                      <a:pt x="494" y="56"/>
                    </a:lnTo>
                    <a:lnTo>
                      <a:pt x="494" y="48"/>
                    </a:lnTo>
                    <a:lnTo>
                      <a:pt x="494" y="40"/>
                    </a:lnTo>
                    <a:lnTo>
                      <a:pt x="494" y="32"/>
                    </a:lnTo>
                    <a:lnTo>
                      <a:pt x="494" y="24"/>
                    </a:lnTo>
                    <a:lnTo>
                      <a:pt x="494" y="32"/>
                    </a:lnTo>
                    <a:lnTo>
                      <a:pt x="478" y="32"/>
                    </a:lnTo>
                    <a:lnTo>
                      <a:pt x="462" y="32"/>
                    </a:lnTo>
                    <a:lnTo>
                      <a:pt x="454" y="32"/>
                    </a:lnTo>
                    <a:lnTo>
                      <a:pt x="439" y="16"/>
                    </a:lnTo>
                    <a:lnTo>
                      <a:pt x="423" y="8"/>
                    </a:lnTo>
                    <a:lnTo>
                      <a:pt x="415" y="0"/>
                    </a:lnTo>
                    <a:lnTo>
                      <a:pt x="407" y="8"/>
                    </a:lnTo>
                    <a:lnTo>
                      <a:pt x="399" y="32"/>
                    </a:lnTo>
                    <a:lnTo>
                      <a:pt x="383" y="48"/>
                    </a:lnTo>
                    <a:lnTo>
                      <a:pt x="383" y="56"/>
                    </a:lnTo>
                    <a:lnTo>
                      <a:pt x="391" y="64"/>
                    </a:lnTo>
                    <a:lnTo>
                      <a:pt x="399" y="72"/>
                    </a:lnTo>
                    <a:lnTo>
                      <a:pt x="415" y="64"/>
                    </a:lnTo>
                    <a:lnTo>
                      <a:pt x="431" y="56"/>
                    </a:lnTo>
                    <a:lnTo>
                      <a:pt x="439" y="48"/>
                    </a:lnTo>
                    <a:lnTo>
                      <a:pt x="454" y="48"/>
                    </a:lnTo>
                    <a:lnTo>
                      <a:pt x="470" y="56"/>
                    </a:lnTo>
                    <a:lnTo>
                      <a:pt x="470" y="72"/>
                    </a:lnTo>
                    <a:lnTo>
                      <a:pt x="470" y="80"/>
                    </a:lnTo>
                    <a:lnTo>
                      <a:pt x="462" y="104"/>
                    </a:lnTo>
                    <a:lnTo>
                      <a:pt x="462" y="112"/>
                    </a:lnTo>
                    <a:lnTo>
                      <a:pt x="462" y="120"/>
                    </a:lnTo>
                    <a:lnTo>
                      <a:pt x="462" y="135"/>
                    </a:lnTo>
                    <a:lnTo>
                      <a:pt x="454" y="151"/>
                    </a:lnTo>
                    <a:lnTo>
                      <a:pt x="439" y="159"/>
                    </a:lnTo>
                    <a:lnTo>
                      <a:pt x="431" y="159"/>
                    </a:lnTo>
                    <a:lnTo>
                      <a:pt x="415" y="151"/>
                    </a:lnTo>
                    <a:lnTo>
                      <a:pt x="407" y="143"/>
                    </a:lnTo>
                    <a:lnTo>
                      <a:pt x="399" y="143"/>
                    </a:lnTo>
                    <a:lnTo>
                      <a:pt x="391" y="143"/>
                    </a:lnTo>
                    <a:lnTo>
                      <a:pt x="367" y="135"/>
                    </a:lnTo>
                    <a:lnTo>
                      <a:pt x="351" y="120"/>
                    </a:lnTo>
                    <a:lnTo>
                      <a:pt x="351" y="112"/>
                    </a:lnTo>
                    <a:lnTo>
                      <a:pt x="351" y="104"/>
                    </a:lnTo>
                    <a:lnTo>
                      <a:pt x="351" y="96"/>
                    </a:lnTo>
                    <a:lnTo>
                      <a:pt x="351" y="88"/>
                    </a:lnTo>
                    <a:lnTo>
                      <a:pt x="343" y="72"/>
                    </a:lnTo>
                    <a:lnTo>
                      <a:pt x="327" y="64"/>
                    </a:lnTo>
                    <a:lnTo>
                      <a:pt x="319" y="56"/>
                    </a:lnTo>
                    <a:lnTo>
                      <a:pt x="311" y="64"/>
                    </a:lnTo>
                    <a:lnTo>
                      <a:pt x="303" y="80"/>
                    </a:lnTo>
                    <a:lnTo>
                      <a:pt x="295" y="88"/>
                    </a:lnTo>
                    <a:lnTo>
                      <a:pt x="303" y="96"/>
                    </a:lnTo>
                    <a:lnTo>
                      <a:pt x="303" y="104"/>
                    </a:lnTo>
                    <a:lnTo>
                      <a:pt x="295" y="112"/>
                    </a:lnTo>
                    <a:lnTo>
                      <a:pt x="279" y="128"/>
                    </a:lnTo>
                    <a:lnTo>
                      <a:pt x="271" y="143"/>
                    </a:lnTo>
                    <a:lnTo>
                      <a:pt x="263" y="143"/>
                    </a:lnTo>
                    <a:lnTo>
                      <a:pt x="255" y="151"/>
                    </a:lnTo>
                    <a:lnTo>
                      <a:pt x="247" y="159"/>
                    </a:lnTo>
                    <a:lnTo>
                      <a:pt x="231" y="183"/>
                    </a:lnTo>
                    <a:lnTo>
                      <a:pt x="223" y="207"/>
                    </a:lnTo>
                    <a:lnTo>
                      <a:pt x="231" y="239"/>
                    </a:lnTo>
                    <a:lnTo>
                      <a:pt x="247" y="255"/>
                    </a:lnTo>
                    <a:lnTo>
                      <a:pt x="247" y="247"/>
                    </a:lnTo>
                    <a:lnTo>
                      <a:pt x="247" y="263"/>
                    </a:lnTo>
                    <a:lnTo>
                      <a:pt x="247" y="295"/>
                    </a:lnTo>
                    <a:lnTo>
                      <a:pt x="231" y="319"/>
                    </a:lnTo>
                    <a:lnTo>
                      <a:pt x="223" y="327"/>
                    </a:lnTo>
                    <a:lnTo>
                      <a:pt x="223" y="335"/>
                    </a:lnTo>
                    <a:lnTo>
                      <a:pt x="215" y="335"/>
                    </a:lnTo>
                    <a:lnTo>
                      <a:pt x="199" y="335"/>
                    </a:lnTo>
                    <a:lnTo>
                      <a:pt x="183" y="335"/>
                    </a:lnTo>
                    <a:lnTo>
                      <a:pt x="175" y="343"/>
                    </a:lnTo>
                    <a:lnTo>
                      <a:pt x="167" y="359"/>
                    </a:lnTo>
                    <a:lnTo>
                      <a:pt x="175" y="375"/>
                    </a:lnTo>
                    <a:lnTo>
                      <a:pt x="191" y="383"/>
                    </a:lnTo>
                    <a:lnTo>
                      <a:pt x="199" y="383"/>
                    </a:lnTo>
                    <a:lnTo>
                      <a:pt x="207" y="375"/>
                    </a:lnTo>
                    <a:lnTo>
                      <a:pt x="215" y="367"/>
                    </a:lnTo>
                    <a:lnTo>
                      <a:pt x="231" y="383"/>
                    </a:lnTo>
                    <a:lnTo>
                      <a:pt x="239" y="407"/>
                    </a:lnTo>
                    <a:lnTo>
                      <a:pt x="239" y="423"/>
                    </a:lnTo>
                    <a:lnTo>
                      <a:pt x="239" y="447"/>
                    </a:lnTo>
                    <a:lnTo>
                      <a:pt x="223" y="463"/>
                    </a:lnTo>
                    <a:lnTo>
                      <a:pt x="215" y="503"/>
                    </a:lnTo>
                    <a:lnTo>
                      <a:pt x="183" y="583"/>
                    </a:lnTo>
                    <a:lnTo>
                      <a:pt x="167" y="631"/>
                    </a:lnTo>
                    <a:lnTo>
                      <a:pt x="151" y="647"/>
                    </a:lnTo>
                    <a:lnTo>
                      <a:pt x="135" y="670"/>
                    </a:lnTo>
                    <a:lnTo>
                      <a:pt x="119" y="710"/>
                    </a:lnTo>
                    <a:lnTo>
                      <a:pt x="103" y="758"/>
                    </a:lnTo>
                    <a:lnTo>
                      <a:pt x="88" y="790"/>
                    </a:lnTo>
                    <a:lnTo>
                      <a:pt x="72" y="806"/>
                    </a:lnTo>
                    <a:lnTo>
                      <a:pt x="64" y="814"/>
                    </a:lnTo>
                    <a:lnTo>
                      <a:pt x="56" y="814"/>
                    </a:lnTo>
                    <a:lnTo>
                      <a:pt x="48" y="814"/>
                    </a:lnTo>
                    <a:lnTo>
                      <a:pt x="40" y="814"/>
                    </a:lnTo>
                    <a:lnTo>
                      <a:pt x="32" y="814"/>
                    </a:lnTo>
                    <a:lnTo>
                      <a:pt x="16" y="830"/>
                    </a:lnTo>
                    <a:lnTo>
                      <a:pt x="0" y="846"/>
                    </a:lnTo>
                    <a:lnTo>
                      <a:pt x="399" y="1054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Freeform 30"/>
              <p:cNvSpPr>
                <a:spLocks/>
              </p:cNvSpPr>
              <p:nvPr/>
            </p:nvSpPr>
            <p:spPr bwMode="auto">
              <a:xfrm>
                <a:off x="3048" y="1168"/>
                <a:ext cx="533" cy="816"/>
              </a:xfrm>
              <a:custGeom>
                <a:avLst/>
                <a:gdLst>
                  <a:gd name="T0" fmla="*/ 127 w 598"/>
                  <a:gd name="T1" fmla="*/ 81 h 1054"/>
                  <a:gd name="T2" fmla="*/ 132 w 598"/>
                  <a:gd name="T3" fmla="*/ 74 h 1054"/>
                  <a:gd name="T4" fmla="*/ 127 w 598"/>
                  <a:gd name="T5" fmla="*/ 66 h 1054"/>
                  <a:gd name="T6" fmla="*/ 132 w 598"/>
                  <a:gd name="T7" fmla="*/ 60 h 1054"/>
                  <a:gd name="T8" fmla="*/ 142 w 598"/>
                  <a:gd name="T9" fmla="*/ 58 h 1054"/>
                  <a:gd name="T10" fmla="*/ 162 w 598"/>
                  <a:gd name="T11" fmla="*/ 59 h 1054"/>
                  <a:gd name="T12" fmla="*/ 159 w 598"/>
                  <a:gd name="T13" fmla="*/ 54 h 1054"/>
                  <a:gd name="T14" fmla="*/ 166 w 598"/>
                  <a:gd name="T15" fmla="*/ 49 h 1054"/>
                  <a:gd name="T16" fmla="*/ 182 w 598"/>
                  <a:gd name="T17" fmla="*/ 44 h 1054"/>
                  <a:gd name="T18" fmla="*/ 186 w 598"/>
                  <a:gd name="T19" fmla="*/ 39 h 1054"/>
                  <a:gd name="T20" fmla="*/ 189 w 598"/>
                  <a:gd name="T21" fmla="*/ 38 h 1054"/>
                  <a:gd name="T22" fmla="*/ 186 w 598"/>
                  <a:gd name="T23" fmla="*/ 30 h 1054"/>
                  <a:gd name="T24" fmla="*/ 185 w 598"/>
                  <a:gd name="T25" fmla="*/ 26 h 1054"/>
                  <a:gd name="T26" fmla="*/ 177 w 598"/>
                  <a:gd name="T27" fmla="*/ 20 h 1054"/>
                  <a:gd name="T28" fmla="*/ 156 w 598"/>
                  <a:gd name="T29" fmla="*/ 12 h 1054"/>
                  <a:gd name="T30" fmla="*/ 156 w 598"/>
                  <a:gd name="T31" fmla="*/ 9 h 1054"/>
                  <a:gd name="T32" fmla="*/ 153 w 598"/>
                  <a:gd name="T33" fmla="*/ 4 h 1054"/>
                  <a:gd name="T34" fmla="*/ 156 w 598"/>
                  <a:gd name="T35" fmla="*/ 3 h 1054"/>
                  <a:gd name="T36" fmla="*/ 156 w 598"/>
                  <a:gd name="T37" fmla="*/ 2 h 1054"/>
                  <a:gd name="T38" fmla="*/ 144 w 598"/>
                  <a:gd name="T39" fmla="*/ 2 h 1054"/>
                  <a:gd name="T40" fmla="*/ 132 w 598"/>
                  <a:gd name="T41" fmla="*/ 0 h 1054"/>
                  <a:gd name="T42" fmla="*/ 121 w 598"/>
                  <a:gd name="T43" fmla="*/ 4 h 1054"/>
                  <a:gd name="T44" fmla="*/ 127 w 598"/>
                  <a:gd name="T45" fmla="*/ 5 h 1054"/>
                  <a:gd name="T46" fmla="*/ 138 w 598"/>
                  <a:gd name="T47" fmla="*/ 4 h 1054"/>
                  <a:gd name="T48" fmla="*/ 148 w 598"/>
                  <a:gd name="T49" fmla="*/ 5 h 1054"/>
                  <a:gd name="T50" fmla="*/ 146 w 598"/>
                  <a:gd name="T51" fmla="*/ 9 h 1054"/>
                  <a:gd name="T52" fmla="*/ 144 w 598"/>
                  <a:gd name="T53" fmla="*/ 12 h 1054"/>
                  <a:gd name="T54" fmla="*/ 132 w 598"/>
                  <a:gd name="T55" fmla="*/ 12 h 1054"/>
                  <a:gd name="T56" fmla="*/ 123 w 598"/>
                  <a:gd name="T57" fmla="*/ 12 h 1054"/>
                  <a:gd name="T58" fmla="*/ 111 w 598"/>
                  <a:gd name="T59" fmla="*/ 9 h 1054"/>
                  <a:gd name="T60" fmla="*/ 111 w 598"/>
                  <a:gd name="T61" fmla="*/ 7 h 1054"/>
                  <a:gd name="T62" fmla="*/ 101 w 598"/>
                  <a:gd name="T63" fmla="*/ 4 h 1054"/>
                  <a:gd name="T64" fmla="*/ 94 w 598"/>
                  <a:gd name="T65" fmla="*/ 7 h 1054"/>
                  <a:gd name="T66" fmla="*/ 94 w 598"/>
                  <a:gd name="T67" fmla="*/ 9 h 1054"/>
                  <a:gd name="T68" fmla="*/ 84 w 598"/>
                  <a:gd name="T69" fmla="*/ 12 h 1054"/>
                  <a:gd name="T70" fmla="*/ 73 w 598"/>
                  <a:gd name="T71" fmla="*/ 14 h 1054"/>
                  <a:gd name="T72" fmla="*/ 78 w 598"/>
                  <a:gd name="T73" fmla="*/ 20 h 1054"/>
                  <a:gd name="T74" fmla="*/ 78 w 598"/>
                  <a:gd name="T75" fmla="*/ 22 h 1054"/>
                  <a:gd name="T76" fmla="*/ 70 w 598"/>
                  <a:gd name="T77" fmla="*/ 26 h 1054"/>
                  <a:gd name="T78" fmla="*/ 58 w 598"/>
                  <a:gd name="T79" fmla="*/ 26 h 1054"/>
                  <a:gd name="T80" fmla="*/ 55 w 598"/>
                  <a:gd name="T81" fmla="*/ 29 h 1054"/>
                  <a:gd name="T82" fmla="*/ 65 w 598"/>
                  <a:gd name="T83" fmla="*/ 29 h 1054"/>
                  <a:gd name="T84" fmla="*/ 76 w 598"/>
                  <a:gd name="T85" fmla="*/ 31 h 1054"/>
                  <a:gd name="T86" fmla="*/ 70 w 598"/>
                  <a:gd name="T87" fmla="*/ 36 h 1054"/>
                  <a:gd name="T88" fmla="*/ 53 w 598"/>
                  <a:gd name="T89" fmla="*/ 49 h 1054"/>
                  <a:gd name="T90" fmla="*/ 37 w 598"/>
                  <a:gd name="T91" fmla="*/ 54 h 1054"/>
                  <a:gd name="T92" fmla="*/ 23 w 598"/>
                  <a:gd name="T93" fmla="*/ 63 h 1054"/>
                  <a:gd name="T94" fmla="*/ 15 w 598"/>
                  <a:gd name="T95" fmla="*/ 63 h 1054"/>
                  <a:gd name="T96" fmla="*/ 4 w 598"/>
                  <a:gd name="T97" fmla="*/ 65 h 105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98"/>
                  <a:gd name="T148" fmla="*/ 0 h 1054"/>
                  <a:gd name="T149" fmla="*/ 598 w 598"/>
                  <a:gd name="T150" fmla="*/ 1054 h 105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98" h="1054">
                    <a:moveTo>
                      <a:pt x="399" y="1054"/>
                    </a:moveTo>
                    <a:lnTo>
                      <a:pt x="399" y="1046"/>
                    </a:lnTo>
                    <a:lnTo>
                      <a:pt x="399" y="1038"/>
                    </a:lnTo>
                    <a:lnTo>
                      <a:pt x="407" y="1022"/>
                    </a:lnTo>
                    <a:lnTo>
                      <a:pt x="407" y="990"/>
                    </a:lnTo>
                    <a:lnTo>
                      <a:pt x="415" y="958"/>
                    </a:lnTo>
                    <a:lnTo>
                      <a:pt x="423" y="926"/>
                    </a:lnTo>
                    <a:lnTo>
                      <a:pt x="415" y="894"/>
                    </a:lnTo>
                    <a:lnTo>
                      <a:pt x="399" y="854"/>
                    </a:lnTo>
                    <a:lnTo>
                      <a:pt x="407" y="814"/>
                    </a:lnTo>
                    <a:lnTo>
                      <a:pt x="407" y="798"/>
                    </a:lnTo>
                    <a:lnTo>
                      <a:pt x="415" y="782"/>
                    </a:lnTo>
                    <a:lnTo>
                      <a:pt x="431" y="766"/>
                    </a:lnTo>
                    <a:lnTo>
                      <a:pt x="439" y="758"/>
                    </a:lnTo>
                    <a:lnTo>
                      <a:pt x="447" y="750"/>
                    </a:lnTo>
                    <a:lnTo>
                      <a:pt x="454" y="750"/>
                    </a:lnTo>
                    <a:lnTo>
                      <a:pt x="486" y="758"/>
                    </a:lnTo>
                    <a:lnTo>
                      <a:pt x="510" y="758"/>
                    </a:lnTo>
                    <a:lnTo>
                      <a:pt x="510" y="750"/>
                    </a:lnTo>
                    <a:lnTo>
                      <a:pt x="510" y="726"/>
                    </a:lnTo>
                    <a:lnTo>
                      <a:pt x="502" y="702"/>
                    </a:lnTo>
                    <a:lnTo>
                      <a:pt x="510" y="686"/>
                    </a:lnTo>
                    <a:lnTo>
                      <a:pt x="518" y="663"/>
                    </a:lnTo>
                    <a:lnTo>
                      <a:pt x="526" y="631"/>
                    </a:lnTo>
                    <a:lnTo>
                      <a:pt x="550" y="591"/>
                    </a:lnTo>
                    <a:lnTo>
                      <a:pt x="566" y="575"/>
                    </a:lnTo>
                    <a:lnTo>
                      <a:pt x="574" y="567"/>
                    </a:lnTo>
                    <a:lnTo>
                      <a:pt x="582" y="559"/>
                    </a:lnTo>
                    <a:lnTo>
                      <a:pt x="590" y="527"/>
                    </a:lnTo>
                    <a:lnTo>
                      <a:pt x="590" y="511"/>
                    </a:lnTo>
                    <a:lnTo>
                      <a:pt x="598" y="511"/>
                    </a:lnTo>
                    <a:lnTo>
                      <a:pt x="598" y="503"/>
                    </a:lnTo>
                    <a:lnTo>
                      <a:pt x="598" y="487"/>
                    </a:lnTo>
                    <a:lnTo>
                      <a:pt x="598" y="455"/>
                    </a:lnTo>
                    <a:lnTo>
                      <a:pt x="598" y="415"/>
                    </a:lnTo>
                    <a:lnTo>
                      <a:pt x="590" y="383"/>
                    </a:lnTo>
                    <a:lnTo>
                      <a:pt x="590" y="375"/>
                    </a:lnTo>
                    <a:lnTo>
                      <a:pt x="590" y="359"/>
                    </a:lnTo>
                    <a:lnTo>
                      <a:pt x="582" y="335"/>
                    </a:lnTo>
                    <a:lnTo>
                      <a:pt x="574" y="311"/>
                    </a:lnTo>
                    <a:lnTo>
                      <a:pt x="566" y="287"/>
                    </a:lnTo>
                    <a:lnTo>
                      <a:pt x="558" y="263"/>
                    </a:lnTo>
                    <a:lnTo>
                      <a:pt x="526" y="223"/>
                    </a:lnTo>
                    <a:lnTo>
                      <a:pt x="502" y="167"/>
                    </a:lnTo>
                    <a:lnTo>
                      <a:pt x="494" y="143"/>
                    </a:lnTo>
                    <a:lnTo>
                      <a:pt x="494" y="135"/>
                    </a:lnTo>
                    <a:lnTo>
                      <a:pt x="494" y="128"/>
                    </a:lnTo>
                    <a:lnTo>
                      <a:pt x="494" y="112"/>
                    </a:lnTo>
                    <a:lnTo>
                      <a:pt x="494" y="96"/>
                    </a:lnTo>
                    <a:lnTo>
                      <a:pt x="486" y="72"/>
                    </a:lnTo>
                    <a:lnTo>
                      <a:pt x="486" y="56"/>
                    </a:lnTo>
                    <a:lnTo>
                      <a:pt x="494" y="56"/>
                    </a:lnTo>
                    <a:lnTo>
                      <a:pt x="494" y="48"/>
                    </a:lnTo>
                    <a:lnTo>
                      <a:pt x="494" y="40"/>
                    </a:lnTo>
                    <a:lnTo>
                      <a:pt x="494" y="32"/>
                    </a:lnTo>
                    <a:lnTo>
                      <a:pt x="494" y="24"/>
                    </a:lnTo>
                    <a:lnTo>
                      <a:pt x="494" y="32"/>
                    </a:lnTo>
                    <a:lnTo>
                      <a:pt x="478" y="32"/>
                    </a:lnTo>
                    <a:lnTo>
                      <a:pt x="462" y="32"/>
                    </a:lnTo>
                    <a:lnTo>
                      <a:pt x="454" y="32"/>
                    </a:lnTo>
                    <a:lnTo>
                      <a:pt x="439" y="16"/>
                    </a:lnTo>
                    <a:lnTo>
                      <a:pt x="423" y="8"/>
                    </a:lnTo>
                    <a:lnTo>
                      <a:pt x="415" y="0"/>
                    </a:lnTo>
                    <a:lnTo>
                      <a:pt x="407" y="8"/>
                    </a:lnTo>
                    <a:lnTo>
                      <a:pt x="399" y="32"/>
                    </a:lnTo>
                    <a:lnTo>
                      <a:pt x="383" y="48"/>
                    </a:lnTo>
                    <a:lnTo>
                      <a:pt x="383" y="56"/>
                    </a:lnTo>
                    <a:lnTo>
                      <a:pt x="391" y="64"/>
                    </a:lnTo>
                    <a:lnTo>
                      <a:pt x="399" y="72"/>
                    </a:lnTo>
                    <a:lnTo>
                      <a:pt x="415" y="64"/>
                    </a:lnTo>
                    <a:lnTo>
                      <a:pt x="431" y="56"/>
                    </a:lnTo>
                    <a:lnTo>
                      <a:pt x="439" y="48"/>
                    </a:lnTo>
                    <a:lnTo>
                      <a:pt x="454" y="48"/>
                    </a:lnTo>
                    <a:lnTo>
                      <a:pt x="470" y="56"/>
                    </a:lnTo>
                    <a:lnTo>
                      <a:pt x="470" y="72"/>
                    </a:lnTo>
                    <a:lnTo>
                      <a:pt x="470" y="80"/>
                    </a:lnTo>
                    <a:lnTo>
                      <a:pt x="462" y="104"/>
                    </a:lnTo>
                    <a:lnTo>
                      <a:pt x="462" y="112"/>
                    </a:lnTo>
                    <a:lnTo>
                      <a:pt x="462" y="120"/>
                    </a:lnTo>
                    <a:lnTo>
                      <a:pt x="462" y="135"/>
                    </a:lnTo>
                    <a:lnTo>
                      <a:pt x="454" y="151"/>
                    </a:lnTo>
                    <a:lnTo>
                      <a:pt x="439" y="159"/>
                    </a:lnTo>
                    <a:lnTo>
                      <a:pt x="431" y="159"/>
                    </a:lnTo>
                    <a:lnTo>
                      <a:pt x="415" y="151"/>
                    </a:lnTo>
                    <a:lnTo>
                      <a:pt x="407" y="143"/>
                    </a:lnTo>
                    <a:lnTo>
                      <a:pt x="399" y="143"/>
                    </a:lnTo>
                    <a:lnTo>
                      <a:pt x="391" y="143"/>
                    </a:lnTo>
                    <a:lnTo>
                      <a:pt x="367" y="135"/>
                    </a:lnTo>
                    <a:lnTo>
                      <a:pt x="351" y="120"/>
                    </a:lnTo>
                    <a:lnTo>
                      <a:pt x="351" y="112"/>
                    </a:lnTo>
                    <a:lnTo>
                      <a:pt x="351" y="104"/>
                    </a:lnTo>
                    <a:lnTo>
                      <a:pt x="351" y="96"/>
                    </a:lnTo>
                    <a:lnTo>
                      <a:pt x="351" y="88"/>
                    </a:lnTo>
                    <a:lnTo>
                      <a:pt x="343" y="72"/>
                    </a:lnTo>
                    <a:lnTo>
                      <a:pt x="327" y="64"/>
                    </a:lnTo>
                    <a:lnTo>
                      <a:pt x="319" y="56"/>
                    </a:lnTo>
                    <a:lnTo>
                      <a:pt x="311" y="64"/>
                    </a:lnTo>
                    <a:lnTo>
                      <a:pt x="303" y="80"/>
                    </a:lnTo>
                    <a:lnTo>
                      <a:pt x="295" y="88"/>
                    </a:lnTo>
                    <a:lnTo>
                      <a:pt x="303" y="96"/>
                    </a:lnTo>
                    <a:lnTo>
                      <a:pt x="303" y="104"/>
                    </a:lnTo>
                    <a:lnTo>
                      <a:pt x="295" y="112"/>
                    </a:lnTo>
                    <a:lnTo>
                      <a:pt x="279" y="128"/>
                    </a:lnTo>
                    <a:lnTo>
                      <a:pt x="271" y="143"/>
                    </a:lnTo>
                    <a:lnTo>
                      <a:pt x="263" y="143"/>
                    </a:lnTo>
                    <a:lnTo>
                      <a:pt x="255" y="151"/>
                    </a:lnTo>
                    <a:lnTo>
                      <a:pt x="247" y="159"/>
                    </a:lnTo>
                    <a:lnTo>
                      <a:pt x="231" y="183"/>
                    </a:lnTo>
                    <a:lnTo>
                      <a:pt x="223" y="207"/>
                    </a:lnTo>
                    <a:lnTo>
                      <a:pt x="231" y="239"/>
                    </a:lnTo>
                    <a:lnTo>
                      <a:pt x="247" y="255"/>
                    </a:lnTo>
                    <a:lnTo>
                      <a:pt x="247" y="247"/>
                    </a:lnTo>
                    <a:lnTo>
                      <a:pt x="247" y="263"/>
                    </a:lnTo>
                    <a:lnTo>
                      <a:pt x="247" y="295"/>
                    </a:lnTo>
                    <a:lnTo>
                      <a:pt x="231" y="319"/>
                    </a:lnTo>
                    <a:lnTo>
                      <a:pt x="223" y="327"/>
                    </a:lnTo>
                    <a:lnTo>
                      <a:pt x="223" y="335"/>
                    </a:lnTo>
                    <a:lnTo>
                      <a:pt x="215" y="335"/>
                    </a:lnTo>
                    <a:lnTo>
                      <a:pt x="199" y="335"/>
                    </a:lnTo>
                    <a:lnTo>
                      <a:pt x="183" y="335"/>
                    </a:lnTo>
                    <a:lnTo>
                      <a:pt x="175" y="343"/>
                    </a:lnTo>
                    <a:lnTo>
                      <a:pt x="167" y="359"/>
                    </a:lnTo>
                    <a:lnTo>
                      <a:pt x="175" y="375"/>
                    </a:lnTo>
                    <a:lnTo>
                      <a:pt x="191" y="383"/>
                    </a:lnTo>
                    <a:lnTo>
                      <a:pt x="199" y="383"/>
                    </a:lnTo>
                    <a:lnTo>
                      <a:pt x="207" y="375"/>
                    </a:lnTo>
                    <a:lnTo>
                      <a:pt x="215" y="367"/>
                    </a:lnTo>
                    <a:lnTo>
                      <a:pt x="231" y="383"/>
                    </a:lnTo>
                    <a:lnTo>
                      <a:pt x="239" y="407"/>
                    </a:lnTo>
                    <a:lnTo>
                      <a:pt x="239" y="423"/>
                    </a:lnTo>
                    <a:lnTo>
                      <a:pt x="239" y="447"/>
                    </a:lnTo>
                    <a:lnTo>
                      <a:pt x="223" y="463"/>
                    </a:lnTo>
                    <a:lnTo>
                      <a:pt x="215" y="503"/>
                    </a:lnTo>
                    <a:lnTo>
                      <a:pt x="183" y="583"/>
                    </a:lnTo>
                    <a:lnTo>
                      <a:pt x="167" y="631"/>
                    </a:lnTo>
                    <a:lnTo>
                      <a:pt x="151" y="647"/>
                    </a:lnTo>
                    <a:lnTo>
                      <a:pt x="135" y="670"/>
                    </a:lnTo>
                    <a:lnTo>
                      <a:pt x="119" y="710"/>
                    </a:lnTo>
                    <a:lnTo>
                      <a:pt x="103" y="758"/>
                    </a:lnTo>
                    <a:lnTo>
                      <a:pt x="88" y="790"/>
                    </a:lnTo>
                    <a:lnTo>
                      <a:pt x="72" y="806"/>
                    </a:lnTo>
                    <a:lnTo>
                      <a:pt x="64" y="814"/>
                    </a:lnTo>
                    <a:lnTo>
                      <a:pt x="56" y="814"/>
                    </a:lnTo>
                    <a:lnTo>
                      <a:pt x="48" y="814"/>
                    </a:lnTo>
                    <a:lnTo>
                      <a:pt x="40" y="814"/>
                    </a:lnTo>
                    <a:lnTo>
                      <a:pt x="32" y="814"/>
                    </a:lnTo>
                    <a:lnTo>
                      <a:pt x="16" y="830"/>
                    </a:lnTo>
                    <a:lnTo>
                      <a:pt x="0" y="84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Freeform 31"/>
              <p:cNvSpPr>
                <a:spLocks/>
              </p:cNvSpPr>
              <p:nvPr/>
            </p:nvSpPr>
            <p:spPr bwMode="auto">
              <a:xfrm>
                <a:off x="2934" y="1736"/>
                <a:ext cx="71" cy="99"/>
              </a:xfrm>
              <a:custGeom>
                <a:avLst/>
                <a:gdLst>
                  <a:gd name="T0" fmla="*/ 15 w 80"/>
                  <a:gd name="T1" fmla="*/ 2 h 128"/>
                  <a:gd name="T2" fmla="*/ 10 w 80"/>
                  <a:gd name="T3" fmla="*/ 2 h 128"/>
                  <a:gd name="T4" fmla="*/ 4 w 80"/>
                  <a:gd name="T5" fmla="*/ 4 h 128"/>
                  <a:gd name="T6" fmla="*/ 4 w 80"/>
                  <a:gd name="T7" fmla="*/ 4 h 128"/>
                  <a:gd name="T8" fmla="*/ 0 w 80"/>
                  <a:gd name="T9" fmla="*/ 4 h 128"/>
                  <a:gd name="T10" fmla="*/ 4 w 80"/>
                  <a:gd name="T11" fmla="*/ 5 h 128"/>
                  <a:gd name="T12" fmla="*/ 4 w 80"/>
                  <a:gd name="T13" fmla="*/ 5 h 128"/>
                  <a:gd name="T14" fmla="*/ 8 w 80"/>
                  <a:gd name="T15" fmla="*/ 7 h 128"/>
                  <a:gd name="T16" fmla="*/ 4 w 80"/>
                  <a:gd name="T17" fmla="*/ 9 h 128"/>
                  <a:gd name="T18" fmla="*/ 4 w 80"/>
                  <a:gd name="T19" fmla="*/ 9 h 128"/>
                  <a:gd name="T20" fmla="*/ 4 w 80"/>
                  <a:gd name="T21" fmla="*/ 10 h 128"/>
                  <a:gd name="T22" fmla="*/ 4 w 80"/>
                  <a:gd name="T23" fmla="*/ 10 h 128"/>
                  <a:gd name="T24" fmla="*/ 8 w 80"/>
                  <a:gd name="T25" fmla="*/ 9 h 128"/>
                  <a:gd name="T26" fmla="*/ 10 w 80"/>
                  <a:gd name="T27" fmla="*/ 9 h 128"/>
                  <a:gd name="T28" fmla="*/ 12 w 80"/>
                  <a:gd name="T29" fmla="*/ 9 h 128"/>
                  <a:gd name="T30" fmla="*/ 12 w 80"/>
                  <a:gd name="T31" fmla="*/ 8 h 128"/>
                  <a:gd name="T32" fmla="*/ 15 w 80"/>
                  <a:gd name="T33" fmla="*/ 8 h 128"/>
                  <a:gd name="T34" fmla="*/ 20 w 80"/>
                  <a:gd name="T35" fmla="*/ 7 h 128"/>
                  <a:gd name="T36" fmla="*/ 25 w 80"/>
                  <a:gd name="T37" fmla="*/ 5 h 128"/>
                  <a:gd name="T38" fmla="*/ 25 w 80"/>
                  <a:gd name="T39" fmla="*/ 4 h 128"/>
                  <a:gd name="T40" fmla="*/ 25 w 80"/>
                  <a:gd name="T41" fmla="*/ 3 h 128"/>
                  <a:gd name="T42" fmla="*/ 20 w 80"/>
                  <a:gd name="T43" fmla="*/ 3 h 128"/>
                  <a:gd name="T44" fmla="*/ 18 w 80"/>
                  <a:gd name="T45" fmla="*/ 2 h 128"/>
                  <a:gd name="T46" fmla="*/ 20 w 80"/>
                  <a:gd name="T47" fmla="*/ 2 h 128"/>
                  <a:gd name="T48" fmla="*/ 22 w 80"/>
                  <a:gd name="T49" fmla="*/ 2 h 128"/>
                  <a:gd name="T50" fmla="*/ 22 w 80"/>
                  <a:gd name="T51" fmla="*/ 0 h 128"/>
                  <a:gd name="T52" fmla="*/ 20 w 80"/>
                  <a:gd name="T53" fmla="*/ 0 h 128"/>
                  <a:gd name="T54" fmla="*/ 15 w 80"/>
                  <a:gd name="T55" fmla="*/ 2 h 12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0"/>
                  <a:gd name="T85" fmla="*/ 0 h 128"/>
                  <a:gd name="T86" fmla="*/ 80 w 80"/>
                  <a:gd name="T87" fmla="*/ 128 h 12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0" h="128">
                    <a:moveTo>
                      <a:pt x="48" y="8"/>
                    </a:moveTo>
                    <a:lnTo>
                      <a:pt x="32" y="32"/>
                    </a:lnTo>
                    <a:lnTo>
                      <a:pt x="16" y="48"/>
                    </a:lnTo>
                    <a:lnTo>
                      <a:pt x="8" y="56"/>
                    </a:lnTo>
                    <a:lnTo>
                      <a:pt x="0" y="56"/>
                    </a:lnTo>
                    <a:lnTo>
                      <a:pt x="8" y="64"/>
                    </a:lnTo>
                    <a:lnTo>
                      <a:pt x="16" y="72"/>
                    </a:lnTo>
                    <a:lnTo>
                      <a:pt x="24" y="88"/>
                    </a:lnTo>
                    <a:lnTo>
                      <a:pt x="16" y="112"/>
                    </a:lnTo>
                    <a:lnTo>
                      <a:pt x="8" y="120"/>
                    </a:lnTo>
                    <a:lnTo>
                      <a:pt x="8" y="128"/>
                    </a:lnTo>
                    <a:lnTo>
                      <a:pt x="16" y="128"/>
                    </a:lnTo>
                    <a:lnTo>
                      <a:pt x="24" y="120"/>
                    </a:lnTo>
                    <a:lnTo>
                      <a:pt x="32" y="120"/>
                    </a:lnTo>
                    <a:lnTo>
                      <a:pt x="40" y="112"/>
                    </a:lnTo>
                    <a:lnTo>
                      <a:pt x="40" y="104"/>
                    </a:lnTo>
                    <a:lnTo>
                      <a:pt x="48" y="104"/>
                    </a:lnTo>
                    <a:lnTo>
                      <a:pt x="64" y="88"/>
                    </a:lnTo>
                    <a:lnTo>
                      <a:pt x="80" y="72"/>
                    </a:lnTo>
                    <a:lnTo>
                      <a:pt x="80" y="48"/>
                    </a:lnTo>
                    <a:lnTo>
                      <a:pt x="80" y="40"/>
                    </a:lnTo>
                    <a:lnTo>
                      <a:pt x="64" y="40"/>
                    </a:lnTo>
                    <a:lnTo>
                      <a:pt x="56" y="32"/>
                    </a:lnTo>
                    <a:lnTo>
                      <a:pt x="64" y="24"/>
                    </a:lnTo>
                    <a:lnTo>
                      <a:pt x="72" y="16"/>
                    </a:lnTo>
                    <a:lnTo>
                      <a:pt x="72" y="0"/>
                    </a:lnTo>
                    <a:lnTo>
                      <a:pt x="64" y="0"/>
                    </a:lnTo>
                    <a:lnTo>
                      <a:pt x="48" y="8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Freeform 32"/>
              <p:cNvSpPr>
                <a:spLocks/>
              </p:cNvSpPr>
              <p:nvPr/>
            </p:nvSpPr>
            <p:spPr bwMode="auto">
              <a:xfrm>
                <a:off x="2934" y="1736"/>
                <a:ext cx="71" cy="99"/>
              </a:xfrm>
              <a:custGeom>
                <a:avLst/>
                <a:gdLst>
                  <a:gd name="T0" fmla="*/ 15 w 80"/>
                  <a:gd name="T1" fmla="*/ 2 h 128"/>
                  <a:gd name="T2" fmla="*/ 10 w 80"/>
                  <a:gd name="T3" fmla="*/ 2 h 128"/>
                  <a:gd name="T4" fmla="*/ 4 w 80"/>
                  <a:gd name="T5" fmla="*/ 4 h 128"/>
                  <a:gd name="T6" fmla="*/ 4 w 80"/>
                  <a:gd name="T7" fmla="*/ 4 h 128"/>
                  <a:gd name="T8" fmla="*/ 0 w 80"/>
                  <a:gd name="T9" fmla="*/ 4 h 128"/>
                  <a:gd name="T10" fmla="*/ 4 w 80"/>
                  <a:gd name="T11" fmla="*/ 5 h 128"/>
                  <a:gd name="T12" fmla="*/ 4 w 80"/>
                  <a:gd name="T13" fmla="*/ 5 h 128"/>
                  <a:gd name="T14" fmla="*/ 8 w 80"/>
                  <a:gd name="T15" fmla="*/ 7 h 128"/>
                  <a:gd name="T16" fmla="*/ 4 w 80"/>
                  <a:gd name="T17" fmla="*/ 9 h 128"/>
                  <a:gd name="T18" fmla="*/ 4 w 80"/>
                  <a:gd name="T19" fmla="*/ 9 h 128"/>
                  <a:gd name="T20" fmla="*/ 4 w 80"/>
                  <a:gd name="T21" fmla="*/ 10 h 128"/>
                  <a:gd name="T22" fmla="*/ 4 w 80"/>
                  <a:gd name="T23" fmla="*/ 10 h 128"/>
                  <a:gd name="T24" fmla="*/ 8 w 80"/>
                  <a:gd name="T25" fmla="*/ 9 h 128"/>
                  <a:gd name="T26" fmla="*/ 10 w 80"/>
                  <a:gd name="T27" fmla="*/ 9 h 128"/>
                  <a:gd name="T28" fmla="*/ 12 w 80"/>
                  <a:gd name="T29" fmla="*/ 9 h 128"/>
                  <a:gd name="T30" fmla="*/ 12 w 80"/>
                  <a:gd name="T31" fmla="*/ 8 h 128"/>
                  <a:gd name="T32" fmla="*/ 15 w 80"/>
                  <a:gd name="T33" fmla="*/ 8 h 128"/>
                  <a:gd name="T34" fmla="*/ 20 w 80"/>
                  <a:gd name="T35" fmla="*/ 7 h 128"/>
                  <a:gd name="T36" fmla="*/ 25 w 80"/>
                  <a:gd name="T37" fmla="*/ 5 h 128"/>
                  <a:gd name="T38" fmla="*/ 25 w 80"/>
                  <a:gd name="T39" fmla="*/ 4 h 128"/>
                  <a:gd name="T40" fmla="*/ 25 w 80"/>
                  <a:gd name="T41" fmla="*/ 3 h 128"/>
                  <a:gd name="T42" fmla="*/ 20 w 80"/>
                  <a:gd name="T43" fmla="*/ 3 h 128"/>
                  <a:gd name="T44" fmla="*/ 18 w 80"/>
                  <a:gd name="T45" fmla="*/ 2 h 128"/>
                  <a:gd name="T46" fmla="*/ 20 w 80"/>
                  <a:gd name="T47" fmla="*/ 2 h 128"/>
                  <a:gd name="T48" fmla="*/ 22 w 80"/>
                  <a:gd name="T49" fmla="*/ 2 h 128"/>
                  <a:gd name="T50" fmla="*/ 22 w 80"/>
                  <a:gd name="T51" fmla="*/ 0 h 128"/>
                  <a:gd name="T52" fmla="*/ 20 w 80"/>
                  <a:gd name="T53" fmla="*/ 0 h 128"/>
                  <a:gd name="T54" fmla="*/ 15 w 80"/>
                  <a:gd name="T55" fmla="*/ 2 h 12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0"/>
                  <a:gd name="T85" fmla="*/ 0 h 128"/>
                  <a:gd name="T86" fmla="*/ 80 w 80"/>
                  <a:gd name="T87" fmla="*/ 128 h 12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0" h="128">
                    <a:moveTo>
                      <a:pt x="48" y="8"/>
                    </a:moveTo>
                    <a:lnTo>
                      <a:pt x="32" y="32"/>
                    </a:lnTo>
                    <a:lnTo>
                      <a:pt x="16" y="48"/>
                    </a:lnTo>
                    <a:lnTo>
                      <a:pt x="8" y="56"/>
                    </a:lnTo>
                    <a:lnTo>
                      <a:pt x="0" y="56"/>
                    </a:lnTo>
                    <a:lnTo>
                      <a:pt x="8" y="64"/>
                    </a:lnTo>
                    <a:lnTo>
                      <a:pt x="16" y="72"/>
                    </a:lnTo>
                    <a:lnTo>
                      <a:pt x="24" y="88"/>
                    </a:lnTo>
                    <a:lnTo>
                      <a:pt x="16" y="112"/>
                    </a:lnTo>
                    <a:lnTo>
                      <a:pt x="8" y="120"/>
                    </a:lnTo>
                    <a:lnTo>
                      <a:pt x="8" y="128"/>
                    </a:lnTo>
                    <a:lnTo>
                      <a:pt x="16" y="128"/>
                    </a:lnTo>
                    <a:lnTo>
                      <a:pt x="24" y="120"/>
                    </a:lnTo>
                    <a:lnTo>
                      <a:pt x="32" y="120"/>
                    </a:lnTo>
                    <a:lnTo>
                      <a:pt x="40" y="112"/>
                    </a:lnTo>
                    <a:lnTo>
                      <a:pt x="40" y="104"/>
                    </a:lnTo>
                    <a:lnTo>
                      <a:pt x="48" y="104"/>
                    </a:lnTo>
                    <a:lnTo>
                      <a:pt x="64" y="88"/>
                    </a:lnTo>
                    <a:lnTo>
                      <a:pt x="80" y="72"/>
                    </a:lnTo>
                    <a:lnTo>
                      <a:pt x="80" y="48"/>
                    </a:lnTo>
                    <a:lnTo>
                      <a:pt x="80" y="40"/>
                    </a:lnTo>
                    <a:lnTo>
                      <a:pt x="64" y="40"/>
                    </a:lnTo>
                    <a:lnTo>
                      <a:pt x="56" y="32"/>
                    </a:lnTo>
                    <a:lnTo>
                      <a:pt x="64" y="24"/>
                    </a:lnTo>
                    <a:lnTo>
                      <a:pt x="72" y="16"/>
                    </a:lnTo>
                    <a:lnTo>
                      <a:pt x="72" y="0"/>
                    </a:lnTo>
                    <a:lnTo>
                      <a:pt x="64" y="0"/>
                    </a:lnTo>
                    <a:lnTo>
                      <a:pt x="48" y="8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" name="Freeform 33"/>
              <p:cNvSpPr>
                <a:spLocks/>
              </p:cNvSpPr>
              <p:nvPr/>
            </p:nvSpPr>
            <p:spPr bwMode="auto">
              <a:xfrm>
                <a:off x="3246" y="432"/>
                <a:ext cx="946" cy="723"/>
              </a:xfrm>
              <a:custGeom>
                <a:avLst/>
                <a:gdLst>
                  <a:gd name="T0" fmla="*/ 23 w 1061"/>
                  <a:gd name="T1" fmla="*/ 57 h 934"/>
                  <a:gd name="T2" fmla="*/ 44 w 1061"/>
                  <a:gd name="T3" fmla="*/ 63 h 934"/>
                  <a:gd name="T4" fmla="*/ 69 w 1061"/>
                  <a:gd name="T5" fmla="*/ 67 h 934"/>
                  <a:gd name="T6" fmla="*/ 54 w 1061"/>
                  <a:gd name="T7" fmla="*/ 67 h 934"/>
                  <a:gd name="T8" fmla="*/ 28 w 1061"/>
                  <a:gd name="T9" fmla="*/ 70 h 934"/>
                  <a:gd name="T10" fmla="*/ 8 w 1061"/>
                  <a:gd name="T11" fmla="*/ 70 h 934"/>
                  <a:gd name="T12" fmla="*/ 15 w 1061"/>
                  <a:gd name="T13" fmla="*/ 66 h 934"/>
                  <a:gd name="T14" fmla="*/ 4 w 1061"/>
                  <a:gd name="T15" fmla="*/ 60 h 934"/>
                  <a:gd name="T16" fmla="*/ 4 w 1061"/>
                  <a:gd name="T17" fmla="*/ 56 h 934"/>
                  <a:gd name="T18" fmla="*/ 11 w 1061"/>
                  <a:gd name="T19" fmla="*/ 50 h 934"/>
                  <a:gd name="T20" fmla="*/ 31 w 1061"/>
                  <a:gd name="T21" fmla="*/ 41 h 934"/>
                  <a:gd name="T22" fmla="*/ 49 w 1061"/>
                  <a:gd name="T23" fmla="*/ 41 h 934"/>
                  <a:gd name="T24" fmla="*/ 62 w 1061"/>
                  <a:gd name="T25" fmla="*/ 42 h 934"/>
                  <a:gd name="T26" fmla="*/ 73 w 1061"/>
                  <a:gd name="T27" fmla="*/ 42 h 934"/>
                  <a:gd name="T28" fmla="*/ 86 w 1061"/>
                  <a:gd name="T29" fmla="*/ 40 h 934"/>
                  <a:gd name="T30" fmla="*/ 84 w 1061"/>
                  <a:gd name="T31" fmla="*/ 37 h 934"/>
                  <a:gd name="T32" fmla="*/ 84 w 1061"/>
                  <a:gd name="T33" fmla="*/ 34 h 934"/>
                  <a:gd name="T34" fmla="*/ 89 w 1061"/>
                  <a:gd name="T35" fmla="*/ 30 h 934"/>
                  <a:gd name="T36" fmla="*/ 99 w 1061"/>
                  <a:gd name="T37" fmla="*/ 26 h 934"/>
                  <a:gd name="T38" fmla="*/ 108 w 1061"/>
                  <a:gd name="T39" fmla="*/ 19 h 934"/>
                  <a:gd name="T40" fmla="*/ 99 w 1061"/>
                  <a:gd name="T41" fmla="*/ 5 h 934"/>
                  <a:gd name="T42" fmla="*/ 99 w 1061"/>
                  <a:gd name="T43" fmla="*/ 3 h 934"/>
                  <a:gd name="T44" fmla="*/ 112 w 1061"/>
                  <a:gd name="T45" fmla="*/ 2 h 934"/>
                  <a:gd name="T46" fmla="*/ 129 w 1061"/>
                  <a:gd name="T47" fmla="*/ 4 h 934"/>
                  <a:gd name="T48" fmla="*/ 152 w 1061"/>
                  <a:gd name="T49" fmla="*/ 12 h 934"/>
                  <a:gd name="T50" fmla="*/ 160 w 1061"/>
                  <a:gd name="T51" fmla="*/ 15 h 934"/>
                  <a:gd name="T52" fmla="*/ 185 w 1061"/>
                  <a:gd name="T53" fmla="*/ 19 h 934"/>
                  <a:gd name="T54" fmla="*/ 212 w 1061"/>
                  <a:gd name="T55" fmla="*/ 22 h 934"/>
                  <a:gd name="T56" fmla="*/ 231 w 1061"/>
                  <a:gd name="T57" fmla="*/ 24 h 934"/>
                  <a:gd name="T58" fmla="*/ 253 w 1061"/>
                  <a:gd name="T59" fmla="*/ 28 h 934"/>
                  <a:gd name="T60" fmla="*/ 275 w 1061"/>
                  <a:gd name="T61" fmla="*/ 26 h 934"/>
                  <a:gd name="T62" fmla="*/ 300 w 1061"/>
                  <a:gd name="T63" fmla="*/ 19 h 934"/>
                  <a:gd name="T64" fmla="*/ 294 w 1061"/>
                  <a:gd name="T65" fmla="*/ 24 h 934"/>
                  <a:gd name="T66" fmla="*/ 291 w 1061"/>
                  <a:gd name="T67" fmla="*/ 31 h 934"/>
                  <a:gd name="T68" fmla="*/ 297 w 1061"/>
                  <a:gd name="T69" fmla="*/ 32 h 934"/>
                  <a:gd name="T70" fmla="*/ 306 w 1061"/>
                  <a:gd name="T71" fmla="*/ 38 h 934"/>
                  <a:gd name="T72" fmla="*/ 334 w 1061"/>
                  <a:gd name="T73" fmla="*/ 33 h 934"/>
                  <a:gd name="T74" fmla="*/ 324 w 1061"/>
                  <a:gd name="T75" fmla="*/ 36 h 934"/>
                  <a:gd name="T76" fmla="*/ 312 w 1061"/>
                  <a:gd name="T77" fmla="*/ 39 h 934"/>
                  <a:gd name="T78" fmla="*/ 297 w 1061"/>
                  <a:gd name="T79" fmla="*/ 40 h 934"/>
                  <a:gd name="T80" fmla="*/ 276 w 1061"/>
                  <a:gd name="T81" fmla="*/ 42 h 934"/>
                  <a:gd name="T82" fmla="*/ 257 w 1061"/>
                  <a:gd name="T83" fmla="*/ 44 h 934"/>
                  <a:gd name="T84" fmla="*/ 228 w 1061"/>
                  <a:gd name="T85" fmla="*/ 45 h 934"/>
                  <a:gd name="T86" fmla="*/ 202 w 1061"/>
                  <a:gd name="T87" fmla="*/ 51 h 934"/>
                  <a:gd name="T88" fmla="*/ 189 w 1061"/>
                  <a:gd name="T89" fmla="*/ 57 h 934"/>
                  <a:gd name="T90" fmla="*/ 187 w 1061"/>
                  <a:gd name="T91" fmla="*/ 60 h 934"/>
                  <a:gd name="T92" fmla="*/ 172 w 1061"/>
                  <a:gd name="T93" fmla="*/ 59 h 934"/>
                  <a:gd name="T94" fmla="*/ 152 w 1061"/>
                  <a:gd name="T95" fmla="*/ 57 h 934"/>
                  <a:gd name="T96" fmla="*/ 99 w 1061"/>
                  <a:gd name="T97" fmla="*/ 51 h 934"/>
                  <a:gd name="T98" fmla="*/ 69 w 1061"/>
                  <a:gd name="T99" fmla="*/ 54 h 934"/>
                  <a:gd name="T100" fmla="*/ 49 w 1061"/>
                  <a:gd name="T101" fmla="*/ 52 h 934"/>
                  <a:gd name="T102" fmla="*/ 26 w 1061"/>
                  <a:gd name="T103" fmla="*/ 54 h 93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061"/>
                  <a:gd name="T157" fmla="*/ 0 h 934"/>
                  <a:gd name="T158" fmla="*/ 1061 w 1061"/>
                  <a:gd name="T159" fmla="*/ 934 h 934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061" h="934">
                    <a:moveTo>
                      <a:pt x="80" y="702"/>
                    </a:moveTo>
                    <a:lnTo>
                      <a:pt x="72" y="710"/>
                    </a:lnTo>
                    <a:lnTo>
                      <a:pt x="72" y="718"/>
                    </a:lnTo>
                    <a:lnTo>
                      <a:pt x="72" y="726"/>
                    </a:lnTo>
                    <a:lnTo>
                      <a:pt x="72" y="742"/>
                    </a:lnTo>
                    <a:lnTo>
                      <a:pt x="80" y="758"/>
                    </a:lnTo>
                    <a:lnTo>
                      <a:pt x="96" y="774"/>
                    </a:lnTo>
                    <a:lnTo>
                      <a:pt x="104" y="790"/>
                    </a:lnTo>
                    <a:lnTo>
                      <a:pt x="112" y="798"/>
                    </a:lnTo>
                    <a:lnTo>
                      <a:pt x="136" y="806"/>
                    </a:lnTo>
                    <a:lnTo>
                      <a:pt x="160" y="814"/>
                    </a:lnTo>
                    <a:lnTo>
                      <a:pt x="176" y="822"/>
                    </a:lnTo>
                    <a:lnTo>
                      <a:pt x="184" y="838"/>
                    </a:lnTo>
                    <a:lnTo>
                      <a:pt x="200" y="846"/>
                    </a:lnTo>
                    <a:lnTo>
                      <a:pt x="216" y="862"/>
                    </a:lnTo>
                    <a:lnTo>
                      <a:pt x="216" y="870"/>
                    </a:lnTo>
                    <a:lnTo>
                      <a:pt x="208" y="878"/>
                    </a:lnTo>
                    <a:lnTo>
                      <a:pt x="200" y="878"/>
                    </a:lnTo>
                    <a:lnTo>
                      <a:pt x="192" y="870"/>
                    </a:lnTo>
                    <a:lnTo>
                      <a:pt x="168" y="870"/>
                    </a:lnTo>
                    <a:lnTo>
                      <a:pt x="160" y="862"/>
                    </a:lnTo>
                    <a:lnTo>
                      <a:pt x="144" y="862"/>
                    </a:lnTo>
                    <a:lnTo>
                      <a:pt x="128" y="862"/>
                    </a:lnTo>
                    <a:lnTo>
                      <a:pt x="112" y="878"/>
                    </a:lnTo>
                    <a:lnTo>
                      <a:pt x="88" y="902"/>
                    </a:lnTo>
                    <a:lnTo>
                      <a:pt x="72" y="918"/>
                    </a:lnTo>
                    <a:lnTo>
                      <a:pt x="64" y="934"/>
                    </a:lnTo>
                    <a:lnTo>
                      <a:pt x="48" y="934"/>
                    </a:lnTo>
                    <a:lnTo>
                      <a:pt x="32" y="934"/>
                    </a:lnTo>
                    <a:lnTo>
                      <a:pt x="24" y="918"/>
                    </a:lnTo>
                    <a:lnTo>
                      <a:pt x="32" y="902"/>
                    </a:lnTo>
                    <a:lnTo>
                      <a:pt x="32" y="878"/>
                    </a:lnTo>
                    <a:lnTo>
                      <a:pt x="40" y="870"/>
                    </a:lnTo>
                    <a:lnTo>
                      <a:pt x="40" y="862"/>
                    </a:lnTo>
                    <a:lnTo>
                      <a:pt x="48" y="854"/>
                    </a:lnTo>
                    <a:lnTo>
                      <a:pt x="48" y="838"/>
                    </a:lnTo>
                    <a:lnTo>
                      <a:pt x="48" y="822"/>
                    </a:lnTo>
                    <a:lnTo>
                      <a:pt x="48" y="814"/>
                    </a:lnTo>
                    <a:lnTo>
                      <a:pt x="40" y="806"/>
                    </a:lnTo>
                    <a:lnTo>
                      <a:pt x="16" y="782"/>
                    </a:lnTo>
                    <a:lnTo>
                      <a:pt x="0" y="758"/>
                    </a:lnTo>
                    <a:lnTo>
                      <a:pt x="0" y="742"/>
                    </a:lnTo>
                    <a:lnTo>
                      <a:pt x="8" y="742"/>
                    </a:lnTo>
                    <a:lnTo>
                      <a:pt x="8" y="726"/>
                    </a:lnTo>
                    <a:lnTo>
                      <a:pt x="8" y="718"/>
                    </a:lnTo>
                    <a:lnTo>
                      <a:pt x="8" y="710"/>
                    </a:lnTo>
                    <a:lnTo>
                      <a:pt x="8" y="694"/>
                    </a:lnTo>
                    <a:lnTo>
                      <a:pt x="8" y="686"/>
                    </a:lnTo>
                    <a:lnTo>
                      <a:pt x="16" y="670"/>
                    </a:lnTo>
                    <a:lnTo>
                      <a:pt x="32" y="654"/>
                    </a:lnTo>
                    <a:lnTo>
                      <a:pt x="56" y="638"/>
                    </a:lnTo>
                    <a:lnTo>
                      <a:pt x="88" y="630"/>
                    </a:lnTo>
                    <a:lnTo>
                      <a:pt x="104" y="598"/>
                    </a:lnTo>
                    <a:lnTo>
                      <a:pt x="104" y="558"/>
                    </a:lnTo>
                    <a:lnTo>
                      <a:pt x="96" y="535"/>
                    </a:lnTo>
                    <a:lnTo>
                      <a:pt x="96" y="519"/>
                    </a:lnTo>
                    <a:lnTo>
                      <a:pt x="104" y="511"/>
                    </a:lnTo>
                    <a:lnTo>
                      <a:pt x="112" y="519"/>
                    </a:lnTo>
                    <a:lnTo>
                      <a:pt x="128" y="527"/>
                    </a:lnTo>
                    <a:lnTo>
                      <a:pt x="152" y="535"/>
                    </a:lnTo>
                    <a:lnTo>
                      <a:pt x="160" y="535"/>
                    </a:lnTo>
                    <a:lnTo>
                      <a:pt x="168" y="543"/>
                    </a:lnTo>
                    <a:lnTo>
                      <a:pt x="176" y="550"/>
                    </a:lnTo>
                    <a:lnTo>
                      <a:pt x="184" y="550"/>
                    </a:lnTo>
                    <a:lnTo>
                      <a:pt x="192" y="543"/>
                    </a:lnTo>
                    <a:lnTo>
                      <a:pt x="200" y="543"/>
                    </a:lnTo>
                    <a:lnTo>
                      <a:pt x="200" y="550"/>
                    </a:lnTo>
                    <a:lnTo>
                      <a:pt x="208" y="550"/>
                    </a:lnTo>
                    <a:lnTo>
                      <a:pt x="224" y="550"/>
                    </a:lnTo>
                    <a:lnTo>
                      <a:pt x="231" y="550"/>
                    </a:lnTo>
                    <a:lnTo>
                      <a:pt x="239" y="550"/>
                    </a:lnTo>
                    <a:lnTo>
                      <a:pt x="247" y="550"/>
                    </a:lnTo>
                    <a:lnTo>
                      <a:pt x="255" y="535"/>
                    </a:lnTo>
                    <a:lnTo>
                      <a:pt x="263" y="527"/>
                    </a:lnTo>
                    <a:lnTo>
                      <a:pt x="271" y="519"/>
                    </a:lnTo>
                    <a:lnTo>
                      <a:pt x="271" y="511"/>
                    </a:lnTo>
                    <a:lnTo>
                      <a:pt x="271" y="503"/>
                    </a:lnTo>
                    <a:lnTo>
                      <a:pt x="271" y="495"/>
                    </a:lnTo>
                    <a:lnTo>
                      <a:pt x="271" y="487"/>
                    </a:lnTo>
                    <a:lnTo>
                      <a:pt x="263" y="479"/>
                    </a:lnTo>
                    <a:lnTo>
                      <a:pt x="263" y="471"/>
                    </a:lnTo>
                    <a:lnTo>
                      <a:pt x="263" y="463"/>
                    </a:lnTo>
                    <a:lnTo>
                      <a:pt x="263" y="455"/>
                    </a:lnTo>
                    <a:lnTo>
                      <a:pt x="263" y="447"/>
                    </a:lnTo>
                    <a:lnTo>
                      <a:pt x="263" y="439"/>
                    </a:lnTo>
                    <a:lnTo>
                      <a:pt x="255" y="431"/>
                    </a:lnTo>
                    <a:lnTo>
                      <a:pt x="247" y="431"/>
                    </a:lnTo>
                    <a:lnTo>
                      <a:pt x="255" y="415"/>
                    </a:lnTo>
                    <a:lnTo>
                      <a:pt x="271" y="399"/>
                    </a:lnTo>
                    <a:lnTo>
                      <a:pt x="279" y="391"/>
                    </a:lnTo>
                    <a:lnTo>
                      <a:pt x="287" y="375"/>
                    </a:lnTo>
                    <a:lnTo>
                      <a:pt x="303" y="367"/>
                    </a:lnTo>
                    <a:lnTo>
                      <a:pt x="311" y="351"/>
                    </a:lnTo>
                    <a:lnTo>
                      <a:pt x="311" y="343"/>
                    </a:lnTo>
                    <a:lnTo>
                      <a:pt x="311" y="335"/>
                    </a:lnTo>
                    <a:lnTo>
                      <a:pt x="311" y="319"/>
                    </a:lnTo>
                    <a:lnTo>
                      <a:pt x="311" y="303"/>
                    </a:lnTo>
                    <a:lnTo>
                      <a:pt x="311" y="295"/>
                    </a:lnTo>
                    <a:lnTo>
                      <a:pt x="327" y="271"/>
                    </a:lnTo>
                    <a:lnTo>
                      <a:pt x="343" y="239"/>
                    </a:lnTo>
                    <a:lnTo>
                      <a:pt x="343" y="191"/>
                    </a:lnTo>
                    <a:lnTo>
                      <a:pt x="343" y="143"/>
                    </a:lnTo>
                    <a:lnTo>
                      <a:pt x="335" y="103"/>
                    </a:lnTo>
                    <a:lnTo>
                      <a:pt x="327" y="71"/>
                    </a:lnTo>
                    <a:lnTo>
                      <a:pt x="311" y="63"/>
                    </a:lnTo>
                    <a:lnTo>
                      <a:pt x="303" y="55"/>
                    </a:lnTo>
                    <a:lnTo>
                      <a:pt x="303" y="47"/>
                    </a:lnTo>
                    <a:lnTo>
                      <a:pt x="295" y="39"/>
                    </a:lnTo>
                    <a:lnTo>
                      <a:pt x="303" y="39"/>
                    </a:lnTo>
                    <a:lnTo>
                      <a:pt x="311" y="39"/>
                    </a:lnTo>
                    <a:lnTo>
                      <a:pt x="311" y="31"/>
                    </a:lnTo>
                    <a:lnTo>
                      <a:pt x="311" y="23"/>
                    </a:lnTo>
                    <a:lnTo>
                      <a:pt x="319" y="15"/>
                    </a:lnTo>
                    <a:lnTo>
                      <a:pt x="327" y="15"/>
                    </a:lnTo>
                    <a:lnTo>
                      <a:pt x="351" y="8"/>
                    </a:lnTo>
                    <a:lnTo>
                      <a:pt x="367" y="0"/>
                    </a:lnTo>
                    <a:lnTo>
                      <a:pt x="375" y="8"/>
                    </a:lnTo>
                    <a:lnTo>
                      <a:pt x="383" y="15"/>
                    </a:lnTo>
                    <a:lnTo>
                      <a:pt x="391" y="23"/>
                    </a:lnTo>
                    <a:lnTo>
                      <a:pt x="407" y="47"/>
                    </a:lnTo>
                    <a:lnTo>
                      <a:pt x="431" y="79"/>
                    </a:lnTo>
                    <a:lnTo>
                      <a:pt x="455" y="111"/>
                    </a:lnTo>
                    <a:lnTo>
                      <a:pt x="471" y="127"/>
                    </a:lnTo>
                    <a:lnTo>
                      <a:pt x="471" y="135"/>
                    </a:lnTo>
                    <a:lnTo>
                      <a:pt x="479" y="143"/>
                    </a:lnTo>
                    <a:lnTo>
                      <a:pt x="479" y="159"/>
                    </a:lnTo>
                    <a:lnTo>
                      <a:pt x="479" y="175"/>
                    </a:lnTo>
                    <a:lnTo>
                      <a:pt x="487" y="183"/>
                    </a:lnTo>
                    <a:lnTo>
                      <a:pt x="495" y="191"/>
                    </a:lnTo>
                    <a:lnTo>
                      <a:pt x="503" y="199"/>
                    </a:lnTo>
                    <a:lnTo>
                      <a:pt x="511" y="199"/>
                    </a:lnTo>
                    <a:lnTo>
                      <a:pt x="527" y="207"/>
                    </a:lnTo>
                    <a:lnTo>
                      <a:pt x="543" y="223"/>
                    </a:lnTo>
                    <a:lnTo>
                      <a:pt x="559" y="231"/>
                    </a:lnTo>
                    <a:lnTo>
                      <a:pt x="583" y="247"/>
                    </a:lnTo>
                    <a:lnTo>
                      <a:pt x="606" y="263"/>
                    </a:lnTo>
                    <a:lnTo>
                      <a:pt x="622" y="271"/>
                    </a:lnTo>
                    <a:lnTo>
                      <a:pt x="638" y="279"/>
                    </a:lnTo>
                    <a:lnTo>
                      <a:pt x="662" y="287"/>
                    </a:lnTo>
                    <a:lnTo>
                      <a:pt x="670" y="295"/>
                    </a:lnTo>
                    <a:lnTo>
                      <a:pt x="678" y="303"/>
                    </a:lnTo>
                    <a:lnTo>
                      <a:pt x="686" y="303"/>
                    </a:lnTo>
                    <a:lnTo>
                      <a:pt x="694" y="303"/>
                    </a:lnTo>
                    <a:lnTo>
                      <a:pt x="710" y="303"/>
                    </a:lnTo>
                    <a:lnTo>
                      <a:pt x="726" y="311"/>
                    </a:lnTo>
                    <a:lnTo>
                      <a:pt x="742" y="319"/>
                    </a:lnTo>
                    <a:lnTo>
                      <a:pt x="766" y="335"/>
                    </a:lnTo>
                    <a:lnTo>
                      <a:pt x="774" y="335"/>
                    </a:lnTo>
                    <a:lnTo>
                      <a:pt x="782" y="343"/>
                    </a:lnTo>
                    <a:lnTo>
                      <a:pt x="798" y="351"/>
                    </a:lnTo>
                    <a:lnTo>
                      <a:pt x="822" y="359"/>
                    </a:lnTo>
                    <a:lnTo>
                      <a:pt x="830" y="359"/>
                    </a:lnTo>
                    <a:lnTo>
                      <a:pt x="846" y="351"/>
                    </a:lnTo>
                    <a:lnTo>
                      <a:pt x="854" y="335"/>
                    </a:lnTo>
                    <a:lnTo>
                      <a:pt x="862" y="327"/>
                    </a:lnTo>
                    <a:lnTo>
                      <a:pt x="886" y="303"/>
                    </a:lnTo>
                    <a:lnTo>
                      <a:pt x="926" y="271"/>
                    </a:lnTo>
                    <a:lnTo>
                      <a:pt x="949" y="239"/>
                    </a:lnTo>
                    <a:lnTo>
                      <a:pt x="949" y="231"/>
                    </a:lnTo>
                    <a:lnTo>
                      <a:pt x="949" y="239"/>
                    </a:lnTo>
                    <a:lnTo>
                      <a:pt x="949" y="255"/>
                    </a:lnTo>
                    <a:lnTo>
                      <a:pt x="949" y="271"/>
                    </a:lnTo>
                    <a:lnTo>
                      <a:pt x="942" y="271"/>
                    </a:lnTo>
                    <a:lnTo>
                      <a:pt x="942" y="279"/>
                    </a:lnTo>
                    <a:lnTo>
                      <a:pt x="926" y="311"/>
                    </a:lnTo>
                    <a:lnTo>
                      <a:pt x="910" y="343"/>
                    </a:lnTo>
                    <a:lnTo>
                      <a:pt x="902" y="367"/>
                    </a:lnTo>
                    <a:lnTo>
                      <a:pt x="902" y="383"/>
                    </a:lnTo>
                    <a:lnTo>
                      <a:pt x="910" y="391"/>
                    </a:lnTo>
                    <a:lnTo>
                      <a:pt x="918" y="399"/>
                    </a:lnTo>
                    <a:lnTo>
                      <a:pt x="934" y="407"/>
                    </a:lnTo>
                    <a:lnTo>
                      <a:pt x="949" y="415"/>
                    </a:lnTo>
                    <a:lnTo>
                      <a:pt x="957" y="415"/>
                    </a:lnTo>
                    <a:lnTo>
                      <a:pt x="949" y="415"/>
                    </a:lnTo>
                    <a:lnTo>
                      <a:pt x="934" y="415"/>
                    </a:lnTo>
                    <a:lnTo>
                      <a:pt x="918" y="431"/>
                    </a:lnTo>
                    <a:lnTo>
                      <a:pt x="926" y="447"/>
                    </a:lnTo>
                    <a:lnTo>
                      <a:pt x="934" y="463"/>
                    </a:lnTo>
                    <a:lnTo>
                      <a:pt x="949" y="479"/>
                    </a:lnTo>
                    <a:lnTo>
                      <a:pt x="965" y="487"/>
                    </a:lnTo>
                    <a:lnTo>
                      <a:pt x="981" y="479"/>
                    </a:lnTo>
                    <a:lnTo>
                      <a:pt x="1005" y="471"/>
                    </a:lnTo>
                    <a:lnTo>
                      <a:pt x="1029" y="455"/>
                    </a:lnTo>
                    <a:lnTo>
                      <a:pt x="1045" y="439"/>
                    </a:lnTo>
                    <a:lnTo>
                      <a:pt x="1053" y="431"/>
                    </a:lnTo>
                    <a:lnTo>
                      <a:pt x="1061" y="439"/>
                    </a:lnTo>
                    <a:lnTo>
                      <a:pt x="1061" y="447"/>
                    </a:lnTo>
                    <a:lnTo>
                      <a:pt x="1061" y="455"/>
                    </a:lnTo>
                    <a:lnTo>
                      <a:pt x="1045" y="463"/>
                    </a:lnTo>
                    <a:lnTo>
                      <a:pt x="1021" y="471"/>
                    </a:lnTo>
                    <a:lnTo>
                      <a:pt x="1013" y="487"/>
                    </a:lnTo>
                    <a:lnTo>
                      <a:pt x="1005" y="503"/>
                    </a:lnTo>
                    <a:lnTo>
                      <a:pt x="997" y="511"/>
                    </a:lnTo>
                    <a:lnTo>
                      <a:pt x="989" y="511"/>
                    </a:lnTo>
                    <a:lnTo>
                      <a:pt x="981" y="511"/>
                    </a:lnTo>
                    <a:lnTo>
                      <a:pt x="973" y="519"/>
                    </a:lnTo>
                    <a:lnTo>
                      <a:pt x="965" y="519"/>
                    </a:lnTo>
                    <a:lnTo>
                      <a:pt x="949" y="519"/>
                    </a:lnTo>
                    <a:lnTo>
                      <a:pt x="942" y="511"/>
                    </a:lnTo>
                    <a:lnTo>
                      <a:pt x="934" y="519"/>
                    </a:lnTo>
                    <a:lnTo>
                      <a:pt x="918" y="535"/>
                    </a:lnTo>
                    <a:lnTo>
                      <a:pt x="894" y="550"/>
                    </a:lnTo>
                    <a:lnTo>
                      <a:pt x="886" y="550"/>
                    </a:lnTo>
                    <a:lnTo>
                      <a:pt x="878" y="550"/>
                    </a:lnTo>
                    <a:lnTo>
                      <a:pt x="870" y="550"/>
                    </a:lnTo>
                    <a:lnTo>
                      <a:pt x="862" y="550"/>
                    </a:lnTo>
                    <a:lnTo>
                      <a:pt x="854" y="558"/>
                    </a:lnTo>
                    <a:lnTo>
                      <a:pt x="838" y="566"/>
                    </a:lnTo>
                    <a:lnTo>
                      <a:pt x="814" y="574"/>
                    </a:lnTo>
                    <a:lnTo>
                      <a:pt x="806" y="574"/>
                    </a:lnTo>
                    <a:lnTo>
                      <a:pt x="790" y="566"/>
                    </a:lnTo>
                    <a:lnTo>
                      <a:pt x="766" y="558"/>
                    </a:lnTo>
                    <a:lnTo>
                      <a:pt x="742" y="558"/>
                    </a:lnTo>
                    <a:lnTo>
                      <a:pt x="726" y="566"/>
                    </a:lnTo>
                    <a:lnTo>
                      <a:pt x="718" y="582"/>
                    </a:lnTo>
                    <a:lnTo>
                      <a:pt x="710" y="590"/>
                    </a:lnTo>
                    <a:lnTo>
                      <a:pt x="686" y="614"/>
                    </a:lnTo>
                    <a:lnTo>
                      <a:pt x="662" y="630"/>
                    </a:lnTo>
                    <a:lnTo>
                      <a:pt x="646" y="646"/>
                    </a:lnTo>
                    <a:lnTo>
                      <a:pt x="638" y="662"/>
                    </a:lnTo>
                    <a:lnTo>
                      <a:pt x="638" y="670"/>
                    </a:lnTo>
                    <a:lnTo>
                      <a:pt x="638" y="678"/>
                    </a:lnTo>
                    <a:lnTo>
                      <a:pt x="622" y="686"/>
                    </a:lnTo>
                    <a:lnTo>
                      <a:pt x="606" y="710"/>
                    </a:lnTo>
                    <a:lnTo>
                      <a:pt x="598" y="742"/>
                    </a:lnTo>
                    <a:lnTo>
                      <a:pt x="598" y="750"/>
                    </a:lnTo>
                    <a:lnTo>
                      <a:pt x="598" y="758"/>
                    </a:lnTo>
                    <a:lnTo>
                      <a:pt x="590" y="766"/>
                    </a:lnTo>
                    <a:lnTo>
                      <a:pt x="590" y="774"/>
                    </a:lnTo>
                    <a:lnTo>
                      <a:pt x="590" y="782"/>
                    </a:lnTo>
                    <a:lnTo>
                      <a:pt x="583" y="790"/>
                    </a:lnTo>
                    <a:lnTo>
                      <a:pt x="575" y="806"/>
                    </a:lnTo>
                    <a:lnTo>
                      <a:pt x="567" y="806"/>
                    </a:lnTo>
                    <a:lnTo>
                      <a:pt x="551" y="782"/>
                    </a:lnTo>
                    <a:lnTo>
                      <a:pt x="543" y="758"/>
                    </a:lnTo>
                    <a:lnTo>
                      <a:pt x="519" y="750"/>
                    </a:lnTo>
                    <a:lnTo>
                      <a:pt x="503" y="742"/>
                    </a:lnTo>
                    <a:lnTo>
                      <a:pt x="495" y="734"/>
                    </a:lnTo>
                    <a:lnTo>
                      <a:pt x="495" y="742"/>
                    </a:lnTo>
                    <a:lnTo>
                      <a:pt x="479" y="734"/>
                    </a:lnTo>
                    <a:lnTo>
                      <a:pt x="455" y="726"/>
                    </a:lnTo>
                    <a:lnTo>
                      <a:pt x="423" y="718"/>
                    </a:lnTo>
                    <a:lnTo>
                      <a:pt x="383" y="702"/>
                    </a:lnTo>
                    <a:lnTo>
                      <a:pt x="343" y="678"/>
                    </a:lnTo>
                    <a:lnTo>
                      <a:pt x="311" y="662"/>
                    </a:lnTo>
                    <a:lnTo>
                      <a:pt x="295" y="662"/>
                    </a:lnTo>
                    <a:lnTo>
                      <a:pt x="279" y="670"/>
                    </a:lnTo>
                    <a:lnTo>
                      <a:pt x="255" y="678"/>
                    </a:lnTo>
                    <a:lnTo>
                      <a:pt x="231" y="694"/>
                    </a:lnTo>
                    <a:lnTo>
                      <a:pt x="216" y="710"/>
                    </a:lnTo>
                    <a:lnTo>
                      <a:pt x="200" y="726"/>
                    </a:lnTo>
                    <a:lnTo>
                      <a:pt x="192" y="726"/>
                    </a:lnTo>
                    <a:lnTo>
                      <a:pt x="192" y="718"/>
                    </a:lnTo>
                    <a:lnTo>
                      <a:pt x="176" y="694"/>
                    </a:lnTo>
                    <a:lnTo>
                      <a:pt x="152" y="670"/>
                    </a:lnTo>
                    <a:lnTo>
                      <a:pt x="128" y="662"/>
                    </a:lnTo>
                    <a:lnTo>
                      <a:pt x="112" y="670"/>
                    </a:lnTo>
                    <a:lnTo>
                      <a:pt x="96" y="686"/>
                    </a:lnTo>
                    <a:lnTo>
                      <a:pt x="88" y="694"/>
                    </a:lnTo>
                    <a:lnTo>
                      <a:pt x="80" y="702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Freeform 34"/>
              <p:cNvSpPr>
                <a:spLocks/>
              </p:cNvSpPr>
              <p:nvPr/>
            </p:nvSpPr>
            <p:spPr bwMode="auto">
              <a:xfrm>
                <a:off x="3246" y="432"/>
                <a:ext cx="946" cy="723"/>
              </a:xfrm>
              <a:custGeom>
                <a:avLst/>
                <a:gdLst>
                  <a:gd name="T0" fmla="*/ 23 w 1061"/>
                  <a:gd name="T1" fmla="*/ 57 h 934"/>
                  <a:gd name="T2" fmla="*/ 44 w 1061"/>
                  <a:gd name="T3" fmla="*/ 63 h 934"/>
                  <a:gd name="T4" fmla="*/ 69 w 1061"/>
                  <a:gd name="T5" fmla="*/ 67 h 934"/>
                  <a:gd name="T6" fmla="*/ 54 w 1061"/>
                  <a:gd name="T7" fmla="*/ 67 h 934"/>
                  <a:gd name="T8" fmla="*/ 28 w 1061"/>
                  <a:gd name="T9" fmla="*/ 70 h 934"/>
                  <a:gd name="T10" fmla="*/ 8 w 1061"/>
                  <a:gd name="T11" fmla="*/ 70 h 934"/>
                  <a:gd name="T12" fmla="*/ 15 w 1061"/>
                  <a:gd name="T13" fmla="*/ 66 h 934"/>
                  <a:gd name="T14" fmla="*/ 4 w 1061"/>
                  <a:gd name="T15" fmla="*/ 60 h 934"/>
                  <a:gd name="T16" fmla="*/ 4 w 1061"/>
                  <a:gd name="T17" fmla="*/ 56 h 934"/>
                  <a:gd name="T18" fmla="*/ 11 w 1061"/>
                  <a:gd name="T19" fmla="*/ 50 h 934"/>
                  <a:gd name="T20" fmla="*/ 31 w 1061"/>
                  <a:gd name="T21" fmla="*/ 41 h 934"/>
                  <a:gd name="T22" fmla="*/ 49 w 1061"/>
                  <a:gd name="T23" fmla="*/ 41 h 934"/>
                  <a:gd name="T24" fmla="*/ 62 w 1061"/>
                  <a:gd name="T25" fmla="*/ 42 h 934"/>
                  <a:gd name="T26" fmla="*/ 73 w 1061"/>
                  <a:gd name="T27" fmla="*/ 42 h 934"/>
                  <a:gd name="T28" fmla="*/ 86 w 1061"/>
                  <a:gd name="T29" fmla="*/ 40 h 934"/>
                  <a:gd name="T30" fmla="*/ 84 w 1061"/>
                  <a:gd name="T31" fmla="*/ 37 h 934"/>
                  <a:gd name="T32" fmla="*/ 84 w 1061"/>
                  <a:gd name="T33" fmla="*/ 34 h 934"/>
                  <a:gd name="T34" fmla="*/ 89 w 1061"/>
                  <a:gd name="T35" fmla="*/ 30 h 934"/>
                  <a:gd name="T36" fmla="*/ 99 w 1061"/>
                  <a:gd name="T37" fmla="*/ 26 h 934"/>
                  <a:gd name="T38" fmla="*/ 108 w 1061"/>
                  <a:gd name="T39" fmla="*/ 19 h 934"/>
                  <a:gd name="T40" fmla="*/ 99 w 1061"/>
                  <a:gd name="T41" fmla="*/ 5 h 934"/>
                  <a:gd name="T42" fmla="*/ 99 w 1061"/>
                  <a:gd name="T43" fmla="*/ 3 h 934"/>
                  <a:gd name="T44" fmla="*/ 112 w 1061"/>
                  <a:gd name="T45" fmla="*/ 2 h 934"/>
                  <a:gd name="T46" fmla="*/ 129 w 1061"/>
                  <a:gd name="T47" fmla="*/ 4 h 934"/>
                  <a:gd name="T48" fmla="*/ 152 w 1061"/>
                  <a:gd name="T49" fmla="*/ 12 h 934"/>
                  <a:gd name="T50" fmla="*/ 160 w 1061"/>
                  <a:gd name="T51" fmla="*/ 15 h 934"/>
                  <a:gd name="T52" fmla="*/ 185 w 1061"/>
                  <a:gd name="T53" fmla="*/ 19 h 934"/>
                  <a:gd name="T54" fmla="*/ 212 w 1061"/>
                  <a:gd name="T55" fmla="*/ 22 h 934"/>
                  <a:gd name="T56" fmla="*/ 231 w 1061"/>
                  <a:gd name="T57" fmla="*/ 24 h 934"/>
                  <a:gd name="T58" fmla="*/ 253 w 1061"/>
                  <a:gd name="T59" fmla="*/ 28 h 934"/>
                  <a:gd name="T60" fmla="*/ 275 w 1061"/>
                  <a:gd name="T61" fmla="*/ 26 h 934"/>
                  <a:gd name="T62" fmla="*/ 300 w 1061"/>
                  <a:gd name="T63" fmla="*/ 19 h 934"/>
                  <a:gd name="T64" fmla="*/ 294 w 1061"/>
                  <a:gd name="T65" fmla="*/ 24 h 934"/>
                  <a:gd name="T66" fmla="*/ 291 w 1061"/>
                  <a:gd name="T67" fmla="*/ 31 h 934"/>
                  <a:gd name="T68" fmla="*/ 297 w 1061"/>
                  <a:gd name="T69" fmla="*/ 32 h 934"/>
                  <a:gd name="T70" fmla="*/ 306 w 1061"/>
                  <a:gd name="T71" fmla="*/ 38 h 934"/>
                  <a:gd name="T72" fmla="*/ 334 w 1061"/>
                  <a:gd name="T73" fmla="*/ 33 h 934"/>
                  <a:gd name="T74" fmla="*/ 324 w 1061"/>
                  <a:gd name="T75" fmla="*/ 36 h 934"/>
                  <a:gd name="T76" fmla="*/ 312 w 1061"/>
                  <a:gd name="T77" fmla="*/ 39 h 934"/>
                  <a:gd name="T78" fmla="*/ 297 w 1061"/>
                  <a:gd name="T79" fmla="*/ 40 h 934"/>
                  <a:gd name="T80" fmla="*/ 276 w 1061"/>
                  <a:gd name="T81" fmla="*/ 42 h 934"/>
                  <a:gd name="T82" fmla="*/ 257 w 1061"/>
                  <a:gd name="T83" fmla="*/ 44 h 934"/>
                  <a:gd name="T84" fmla="*/ 228 w 1061"/>
                  <a:gd name="T85" fmla="*/ 45 h 934"/>
                  <a:gd name="T86" fmla="*/ 202 w 1061"/>
                  <a:gd name="T87" fmla="*/ 51 h 934"/>
                  <a:gd name="T88" fmla="*/ 189 w 1061"/>
                  <a:gd name="T89" fmla="*/ 57 h 934"/>
                  <a:gd name="T90" fmla="*/ 187 w 1061"/>
                  <a:gd name="T91" fmla="*/ 60 h 934"/>
                  <a:gd name="T92" fmla="*/ 172 w 1061"/>
                  <a:gd name="T93" fmla="*/ 59 h 934"/>
                  <a:gd name="T94" fmla="*/ 152 w 1061"/>
                  <a:gd name="T95" fmla="*/ 57 h 934"/>
                  <a:gd name="T96" fmla="*/ 99 w 1061"/>
                  <a:gd name="T97" fmla="*/ 51 h 934"/>
                  <a:gd name="T98" fmla="*/ 69 w 1061"/>
                  <a:gd name="T99" fmla="*/ 54 h 934"/>
                  <a:gd name="T100" fmla="*/ 49 w 1061"/>
                  <a:gd name="T101" fmla="*/ 52 h 934"/>
                  <a:gd name="T102" fmla="*/ 26 w 1061"/>
                  <a:gd name="T103" fmla="*/ 54 h 93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061"/>
                  <a:gd name="T157" fmla="*/ 0 h 934"/>
                  <a:gd name="T158" fmla="*/ 1061 w 1061"/>
                  <a:gd name="T159" fmla="*/ 934 h 934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061" h="934">
                    <a:moveTo>
                      <a:pt x="80" y="702"/>
                    </a:moveTo>
                    <a:lnTo>
                      <a:pt x="72" y="710"/>
                    </a:lnTo>
                    <a:lnTo>
                      <a:pt x="72" y="718"/>
                    </a:lnTo>
                    <a:lnTo>
                      <a:pt x="72" y="726"/>
                    </a:lnTo>
                    <a:lnTo>
                      <a:pt x="72" y="742"/>
                    </a:lnTo>
                    <a:lnTo>
                      <a:pt x="80" y="758"/>
                    </a:lnTo>
                    <a:lnTo>
                      <a:pt x="96" y="774"/>
                    </a:lnTo>
                    <a:lnTo>
                      <a:pt x="104" y="790"/>
                    </a:lnTo>
                    <a:lnTo>
                      <a:pt x="112" y="798"/>
                    </a:lnTo>
                    <a:lnTo>
                      <a:pt x="136" y="806"/>
                    </a:lnTo>
                    <a:lnTo>
                      <a:pt x="160" y="814"/>
                    </a:lnTo>
                    <a:lnTo>
                      <a:pt x="176" y="822"/>
                    </a:lnTo>
                    <a:lnTo>
                      <a:pt x="184" y="838"/>
                    </a:lnTo>
                    <a:lnTo>
                      <a:pt x="200" y="846"/>
                    </a:lnTo>
                    <a:lnTo>
                      <a:pt x="216" y="862"/>
                    </a:lnTo>
                    <a:lnTo>
                      <a:pt x="216" y="870"/>
                    </a:lnTo>
                    <a:lnTo>
                      <a:pt x="208" y="878"/>
                    </a:lnTo>
                    <a:lnTo>
                      <a:pt x="200" y="878"/>
                    </a:lnTo>
                    <a:lnTo>
                      <a:pt x="192" y="870"/>
                    </a:lnTo>
                    <a:lnTo>
                      <a:pt x="168" y="870"/>
                    </a:lnTo>
                    <a:lnTo>
                      <a:pt x="160" y="862"/>
                    </a:lnTo>
                    <a:lnTo>
                      <a:pt x="144" y="862"/>
                    </a:lnTo>
                    <a:lnTo>
                      <a:pt x="128" y="862"/>
                    </a:lnTo>
                    <a:lnTo>
                      <a:pt x="112" y="878"/>
                    </a:lnTo>
                    <a:lnTo>
                      <a:pt x="88" y="902"/>
                    </a:lnTo>
                    <a:lnTo>
                      <a:pt x="72" y="918"/>
                    </a:lnTo>
                    <a:lnTo>
                      <a:pt x="64" y="934"/>
                    </a:lnTo>
                    <a:lnTo>
                      <a:pt x="48" y="934"/>
                    </a:lnTo>
                    <a:lnTo>
                      <a:pt x="32" y="934"/>
                    </a:lnTo>
                    <a:lnTo>
                      <a:pt x="24" y="918"/>
                    </a:lnTo>
                    <a:lnTo>
                      <a:pt x="32" y="902"/>
                    </a:lnTo>
                    <a:lnTo>
                      <a:pt x="32" y="878"/>
                    </a:lnTo>
                    <a:lnTo>
                      <a:pt x="40" y="870"/>
                    </a:lnTo>
                    <a:lnTo>
                      <a:pt x="40" y="862"/>
                    </a:lnTo>
                    <a:lnTo>
                      <a:pt x="48" y="854"/>
                    </a:lnTo>
                    <a:lnTo>
                      <a:pt x="48" y="838"/>
                    </a:lnTo>
                    <a:lnTo>
                      <a:pt x="48" y="822"/>
                    </a:lnTo>
                    <a:lnTo>
                      <a:pt x="48" y="814"/>
                    </a:lnTo>
                    <a:lnTo>
                      <a:pt x="40" y="806"/>
                    </a:lnTo>
                    <a:lnTo>
                      <a:pt x="16" y="782"/>
                    </a:lnTo>
                    <a:lnTo>
                      <a:pt x="0" y="758"/>
                    </a:lnTo>
                    <a:lnTo>
                      <a:pt x="0" y="742"/>
                    </a:lnTo>
                    <a:lnTo>
                      <a:pt x="8" y="742"/>
                    </a:lnTo>
                    <a:lnTo>
                      <a:pt x="8" y="726"/>
                    </a:lnTo>
                    <a:lnTo>
                      <a:pt x="8" y="718"/>
                    </a:lnTo>
                    <a:lnTo>
                      <a:pt x="8" y="710"/>
                    </a:lnTo>
                    <a:lnTo>
                      <a:pt x="8" y="694"/>
                    </a:lnTo>
                    <a:lnTo>
                      <a:pt x="8" y="686"/>
                    </a:lnTo>
                    <a:lnTo>
                      <a:pt x="16" y="670"/>
                    </a:lnTo>
                    <a:lnTo>
                      <a:pt x="32" y="654"/>
                    </a:lnTo>
                    <a:lnTo>
                      <a:pt x="56" y="638"/>
                    </a:lnTo>
                    <a:lnTo>
                      <a:pt x="88" y="630"/>
                    </a:lnTo>
                    <a:lnTo>
                      <a:pt x="104" y="598"/>
                    </a:lnTo>
                    <a:lnTo>
                      <a:pt x="104" y="558"/>
                    </a:lnTo>
                    <a:lnTo>
                      <a:pt x="96" y="535"/>
                    </a:lnTo>
                    <a:lnTo>
                      <a:pt x="96" y="519"/>
                    </a:lnTo>
                    <a:lnTo>
                      <a:pt x="104" y="511"/>
                    </a:lnTo>
                    <a:lnTo>
                      <a:pt x="112" y="519"/>
                    </a:lnTo>
                    <a:lnTo>
                      <a:pt x="128" y="527"/>
                    </a:lnTo>
                    <a:lnTo>
                      <a:pt x="152" y="535"/>
                    </a:lnTo>
                    <a:lnTo>
                      <a:pt x="160" y="535"/>
                    </a:lnTo>
                    <a:lnTo>
                      <a:pt x="168" y="543"/>
                    </a:lnTo>
                    <a:lnTo>
                      <a:pt x="176" y="550"/>
                    </a:lnTo>
                    <a:lnTo>
                      <a:pt x="184" y="550"/>
                    </a:lnTo>
                    <a:lnTo>
                      <a:pt x="192" y="543"/>
                    </a:lnTo>
                    <a:lnTo>
                      <a:pt x="200" y="543"/>
                    </a:lnTo>
                    <a:lnTo>
                      <a:pt x="200" y="550"/>
                    </a:lnTo>
                    <a:lnTo>
                      <a:pt x="208" y="550"/>
                    </a:lnTo>
                    <a:lnTo>
                      <a:pt x="224" y="550"/>
                    </a:lnTo>
                    <a:lnTo>
                      <a:pt x="231" y="550"/>
                    </a:lnTo>
                    <a:lnTo>
                      <a:pt x="239" y="550"/>
                    </a:lnTo>
                    <a:lnTo>
                      <a:pt x="247" y="550"/>
                    </a:lnTo>
                    <a:lnTo>
                      <a:pt x="255" y="535"/>
                    </a:lnTo>
                    <a:lnTo>
                      <a:pt x="263" y="527"/>
                    </a:lnTo>
                    <a:lnTo>
                      <a:pt x="271" y="519"/>
                    </a:lnTo>
                    <a:lnTo>
                      <a:pt x="271" y="511"/>
                    </a:lnTo>
                    <a:lnTo>
                      <a:pt x="271" y="503"/>
                    </a:lnTo>
                    <a:lnTo>
                      <a:pt x="271" y="495"/>
                    </a:lnTo>
                    <a:lnTo>
                      <a:pt x="271" y="487"/>
                    </a:lnTo>
                    <a:lnTo>
                      <a:pt x="263" y="479"/>
                    </a:lnTo>
                    <a:lnTo>
                      <a:pt x="263" y="471"/>
                    </a:lnTo>
                    <a:lnTo>
                      <a:pt x="263" y="463"/>
                    </a:lnTo>
                    <a:lnTo>
                      <a:pt x="263" y="455"/>
                    </a:lnTo>
                    <a:lnTo>
                      <a:pt x="263" y="447"/>
                    </a:lnTo>
                    <a:lnTo>
                      <a:pt x="263" y="439"/>
                    </a:lnTo>
                    <a:lnTo>
                      <a:pt x="255" y="431"/>
                    </a:lnTo>
                    <a:lnTo>
                      <a:pt x="247" y="431"/>
                    </a:lnTo>
                    <a:lnTo>
                      <a:pt x="255" y="415"/>
                    </a:lnTo>
                    <a:lnTo>
                      <a:pt x="271" y="399"/>
                    </a:lnTo>
                    <a:lnTo>
                      <a:pt x="279" y="391"/>
                    </a:lnTo>
                    <a:lnTo>
                      <a:pt x="287" y="375"/>
                    </a:lnTo>
                    <a:lnTo>
                      <a:pt x="303" y="367"/>
                    </a:lnTo>
                    <a:lnTo>
                      <a:pt x="311" y="351"/>
                    </a:lnTo>
                    <a:lnTo>
                      <a:pt x="311" y="343"/>
                    </a:lnTo>
                    <a:lnTo>
                      <a:pt x="311" y="335"/>
                    </a:lnTo>
                    <a:lnTo>
                      <a:pt x="311" y="319"/>
                    </a:lnTo>
                    <a:lnTo>
                      <a:pt x="311" y="303"/>
                    </a:lnTo>
                    <a:lnTo>
                      <a:pt x="311" y="295"/>
                    </a:lnTo>
                    <a:lnTo>
                      <a:pt x="327" y="271"/>
                    </a:lnTo>
                    <a:lnTo>
                      <a:pt x="343" y="239"/>
                    </a:lnTo>
                    <a:lnTo>
                      <a:pt x="343" y="191"/>
                    </a:lnTo>
                    <a:lnTo>
                      <a:pt x="343" y="143"/>
                    </a:lnTo>
                    <a:lnTo>
                      <a:pt x="335" y="103"/>
                    </a:lnTo>
                    <a:lnTo>
                      <a:pt x="327" y="71"/>
                    </a:lnTo>
                    <a:lnTo>
                      <a:pt x="311" y="63"/>
                    </a:lnTo>
                    <a:lnTo>
                      <a:pt x="303" y="55"/>
                    </a:lnTo>
                    <a:lnTo>
                      <a:pt x="303" y="47"/>
                    </a:lnTo>
                    <a:lnTo>
                      <a:pt x="295" y="39"/>
                    </a:lnTo>
                    <a:lnTo>
                      <a:pt x="303" y="39"/>
                    </a:lnTo>
                    <a:lnTo>
                      <a:pt x="311" y="39"/>
                    </a:lnTo>
                    <a:lnTo>
                      <a:pt x="311" y="31"/>
                    </a:lnTo>
                    <a:lnTo>
                      <a:pt x="311" y="23"/>
                    </a:lnTo>
                    <a:lnTo>
                      <a:pt x="319" y="15"/>
                    </a:lnTo>
                    <a:lnTo>
                      <a:pt x="327" y="15"/>
                    </a:lnTo>
                    <a:lnTo>
                      <a:pt x="351" y="8"/>
                    </a:lnTo>
                    <a:lnTo>
                      <a:pt x="367" y="0"/>
                    </a:lnTo>
                    <a:lnTo>
                      <a:pt x="375" y="8"/>
                    </a:lnTo>
                    <a:lnTo>
                      <a:pt x="383" y="15"/>
                    </a:lnTo>
                    <a:lnTo>
                      <a:pt x="391" y="23"/>
                    </a:lnTo>
                    <a:lnTo>
                      <a:pt x="407" y="47"/>
                    </a:lnTo>
                    <a:lnTo>
                      <a:pt x="431" y="79"/>
                    </a:lnTo>
                    <a:lnTo>
                      <a:pt x="455" y="111"/>
                    </a:lnTo>
                    <a:lnTo>
                      <a:pt x="471" y="127"/>
                    </a:lnTo>
                    <a:lnTo>
                      <a:pt x="471" y="135"/>
                    </a:lnTo>
                    <a:lnTo>
                      <a:pt x="479" y="143"/>
                    </a:lnTo>
                    <a:lnTo>
                      <a:pt x="479" y="159"/>
                    </a:lnTo>
                    <a:lnTo>
                      <a:pt x="479" y="175"/>
                    </a:lnTo>
                    <a:lnTo>
                      <a:pt x="487" y="183"/>
                    </a:lnTo>
                    <a:lnTo>
                      <a:pt x="495" y="191"/>
                    </a:lnTo>
                    <a:lnTo>
                      <a:pt x="503" y="199"/>
                    </a:lnTo>
                    <a:lnTo>
                      <a:pt x="511" y="199"/>
                    </a:lnTo>
                    <a:lnTo>
                      <a:pt x="527" y="207"/>
                    </a:lnTo>
                    <a:lnTo>
                      <a:pt x="543" y="223"/>
                    </a:lnTo>
                    <a:lnTo>
                      <a:pt x="559" y="231"/>
                    </a:lnTo>
                    <a:lnTo>
                      <a:pt x="583" y="247"/>
                    </a:lnTo>
                    <a:lnTo>
                      <a:pt x="606" y="263"/>
                    </a:lnTo>
                    <a:lnTo>
                      <a:pt x="622" y="271"/>
                    </a:lnTo>
                    <a:lnTo>
                      <a:pt x="638" y="279"/>
                    </a:lnTo>
                    <a:lnTo>
                      <a:pt x="662" y="287"/>
                    </a:lnTo>
                    <a:lnTo>
                      <a:pt x="670" y="295"/>
                    </a:lnTo>
                    <a:lnTo>
                      <a:pt x="678" y="303"/>
                    </a:lnTo>
                    <a:lnTo>
                      <a:pt x="686" y="303"/>
                    </a:lnTo>
                    <a:lnTo>
                      <a:pt x="694" y="303"/>
                    </a:lnTo>
                    <a:lnTo>
                      <a:pt x="710" y="303"/>
                    </a:lnTo>
                    <a:lnTo>
                      <a:pt x="726" y="311"/>
                    </a:lnTo>
                    <a:lnTo>
                      <a:pt x="742" y="319"/>
                    </a:lnTo>
                    <a:lnTo>
                      <a:pt x="766" y="335"/>
                    </a:lnTo>
                    <a:lnTo>
                      <a:pt x="774" y="335"/>
                    </a:lnTo>
                    <a:lnTo>
                      <a:pt x="782" y="343"/>
                    </a:lnTo>
                    <a:lnTo>
                      <a:pt x="798" y="351"/>
                    </a:lnTo>
                    <a:lnTo>
                      <a:pt x="822" y="359"/>
                    </a:lnTo>
                    <a:lnTo>
                      <a:pt x="830" y="359"/>
                    </a:lnTo>
                    <a:lnTo>
                      <a:pt x="846" y="351"/>
                    </a:lnTo>
                    <a:lnTo>
                      <a:pt x="854" y="335"/>
                    </a:lnTo>
                    <a:lnTo>
                      <a:pt x="862" y="327"/>
                    </a:lnTo>
                    <a:lnTo>
                      <a:pt x="886" y="303"/>
                    </a:lnTo>
                    <a:lnTo>
                      <a:pt x="926" y="271"/>
                    </a:lnTo>
                    <a:lnTo>
                      <a:pt x="949" y="239"/>
                    </a:lnTo>
                    <a:lnTo>
                      <a:pt x="949" y="231"/>
                    </a:lnTo>
                    <a:lnTo>
                      <a:pt x="949" y="239"/>
                    </a:lnTo>
                    <a:lnTo>
                      <a:pt x="949" y="255"/>
                    </a:lnTo>
                    <a:lnTo>
                      <a:pt x="949" y="271"/>
                    </a:lnTo>
                    <a:lnTo>
                      <a:pt x="942" y="271"/>
                    </a:lnTo>
                    <a:lnTo>
                      <a:pt x="942" y="279"/>
                    </a:lnTo>
                    <a:lnTo>
                      <a:pt x="926" y="311"/>
                    </a:lnTo>
                    <a:lnTo>
                      <a:pt x="910" y="343"/>
                    </a:lnTo>
                    <a:lnTo>
                      <a:pt x="902" y="367"/>
                    </a:lnTo>
                    <a:lnTo>
                      <a:pt x="902" y="383"/>
                    </a:lnTo>
                    <a:lnTo>
                      <a:pt x="910" y="391"/>
                    </a:lnTo>
                    <a:lnTo>
                      <a:pt x="918" y="399"/>
                    </a:lnTo>
                    <a:lnTo>
                      <a:pt x="934" y="407"/>
                    </a:lnTo>
                    <a:lnTo>
                      <a:pt x="949" y="415"/>
                    </a:lnTo>
                    <a:lnTo>
                      <a:pt x="957" y="415"/>
                    </a:lnTo>
                    <a:lnTo>
                      <a:pt x="949" y="415"/>
                    </a:lnTo>
                    <a:lnTo>
                      <a:pt x="934" y="415"/>
                    </a:lnTo>
                    <a:lnTo>
                      <a:pt x="918" y="431"/>
                    </a:lnTo>
                    <a:lnTo>
                      <a:pt x="926" y="447"/>
                    </a:lnTo>
                    <a:lnTo>
                      <a:pt x="934" y="463"/>
                    </a:lnTo>
                    <a:lnTo>
                      <a:pt x="949" y="479"/>
                    </a:lnTo>
                    <a:lnTo>
                      <a:pt x="965" y="487"/>
                    </a:lnTo>
                    <a:lnTo>
                      <a:pt x="981" y="479"/>
                    </a:lnTo>
                    <a:lnTo>
                      <a:pt x="1005" y="471"/>
                    </a:lnTo>
                    <a:lnTo>
                      <a:pt x="1029" y="455"/>
                    </a:lnTo>
                    <a:lnTo>
                      <a:pt x="1045" y="439"/>
                    </a:lnTo>
                    <a:lnTo>
                      <a:pt x="1053" y="431"/>
                    </a:lnTo>
                    <a:lnTo>
                      <a:pt x="1061" y="439"/>
                    </a:lnTo>
                    <a:lnTo>
                      <a:pt x="1061" y="447"/>
                    </a:lnTo>
                    <a:lnTo>
                      <a:pt x="1061" y="455"/>
                    </a:lnTo>
                    <a:lnTo>
                      <a:pt x="1045" y="463"/>
                    </a:lnTo>
                    <a:lnTo>
                      <a:pt x="1021" y="471"/>
                    </a:lnTo>
                    <a:lnTo>
                      <a:pt x="1013" y="487"/>
                    </a:lnTo>
                    <a:lnTo>
                      <a:pt x="1005" y="503"/>
                    </a:lnTo>
                    <a:lnTo>
                      <a:pt x="997" y="511"/>
                    </a:lnTo>
                    <a:lnTo>
                      <a:pt x="989" y="511"/>
                    </a:lnTo>
                    <a:lnTo>
                      <a:pt x="981" y="511"/>
                    </a:lnTo>
                    <a:lnTo>
                      <a:pt x="973" y="519"/>
                    </a:lnTo>
                    <a:lnTo>
                      <a:pt x="965" y="519"/>
                    </a:lnTo>
                    <a:lnTo>
                      <a:pt x="949" y="519"/>
                    </a:lnTo>
                    <a:lnTo>
                      <a:pt x="942" y="511"/>
                    </a:lnTo>
                    <a:lnTo>
                      <a:pt x="934" y="519"/>
                    </a:lnTo>
                    <a:lnTo>
                      <a:pt x="918" y="535"/>
                    </a:lnTo>
                    <a:lnTo>
                      <a:pt x="894" y="550"/>
                    </a:lnTo>
                    <a:lnTo>
                      <a:pt x="886" y="550"/>
                    </a:lnTo>
                    <a:lnTo>
                      <a:pt x="878" y="550"/>
                    </a:lnTo>
                    <a:lnTo>
                      <a:pt x="870" y="550"/>
                    </a:lnTo>
                    <a:lnTo>
                      <a:pt x="862" y="550"/>
                    </a:lnTo>
                    <a:lnTo>
                      <a:pt x="854" y="558"/>
                    </a:lnTo>
                    <a:lnTo>
                      <a:pt x="838" y="566"/>
                    </a:lnTo>
                    <a:lnTo>
                      <a:pt x="814" y="574"/>
                    </a:lnTo>
                    <a:lnTo>
                      <a:pt x="806" y="574"/>
                    </a:lnTo>
                    <a:lnTo>
                      <a:pt x="790" y="566"/>
                    </a:lnTo>
                    <a:lnTo>
                      <a:pt x="766" y="558"/>
                    </a:lnTo>
                    <a:lnTo>
                      <a:pt x="742" y="558"/>
                    </a:lnTo>
                    <a:lnTo>
                      <a:pt x="726" y="566"/>
                    </a:lnTo>
                    <a:lnTo>
                      <a:pt x="718" y="582"/>
                    </a:lnTo>
                    <a:lnTo>
                      <a:pt x="710" y="590"/>
                    </a:lnTo>
                    <a:lnTo>
                      <a:pt x="686" y="614"/>
                    </a:lnTo>
                    <a:lnTo>
                      <a:pt x="662" y="630"/>
                    </a:lnTo>
                    <a:lnTo>
                      <a:pt x="646" y="646"/>
                    </a:lnTo>
                    <a:lnTo>
                      <a:pt x="638" y="662"/>
                    </a:lnTo>
                    <a:lnTo>
                      <a:pt x="638" y="670"/>
                    </a:lnTo>
                    <a:lnTo>
                      <a:pt x="638" y="678"/>
                    </a:lnTo>
                    <a:lnTo>
                      <a:pt x="622" y="686"/>
                    </a:lnTo>
                    <a:lnTo>
                      <a:pt x="606" y="710"/>
                    </a:lnTo>
                    <a:lnTo>
                      <a:pt x="598" y="742"/>
                    </a:lnTo>
                    <a:lnTo>
                      <a:pt x="598" y="750"/>
                    </a:lnTo>
                    <a:lnTo>
                      <a:pt x="598" y="758"/>
                    </a:lnTo>
                    <a:lnTo>
                      <a:pt x="590" y="766"/>
                    </a:lnTo>
                    <a:lnTo>
                      <a:pt x="590" y="774"/>
                    </a:lnTo>
                    <a:lnTo>
                      <a:pt x="590" y="782"/>
                    </a:lnTo>
                    <a:lnTo>
                      <a:pt x="583" y="790"/>
                    </a:lnTo>
                    <a:lnTo>
                      <a:pt x="575" y="806"/>
                    </a:lnTo>
                    <a:lnTo>
                      <a:pt x="567" y="806"/>
                    </a:lnTo>
                    <a:lnTo>
                      <a:pt x="551" y="782"/>
                    </a:lnTo>
                    <a:lnTo>
                      <a:pt x="543" y="758"/>
                    </a:lnTo>
                    <a:lnTo>
                      <a:pt x="519" y="750"/>
                    </a:lnTo>
                    <a:lnTo>
                      <a:pt x="503" y="742"/>
                    </a:lnTo>
                    <a:lnTo>
                      <a:pt x="495" y="734"/>
                    </a:lnTo>
                    <a:lnTo>
                      <a:pt x="495" y="742"/>
                    </a:lnTo>
                    <a:lnTo>
                      <a:pt x="479" y="734"/>
                    </a:lnTo>
                    <a:lnTo>
                      <a:pt x="455" y="726"/>
                    </a:lnTo>
                    <a:lnTo>
                      <a:pt x="423" y="718"/>
                    </a:lnTo>
                    <a:lnTo>
                      <a:pt x="383" y="702"/>
                    </a:lnTo>
                    <a:lnTo>
                      <a:pt x="343" y="678"/>
                    </a:lnTo>
                    <a:lnTo>
                      <a:pt x="311" y="662"/>
                    </a:lnTo>
                    <a:lnTo>
                      <a:pt x="295" y="662"/>
                    </a:lnTo>
                    <a:lnTo>
                      <a:pt x="279" y="670"/>
                    </a:lnTo>
                    <a:lnTo>
                      <a:pt x="255" y="678"/>
                    </a:lnTo>
                    <a:lnTo>
                      <a:pt x="231" y="694"/>
                    </a:lnTo>
                    <a:lnTo>
                      <a:pt x="216" y="710"/>
                    </a:lnTo>
                    <a:lnTo>
                      <a:pt x="200" y="726"/>
                    </a:lnTo>
                    <a:lnTo>
                      <a:pt x="192" y="726"/>
                    </a:lnTo>
                    <a:lnTo>
                      <a:pt x="192" y="718"/>
                    </a:lnTo>
                    <a:lnTo>
                      <a:pt x="176" y="694"/>
                    </a:lnTo>
                    <a:lnTo>
                      <a:pt x="152" y="670"/>
                    </a:lnTo>
                    <a:lnTo>
                      <a:pt x="128" y="662"/>
                    </a:lnTo>
                    <a:lnTo>
                      <a:pt x="112" y="670"/>
                    </a:lnTo>
                    <a:lnTo>
                      <a:pt x="96" y="686"/>
                    </a:lnTo>
                    <a:lnTo>
                      <a:pt x="88" y="694"/>
                    </a:lnTo>
                    <a:lnTo>
                      <a:pt x="80" y="702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" name="Freeform 35"/>
              <p:cNvSpPr>
                <a:spLocks/>
              </p:cNvSpPr>
              <p:nvPr/>
            </p:nvSpPr>
            <p:spPr bwMode="auto">
              <a:xfrm>
                <a:off x="3182" y="1013"/>
                <a:ext cx="22" cy="31"/>
              </a:xfrm>
              <a:custGeom>
                <a:avLst/>
                <a:gdLst>
                  <a:gd name="T0" fmla="*/ 6 w 24"/>
                  <a:gd name="T1" fmla="*/ 0 h 40"/>
                  <a:gd name="T2" fmla="*/ 11 w 24"/>
                  <a:gd name="T3" fmla="*/ 2 h 40"/>
                  <a:gd name="T4" fmla="*/ 11 w 24"/>
                  <a:gd name="T5" fmla="*/ 2 h 40"/>
                  <a:gd name="T6" fmla="*/ 6 w 24"/>
                  <a:gd name="T7" fmla="*/ 2 h 40"/>
                  <a:gd name="T8" fmla="*/ 6 w 24"/>
                  <a:gd name="T9" fmla="*/ 2 h 40"/>
                  <a:gd name="T10" fmla="*/ 6 w 24"/>
                  <a:gd name="T11" fmla="*/ 3 h 40"/>
                  <a:gd name="T12" fmla="*/ 0 w 24"/>
                  <a:gd name="T13" fmla="*/ 3 h 40"/>
                  <a:gd name="T14" fmla="*/ 0 w 24"/>
                  <a:gd name="T15" fmla="*/ 2 h 40"/>
                  <a:gd name="T16" fmla="*/ 0 w 24"/>
                  <a:gd name="T17" fmla="*/ 2 h 40"/>
                  <a:gd name="T18" fmla="*/ 0 w 24"/>
                  <a:gd name="T19" fmla="*/ 2 h 40"/>
                  <a:gd name="T20" fmla="*/ 0 w 24"/>
                  <a:gd name="T21" fmla="*/ 2 h 40"/>
                  <a:gd name="T22" fmla="*/ 6 w 24"/>
                  <a:gd name="T23" fmla="*/ 0 h 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40"/>
                  <a:gd name="T38" fmla="*/ 24 w 24"/>
                  <a:gd name="T39" fmla="*/ 40 h 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40">
                    <a:moveTo>
                      <a:pt x="16" y="0"/>
                    </a:moveTo>
                    <a:lnTo>
                      <a:pt x="24" y="8"/>
                    </a:lnTo>
                    <a:lnTo>
                      <a:pt x="24" y="16"/>
                    </a:lnTo>
                    <a:lnTo>
                      <a:pt x="16" y="24"/>
                    </a:lnTo>
                    <a:lnTo>
                      <a:pt x="8" y="32"/>
                    </a:lnTo>
                    <a:lnTo>
                      <a:pt x="8" y="40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" name="Freeform 36"/>
              <p:cNvSpPr>
                <a:spLocks/>
              </p:cNvSpPr>
              <p:nvPr/>
            </p:nvSpPr>
            <p:spPr bwMode="auto">
              <a:xfrm>
                <a:off x="3182" y="1013"/>
                <a:ext cx="22" cy="31"/>
              </a:xfrm>
              <a:custGeom>
                <a:avLst/>
                <a:gdLst>
                  <a:gd name="T0" fmla="*/ 6 w 24"/>
                  <a:gd name="T1" fmla="*/ 0 h 40"/>
                  <a:gd name="T2" fmla="*/ 11 w 24"/>
                  <a:gd name="T3" fmla="*/ 2 h 40"/>
                  <a:gd name="T4" fmla="*/ 11 w 24"/>
                  <a:gd name="T5" fmla="*/ 2 h 40"/>
                  <a:gd name="T6" fmla="*/ 6 w 24"/>
                  <a:gd name="T7" fmla="*/ 2 h 40"/>
                  <a:gd name="T8" fmla="*/ 6 w 24"/>
                  <a:gd name="T9" fmla="*/ 2 h 40"/>
                  <a:gd name="T10" fmla="*/ 6 w 24"/>
                  <a:gd name="T11" fmla="*/ 3 h 40"/>
                  <a:gd name="T12" fmla="*/ 0 w 24"/>
                  <a:gd name="T13" fmla="*/ 3 h 40"/>
                  <a:gd name="T14" fmla="*/ 0 w 24"/>
                  <a:gd name="T15" fmla="*/ 2 h 40"/>
                  <a:gd name="T16" fmla="*/ 0 w 24"/>
                  <a:gd name="T17" fmla="*/ 2 h 40"/>
                  <a:gd name="T18" fmla="*/ 0 w 24"/>
                  <a:gd name="T19" fmla="*/ 2 h 40"/>
                  <a:gd name="T20" fmla="*/ 0 w 24"/>
                  <a:gd name="T21" fmla="*/ 2 h 40"/>
                  <a:gd name="T22" fmla="*/ 6 w 24"/>
                  <a:gd name="T23" fmla="*/ 0 h 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40"/>
                  <a:gd name="T38" fmla="*/ 24 w 24"/>
                  <a:gd name="T39" fmla="*/ 40 h 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40">
                    <a:moveTo>
                      <a:pt x="16" y="0"/>
                    </a:moveTo>
                    <a:lnTo>
                      <a:pt x="24" y="8"/>
                    </a:lnTo>
                    <a:lnTo>
                      <a:pt x="24" y="16"/>
                    </a:lnTo>
                    <a:lnTo>
                      <a:pt x="16" y="24"/>
                    </a:lnTo>
                    <a:lnTo>
                      <a:pt x="8" y="32"/>
                    </a:lnTo>
                    <a:lnTo>
                      <a:pt x="8" y="40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" name="Freeform 37"/>
              <p:cNvSpPr>
                <a:spLocks/>
              </p:cNvSpPr>
              <p:nvPr/>
            </p:nvSpPr>
            <p:spPr bwMode="auto">
              <a:xfrm>
                <a:off x="3446" y="462"/>
                <a:ext cx="28" cy="31"/>
              </a:xfrm>
              <a:custGeom>
                <a:avLst/>
                <a:gdLst>
                  <a:gd name="T0" fmla="*/ 0 w 31"/>
                  <a:gd name="T1" fmla="*/ 2 h 40"/>
                  <a:gd name="T2" fmla="*/ 0 w 31"/>
                  <a:gd name="T3" fmla="*/ 2 h 40"/>
                  <a:gd name="T4" fmla="*/ 5 w 31"/>
                  <a:gd name="T5" fmla="*/ 0 h 40"/>
                  <a:gd name="T6" fmla="*/ 9 w 31"/>
                  <a:gd name="T7" fmla="*/ 2 h 40"/>
                  <a:gd name="T8" fmla="*/ 9 w 31"/>
                  <a:gd name="T9" fmla="*/ 2 h 40"/>
                  <a:gd name="T10" fmla="*/ 12 w 31"/>
                  <a:gd name="T11" fmla="*/ 2 h 40"/>
                  <a:gd name="T12" fmla="*/ 12 w 31"/>
                  <a:gd name="T13" fmla="*/ 3 h 40"/>
                  <a:gd name="T14" fmla="*/ 9 w 31"/>
                  <a:gd name="T15" fmla="*/ 3 h 40"/>
                  <a:gd name="T16" fmla="*/ 5 w 31"/>
                  <a:gd name="T17" fmla="*/ 2 h 40"/>
                  <a:gd name="T18" fmla="*/ 0 w 31"/>
                  <a:gd name="T19" fmla="*/ 2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40"/>
                  <a:gd name="T32" fmla="*/ 31 w 31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40">
                    <a:moveTo>
                      <a:pt x="0" y="16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3" y="8"/>
                    </a:lnTo>
                    <a:lnTo>
                      <a:pt x="23" y="16"/>
                    </a:lnTo>
                    <a:lnTo>
                      <a:pt x="31" y="32"/>
                    </a:lnTo>
                    <a:lnTo>
                      <a:pt x="31" y="40"/>
                    </a:lnTo>
                    <a:lnTo>
                      <a:pt x="23" y="40"/>
                    </a:lnTo>
                    <a:lnTo>
                      <a:pt x="7" y="32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" name="Freeform 38"/>
              <p:cNvSpPr>
                <a:spLocks/>
              </p:cNvSpPr>
              <p:nvPr/>
            </p:nvSpPr>
            <p:spPr bwMode="auto">
              <a:xfrm>
                <a:off x="3446" y="462"/>
                <a:ext cx="28" cy="31"/>
              </a:xfrm>
              <a:custGeom>
                <a:avLst/>
                <a:gdLst>
                  <a:gd name="T0" fmla="*/ 0 w 31"/>
                  <a:gd name="T1" fmla="*/ 2 h 40"/>
                  <a:gd name="T2" fmla="*/ 0 w 31"/>
                  <a:gd name="T3" fmla="*/ 2 h 40"/>
                  <a:gd name="T4" fmla="*/ 5 w 31"/>
                  <a:gd name="T5" fmla="*/ 0 h 40"/>
                  <a:gd name="T6" fmla="*/ 9 w 31"/>
                  <a:gd name="T7" fmla="*/ 2 h 40"/>
                  <a:gd name="T8" fmla="*/ 9 w 31"/>
                  <a:gd name="T9" fmla="*/ 2 h 40"/>
                  <a:gd name="T10" fmla="*/ 12 w 31"/>
                  <a:gd name="T11" fmla="*/ 2 h 40"/>
                  <a:gd name="T12" fmla="*/ 12 w 31"/>
                  <a:gd name="T13" fmla="*/ 3 h 40"/>
                  <a:gd name="T14" fmla="*/ 9 w 31"/>
                  <a:gd name="T15" fmla="*/ 3 h 40"/>
                  <a:gd name="T16" fmla="*/ 5 w 31"/>
                  <a:gd name="T17" fmla="*/ 2 h 40"/>
                  <a:gd name="T18" fmla="*/ 0 w 31"/>
                  <a:gd name="T19" fmla="*/ 2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40"/>
                  <a:gd name="T32" fmla="*/ 31 w 31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40">
                    <a:moveTo>
                      <a:pt x="0" y="16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3" y="8"/>
                    </a:lnTo>
                    <a:lnTo>
                      <a:pt x="23" y="16"/>
                    </a:lnTo>
                    <a:lnTo>
                      <a:pt x="31" y="32"/>
                    </a:lnTo>
                    <a:lnTo>
                      <a:pt x="31" y="40"/>
                    </a:lnTo>
                    <a:lnTo>
                      <a:pt x="23" y="40"/>
                    </a:lnTo>
                    <a:lnTo>
                      <a:pt x="7" y="32"/>
                    </a:lnTo>
                    <a:lnTo>
                      <a:pt x="0" y="1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" name="Freeform 39"/>
              <p:cNvSpPr>
                <a:spLocks/>
              </p:cNvSpPr>
              <p:nvPr/>
            </p:nvSpPr>
            <p:spPr bwMode="auto">
              <a:xfrm>
                <a:off x="4113" y="580"/>
                <a:ext cx="136" cy="155"/>
              </a:xfrm>
              <a:custGeom>
                <a:avLst/>
                <a:gdLst>
                  <a:gd name="T0" fmla="*/ 0 w 152"/>
                  <a:gd name="T1" fmla="*/ 12 h 200"/>
                  <a:gd name="T2" fmla="*/ 4 w 152"/>
                  <a:gd name="T3" fmla="*/ 12 h 200"/>
                  <a:gd name="T4" fmla="*/ 5 w 152"/>
                  <a:gd name="T5" fmla="*/ 10 h 200"/>
                  <a:gd name="T6" fmla="*/ 11 w 152"/>
                  <a:gd name="T7" fmla="*/ 9 h 200"/>
                  <a:gd name="T8" fmla="*/ 15 w 152"/>
                  <a:gd name="T9" fmla="*/ 9 h 200"/>
                  <a:gd name="T10" fmla="*/ 19 w 152"/>
                  <a:gd name="T11" fmla="*/ 7 h 200"/>
                  <a:gd name="T12" fmla="*/ 27 w 152"/>
                  <a:gd name="T13" fmla="*/ 5 h 200"/>
                  <a:gd name="T14" fmla="*/ 31 w 152"/>
                  <a:gd name="T15" fmla="*/ 4 h 200"/>
                  <a:gd name="T16" fmla="*/ 34 w 152"/>
                  <a:gd name="T17" fmla="*/ 2 h 200"/>
                  <a:gd name="T18" fmla="*/ 37 w 152"/>
                  <a:gd name="T19" fmla="*/ 2 h 200"/>
                  <a:gd name="T20" fmla="*/ 37 w 152"/>
                  <a:gd name="T21" fmla="*/ 2 h 200"/>
                  <a:gd name="T22" fmla="*/ 37 w 152"/>
                  <a:gd name="T23" fmla="*/ 0 h 200"/>
                  <a:gd name="T24" fmla="*/ 37 w 152"/>
                  <a:gd name="T25" fmla="*/ 2 h 200"/>
                  <a:gd name="T26" fmla="*/ 39 w 152"/>
                  <a:gd name="T27" fmla="*/ 2 h 200"/>
                  <a:gd name="T28" fmla="*/ 42 w 152"/>
                  <a:gd name="T29" fmla="*/ 2 h 200"/>
                  <a:gd name="T30" fmla="*/ 46 w 152"/>
                  <a:gd name="T31" fmla="*/ 2 h 200"/>
                  <a:gd name="T32" fmla="*/ 47 w 152"/>
                  <a:gd name="T33" fmla="*/ 3 h 200"/>
                  <a:gd name="T34" fmla="*/ 51 w 152"/>
                  <a:gd name="T35" fmla="*/ 4 h 200"/>
                  <a:gd name="T36" fmla="*/ 51 w 152"/>
                  <a:gd name="T37" fmla="*/ 4 h 200"/>
                  <a:gd name="T38" fmla="*/ 46 w 152"/>
                  <a:gd name="T39" fmla="*/ 4 h 200"/>
                  <a:gd name="T40" fmla="*/ 42 w 152"/>
                  <a:gd name="T41" fmla="*/ 5 h 200"/>
                  <a:gd name="T42" fmla="*/ 42 w 152"/>
                  <a:gd name="T43" fmla="*/ 5 h 200"/>
                  <a:gd name="T44" fmla="*/ 37 w 152"/>
                  <a:gd name="T45" fmla="*/ 7 h 200"/>
                  <a:gd name="T46" fmla="*/ 31 w 152"/>
                  <a:gd name="T47" fmla="*/ 7 h 200"/>
                  <a:gd name="T48" fmla="*/ 27 w 152"/>
                  <a:gd name="T49" fmla="*/ 9 h 200"/>
                  <a:gd name="T50" fmla="*/ 21 w 152"/>
                  <a:gd name="T51" fmla="*/ 10 h 200"/>
                  <a:gd name="T52" fmla="*/ 15 w 152"/>
                  <a:gd name="T53" fmla="*/ 12 h 200"/>
                  <a:gd name="T54" fmla="*/ 11 w 152"/>
                  <a:gd name="T55" fmla="*/ 12 h 200"/>
                  <a:gd name="T56" fmla="*/ 8 w 152"/>
                  <a:gd name="T57" fmla="*/ 12 h 200"/>
                  <a:gd name="T58" fmla="*/ 5 w 152"/>
                  <a:gd name="T59" fmla="*/ 13 h 200"/>
                  <a:gd name="T60" fmla="*/ 5 w 152"/>
                  <a:gd name="T61" fmla="*/ 13 h 200"/>
                  <a:gd name="T62" fmla="*/ 5 w 152"/>
                  <a:gd name="T63" fmla="*/ 15 h 200"/>
                  <a:gd name="T64" fmla="*/ 5 w 152"/>
                  <a:gd name="T65" fmla="*/ 16 h 200"/>
                  <a:gd name="T66" fmla="*/ 4 w 152"/>
                  <a:gd name="T67" fmla="*/ 16 h 200"/>
                  <a:gd name="T68" fmla="*/ 4 w 152"/>
                  <a:gd name="T69" fmla="*/ 15 h 200"/>
                  <a:gd name="T70" fmla="*/ 0 w 152"/>
                  <a:gd name="T71" fmla="*/ 15 h 200"/>
                  <a:gd name="T72" fmla="*/ 0 w 152"/>
                  <a:gd name="T73" fmla="*/ 12 h 20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2"/>
                  <a:gd name="T112" fmla="*/ 0 h 200"/>
                  <a:gd name="T113" fmla="*/ 152 w 152"/>
                  <a:gd name="T114" fmla="*/ 200 h 20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2" h="200">
                    <a:moveTo>
                      <a:pt x="0" y="160"/>
                    </a:moveTo>
                    <a:lnTo>
                      <a:pt x="8" y="144"/>
                    </a:lnTo>
                    <a:lnTo>
                      <a:pt x="16" y="128"/>
                    </a:lnTo>
                    <a:lnTo>
                      <a:pt x="32" y="120"/>
                    </a:lnTo>
                    <a:lnTo>
                      <a:pt x="48" y="112"/>
                    </a:lnTo>
                    <a:lnTo>
                      <a:pt x="56" y="96"/>
                    </a:lnTo>
                    <a:lnTo>
                      <a:pt x="80" y="72"/>
                    </a:lnTo>
                    <a:lnTo>
                      <a:pt x="96" y="48"/>
                    </a:lnTo>
                    <a:lnTo>
                      <a:pt x="104" y="32"/>
                    </a:lnTo>
                    <a:lnTo>
                      <a:pt x="112" y="16"/>
                    </a:lnTo>
                    <a:lnTo>
                      <a:pt x="112" y="8"/>
                    </a:lnTo>
                    <a:lnTo>
                      <a:pt x="112" y="0"/>
                    </a:lnTo>
                    <a:lnTo>
                      <a:pt x="112" y="8"/>
                    </a:lnTo>
                    <a:lnTo>
                      <a:pt x="120" y="16"/>
                    </a:lnTo>
                    <a:lnTo>
                      <a:pt x="128" y="32"/>
                    </a:lnTo>
                    <a:lnTo>
                      <a:pt x="136" y="32"/>
                    </a:lnTo>
                    <a:lnTo>
                      <a:pt x="144" y="40"/>
                    </a:lnTo>
                    <a:lnTo>
                      <a:pt x="152" y="48"/>
                    </a:lnTo>
                    <a:lnTo>
                      <a:pt x="152" y="56"/>
                    </a:lnTo>
                    <a:lnTo>
                      <a:pt x="136" y="56"/>
                    </a:lnTo>
                    <a:lnTo>
                      <a:pt x="128" y="64"/>
                    </a:lnTo>
                    <a:lnTo>
                      <a:pt x="128" y="72"/>
                    </a:lnTo>
                    <a:lnTo>
                      <a:pt x="112" y="88"/>
                    </a:lnTo>
                    <a:lnTo>
                      <a:pt x="96" y="96"/>
                    </a:lnTo>
                    <a:lnTo>
                      <a:pt x="80" y="112"/>
                    </a:lnTo>
                    <a:lnTo>
                      <a:pt x="64" y="128"/>
                    </a:lnTo>
                    <a:lnTo>
                      <a:pt x="48" y="144"/>
                    </a:lnTo>
                    <a:lnTo>
                      <a:pt x="32" y="152"/>
                    </a:lnTo>
                    <a:lnTo>
                      <a:pt x="24" y="160"/>
                    </a:lnTo>
                    <a:lnTo>
                      <a:pt x="16" y="168"/>
                    </a:lnTo>
                    <a:lnTo>
                      <a:pt x="16" y="176"/>
                    </a:lnTo>
                    <a:lnTo>
                      <a:pt x="16" y="184"/>
                    </a:lnTo>
                    <a:lnTo>
                      <a:pt x="16" y="200"/>
                    </a:lnTo>
                    <a:lnTo>
                      <a:pt x="8" y="200"/>
                    </a:lnTo>
                    <a:lnTo>
                      <a:pt x="8" y="192"/>
                    </a:lnTo>
                    <a:lnTo>
                      <a:pt x="0" y="18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" name="Freeform 40"/>
              <p:cNvSpPr>
                <a:spLocks/>
              </p:cNvSpPr>
              <p:nvPr/>
            </p:nvSpPr>
            <p:spPr bwMode="auto">
              <a:xfrm>
                <a:off x="4113" y="580"/>
                <a:ext cx="136" cy="155"/>
              </a:xfrm>
              <a:custGeom>
                <a:avLst/>
                <a:gdLst>
                  <a:gd name="T0" fmla="*/ 0 w 152"/>
                  <a:gd name="T1" fmla="*/ 12 h 200"/>
                  <a:gd name="T2" fmla="*/ 4 w 152"/>
                  <a:gd name="T3" fmla="*/ 12 h 200"/>
                  <a:gd name="T4" fmla="*/ 5 w 152"/>
                  <a:gd name="T5" fmla="*/ 10 h 200"/>
                  <a:gd name="T6" fmla="*/ 11 w 152"/>
                  <a:gd name="T7" fmla="*/ 9 h 200"/>
                  <a:gd name="T8" fmla="*/ 15 w 152"/>
                  <a:gd name="T9" fmla="*/ 9 h 200"/>
                  <a:gd name="T10" fmla="*/ 19 w 152"/>
                  <a:gd name="T11" fmla="*/ 7 h 200"/>
                  <a:gd name="T12" fmla="*/ 27 w 152"/>
                  <a:gd name="T13" fmla="*/ 5 h 200"/>
                  <a:gd name="T14" fmla="*/ 31 w 152"/>
                  <a:gd name="T15" fmla="*/ 4 h 200"/>
                  <a:gd name="T16" fmla="*/ 34 w 152"/>
                  <a:gd name="T17" fmla="*/ 2 h 200"/>
                  <a:gd name="T18" fmla="*/ 37 w 152"/>
                  <a:gd name="T19" fmla="*/ 2 h 200"/>
                  <a:gd name="T20" fmla="*/ 37 w 152"/>
                  <a:gd name="T21" fmla="*/ 2 h 200"/>
                  <a:gd name="T22" fmla="*/ 37 w 152"/>
                  <a:gd name="T23" fmla="*/ 0 h 200"/>
                  <a:gd name="T24" fmla="*/ 37 w 152"/>
                  <a:gd name="T25" fmla="*/ 2 h 200"/>
                  <a:gd name="T26" fmla="*/ 39 w 152"/>
                  <a:gd name="T27" fmla="*/ 2 h 200"/>
                  <a:gd name="T28" fmla="*/ 42 w 152"/>
                  <a:gd name="T29" fmla="*/ 2 h 200"/>
                  <a:gd name="T30" fmla="*/ 46 w 152"/>
                  <a:gd name="T31" fmla="*/ 2 h 200"/>
                  <a:gd name="T32" fmla="*/ 47 w 152"/>
                  <a:gd name="T33" fmla="*/ 3 h 200"/>
                  <a:gd name="T34" fmla="*/ 51 w 152"/>
                  <a:gd name="T35" fmla="*/ 4 h 200"/>
                  <a:gd name="T36" fmla="*/ 51 w 152"/>
                  <a:gd name="T37" fmla="*/ 4 h 200"/>
                  <a:gd name="T38" fmla="*/ 46 w 152"/>
                  <a:gd name="T39" fmla="*/ 4 h 200"/>
                  <a:gd name="T40" fmla="*/ 42 w 152"/>
                  <a:gd name="T41" fmla="*/ 5 h 200"/>
                  <a:gd name="T42" fmla="*/ 42 w 152"/>
                  <a:gd name="T43" fmla="*/ 5 h 200"/>
                  <a:gd name="T44" fmla="*/ 37 w 152"/>
                  <a:gd name="T45" fmla="*/ 7 h 200"/>
                  <a:gd name="T46" fmla="*/ 31 w 152"/>
                  <a:gd name="T47" fmla="*/ 7 h 200"/>
                  <a:gd name="T48" fmla="*/ 27 w 152"/>
                  <a:gd name="T49" fmla="*/ 9 h 200"/>
                  <a:gd name="T50" fmla="*/ 21 w 152"/>
                  <a:gd name="T51" fmla="*/ 10 h 200"/>
                  <a:gd name="T52" fmla="*/ 15 w 152"/>
                  <a:gd name="T53" fmla="*/ 12 h 200"/>
                  <a:gd name="T54" fmla="*/ 11 w 152"/>
                  <a:gd name="T55" fmla="*/ 12 h 200"/>
                  <a:gd name="T56" fmla="*/ 8 w 152"/>
                  <a:gd name="T57" fmla="*/ 12 h 200"/>
                  <a:gd name="T58" fmla="*/ 5 w 152"/>
                  <a:gd name="T59" fmla="*/ 13 h 200"/>
                  <a:gd name="T60" fmla="*/ 5 w 152"/>
                  <a:gd name="T61" fmla="*/ 13 h 200"/>
                  <a:gd name="T62" fmla="*/ 5 w 152"/>
                  <a:gd name="T63" fmla="*/ 15 h 200"/>
                  <a:gd name="T64" fmla="*/ 5 w 152"/>
                  <a:gd name="T65" fmla="*/ 16 h 200"/>
                  <a:gd name="T66" fmla="*/ 4 w 152"/>
                  <a:gd name="T67" fmla="*/ 16 h 200"/>
                  <a:gd name="T68" fmla="*/ 4 w 152"/>
                  <a:gd name="T69" fmla="*/ 15 h 200"/>
                  <a:gd name="T70" fmla="*/ 0 w 152"/>
                  <a:gd name="T71" fmla="*/ 15 h 200"/>
                  <a:gd name="T72" fmla="*/ 0 w 152"/>
                  <a:gd name="T73" fmla="*/ 12 h 20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2"/>
                  <a:gd name="T112" fmla="*/ 0 h 200"/>
                  <a:gd name="T113" fmla="*/ 152 w 152"/>
                  <a:gd name="T114" fmla="*/ 200 h 20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2" h="200">
                    <a:moveTo>
                      <a:pt x="0" y="160"/>
                    </a:moveTo>
                    <a:lnTo>
                      <a:pt x="8" y="144"/>
                    </a:lnTo>
                    <a:lnTo>
                      <a:pt x="16" y="128"/>
                    </a:lnTo>
                    <a:lnTo>
                      <a:pt x="32" y="120"/>
                    </a:lnTo>
                    <a:lnTo>
                      <a:pt x="48" y="112"/>
                    </a:lnTo>
                    <a:lnTo>
                      <a:pt x="56" y="96"/>
                    </a:lnTo>
                    <a:lnTo>
                      <a:pt x="80" y="72"/>
                    </a:lnTo>
                    <a:lnTo>
                      <a:pt x="96" y="48"/>
                    </a:lnTo>
                    <a:lnTo>
                      <a:pt x="104" y="32"/>
                    </a:lnTo>
                    <a:lnTo>
                      <a:pt x="112" y="16"/>
                    </a:lnTo>
                    <a:lnTo>
                      <a:pt x="112" y="8"/>
                    </a:lnTo>
                    <a:lnTo>
                      <a:pt x="112" y="0"/>
                    </a:lnTo>
                    <a:lnTo>
                      <a:pt x="112" y="8"/>
                    </a:lnTo>
                    <a:lnTo>
                      <a:pt x="120" y="16"/>
                    </a:lnTo>
                    <a:lnTo>
                      <a:pt x="128" y="32"/>
                    </a:lnTo>
                    <a:lnTo>
                      <a:pt x="136" y="32"/>
                    </a:lnTo>
                    <a:lnTo>
                      <a:pt x="144" y="40"/>
                    </a:lnTo>
                    <a:lnTo>
                      <a:pt x="152" y="48"/>
                    </a:lnTo>
                    <a:lnTo>
                      <a:pt x="152" y="56"/>
                    </a:lnTo>
                    <a:lnTo>
                      <a:pt x="136" y="56"/>
                    </a:lnTo>
                    <a:lnTo>
                      <a:pt x="128" y="64"/>
                    </a:lnTo>
                    <a:lnTo>
                      <a:pt x="128" y="72"/>
                    </a:lnTo>
                    <a:lnTo>
                      <a:pt x="112" y="88"/>
                    </a:lnTo>
                    <a:lnTo>
                      <a:pt x="96" y="96"/>
                    </a:lnTo>
                    <a:lnTo>
                      <a:pt x="80" y="112"/>
                    </a:lnTo>
                    <a:lnTo>
                      <a:pt x="64" y="128"/>
                    </a:lnTo>
                    <a:lnTo>
                      <a:pt x="48" y="144"/>
                    </a:lnTo>
                    <a:lnTo>
                      <a:pt x="32" y="152"/>
                    </a:lnTo>
                    <a:lnTo>
                      <a:pt x="24" y="160"/>
                    </a:lnTo>
                    <a:lnTo>
                      <a:pt x="16" y="168"/>
                    </a:lnTo>
                    <a:lnTo>
                      <a:pt x="16" y="176"/>
                    </a:lnTo>
                    <a:lnTo>
                      <a:pt x="16" y="184"/>
                    </a:lnTo>
                    <a:lnTo>
                      <a:pt x="16" y="200"/>
                    </a:lnTo>
                    <a:lnTo>
                      <a:pt x="8" y="200"/>
                    </a:lnTo>
                    <a:lnTo>
                      <a:pt x="8" y="192"/>
                    </a:lnTo>
                    <a:lnTo>
                      <a:pt x="0" y="184"/>
                    </a:lnTo>
                    <a:lnTo>
                      <a:pt x="0" y="160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" name="Freeform 41"/>
              <p:cNvSpPr>
                <a:spLocks/>
              </p:cNvSpPr>
              <p:nvPr/>
            </p:nvSpPr>
            <p:spPr bwMode="auto">
              <a:xfrm>
                <a:off x="4270" y="698"/>
                <a:ext cx="50" cy="31"/>
              </a:xfrm>
              <a:custGeom>
                <a:avLst/>
                <a:gdLst>
                  <a:gd name="T0" fmla="*/ 0 w 56"/>
                  <a:gd name="T1" fmla="*/ 3 h 40"/>
                  <a:gd name="T2" fmla="*/ 0 w 56"/>
                  <a:gd name="T3" fmla="*/ 2 h 40"/>
                  <a:gd name="T4" fmla="*/ 4 w 56"/>
                  <a:gd name="T5" fmla="*/ 2 h 40"/>
                  <a:gd name="T6" fmla="*/ 11 w 56"/>
                  <a:gd name="T7" fmla="*/ 0 h 40"/>
                  <a:gd name="T8" fmla="*/ 15 w 56"/>
                  <a:gd name="T9" fmla="*/ 2 h 40"/>
                  <a:gd name="T10" fmla="*/ 19 w 56"/>
                  <a:gd name="T11" fmla="*/ 2 h 40"/>
                  <a:gd name="T12" fmla="*/ 19 w 56"/>
                  <a:gd name="T13" fmla="*/ 2 h 40"/>
                  <a:gd name="T14" fmla="*/ 15 w 56"/>
                  <a:gd name="T15" fmla="*/ 2 h 40"/>
                  <a:gd name="T16" fmla="*/ 11 w 56"/>
                  <a:gd name="T17" fmla="*/ 3 h 40"/>
                  <a:gd name="T18" fmla="*/ 4 w 56"/>
                  <a:gd name="T19" fmla="*/ 3 h 40"/>
                  <a:gd name="T20" fmla="*/ 0 w 56"/>
                  <a:gd name="T21" fmla="*/ 3 h 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6"/>
                  <a:gd name="T34" fmla="*/ 0 h 40"/>
                  <a:gd name="T35" fmla="*/ 56 w 56"/>
                  <a:gd name="T36" fmla="*/ 40 h 4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6" h="40">
                    <a:moveTo>
                      <a:pt x="0" y="40"/>
                    </a:moveTo>
                    <a:lnTo>
                      <a:pt x="0" y="32"/>
                    </a:lnTo>
                    <a:lnTo>
                      <a:pt x="8" y="16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56" y="16"/>
                    </a:lnTo>
                    <a:lnTo>
                      <a:pt x="56" y="24"/>
                    </a:lnTo>
                    <a:lnTo>
                      <a:pt x="48" y="32"/>
                    </a:lnTo>
                    <a:lnTo>
                      <a:pt x="32" y="40"/>
                    </a:lnTo>
                    <a:lnTo>
                      <a:pt x="8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" name="Freeform 42"/>
              <p:cNvSpPr>
                <a:spLocks/>
              </p:cNvSpPr>
              <p:nvPr/>
            </p:nvSpPr>
            <p:spPr bwMode="auto">
              <a:xfrm>
                <a:off x="4270" y="698"/>
                <a:ext cx="50" cy="31"/>
              </a:xfrm>
              <a:custGeom>
                <a:avLst/>
                <a:gdLst>
                  <a:gd name="T0" fmla="*/ 0 w 56"/>
                  <a:gd name="T1" fmla="*/ 3 h 40"/>
                  <a:gd name="T2" fmla="*/ 0 w 56"/>
                  <a:gd name="T3" fmla="*/ 2 h 40"/>
                  <a:gd name="T4" fmla="*/ 4 w 56"/>
                  <a:gd name="T5" fmla="*/ 2 h 40"/>
                  <a:gd name="T6" fmla="*/ 11 w 56"/>
                  <a:gd name="T7" fmla="*/ 0 h 40"/>
                  <a:gd name="T8" fmla="*/ 15 w 56"/>
                  <a:gd name="T9" fmla="*/ 2 h 40"/>
                  <a:gd name="T10" fmla="*/ 19 w 56"/>
                  <a:gd name="T11" fmla="*/ 2 h 40"/>
                  <a:gd name="T12" fmla="*/ 19 w 56"/>
                  <a:gd name="T13" fmla="*/ 2 h 40"/>
                  <a:gd name="T14" fmla="*/ 15 w 56"/>
                  <a:gd name="T15" fmla="*/ 2 h 40"/>
                  <a:gd name="T16" fmla="*/ 11 w 56"/>
                  <a:gd name="T17" fmla="*/ 3 h 40"/>
                  <a:gd name="T18" fmla="*/ 4 w 56"/>
                  <a:gd name="T19" fmla="*/ 3 h 40"/>
                  <a:gd name="T20" fmla="*/ 0 w 56"/>
                  <a:gd name="T21" fmla="*/ 3 h 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6"/>
                  <a:gd name="T34" fmla="*/ 0 h 40"/>
                  <a:gd name="T35" fmla="*/ 56 w 56"/>
                  <a:gd name="T36" fmla="*/ 40 h 4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6" h="40">
                    <a:moveTo>
                      <a:pt x="0" y="40"/>
                    </a:moveTo>
                    <a:lnTo>
                      <a:pt x="0" y="32"/>
                    </a:lnTo>
                    <a:lnTo>
                      <a:pt x="8" y="16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56" y="16"/>
                    </a:lnTo>
                    <a:lnTo>
                      <a:pt x="56" y="24"/>
                    </a:lnTo>
                    <a:lnTo>
                      <a:pt x="48" y="32"/>
                    </a:lnTo>
                    <a:lnTo>
                      <a:pt x="32" y="40"/>
                    </a:lnTo>
                    <a:lnTo>
                      <a:pt x="8" y="40"/>
                    </a:lnTo>
                    <a:lnTo>
                      <a:pt x="0" y="40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0" name="テキスト ボックス 49"/>
            <p:cNvSpPr txBox="1">
              <a:spLocks noChangeArrowheads="1"/>
            </p:cNvSpPr>
            <p:nvPr/>
          </p:nvSpPr>
          <p:spPr bwMode="auto">
            <a:xfrm>
              <a:off x="6566251" y="3501008"/>
              <a:ext cx="3820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ja-JP" altLang="en-US" sz="1200" dirty="0">
                  <a:solidFill>
                    <a:srgbClr val="FF0000"/>
                  </a:solidFill>
                  <a:ea typeface="HG丸ｺﾞｼｯｸM-PRO" pitchFamily="50" charset="-128"/>
                </a:rPr>
                <a:t>★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76256" y="3491716"/>
              <a:ext cx="11043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solidFill>
                    <a:srgbClr val="002060"/>
                  </a:solidFill>
                </a:rPr>
                <a:t>Rokkasho</a:t>
              </a:r>
              <a:endParaRPr lang="en-GB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52" name="Down Arrow 51"/>
          <p:cNvSpPr/>
          <p:nvPr/>
        </p:nvSpPr>
        <p:spPr>
          <a:xfrm rot="3785171">
            <a:off x="3296298" y="3347331"/>
            <a:ext cx="74573" cy="2281843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5847" y="1247214"/>
            <a:ext cx="4220305" cy="28507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580" y="875850"/>
            <a:ext cx="2429214" cy="16480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6360" y="4731908"/>
            <a:ext cx="2419688" cy="17147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6" name="TextBox 55"/>
          <p:cNvSpPr txBox="1"/>
          <p:nvPr/>
        </p:nvSpPr>
        <p:spPr>
          <a:xfrm flipH="1">
            <a:off x="723080" y="2427028"/>
            <a:ext cx="1506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Gym/Pool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 flipH="1">
            <a:off x="7338889" y="5463957"/>
            <a:ext cx="18052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International School</a:t>
            </a:r>
            <a:endParaRPr lang="en-GB" dirty="0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2761" y="1952573"/>
            <a:ext cx="3391373" cy="23053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4130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7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333" b="1" dirty="0" smtClean="0">
                <a:solidFill>
                  <a:srgbClr val="0070C0"/>
                </a:solidFill>
                <a:latin typeface="Helvetica" pitchFamily="2" charset="0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Where is LIPAc?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344448" y="764704"/>
            <a:ext cx="8784000" cy="5486444"/>
            <a:chOff x="360000" y="714875"/>
            <a:chExt cx="8784000" cy="5486444"/>
          </a:xfrm>
        </p:grpSpPr>
        <p:pic>
          <p:nvPicPr>
            <p:cNvPr id="59" name="図 100" descr="①8774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5088" y="735984"/>
              <a:ext cx="8208912" cy="5465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0" name="Group 59"/>
            <p:cNvGrpSpPr/>
            <p:nvPr/>
          </p:nvGrpSpPr>
          <p:grpSpPr>
            <a:xfrm>
              <a:off x="360000" y="714875"/>
              <a:ext cx="8554809" cy="5038331"/>
              <a:chOff x="360000" y="714875"/>
              <a:chExt cx="8554809" cy="5038331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540000" y="786875"/>
                <a:ext cx="2663850" cy="1417989"/>
                <a:chOff x="540000" y="786875"/>
                <a:chExt cx="2663850" cy="1417989"/>
              </a:xfrm>
            </p:grpSpPr>
            <p:sp>
              <p:nvSpPr>
                <p:cNvPr id="73" name="Rectangle 54"/>
                <p:cNvSpPr>
                  <a:spLocks noChangeArrowheads="1"/>
                </p:cNvSpPr>
                <p:nvPr/>
              </p:nvSpPr>
              <p:spPr bwMode="auto">
                <a:xfrm>
                  <a:off x="540000" y="786875"/>
                  <a:ext cx="1844351" cy="646331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0000"/>
                  </a:solidFill>
                  <a:prstDash val="solid"/>
                  <a:headEnd/>
                  <a:tailEnd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none" lIns="72000" tIns="36000" rIns="72000" bIns="3600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Administration &amp; 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Research Building</a:t>
                  </a:r>
                </a:p>
              </p:txBody>
            </p:sp>
            <p:cxnSp>
              <p:nvCxnSpPr>
                <p:cNvPr id="74" name="Straight Arrow Connector 14"/>
                <p:cNvCxnSpPr>
                  <a:stCxn id="73" idx="2"/>
                </p:cNvCxnSpPr>
                <p:nvPr/>
              </p:nvCxnSpPr>
              <p:spPr>
                <a:xfrm>
                  <a:off x="1462176" y="1433206"/>
                  <a:ext cx="1741674" cy="771658"/>
                </a:xfrm>
                <a:prstGeom prst="straightConnector1">
                  <a:avLst/>
                </a:prstGeom>
                <a:noFill/>
                <a:ln w="0" cap="flat" cmpd="sng" algn="ctr">
                  <a:solidFill>
                    <a:srgbClr val="FF0000"/>
                  </a:solidFill>
                  <a:prstDash val="solid"/>
                  <a:tailEnd type="triangle" w="med" len="lg"/>
                </a:ln>
                <a:effectLst/>
              </p:spPr>
            </p:cxnSp>
          </p:grpSp>
          <p:grpSp>
            <p:nvGrpSpPr>
              <p:cNvPr id="63" name="Group 62"/>
              <p:cNvGrpSpPr/>
              <p:nvPr/>
            </p:nvGrpSpPr>
            <p:grpSpPr>
              <a:xfrm>
                <a:off x="3540397" y="714875"/>
                <a:ext cx="3299347" cy="1052887"/>
                <a:chOff x="3540397" y="714875"/>
                <a:chExt cx="3299347" cy="1052887"/>
              </a:xfrm>
            </p:grpSpPr>
            <p:sp>
              <p:nvSpPr>
                <p:cNvPr id="71" name="Rectangle 52"/>
                <p:cNvSpPr>
                  <a:spLocks noChangeArrowheads="1"/>
                </p:cNvSpPr>
                <p:nvPr/>
              </p:nvSpPr>
              <p:spPr bwMode="auto">
                <a:xfrm>
                  <a:off x="3540397" y="714875"/>
                  <a:ext cx="3299347" cy="626701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0000"/>
                  </a:solidFill>
                  <a:prstDash val="solid"/>
                  <a:headEnd/>
                  <a:tailEnd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none" lIns="72000" tIns="36000" rIns="72000" bIns="3600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>Computer </a:t>
                  </a: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>Simulation </a:t>
                  </a:r>
                  <a:r>
                    <a: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&amp;</a:t>
                  </a:r>
                  <a:r>
                    <a:rPr kumimoji="0" lang="en-US" altLang="ja-JP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/>
                  </a:r>
                  <a:br>
                    <a:rPr kumimoji="0" lang="en-US" altLang="ja-JP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</a:b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>Remote Experimenta</a:t>
                  </a:r>
                  <a:r>
                    <a:rPr kumimoji="0" lang="en-US" altLang="ja-JP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>t</a:t>
                  </a: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>ion </a:t>
                  </a: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Building</a:t>
                  </a:r>
                </a:p>
              </p:txBody>
            </p:sp>
            <p:cxnSp>
              <p:nvCxnSpPr>
                <p:cNvPr id="72" name="Straight Arrow Connector 16"/>
                <p:cNvCxnSpPr>
                  <a:stCxn id="71" idx="2"/>
                </p:cNvCxnSpPr>
                <p:nvPr/>
              </p:nvCxnSpPr>
              <p:spPr>
                <a:xfrm rot="5400000">
                  <a:off x="4782916" y="1360607"/>
                  <a:ext cx="426187" cy="388124"/>
                </a:xfrm>
                <a:prstGeom prst="straightConnector1">
                  <a:avLst/>
                </a:prstGeom>
                <a:noFill/>
                <a:ln w="0" cap="flat" cmpd="sng" algn="ctr">
                  <a:solidFill>
                    <a:srgbClr val="FF0000"/>
                  </a:solidFill>
                  <a:prstDash val="solid"/>
                  <a:tailEnd type="triangle" w="med" len="lg"/>
                </a:ln>
                <a:effectLst/>
              </p:spPr>
            </p:cxnSp>
          </p:grpSp>
          <p:grpSp>
            <p:nvGrpSpPr>
              <p:cNvPr id="64" name="Group 63"/>
              <p:cNvGrpSpPr/>
              <p:nvPr/>
            </p:nvGrpSpPr>
            <p:grpSpPr>
              <a:xfrm>
                <a:off x="6876256" y="903667"/>
                <a:ext cx="2038553" cy="864098"/>
                <a:chOff x="6876256" y="903667"/>
                <a:chExt cx="2038553" cy="864098"/>
              </a:xfrm>
            </p:grpSpPr>
            <p:sp>
              <p:nvSpPr>
                <p:cNvPr id="69" name="Rectangle 50"/>
                <p:cNvSpPr>
                  <a:spLocks noChangeArrowheads="1"/>
                </p:cNvSpPr>
                <p:nvPr/>
              </p:nvSpPr>
              <p:spPr bwMode="auto">
                <a:xfrm>
                  <a:off x="6876256" y="903667"/>
                  <a:ext cx="2038553" cy="349702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0000"/>
                  </a:solidFill>
                  <a:prstDash val="solid"/>
                  <a:headEnd/>
                  <a:tailEnd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none" lIns="72000" tIns="36000" rIns="72000" bIns="3600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>DEMO R&amp;D </a:t>
                  </a:r>
                  <a:r>
                    <a: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B</a:t>
                  </a:r>
                  <a:r>
                    <a: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>uilding</a:t>
                  </a:r>
                </a:p>
              </p:txBody>
            </p:sp>
            <p:cxnSp>
              <p:nvCxnSpPr>
                <p:cNvPr id="70" name="Straight Arrow Connector 18"/>
                <p:cNvCxnSpPr>
                  <a:stCxn id="69" idx="2"/>
                </p:cNvCxnSpPr>
                <p:nvPr/>
              </p:nvCxnSpPr>
              <p:spPr>
                <a:xfrm flipH="1">
                  <a:off x="6983760" y="1253369"/>
                  <a:ext cx="911773" cy="514396"/>
                </a:xfrm>
                <a:prstGeom prst="straightConnector1">
                  <a:avLst/>
                </a:prstGeom>
                <a:noFill/>
                <a:ln w="0" cap="flat" cmpd="sng" algn="ctr">
                  <a:solidFill>
                    <a:srgbClr val="FF0000"/>
                  </a:solidFill>
                  <a:prstDash val="solid"/>
                  <a:tailEnd type="triangle" w="med" len="lg"/>
                </a:ln>
                <a:effectLst/>
              </p:spPr>
            </p:cxnSp>
          </p:grpSp>
          <p:grpSp>
            <p:nvGrpSpPr>
              <p:cNvPr id="65" name="Group 64"/>
              <p:cNvGrpSpPr/>
              <p:nvPr/>
            </p:nvGrpSpPr>
            <p:grpSpPr>
              <a:xfrm>
                <a:off x="360000" y="3891999"/>
                <a:ext cx="2699832" cy="1861207"/>
                <a:chOff x="360000" y="3891999"/>
                <a:chExt cx="2699832" cy="1861207"/>
              </a:xfrm>
            </p:grpSpPr>
            <p:sp>
              <p:nvSpPr>
                <p:cNvPr id="67" name="Rectangle 50"/>
                <p:cNvSpPr>
                  <a:spLocks noChangeArrowheads="1"/>
                </p:cNvSpPr>
                <p:nvPr/>
              </p:nvSpPr>
              <p:spPr bwMode="auto">
                <a:xfrm>
                  <a:off x="360000" y="5106875"/>
                  <a:ext cx="2068708" cy="646331"/>
                </a:xfrm>
                <a:prstGeom prst="rect">
                  <a:avLst/>
                </a:prstGeom>
                <a:gradFill rotWithShape="1">
                  <a:gsLst>
                    <a:gs pos="0">
                      <a:srgbClr val="CEB966">
                        <a:tint val="50000"/>
                        <a:satMod val="300000"/>
                      </a:srgbClr>
                    </a:gs>
                    <a:gs pos="35000">
                      <a:srgbClr val="CEB966">
                        <a:tint val="37000"/>
                        <a:satMod val="300000"/>
                      </a:srgbClr>
                    </a:gs>
                    <a:gs pos="100000">
                      <a:srgbClr val="CEB966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FF0000"/>
                  </a:solidFill>
                  <a:prstDash val="solid"/>
                  <a:headEnd/>
                  <a:tailEnd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none" lIns="72000" tIns="36000" rIns="72000" bIns="3600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>IFMIF/EVEDA </a:t>
                  </a:r>
                  <a:endPara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>Accelerator </a:t>
                  </a: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B</a:t>
                  </a: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rPr>
                    <a:t>uilding</a:t>
                  </a:r>
                </a:p>
              </p:txBody>
            </p:sp>
            <p:cxnSp>
              <p:nvCxnSpPr>
                <p:cNvPr id="68" name="Straight Arrow Connector 20"/>
                <p:cNvCxnSpPr>
                  <a:stCxn id="67" idx="0"/>
                </p:cNvCxnSpPr>
                <p:nvPr/>
              </p:nvCxnSpPr>
              <p:spPr>
                <a:xfrm rot="5400000" flipH="1" flipV="1">
                  <a:off x="1619655" y="3666698"/>
                  <a:ext cx="1214876" cy="1665478"/>
                </a:xfrm>
                <a:prstGeom prst="straightConnector1">
                  <a:avLst/>
                </a:prstGeom>
                <a:noFill/>
                <a:ln w="0" cap="flat" cmpd="sng" algn="ctr">
                  <a:solidFill>
                    <a:srgbClr val="FF0000"/>
                  </a:solidFill>
                  <a:prstDash val="solid"/>
                  <a:tailEnd type="triangle" w="med" len="lg"/>
                </a:ln>
                <a:effectLst/>
              </p:spPr>
            </p:cxnSp>
          </p:grpSp>
          <p:pic>
            <p:nvPicPr>
              <p:cNvPr id="66" name="Picture 15" descr="Logo JAEA.png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95534" y="5321206"/>
                <a:ext cx="966302" cy="43200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61" name="Picture 6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8154" y="5236285"/>
              <a:ext cx="1530350" cy="57943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/>
          </p:spPr>
        </p:pic>
      </p:grpSp>
    </p:spTree>
    <p:extLst>
      <p:ext uri="{BB962C8B-B14F-4D97-AF65-F5344CB8AC3E}">
        <p14:creationId xmlns:p14="http://schemas.microsoft.com/office/powerpoint/2010/main" val="182259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Control Tasks </a:t>
            </a:r>
            <a:r>
              <a:rPr lang="en-US" b="1" dirty="0" smtClean="0">
                <a:solidFill>
                  <a:schemeClr val="tx2"/>
                </a:solidFill>
              </a:rPr>
              <a:t>at </a:t>
            </a:r>
            <a:r>
              <a:rPr lang="en-US" b="1" dirty="0">
                <a:solidFill>
                  <a:schemeClr val="tx2"/>
                </a:solidFill>
              </a:rPr>
              <a:t>LIPAc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8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EPICS collaboration meeting  2019 - ITER</a:t>
            </a:r>
            <a:endParaRPr lang="en-US" dirty="0"/>
          </a:p>
        </p:txBody>
      </p:sp>
      <p:sp>
        <p:nvSpPr>
          <p:cNvPr id="7" name="CuadroTexto 5">
            <a:extLst>
              <a:ext uri="{FF2B5EF4-FFF2-40B4-BE49-F238E27FC236}">
                <a16:creationId xmlns:a16="http://schemas.microsoft.com/office/drawing/2014/main" id="{065C69B8-0769-8E42-AFBF-CB93F6071430}"/>
              </a:ext>
            </a:extLst>
          </p:cNvPr>
          <p:cNvSpPr txBox="1"/>
          <p:nvPr/>
        </p:nvSpPr>
        <p:spPr>
          <a:xfrm>
            <a:off x="1199456" y="0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7500" lnSpcReduction="20000"/>
          </a:bodyPr>
          <a:lstStyle/>
          <a:p>
            <a:r>
              <a:rPr lang="en-US" sz="5400" b="1" dirty="0">
                <a:solidFill>
                  <a:schemeClr val="tx2"/>
                </a:solidFill>
              </a:rPr>
              <a:t>Control Tasks at LIPAc</a:t>
            </a:r>
            <a:endParaRPr lang="en-US" sz="5333" b="1" dirty="0">
              <a:solidFill>
                <a:srgbClr val="0070C0"/>
              </a:solidFill>
              <a:latin typeface="Helvetica" pitchFamily="2" charset="0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9335" y="691586"/>
            <a:ext cx="5058313" cy="31700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2060"/>
                </a:solidFill>
              </a:rPr>
              <a:t>EU Contribution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- Local control systems (LCS)</a:t>
            </a:r>
            <a:r>
              <a:rPr lang="en-US" sz="2000" dirty="0" smtClean="0">
                <a:solidFill>
                  <a:srgbClr val="002060"/>
                </a:solidFill>
              </a:rPr>
              <a:t>: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Injector 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RFQ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MEBT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Diagnostics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SRF </a:t>
            </a:r>
            <a:r>
              <a:rPr lang="en-US" sz="2000" dirty="0" err="1" smtClean="0">
                <a:solidFill>
                  <a:srgbClr val="002060"/>
                </a:solidFill>
              </a:rPr>
              <a:t>LINAc</a:t>
            </a:r>
            <a:endParaRPr lang="en-US" sz="2000" dirty="0" smtClean="0">
              <a:solidFill>
                <a:srgbClr val="002060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HEBT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Beam Dump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RF power system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Cooling systems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31459" y="3806303"/>
            <a:ext cx="5040560" cy="25545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JA Contribution - Central control system (CCS):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Machine Protection System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Personal Protection System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Timing System</a:t>
            </a:r>
            <a:endParaRPr lang="en-US" sz="2000" dirty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Archivers</a:t>
            </a:r>
          </a:p>
          <a:p>
            <a:pPr marL="342900" indent="-342900">
              <a:buFontTx/>
              <a:buChar char="-"/>
            </a:pPr>
            <a:endParaRPr lang="en-US" sz="2000" dirty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endParaRPr lang="en-US" sz="2000" dirty="0" smtClean="0">
              <a:solidFill>
                <a:srgbClr val="002060"/>
              </a:solidFill>
            </a:endParaRPr>
          </a:p>
        </p:txBody>
      </p:sp>
      <p:grpSp>
        <p:nvGrpSpPr>
          <p:cNvPr id="29" name="Group 2"/>
          <p:cNvGrpSpPr>
            <a:grpSpLocks/>
          </p:cNvGrpSpPr>
          <p:nvPr/>
        </p:nvGrpSpPr>
        <p:grpSpPr bwMode="auto">
          <a:xfrm rot="836426">
            <a:off x="9374778" y="4295369"/>
            <a:ext cx="2091806" cy="2226820"/>
            <a:chOff x="1200" y="432"/>
            <a:chExt cx="3120" cy="2658"/>
          </a:xfrm>
        </p:grpSpPr>
        <p:sp>
          <p:nvSpPr>
            <p:cNvPr id="32" name="Freeform 3"/>
            <p:cNvSpPr>
              <a:spLocks/>
            </p:cNvSpPr>
            <p:nvPr/>
          </p:nvSpPr>
          <p:spPr bwMode="auto">
            <a:xfrm>
              <a:off x="1200" y="2614"/>
              <a:ext cx="49" cy="25"/>
            </a:xfrm>
            <a:custGeom>
              <a:avLst/>
              <a:gdLst>
                <a:gd name="T0" fmla="*/ 18 w 55"/>
                <a:gd name="T1" fmla="*/ 3 h 32"/>
                <a:gd name="T2" fmla="*/ 18 w 55"/>
                <a:gd name="T3" fmla="*/ 2 h 32"/>
                <a:gd name="T4" fmla="*/ 14 w 55"/>
                <a:gd name="T5" fmla="*/ 2 h 32"/>
                <a:gd name="T6" fmla="*/ 12 w 55"/>
                <a:gd name="T7" fmla="*/ 2 h 32"/>
                <a:gd name="T8" fmla="*/ 10 w 55"/>
                <a:gd name="T9" fmla="*/ 0 h 32"/>
                <a:gd name="T10" fmla="*/ 4 w 55"/>
                <a:gd name="T11" fmla="*/ 0 h 32"/>
                <a:gd name="T12" fmla="*/ 0 w 55"/>
                <a:gd name="T13" fmla="*/ 2 h 32"/>
                <a:gd name="T14" fmla="*/ 0 w 55"/>
                <a:gd name="T15" fmla="*/ 2 h 32"/>
                <a:gd name="T16" fmla="*/ 4 w 55"/>
                <a:gd name="T17" fmla="*/ 2 h 32"/>
                <a:gd name="T18" fmla="*/ 4 w 55"/>
                <a:gd name="T19" fmla="*/ 2 h 32"/>
                <a:gd name="T20" fmla="*/ 7 w 55"/>
                <a:gd name="T21" fmla="*/ 2 h 32"/>
                <a:gd name="T22" fmla="*/ 12 w 55"/>
                <a:gd name="T23" fmla="*/ 3 h 32"/>
                <a:gd name="T24" fmla="*/ 14 w 55"/>
                <a:gd name="T25" fmla="*/ 3 h 32"/>
                <a:gd name="T26" fmla="*/ 14 w 55"/>
                <a:gd name="T27" fmla="*/ 2 h 32"/>
                <a:gd name="T28" fmla="*/ 14 w 55"/>
                <a:gd name="T29" fmla="*/ 2 h 32"/>
                <a:gd name="T30" fmla="*/ 18 w 55"/>
                <a:gd name="T31" fmla="*/ 3 h 3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5"/>
                <a:gd name="T49" fmla="*/ 0 h 32"/>
                <a:gd name="T50" fmla="*/ 55 w 55"/>
                <a:gd name="T51" fmla="*/ 32 h 3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5" h="32">
                  <a:moveTo>
                    <a:pt x="55" y="32"/>
                  </a:moveTo>
                  <a:lnTo>
                    <a:pt x="55" y="16"/>
                  </a:lnTo>
                  <a:lnTo>
                    <a:pt x="47" y="8"/>
                  </a:lnTo>
                  <a:lnTo>
                    <a:pt x="39" y="8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24"/>
                  </a:lnTo>
                  <a:lnTo>
                    <a:pt x="23" y="24"/>
                  </a:lnTo>
                  <a:lnTo>
                    <a:pt x="39" y="32"/>
                  </a:lnTo>
                  <a:lnTo>
                    <a:pt x="47" y="32"/>
                  </a:lnTo>
                  <a:lnTo>
                    <a:pt x="47" y="24"/>
                  </a:lnTo>
                  <a:lnTo>
                    <a:pt x="47" y="16"/>
                  </a:lnTo>
                  <a:lnTo>
                    <a:pt x="55" y="32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Freeform 4"/>
            <p:cNvSpPr>
              <a:spLocks/>
            </p:cNvSpPr>
            <p:nvPr/>
          </p:nvSpPr>
          <p:spPr bwMode="auto">
            <a:xfrm>
              <a:off x="1200" y="2614"/>
              <a:ext cx="49" cy="25"/>
            </a:xfrm>
            <a:custGeom>
              <a:avLst/>
              <a:gdLst>
                <a:gd name="T0" fmla="*/ 18 w 55"/>
                <a:gd name="T1" fmla="*/ 3 h 32"/>
                <a:gd name="T2" fmla="*/ 18 w 55"/>
                <a:gd name="T3" fmla="*/ 2 h 32"/>
                <a:gd name="T4" fmla="*/ 14 w 55"/>
                <a:gd name="T5" fmla="*/ 2 h 32"/>
                <a:gd name="T6" fmla="*/ 12 w 55"/>
                <a:gd name="T7" fmla="*/ 2 h 32"/>
                <a:gd name="T8" fmla="*/ 10 w 55"/>
                <a:gd name="T9" fmla="*/ 0 h 32"/>
                <a:gd name="T10" fmla="*/ 4 w 55"/>
                <a:gd name="T11" fmla="*/ 0 h 32"/>
                <a:gd name="T12" fmla="*/ 0 w 55"/>
                <a:gd name="T13" fmla="*/ 2 h 32"/>
                <a:gd name="T14" fmla="*/ 0 w 55"/>
                <a:gd name="T15" fmla="*/ 2 h 32"/>
                <a:gd name="T16" fmla="*/ 4 w 55"/>
                <a:gd name="T17" fmla="*/ 2 h 32"/>
                <a:gd name="T18" fmla="*/ 4 w 55"/>
                <a:gd name="T19" fmla="*/ 2 h 32"/>
                <a:gd name="T20" fmla="*/ 7 w 55"/>
                <a:gd name="T21" fmla="*/ 2 h 32"/>
                <a:gd name="T22" fmla="*/ 12 w 55"/>
                <a:gd name="T23" fmla="*/ 3 h 32"/>
                <a:gd name="T24" fmla="*/ 14 w 55"/>
                <a:gd name="T25" fmla="*/ 3 h 32"/>
                <a:gd name="T26" fmla="*/ 14 w 55"/>
                <a:gd name="T27" fmla="*/ 2 h 32"/>
                <a:gd name="T28" fmla="*/ 14 w 55"/>
                <a:gd name="T29" fmla="*/ 2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5"/>
                <a:gd name="T46" fmla="*/ 0 h 32"/>
                <a:gd name="T47" fmla="*/ 55 w 55"/>
                <a:gd name="T48" fmla="*/ 32 h 3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5" h="32">
                  <a:moveTo>
                    <a:pt x="55" y="32"/>
                  </a:moveTo>
                  <a:lnTo>
                    <a:pt x="55" y="16"/>
                  </a:lnTo>
                  <a:lnTo>
                    <a:pt x="47" y="8"/>
                  </a:lnTo>
                  <a:lnTo>
                    <a:pt x="39" y="8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24"/>
                  </a:lnTo>
                  <a:lnTo>
                    <a:pt x="23" y="24"/>
                  </a:lnTo>
                  <a:lnTo>
                    <a:pt x="39" y="32"/>
                  </a:lnTo>
                  <a:lnTo>
                    <a:pt x="47" y="32"/>
                  </a:lnTo>
                  <a:lnTo>
                    <a:pt x="47" y="24"/>
                  </a:lnTo>
                  <a:lnTo>
                    <a:pt x="47" y="16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1263" y="2515"/>
              <a:ext cx="50" cy="74"/>
            </a:xfrm>
            <a:custGeom>
              <a:avLst/>
              <a:gdLst>
                <a:gd name="T0" fmla="*/ 15 w 56"/>
                <a:gd name="T1" fmla="*/ 0 h 96"/>
                <a:gd name="T2" fmla="*/ 13 w 56"/>
                <a:gd name="T3" fmla="*/ 2 h 96"/>
                <a:gd name="T4" fmla="*/ 13 w 56"/>
                <a:gd name="T5" fmla="*/ 2 h 96"/>
                <a:gd name="T6" fmla="*/ 11 w 56"/>
                <a:gd name="T7" fmla="*/ 2 h 96"/>
                <a:gd name="T8" fmla="*/ 8 w 56"/>
                <a:gd name="T9" fmla="*/ 2 h 96"/>
                <a:gd name="T10" fmla="*/ 8 w 56"/>
                <a:gd name="T11" fmla="*/ 2 h 96"/>
                <a:gd name="T12" fmla="*/ 8 w 56"/>
                <a:gd name="T13" fmla="*/ 2 h 96"/>
                <a:gd name="T14" fmla="*/ 5 w 56"/>
                <a:gd name="T15" fmla="*/ 4 h 96"/>
                <a:gd name="T16" fmla="*/ 4 w 56"/>
                <a:gd name="T17" fmla="*/ 6 h 96"/>
                <a:gd name="T18" fmla="*/ 0 w 56"/>
                <a:gd name="T19" fmla="*/ 7 h 96"/>
                <a:gd name="T20" fmla="*/ 4 w 56"/>
                <a:gd name="T21" fmla="*/ 7 h 96"/>
                <a:gd name="T22" fmla="*/ 5 w 56"/>
                <a:gd name="T23" fmla="*/ 7 h 96"/>
                <a:gd name="T24" fmla="*/ 8 w 56"/>
                <a:gd name="T25" fmla="*/ 7 h 96"/>
                <a:gd name="T26" fmla="*/ 8 w 56"/>
                <a:gd name="T27" fmla="*/ 6 h 96"/>
                <a:gd name="T28" fmla="*/ 13 w 56"/>
                <a:gd name="T29" fmla="*/ 5 h 96"/>
                <a:gd name="T30" fmla="*/ 15 w 56"/>
                <a:gd name="T31" fmla="*/ 5 h 96"/>
                <a:gd name="T32" fmla="*/ 15 w 56"/>
                <a:gd name="T33" fmla="*/ 4 h 96"/>
                <a:gd name="T34" fmla="*/ 15 w 56"/>
                <a:gd name="T35" fmla="*/ 2 h 96"/>
                <a:gd name="T36" fmla="*/ 19 w 56"/>
                <a:gd name="T37" fmla="*/ 2 h 96"/>
                <a:gd name="T38" fmla="*/ 19 w 56"/>
                <a:gd name="T39" fmla="*/ 2 h 96"/>
                <a:gd name="T40" fmla="*/ 15 w 56"/>
                <a:gd name="T41" fmla="*/ 0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96"/>
                <a:gd name="T65" fmla="*/ 56 w 56"/>
                <a:gd name="T66" fmla="*/ 96 h 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96">
                  <a:moveTo>
                    <a:pt x="48" y="0"/>
                  </a:moveTo>
                  <a:lnTo>
                    <a:pt x="40" y="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4" y="16"/>
                  </a:lnTo>
                  <a:lnTo>
                    <a:pt x="24" y="24"/>
                  </a:lnTo>
                  <a:lnTo>
                    <a:pt x="24" y="32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88"/>
                  </a:lnTo>
                  <a:lnTo>
                    <a:pt x="8" y="96"/>
                  </a:lnTo>
                  <a:lnTo>
                    <a:pt x="16" y="96"/>
                  </a:lnTo>
                  <a:lnTo>
                    <a:pt x="24" y="88"/>
                  </a:lnTo>
                  <a:lnTo>
                    <a:pt x="24" y="80"/>
                  </a:lnTo>
                  <a:lnTo>
                    <a:pt x="40" y="72"/>
                  </a:lnTo>
                  <a:lnTo>
                    <a:pt x="48" y="64"/>
                  </a:lnTo>
                  <a:lnTo>
                    <a:pt x="48" y="56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56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263" y="2515"/>
              <a:ext cx="50" cy="74"/>
            </a:xfrm>
            <a:custGeom>
              <a:avLst/>
              <a:gdLst>
                <a:gd name="T0" fmla="*/ 15 w 56"/>
                <a:gd name="T1" fmla="*/ 0 h 96"/>
                <a:gd name="T2" fmla="*/ 13 w 56"/>
                <a:gd name="T3" fmla="*/ 2 h 96"/>
                <a:gd name="T4" fmla="*/ 13 w 56"/>
                <a:gd name="T5" fmla="*/ 2 h 96"/>
                <a:gd name="T6" fmla="*/ 11 w 56"/>
                <a:gd name="T7" fmla="*/ 2 h 96"/>
                <a:gd name="T8" fmla="*/ 8 w 56"/>
                <a:gd name="T9" fmla="*/ 2 h 96"/>
                <a:gd name="T10" fmla="*/ 8 w 56"/>
                <a:gd name="T11" fmla="*/ 2 h 96"/>
                <a:gd name="T12" fmla="*/ 8 w 56"/>
                <a:gd name="T13" fmla="*/ 2 h 96"/>
                <a:gd name="T14" fmla="*/ 5 w 56"/>
                <a:gd name="T15" fmla="*/ 4 h 96"/>
                <a:gd name="T16" fmla="*/ 4 w 56"/>
                <a:gd name="T17" fmla="*/ 6 h 96"/>
                <a:gd name="T18" fmla="*/ 0 w 56"/>
                <a:gd name="T19" fmla="*/ 7 h 96"/>
                <a:gd name="T20" fmla="*/ 4 w 56"/>
                <a:gd name="T21" fmla="*/ 7 h 96"/>
                <a:gd name="T22" fmla="*/ 5 w 56"/>
                <a:gd name="T23" fmla="*/ 7 h 96"/>
                <a:gd name="T24" fmla="*/ 8 w 56"/>
                <a:gd name="T25" fmla="*/ 7 h 96"/>
                <a:gd name="T26" fmla="*/ 8 w 56"/>
                <a:gd name="T27" fmla="*/ 6 h 96"/>
                <a:gd name="T28" fmla="*/ 13 w 56"/>
                <a:gd name="T29" fmla="*/ 5 h 96"/>
                <a:gd name="T30" fmla="*/ 15 w 56"/>
                <a:gd name="T31" fmla="*/ 5 h 96"/>
                <a:gd name="T32" fmla="*/ 15 w 56"/>
                <a:gd name="T33" fmla="*/ 4 h 96"/>
                <a:gd name="T34" fmla="*/ 15 w 56"/>
                <a:gd name="T35" fmla="*/ 2 h 96"/>
                <a:gd name="T36" fmla="*/ 19 w 56"/>
                <a:gd name="T37" fmla="*/ 2 h 96"/>
                <a:gd name="T38" fmla="*/ 19 w 56"/>
                <a:gd name="T39" fmla="*/ 2 h 96"/>
                <a:gd name="T40" fmla="*/ 15 w 56"/>
                <a:gd name="T41" fmla="*/ 0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96"/>
                <a:gd name="T65" fmla="*/ 56 w 56"/>
                <a:gd name="T66" fmla="*/ 96 h 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96">
                  <a:moveTo>
                    <a:pt x="48" y="0"/>
                  </a:moveTo>
                  <a:lnTo>
                    <a:pt x="40" y="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4" y="16"/>
                  </a:lnTo>
                  <a:lnTo>
                    <a:pt x="24" y="24"/>
                  </a:lnTo>
                  <a:lnTo>
                    <a:pt x="24" y="32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88"/>
                  </a:lnTo>
                  <a:lnTo>
                    <a:pt x="8" y="96"/>
                  </a:lnTo>
                  <a:lnTo>
                    <a:pt x="16" y="96"/>
                  </a:lnTo>
                  <a:lnTo>
                    <a:pt x="24" y="88"/>
                  </a:lnTo>
                  <a:lnTo>
                    <a:pt x="24" y="80"/>
                  </a:lnTo>
                  <a:lnTo>
                    <a:pt x="40" y="72"/>
                  </a:lnTo>
                  <a:lnTo>
                    <a:pt x="48" y="64"/>
                  </a:lnTo>
                  <a:lnTo>
                    <a:pt x="48" y="56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56" y="8"/>
                  </a:lnTo>
                  <a:lnTo>
                    <a:pt x="48" y="0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1342" y="2416"/>
              <a:ext cx="469" cy="532"/>
            </a:xfrm>
            <a:custGeom>
              <a:avLst/>
              <a:gdLst>
                <a:gd name="T0" fmla="*/ 8 w 527"/>
                <a:gd name="T1" fmla="*/ 8 h 686"/>
                <a:gd name="T2" fmla="*/ 0 w 527"/>
                <a:gd name="T3" fmla="*/ 12 h 686"/>
                <a:gd name="T4" fmla="*/ 8 w 527"/>
                <a:gd name="T5" fmla="*/ 10 h 686"/>
                <a:gd name="T6" fmla="*/ 15 w 527"/>
                <a:gd name="T7" fmla="*/ 10 h 686"/>
                <a:gd name="T8" fmla="*/ 18 w 527"/>
                <a:gd name="T9" fmla="*/ 12 h 686"/>
                <a:gd name="T10" fmla="*/ 15 w 527"/>
                <a:gd name="T11" fmla="*/ 15 h 686"/>
                <a:gd name="T12" fmla="*/ 10 w 527"/>
                <a:gd name="T13" fmla="*/ 17 h 686"/>
                <a:gd name="T14" fmla="*/ 18 w 527"/>
                <a:gd name="T15" fmla="*/ 19 h 686"/>
                <a:gd name="T16" fmla="*/ 18 w 527"/>
                <a:gd name="T17" fmla="*/ 23 h 686"/>
                <a:gd name="T18" fmla="*/ 25 w 527"/>
                <a:gd name="T19" fmla="*/ 23 h 686"/>
                <a:gd name="T20" fmla="*/ 33 w 527"/>
                <a:gd name="T21" fmla="*/ 20 h 686"/>
                <a:gd name="T22" fmla="*/ 43 w 527"/>
                <a:gd name="T23" fmla="*/ 20 h 686"/>
                <a:gd name="T24" fmla="*/ 44 w 527"/>
                <a:gd name="T25" fmla="*/ 24 h 686"/>
                <a:gd name="T26" fmla="*/ 58 w 527"/>
                <a:gd name="T27" fmla="*/ 22 h 686"/>
                <a:gd name="T28" fmla="*/ 48 w 527"/>
                <a:gd name="T29" fmla="*/ 19 h 686"/>
                <a:gd name="T30" fmla="*/ 49 w 527"/>
                <a:gd name="T31" fmla="*/ 13 h 686"/>
                <a:gd name="T32" fmla="*/ 61 w 527"/>
                <a:gd name="T33" fmla="*/ 16 h 686"/>
                <a:gd name="T34" fmla="*/ 68 w 527"/>
                <a:gd name="T35" fmla="*/ 20 h 686"/>
                <a:gd name="T36" fmla="*/ 77 w 527"/>
                <a:gd name="T37" fmla="*/ 22 h 686"/>
                <a:gd name="T38" fmla="*/ 66 w 527"/>
                <a:gd name="T39" fmla="*/ 24 h 686"/>
                <a:gd name="T40" fmla="*/ 68 w 527"/>
                <a:gd name="T41" fmla="*/ 28 h 686"/>
                <a:gd name="T42" fmla="*/ 48 w 527"/>
                <a:gd name="T43" fmla="*/ 33 h 686"/>
                <a:gd name="T44" fmla="*/ 43 w 527"/>
                <a:gd name="T45" fmla="*/ 34 h 686"/>
                <a:gd name="T46" fmla="*/ 39 w 527"/>
                <a:gd name="T47" fmla="*/ 38 h 686"/>
                <a:gd name="T48" fmla="*/ 48 w 527"/>
                <a:gd name="T49" fmla="*/ 43 h 686"/>
                <a:gd name="T50" fmla="*/ 39 w 527"/>
                <a:gd name="T51" fmla="*/ 47 h 686"/>
                <a:gd name="T52" fmla="*/ 49 w 527"/>
                <a:gd name="T53" fmla="*/ 51 h 686"/>
                <a:gd name="T54" fmla="*/ 49 w 527"/>
                <a:gd name="T55" fmla="*/ 49 h 686"/>
                <a:gd name="T56" fmla="*/ 68 w 527"/>
                <a:gd name="T57" fmla="*/ 43 h 686"/>
                <a:gd name="T58" fmla="*/ 68 w 527"/>
                <a:gd name="T59" fmla="*/ 46 h 686"/>
                <a:gd name="T60" fmla="*/ 68 w 527"/>
                <a:gd name="T61" fmla="*/ 53 h 686"/>
                <a:gd name="T62" fmla="*/ 69 w 527"/>
                <a:gd name="T63" fmla="*/ 53 h 686"/>
                <a:gd name="T64" fmla="*/ 87 w 527"/>
                <a:gd name="T65" fmla="*/ 49 h 686"/>
                <a:gd name="T66" fmla="*/ 93 w 527"/>
                <a:gd name="T67" fmla="*/ 50 h 686"/>
                <a:gd name="T68" fmla="*/ 105 w 527"/>
                <a:gd name="T69" fmla="*/ 46 h 686"/>
                <a:gd name="T70" fmla="*/ 114 w 527"/>
                <a:gd name="T71" fmla="*/ 40 h 686"/>
                <a:gd name="T72" fmla="*/ 132 w 527"/>
                <a:gd name="T73" fmla="*/ 32 h 686"/>
                <a:gd name="T74" fmla="*/ 147 w 527"/>
                <a:gd name="T75" fmla="*/ 26 h 686"/>
                <a:gd name="T76" fmla="*/ 162 w 527"/>
                <a:gd name="T77" fmla="*/ 22 h 686"/>
                <a:gd name="T78" fmla="*/ 157 w 527"/>
                <a:gd name="T79" fmla="*/ 20 h 686"/>
                <a:gd name="T80" fmla="*/ 155 w 527"/>
                <a:gd name="T81" fmla="*/ 17 h 686"/>
                <a:gd name="T82" fmla="*/ 150 w 527"/>
                <a:gd name="T83" fmla="*/ 16 h 686"/>
                <a:gd name="T84" fmla="*/ 140 w 527"/>
                <a:gd name="T85" fmla="*/ 13 h 686"/>
                <a:gd name="T86" fmla="*/ 150 w 527"/>
                <a:gd name="T87" fmla="*/ 12 h 686"/>
                <a:gd name="T88" fmla="*/ 142 w 527"/>
                <a:gd name="T89" fmla="*/ 6 h 686"/>
                <a:gd name="T90" fmla="*/ 117 w 527"/>
                <a:gd name="T91" fmla="*/ 7 h 686"/>
                <a:gd name="T92" fmla="*/ 109 w 527"/>
                <a:gd name="T93" fmla="*/ 7 h 686"/>
                <a:gd name="T94" fmla="*/ 105 w 527"/>
                <a:gd name="T95" fmla="*/ 2 h 686"/>
                <a:gd name="T96" fmla="*/ 93 w 527"/>
                <a:gd name="T97" fmla="*/ 2 h 686"/>
                <a:gd name="T98" fmla="*/ 77 w 527"/>
                <a:gd name="T99" fmla="*/ 0 h 686"/>
                <a:gd name="T100" fmla="*/ 68 w 527"/>
                <a:gd name="T101" fmla="*/ 4 h 686"/>
                <a:gd name="T102" fmla="*/ 54 w 527"/>
                <a:gd name="T103" fmla="*/ 4 h 686"/>
                <a:gd name="T104" fmla="*/ 48 w 527"/>
                <a:gd name="T105" fmla="*/ 7 h 686"/>
                <a:gd name="T106" fmla="*/ 33 w 527"/>
                <a:gd name="T107" fmla="*/ 6 h 686"/>
                <a:gd name="T108" fmla="*/ 20 w 527"/>
                <a:gd name="T109" fmla="*/ 7 h 68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27"/>
                <a:gd name="T166" fmla="*/ 0 h 686"/>
                <a:gd name="T167" fmla="*/ 527 w 527"/>
                <a:gd name="T168" fmla="*/ 686 h 68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27" h="686">
                  <a:moveTo>
                    <a:pt x="48" y="96"/>
                  </a:moveTo>
                  <a:lnTo>
                    <a:pt x="40" y="96"/>
                  </a:lnTo>
                  <a:lnTo>
                    <a:pt x="32" y="96"/>
                  </a:lnTo>
                  <a:lnTo>
                    <a:pt x="24" y="96"/>
                  </a:lnTo>
                  <a:lnTo>
                    <a:pt x="24" y="104"/>
                  </a:lnTo>
                  <a:lnTo>
                    <a:pt x="16" y="112"/>
                  </a:lnTo>
                  <a:lnTo>
                    <a:pt x="16" y="119"/>
                  </a:lnTo>
                  <a:lnTo>
                    <a:pt x="8" y="127"/>
                  </a:lnTo>
                  <a:lnTo>
                    <a:pt x="0" y="135"/>
                  </a:lnTo>
                  <a:lnTo>
                    <a:pt x="0" y="151"/>
                  </a:lnTo>
                  <a:lnTo>
                    <a:pt x="0" y="159"/>
                  </a:lnTo>
                  <a:lnTo>
                    <a:pt x="8" y="159"/>
                  </a:lnTo>
                  <a:lnTo>
                    <a:pt x="16" y="151"/>
                  </a:lnTo>
                  <a:lnTo>
                    <a:pt x="24" y="143"/>
                  </a:lnTo>
                  <a:lnTo>
                    <a:pt x="24" y="135"/>
                  </a:lnTo>
                  <a:lnTo>
                    <a:pt x="32" y="135"/>
                  </a:lnTo>
                  <a:lnTo>
                    <a:pt x="32" y="127"/>
                  </a:lnTo>
                  <a:lnTo>
                    <a:pt x="32" y="119"/>
                  </a:lnTo>
                  <a:lnTo>
                    <a:pt x="40" y="119"/>
                  </a:lnTo>
                  <a:lnTo>
                    <a:pt x="48" y="127"/>
                  </a:lnTo>
                  <a:lnTo>
                    <a:pt x="56" y="127"/>
                  </a:lnTo>
                  <a:lnTo>
                    <a:pt x="56" y="119"/>
                  </a:lnTo>
                  <a:lnTo>
                    <a:pt x="56" y="127"/>
                  </a:lnTo>
                  <a:lnTo>
                    <a:pt x="64" y="135"/>
                  </a:lnTo>
                  <a:lnTo>
                    <a:pt x="56" y="143"/>
                  </a:lnTo>
                  <a:lnTo>
                    <a:pt x="48" y="151"/>
                  </a:lnTo>
                  <a:lnTo>
                    <a:pt x="48" y="159"/>
                  </a:lnTo>
                  <a:lnTo>
                    <a:pt x="48" y="167"/>
                  </a:lnTo>
                  <a:lnTo>
                    <a:pt x="48" y="175"/>
                  </a:lnTo>
                  <a:lnTo>
                    <a:pt x="48" y="183"/>
                  </a:lnTo>
                  <a:lnTo>
                    <a:pt x="48" y="191"/>
                  </a:lnTo>
                  <a:lnTo>
                    <a:pt x="48" y="199"/>
                  </a:lnTo>
                  <a:lnTo>
                    <a:pt x="48" y="207"/>
                  </a:lnTo>
                  <a:lnTo>
                    <a:pt x="40" y="215"/>
                  </a:lnTo>
                  <a:lnTo>
                    <a:pt x="32" y="215"/>
                  </a:lnTo>
                  <a:lnTo>
                    <a:pt x="40" y="215"/>
                  </a:lnTo>
                  <a:lnTo>
                    <a:pt x="40" y="223"/>
                  </a:lnTo>
                  <a:lnTo>
                    <a:pt x="48" y="231"/>
                  </a:lnTo>
                  <a:lnTo>
                    <a:pt x="56" y="223"/>
                  </a:lnTo>
                  <a:lnTo>
                    <a:pt x="56" y="239"/>
                  </a:lnTo>
                  <a:lnTo>
                    <a:pt x="56" y="255"/>
                  </a:lnTo>
                  <a:lnTo>
                    <a:pt x="64" y="263"/>
                  </a:lnTo>
                  <a:lnTo>
                    <a:pt x="72" y="271"/>
                  </a:lnTo>
                  <a:lnTo>
                    <a:pt x="64" y="279"/>
                  </a:lnTo>
                  <a:lnTo>
                    <a:pt x="56" y="295"/>
                  </a:lnTo>
                  <a:lnTo>
                    <a:pt x="56" y="303"/>
                  </a:lnTo>
                  <a:lnTo>
                    <a:pt x="56" y="311"/>
                  </a:lnTo>
                  <a:lnTo>
                    <a:pt x="72" y="303"/>
                  </a:lnTo>
                  <a:lnTo>
                    <a:pt x="72" y="295"/>
                  </a:lnTo>
                  <a:lnTo>
                    <a:pt x="80" y="295"/>
                  </a:lnTo>
                  <a:lnTo>
                    <a:pt x="88" y="287"/>
                  </a:lnTo>
                  <a:lnTo>
                    <a:pt x="96" y="279"/>
                  </a:lnTo>
                  <a:lnTo>
                    <a:pt x="96" y="271"/>
                  </a:lnTo>
                  <a:lnTo>
                    <a:pt x="96" y="263"/>
                  </a:lnTo>
                  <a:lnTo>
                    <a:pt x="104" y="263"/>
                  </a:lnTo>
                  <a:lnTo>
                    <a:pt x="112" y="255"/>
                  </a:lnTo>
                  <a:lnTo>
                    <a:pt x="120" y="255"/>
                  </a:lnTo>
                  <a:lnTo>
                    <a:pt x="128" y="255"/>
                  </a:lnTo>
                  <a:lnTo>
                    <a:pt x="136" y="255"/>
                  </a:lnTo>
                  <a:lnTo>
                    <a:pt x="136" y="263"/>
                  </a:lnTo>
                  <a:lnTo>
                    <a:pt x="144" y="279"/>
                  </a:lnTo>
                  <a:lnTo>
                    <a:pt x="136" y="295"/>
                  </a:lnTo>
                  <a:lnTo>
                    <a:pt x="128" y="303"/>
                  </a:lnTo>
                  <a:lnTo>
                    <a:pt x="136" y="303"/>
                  </a:lnTo>
                  <a:lnTo>
                    <a:pt x="144" y="303"/>
                  </a:lnTo>
                  <a:lnTo>
                    <a:pt x="152" y="303"/>
                  </a:lnTo>
                  <a:lnTo>
                    <a:pt x="160" y="295"/>
                  </a:lnTo>
                  <a:lnTo>
                    <a:pt x="168" y="287"/>
                  </a:lnTo>
                  <a:lnTo>
                    <a:pt x="176" y="287"/>
                  </a:lnTo>
                  <a:lnTo>
                    <a:pt x="184" y="271"/>
                  </a:lnTo>
                  <a:lnTo>
                    <a:pt x="184" y="263"/>
                  </a:lnTo>
                  <a:lnTo>
                    <a:pt x="184" y="247"/>
                  </a:lnTo>
                  <a:lnTo>
                    <a:pt x="168" y="239"/>
                  </a:lnTo>
                  <a:lnTo>
                    <a:pt x="160" y="239"/>
                  </a:lnTo>
                  <a:lnTo>
                    <a:pt x="152" y="239"/>
                  </a:lnTo>
                  <a:lnTo>
                    <a:pt x="144" y="239"/>
                  </a:lnTo>
                  <a:lnTo>
                    <a:pt x="144" y="231"/>
                  </a:lnTo>
                  <a:lnTo>
                    <a:pt x="152" y="231"/>
                  </a:lnTo>
                  <a:lnTo>
                    <a:pt x="160" y="199"/>
                  </a:lnTo>
                  <a:lnTo>
                    <a:pt x="160" y="175"/>
                  </a:lnTo>
                  <a:lnTo>
                    <a:pt x="168" y="167"/>
                  </a:lnTo>
                  <a:lnTo>
                    <a:pt x="176" y="175"/>
                  </a:lnTo>
                  <a:lnTo>
                    <a:pt x="184" y="183"/>
                  </a:lnTo>
                  <a:lnTo>
                    <a:pt x="184" y="191"/>
                  </a:lnTo>
                  <a:lnTo>
                    <a:pt x="192" y="207"/>
                  </a:lnTo>
                  <a:lnTo>
                    <a:pt x="208" y="231"/>
                  </a:lnTo>
                  <a:lnTo>
                    <a:pt x="208" y="239"/>
                  </a:lnTo>
                  <a:lnTo>
                    <a:pt x="208" y="247"/>
                  </a:lnTo>
                  <a:lnTo>
                    <a:pt x="208" y="255"/>
                  </a:lnTo>
                  <a:lnTo>
                    <a:pt x="216" y="255"/>
                  </a:lnTo>
                  <a:lnTo>
                    <a:pt x="223" y="255"/>
                  </a:lnTo>
                  <a:lnTo>
                    <a:pt x="231" y="263"/>
                  </a:lnTo>
                  <a:lnTo>
                    <a:pt x="239" y="263"/>
                  </a:lnTo>
                  <a:lnTo>
                    <a:pt x="247" y="271"/>
                  </a:lnTo>
                  <a:lnTo>
                    <a:pt x="247" y="287"/>
                  </a:lnTo>
                  <a:lnTo>
                    <a:pt x="247" y="295"/>
                  </a:lnTo>
                  <a:lnTo>
                    <a:pt x="239" y="295"/>
                  </a:lnTo>
                  <a:lnTo>
                    <a:pt x="223" y="303"/>
                  </a:lnTo>
                  <a:lnTo>
                    <a:pt x="216" y="311"/>
                  </a:lnTo>
                  <a:lnTo>
                    <a:pt x="208" y="311"/>
                  </a:lnTo>
                  <a:lnTo>
                    <a:pt x="216" y="319"/>
                  </a:lnTo>
                  <a:lnTo>
                    <a:pt x="216" y="327"/>
                  </a:lnTo>
                  <a:lnTo>
                    <a:pt x="223" y="335"/>
                  </a:lnTo>
                  <a:lnTo>
                    <a:pt x="223" y="343"/>
                  </a:lnTo>
                  <a:lnTo>
                    <a:pt x="216" y="351"/>
                  </a:lnTo>
                  <a:lnTo>
                    <a:pt x="208" y="367"/>
                  </a:lnTo>
                  <a:lnTo>
                    <a:pt x="200" y="375"/>
                  </a:lnTo>
                  <a:lnTo>
                    <a:pt x="192" y="399"/>
                  </a:lnTo>
                  <a:lnTo>
                    <a:pt x="176" y="423"/>
                  </a:lnTo>
                  <a:lnTo>
                    <a:pt x="152" y="423"/>
                  </a:lnTo>
                  <a:lnTo>
                    <a:pt x="144" y="415"/>
                  </a:lnTo>
                  <a:lnTo>
                    <a:pt x="136" y="407"/>
                  </a:lnTo>
                  <a:lnTo>
                    <a:pt x="136" y="415"/>
                  </a:lnTo>
                  <a:lnTo>
                    <a:pt x="136" y="423"/>
                  </a:lnTo>
                  <a:lnTo>
                    <a:pt x="136" y="431"/>
                  </a:lnTo>
                  <a:lnTo>
                    <a:pt x="136" y="439"/>
                  </a:lnTo>
                  <a:lnTo>
                    <a:pt x="136" y="455"/>
                  </a:lnTo>
                  <a:lnTo>
                    <a:pt x="128" y="471"/>
                  </a:lnTo>
                  <a:lnTo>
                    <a:pt x="120" y="479"/>
                  </a:lnTo>
                  <a:lnTo>
                    <a:pt x="128" y="487"/>
                  </a:lnTo>
                  <a:lnTo>
                    <a:pt x="136" y="495"/>
                  </a:lnTo>
                  <a:lnTo>
                    <a:pt x="144" y="511"/>
                  </a:lnTo>
                  <a:lnTo>
                    <a:pt x="152" y="519"/>
                  </a:lnTo>
                  <a:lnTo>
                    <a:pt x="152" y="535"/>
                  </a:lnTo>
                  <a:lnTo>
                    <a:pt x="152" y="551"/>
                  </a:lnTo>
                  <a:lnTo>
                    <a:pt x="144" y="559"/>
                  </a:lnTo>
                  <a:lnTo>
                    <a:pt x="144" y="575"/>
                  </a:lnTo>
                  <a:lnTo>
                    <a:pt x="144" y="591"/>
                  </a:lnTo>
                  <a:lnTo>
                    <a:pt x="136" y="599"/>
                  </a:lnTo>
                  <a:lnTo>
                    <a:pt x="128" y="599"/>
                  </a:lnTo>
                  <a:lnTo>
                    <a:pt x="120" y="599"/>
                  </a:lnTo>
                  <a:lnTo>
                    <a:pt x="120" y="607"/>
                  </a:lnTo>
                  <a:lnTo>
                    <a:pt x="128" y="615"/>
                  </a:lnTo>
                  <a:lnTo>
                    <a:pt x="144" y="631"/>
                  </a:lnTo>
                  <a:lnTo>
                    <a:pt x="160" y="647"/>
                  </a:lnTo>
                  <a:lnTo>
                    <a:pt x="176" y="654"/>
                  </a:lnTo>
                  <a:lnTo>
                    <a:pt x="184" y="654"/>
                  </a:lnTo>
                  <a:lnTo>
                    <a:pt x="184" y="647"/>
                  </a:lnTo>
                  <a:lnTo>
                    <a:pt x="176" y="639"/>
                  </a:lnTo>
                  <a:lnTo>
                    <a:pt x="160" y="615"/>
                  </a:lnTo>
                  <a:lnTo>
                    <a:pt x="160" y="591"/>
                  </a:lnTo>
                  <a:lnTo>
                    <a:pt x="168" y="575"/>
                  </a:lnTo>
                  <a:lnTo>
                    <a:pt x="184" y="551"/>
                  </a:lnTo>
                  <a:lnTo>
                    <a:pt x="200" y="535"/>
                  </a:lnTo>
                  <a:lnTo>
                    <a:pt x="216" y="543"/>
                  </a:lnTo>
                  <a:lnTo>
                    <a:pt x="223" y="559"/>
                  </a:lnTo>
                  <a:lnTo>
                    <a:pt x="216" y="567"/>
                  </a:lnTo>
                  <a:lnTo>
                    <a:pt x="208" y="567"/>
                  </a:lnTo>
                  <a:lnTo>
                    <a:pt x="208" y="575"/>
                  </a:lnTo>
                  <a:lnTo>
                    <a:pt x="216" y="583"/>
                  </a:lnTo>
                  <a:lnTo>
                    <a:pt x="231" y="607"/>
                  </a:lnTo>
                  <a:lnTo>
                    <a:pt x="231" y="623"/>
                  </a:lnTo>
                  <a:lnTo>
                    <a:pt x="231" y="639"/>
                  </a:lnTo>
                  <a:lnTo>
                    <a:pt x="223" y="654"/>
                  </a:lnTo>
                  <a:lnTo>
                    <a:pt x="216" y="670"/>
                  </a:lnTo>
                  <a:lnTo>
                    <a:pt x="216" y="678"/>
                  </a:lnTo>
                  <a:lnTo>
                    <a:pt x="208" y="686"/>
                  </a:lnTo>
                  <a:lnTo>
                    <a:pt x="200" y="686"/>
                  </a:lnTo>
                  <a:lnTo>
                    <a:pt x="208" y="686"/>
                  </a:lnTo>
                  <a:lnTo>
                    <a:pt x="223" y="670"/>
                  </a:lnTo>
                  <a:lnTo>
                    <a:pt x="247" y="662"/>
                  </a:lnTo>
                  <a:lnTo>
                    <a:pt x="255" y="662"/>
                  </a:lnTo>
                  <a:lnTo>
                    <a:pt x="271" y="662"/>
                  </a:lnTo>
                  <a:lnTo>
                    <a:pt x="279" y="639"/>
                  </a:lnTo>
                  <a:lnTo>
                    <a:pt x="279" y="615"/>
                  </a:lnTo>
                  <a:lnTo>
                    <a:pt x="287" y="607"/>
                  </a:lnTo>
                  <a:lnTo>
                    <a:pt x="287" y="599"/>
                  </a:lnTo>
                  <a:lnTo>
                    <a:pt x="295" y="607"/>
                  </a:lnTo>
                  <a:lnTo>
                    <a:pt x="303" y="615"/>
                  </a:lnTo>
                  <a:lnTo>
                    <a:pt x="303" y="631"/>
                  </a:lnTo>
                  <a:lnTo>
                    <a:pt x="303" y="639"/>
                  </a:lnTo>
                  <a:lnTo>
                    <a:pt x="311" y="639"/>
                  </a:lnTo>
                  <a:lnTo>
                    <a:pt x="319" y="631"/>
                  </a:lnTo>
                  <a:lnTo>
                    <a:pt x="327" y="607"/>
                  </a:lnTo>
                  <a:lnTo>
                    <a:pt x="343" y="583"/>
                  </a:lnTo>
                  <a:lnTo>
                    <a:pt x="359" y="559"/>
                  </a:lnTo>
                  <a:lnTo>
                    <a:pt x="367" y="551"/>
                  </a:lnTo>
                  <a:lnTo>
                    <a:pt x="367" y="543"/>
                  </a:lnTo>
                  <a:lnTo>
                    <a:pt x="359" y="535"/>
                  </a:lnTo>
                  <a:lnTo>
                    <a:pt x="367" y="511"/>
                  </a:lnTo>
                  <a:lnTo>
                    <a:pt x="367" y="487"/>
                  </a:lnTo>
                  <a:lnTo>
                    <a:pt x="375" y="463"/>
                  </a:lnTo>
                  <a:lnTo>
                    <a:pt x="383" y="447"/>
                  </a:lnTo>
                  <a:lnTo>
                    <a:pt x="407" y="431"/>
                  </a:lnTo>
                  <a:lnTo>
                    <a:pt x="423" y="407"/>
                  </a:lnTo>
                  <a:lnTo>
                    <a:pt x="423" y="399"/>
                  </a:lnTo>
                  <a:lnTo>
                    <a:pt x="423" y="383"/>
                  </a:lnTo>
                  <a:lnTo>
                    <a:pt x="431" y="359"/>
                  </a:lnTo>
                  <a:lnTo>
                    <a:pt x="447" y="335"/>
                  </a:lnTo>
                  <a:lnTo>
                    <a:pt x="471" y="319"/>
                  </a:lnTo>
                  <a:lnTo>
                    <a:pt x="487" y="303"/>
                  </a:lnTo>
                  <a:lnTo>
                    <a:pt x="511" y="287"/>
                  </a:lnTo>
                  <a:lnTo>
                    <a:pt x="519" y="271"/>
                  </a:lnTo>
                  <a:lnTo>
                    <a:pt x="527" y="271"/>
                  </a:lnTo>
                  <a:lnTo>
                    <a:pt x="519" y="271"/>
                  </a:lnTo>
                  <a:lnTo>
                    <a:pt x="511" y="271"/>
                  </a:lnTo>
                  <a:lnTo>
                    <a:pt x="495" y="271"/>
                  </a:lnTo>
                  <a:lnTo>
                    <a:pt x="487" y="263"/>
                  </a:lnTo>
                  <a:lnTo>
                    <a:pt x="495" y="255"/>
                  </a:lnTo>
                  <a:lnTo>
                    <a:pt x="503" y="247"/>
                  </a:lnTo>
                  <a:lnTo>
                    <a:pt x="503" y="239"/>
                  </a:lnTo>
                  <a:lnTo>
                    <a:pt x="503" y="231"/>
                  </a:lnTo>
                  <a:lnTo>
                    <a:pt x="503" y="223"/>
                  </a:lnTo>
                  <a:lnTo>
                    <a:pt x="503" y="215"/>
                  </a:lnTo>
                  <a:lnTo>
                    <a:pt x="495" y="215"/>
                  </a:lnTo>
                  <a:lnTo>
                    <a:pt x="503" y="207"/>
                  </a:lnTo>
                  <a:lnTo>
                    <a:pt x="503" y="199"/>
                  </a:lnTo>
                  <a:lnTo>
                    <a:pt x="503" y="191"/>
                  </a:lnTo>
                  <a:lnTo>
                    <a:pt x="495" y="191"/>
                  </a:lnTo>
                  <a:lnTo>
                    <a:pt x="479" y="191"/>
                  </a:lnTo>
                  <a:lnTo>
                    <a:pt x="471" y="191"/>
                  </a:lnTo>
                  <a:lnTo>
                    <a:pt x="463" y="183"/>
                  </a:lnTo>
                  <a:lnTo>
                    <a:pt x="455" y="183"/>
                  </a:lnTo>
                  <a:lnTo>
                    <a:pt x="447" y="183"/>
                  </a:lnTo>
                  <a:lnTo>
                    <a:pt x="447" y="175"/>
                  </a:lnTo>
                  <a:lnTo>
                    <a:pt x="455" y="175"/>
                  </a:lnTo>
                  <a:lnTo>
                    <a:pt x="463" y="167"/>
                  </a:lnTo>
                  <a:lnTo>
                    <a:pt x="471" y="159"/>
                  </a:lnTo>
                  <a:lnTo>
                    <a:pt x="479" y="151"/>
                  </a:lnTo>
                  <a:lnTo>
                    <a:pt x="479" y="143"/>
                  </a:lnTo>
                  <a:lnTo>
                    <a:pt x="479" y="135"/>
                  </a:lnTo>
                  <a:lnTo>
                    <a:pt x="471" y="127"/>
                  </a:lnTo>
                  <a:lnTo>
                    <a:pt x="463" y="104"/>
                  </a:lnTo>
                  <a:lnTo>
                    <a:pt x="463" y="88"/>
                  </a:lnTo>
                  <a:lnTo>
                    <a:pt x="455" y="80"/>
                  </a:lnTo>
                  <a:lnTo>
                    <a:pt x="447" y="88"/>
                  </a:lnTo>
                  <a:lnTo>
                    <a:pt x="439" y="96"/>
                  </a:lnTo>
                  <a:lnTo>
                    <a:pt x="407" y="96"/>
                  </a:lnTo>
                  <a:lnTo>
                    <a:pt x="383" y="96"/>
                  </a:lnTo>
                  <a:lnTo>
                    <a:pt x="375" y="96"/>
                  </a:lnTo>
                  <a:lnTo>
                    <a:pt x="375" y="88"/>
                  </a:lnTo>
                  <a:lnTo>
                    <a:pt x="375" y="96"/>
                  </a:lnTo>
                  <a:lnTo>
                    <a:pt x="367" y="96"/>
                  </a:lnTo>
                  <a:lnTo>
                    <a:pt x="359" y="96"/>
                  </a:lnTo>
                  <a:lnTo>
                    <a:pt x="351" y="88"/>
                  </a:lnTo>
                  <a:lnTo>
                    <a:pt x="343" y="72"/>
                  </a:lnTo>
                  <a:lnTo>
                    <a:pt x="335" y="56"/>
                  </a:lnTo>
                  <a:lnTo>
                    <a:pt x="343" y="40"/>
                  </a:lnTo>
                  <a:lnTo>
                    <a:pt x="343" y="32"/>
                  </a:lnTo>
                  <a:lnTo>
                    <a:pt x="343" y="24"/>
                  </a:lnTo>
                  <a:lnTo>
                    <a:pt x="335" y="24"/>
                  </a:lnTo>
                  <a:lnTo>
                    <a:pt x="327" y="24"/>
                  </a:lnTo>
                  <a:lnTo>
                    <a:pt x="319" y="24"/>
                  </a:lnTo>
                  <a:lnTo>
                    <a:pt x="311" y="24"/>
                  </a:lnTo>
                  <a:lnTo>
                    <a:pt x="303" y="16"/>
                  </a:lnTo>
                  <a:lnTo>
                    <a:pt x="287" y="8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39" y="16"/>
                  </a:lnTo>
                  <a:lnTo>
                    <a:pt x="223" y="32"/>
                  </a:lnTo>
                  <a:lnTo>
                    <a:pt x="223" y="40"/>
                  </a:lnTo>
                  <a:lnTo>
                    <a:pt x="223" y="48"/>
                  </a:lnTo>
                  <a:lnTo>
                    <a:pt x="216" y="56"/>
                  </a:lnTo>
                  <a:lnTo>
                    <a:pt x="208" y="56"/>
                  </a:lnTo>
                  <a:lnTo>
                    <a:pt x="208" y="64"/>
                  </a:lnTo>
                  <a:lnTo>
                    <a:pt x="192" y="64"/>
                  </a:lnTo>
                  <a:lnTo>
                    <a:pt x="184" y="56"/>
                  </a:lnTo>
                  <a:lnTo>
                    <a:pt x="176" y="56"/>
                  </a:lnTo>
                  <a:lnTo>
                    <a:pt x="168" y="64"/>
                  </a:lnTo>
                  <a:lnTo>
                    <a:pt x="160" y="64"/>
                  </a:lnTo>
                  <a:lnTo>
                    <a:pt x="168" y="72"/>
                  </a:lnTo>
                  <a:lnTo>
                    <a:pt x="160" y="80"/>
                  </a:lnTo>
                  <a:lnTo>
                    <a:pt x="152" y="88"/>
                  </a:lnTo>
                  <a:lnTo>
                    <a:pt x="136" y="88"/>
                  </a:lnTo>
                  <a:lnTo>
                    <a:pt x="128" y="72"/>
                  </a:lnTo>
                  <a:lnTo>
                    <a:pt x="112" y="72"/>
                  </a:lnTo>
                  <a:lnTo>
                    <a:pt x="104" y="72"/>
                  </a:lnTo>
                  <a:lnTo>
                    <a:pt x="104" y="80"/>
                  </a:lnTo>
                  <a:lnTo>
                    <a:pt x="96" y="80"/>
                  </a:lnTo>
                  <a:lnTo>
                    <a:pt x="96" y="88"/>
                  </a:lnTo>
                  <a:lnTo>
                    <a:pt x="88" y="88"/>
                  </a:lnTo>
                  <a:lnTo>
                    <a:pt x="72" y="88"/>
                  </a:lnTo>
                  <a:lnTo>
                    <a:pt x="64" y="88"/>
                  </a:lnTo>
                  <a:lnTo>
                    <a:pt x="56" y="88"/>
                  </a:lnTo>
                  <a:lnTo>
                    <a:pt x="48" y="96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1342" y="2416"/>
              <a:ext cx="469" cy="532"/>
            </a:xfrm>
            <a:custGeom>
              <a:avLst/>
              <a:gdLst>
                <a:gd name="T0" fmla="*/ 8 w 527"/>
                <a:gd name="T1" fmla="*/ 8 h 686"/>
                <a:gd name="T2" fmla="*/ 0 w 527"/>
                <a:gd name="T3" fmla="*/ 12 h 686"/>
                <a:gd name="T4" fmla="*/ 8 w 527"/>
                <a:gd name="T5" fmla="*/ 10 h 686"/>
                <a:gd name="T6" fmla="*/ 15 w 527"/>
                <a:gd name="T7" fmla="*/ 10 h 686"/>
                <a:gd name="T8" fmla="*/ 18 w 527"/>
                <a:gd name="T9" fmla="*/ 12 h 686"/>
                <a:gd name="T10" fmla="*/ 15 w 527"/>
                <a:gd name="T11" fmla="*/ 15 h 686"/>
                <a:gd name="T12" fmla="*/ 10 w 527"/>
                <a:gd name="T13" fmla="*/ 17 h 686"/>
                <a:gd name="T14" fmla="*/ 18 w 527"/>
                <a:gd name="T15" fmla="*/ 19 h 686"/>
                <a:gd name="T16" fmla="*/ 18 w 527"/>
                <a:gd name="T17" fmla="*/ 23 h 686"/>
                <a:gd name="T18" fmla="*/ 25 w 527"/>
                <a:gd name="T19" fmla="*/ 23 h 686"/>
                <a:gd name="T20" fmla="*/ 33 w 527"/>
                <a:gd name="T21" fmla="*/ 20 h 686"/>
                <a:gd name="T22" fmla="*/ 43 w 527"/>
                <a:gd name="T23" fmla="*/ 20 h 686"/>
                <a:gd name="T24" fmla="*/ 44 w 527"/>
                <a:gd name="T25" fmla="*/ 24 h 686"/>
                <a:gd name="T26" fmla="*/ 58 w 527"/>
                <a:gd name="T27" fmla="*/ 22 h 686"/>
                <a:gd name="T28" fmla="*/ 48 w 527"/>
                <a:gd name="T29" fmla="*/ 19 h 686"/>
                <a:gd name="T30" fmla="*/ 49 w 527"/>
                <a:gd name="T31" fmla="*/ 13 h 686"/>
                <a:gd name="T32" fmla="*/ 61 w 527"/>
                <a:gd name="T33" fmla="*/ 16 h 686"/>
                <a:gd name="T34" fmla="*/ 68 w 527"/>
                <a:gd name="T35" fmla="*/ 20 h 686"/>
                <a:gd name="T36" fmla="*/ 77 w 527"/>
                <a:gd name="T37" fmla="*/ 22 h 686"/>
                <a:gd name="T38" fmla="*/ 66 w 527"/>
                <a:gd name="T39" fmla="*/ 24 h 686"/>
                <a:gd name="T40" fmla="*/ 68 w 527"/>
                <a:gd name="T41" fmla="*/ 28 h 686"/>
                <a:gd name="T42" fmla="*/ 48 w 527"/>
                <a:gd name="T43" fmla="*/ 33 h 686"/>
                <a:gd name="T44" fmla="*/ 43 w 527"/>
                <a:gd name="T45" fmla="*/ 34 h 686"/>
                <a:gd name="T46" fmla="*/ 39 w 527"/>
                <a:gd name="T47" fmla="*/ 38 h 686"/>
                <a:gd name="T48" fmla="*/ 48 w 527"/>
                <a:gd name="T49" fmla="*/ 43 h 686"/>
                <a:gd name="T50" fmla="*/ 39 w 527"/>
                <a:gd name="T51" fmla="*/ 47 h 686"/>
                <a:gd name="T52" fmla="*/ 49 w 527"/>
                <a:gd name="T53" fmla="*/ 51 h 686"/>
                <a:gd name="T54" fmla="*/ 49 w 527"/>
                <a:gd name="T55" fmla="*/ 49 h 686"/>
                <a:gd name="T56" fmla="*/ 68 w 527"/>
                <a:gd name="T57" fmla="*/ 43 h 686"/>
                <a:gd name="T58" fmla="*/ 68 w 527"/>
                <a:gd name="T59" fmla="*/ 46 h 686"/>
                <a:gd name="T60" fmla="*/ 68 w 527"/>
                <a:gd name="T61" fmla="*/ 53 h 686"/>
                <a:gd name="T62" fmla="*/ 69 w 527"/>
                <a:gd name="T63" fmla="*/ 53 h 686"/>
                <a:gd name="T64" fmla="*/ 87 w 527"/>
                <a:gd name="T65" fmla="*/ 49 h 686"/>
                <a:gd name="T66" fmla="*/ 93 w 527"/>
                <a:gd name="T67" fmla="*/ 50 h 686"/>
                <a:gd name="T68" fmla="*/ 105 w 527"/>
                <a:gd name="T69" fmla="*/ 46 h 686"/>
                <a:gd name="T70" fmla="*/ 114 w 527"/>
                <a:gd name="T71" fmla="*/ 40 h 686"/>
                <a:gd name="T72" fmla="*/ 132 w 527"/>
                <a:gd name="T73" fmla="*/ 32 h 686"/>
                <a:gd name="T74" fmla="*/ 147 w 527"/>
                <a:gd name="T75" fmla="*/ 26 h 686"/>
                <a:gd name="T76" fmla="*/ 162 w 527"/>
                <a:gd name="T77" fmla="*/ 22 h 686"/>
                <a:gd name="T78" fmla="*/ 157 w 527"/>
                <a:gd name="T79" fmla="*/ 20 h 686"/>
                <a:gd name="T80" fmla="*/ 155 w 527"/>
                <a:gd name="T81" fmla="*/ 17 h 686"/>
                <a:gd name="T82" fmla="*/ 150 w 527"/>
                <a:gd name="T83" fmla="*/ 16 h 686"/>
                <a:gd name="T84" fmla="*/ 140 w 527"/>
                <a:gd name="T85" fmla="*/ 13 h 686"/>
                <a:gd name="T86" fmla="*/ 150 w 527"/>
                <a:gd name="T87" fmla="*/ 12 h 686"/>
                <a:gd name="T88" fmla="*/ 142 w 527"/>
                <a:gd name="T89" fmla="*/ 6 h 686"/>
                <a:gd name="T90" fmla="*/ 117 w 527"/>
                <a:gd name="T91" fmla="*/ 7 h 686"/>
                <a:gd name="T92" fmla="*/ 109 w 527"/>
                <a:gd name="T93" fmla="*/ 7 h 686"/>
                <a:gd name="T94" fmla="*/ 105 w 527"/>
                <a:gd name="T95" fmla="*/ 2 h 686"/>
                <a:gd name="T96" fmla="*/ 93 w 527"/>
                <a:gd name="T97" fmla="*/ 2 h 686"/>
                <a:gd name="T98" fmla="*/ 77 w 527"/>
                <a:gd name="T99" fmla="*/ 0 h 686"/>
                <a:gd name="T100" fmla="*/ 68 w 527"/>
                <a:gd name="T101" fmla="*/ 4 h 686"/>
                <a:gd name="T102" fmla="*/ 54 w 527"/>
                <a:gd name="T103" fmla="*/ 4 h 686"/>
                <a:gd name="T104" fmla="*/ 48 w 527"/>
                <a:gd name="T105" fmla="*/ 7 h 686"/>
                <a:gd name="T106" fmla="*/ 33 w 527"/>
                <a:gd name="T107" fmla="*/ 6 h 686"/>
                <a:gd name="T108" fmla="*/ 20 w 527"/>
                <a:gd name="T109" fmla="*/ 7 h 68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27"/>
                <a:gd name="T166" fmla="*/ 0 h 686"/>
                <a:gd name="T167" fmla="*/ 527 w 527"/>
                <a:gd name="T168" fmla="*/ 686 h 68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27" h="686">
                  <a:moveTo>
                    <a:pt x="48" y="96"/>
                  </a:moveTo>
                  <a:lnTo>
                    <a:pt x="40" y="96"/>
                  </a:lnTo>
                  <a:lnTo>
                    <a:pt x="32" y="96"/>
                  </a:lnTo>
                  <a:lnTo>
                    <a:pt x="24" y="96"/>
                  </a:lnTo>
                  <a:lnTo>
                    <a:pt x="24" y="104"/>
                  </a:lnTo>
                  <a:lnTo>
                    <a:pt x="16" y="112"/>
                  </a:lnTo>
                  <a:lnTo>
                    <a:pt x="16" y="119"/>
                  </a:lnTo>
                  <a:lnTo>
                    <a:pt x="8" y="127"/>
                  </a:lnTo>
                  <a:lnTo>
                    <a:pt x="0" y="135"/>
                  </a:lnTo>
                  <a:lnTo>
                    <a:pt x="0" y="151"/>
                  </a:lnTo>
                  <a:lnTo>
                    <a:pt x="0" y="159"/>
                  </a:lnTo>
                  <a:lnTo>
                    <a:pt x="8" y="159"/>
                  </a:lnTo>
                  <a:lnTo>
                    <a:pt x="16" y="151"/>
                  </a:lnTo>
                  <a:lnTo>
                    <a:pt x="24" y="143"/>
                  </a:lnTo>
                  <a:lnTo>
                    <a:pt x="24" y="135"/>
                  </a:lnTo>
                  <a:lnTo>
                    <a:pt x="32" y="135"/>
                  </a:lnTo>
                  <a:lnTo>
                    <a:pt x="32" y="127"/>
                  </a:lnTo>
                  <a:lnTo>
                    <a:pt x="32" y="119"/>
                  </a:lnTo>
                  <a:lnTo>
                    <a:pt x="40" y="119"/>
                  </a:lnTo>
                  <a:lnTo>
                    <a:pt x="48" y="127"/>
                  </a:lnTo>
                  <a:lnTo>
                    <a:pt x="56" y="127"/>
                  </a:lnTo>
                  <a:lnTo>
                    <a:pt x="56" y="119"/>
                  </a:lnTo>
                  <a:lnTo>
                    <a:pt x="56" y="127"/>
                  </a:lnTo>
                  <a:lnTo>
                    <a:pt x="64" y="135"/>
                  </a:lnTo>
                  <a:lnTo>
                    <a:pt x="56" y="143"/>
                  </a:lnTo>
                  <a:lnTo>
                    <a:pt x="48" y="151"/>
                  </a:lnTo>
                  <a:lnTo>
                    <a:pt x="48" y="159"/>
                  </a:lnTo>
                  <a:lnTo>
                    <a:pt x="48" y="167"/>
                  </a:lnTo>
                  <a:lnTo>
                    <a:pt x="48" y="175"/>
                  </a:lnTo>
                  <a:lnTo>
                    <a:pt x="48" y="183"/>
                  </a:lnTo>
                  <a:lnTo>
                    <a:pt x="48" y="191"/>
                  </a:lnTo>
                  <a:lnTo>
                    <a:pt x="48" y="199"/>
                  </a:lnTo>
                  <a:lnTo>
                    <a:pt x="48" y="207"/>
                  </a:lnTo>
                  <a:lnTo>
                    <a:pt x="40" y="215"/>
                  </a:lnTo>
                  <a:lnTo>
                    <a:pt x="32" y="215"/>
                  </a:lnTo>
                  <a:lnTo>
                    <a:pt x="40" y="215"/>
                  </a:lnTo>
                  <a:lnTo>
                    <a:pt x="40" y="223"/>
                  </a:lnTo>
                  <a:lnTo>
                    <a:pt x="48" y="231"/>
                  </a:lnTo>
                  <a:lnTo>
                    <a:pt x="56" y="223"/>
                  </a:lnTo>
                  <a:lnTo>
                    <a:pt x="56" y="239"/>
                  </a:lnTo>
                  <a:lnTo>
                    <a:pt x="56" y="255"/>
                  </a:lnTo>
                  <a:lnTo>
                    <a:pt x="64" y="263"/>
                  </a:lnTo>
                  <a:lnTo>
                    <a:pt x="72" y="271"/>
                  </a:lnTo>
                  <a:lnTo>
                    <a:pt x="64" y="279"/>
                  </a:lnTo>
                  <a:lnTo>
                    <a:pt x="56" y="295"/>
                  </a:lnTo>
                  <a:lnTo>
                    <a:pt x="56" y="303"/>
                  </a:lnTo>
                  <a:lnTo>
                    <a:pt x="56" y="311"/>
                  </a:lnTo>
                  <a:lnTo>
                    <a:pt x="72" y="303"/>
                  </a:lnTo>
                  <a:lnTo>
                    <a:pt x="72" y="295"/>
                  </a:lnTo>
                  <a:lnTo>
                    <a:pt x="80" y="295"/>
                  </a:lnTo>
                  <a:lnTo>
                    <a:pt x="88" y="287"/>
                  </a:lnTo>
                  <a:lnTo>
                    <a:pt x="96" y="279"/>
                  </a:lnTo>
                  <a:lnTo>
                    <a:pt x="96" y="271"/>
                  </a:lnTo>
                  <a:lnTo>
                    <a:pt x="96" y="263"/>
                  </a:lnTo>
                  <a:lnTo>
                    <a:pt x="104" y="263"/>
                  </a:lnTo>
                  <a:lnTo>
                    <a:pt x="112" y="255"/>
                  </a:lnTo>
                  <a:lnTo>
                    <a:pt x="120" y="255"/>
                  </a:lnTo>
                  <a:lnTo>
                    <a:pt x="128" y="255"/>
                  </a:lnTo>
                  <a:lnTo>
                    <a:pt x="136" y="255"/>
                  </a:lnTo>
                  <a:lnTo>
                    <a:pt x="136" y="263"/>
                  </a:lnTo>
                  <a:lnTo>
                    <a:pt x="144" y="279"/>
                  </a:lnTo>
                  <a:lnTo>
                    <a:pt x="136" y="295"/>
                  </a:lnTo>
                  <a:lnTo>
                    <a:pt x="128" y="303"/>
                  </a:lnTo>
                  <a:lnTo>
                    <a:pt x="136" y="303"/>
                  </a:lnTo>
                  <a:lnTo>
                    <a:pt x="144" y="303"/>
                  </a:lnTo>
                  <a:lnTo>
                    <a:pt x="152" y="303"/>
                  </a:lnTo>
                  <a:lnTo>
                    <a:pt x="160" y="295"/>
                  </a:lnTo>
                  <a:lnTo>
                    <a:pt x="168" y="287"/>
                  </a:lnTo>
                  <a:lnTo>
                    <a:pt x="176" y="287"/>
                  </a:lnTo>
                  <a:lnTo>
                    <a:pt x="184" y="271"/>
                  </a:lnTo>
                  <a:lnTo>
                    <a:pt x="184" y="263"/>
                  </a:lnTo>
                  <a:lnTo>
                    <a:pt x="184" y="247"/>
                  </a:lnTo>
                  <a:lnTo>
                    <a:pt x="168" y="239"/>
                  </a:lnTo>
                  <a:lnTo>
                    <a:pt x="160" y="239"/>
                  </a:lnTo>
                  <a:lnTo>
                    <a:pt x="152" y="239"/>
                  </a:lnTo>
                  <a:lnTo>
                    <a:pt x="144" y="239"/>
                  </a:lnTo>
                  <a:lnTo>
                    <a:pt x="144" y="231"/>
                  </a:lnTo>
                  <a:lnTo>
                    <a:pt x="152" y="231"/>
                  </a:lnTo>
                  <a:lnTo>
                    <a:pt x="160" y="199"/>
                  </a:lnTo>
                  <a:lnTo>
                    <a:pt x="160" y="175"/>
                  </a:lnTo>
                  <a:lnTo>
                    <a:pt x="168" y="167"/>
                  </a:lnTo>
                  <a:lnTo>
                    <a:pt x="176" y="175"/>
                  </a:lnTo>
                  <a:lnTo>
                    <a:pt x="184" y="183"/>
                  </a:lnTo>
                  <a:lnTo>
                    <a:pt x="184" y="191"/>
                  </a:lnTo>
                  <a:lnTo>
                    <a:pt x="192" y="207"/>
                  </a:lnTo>
                  <a:lnTo>
                    <a:pt x="208" y="231"/>
                  </a:lnTo>
                  <a:lnTo>
                    <a:pt x="208" y="239"/>
                  </a:lnTo>
                  <a:lnTo>
                    <a:pt x="208" y="247"/>
                  </a:lnTo>
                  <a:lnTo>
                    <a:pt x="208" y="255"/>
                  </a:lnTo>
                  <a:lnTo>
                    <a:pt x="216" y="255"/>
                  </a:lnTo>
                  <a:lnTo>
                    <a:pt x="223" y="255"/>
                  </a:lnTo>
                  <a:lnTo>
                    <a:pt x="231" y="263"/>
                  </a:lnTo>
                  <a:lnTo>
                    <a:pt x="239" y="263"/>
                  </a:lnTo>
                  <a:lnTo>
                    <a:pt x="247" y="271"/>
                  </a:lnTo>
                  <a:lnTo>
                    <a:pt x="247" y="287"/>
                  </a:lnTo>
                  <a:lnTo>
                    <a:pt x="247" y="295"/>
                  </a:lnTo>
                  <a:lnTo>
                    <a:pt x="239" y="295"/>
                  </a:lnTo>
                  <a:lnTo>
                    <a:pt x="223" y="303"/>
                  </a:lnTo>
                  <a:lnTo>
                    <a:pt x="216" y="311"/>
                  </a:lnTo>
                  <a:lnTo>
                    <a:pt x="208" y="311"/>
                  </a:lnTo>
                  <a:lnTo>
                    <a:pt x="216" y="319"/>
                  </a:lnTo>
                  <a:lnTo>
                    <a:pt x="216" y="327"/>
                  </a:lnTo>
                  <a:lnTo>
                    <a:pt x="223" y="335"/>
                  </a:lnTo>
                  <a:lnTo>
                    <a:pt x="223" y="343"/>
                  </a:lnTo>
                  <a:lnTo>
                    <a:pt x="216" y="351"/>
                  </a:lnTo>
                  <a:lnTo>
                    <a:pt x="208" y="367"/>
                  </a:lnTo>
                  <a:lnTo>
                    <a:pt x="200" y="375"/>
                  </a:lnTo>
                  <a:lnTo>
                    <a:pt x="192" y="399"/>
                  </a:lnTo>
                  <a:lnTo>
                    <a:pt x="176" y="423"/>
                  </a:lnTo>
                  <a:lnTo>
                    <a:pt x="152" y="423"/>
                  </a:lnTo>
                  <a:lnTo>
                    <a:pt x="144" y="415"/>
                  </a:lnTo>
                  <a:lnTo>
                    <a:pt x="136" y="407"/>
                  </a:lnTo>
                  <a:lnTo>
                    <a:pt x="136" y="415"/>
                  </a:lnTo>
                  <a:lnTo>
                    <a:pt x="136" y="423"/>
                  </a:lnTo>
                  <a:lnTo>
                    <a:pt x="136" y="431"/>
                  </a:lnTo>
                  <a:lnTo>
                    <a:pt x="136" y="439"/>
                  </a:lnTo>
                  <a:lnTo>
                    <a:pt x="136" y="455"/>
                  </a:lnTo>
                  <a:lnTo>
                    <a:pt x="128" y="471"/>
                  </a:lnTo>
                  <a:lnTo>
                    <a:pt x="120" y="479"/>
                  </a:lnTo>
                  <a:lnTo>
                    <a:pt x="128" y="487"/>
                  </a:lnTo>
                  <a:lnTo>
                    <a:pt x="136" y="495"/>
                  </a:lnTo>
                  <a:lnTo>
                    <a:pt x="144" y="511"/>
                  </a:lnTo>
                  <a:lnTo>
                    <a:pt x="152" y="519"/>
                  </a:lnTo>
                  <a:lnTo>
                    <a:pt x="152" y="535"/>
                  </a:lnTo>
                  <a:lnTo>
                    <a:pt x="152" y="551"/>
                  </a:lnTo>
                  <a:lnTo>
                    <a:pt x="144" y="559"/>
                  </a:lnTo>
                  <a:lnTo>
                    <a:pt x="144" y="575"/>
                  </a:lnTo>
                  <a:lnTo>
                    <a:pt x="144" y="591"/>
                  </a:lnTo>
                  <a:lnTo>
                    <a:pt x="136" y="599"/>
                  </a:lnTo>
                  <a:lnTo>
                    <a:pt x="128" y="599"/>
                  </a:lnTo>
                  <a:lnTo>
                    <a:pt x="120" y="599"/>
                  </a:lnTo>
                  <a:lnTo>
                    <a:pt x="120" y="607"/>
                  </a:lnTo>
                  <a:lnTo>
                    <a:pt x="128" y="615"/>
                  </a:lnTo>
                  <a:lnTo>
                    <a:pt x="144" y="631"/>
                  </a:lnTo>
                  <a:lnTo>
                    <a:pt x="160" y="647"/>
                  </a:lnTo>
                  <a:lnTo>
                    <a:pt x="176" y="654"/>
                  </a:lnTo>
                  <a:lnTo>
                    <a:pt x="184" y="654"/>
                  </a:lnTo>
                  <a:lnTo>
                    <a:pt x="184" y="647"/>
                  </a:lnTo>
                  <a:lnTo>
                    <a:pt x="176" y="639"/>
                  </a:lnTo>
                  <a:lnTo>
                    <a:pt x="160" y="615"/>
                  </a:lnTo>
                  <a:lnTo>
                    <a:pt x="160" y="591"/>
                  </a:lnTo>
                  <a:lnTo>
                    <a:pt x="168" y="575"/>
                  </a:lnTo>
                  <a:lnTo>
                    <a:pt x="184" y="551"/>
                  </a:lnTo>
                  <a:lnTo>
                    <a:pt x="200" y="535"/>
                  </a:lnTo>
                  <a:lnTo>
                    <a:pt x="216" y="543"/>
                  </a:lnTo>
                  <a:lnTo>
                    <a:pt x="223" y="559"/>
                  </a:lnTo>
                  <a:lnTo>
                    <a:pt x="216" y="567"/>
                  </a:lnTo>
                  <a:lnTo>
                    <a:pt x="208" y="567"/>
                  </a:lnTo>
                  <a:lnTo>
                    <a:pt x="208" y="575"/>
                  </a:lnTo>
                  <a:lnTo>
                    <a:pt x="216" y="583"/>
                  </a:lnTo>
                  <a:lnTo>
                    <a:pt x="231" y="607"/>
                  </a:lnTo>
                  <a:lnTo>
                    <a:pt x="231" y="623"/>
                  </a:lnTo>
                  <a:lnTo>
                    <a:pt x="231" y="639"/>
                  </a:lnTo>
                  <a:lnTo>
                    <a:pt x="223" y="654"/>
                  </a:lnTo>
                  <a:lnTo>
                    <a:pt x="216" y="670"/>
                  </a:lnTo>
                  <a:lnTo>
                    <a:pt x="216" y="678"/>
                  </a:lnTo>
                  <a:lnTo>
                    <a:pt x="208" y="686"/>
                  </a:lnTo>
                  <a:lnTo>
                    <a:pt x="200" y="686"/>
                  </a:lnTo>
                  <a:lnTo>
                    <a:pt x="208" y="686"/>
                  </a:lnTo>
                  <a:lnTo>
                    <a:pt x="223" y="670"/>
                  </a:lnTo>
                  <a:lnTo>
                    <a:pt x="247" y="662"/>
                  </a:lnTo>
                  <a:lnTo>
                    <a:pt x="255" y="662"/>
                  </a:lnTo>
                  <a:lnTo>
                    <a:pt x="271" y="662"/>
                  </a:lnTo>
                  <a:lnTo>
                    <a:pt x="279" y="639"/>
                  </a:lnTo>
                  <a:lnTo>
                    <a:pt x="279" y="615"/>
                  </a:lnTo>
                  <a:lnTo>
                    <a:pt x="287" y="607"/>
                  </a:lnTo>
                  <a:lnTo>
                    <a:pt x="287" y="599"/>
                  </a:lnTo>
                  <a:lnTo>
                    <a:pt x="295" y="607"/>
                  </a:lnTo>
                  <a:lnTo>
                    <a:pt x="303" y="615"/>
                  </a:lnTo>
                  <a:lnTo>
                    <a:pt x="303" y="631"/>
                  </a:lnTo>
                  <a:lnTo>
                    <a:pt x="303" y="639"/>
                  </a:lnTo>
                  <a:lnTo>
                    <a:pt x="311" y="639"/>
                  </a:lnTo>
                  <a:lnTo>
                    <a:pt x="319" y="631"/>
                  </a:lnTo>
                  <a:lnTo>
                    <a:pt x="327" y="607"/>
                  </a:lnTo>
                  <a:lnTo>
                    <a:pt x="343" y="583"/>
                  </a:lnTo>
                  <a:lnTo>
                    <a:pt x="359" y="559"/>
                  </a:lnTo>
                  <a:lnTo>
                    <a:pt x="367" y="551"/>
                  </a:lnTo>
                  <a:lnTo>
                    <a:pt x="367" y="543"/>
                  </a:lnTo>
                  <a:lnTo>
                    <a:pt x="359" y="535"/>
                  </a:lnTo>
                  <a:lnTo>
                    <a:pt x="367" y="511"/>
                  </a:lnTo>
                  <a:lnTo>
                    <a:pt x="367" y="487"/>
                  </a:lnTo>
                  <a:lnTo>
                    <a:pt x="375" y="463"/>
                  </a:lnTo>
                  <a:lnTo>
                    <a:pt x="383" y="447"/>
                  </a:lnTo>
                  <a:lnTo>
                    <a:pt x="407" y="431"/>
                  </a:lnTo>
                  <a:lnTo>
                    <a:pt x="423" y="407"/>
                  </a:lnTo>
                  <a:lnTo>
                    <a:pt x="423" y="399"/>
                  </a:lnTo>
                  <a:lnTo>
                    <a:pt x="423" y="383"/>
                  </a:lnTo>
                  <a:lnTo>
                    <a:pt x="431" y="359"/>
                  </a:lnTo>
                  <a:lnTo>
                    <a:pt x="447" y="335"/>
                  </a:lnTo>
                  <a:lnTo>
                    <a:pt x="471" y="319"/>
                  </a:lnTo>
                  <a:lnTo>
                    <a:pt x="487" y="303"/>
                  </a:lnTo>
                  <a:lnTo>
                    <a:pt x="511" y="287"/>
                  </a:lnTo>
                  <a:lnTo>
                    <a:pt x="519" y="271"/>
                  </a:lnTo>
                  <a:lnTo>
                    <a:pt x="527" y="271"/>
                  </a:lnTo>
                  <a:lnTo>
                    <a:pt x="519" y="271"/>
                  </a:lnTo>
                  <a:lnTo>
                    <a:pt x="511" y="271"/>
                  </a:lnTo>
                  <a:lnTo>
                    <a:pt x="495" y="271"/>
                  </a:lnTo>
                  <a:lnTo>
                    <a:pt x="487" y="263"/>
                  </a:lnTo>
                  <a:lnTo>
                    <a:pt x="495" y="255"/>
                  </a:lnTo>
                  <a:lnTo>
                    <a:pt x="503" y="247"/>
                  </a:lnTo>
                  <a:lnTo>
                    <a:pt x="503" y="239"/>
                  </a:lnTo>
                  <a:lnTo>
                    <a:pt x="503" y="231"/>
                  </a:lnTo>
                  <a:lnTo>
                    <a:pt x="503" y="223"/>
                  </a:lnTo>
                  <a:lnTo>
                    <a:pt x="503" y="215"/>
                  </a:lnTo>
                  <a:lnTo>
                    <a:pt x="495" y="215"/>
                  </a:lnTo>
                  <a:lnTo>
                    <a:pt x="503" y="207"/>
                  </a:lnTo>
                  <a:lnTo>
                    <a:pt x="503" y="199"/>
                  </a:lnTo>
                  <a:lnTo>
                    <a:pt x="503" y="191"/>
                  </a:lnTo>
                  <a:lnTo>
                    <a:pt x="495" y="191"/>
                  </a:lnTo>
                  <a:lnTo>
                    <a:pt x="479" y="191"/>
                  </a:lnTo>
                  <a:lnTo>
                    <a:pt x="471" y="191"/>
                  </a:lnTo>
                  <a:lnTo>
                    <a:pt x="463" y="183"/>
                  </a:lnTo>
                  <a:lnTo>
                    <a:pt x="455" y="183"/>
                  </a:lnTo>
                  <a:lnTo>
                    <a:pt x="447" y="183"/>
                  </a:lnTo>
                  <a:lnTo>
                    <a:pt x="447" y="175"/>
                  </a:lnTo>
                  <a:lnTo>
                    <a:pt x="455" y="175"/>
                  </a:lnTo>
                  <a:lnTo>
                    <a:pt x="463" y="167"/>
                  </a:lnTo>
                  <a:lnTo>
                    <a:pt x="471" y="159"/>
                  </a:lnTo>
                  <a:lnTo>
                    <a:pt x="479" y="151"/>
                  </a:lnTo>
                  <a:lnTo>
                    <a:pt x="479" y="143"/>
                  </a:lnTo>
                  <a:lnTo>
                    <a:pt x="479" y="135"/>
                  </a:lnTo>
                  <a:lnTo>
                    <a:pt x="471" y="127"/>
                  </a:lnTo>
                  <a:lnTo>
                    <a:pt x="463" y="104"/>
                  </a:lnTo>
                  <a:lnTo>
                    <a:pt x="463" y="88"/>
                  </a:lnTo>
                  <a:lnTo>
                    <a:pt x="455" y="80"/>
                  </a:lnTo>
                  <a:lnTo>
                    <a:pt x="447" y="88"/>
                  </a:lnTo>
                  <a:lnTo>
                    <a:pt x="439" y="96"/>
                  </a:lnTo>
                  <a:lnTo>
                    <a:pt x="407" y="96"/>
                  </a:lnTo>
                  <a:lnTo>
                    <a:pt x="383" y="96"/>
                  </a:lnTo>
                  <a:lnTo>
                    <a:pt x="375" y="96"/>
                  </a:lnTo>
                  <a:lnTo>
                    <a:pt x="375" y="88"/>
                  </a:lnTo>
                  <a:lnTo>
                    <a:pt x="375" y="96"/>
                  </a:lnTo>
                  <a:lnTo>
                    <a:pt x="367" y="96"/>
                  </a:lnTo>
                  <a:lnTo>
                    <a:pt x="359" y="96"/>
                  </a:lnTo>
                  <a:lnTo>
                    <a:pt x="351" y="88"/>
                  </a:lnTo>
                  <a:lnTo>
                    <a:pt x="343" y="72"/>
                  </a:lnTo>
                  <a:lnTo>
                    <a:pt x="335" y="56"/>
                  </a:lnTo>
                  <a:lnTo>
                    <a:pt x="343" y="40"/>
                  </a:lnTo>
                  <a:lnTo>
                    <a:pt x="343" y="32"/>
                  </a:lnTo>
                  <a:lnTo>
                    <a:pt x="343" y="24"/>
                  </a:lnTo>
                  <a:lnTo>
                    <a:pt x="335" y="24"/>
                  </a:lnTo>
                  <a:lnTo>
                    <a:pt x="327" y="24"/>
                  </a:lnTo>
                  <a:lnTo>
                    <a:pt x="319" y="24"/>
                  </a:lnTo>
                  <a:lnTo>
                    <a:pt x="311" y="24"/>
                  </a:lnTo>
                  <a:lnTo>
                    <a:pt x="303" y="16"/>
                  </a:lnTo>
                  <a:lnTo>
                    <a:pt x="287" y="8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39" y="16"/>
                  </a:lnTo>
                  <a:lnTo>
                    <a:pt x="223" y="32"/>
                  </a:lnTo>
                  <a:lnTo>
                    <a:pt x="223" y="40"/>
                  </a:lnTo>
                  <a:lnTo>
                    <a:pt x="223" y="48"/>
                  </a:lnTo>
                  <a:lnTo>
                    <a:pt x="216" y="56"/>
                  </a:lnTo>
                  <a:lnTo>
                    <a:pt x="208" y="56"/>
                  </a:lnTo>
                  <a:lnTo>
                    <a:pt x="208" y="64"/>
                  </a:lnTo>
                  <a:lnTo>
                    <a:pt x="192" y="64"/>
                  </a:lnTo>
                  <a:lnTo>
                    <a:pt x="184" y="56"/>
                  </a:lnTo>
                  <a:lnTo>
                    <a:pt x="176" y="56"/>
                  </a:lnTo>
                  <a:lnTo>
                    <a:pt x="168" y="64"/>
                  </a:lnTo>
                  <a:lnTo>
                    <a:pt x="160" y="64"/>
                  </a:lnTo>
                  <a:lnTo>
                    <a:pt x="168" y="72"/>
                  </a:lnTo>
                  <a:lnTo>
                    <a:pt x="160" y="80"/>
                  </a:lnTo>
                  <a:lnTo>
                    <a:pt x="152" y="88"/>
                  </a:lnTo>
                  <a:lnTo>
                    <a:pt x="136" y="88"/>
                  </a:lnTo>
                  <a:lnTo>
                    <a:pt x="128" y="72"/>
                  </a:lnTo>
                  <a:lnTo>
                    <a:pt x="112" y="72"/>
                  </a:lnTo>
                  <a:lnTo>
                    <a:pt x="104" y="72"/>
                  </a:lnTo>
                  <a:lnTo>
                    <a:pt x="104" y="80"/>
                  </a:lnTo>
                  <a:lnTo>
                    <a:pt x="96" y="80"/>
                  </a:lnTo>
                  <a:lnTo>
                    <a:pt x="96" y="88"/>
                  </a:lnTo>
                  <a:lnTo>
                    <a:pt x="88" y="88"/>
                  </a:lnTo>
                  <a:lnTo>
                    <a:pt x="72" y="88"/>
                  </a:lnTo>
                  <a:lnTo>
                    <a:pt x="64" y="88"/>
                  </a:lnTo>
                  <a:lnTo>
                    <a:pt x="56" y="88"/>
                  </a:lnTo>
                  <a:lnTo>
                    <a:pt x="48" y="96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1399" y="2416"/>
              <a:ext cx="42" cy="31"/>
            </a:xfrm>
            <a:custGeom>
              <a:avLst/>
              <a:gdLst>
                <a:gd name="T0" fmla="*/ 9 w 48"/>
                <a:gd name="T1" fmla="*/ 2 h 40"/>
                <a:gd name="T2" fmla="*/ 11 w 48"/>
                <a:gd name="T3" fmla="*/ 2 h 40"/>
                <a:gd name="T4" fmla="*/ 13 w 48"/>
                <a:gd name="T5" fmla="*/ 2 h 40"/>
                <a:gd name="T6" fmla="*/ 13 w 48"/>
                <a:gd name="T7" fmla="*/ 2 h 40"/>
                <a:gd name="T8" fmla="*/ 13 w 48"/>
                <a:gd name="T9" fmla="*/ 2 h 40"/>
                <a:gd name="T10" fmla="*/ 11 w 48"/>
                <a:gd name="T11" fmla="*/ 2 h 40"/>
                <a:gd name="T12" fmla="*/ 11 w 48"/>
                <a:gd name="T13" fmla="*/ 0 h 40"/>
                <a:gd name="T14" fmla="*/ 9 w 48"/>
                <a:gd name="T15" fmla="*/ 0 h 40"/>
                <a:gd name="T16" fmla="*/ 7 w 48"/>
                <a:gd name="T17" fmla="*/ 0 h 40"/>
                <a:gd name="T18" fmla="*/ 4 w 48"/>
                <a:gd name="T19" fmla="*/ 0 h 40"/>
                <a:gd name="T20" fmla="*/ 4 w 48"/>
                <a:gd name="T21" fmla="*/ 2 h 40"/>
                <a:gd name="T22" fmla="*/ 4 w 48"/>
                <a:gd name="T23" fmla="*/ 2 h 40"/>
                <a:gd name="T24" fmla="*/ 0 w 48"/>
                <a:gd name="T25" fmla="*/ 2 h 40"/>
                <a:gd name="T26" fmla="*/ 4 w 48"/>
                <a:gd name="T27" fmla="*/ 2 h 40"/>
                <a:gd name="T28" fmla="*/ 4 w 48"/>
                <a:gd name="T29" fmla="*/ 3 h 40"/>
                <a:gd name="T30" fmla="*/ 7 w 48"/>
                <a:gd name="T31" fmla="*/ 3 h 40"/>
                <a:gd name="T32" fmla="*/ 9 w 48"/>
                <a:gd name="T33" fmla="*/ 3 h 40"/>
                <a:gd name="T34" fmla="*/ 9 w 48"/>
                <a:gd name="T35" fmla="*/ 2 h 40"/>
                <a:gd name="T36" fmla="*/ 9 w 48"/>
                <a:gd name="T37" fmla="*/ 2 h 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"/>
                <a:gd name="T58" fmla="*/ 0 h 40"/>
                <a:gd name="T59" fmla="*/ 48 w 48"/>
                <a:gd name="T60" fmla="*/ 40 h 4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" h="40">
                  <a:moveTo>
                    <a:pt x="32" y="24"/>
                  </a:moveTo>
                  <a:lnTo>
                    <a:pt x="40" y="24"/>
                  </a:lnTo>
                  <a:lnTo>
                    <a:pt x="48" y="24"/>
                  </a:lnTo>
                  <a:lnTo>
                    <a:pt x="48" y="16"/>
                  </a:lnTo>
                  <a:lnTo>
                    <a:pt x="48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16" y="40"/>
                  </a:lnTo>
                  <a:lnTo>
                    <a:pt x="24" y="40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1399" y="2416"/>
              <a:ext cx="42" cy="31"/>
            </a:xfrm>
            <a:custGeom>
              <a:avLst/>
              <a:gdLst>
                <a:gd name="T0" fmla="*/ 9 w 48"/>
                <a:gd name="T1" fmla="*/ 2 h 40"/>
                <a:gd name="T2" fmla="*/ 11 w 48"/>
                <a:gd name="T3" fmla="*/ 2 h 40"/>
                <a:gd name="T4" fmla="*/ 13 w 48"/>
                <a:gd name="T5" fmla="*/ 2 h 40"/>
                <a:gd name="T6" fmla="*/ 13 w 48"/>
                <a:gd name="T7" fmla="*/ 2 h 40"/>
                <a:gd name="T8" fmla="*/ 13 w 48"/>
                <a:gd name="T9" fmla="*/ 2 h 40"/>
                <a:gd name="T10" fmla="*/ 11 w 48"/>
                <a:gd name="T11" fmla="*/ 2 h 40"/>
                <a:gd name="T12" fmla="*/ 11 w 48"/>
                <a:gd name="T13" fmla="*/ 0 h 40"/>
                <a:gd name="T14" fmla="*/ 9 w 48"/>
                <a:gd name="T15" fmla="*/ 0 h 40"/>
                <a:gd name="T16" fmla="*/ 7 w 48"/>
                <a:gd name="T17" fmla="*/ 0 h 40"/>
                <a:gd name="T18" fmla="*/ 4 w 48"/>
                <a:gd name="T19" fmla="*/ 0 h 40"/>
                <a:gd name="T20" fmla="*/ 4 w 48"/>
                <a:gd name="T21" fmla="*/ 2 h 40"/>
                <a:gd name="T22" fmla="*/ 4 w 48"/>
                <a:gd name="T23" fmla="*/ 2 h 40"/>
                <a:gd name="T24" fmla="*/ 0 w 48"/>
                <a:gd name="T25" fmla="*/ 2 h 40"/>
                <a:gd name="T26" fmla="*/ 4 w 48"/>
                <a:gd name="T27" fmla="*/ 2 h 40"/>
                <a:gd name="T28" fmla="*/ 4 w 48"/>
                <a:gd name="T29" fmla="*/ 3 h 40"/>
                <a:gd name="T30" fmla="*/ 7 w 48"/>
                <a:gd name="T31" fmla="*/ 3 h 40"/>
                <a:gd name="T32" fmla="*/ 9 w 48"/>
                <a:gd name="T33" fmla="*/ 3 h 40"/>
                <a:gd name="T34" fmla="*/ 9 w 48"/>
                <a:gd name="T35" fmla="*/ 2 h 40"/>
                <a:gd name="T36" fmla="*/ 9 w 48"/>
                <a:gd name="T37" fmla="*/ 2 h 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"/>
                <a:gd name="T58" fmla="*/ 0 h 40"/>
                <a:gd name="T59" fmla="*/ 48 w 48"/>
                <a:gd name="T60" fmla="*/ 40 h 4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" h="40">
                  <a:moveTo>
                    <a:pt x="32" y="24"/>
                  </a:moveTo>
                  <a:lnTo>
                    <a:pt x="40" y="24"/>
                  </a:lnTo>
                  <a:lnTo>
                    <a:pt x="48" y="24"/>
                  </a:lnTo>
                  <a:lnTo>
                    <a:pt x="48" y="16"/>
                  </a:lnTo>
                  <a:lnTo>
                    <a:pt x="48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16" y="40"/>
                  </a:lnTo>
                  <a:lnTo>
                    <a:pt x="24" y="40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1456" y="3059"/>
              <a:ext cx="50" cy="31"/>
            </a:xfrm>
            <a:custGeom>
              <a:avLst/>
              <a:gdLst>
                <a:gd name="T0" fmla="*/ 0 w 56"/>
                <a:gd name="T1" fmla="*/ 2 h 40"/>
                <a:gd name="T2" fmla="*/ 0 w 56"/>
                <a:gd name="T3" fmla="*/ 2 h 40"/>
                <a:gd name="T4" fmla="*/ 0 w 56"/>
                <a:gd name="T5" fmla="*/ 2 h 40"/>
                <a:gd name="T6" fmla="*/ 5 w 56"/>
                <a:gd name="T7" fmla="*/ 0 h 40"/>
                <a:gd name="T8" fmla="*/ 11 w 56"/>
                <a:gd name="T9" fmla="*/ 0 h 40"/>
                <a:gd name="T10" fmla="*/ 15 w 56"/>
                <a:gd name="T11" fmla="*/ 0 h 40"/>
                <a:gd name="T12" fmla="*/ 19 w 56"/>
                <a:gd name="T13" fmla="*/ 0 h 40"/>
                <a:gd name="T14" fmla="*/ 19 w 56"/>
                <a:gd name="T15" fmla="*/ 2 h 40"/>
                <a:gd name="T16" fmla="*/ 15 w 56"/>
                <a:gd name="T17" fmla="*/ 2 h 40"/>
                <a:gd name="T18" fmla="*/ 15 w 56"/>
                <a:gd name="T19" fmla="*/ 2 h 40"/>
                <a:gd name="T20" fmla="*/ 15 w 56"/>
                <a:gd name="T21" fmla="*/ 2 h 40"/>
                <a:gd name="T22" fmla="*/ 13 w 56"/>
                <a:gd name="T23" fmla="*/ 3 h 40"/>
                <a:gd name="T24" fmla="*/ 8 w 56"/>
                <a:gd name="T25" fmla="*/ 3 h 40"/>
                <a:gd name="T26" fmla="*/ 5 w 56"/>
                <a:gd name="T27" fmla="*/ 3 h 40"/>
                <a:gd name="T28" fmla="*/ 0 w 56"/>
                <a:gd name="T29" fmla="*/ 2 h 40"/>
                <a:gd name="T30" fmla="*/ 0 w 56"/>
                <a:gd name="T31" fmla="*/ 2 h 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40"/>
                <a:gd name="T50" fmla="*/ 56 w 56"/>
                <a:gd name="T51" fmla="*/ 40 h 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40">
                  <a:moveTo>
                    <a:pt x="0" y="24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40"/>
                  </a:lnTo>
                  <a:lnTo>
                    <a:pt x="0" y="3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1456" y="3059"/>
              <a:ext cx="50" cy="31"/>
            </a:xfrm>
            <a:custGeom>
              <a:avLst/>
              <a:gdLst>
                <a:gd name="T0" fmla="*/ 0 w 56"/>
                <a:gd name="T1" fmla="*/ 2 h 40"/>
                <a:gd name="T2" fmla="*/ 0 w 56"/>
                <a:gd name="T3" fmla="*/ 2 h 40"/>
                <a:gd name="T4" fmla="*/ 0 w 56"/>
                <a:gd name="T5" fmla="*/ 2 h 40"/>
                <a:gd name="T6" fmla="*/ 5 w 56"/>
                <a:gd name="T7" fmla="*/ 0 h 40"/>
                <a:gd name="T8" fmla="*/ 11 w 56"/>
                <a:gd name="T9" fmla="*/ 0 h 40"/>
                <a:gd name="T10" fmla="*/ 15 w 56"/>
                <a:gd name="T11" fmla="*/ 0 h 40"/>
                <a:gd name="T12" fmla="*/ 19 w 56"/>
                <a:gd name="T13" fmla="*/ 0 h 40"/>
                <a:gd name="T14" fmla="*/ 19 w 56"/>
                <a:gd name="T15" fmla="*/ 2 h 40"/>
                <a:gd name="T16" fmla="*/ 15 w 56"/>
                <a:gd name="T17" fmla="*/ 2 h 40"/>
                <a:gd name="T18" fmla="*/ 15 w 56"/>
                <a:gd name="T19" fmla="*/ 2 h 40"/>
                <a:gd name="T20" fmla="*/ 15 w 56"/>
                <a:gd name="T21" fmla="*/ 2 h 40"/>
                <a:gd name="T22" fmla="*/ 13 w 56"/>
                <a:gd name="T23" fmla="*/ 3 h 40"/>
                <a:gd name="T24" fmla="*/ 8 w 56"/>
                <a:gd name="T25" fmla="*/ 3 h 40"/>
                <a:gd name="T26" fmla="*/ 5 w 56"/>
                <a:gd name="T27" fmla="*/ 3 h 40"/>
                <a:gd name="T28" fmla="*/ 0 w 56"/>
                <a:gd name="T29" fmla="*/ 2 h 40"/>
                <a:gd name="T30" fmla="*/ 0 w 56"/>
                <a:gd name="T31" fmla="*/ 2 h 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40"/>
                <a:gd name="T50" fmla="*/ 56 w 56"/>
                <a:gd name="T51" fmla="*/ 40 h 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40">
                  <a:moveTo>
                    <a:pt x="0" y="24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40"/>
                  </a:lnTo>
                  <a:lnTo>
                    <a:pt x="0" y="32"/>
                  </a:lnTo>
                  <a:lnTo>
                    <a:pt x="0" y="24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1540" y="3003"/>
              <a:ext cx="36" cy="75"/>
            </a:xfrm>
            <a:custGeom>
              <a:avLst/>
              <a:gdLst>
                <a:gd name="T0" fmla="*/ 0 w 40"/>
                <a:gd name="T1" fmla="*/ 6 h 96"/>
                <a:gd name="T2" fmla="*/ 0 w 40"/>
                <a:gd name="T3" fmla="*/ 5 h 96"/>
                <a:gd name="T4" fmla="*/ 0 w 40"/>
                <a:gd name="T5" fmla="*/ 5 h 96"/>
                <a:gd name="T6" fmla="*/ 5 w 40"/>
                <a:gd name="T7" fmla="*/ 5 h 96"/>
                <a:gd name="T8" fmla="*/ 5 w 40"/>
                <a:gd name="T9" fmla="*/ 3 h 96"/>
                <a:gd name="T10" fmla="*/ 5 w 40"/>
                <a:gd name="T11" fmla="*/ 2 h 96"/>
                <a:gd name="T12" fmla="*/ 5 w 40"/>
                <a:gd name="T13" fmla="*/ 2 h 96"/>
                <a:gd name="T14" fmla="*/ 5 w 40"/>
                <a:gd name="T15" fmla="*/ 2 h 96"/>
                <a:gd name="T16" fmla="*/ 5 w 40"/>
                <a:gd name="T17" fmla="*/ 0 h 96"/>
                <a:gd name="T18" fmla="*/ 9 w 40"/>
                <a:gd name="T19" fmla="*/ 0 h 96"/>
                <a:gd name="T20" fmla="*/ 14 w 40"/>
                <a:gd name="T21" fmla="*/ 2 h 96"/>
                <a:gd name="T22" fmla="*/ 14 w 40"/>
                <a:gd name="T23" fmla="*/ 2 h 96"/>
                <a:gd name="T24" fmla="*/ 12 w 40"/>
                <a:gd name="T25" fmla="*/ 3 h 96"/>
                <a:gd name="T26" fmla="*/ 12 w 40"/>
                <a:gd name="T27" fmla="*/ 4 h 96"/>
                <a:gd name="T28" fmla="*/ 12 w 40"/>
                <a:gd name="T29" fmla="*/ 5 h 96"/>
                <a:gd name="T30" fmla="*/ 12 w 40"/>
                <a:gd name="T31" fmla="*/ 5 h 96"/>
                <a:gd name="T32" fmla="*/ 5 w 40"/>
                <a:gd name="T33" fmla="*/ 7 h 96"/>
                <a:gd name="T34" fmla="*/ 5 w 40"/>
                <a:gd name="T35" fmla="*/ 8 h 96"/>
                <a:gd name="T36" fmla="*/ 0 w 40"/>
                <a:gd name="T37" fmla="*/ 8 h 96"/>
                <a:gd name="T38" fmla="*/ 0 w 40"/>
                <a:gd name="T39" fmla="*/ 8 h 96"/>
                <a:gd name="T40" fmla="*/ 0 w 40"/>
                <a:gd name="T41" fmla="*/ 6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0"/>
                <a:gd name="T64" fmla="*/ 0 h 96"/>
                <a:gd name="T65" fmla="*/ 40 w 40"/>
                <a:gd name="T66" fmla="*/ 96 h 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0" h="96">
                  <a:moveTo>
                    <a:pt x="0" y="72"/>
                  </a:moveTo>
                  <a:lnTo>
                    <a:pt x="0" y="64"/>
                  </a:lnTo>
                  <a:lnTo>
                    <a:pt x="0" y="56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32" y="40"/>
                  </a:lnTo>
                  <a:lnTo>
                    <a:pt x="32" y="48"/>
                  </a:lnTo>
                  <a:lnTo>
                    <a:pt x="32" y="56"/>
                  </a:lnTo>
                  <a:lnTo>
                    <a:pt x="32" y="64"/>
                  </a:lnTo>
                  <a:lnTo>
                    <a:pt x="16" y="80"/>
                  </a:lnTo>
                  <a:lnTo>
                    <a:pt x="8" y="96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1540" y="3003"/>
              <a:ext cx="36" cy="75"/>
            </a:xfrm>
            <a:custGeom>
              <a:avLst/>
              <a:gdLst>
                <a:gd name="T0" fmla="*/ 0 w 40"/>
                <a:gd name="T1" fmla="*/ 6 h 96"/>
                <a:gd name="T2" fmla="*/ 0 w 40"/>
                <a:gd name="T3" fmla="*/ 5 h 96"/>
                <a:gd name="T4" fmla="*/ 0 w 40"/>
                <a:gd name="T5" fmla="*/ 5 h 96"/>
                <a:gd name="T6" fmla="*/ 5 w 40"/>
                <a:gd name="T7" fmla="*/ 5 h 96"/>
                <a:gd name="T8" fmla="*/ 5 w 40"/>
                <a:gd name="T9" fmla="*/ 3 h 96"/>
                <a:gd name="T10" fmla="*/ 5 w 40"/>
                <a:gd name="T11" fmla="*/ 2 h 96"/>
                <a:gd name="T12" fmla="*/ 5 w 40"/>
                <a:gd name="T13" fmla="*/ 2 h 96"/>
                <a:gd name="T14" fmla="*/ 5 w 40"/>
                <a:gd name="T15" fmla="*/ 2 h 96"/>
                <a:gd name="T16" fmla="*/ 5 w 40"/>
                <a:gd name="T17" fmla="*/ 0 h 96"/>
                <a:gd name="T18" fmla="*/ 9 w 40"/>
                <a:gd name="T19" fmla="*/ 0 h 96"/>
                <a:gd name="T20" fmla="*/ 14 w 40"/>
                <a:gd name="T21" fmla="*/ 2 h 96"/>
                <a:gd name="T22" fmla="*/ 14 w 40"/>
                <a:gd name="T23" fmla="*/ 2 h 96"/>
                <a:gd name="T24" fmla="*/ 12 w 40"/>
                <a:gd name="T25" fmla="*/ 3 h 96"/>
                <a:gd name="T26" fmla="*/ 12 w 40"/>
                <a:gd name="T27" fmla="*/ 4 h 96"/>
                <a:gd name="T28" fmla="*/ 12 w 40"/>
                <a:gd name="T29" fmla="*/ 5 h 96"/>
                <a:gd name="T30" fmla="*/ 12 w 40"/>
                <a:gd name="T31" fmla="*/ 5 h 96"/>
                <a:gd name="T32" fmla="*/ 5 w 40"/>
                <a:gd name="T33" fmla="*/ 7 h 96"/>
                <a:gd name="T34" fmla="*/ 5 w 40"/>
                <a:gd name="T35" fmla="*/ 8 h 96"/>
                <a:gd name="T36" fmla="*/ 0 w 40"/>
                <a:gd name="T37" fmla="*/ 8 h 96"/>
                <a:gd name="T38" fmla="*/ 0 w 40"/>
                <a:gd name="T39" fmla="*/ 8 h 96"/>
                <a:gd name="T40" fmla="*/ 0 w 40"/>
                <a:gd name="T41" fmla="*/ 6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0"/>
                <a:gd name="T64" fmla="*/ 0 h 96"/>
                <a:gd name="T65" fmla="*/ 40 w 40"/>
                <a:gd name="T66" fmla="*/ 96 h 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0" h="96">
                  <a:moveTo>
                    <a:pt x="0" y="72"/>
                  </a:moveTo>
                  <a:lnTo>
                    <a:pt x="0" y="64"/>
                  </a:lnTo>
                  <a:lnTo>
                    <a:pt x="0" y="56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32" y="40"/>
                  </a:lnTo>
                  <a:lnTo>
                    <a:pt x="32" y="48"/>
                  </a:lnTo>
                  <a:lnTo>
                    <a:pt x="32" y="56"/>
                  </a:lnTo>
                  <a:lnTo>
                    <a:pt x="32" y="64"/>
                  </a:lnTo>
                  <a:lnTo>
                    <a:pt x="16" y="80"/>
                  </a:lnTo>
                  <a:lnTo>
                    <a:pt x="8" y="96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72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1413" y="2676"/>
              <a:ext cx="50" cy="49"/>
            </a:xfrm>
            <a:custGeom>
              <a:avLst/>
              <a:gdLst>
                <a:gd name="T0" fmla="*/ 0 w 56"/>
                <a:gd name="T1" fmla="*/ 4 h 64"/>
                <a:gd name="T2" fmla="*/ 0 w 56"/>
                <a:gd name="T3" fmla="*/ 3 h 64"/>
                <a:gd name="T4" fmla="*/ 4 w 56"/>
                <a:gd name="T5" fmla="*/ 3 h 64"/>
                <a:gd name="T6" fmla="*/ 5 w 56"/>
                <a:gd name="T7" fmla="*/ 2 h 64"/>
                <a:gd name="T8" fmla="*/ 5 w 56"/>
                <a:gd name="T9" fmla="*/ 2 h 64"/>
                <a:gd name="T10" fmla="*/ 5 w 56"/>
                <a:gd name="T11" fmla="*/ 2 h 64"/>
                <a:gd name="T12" fmla="*/ 5 w 56"/>
                <a:gd name="T13" fmla="*/ 2 h 64"/>
                <a:gd name="T14" fmla="*/ 8 w 56"/>
                <a:gd name="T15" fmla="*/ 0 h 64"/>
                <a:gd name="T16" fmla="*/ 11 w 56"/>
                <a:gd name="T17" fmla="*/ 0 h 64"/>
                <a:gd name="T18" fmla="*/ 15 w 56"/>
                <a:gd name="T19" fmla="*/ 2 h 64"/>
                <a:gd name="T20" fmla="*/ 19 w 56"/>
                <a:gd name="T21" fmla="*/ 2 h 64"/>
                <a:gd name="T22" fmla="*/ 19 w 56"/>
                <a:gd name="T23" fmla="*/ 3 h 64"/>
                <a:gd name="T24" fmla="*/ 15 w 56"/>
                <a:gd name="T25" fmla="*/ 3 h 64"/>
                <a:gd name="T26" fmla="*/ 13 w 56"/>
                <a:gd name="T27" fmla="*/ 3 h 64"/>
                <a:gd name="T28" fmla="*/ 11 w 56"/>
                <a:gd name="T29" fmla="*/ 3 h 64"/>
                <a:gd name="T30" fmla="*/ 8 w 56"/>
                <a:gd name="T31" fmla="*/ 5 h 64"/>
                <a:gd name="T32" fmla="*/ 4 w 56"/>
                <a:gd name="T33" fmla="*/ 5 h 64"/>
                <a:gd name="T34" fmla="*/ 0 w 56"/>
                <a:gd name="T35" fmla="*/ 5 h 64"/>
                <a:gd name="T36" fmla="*/ 0 w 56"/>
                <a:gd name="T37" fmla="*/ 4 h 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"/>
                <a:gd name="T58" fmla="*/ 0 h 64"/>
                <a:gd name="T59" fmla="*/ 56 w 56"/>
                <a:gd name="T60" fmla="*/ 64 h 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" h="64">
                  <a:moveTo>
                    <a:pt x="0" y="56"/>
                  </a:moveTo>
                  <a:lnTo>
                    <a:pt x="0" y="48"/>
                  </a:lnTo>
                  <a:lnTo>
                    <a:pt x="8" y="40"/>
                  </a:lnTo>
                  <a:lnTo>
                    <a:pt x="16" y="32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16" y="8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56" y="32"/>
                  </a:lnTo>
                  <a:lnTo>
                    <a:pt x="56" y="40"/>
                  </a:lnTo>
                  <a:lnTo>
                    <a:pt x="48" y="40"/>
                  </a:lnTo>
                  <a:lnTo>
                    <a:pt x="40" y="40"/>
                  </a:lnTo>
                  <a:lnTo>
                    <a:pt x="32" y="48"/>
                  </a:lnTo>
                  <a:lnTo>
                    <a:pt x="24" y="64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1413" y="2676"/>
              <a:ext cx="50" cy="49"/>
            </a:xfrm>
            <a:custGeom>
              <a:avLst/>
              <a:gdLst>
                <a:gd name="T0" fmla="*/ 0 w 56"/>
                <a:gd name="T1" fmla="*/ 4 h 64"/>
                <a:gd name="T2" fmla="*/ 0 w 56"/>
                <a:gd name="T3" fmla="*/ 3 h 64"/>
                <a:gd name="T4" fmla="*/ 4 w 56"/>
                <a:gd name="T5" fmla="*/ 3 h 64"/>
                <a:gd name="T6" fmla="*/ 5 w 56"/>
                <a:gd name="T7" fmla="*/ 2 h 64"/>
                <a:gd name="T8" fmla="*/ 5 w 56"/>
                <a:gd name="T9" fmla="*/ 2 h 64"/>
                <a:gd name="T10" fmla="*/ 5 w 56"/>
                <a:gd name="T11" fmla="*/ 2 h 64"/>
                <a:gd name="T12" fmla="*/ 5 w 56"/>
                <a:gd name="T13" fmla="*/ 2 h 64"/>
                <a:gd name="T14" fmla="*/ 8 w 56"/>
                <a:gd name="T15" fmla="*/ 0 h 64"/>
                <a:gd name="T16" fmla="*/ 11 w 56"/>
                <a:gd name="T17" fmla="*/ 0 h 64"/>
                <a:gd name="T18" fmla="*/ 15 w 56"/>
                <a:gd name="T19" fmla="*/ 2 h 64"/>
                <a:gd name="T20" fmla="*/ 19 w 56"/>
                <a:gd name="T21" fmla="*/ 2 h 64"/>
                <a:gd name="T22" fmla="*/ 19 w 56"/>
                <a:gd name="T23" fmla="*/ 3 h 64"/>
                <a:gd name="T24" fmla="*/ 15 w 56"/>
                <a:gd name="T25" fmla="*/ 3 h 64"/>
                <a:gd name="T26" fmla="*/ 13 w 56"/>
                <a:gd name="T27" fmla="*/ 3 h 64"/>
                <a:gd name="T28" fmla="*/ 11 w 56"/>
                <a:gd name="T29" fmla="*/ 3 h 64"/>
                <a:gd name="T30" fmla="*/ 8 w 56"/>
                <a:gd name="T31" fmla="*/ 5 h 64"/>
                <a:gd name="T32" fmla="*/ 4 w 56"/>
                <a:gd name="T33" fmla="*/ 5 h 64"/>
                <a:gd name="T34" fmla="*/ 0 w 56"/>
                <a:gd name="T35" fmla="*/ 5 h 64"/>
                <a:gd name="T36" fmla="*/ 0 w 56"/>
                <a:gd name="T37" fmla="*/ 4 h 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"/>
                <a:gd name="T58" fmla="*/ 0 h 64"/>
                <a:gd name="T59" fmla="*/ 56 w 56"/>
                <a:gd name="T60" fmla="*/ 64 h 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" h="64">
                  <a:moveTo>
                    <a:pt x="0" y="56"/>
                  </a:moveTo>
                  <a:lnTo>
                    <a:pt x="0" y="48"/>
                  </a:lnTo>
                  <a:lnTo>
                    <a:pt x="8" y="40"/>
                  </a:lnTo>
                  <a:lnTo>
                    <a:pt x="16" y="32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16" y="8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56" y="32"/>
                  </a:lnTo>
                  <a:lnTo>
                    <a:pt x="56" y="40"/>
                  </a:lnTo>
                  <a:lnTo>
                    <a:pt x="48" y="40"/>
                  </a:lnTo>
                  <a:lnTo>
                    <a:pt x="40" y="40"/>
                  </a:lnTo>
                  <a:lnTo>
                    <a:pt x="32" y="48"/>
                  </a:lnTo>
                  <a:lnTo>
                    <a:pt x="24" y="64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56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477" y="2682"/>
              <a:ext cx="21" cy="12"/>
            </a:xfrm>
            <a:custGeom>
              <a:avLst/>
              <a:gdLst>
                <a:gd name="T0" fmla="*/ 0 w 24"/>
                <a:gd name="T1" fmla="*/ 2 h 16"/>
                <a:gd name="T2" fmla="*/ 0 w 24"/>
                <a:gd name="T3" fmla="*/ 2 h 16"/>
                <a:gd name="T4" fmla="*/ 4 w 24"/>
                <a:gd name="T5" fmla="*/ 0 h 16"/>
                <a:gd name="T6" fmla="*/ 4 w 24"/>
                <a:gd name="T7" fmla="*/ 0 h 16"/>
                <a:gd name="T8" fmla="*/ 7 w 24"/>
                <a:gd name="T9" fmla="*/ 0 h 16"/>
                <a:gd name="T10" fmla="*/ 7 w 24"/>
                <a:gd name="T11" fmla="*/ 2 h 16"/>
                <a:gd name="T12" fmla="*/ 4 w 24"/>
                <a:gd name="T13" fmla="*/ 2 h 16"/>
                <a:gd name="T14" fmla="*/ 0 w 24"/>
                <a:gd name="T15" fmla="*/ 2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16"/>
                <a:gd name="T26" fmla="*/ 24 w 24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16">
                  <a:moveTo>
                    <a:pt x="0" y="16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477" y="2682"/>
              <a:ext cx="21" cy="12"/>
            </a:xfrm>
            <a:custGeom>
              <a:avLst/>
              <a:gdLst>
                <a:gd name="T0" fmla="*/ 0 w 24"/>
                <a:gd name="T1" fmla="*/ 2 h 16"/>
                <a:gd name="T2" fmla="*/ 0 w 24"/>
                <a:gd name="T3" fmla="*/ 2 h 16"/>
                <a:gd name="T4" fmla="*/ 4 w 24"/>
                <a:gd name="T5" fmla="*/ 0 h 16"/>
                <a:gd name="T6" fmla="*/ 4 w 24"/>
                <a:gd name="T7" fmla="*/ 0 h 16"/>
                <a:gd name="T8" fmla="*/ 7 w 24"/>
                <a:gd name="T9" fmla="*/ 0 h 16"/>
                <a:gd name="T10" fmla="*/ 7 w 24"/>
                <a:gd name="T11" fmla="*/ 2 h 16"/>
                <a:gd name="T12" fmla="*/ 4 w 24"/>
                <a:gd name="T13" fmla="*/ 2 h 16"/>
                <a:gd name="T14" fmla="*/ 0 w 24"/>
                <a:gd name="T15" fmla="*/ 2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16"/>
                <a:gd name="T26" fmla="*/ 24 w 24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16">
                  <a:moveTo>
                    <a:pt x="0" y="16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0" y="16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804" y="2410"/>
              <a:ext cx="490" cy="266"/>
            </a:xfrm>
            <a:custGeom>
              <a:avLst/>
              <a:gdLst>
                <a:gd name="T0" fmla="*/ 20 w 550"/>
                <a:gd name="T1" fmla="*/ 16 h 343"/>
                <a:gd name="T2" fmla="*/ 4 w 550"/>
                <a:gd name="T3" fmla="*/ 16 h 343"/>
                <a:gd name="T4" fmla="*/ 4 w 550"/>
                <a:gd name="T5" fmla="*/ 15 h 343"/>
                <a:gd name="T6" fmla="*/ 12 w 550"/>
                <a:gd name="T7" fmla="*/ 13 h 343"/>
                <a:gd name="T8" fmla="*/ 23 w 550"/>
                <a:gd name="T9" fmla="*/ 12 h 343"/>
                <a:gd name="T10" fmla="*/ 40 w 550"/>
                <a:gd name="T11" fmla="*/ 10 h 343"/>
                <a:gd name="T12" fmla="*/ 45 w 550"/>
                <a:gd name="T13" fmla="*/ 7 h 343"/>
                <a:gd name="T14" fmla="*/ 48 w 550"/>
                <a:gd name="T15" fmla="*/ 6 h 343"/>
                <a:gd name="T16" fmla="*/ 53 w 550"/>
                <a:gd name="T17" fmla="*/ 4 h 343"/>
                <a:gd name="T18" fmla="*/ 62 w 550"/>
                <a:gd name="T19" fmla="*/ 2 h 343"/>
                <a:gd name="T20" fmla="*/ 68 w 550"/>
                <a:gd name="T21" fmla="*/ 4 h 343"/>
                <a:gd name="T22" fmla="*/ 85 w 550"/>
                <a:gd name="T23" fmla="*/ 5 h 343"/>
                <a:gd name="T24" fmla="*/ 93 w 550"/>
                <a:gd name="T25" fmla="*/ 5 h 343"/>
                <a:gd name="T26" fmla="*/ 101 w 550"/>
                <a:gd name="T27" fmla="*/ 5 h 343"/>
                <a:gd name="T28" fmla="*/ 103 w 550"/>
                <a:gd name="T29" fmla="*/ 4 h 343"/>
                <a:gd name="T30" fmla="*/ 111 w 550"/>
                <a:gd name="T31" fmla="*/ 2 h 343"/>
                <a:gd name="T32" fmla="*/ 113 w 550"/>
                <a:gd name="T33" fmla="*/ 2 h 343"/>
                <a:gd name="T34" fmla="*/ 127 w 550"/>
                <a:gd name="T35" fmla="*/ 0 h 343"/>
                <a:gd name="T36" fmla="*/ 143 w 550"/>
                <a:gd name="T37" fmla="*/ 2 h 343"/>
                <a:gd name="T38" fmla="*/ 159 w 550"/>
                <a:gd name="T39" fmla="*/ 2 h 343"/>
                <a:gd name="T40" fmla="*/ 168 w 550"/>
                <a:gd name="T41" fmla="*/ 4 h 343"/>
                <a:gd name="T42" fmla="*/ 165 w 550"/>
                <a:gd name="T43" fmla="*/ 6 h 343"/>
                <a:gd name="T44" fmla="*/ 171 w 550"/>
                <a:gd name="T45" fmla="*/ 9 h 343"/>
                <a:gd name="T46" fmla="*/ 159 w 550"/>
                <a:gd name="T47" fmla="*/ 12 h 343"/>
                <a:gd name="T48" fmla="*/ 143 w 550"/>
                <a:gd name="T49" fmla="*/ 16 h 343"/>
                <a:gd name="T50" fmla="*/ 137 w 550"/>
                <a:gd name="T51" fmla="*/ 16 h 343"/>
                <a:gd name="T52" fmla="*/ 135 w 550"/>
                <a:gd name="T53" fmla="*/ 19 h 343"/>
                <a:gd name="T54" fmla="*/ 128 w 550"/>
                <a:gd name="T55" fmla="*/ 18 h 343"/>
                <a:gd name="T56" fmla="*/ 127 w 550"/>
                <a:gd name="T57" fmla="*/ 16 h 343"/>
                <a:gd name="T58" fmla="*/ 120 w 550"/>
                <a:gd name="T59" fmla="*/ 13 h 343"/>
                <a:gd name="T60" fmla="*/ 113 w 550"/>
                <a:gd name="T61" fmla="*/ 15 h 343"/>
                <a:gd name="T62" fmla="*/ 98 w 550"/>
                <a:gd name="T63" fmla="*/ 16 h 343"/>
                <a:gd name="T64" fmla="*/ 90 w 550"/>
                <a:gd name="T65" fmla="*/ 16 h 343"/>
                <a:gd name="T66" fmla="*/ 78 w 550"/>
                <a:gd name="T67" fmla="*/ 17 h 343"/>
                <a:gd name="T68" fmla="*/ 73 w 550"/>
                <a:gd name="T69" fmla="*/ 20 h 343"/>
                <a:gd name="T70" fmla="*/ 57 w 550"/>
                <a:gd name="T71" fmla="*/ 22 h 343"/>
                <a:gd name="T72" fmla="*/ 54 w 550"/>
                <a:gd name="T73" fmla="*/ 26 h 343"/>
                <a:gd name="T74" fmla="*/ 53 w 550"/>
                <a:gd name="T75" fmla="*/ 26 h 343"/>
                <a:gd name="T76" fmla="*/ 45 w 550"/>
                <a:gd name="T77" fmla="*/ 26 h 343"/>
                <a:gd name="T78" fmla="*/ 43 w 550"/>
                <a:gd name="T79" fmla="*/ 26 h 343"/>
                <a:gd name="T80" fmla="*/ 43 w 550"/>
                <a:gd name="T81" fmla="*/ 23 h 343"/>
                <a:gd name="T82" fmla="*/ 34 w 550"/>
                <a:gd name="T83" fmla="*/ 22 h 343"/>
                <a:gd name="T84" fmla="*/ 34 w 550"/>
                <a:gd name="T85" fmla="*/ 20 h 343"/>
                <a:gd name="T86" fmla="*/ 34 w 550"/>
                <a:gd name="T87" fmla="*/ 17 h 343"/>
                <a:gd name="T88" fmla="*/ 23 w 550"/>
                <a:gd name="T89" fmla="*/ 15 h 34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50"/>
                <a:gd name="T136" fmla="*/ 0 h 343"/>
                <a:gd name="T137" fmla="*/ 550 w 550"/>
                <a:gd name="T138" fmla="*/ 343 h 34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50" h="343">
                  <a:moveTo>
                    <a:pt x="71" y="183"/>
                  </a:moveTo>
                  <a:lnTo>
                    <a:pt x="63" y="183"/>
                  </a:lnTo>
                  <a:lnTo>
                    <a:pt x="63" y="191"/>
                  </a:lnTo>
                  <a:lnTo>
                    <a:pt x="48" y="191"/>
                  </a:lnTo>
                  <a:lnTo>
                    <a:pt x="24" y="191"/>
                  </a:lnTo>
                  <a:lnTo>
                    <a:pt x="8" y="199"/>
                  </a:lnTo>
                  <a:lnTo>
                    <a:pt x="0" y="199"/>
                  </a:lnTo>
                  <a:lnTo>
                    <a:pt x="0" y="191"/>
                  </a:lnTo>
                  <a:lnTo>
                    <a:pt x="8" y="183"/>
                  </a:lnTo>
                  <a:lnTo>
                    <a:pt x="16" y="183"/>
                  </a:lnTo>
                  <a:lnTo>
                    <a:pt x="32" y="183"/>
                  </a:lnTo>
                  <a:lnTo>
                    <a:pt x="40" y="175"/>
                  </a:lnTo>
                  <a:lnTo>
                    <a:pt x="48" y="175"/>
                  </a:lnTo>
                  <a:lnTo>
                    <a:pt x="63" y="167"/>
                  </a:lnTo>
                  <a:lnTo>
                    <a:pt x="71" y="151"/>
                  </a:lnTo>
                  <a:lnTo>
                    <a:pt x="79" y="143"/>
                  </a:lnTo>
                  <a:lnTo>
                    <a:pt x="95" y="143"/>
                  </a:lnTo>
                  <a:lnTo>
                    <a:pt x="127" y="127"/>
                  </a:lnTo>
                  <a:lnTo>
                    <a:pt x="135" y="120"/>
                  </a:lnTo>
                  <a:lnTo>
                    <a:pt x="135" y="112"/>
                  </a:lnTo>
                  <a:lnTo>
                    <a:pt x="143" y="96"/>
                  </a:lnTo>
                  <a:lnTo>
                    <a:pt x="143" y="88"/>
                  </a:lnTo>
                  <a:lnTo>
                    <a:pt x="143" y="80"/>
                  </a:lnTo>
                  <a:lnTo>
                    <a:pt x="151" y="80"/>
                  </a:lnTo>
                  <a:lnTo>
                    <a:pt x="159" y="64"/>
                  </a:lnTo>
                  <a:lnTo>
                    <a:pt x="159" y="56"/>
                  </a:lnTo>
                  <a:lnTo>
                    <a:pt x="167" y="48"/>
                  </a:lnTo>
                  <a:lnTo>
                    <a:pt x="175" y="48"/>
                  </a:lnTo>
                  <a:lnTo>
                    <a:pt x="191" y="40"/>
                  </a:lnTo>
                  <a:lnTo>
                    <a:pt x="199" y="32"/>
                  </a:lnTo>
                  <a:lnTo>
                    <a:pt x="199" y="24"/>
                  </a:lnTo>
                  <a:lnTo>
                    <a:pt x="207" y="32"/>
                  </a:lnTo>
                  <a:lnTo>
                    <a:pt x="215" y="56"/>
                  </a:lnTo>
                  <a:lnTo>
                    <a:pt x="231" y="72"/>
                  </a:lnTo>
                  <a:lnTo>
                    <a:pt x="255" y="72"/>
                  </a:lnTo>
                  <a:lnTo>
                    <a:pt x="271" y="72"/>
                  </a:lnTo>
                  <a:lnTo>
                    <a:pt x="279" y="72"/>
                  </a:lnTo>
                  <a:lnTo>
                    <a:pt x="287" y="72"/>
                  </a:lnTo>
                  <a:lnTo>
                    <a:pt x="295" y="72"/>
                  </a:lnTo>
                  <a:lnTo>
                    <a:pt x="303" y="72"/>
                  </a:lnTo>
                  <a:lnTo>
                    <a:pt x="311" y="72"/>
                  </a:lnTo>
                  <a:lnTo>
                    <a:pt x="319" y="72"/>
                  </a:lnTo>
                  <a:lnTo>
                    <a:pt x="319" y="64"/>
                  </a:lnTo>
                  <a:lnTo>
                    <a:pt x="319" y="56"/>
                  </a:lnTo>
                  <a:lnTo>
                    <a:pt x="327" y="56"/>
                  </a:lnTo>
                  <a:lnTo>
                    <a:pt x="335" y="48"/>
                  </a:lnTo>
                  <a:lnTo>
                    <a:pt x="343" y="40"/>
                  </a:lnTo>
                  <a:lnTo>
                    <a:pt x="351" y="24"/>
                  </a:lnTo>
                  <a:lnTo>
                    <a:pt x="351" y="8"/>
                  </a:lnTo>
                  <a:lnTo>
                    <a:pt x="351" y="0"/>
                  </a:lnTo>
                  <a:lnTo>
                    <a:pt x="359" y="8"/>
                  </a:lnTo>
                  <a:lnTo>
                    <a:pt x="367" y="8"/>
                  </a:lnTo>
                  <a:lnTo>
                    <a:pt x="383" y="8"/>
                  </a:lnTo>
                  <a:lnTo>
                    <a:pt x="399" y="0"/>
                  </a:lnTo>
                  <a:lnTo>
                    <a:pt x="422" y="0"/>
                  </a:lnTo>
                  <a:lnTo>
                    <a:pt x="446" y="8"/>
                  </a:lnTo>
                  <a:lnTo>
                    <a:pt x="454" y="8"/>
                  </a:lnTo>
                  <a:lnTo>
                    <a:pt x="470" y="16"/>
                  </a:lnTo>
                  <a:lnTo>
                    <a:pt x="494" y="32"/>
                  </a:lnTo>
                  <a:lnTo>
                    <a:pt x="502" y="32"/>
                  </a:lnTo>
                  <a:lnTo>
                    <a:pt x="518" y="40"/>
                  </a:lnTo>
                  <a:lnTo>
                    <a:pt x="534" y="40"/>
                  </a:lnTo>
                  <a:lnTo>
                    <a:pt x="534" y="48"/>
                  </a:lnTo>
                  <a:lnTo>
                    <a:pt x="534" y="56"/>
                  </a:lnTo>
                  <a:lnTo>
                    <a:pt x="526" y="72"/>
                  </a:lnTo>
                  <a:lnTo>
                    <a:pt x="526" y="80"/>
                  </a:lnTo>
                  <a:lnTo>
                    <a:pt x="526" y="88"/>
                  </a:lnTo>
                  <a:lnTo>
                    <a:pt x="534" y="96"/>
                  </a:lnTo>
                  <a:lnTo>
                    <a:pt x="542" y="112"/>
                  </a:lnTo>
                  <a:lnTo>
                    <a:pt x="550" y="120"/>
                  </a:lnTo>
                  <a:lnTo>
                    <a:pt x="534" y="127"/>
                  </a:lnTo>
                  <a:lnTo>
                    <a:pt x="502" y="151"/>
                  </a:lnTo>
                  <a:lnTo>
                    <a:pt x="470" y="167"/>
                  </a:lnTo>
                  <a:lnTo>
                    <a:pt x="462" y="183"/>
                  </a:lnTo>
                  <a:lnTo>
                    <a:pt x="454" y="191"/>
                  </a:lnTo>
                  <a:lnTo>
                    <a:pt x="454" y="199"/>
                  </a:lnTo>
                  <a:lnTo>
                    <a:pt x="446" y="207"/>
                  </a:lnTo>
                  <a:lnTo>
                    <a:pt x="438" y="207"/>
                  </a:lnTo>
                  <a:lnTo>
                    <a:pt x="438" y="215"/>
                  </a:lnTo>
                  <a:lnTo>
                    <a:pt x="438" y="223"/>
                  </a:lnTo>
                  <a:lnTo>
                    <a:pt x="430" y="239"/>
                  </a:lnTo>
                  <a:lnTo>
                    <a:pt x="422" y="239"/>
                  </a:lnTo>
                  <a:lnTo>
                    <a:pt x="414" y="239"/>
                  </a:lnTo>
                  <a:lnTo>
                    <a:pt x="407" y="231"/>
                  </a:lnTo>
                  <a:lnTo>
                    <a:pt x="407" y="223"/>
                  </a:lnTo>
                  <a:lnTo>
                    <a:pt x="407" y="215"/>
                  </a:lnTo>
                  <a:lnTo>
                    <a:pt x="399" y="199"/>
                  </a:lnTo>
                  <a:lnTo>
                    <a:pt x="391" y="183"/>
                  </a:lnTo>
                  <a:lnTo>
                    <a:pt x="383" y="183"/>
                  </a:lnTo>
                  <a:lnTo>
                    <a:pt x="383" y="175"/>
                  </a:lnTo>
                  <a:lnTo>
                    <a:pt x="375" y="183"/>
                  </a:lnTo>
                  <a:lnTo>
                    <a:pt x="367" y="183"/>
                  </a:lnTo>
                  <a:lnTo>
                    <a:pt x="359" y="183"/>
                  </a:lnTo>
                  <a:lnTo>
                    <a:pt x="343" y="183"/>
                  </a:lnTo>
                  <a:lnTo>
                    <a:pt x="327" y="183"/>
                  </a:lnTo>
                  <a:lnTo>
                    <a:pt x="311" y="191"/>
                  </a:lnTo>
                  <a:lnTo>
                    <a:pt x="303" y="191"/>
                  </a:lnTo>
                  <a:lnTo>
                    <a:pt x="295" y="183"/>
                  </a:lnTo>
                  <a:lnTo>
                    <a:pt x="287" y="191"/>
                  </a:lnTo>
                  <a:lnTo>
                    <a:pt x="263" y="207"/>
                  </a:lnTo>
                  <a:lnTo>
                    <a:pt x="247" y="215"/>
                  </a:lnTo>
                  <a:lnTo>
                    <a:pt x="247" y="223"/>
                  </a:lnTo>
                  <a:lnTo>
                    <a:pt x="239" y="239"/>
                  </a:lnTo>
                  <a:lnTo>
                    <a:pt x="231" y="247"/>
                  </a:lnTo>
                  <a:lnTo>
                    <a:pt x="231" y="255"/>
                  </a:lnTo>
                  <a:lnTo>
                    <a:pt x="215" y="271"/>
                  </a:lnTo>
                  <a:lnTo>
                    <a:pt x="191" y="279"/>
                  </a:lnTo>
                  <a:lnTo>
                    <a:pt x="183" y="287"/>
                  </a:lnTo>
                  <a:lnTo>
                    <a:pt x="183" y="303"/>
                  </a:lnTo>
                  <a:lnTo>
                    <a:pt x="175" y="311"/>
                  </a:lnTo>
                  <a:lnTo>
                    <a:pt x="175" y="319"/>
                  </a:lnTo>
                  <a:lnTo>
                    <a:pt x="175" y="327"/>
                  </a:lnTo>
                  <a:lnTo>
                    <a:pt x="175" y="335"/>
                  </a:lnTo>
                  <a:lnTo>
                    <a:pt x="167" y="343"/>
                  </a:lnTo>
                  <a:lnTo>
                    <a:pt x="159" y="343"/>
                  </a:lnTo>
                  <a:lnTo>
                    <a:pt x="151" y="335"/>
                  </a:lnTo>
                  <a:lnTo>
                    <a:pt x="143" y="327"/>
                  </a:lnTo>
                  <a:lnTo>
                    <a:pt x="135" y="327"/>
                  </a:lnTo>
                  <a:lnTo>
                    <a:pt x="127" y="327"/>
                  </a:lnTo>
                  <a:lnTo>
                    <a:pt x="135" y="327"/>
                  </a:lnTo>
                  <a:lnTo>
                    <a:pt x="143" y="319"/>
                  </a:lnTo>
                  <a:lnTo>
                    <a:pt x="143" y="303"/>
                  </a:lnTo>
                  <a:lnTo>
                    <a:pt x="135" y="295"/>
                  </a:lnTo>
                  <a:lnTo>
                    <a:pt x="127" y="287"/>
                  </a:lnTo>
                  <a:lnTo>
                    <a:pt x="119" y="287"/>
                  </a:lnTo>
                  <a:lnTo>
                    <a:pt x="111" y="287"/>
                  </a:lnTo>
                  <a:lnTo>
                    <a:pt x="103" y="279"/>
                  </a:lnTo>
                  <a:lnTo>
                    <a:pt x="103" y="271"/>
                  </a:lnTo>
                  <a:lnTo>
                    <a:pt x="111" y="263"/>
                  </a:lnTo>
                  <a:lnTo>
                    <a:pt x="119" y="247"/>
                  </a:lnTo>
                  <a:lnTo>
                    <a:pt x="119" y="231"/>
                  </a:lnTo>
                  <a:lnTo>
                    <a:pt x="111" y="215"/>
                  </a:lnTo>
                  <a:lnTo>
                    <a:pt x="95" y="199"/>
                  </a:lnTo>
                  <a:lnTo>
                    <a:pt x="79" y="183"/>
                  </a:lnTo>
                  <a:lnTo>
                    <a:pt x="71" y="183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804" y="2410"/>
              <a:ext cx="490" cy="266"/>
            </a:xfrm>
            <a:custGeom>
              <a:avLst/>
              <a:gdLst>
                <a:gd name="T0" fmla="*/ 20 w 550"/>
                <a:gd name="T1" fmla="*/ 16 h 343"/>
                <a:gd name="T2" fmla="*/ 4 w 550"/>
                <a:gd name="T3" fmla="*/ 16 h 343"/>
                <a:gd name="T4" fmla="*/ 4 w 550"/>
                <a:gd name="T5" fmla="*/ 15 h 343"/>
                <a:gd name="T6" fmla="*/ 12 w 550"/>
                <a:gd name="T7" fmla="*/ 13 h 343"/>
                <a:gd name="T8" fmla="*/ 23 w 550"/>
                <a:gd name="T9" fmla="*/ 12 h 343"/>
                <a:gd name="T10" fmla="*/ 40 w 550"/>
                <a:gd name="T11" fmla="*/ 10 h 343"/>
                <a:gd name="T12" fmla="*/ 45 w 550"/>
                <a:gd name="T13" fmla="*/ 7 h 343"/>
                <a:gd name="T14" fmla="*/ 48 w 550"/>
                <a:gd name="T15" fmla="*/ 6 h 343"/>
                <a:gd name="T16" fmla="*/ 53 w 550"/>
                <a:gd name="T17" fmla="*/ 4 h 343"/>
                <a:gd name="T18" fmla="*/ 62 w 550"/>
                <a:gd name="T19" fmla="*/ 2 h 343"/>
                <a:gd name="T20" fmla="*/ 68 w 550"/>
                <a:gd name="T21" fmla="*/ 4 h 343"/>
                <a:gd name="T22" fmla="*/ 85 w 550"/>
                <a:gd name="T23" fmla="*/ 5 h 343"/>
                <a:gd name="T24" fmla="*/ 93 w 550"/>
                <a:gd name="T25" fmla="*/ 5 h 343"/>
                <a:gd name="T26" fmla="*/ 101 w 550"/>
                <a:gd name="T27" fmla="*/ 5 h 343"/>
                <a:gd name="T28" fmla="*/ 103 w 550"/>
                <a:gd name="T29" fmla="*/ 4 h 343"/>
                <a:gd name="T30" fmla="*/ 111 w 550"/>
                <a:gd name="T31" fmla="*/ 2 h 343"/>
                <a:gd name="T32" fmla="*/ 113 w 550"/>
                <a:gd name="T33" fmla="*/ 2 h 343"/>
                <a:gd name="T34" fmla="*/ 127 w 550"/>
                <a:gd name="T35" fmla="*/ 0 h 343"/>
                <a:gd name="T36" fmla="*/ 143 w 550"/>
                <a:gd name="T37" fmla="*/ 2 h 343"/>
                <a:gd name="T38" fmla="*/ 159 w 550"/>
                <a:gd name="T39" fmla="*/ 2 h 343"/>
                <a:gd name="T40" fmla="*/ 168 w 550"/>
                <a:gd name="T41" fmla="*/ 4 h 343"/>
                <a:gd name="T42" fmla="*/ 165 w 550"/>
                <a:gd name="T43" fmla="*/ 6 h 343"/>
                <a:gd name="T44" fmla="*/ 171 w 550"/>
                <a:gd name="T45" fmla="*/ 9 h 343"/>
                <a:gd name="T46" fmla="*/ 159 w 550"/>
                <a:gd name="T47" fmla="*/ 12 h 343"/>
                <a:gd name="T48" fmla="*/ 143 w 550"/>
                <a:gd name="T49" fmla="*/ 16 h 343"/>
                <a:gd name="T50" fmla="*/ 137 w 550"/>
                <a:gd name="T51" fmla="*/ 16 h 343"/>
                <a:gd name="T52" fmla="*/ 135 w 550"/>
                <a:gd name="T53" fmla="*/ 19 h 343"/>
                <a:gd name="T54" fmla="*/ 128 w 550"/>
                <a:gd name="T55" fmla="*/ 18 h 343"/>
                <a:gd name="T56" fmla="*/ 127 w 550"/>
                <a:gd name="T57" fmla="*/ 16 h 343"/>
                <a:gd name="T58" fmla="*/ 120 w 550"/>
                <a:gd name="T59" fmla="*/ 13 h 343"/>
                <a:gd name="T60" fmla="*/ 113 w 550"/>
                <a:gd name="T61" fmla="*/ 15 h 343"/>
                <a:gd name="T62" fmla="*/ 98 w 550"/>
                <a:gd name="T63" fmla="*/ 16 h 343"/>
                <a:gd name="T64" fmla="*/ 90 w 550"/>
                <a:gd name="T65" fmla="*/ 16 h 343"/>
                <a:gd name="T66" fmla="*/ 78 w 550"/>
                <a:gd name="T67" fmla="*/ 17 h 343"/>
                <a:gd name="T68" fmla="*/ 73 w 550"/>
                <a:gd name="T69" fmla="*/ 20 h 343"/>
                <a:gd name="T70" fmla="*/ 57 w 550"/>
                <a:gd name="T71" fmla="*/ 22 h 343"/>
                <a:gd name="T72" fmla="*/ 54 w 550"/>
                <a:gd name="T73" fmla="*/ 26 h 343"/>
                <a:gd name="T74" fmla="*/ 53 w 550"/>
                <a:gd name="T75" fmla="*/ 26 h 343"/>
                <a:gd name="T76" fmla="*/ 45 w 550"/>
                <a:gd name="T77" fmla="*/ 26 h 343"/>
                <a:gd name="T78" fmla="*/ 43 w 550"/>
                <a:gd name="T79" fmla="*/ 26 h 343"/>
                <a:gd name="T80" fmla="*/ 43 w 550"/>
                <a:gd name="T81" fmla="*/ 23 h 343"/>
                <a:gd name="T82" fmla="*/ 34 w 550"/>
                <a:gd name="T83" fmla="*/ 22 h 343"/>
                <a:gd name="T84" fmla="*/ 34 w 550"/>
                <a:gd name="T85" fmla="*/ 20 h 343"/>
                <a:gd name="T86" fmla="*/ 34 w 550"/>
                <a:gd name="T87" fmla="*/ 17 h 343"/>
                <a:gd name="T88" fmla="*/ 23 w 550"/>
                <a:gd name="T89" fmla="*/ 15 h 34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50"/>
                <a:gd name="T136" fmla="*/ 0 h 343"/>
                <a:gd name="T137" fmla="*/ 550 w 550"/>
                <a:gd name="T138" fmla="*/ 343 h 34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50" h="343">
                  <a:moveTo>
                    <a:pt x="71" y="183"/>
                  </a:moveTo>
                  <a:lnTo>
                    <a:pt x="63" y="183"/>
                  </a:lnTo>
                  <a:lnTo>
                    <a:pt x="63" y="191"/>
                  </a:lnTo>
                  <a:lnTo>
                    <a:pt x="48" y="191"/>
                  </a:lnTo>
                  <a:lnTo>
                    <a:pt x="24" y="191"/>
                  </a:lnTo>
                  <a:lnTo>
                    <a:pt x="8" y="199"/>
                  </a:lnTo>
                  <a:lnTo>
                    <a:pt x="0" y="199"/>
                  </a:lnTo>
                  <a:lnTo>
                    <a:pt x="0" y="191"/>
                  </a:lnTo>
                  <a:lnTo>
                    <a:pt x="8" y="183"/>
                  </a:lnTo>
                  <a:lnTo>
                    <a:pt x="16" y="183"/>
                  </a:lnTo>
                  <a:lnTo>
                    <a:pt x="32" y="183"/>
                  </a:lnTo>
                  <a:lnTo>
                    <a:pt x="40" y="175"/>
                  </a:lnTo>
                  <a:lnTo>
                    <a:pt x="48" y="175"/>
                  </a:lnTo>
                  <a:lnTo>
                    <a:pt x="63" y="167"/>
                  </a:lnTo>
                  <a:lnTo>
                    <a:pt x="71" y="151"/>
                  </a:lnTo>
                  <a:lnTo>
                    <a:pt x="79" y="143"/>
                  </a:lnTo>
                  <a:lnTo>
                    <a:pt x="95" y="143"/>
                  </a:lnTo>
                  <a:lnTo>
                    <a:pt x="127" y="127"/>
                  </a:lnTo>
                  <a:lnTo>
                    <a:pt x="135" y="120"/>
                  </a:lnTo>
                  <a:lnTo>
                    <a:pt x="135" y="112"/>
                  </a:lnTo>
                  <a:lnTo>
                    <a:pt x="143" y="96"/>
                  </a:lnTo>
                  <a:lnTo>
                    <a:pt x="143" y="88"/>
                  </a:lnTo>
                  <a:lnTo>
                    <a:pt x="143" y="80"/>
                  </a:lnTo>
                  <a:lnTo>
                    <a:pt x="151" y="80"/>
                  </a:lnTo>
                  <a:lnTo>
                    <a:pt x="159" y="64"/>
                  </a:lnTo>
                  <a:lnTo>
                    <a:pt x="159" y="56"/>
                  </a:lnTo>
                  <a:lnTo>
                    <a:pt x="167" y="48"/>
                  </a:lnTo>
                  <a:lnTo>
                    <a:pt x="175" y="48"/>
                  </a:lnTo>
                  <a:lnTo>
                    <a:pt x="191" y="40"/>
                  </a:lnTo>
                  <a:lnTo>
                    <a:pt x="199" y="32"/>
                  </a:lnTo>
                  <a:lnTo>
                    <a:pt x="199" y="24"/>
                  </a:lnTo>
                  <a:lnTo>
                    <a:pt x="207" y="32"/>
                  </a:lnTo>
                  <a:lnTo>
                    <a:pt x="215" y="56"/>
                  </a:lnTo>
                  <a:lnTo>
                    <a:pt x="231" y="72"/>
                  </a:lnTo>
                  <a:lnTo>
                    <a:pt x="255" y="72"/>
                  </a:lnTo>
                  <a:lnTo>
                    <a:pt x="271" y="72"/>
                  </a:lnTo>
                  <a:lnTo>
                    <a:pt x="279" y="72"/>
                  </a:lnTo>
                  <a:lnTo>
                    <a:pt x="287" y="72"/>
                  </a:lnTo>
                  <a:lnTo>
                    <a:pt x="295" y="72"/>
                  </a:lnTo>
                  <a:lnTo>
                    <a:pt x="303" y="72"/>
                  </a:lnTo>
                  <a:lnTo>
                    <a:pt x="311" y="72"/>
                  </a:lnTo>
                  <a:lnTo>
                    <a:pt x="319" y="72"/>
                  </a:lnTo>
                  <a:lnTo>
                    <a:pt x="319" y="64"/>
                  </a:lnTo>
                  <a:lnTo>
                    <a:pt x="319" y="56"/>
                  </a:lnTo>
                  <a:lnTo>
                    <a:pt x="327" y="56"/>
                  </a:lnTo>
                  <a:lnTo>
                    <a:pt x="335" y="48"/>
                  </a:lnTo>
                  <a:lnTo>
                    <a:pt x="343" y="40"/>
                  </a:lnTo>
                  <a:lnTo>
                    <a:pt x="351" y="24"/>
                  </a:lnTo>
                  <a:lnTo>
                    <a:pt x="351" y="8"/>
                  </a:lnTo>
                  <a:lnTo>
                    <a:pt x="351" y="0"/>
                  </a:lnTo>
                  <a:lnTo>
                    <a:pt x="359" y="8"/>
                  </a:lnTo>
                  <a:lnTo>
                    <a:pt x="367" y="8"/>
                  </a:lnTo>
                  <a:lnTo>
                    <a:pt x="383" y="8"/>
                  </a:lnTo>
                  <a:lnTo>
                    <a:pt x="399" y="0"/>
                  </a:lnTo>
                  <a:lnTo>
                    <a:pt x="422" y="0"/>
                  </a:lnTo>
                  <a:lnTo>
                    <a:pt x="446" y="8"/>
                  </a:lnTo>
                  <a:lnTo>
                    <a:pt x="454" y="8"/>
                  </a:lnTo>
                  <a:lnTo>
                    <a:pt x="470" y="16"/>
                  </a:lnTo>
                  <a:lnTo>
                    <a:pt x="494" y="32"/>
                  </a:lnTo>
                  <a:lnTo>
                    <a:pt x="502" y="32"/>
                  </a:lnTo>
                  <a:lnTo>
                    <a:pt x="518" y="40"/>
                  </a:lnTo>
                  <a:lnTo>
                    <a:pt x="534" y="40"/>
                  </a:lnTo>
                  <a:lnTo>
                    <a:pt x="534" y="48"/>
                  </a:lnTo>
                  <a:lnTo>
                    <a:pt x="534" y="56"/>
                  </a:lnTo>
                  <a:lnTo>
                    <a:pt x="526" y="72"/>
                  </a:lnTo>
                  <a:lnTo>
                    <a:pt x="526" y="80"/>
                  </a:lnTo>
                  <a:lnTo>
                    <a:pt x="526" y="88"/>
                  </a:lnTo>
                  <a:lnTo>
                    <a:pt x="534" y="96"/>
                  </a:lnTo>
                  <a:lnTo>
                    <a:pt x="542" y="112"/>
                  </a:lnTo>
                  <a:lnTo>
                    <a:pt x="550" y="120"/>
                  </a:lnTo>
                  <a:lnTo>
                    <a:pt x="534" y="127"/>
                  </a:lnTo>
                  <a:lnTo>
                    <a:pt x="502" y="151"/>
                  </a:lnTo>
                  <a:lnTo>
                    <a:pt x="470" y="167"/>
                  </a:lnTo>
                  <a:lnTo>
                    <a:pt x="462" y="183"/>
                  </a:lnTo>
                  <a:lnTo>
                    <a:pt x="454" y="191"/>
                  </a:lnTo>
                  <a:lnTo>
                    <a:pt x="454" y="199"/>
                  </a:lnTo>
                  <a:lnTo>
                    <a:pt x="446" y="207"/>
                  </a:lnTo>
                  <a:lnTo>
                    <a:pt x="438" y="207"/>
                  </a:lnTo>
                  <a:lnTo>
                    <a:pt x="438" y="215"/>
                  </a:lnTo>
                  <a:lnTo>
                    <a:pt x="438" y="223"/>
                  </a:lnTo>
                  <a:lnTo>
                    <a:pt x="430" y="239"/>
                  </a:lnTo>
                  <a:lnTo>
                    <a:pt x="422" y="239"/>
                  </a:lnTo>
                  <a:lnTo>
                    <a:pt x="414" y="239"/>
                  </a:lnTo>
                  <a:lnTo>
                    <a:pt x="407" y="231"/>
                  </a:lnTo>
                  <a:lnTo>
                    <a:pt x="407" y="223"/>
                  </a:lnTo>
                  <a:lnTo>
                    <a:pt x="407" y="215"/>
                  </a:lnTo>
                  <a:lnTo>
                    <a:pt x="399" y="199"/>
                  </a:lnTo>
                  <a:lnTo>
                    <a:pt x="391" y="183"/>
                  </a:lnTo>
                  <a:lnTo>
                    <a:pt x="383" y="183"/>
                  </a:lnTo>
                  <a:lnTo>
                    <a:pt x="383" y="175"/>
                  </a:lnTo>
                  <a:lnTo>
                    <a:pt x="375" y="183"/>
                  </a:lnTo>
                  <a:lnTo>
                    <a:pt x="367" y="183"/>
                  </a:lnTo>
                  <a:lnTo>
                    <a:pt x="359" y="183"/>
                  </a:lnTo>
                  <a:lnTo>
                    <a:pt x="343" y="183"/>
                  </a:lnTo>
                  <a:lnTo>
                    <a:pt x="327" y="183"/>
                  </a:lnTo>
                  <a:lnTo>
                    <a:pt x="311" y="191"/>
                  </a:lnTo>
                  <a:lnTo>
                    <a:pt x="303" y="191"/>
                  </a:lnTo>
                  <a:lnTo>
                    <a:pt x="295" y="183"/>
                  </a:lnTo>
                  <a:lnTo>
                    <a:pt x="287" y="191"/>
                  </a:lnTo>
                  <a:lnTo>
                    <a:pt x="263" y="207"/>
                  </a:lnTo>
                  <a:lnTo>
                    <a:pt x="247" y="215"/>
                  </a:lnTo>
                  <a:lnTo>
                    <a:pt x="247" y="223"/>
                  </a:lnTo>
                  <a:lnTo>
                    <a:pt x="239" y="239"/>
                  </a:lnTo>
                  <a:lnTo>
                    <a:pt x="231" y="247"/>
                  </a:lnTo>
                  <a:lnTo>
                    <a:pt x="231" y="255"/>
                  </a:lnTo>
                  <a:lnTo>
                    <a:pt x="215" y="271"/>
                  </a:lnTo>
                  <a:lnTo>
                    <a:pt x="191" y="279"/>
                  </a:lnTo>
                  <a:lnTo>
                    <a:pt x="183" y="287"/>
                  </a:lnTo>
                  <a:lnTo>
                    <a:pt x="183" y="303"/>
                  </a:lnTo>
                  <a:lnTo>
                    <a:pt x="175" y="311"/>
                  </a:lnTo>
                  <a:lnTo>
                    <a:pt x="175" y="319"/>
                  </a:lnTo>
                  <a:lnTo>
                    <a:pt x="175" y="327"/>
                  </a:lnTo>
                  <a:lnTo>
                    <a:pt x="175" y="335"/>
                  </a:lnTo>
                  <a:lnTo>
                    <a:pt x="167" y="343"/>
                  </a:lnTo>
                  <a:lnTo>
                    <a:pt x="159" y="343"/>
                  </a:lnTo>
                  <a:lnTo>
                    <a:pt x="151" y="335"/>
                  </a:lnTo>
                  <a:lnTo>
                    <a:pt x="143" y="327"/>
                  </a:lnTo>
                  <a:lnTo>
                    <a:pt x="135" y="327"/>
                  </a:lnTo>
                  <a:lnTo>
                    <a:pt x="127" y="327"/>
                  </a:lnTo>
                  <a:lnTo>
                    <a:pt x="135" y="327"/>
                  </a:lnTo>
                  <a:lnTo>
                    <a:pt x="143" y="319"/>
                  </a:lnTo>
                  <a:lnTo>
                    <a:pt x="143" y="303"/>
                  </a:lnTo>
                  <a:lnTo>
                    <a:pt x="135" y="295"/>
                  </a:lnTo>
                  <a:lnTo>
                    <a:pt x="127" y="287"/>
                  </a:lnTo>
                  <a:lnTo>
                    <a:pt x="119" y="287"/>
                  </a:lnTo>
                  <a:lnTo>
                    <a:pt x="111" y="287"/>
                  </a:lnTo>
                  <a:lnTo>
                    <a:pt x="103" y="279"/>
                  </a:lnTo>
                  <a:lnTo>
                    <a:pt x="103" y="271"/>
                  </a:lnTo>
                  <a:lnTo>
                    <a:pt x="111" y="263"/>
                  </a:lnTo>
                  <a:lnTo>
                    <a:pt x="119" y="247"/>
                  </a:lnTo>
                  <a:lnTo>
                    <a:pt x="119" y="231"/>
                  </a:lnTo>
                  <a:lnTo>
                    <a:pt x="111" y="215"/>
                  </a:lnTo>
                  <a:lnTo>
                    <a:pt x="95" y="199"/>
                  </a:lnTo>
                  <a:lnTo>
                    <a:pt x="79" y="183"/>
                  </a:lnTo>
                  <a:lnTo>
                    <a:pt x="71" y="183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335" y="2268"/>
              <a:ext cx="64" cy="93"/>
            </a:xfrm>
            <a:custGeom>
              <a:avLst/>
              <a:gdLst>
                <a:gd name="T0" fmla="*/ 0 w 72"/>
                <a:gd name="T1" fmla="*/ 9 h 120"/>
                <a:gd name="T2" fmla="*/ 0 w 72"/>
                <a:gd name="T3" fmla="*/ 8 h 120"/>
                <a:gd name="T4" fmla="*/ 4 w 72"/>
                <a:gd name="T5" fmla="*/ 7 h 120"/>
                <a:gd name="T6" fmla="*/ 4 w 72"/>
                <a:gd name="T7" fmla="*/ 6 h 120"/>
                <a:gd name="T8" fmla="*/ 8 w 72"/>
                <a:gd name="T9" fmla="*/ 4 h 120"/>
                <a:gd name="T10" fmla="*/ 10 w 72"/>
                <a:gd name="T11" fmla="*/ 3 h 120"/>
                <a:gd name="T12" fmla="*/ 12 w 72"/>
                <a:gd name="T13" fmla="*/ 2 h 120"/>
                <a:gd name="T14" fmla="*/ 15 w 72"/>
                <a:gd name="T15" fmla="*/ 2 h 120"/>
                <a:gd name="T16" fmla="*/ 18 w 72"/>
                <a:gd name="T17" fmla="*/ 0 h 120"/>
                <a:gd name="T18" fmla="*/ 22 w 72"/>
                <a:gd name="T19" fmla="*/ 0 h 120"/>
                <a:gd name="T20" fmla="*/ 22 w 72"/>
                <a:gd name="T21" fmla="*/ 2 h 120"/>
                <a:gd name="T22" fmla="*/ 22 w 72"/>
                <a:gd name="T23" fmla="*/ 2 h 120"/>
                <a:gd name="T24" fmla="*/ 20 w 72"/>
                <a:gd name="T25" fmla="*/ 4 h 120"/>
                <a:gd name="T26" fmla="*/ 18 w 72"/>
                <a:gd name="T27" fmla="*/ 4 h 120"/>
                <a:gd name="T28" fmla="*/ 18 w 72"/>
                <a:gd name="T29" fmla="*/ 5 h 120"/>
                <a:gd name="T30" fmla="*/ 18 w 72"/>
                <a:gd name="T31" fmla="*/ 6 h 120"/>
                <a:gd name="T32" fmla="*/ 12 w 72"/>
                <a:gd name="T33" fmla="*/ 7 h 120"/>
                <a:gd name="T34" fmla="*/ 8 w 72"/>
                <a:gd name="T35" fmla="*/ 9 h 120"/>
                <a:gd name="T36" fmla="*/ 4 w 72"/>
                <a:gd name="T37" fmla="*/ 9 h 120"/>
                <a:gd name="T38" fmla="*/ 0 w 72"/>
                <a:gd name="T39" fmla="*/ 9 h 120"/>
                <a:gd name="T40" fmla="*/ 0 w 72"/>
                <a:gd name="T41" fmla="*/ 9 h 120"/>
                <a:gd name="T42" fmla="*/ 0 w 72"/>
                <a:gd name="T43" fmla="*/ 8 h 120"/>
                <a:gd name="T44" fmla="*/ 0 w 72"/>
                <a:gd name="T45" fmla="*/ 9 h 12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2"/>
                <a:gd name="T70" fmla="*/ 0 h 120"/>
                <a:gd name="T71" fmla="*/ 72 w 72"/>
                <a:gd name="T72" fmla="*/ 120 h 12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2" h="120">
                  <a:moveTo>
                    <a:pt x="0" y="112"/>
                  </a:moveTo>
                  <a:lnTo>
                    <a:pt x="0" y="104"/>
                  </a:lnTo>
                  <a:lnTo>
                    <a:pt x="8" y="96"/>
                  </a:lnTo>
                  <a:lnTo>
                    <a:pt x="16" y="80"/>
                  </a:lnTo>
                  <a:lnTo>
                    <a:pt x="24" y="56"/>
                  </a:lnTo>
                  <a:lnTo>
                    <a:pt x="32" y="40"/>
                  </a:lnTo>
                  <a:lnTo>
                    <a:pt x="40" y="16"/>
                  </a:lnTo>
                  <a:lnTo>
                    <a:pt x="48" y="8"/>
                  </a:lnTo>
                  <a:lnTo>
                    <a:pt x="56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56" y="64"/>
                  </a:lnTo>
                  <a:lnTo>
                    <a:pt x="56" y="80"/>
                  </a:lnTo>
                  <a:lnTo>
                    <a:pt x="40" y="96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0" y="120"/>
                  </a:lnTo>
                  <a:lnTo>
                    <a:pt x="0" y="112"/>
                  </a:lnTo>
                  <a:lnTo>
                    <a:pt x="0" y="104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335" y="2268"/>
              <a:ext cx="64" cy="93"/>
            </a:xfrm>
            <a:custGeom>
              <a:avLst/>
              <a:gdLst>
                <a:gd name="T0" fmla="*/ 0 w 72"/>
                <a:gd name="T1" fmla="*/ 9 h 120"/>
                <a:gd name="T2" fmla="*/ 0 w 72"/>
                <a:gd name="T3" fmla="*/ 8 h 120"/>
                <a:gd name="T4" fmla="*/ 4 w 72"/>
                <a:gd name="T5" fmla="*/ 7 h 120"/>
                <a:gd name="T6" fmla="*/ 4 w 72"/>
                <a:gd name="T7" fmla="*/ 6 h 120"/>
                <a:gd name="T8" fmla="*/ 8 w 72"/>
                <a:gd name="T9" fmla="*/ 4 h 120"/>
                <a:gd name="T10" fmla="*/ 10 w 72"/>
                <a:gd name="T11" fmla="*/ 3 h 120"/>
                <a:gd name="T12" fmla="*/ 12 w 72"/>
                <a:gd name="T13" fmla="*/ 2 h 120"/>
                <a:gd name="T14" fmla="*/ 15 w 72"/>
                <a:gd name="T15" fmla="*/ 2 h 120"/>
                <a:gd name="T16" fmla="*/ 18 w 72"/>
                <a:gd name="T17" fmla="*/ 0 h 120"/>
                <a:gd name="T18" fmla="*/ 22 w 72"/>
                <a:gd name="T19" fmla="*/ 0 h 120"/>
                <a:gd name="T20" fmla="*/ 22 w 72"/>
                <a:gd name="T21" fmla="*/ 2 h 120"/>
                <a:gd name="T22" fmla="*/ 22 w 72"/>
                <a:gd name="T23" fmla="*/ 2 h 120"/>
                <a:gd name="T24" fmla="*/ 20 w 72"/>
                <a:gd name="T25" fmla="*/ 4 h 120"/>
                <a:gd name="T26" fmla="*/ 18 w 72"/>
                <a:gd name="T27" fmla="*/ 4 h 120"/>
                <a:gd name="T28" fmla="*/ 18 w 72"/>
                <a:gd name="T29" fmla="*/ 5 h 120"/>
                <a:gd name="T30" fmla="*/ 18 w 72"/>
                <a:gd name="T31" fmla="*/ 6 h 120"/>
                <a:gd name="T32" fmla="*/ 12 w 72"/>
                <a:gd name="T33" fmla="*/ 7 h 120"/>
                <a:gd name="T34" fmla="*/ 8 w 72"/>
                <a:gd name="T35" fmla="*/ 9 h 120"/>
                <a:gd name="T36" fmla="*/ 4 w 72"/>
                <a:gd name="T37" fmla="*/ 9 h 120"/>
                <a:gd name="T38" fmla="*/ 0 w 72"/>
                <a:gd name="T39" fmla="*/ 9 h 120"/>
                <a:gd name="T40" fmla="*/ 0 w 72"/>
                <a:gd name="T41" fmla="*/ 9 h 120"/>
                <a:gd name="T42" fmla="*/ 0 w 72"/>
                <a:gd name="T43" fmla="*/ 8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2"/>
                <a:gd name="T67" fmla="*/ 0 h 120"/>
                <a:gd name="T68" fmla="*/ 72 w 7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2" h="120">
                  <a:moveTo>
                    <a:pt x="0" y="112"/>
                  </a:moveTo>
                  <a:lnTo>
                    <a:pt x="0" y="104"/>
                  </a:lnTo>
                  <a:lnTo>
                    <a:pt x="8" y="96"/>
                  </a:lnTo>
                  <a:lnTo>
                    <a:pt x="16" y="80"/>
                  </a:lnTo>
                  <a:lnTo>
                    <a:pt x="24" y="56"/>
                  </a:lnTo>
                  <a:lnTo>
                    <a:pt x="32" y="40"/>
                  </a:lnTo>
                  <a:lnTo>
                    <a:pt x="40" y="16"/>
                  </a:lnTo>
                  <a:lnTo>
                    <a:pt x="48" y="8"/>
                  </a:lnTo>
                  <a:lnTo>
                    <a:pt x="56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56" y="64"/>
                  </a:lnTo>
                  <a:lnTo>
                    <a:pt x="56" y="80"/>
                  </a:lnTo>
                  <a:lnTo>
                    <a:pt x="40" y="96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0" y="120"/>
                  </a:lnTo>
                  <a:lnTo>
                    <a:pt x="0" y="112"/>
                  </a:lnTo>
                  <a:lnTo>
                    <a:pt x="0" y="104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626" y="1816"/>
              <a:ext cx="1777" cy="779"/>
            </a:xfrm>
            <a:custGeom>
              <a:avLst/>
              <a:gdLst>
                <a:gd name="T0" fmla="*/ 482 w 1995"/>
                <a:gd name="T1" fmla="*/ 9 h 1006"/>
                <a:gd name="T2" fmla="*/ 444 w 1995"/>
                <a:gd name="T3" fmla="*/ 13 h 1006"/>
                <a:gd name="T4" fmla="*/ 412 w 1995"/>
                <a:gd name="T5" fmla="*/ 19 h 1006"/>
                <a:gd name="T6" fmla="*/ 391 w 1995"/>
                <a:gd name="T7" fmla="*/ 16 h 1006"/>
                <a:gd name="T8" fmla="*/ 399 w 1995"/>
                <a:gd name="T9" fmla="*/ 10 h 1006"/>
                <a:gd name="T10" fmla="*/ 413 w 1995"/>
                <a:gd name="T11" fmla="*/ 5 h 1006"/>
                <a:gd name="T12" fmla="*/ 384 w 1995"/>
                <a:gd name="T13" fmla="*/ 9 h 1006"/>
                <a:gd name="T14" fmla="*/ 379 w 1995"/>
                <a:gd name="T15" fmla="*/ 16 h 1006"/>
                <a:gd name="T16" fmla="*/ 356 w 1995"/>
                <a:gd name="T17" fmla="*/ 26 h 1006"/>
                <a:gd name="T18" fmla="*/ 331 w 1995"/>
                <a:gd name="T19" fmla="*/ 30 h 1006"/>
                <a:gd name="T20" fmla="*/ 333 w 1995"/>
                <a:gd name="T21" fmla="*/ 34 h 1006"/>
                <a:gd name="T22" fmla="*/ 314 w 1995"/>
                <a:gd name="T23" fmla="*/ 38 h 1006"/>
                <a:gd name="T24" fmla="*/ 286 w 1995"/>
                <a:gd name="T25" fmla="*/ 39 h 1006"/>
                <a:gd name="T26" fmla="*/ 267 w 1995"/>
                <a:gd name="T27" fmla="*/ 36 h 1006"/>
                <a:gd name="T28" fmla="*/ 249 w 1995"/>
                <a:gd name="T29" fmla="*/ 36 h 1006"/>
                <a:gd name="T30" fmla="*/ 203 w 1995"/>
                <a:gd name="T31" fmla="*/ 38 h 1006"/>
                <a:gd name="T32" fmla="*/ 176 w 1995"/>
                <a:gd name="T33" fmla="*/ 36 h 1006"/>
                <a:gd name="T34" fmla="*/ 149 w 1995"/>
                <a:gd name="T35" fmla="*/ 36 h 1006"/>
                <a:gd name="T36" fmla="*/ 120 w 1995"/>
                <a:gd name="T37" fmla="*/ 38 h 1006"/>
                <a:gd name="T38" fmla="*/ 75 w 1995"/>
                <a:gd name="T39" fmla="*/ 46 h 1006"/>
                <a:gd name="T40" fmla="*/ 40 w 1995"/>
                <a:gd name="T41" fmla="*/ 51 h 1006"/>
                <a:gd name="T42" fmla="*/ 27 w 1995"/>
                <a:gd name="T43" fmla="*/ 53 h 1006"/>
                <a:gd name="T44" fmla="*/ 10 w 1995"/>
                <a:gd name="T45" fmla="*/ 54 h 1006"/>
                <a:gd name="T46" fmla="*/ 4 w 1995"/>
                <a:gd name="T47" fmla="*/ 59 h 1006"/>
                <a:gd name="T48" fmla="*/ 23 w 1995"/>
                <a:gd name="T49" fmla="*/ 60 h 1006"/>
                <a:gd name="T50" fmla="*/ 33 w 1995"/>
                <a:gd name="T51" fmla="*/ 61 h 1006"/>
                <a:gd name="T52" fmla="*/ 62 w 1995"/>
                <a:gd name="T53" fmla="*/ 62 h 1006"/>
                <a:gd name="T54" fmla="*/ 83 w 1995"/>
                <a:gd name="T55" fmla="*/ 65 h 1006"/>
                <a:gd name="T56" fmla="*/ 83 w 1995"/>
                <a:gd name="T57" fmla="*/ 62 h 1006"/>
                <a:gd name="T58" fmla="*/ 102 w 1995"/>
                <a:gd name="T59" fmla="*/ 59 h 1006"/>
                <a:gd name="T60" fmla="*/ 131 w 1995"/>
                <a:gd name="T61" fmla="*/ 58 h 1006"/>
                <a:gd name="T62" fmla="*/ 208 w 1995"/>
                <a:gd name="T63" fmla="*/ 54 h 1006"/>
                <a:gd name="T64" fmla="*/ 250 w 1995"/>
                <a:gd name="T65" fmla="*/ 54 h 1006"/>
                <a:gd name="T66" fmla="*/ 286 w 1995"/>
                <a:gd name="T67" fmla="*/ 54 h 1006"/>
                <a:gd name="T68" fmla="*/ 261 w 1995"/>
                <a:gd name="T69" fmla="*/ 60 h 1006"/>
                <a:gd name="T70" fmla="*/ 261 w 1995"/>
                <a:gd name="T71" fmla="*/ 67 h 1006"/>
                <a:gd name="T72" fmla="*/ 271 w 1995"/>
                <a:gd name="T73" fmla="*/ 70 h 1006"/>
                <a:gd name="T74" fmla="*/ 300 w 1995"/>
                <a:gd name="T75" fmla="*/ 78 h 1006"/>
                <a:gd name="T76" fmla="*/ 326 w 1995"/>
                <a:gd name="T77" fmla="*/ 69 h 1006"/>
                <a:gd name="T78" fmla="*/ 354 w 1995"/>
                <a:gd name="T79" fmla="*/ 65 h 1006"/>
                <a:gd name="T80" fmla="*/ 372 w 1995"/>
                <a:gd name="T81" fmla="*/ 62 h 1006"/>
                <a:gd name="T82" fmla="*/ 354 w 1995"/>
                <a:gd name="T83" fmla="*/ 57 h 1006"/>
                <a:gd name="T84" fmla="*/ 387 w 1995"/>
                <a:gd name="T85" fmla="*/ 53 h 1006"/>
                <a:gd name="T86" fmla="*/ 399 w 1995"/>
                <a:gd name="T87" fmla="*/ 57 h 1006"/>
                <a:gd name="T88" fmla="*/ 394 w 1995"/>
                <a:gd name="T89" fmla="*/ 59 h 1006"/>
                <a:gd name="T90" fmla="*/ 446 w 1995"/>
                <a:gd name="T91" fmla="*/ 59 h 1006"/>
                <a:gd name="T92" fmla="*/ 476 w 1995"/>
                <a:gd name="T93" fmla="*/ 53 h 1006"/>
                <a:gd name="T94" fmla="*/ 495 w 1995"/>
                <a:gd name="T95" fmla="*/ 53 h 1006"/>
                <a:gd name="T96" fmla="*/ 491 w 1995"/>
                <a:gd name="T97" fmla="*/ 60 h 1006"/>
                <a:gd name="T98" fmla="*/ 509 w 1995"/>
                <a:gd name="T99" fmla="*/ 57 h 1006"/>
                <a:gd name="T100" fmla="*/ 509 w 1995"/>
                <a:gd name="T101" fmla="*/ 53 h 1006"/>
                <a:gd name="T102" fmla="*/ 534 w 1995"/>
                <a:gd name="T103" fmla="*/ 47 h 1006"/>
                <a:gd name="T104" fmla="*/ 547 w 1995"/>
                <a:gd name="T105" fmla="*/ 50 h 1006"/>
                <a:gd name="T106" fmla="*/ 544 w 1995"/>
                <a:gd name="T107" fmla="*/ 44 h 1006"/>
                <a:gd name="T108" fmla="*/ 572 w 1995"/>
                <a:gd name="T109" fmla="*/ 42 h 1006"/>
                <a:gd name="T110" fmla="*/ 562 w 1995"/>
                <a:gd name="T111" fmla="*/ 49 h 1006"/>
                <a:gd name="T112" fmla="*/ 556 w 1995"/>
                <a:gd name="T113" fmla="*/ 54 h 1006"/>
                <a:gd name="T114" fmla="*/ 590 w 1995"/>
                <a:gd name="T115" fmla="*/ 49 h 1006"/>
                <a:gd name="T116" fmla="*/ 594 w 1995"/>
                <a:gd name="T117" fmla="*/ 44 h 1006"/>
                <a:gd name="T118" fmla="*/ 617 w 1995"/>
                <a:gd name="T119" fmla="*/ 39 h 1006"/>
                <a:gd name="T120" fmla="*/ 605 w 1995"/>
                <a:gd name="T121" fmla="*/ 36 h 1006"/>
                <a:gd name="T122" fmla="*/ 613 w 1995"/>
                <a:gd name="T123" fmla="*/ 20 h 100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995"/>
                <a:gd name="T187" fmla="*/ 0 h 1006"/>
                <a:gd name="T188" fmla="*/ 1995 w 1995"/>
                <a:gd name="T189" fmla="*/ 1006 h 100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995" h="1006">
                  <a:moveTo>
                    <a:pt x="1604" y="0"/>
                  </a:moveTo>
                  <a:lnTo>
                    <a:pt x="1588" y="40"/>
                  </a:lnTo>
                  <a:lnTo>
                    <a:pt x="1572" y="56"/>
                  </a:lnTo>
                  <a:lnTo>
                    <a:pt x="1564" y="72"/>
                  </a:lnTo>
                  <a:lnTo>
                    <a:pt x="1548" y="96"/>
                  </a:lnTo>
                  <a:lnTo>
                    <a:pt x="1532" y="120"/>
                  </a:lnTo>
                  <a:lnTo>
                    <a:pt x="1524" y="128"/>
                  </a:lnTo>
                  <a:lnTo>
                    <a:pt x="1508" y="144"/>
                  </a:lnTo>
                  <a:lnTo>
                    <a:pt x="1492" y="152"/>
                  </a:lnTo>
                  <a:lnTo>
                    <a:pt x="1460" y="152"/>
                  </a:lnTo>
                  <a:lnTo>
                    <a:pt x="1436" y="160"/>
                  </a:lnTo>
                  <a:lnTo>
                    <a:pt x="1412" y="176"/>
                  </a:lnTo>
                  <a:lnTo>
                    <a:pt x="1380" y="192"/>
                  </a:lnTo>
                  <a:lnTo>
                    <a:pt x="1348" y="200"/>
                  </a:lnTo>
                  <a:lnTo>
                    <a:pt x="1332" y="200"/>
                  </a:lnTo>
                  <a:lnTo>
                    <a:pt x="1332" y="208"/>
                  </a:lnTo>
                  <a:lnTo>
                    <a:pt x="1325" y="232"/>
                  </a:lnTo>
                  <a:lnTo>
                    <a:pt x="1309" y="248"/>
                  </a:lnTo>
                  <a:lnTo>
                    <a:pt x="1293" y="248"/>
                  </a:lnTo>
                  <a:lnTo>
                    <a:pt x="1285" y="240"/>
                  </a:lnTo>
                  <a:lnTo>
                    <a:pt x="1277" y="240"/>
                  </a:lnTo>
                  <a:lnTo>
                    <a:pt x="1261" y="224"/>
                  </a:lnTo>
                  <a:lnTo>
                    <a:pt x="1245" y="216"/>
                  </a:lnTo>
                  <a:lnTo>
                    <a:pt x="1245" y="208"/>
                  </a:lnTo>
                  <a:lnTo>
                    <a:pt x="1253" y="200"/>
                  </a:lnTo>
                  <a:lnTo>
                    <a:pt x="1253" y="176"/>
                  </a:lnTo>
                  <a:lnTo>
                    <a:pt x="1253" y="152"/>
                  </a:lnTo>
                  <a:lnTo>
                    <a:pt x="1253" y="144"/>
                  </a:lnTo>
                  <a:lnTo>
                    <a:pt x="1253" y="136"/>
                  </a:lnTo>
                  <a:lnTo>
                    <a:pt x="1269" y="128"/>
                  </a:lnTo>
                  <a:lnTo>
                    <a:pt x="1285" y="112"/>
                  </a:lnTo>
                  <a:lnTo>
                    <a:pt x="1301" y="104"/>
                  </a:lnTo>
                  <a:lnTo>
                    <a:pt x="1309" y="88"/>
                  </a:lnTo>
                  <a:lnTo>
                    <a:pt x="1325" y="80"/>
                  </a:lnTo>
                  <a:lnTo>
                    <a:pt x="1325" y="72"/>
                  </a:lnTo>
                  <a:lnTo>
                    <a:pt x="1317" y="64"/>
                  </a:lnTo>
                  <a:lnTo>
                    <a:pt x="1301" y="56"/>
                  </a:lnTo>
                  <a:lnTo>
                    <a:pt x="1293" y="64"/>
                  </a:lnTo>
                  <a:lnTo>
                    <a:pt x="1269" y="72"/>
                  </a:lnTo>
                  <a:lnTo>
                    <a:pt x="1245" y="80"/>
                  </a:lnTo>
                  <a:lnTo>
                    <a:pt x="1229" y="88"/>
                  </a:lnTo>
                  <a:lnTo>
                    <a:pt x="1221" y="112"/>
                  </a:lnTo>
                  <a:lnTo>
                    <a:pt x="1221" y="128"/>
                  </a:lnTo>
                  <a:lnTo>
                    <a:pt x="1213" y="136"/>
                  </a:lnTo>
                  <a:lnTo>
                    <a:pt x="1205" y="152"/>
                  </a:lnTo>
                  <a:lnTo>
                    <a:pt x="1197" y="168"/>
                  </a:lnTo>
                  <a:lnTo>
                    <a:pt x="1197" y="184"/>
                  </a:lnTo>
                  <a:lnTo>
                    <a:pt x="1205" y="208"/>
                  </a:lnTo>
                  <a:lnTo>
                    <a:pt x="1205" y="232"/>
                  </a:lnTo>
                  <a:lnTo>
                    <a:pt x="1205" y="248"/>
                  </a:lnTo>
                  <a:lnTo>
                    <a:pt x="1189" y="280"/>
                  </a:lnTo>
                  <a:lnTo>
                    <a:pt x="1165" y="304"/>
                  </a:lnTo>
                  <a:lnTo>
                    <a:pt x="1149" y="328"/>
                  </a:lnTo>
                  <a:lnTo>
                    <a:pt x="1133" y="336"/>
                  </a:lnTo>
                  <a:lnTo>
                    <a:pt x="1117" y="344"/>
                  </a:lnTo>
                  <a:lnTo>
                    <a:pt x="1109" y="344"/>
                  </a:lnTo>
                  <a:lnTo>
                    <a:pt x="1109" y="352"/>
                  </a:lnTo>
                  <a:lnTo>
                    <a:pt x="1101" y="352"/>
                  </a:lnTo>
                  <a:lnTo>
                    <a:pt x="1077" y="375"/>
                  </a:lnTo>
                  <a:lnTo>
                    <a:pt x="1053" y="391"/>
                  </a:lnTo>
                  <a:lnTo>
                    <a:pt x="1037" y="407"/>
                  </a:lnTo>
                  <a:lnTo>
                    <a:pt x="1029" y="415"/>
                  </a:lnTo>
                  <a:lnTo>
                    <a:pt x="1037" y="423"/>
                  </a:lnTo>
                  <a:lnTo>
                    <a:pt x="1053" y="431"/>
                  </a:lnTo>
                  <a:lnTo>
                    <a:pt x="1061" y="431"/>
                  </a:lnTo>
                  <a:lnTo>
                    <a:pt x="1061" y="439"/>
                  </a:lnTo>
                  <a:lnTo>
                    <a:pt x="1053" y="447"/>
                  </a:lnTo>
                  <a:lnTo>
                    <a:pt x="1037" y="463"/>
                  </a:lnTo>
                  <a:lnTo>
                    <a:pt x="1021" y="463"/>
                  </a:lnTo>
                  <a:lnTo>
                    <a:pt x="1013" y="463"/>
                  </a:lnTo>
                  <a:lnTo>
                    <a:pt x="1013" y="471"/>
                  </a:lnTo>
                  <a:lnTo>
                    <a:pt x="997" y="487"/>
                  </a:lnTo>
                  <a:lnTo>
                    <a:pt x="973" y="503"/>
                  </a:lnTo>
                  <a:lnTo>
                    <a:pt x="958" y="511"/>
                  </a:lnTo>
                  <a:lnTo>
                    <a:pt x="950" y="511"/>
                  </a:lnTo>
                  <a:lnTo>
                    <a:pt x="942" y="511"/>
                  </a:lnTo>
                  <a:lnTo>
                    <a:pt x="926" y="503"/>
                  </a:lnTo>
                  <a:lnTo>
                    <a:pt x="910" y="495"/>
                  </a:lnTo>
                  <a:lnTo>
                    <a:pt x="894" y="479"/>
                  </a:lnTo>
                  <a:lnTo>
                    <a:pt x="886" y="463"/>
                  </a:lnTo>
                  <a:lnTo>
                    <a:pt x="870" y="455"/>
                  </a:lnTo>
                  <a:lnTo>
                    <a:pt x="870" y="447"/>
                  </a:lnTo>
                  <a:lnTo>
                    <a:pt x="870" y="455"/>
                  </a:lnTo>
                  <a:lnTo>
                    <a:pt x="846" y="455"/>
                  </a:lnTo>
                  <a:lnTo>
                    <a:pt x="830" y="463"/>
                  </a:lnTo>
                  <a:lnTo>
                    <a:pt x="822" y="463"/>
                  </a:lnTo>
                  <a:lnTo>
                    <a:pt x="814" y="455"/>
                  </a:lnTo>
                  <a:lnTo>
                    <a:pt x="806" y="455"/>
                  </a:lnTo>
                  <a:lnTo>
                    <a:pt x="806" y="463"/>
                  </a:lnTo>
                  <a:lnTo>
                    <a:pt x="790" y="463"/>
                  </a:lnTo>
                  <a:lnTo>
                    <a:pt x="766" y="455"/>
                  </a:lnTo>
                  <a:lnTo>
                    <a:pt x="750" y="455"/>
                  </a:lnTo>
                  <a:lnTo>
                    <a:pt x="734" y="463"/>
                  </a:lnTo>
                  <a:lnTo>
                    <a:pt x="702" y="479"/>
                  </a:lnTo>
                  <a:lnTo>
                    <a:pt x="670" y="487"/>
                  </a:lnTo>
                  <a:lnTo>
                    <a:pt x="646" y="487"/>
                  </a:lnTo>
                  <a:lnTo>
                    <a:pt x="638" y="479"/>
                  </a:lnTo>
                  <a:lnTo>
                    <a:pt x="630" y="479"/>
                  </a:lnTo>
                  <a:lnTo>
                    <a:pt x="614" y="471"/>
                  </a:lnTo>
                  <a:lnTo>
                    <a:pt x="599" y="463"/>
                  </a:lnTo>
                  <a:lnTo>
                    <a:pt x="591" y="471"/>
                  </a:lnTo>
                  <a:lnTo>
                    <a:pt x="559" y="471"/>
                  </a:lnTo>
                  <a:lnTo>
                    <a:pt x="535" y="471"/>
                  </a:lnTo>
                  <a:lnTo>
                    <a:pt x="519" y="463"/>
                  </a:lnTo>
                  <a:lnTo>
                    <a:pt x="511" y="463"/>
                  </a:lnTo>
                  <a:lnTo>
                    <a:pt x="503" y="463"/>
                  </a:lnTo>
                  <a:lnTo>
                    <a:pt x="487" y="463"/>
                  </a:lnTo>
                  <a:lnTo>
                    <a:pt x="471" y="463"/>
                  </a:lnTo>
                  <a:lnTo>
                    <a:pt x="455" y="463"/>
                  </a:lnTo>
                  <a:lnTo>
                    <a:pt x="431" y="463"/>
                  </a:lnTo>
                  <a:lnTo>
                    <a:pt x="415" y="463"/>
                  </a:lnTo>
                  <a:lnTo>
                    <a:pt x="407" y="463"/>
                  </a:lnTo>
                  <a:lnTo>
                    <a:pt x="391" y="471"/>
                  </a:lnTo>
                  <a:lnTo>
                    <a:pt x="383" y="487"/>
                  </a:lnTo>
                  <a:lnTo>
                    <a:pt x="367" y="495"/>
                  </a:lnTo>
                  <a:lnTo>
                    <a:pt x="343" y="503"/>
                  </a:lnTo>
                  <a:lnTo>
                    <a:pt x="311" y="535"/>
                  </a:lnTo>
                  <a:lnTo>
                    <a:pt x="287" y="567"/>
                  </a:lnTo>
                  <a:lnTo>
                    <a:pt x="263" y="583"/>
                  </a:lnTo>
                  <a:lnTo>
                    <a:pt x="240" y="599"/>
                  </a:lnTo>
                  <a:lnTo>
                    <a:pt x="216" y="615"/>
                  </a:lnTo>
                  <a:lnTo>
                    <a:pt x="200" y="623"/>
                  </a:lnTo>
                  <a:lnTo>
                    <a:pt x="184" y="631"/>
                  </a:lnTo>
                  <a:lnTo>
                    <a:pt x="160" y="639"/>
                  </a:lnTo>
                  <a:lnTo>
                    <a:pt x="144" y="647"/>
                  </a:lnTo>
                  <a:lnTo>
                    <a:pt x="128" y="663"/>
                  </a:lnTo>
                  <a:lnTo>
                    <a:pt x="120" y="679"/>
                  </a:lnTo>
                  <a:lnTo>
                    <a:pt x="112" y="679"/>
                  </a:lnTo>
                  <a:lnTo>
                    <a:pt x="104" y="679"/>
                  </a:lnTo>
                  <a:lnTo>
                    <a:pt x="104" y="687"/>
                  </a:lnTo>
                  <a:lnTo>
                    <a:pt x="96" y="687"/>
                  </a:lnTo>
                  <a:lnTo>
                    <a:pt x="88" y="687"/>
                  </a:lnTo>
                  <a:lnTo>
                    <a:pt x="80" y="687"/>
                  </a:lnTo>
                  <a:lnTo>
                    <a:pt x="72" y="687"/>
                  </a:lnTo>
                  <a:lnTo>
                    <a:pt x="64" y="687"/>
                  </a:lnTo>
                  <a:lnTo>
                    <a:pt x="56" y="687"/>
                  </a:lnTo>
                  <a:lnTo>
                    <a:pt x="40" y="687"/>
                  </a:lnTo>
                  <a:lnTo>
                    <a:pt x="32" y="695"/>
                  </a:lnTo>
                  <a:lnTo>
                    <a:pt x="24" y="703"/>
                  </a:lnTo>
                  <a:lnTo>
                    <a:pt x="16" y="711"/>
                  </a:lnTo>
                  <a:lnTo>
                    <a:pt x="8" y="727"/>
                  </a:lnTo>
                  <a:lnTo>
                    <a:pt x="0" y="751"/>
                  </a:lnTo>
                  <a:lnTo>
                    <a:pt x="0" y="759"/>
                  </a:lnTo>
                  <a:lnTo>
                    <a:pt x="8" y="759"/>
                  </a:lnTo>
                  <a:lnTo>
                    <a:pt x="16" y="767"/>
                  </a:lnTo>
                  <a:lnTo>
                    <a:pt x="16" y="775"/>
                  </a:lnTo>
                  <a:lnTo>
                    <a:pt x="24" y="775"/>
                  </a:lnTo>
                  <a:lnTo>
                    <a:pt x="32" y="775"/>
                  </a:lnTo>
                  <a:lnTo>
                    <a:pt x="56" y="775"/>
                  </a:lnTo>
                  <a:lnTo>
                    <a:pt x="72" y="783"/>
                  </a:lnTo>
                  <a:lnTo>
                    <a:pt x="72" y="791"/>
                  </a:lnTo>
                  <a:lnTo>
                    <a:pt x="80" y="791"/>
                  </a:lnTo>
                  <a:lnTo>
                    <a:pt x="80" y="799"/>
                  </a:lnTo>
                  <a:lnTo>
                    <a:pt x="88" y="799"/>
                  </a:lnTo>
                  <a:lnTo>
                    <a:pt x="96" y="799"/>
                  </a:lnTo>
                  <a:lnTo>
                    <a:pt x="104" y="791"/>
                  </a:lnTo>
                  <a:lnTo>
                    <a:pt x="112" y="791"/>
                  </a:lnTo>
                  <a:lnTo>
                    <a:pt x="128" y="791"/>
                  </a:lnTo>
                  <a:lnTo>
                    <a:pt x="152" y="783"/>
                  </a:lnTo>
                  <a:lnTo>
                    <a:pt x="160" y="783"/>
                  </a:lnTo>
                  <a:lnTo>
                    <a:pt x="176" y="783"/>
                  </a:lnTo>
                  <a:lnTo>
                    <a:pt x="200" y="799"/>
                  </a:lnTo>
                  <a:lnTo>
                    <a:pt x="216" y="815"/>
                  </a:lnTo>
                  <a:lnTo>
                    <a:pt x="232" y="831"/>
                  </a:lnTo>
                  <a:lnTo>
                    <a:pt x="240" y="831"/>
                  </a:lnTo>
                  <a:lnTo>
                    <a:pt x="255" y="831"/>
                  </a:lnTo>
                  <a:lnTo>
                    <a:pt x="255" y="823"/>
                  </a:lnTo>
                  <a:lnTo>
                    <a:pt x="263" y="831"/>
                  </a:lnTo>
                  <a:lnTo>
                    <a:pt x="287" y="839"/>
                  </a:lnTo>
                  <a:lnTo>
                    <a:pt x="295" y="839"/>
                  </a:lnTo>
                  <a:lnTo>
                    <a:pt x="295" y="831"/>
                  </a:lnTo>
                  <a:lnTo>
                    <a:pt x="279" y="815"/>
                  </a:lnTo>
                  <a:lnTo>
                    <a:pt x="263" y="807"/>
                  </a:lnTo>
                  <a:lnTo>
                    <a:pt x="263" y="799"/>
                  </a:lnTo>
                  <a:lnTo>
                    <a:pt x="263" y="783"/>
                  </a:lnTo>
                  <a:lnTo>
                    <a:pt x="279" y="759"/>
                  </a:lnTo>
                  <a:lnTo>
                    <a:pt x="303" y="743"/>
                  </a:lnTo>
                  <a:lnTo>
                    <a:pt x="327" y="735"/>
                  </a:lnTo>
                  <a:lnTo>
                    <a:pt x="335" y="751"/>
                  </a:lnTo>
                  <a:lnTo>
                    <a:pt x="327" y="759"/>
                  </a:lnTo>
                  <a:lnTo>
                    <a:pt x="335" y="767"/>
                  </a:lnTo>
                  <a:lnTo>
                    <a:pt x="351" y="775"/>
                  </a:lnTo>
                  <a:lnTo>
                    <a:pt x="359" y="775"/>
                  </a:lnTo>
                  <a:lnTo>
                    <a:pt x="367" y="767"/>
                  </a:lnTo>
                  <a:lnTo>
                    <a:pt x="383" y="759"/>
                  </a:lnTo>
                  <a:lnTo>
                    <a:pt x="415" y="751"/>
                  </a:lnTo>
                  <a:lnTo>
                    <a:pt x="463" y="751"/>
                  </a:lnTo>
                  <a:lnTo>
                    <a:pt x="503" y="743"/>
                  </a:lnTo>
                  <a:lnTo>
                    <a:pt x="551" y="719"/>
                  </a:lnTo>
                  <a:lnTo>
                    <a:pt x="599" y="711"/>
                  </a:lnTo>
                  <a:lnTo>
                    <a:pt x="638" y="703"/>
                  </a:lnTo>
                  <a:lnTo>
                    <a:pt x="662" y="703"/>
                  </a:lnTo>
                  <a:lnTo>
                    <a:pt x="702" y="695"/>
                  </a:lnTo>
                  <a:lnTo>
                    <a:pt x="726" y="687"/>
                  </a:lnTo>
                  <a:lnTo>
                    <a:pt x="750" y="679"/>
                  </a:lnTo>
                  <a:lnTo>
                    <a:pt x="774" y="687"/>
                  </a:lnTo>
                  <a:lnTo>
                    <a:pt x="790" y="703"/>
                  </a:lnTo>
                  <a:lnTo>
                    <a:pt x="798" y="703"/>
                  </a:lnTo>
                  <a:lnTo>
                    <a:pt x="814" y="711"/>
                  </a:lnTo>
                  <a:lnTo>
                    <a:pt x="838" y="719"/>
                  </a:lnTo>
                  <a:lnTo>
                    <a:pt x="854" y="719"/>
                  </a:lnTo>
                  <a:lnTo>
                    <a:pt x="878" y="711"/>
                  </a:lnTo>
                  <a:lnTo>
                    <a:pt x="902" y="703"/>
                  </a:lnTo>
                  <a:lnTo>
                    <a:pt x="910" y="703"/>
                  </a:lnTo>
                  <a:lnTo>
                    <a:pt x="910" y="719"/>
                  </a:lnTo>
                  <a:lnTo>
                    <a:pt x="902" y="743"/>
                  </a:lnTo>
                  <a:lnTo>
                    <a:pt x="886" y="759"/>
                  </a:lnTo>
                  <a:lnTo>
                    <a:pt x="870" y="775"/>
                  </a:lnTo>
                  <a:lnTo>
                    <a:pt x="846" y="783"/>
                  </a:lnTo>
                  <a:lnTo>
                    <a:pt x="830" y="775"/>
                  </a:lnTo>
                  <a:lnTo>
                    <a:pt x="822" y="775"/>
                  </a:lnTo>
                  <a:lnTo>
                    <a:pt x="830" y="783"/>
                  </a:lnTo>
                  <a:lnTo>
                    <a:pt x="838" y="807"/>
                  </a:lnTo>
                  <a:lnTo>
                    <a:pt x="838" y="823"/>
                  </a:lnTo>
                  <a:lnTo>
                    <a:pt x="838" y="847"/>
                  </a:lnTo>
                  <a:lnTo>
                    <a:pt x="830" y="871"/>
                  </a:lnTo>
                  <a:lnTo>
                    <a:pt x="822" y="887"/>
                  </a:lnTo>
                  <a:lnTo>
                    <a:pt x="814" y="887"/>
                  </a:lnTo>
                  <a:lnTo>
                    <a:pt x="822" y="894"/>
                  </a:lnTo>
                  <a:lnTo>
                    <a:pt x="830" y="902"/>
                  </a:lnTo>
                  <a:lnTo>
                    <a:pt x="846" y="910"/>
                  </a:lnTo>
                  <a:lnTo>
                    <a:pt x="862" y="918"/>
                  </a:lnTo>
                  <a:lnTo>
                    <a:pt x="878" y="942"/>
                  </a:lnTo>
                  <a:lnTo>
                    <a:pt x="878" y="958"/>
                  </a:lnTo>
                  <a:lnTo>
                    <a:pt x="886" y="974"/>
                  </a:lnTo>
                  <a:lnTo>
                    <a:pt x="918" y="990"/>
                  </a:lnTo>
                  <a:lnTo>
                    <a:pt x="942" y="1006"/>
                  </a:lnTo>
                  <a:lnTo>
                    <a:pt x="950" y="1006"/>
                  </a:lnTo>
                  <a:lnTo>
                    <a:pt x="966" y="990"/>
                  </a:lnTo>
                  <a:lnTo>
                    <a:pt x="981" y="974"/>
                  </a:lnTo>
                  <a:lnTo>
                    <a:pt x="989" y="950"/>
                  </a:lnTo>
                  <a:lnTo>
                    <a:pt x="1005" y="926"/>
                  </a:lnTo>
                  <a:lnTo>
                    <a:pt x="1021" y="910"/>
                  </a:lnTo>
                  <a:lnTo>
                    <a:pt x="1037" y="894"/>
                  </a:lnTo>
                  <a:lnTo>
                    <a:pt x="1053" y="879"/>
                  </a:lnTo>
                  <a:lnTo>
                    <a:pt x="1061" y="863"/>
                  </a:lnTo>
                  <a:lnTo>
                    <a:pt x="1061" y="855"/>
                  </a:lnTo>
                  <a:lnTo>
                    <a:pt x="1069" y="847"/>
                  </a:lnTo>
                  <a:lnTo>
                    <a:pt x="1101" y="847"/>
                  </a:lnTo>
                  <a:lnTo>
                    <a:pt x="1125" y="839"/>
                  </a:lnTo>
                  <a:lnTo>
                    <a:pt x="1133" y="831"/>
                  </a:lnTo>
                  <a:lnTo>
                    <a:pt x="1149" y="831"/>
                  </a:lnTo>
                  <a:lnTo>
                    <a:pt x="1165" y="831"/>
                  </a:lnTo>
                  <a:lnTo>
                    <a:pt x="1181" y="831"/>
                  </a:lnTo>
                  <a:lnTo>
                    <a:pt x="1181" y="815"/>
                  </a:lnTo>
                  <a:lnTo>
                    <a:pt x="1181" y="799"/>
                  </a:lnTo>
                  <a:lnTo>
                    <a:pt x="1181" y="783"/>
                  </a:lnTo>
                  <a:lnTo>
                    <a:pt x="1165" y="775"/>
                  </a:lnTo>
                  <a:lnTo>
                    <a:pt x="1149" y="767"/>
                  </a:lnTo>
                  <a:lnTo>
                    <a:pt x="1133" y="759"/>
                  </a:lnTo>
                  <a:lnTo>
                    <a:pt x="1117" y="743"/>
                  </a:lnTo>
                  <a:lnTo>
                    <a:pt x="1125" y="719"/>
                  </a:lnTo>
                  <a:lnTo>
                    <a:pt x="1133" y="703"/>
                  </a:lnTo>
                  <a:lnTo>
                    <a:pt x="1149" y="695"/>
                  </a:lnTo>
                  <a:lnTo>
                    <a:pt x="1173" y="679"/>
                  </a:lnTo>
                  <a:lnTo>
                    <a:pt x="1197" y="671"/>
                  </a:lnTo>
                  <a:lnTo>
                    <a:pt x="1213" y="663"/>
                  </a:lnTo>
                  <a:lnTo>
                    <a:pt x="1229" y="679"/>
                  </a:lnTo>
                  <a:lnTo>
                    <a:pt x="1245" y="695"/>
                  </a:lnTo>
                  <a:lnTo>
                    <a:pt x="1253" y="703"/>
                  </a:lnTo>
                  <a:lnTo>
                    <a:pt x="1269" y="711"/>
                  </a:lnTo>
                  <a:lnTo>
                    <a:pt x="1277" y="727"/>
                  </a:lnTo>
                  <a:lnTo>
                    <a:pt x="1277" y="735"/>
                  </a:lnTo>
                  <a:lnTo>
                    <a:pt x="1269" y="743"/>
                  </a:lnTo>
                  <a:lnTo>
                    <a:pt x="1245" y="751"/>
                  </a:lnTo>
                  <a:lnTo>
                    <a:pt x="1229" y="751"/>
                  </a:lnTo>
                  <a:lnTo>
                    <a:pt x="1221" y="759"/>
                  </a:lnTo>
                  <a:lnTo>
                    <a:pt x="1229" y="767"/>
                  </a:lnTo>
                  <a:lnTo>
                    <a:pt x="1237" y="767"/>
                  </a:lnTo>
                  <a:lnTo>
                    <a:pt x="1253" y="759"/>
                  </a:lnTo>
                  <a:lnTo>
                    <a:pt x="1277" y="759"/>
                  </a:lnTo>
                  <a:lnTo>
                    <a:pt x="1301" y="751"/>
                  </a:lnTo>
                  <a:lnTo>
                    <a:pt x="1317" y="751"/>
                  </a:lnTo>
                  <a:lnTo>
                    <a:pt x="1364" y="751"/>
                  </a:lnTo>
                  <a:lnTo>
                    <a:pt x="1396" y="751"/>
                  </a:lnTo>
                  <a:lnTo>
                    <a:pt x="1420" y="759"/>
                  </a:lnTo>
                  <a:lnTo>
                    <a:pt x="1444" y="767"/>
                  </a:lnTo>
                  <a:lnTo>
                    <a:pt x="1452" y="759"/>
                  </a:lnTo>
                  <a:lnTo>
                    <a:pt x="1460" y="727"/>
                  </a:lnTo>
                  <a:lnTo>
                    <a:pt x="1476" y="711"/>
                  </a:lnTo>
                  <a:lnTo>
                    <a:pt x="1492" y="703"/>
                  </a:lnTo>
                  <a:lnTo>
                    <a:pt x="1516" y="679"/>
                  </a:lnTo>
                  <a:lnTo>
                    <a:pt x="1532" y="663"/>
                  </a:lnTo>
                  <a:lnTo>
                    <a:pt x="1548" y="655"/>
                  </a:lnTo>
                  <a:lnTo>
                    <a:pt x="1564" y="663"/>
                  </a:lnTo>
                  <a:lnTo>
                    <a:pt x="1572" y="671"/>
                  </a:lnTo>
                  <a:lnTo>
                    <a:pt x="1580" y="679"/>
                  </a:lnTo>
                  <a:lnTo>
                    <a:pt x="1572" y="687"/>
                  </a:lnTo>
                  <a:lnTo>
                    <a:pt x="1564" y="703"/>
                  </a:lnTo>
                  <a:lnTo>
                    <a:pt x="1556" y="735"/>
                  </a:lnTo>
                  <a:lnTo>
                    <a:pt x="1556" y="767"/>
                  </a:lnTo>
                  <a:lnTo>
                    <a:pt x="1556" y="775"/>
                  </a:lnTo>
                  <a:lnTo>
                    <a:pt x="1564" y="775"/>
                  </a:lnTo>
                  <a:lnTo>
                    <a:pt x="1564" y="783"/>
                  </a:lnTo>
                  <a:lnTo>
                    <a:pt x="1572" y="783"/>
                  </a:lnTo>
                  <a:lnTo>
                    <a:pt x="1580" y="767"/>
                  </a:lnTo>
                  <a:lnTo>
                    <a:pt x="1596" y="751"/>
                  </a:lnTo>
                  <a:lnTo>
                    <a:pt x="1604" y="743"/>
                  </a:lnTo>
                  <a:lnTo>
                    <a:pt x="1612" y="735"/>
                  </a:lnTo>
                  <a:lnTo>
                    <a:pt x="1620" y="727"/>
                  </a:lnTo>
                  <a:lnTo>
                    <a:pt x="1620" y="719"/>
                  </a:lnTo>
                  <a:lnTo>
                    <a:pt x="1628" y="719"/>
                  </a:lnTo>
                  <a:lnTo>
                    <a:pt x="1628" y="711"/>
                  </a:lnTo>
                  <a:lnTo>
                    <a:pt x="1628" y="703"/>
                  </a:lnTo>
                  <a:lnTo>
                    <a:pt x="1628" y="695"/>
                  </a:lnTo>
                  <a:lnTo>
                    <a:pt x="1620" y="687"/>
                  </a:lnTo>
                  <a:lnTo>
                    <a:pt x="1620" y="679"/>
                  </a:lnTo>
                  <a:lnTo>
                    <a:pt x="1620" y="663"/>
                  </a:lnTo>
                  <a:lnTo>
                    <a:pt x="1628" y="647"/>
                  </a:lnTo>
                  <a:lnTo>
                    <a:pt x="1652" y="623"/>
                  </a:lnTo>
                  <a:lnTo>
                    <a:pt x="1676" y="607"/>
                  </a:lnTo>
                  <a:lnTo>
                    <a:pt x="1699" y="615"/>
                  </a:lnTo>
                  <a:lnTo>
                    <a:pt x="1715" y="623"/>
                  </a:lnTo>
                  <a:lnTo>
                    <a:pt x="1723" y="631"/>
                  </a:lnTo>
                  <a:lnTo>
                    <a:pt x="1723" y="639"/>
                  </a:lnTo>
                  <a:lnTo>
                    <a:pt x="1723" y="647"/>
                  </a:lnTo>
                  <a:lnTo>
                    <a:pt x="1731" y="647"/>
                  </a:lnTo>
                  <a:lnTo>
                    <a:pt x="1739" y="647"/>
                  </a:lnTo>
                  <a:lnTo>
                    <a:pt x="1755" y="647"/>
                  </a:lnTo>
                  <a:lnTo>
                    <a:pt x="1747" y="631"/>
                  </a:lnTo>
                  <a:lnTo>
                    <a:pt x="1739" y="615"/>
                  </a:lnTo>
                  <a:lnTo>
                    <a:pt x="1739" y="607"/>
                  </a:lnTo>
                  <a:lnTo>
                    <a:pt x="1739" y="591"/>
                  </a:lnTo>
                  <a:lnTo>
                    <a:pt x="1731" y="575"/>
                  </a:lnTo>
                  <a:lnTo>
                    <a:pt x="1739" y="559"/>
                  </a:lnTo>
                  <a:lnTo>
                    <a:pt x="1755" y="543"/>
                  </a:lnTo>
                  <a:lnTo>
                    <a:pt x="1771" y="535"/>
                  </a:lnTo>
                  <a:lnTo>
                    <a:pt x="1795" y="527"/>
                  </a:lnTo>
                  <a:lnTo>
                    <a:pt x="1811" y="535"/>
                  </a:lnTo>
                  <a:lnTo>
                    <a:pt x="1819" y="543"/>
                  </a:lnTo>
                  <a:lnTo>
                    <a:pt x="1827" y="551"/>
                  </a:lnTo>
                  <a:lnTo>
                    <a:pt x="1827" y="567"/>
                  </a:lnTo>
                  <a:lnTo>
                    <a:pt x="1827" y="583"/>
                  </a:lnTo>
                  <a:lnTo>
                    <a:pt x="1819" y="591"/>
                  </a:lnTo>
                  <a:lnTo>
                    <a:pt x="1803" y="599"/>
                  </a:lnTo>
                  <a:lnTo>
                    <a:pt x="1787" y="623"/>
                  </a:lnTo>
                  <a:lnTo>
                    <a:pt x="1771" y="647"/>
                  </a:lnTo>
                  <a:lnTo>
                    <a:pt x="1763" y="663"/>
                  </a:lnTo>
                  <a:lnTo>
                    <a:pt x="1763" y="671"/>
                  </a:lnTo>
                  <a:lnTo>
                    <a:pt x="1763" y="679"/>
                  </a:lnTo>
                  <a:lnTo>
                    <a:pt x="1763" y="687"/>
                  </a:lnTo>
                  <a:lnTo>
                    <a:pt x="1771" y="703"/>
                  </a:lnTo>
                  <a:lnTo>
                    <a:pt x="1779" y="711"/>
                  </a:lnTo>
                  <a:lnTo>
                    <a:pt x="1795" y="703"/>
                  </a:lnTo>
                  <a:lnTo>
                    <a:pt x="1819" y="671"/>
                  </a:lnTo>
                  <a:lnTo>
                    <a:pt x="1851" y="647"/>
                  </a:lnTo>
                  <a:lnTo>
                    <a:pt x="1875" y="631"/>
                  </a:lnTo>
                  <a:lnTo>
                    <a:pt x="1875" y="623"/>
                  </a:lnTo>
                  <a:lnTo>
                    <a:pt x="1875" y="615"/>
                  </a:lnTo>
                  <a:lnTo>
                    <a:pt x="1875" y="599"/>
                  </a:lnTo>
                  <a:lnTo>
                    <a:pt x="1875" y="591"/>
                  </a:lnTo>
                  <a:lnTo>
                    <a:pt x="1883" y="583"/>
                  </a:lnTo>
                  <a:lnTo>
                    <a:pt x="1891" y="575"/>
                  </a:lnTo>
                  <a:lnTo>
                    <a:pt x="1891" y="567"/>
                  </a:lnTo>
                  <a:lnTo>
                    <a:pt x="1891" y="559"/>
                  </a:lnTo>
                  <a:lnTo>
                    <a:pt x="1899" y="551"/>
                  </a:lnTo>
                  <a:lnTo>
                    <a:pt x="1915" y="543"/>
                  </a:lnTo>
                  <a:lnTo>
                    <a:pt x="1939" y="527"/>
                  </a:lnTo>
                  <a:lnTo>
                    <a:pt x="1955" y="519"/>
                  </a:lnTo>
                  <a:lnTo>
                    <a:pt x="1963" y="511"/>
                  </a:lnTo>
                  <a:lnTo>
                    <a:pt x="1955" y="503"/>
                  </a:lnTo>
                  <a:lnTo>
                    <a:pt x="1931" y="487"/>
                  </a:lnTo>
                  <a:lnTo>
                    <a:pt x="1923" y="471"/>
                  </a:lnTo>
                  <a:lnTo>
                    <a:pt x="1931" y="463"/>
                  </a:lnTo>
                  <a:lnTo>
                    <a:pt x="1931" y="455"/>
                  </a:lnTo>
                  <a:lnTo>
                    <a:pt x="1923" y="455"/>
                  </a:lnTo>
                  <a:lnTo>
                    <a:pt x="1915" y="439"/>
                  </a:lnTo>
                  <a:lnTo>
                    <a:pt x="1915" y="415"/>
                  </a:lnTo>
                  <a:lnTo>
                    <a:pt x="1915" y="383"/>
                  </a:lnTo>
                  <a:lnTo>
                    <a:pt x="1923" y="336"/>
                  </a:lnTo>
                  <a:lnTo>
                    <a:pt x="1931" y="288"/>
                  </a:lnTo>
                  <a:lnTo>
                    <a:pt x="1947" y="264"/>
                  </a:lnTo>
                  <a:lnTo>
                    <a:pt x="1963" y="248"/>
                  </a:lnTo>
                  <a:lnTo>
                    <a:pt x="1979" y="232"/>
                  </a:lnTo>
                  <a:lnTo>
                    <a:pt x="1995" y="216"/>
                  </a:lnTo>
                  <a:lnTo>
                    <a:pt x="1995" y="208"/>
                  </a:lnTo>
                  <a:lnTo>
                    <a:pt x="1604" y="0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626" y="1816"/>
              <a:ext cx="1777" cy="779"/>
            </a:xfrm>
            <a:custGeom>
              <a:avLst/>
              <a:gdLst>
                <a:gd name="T0" fmla="*/ 482 w 1995"/>
                <a:gd name="T1" fmla="*/ 9 h 1006"/>
                <a:gd name="T2" fmla="*/ 444 w 1995"/>
                <a:gd name="T3" fmla="*/ 13 h 1006"/>
                <a:gd name="T4" fmla="*/ 412 w 1995"/>
                <a:gd name="T5" fmla="*/ 19 h 1006"/>
                <a:gd name="T6" fmla="*/ 391 w 1995"/>
                <a:gd name="T7" fmla="*/ 16 h 1006"/>
                <a:gd name="T8" fmla="*/ 399 w 1995"/>
                <a:gd name="T9" fmla="*/ 10 h 1006"/>
                <a:gd name="T10" fmla="*/ 413 w 1995"/>
                <a:gd name="T11" fmla="*/ 5 h 1006"/>
                <a:gd name="T12" fmla="*/ 384 w 1995"/>
                <a:gd name="T13" fmla="*/ 9 h 1006"/>
                <a:gd name="T14" fmla="*/ 379 w 1995"/>
                <a:gd name="T15" fmla="*/ 16 h 1006"/>
                <a:gd name="T16" fmla="*/ 356 w 1995"/>
                <a:gd name="T17" fmla="*/ 26 h 1006"/>
                <a:gd name="T18" fmla="*/ 331 w 1995"/>
                <a:gd name="T19" fmla="*/ 30 h 1006"/>
                <a:gd name="T20" fmla="*/ 333 w 1995"/>
                <a:gd name="T21" fmla="*/ 34 h 1006"/>
                <a:gd name="T22" fmla="*/ 314 w 1995"/>
                <a:gd name="T23" fmla="*/ 38 h 1006"/>
                <a:gd name="T24" fmla="*/ 286 w 1995"/>
                <a:gd name="T25" fmla="*/ 39 h 1006"/>
                <a:gd name="T26" fmla="*/ 267 w 1995"/>
                <a:gd name="T27" fmla="*/ 36 h 1006"/>
                <a:gd name="T28" fmla="*/ 249 w 1995"/>
                <a:gd name="T29" fmla="*/ 36 h 1006"/>
                <a:gd name="T30" fmla="*/ 203 w 1995"/>
                <a:gd name="T31" fmla="*/ 38 h 1006"/>
                <a:gd name="T32" fmla="*/ 176 w 1995"/>
                <a:gd name="T33" fmla="*/ 36 h 1006"/>
                <a:gd name="T34" fmla="*/ 149 w 1995"/>
                <a:gd name="T35" fmla="*/ 36 h 1006"/>
                <a:gd name="T36" fmla="*/ 120 w 1995"/>
                <a:gd name="T37" fmla="*/ 38 h 1006"/>
                <a:gd name="T38" fmla="*/ 75 w 1995"/>
                <a:gd name="T39" fmla="*/ 46 h 1006"/>
                <a:gd name="T40" fmla="*/ 40 w 1995"/>
                <a:gd name="T41" fmla="*/ 51 h 1006"/>
                <a:gd name="T42" fmla="*/ 27 w 1995"/>
                <a:gd name="T43" fmla="*/ 53 h 1006"/>
                <a:gd name="T44" fmla="*/ 10 w 1995"/>
                <a:gd name="T45" fmla="*/ 54 h 1006"/>
                <a:gd name="T46" fmla="*/ 4 w 1995"/>
                <a:gd name="T47" fmla="*/ 59 h 1006"/>
                <a:gd name="T48" fmla="*/ 23 w 1995"/>
                <a:gd name="T49" fmla="*/ 60 h 1006"/>
                <a:gd name="T50" fmla="*/ 33 w 1995"/>
                <a:gd name="T51" fmla="*/ 61 h 1006"/>
                <a:gd name="T52" fmla="*/ 62 w 1995"/>
                <a:gd name="T53" fmla="*/ 62 h 1006"/>
                <a:gd name="T54" fmla="*/ 83 w 1995"/>
                <a:gd name="T55" fmla="*/ 65 h 1006"/>
                <a:gd name="T56" fmla="*/ 83 w 1995"/>
                <a:gd name="T57" fmla="*/ 62 h 1006"/>
                <a:gd name="T58" fmla="*/ 102 w 1995"/>
                <a:gd name="T59" fmla="*/ 59 h 1006"/>
                <a:gd name="T60" fmla="*/ 131 w 1995"/>
                <a:gd name="T61" fmla="*/ 58 h 1006"/>
                <a:gd name="T62" fmla="*/ 208 w 1995"/>
                <a:gd name="T63" fmla="*/ 54 h 1006"/>
                <a:gd name="T64" fmla="*/ 250 w 1995"/>
                <a:gd name="T65" fmla="*/ 54 h 1006"/>
                <a:gd name="T66" fmla="*/ 286 w 1995"/>
                <a:gd name="T67" fmla="*/ 54 h 1006"/>
                <a:gd name="T68" fmla="*/ 261 w 1995"/>
                <a:gd name="T69" fmla="*/ 60 h 1006"/>
                <a:gd name="T70" fmla="*/ 261 w 1995"/>
                <a:gd name="T71" fmla="*/ 67 h 1006"/>
                <a:gd name="T72" fmla="*/ 271 w 1995"/>
                <a:gd name="T73" fmla="*/ 70 h 1006"/>
                <a:gd name="T74" fmla="*/ 300 w 1995"/>
                <a:gd name="T75" fmla="*/ 78 h 1006"/>
                <a:gd name="T76" fmla="*/ 326 w 1995"/>
                <a:gd name="T77" fmla="*/ 69 h 1006"/>
                <a:gd name="T78" fmla="*/ 354 w 1995"/>
                <a:gd name="T79" fmla="*/ 65 h 1006"/>
                <a:gd name="T80" fmla="*/ 372 w 1995"/>
                <a:gd name="T81" fmla="*/ 62 h 1006"/>
                <a:gd name="T82" fmla="*/ 354 w 1995"/>
                <a:gd name="T83" fmla="*/ 57 h 1006"/>
                <a:gd name="T84" fmla="*/ 387 w 1995"/>
                <a:gd name="T85" fmla="*/ 53 h 1006"/>
                <a:gd name="T86" fmla="*/ 399 w 1995"/>
                <a:gd name="T87" fmla="*/ 57 h 1006"/>
                <a:gd name="T88" fmla="*/ 394 w 1995"/>
                <a:gd name="T89" fmla="*/ 59 h 1006"/>
                <a:gd name="T90" fmla="*/ 446 w 1995"/>
                <a:gd name="T91" fmla="*/ 59 h 1006"/>
                <a:gd name="T92" fmla="*/ 476 w 1995"/>
                <a:gd name="T93" fmla="*/ 53 h 1006"/>
                <a:gd name="T94" fmla="*/ 495 w 1995"/>
                <a:gd name="T95" fmla="*/ 53 h 1006"/>
                <a:gd name="T96" fmla="*/ 491 w 1995"/>
                <a:gd name="T97" fmla="*/ 60 h 1006"/>
                <a:gd name="T98" fmla="*/ 509 w 1995"/>
                <a:gd name="T99" fmla="*/ 57 h 1006"/>
                <a:gd name="T100" fmla="*/ 509 w 1995"/>
                <a:gd name="T101" fmla="*/ 53 h 1006"/>
                <a:gd name="T102" fmla="*/ 534 w 1995"/>
                <a:gd name="T103" fmla="*/ 47 h 1006"/>
                <a:gd name="T104" fmla="*/ 547 w 1995"/>
                <a:gd name="T105" fmla="*/ 50 h 1006"/>
                <a:gd name="T106" fmla="*/ 544 w 1995"/>
                <a:gd name="T107" fmla="*/ 44 h 1006"/>
                <a:gd name="T108" fmla="*/ 572 w 1995"/>
                <a:gd name="T109" fmla="*/ 42 h 1006"/>
                <a:gd name="T110" fmla="*/ 562 w 1995"/>
                <a:gd name="T111" fmla="*/ 49 h 1006"/>
                <a:gd name="T112" fmla="*/ 556 w 1995"/>
                <a:gd name="T113" fmla="*/ 54 h 1006"/>
                <a:gd name="T114" fmla="*/ 590 w 1995"/>
                <a:gd name="T115" fmla="*/ 49 h 1006"/>
                <a:gd name="T116" fmla="*/ 594 w 1995"/>
                <a:gd name="T117" fmla="*/ 44 h 1006"/>
                <a:gd name="T118" fmla="*/ 617 w 1995"/>
                <a:gd name="T119" fmla="*/ 39 h 1006"/>
                <a:gd name="T120" fmla="*/ 605 w 1995"/>
                <a:gd name="T121" fmla="*/ 36 h 1006"/>
                <a:gd name="T122" fmla="*/ 613 w 1995"/>
                <a:gd name="T123" fmla="*/ 20 h 100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995"/>
                <a:gd name="T187" fmla="*/ 0 h 1006"/>
                <a:gd name="T188" fmla="*/ 1995 w 1995"/>
                <a:gd name="T189" fmla="*/ 1006 h 100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995" h="1006">
                  <a:moveTo>
                    <a:pt x="1604" y="0"/>
                  </a:moveTo>
                  <a:lnTo>
                    <a:pt x="1588" y="40"/>
                  </a:lnTo>
                  <a:lnTo>
                    <a:pt x="1572" y="56"/>
                  </a:lnTo>
                  <a:lnTo>
                    <a:pt x="1564" y="72"/>
                  </a:lnTo>
                  <a:lnTo>
                    <a:pt x="1548" y="96"/>
                  </a:lnTo>
                  <a:lnTo>
                    <a:pt x="1532" y="120"/>
                  </a:lnTo>
                  <a:lnTo>
                    <a:pt x="1524" y="128"/>
                  </a:lnTo>
                  <a:lnTo>
                    <a:pt x="1508" y="144"/>
                  </a:lnTo>
                  <a:lnTo>
                    <a:pt x="1492" y="152"/>
                  </a:lnTo>
                  <a:lnTo>
                    <a:pt x="1460" y="152"/>
                  </a:lnTo>
                  <a:lnTo>
                    <a:pt x="1436" y="160"/>
                  </a:lnTo>
                  <a:lnTo>
                    <a:pt x="1412" y="176"/>
                  </a:lnTo>
                  <a:lnTo>
                    <a:pt x="1380" y="192"/>
                  </a:lnTo>
                  <a:lnTo>
                    <a:pt x="1348" y="200"/>
                  </a:lnTo>
                  <a:lnTo>
                    <a:pt x="1332" y="200"/>
                  </a:lnTo>
                  <a:lnTo>
                    <a:pt x="1332" y="208"/>
                  </a:lnTo>
                  <a:lnTo>
                    <a:pt x="1325" y="232"/>
                  </a:lnTo>
                  <a:lnTo>
                    <a:pt x="1309" y="248"/>
                  </a:lnTo>
                  <a:lnTo>
                    <a:pt x="1293" y="248"/>
                  </a:lnTo>
                  <a:lnTo>
                    <a:pt x="1285" y="240"/>
                  </a:lnTo>
                  <a:lnTo>
                    <a:pt x="1277" y="240"/>
                  </a:lnTo>
                  <a:lnTo>
                    <a:pt x="1261" y="224"/>
                  </a:lnTo>
                  <a:lnTo>
                    <a:pt x="1245" y="216"/>
                  </a:lnTo>
                  <a:lnTo>
                    <a:pt x="1245" y="208"/>
                  </a:lnTo>
                  <a:lnTo>
                    <a:pt x="1253" y="200"/>
                  </a:lnTo>
                  <a:lnTo>
                    <a:pt x="1253" y="176"/>
                  </a:lnTo>
                  <a:lnTo>
                    <a:pt x="1253" y="152"/>
                  </a:lnTo>
                  <a:lnTo>
                    <a:pt x="1253" y="144"/>
                  </a:lnTo>
                  <a:lnTo>
                    <a:pt x="1253" y="136"/>
                  </a:lnTo>
                  <a:lnTo>
                    <a:pt x="1269" y="128"/>
                  </a:lnTo>
                  <a:lnTo>
                    <a:pt x="1285" y="112"/>
                  </a:lnTo>
                  <a:lnTo>
                    <a:pt x="1301" y="104"/>
                  </a:lnTo>
                  <a:lnTo>
                    <a:pt x="1309" y="88"/>
                  </a:lnTo>
                  <a:lnTo>
                    <a:pt x="1325" y="80"/>
                  </a:lnTo>
                  <a:lnTo>
                    <a:pt x="1325" y="72"/>
                  </a:lnTo>
                  <a:lnTo>
                    <a:pt x="1317" y="64"/>
                  </a:lnTo>
                  <a:lnTo>
                    <a:pt x="1301" y="56"/>
                  </a:lnTo>
                  <a:lnTo>
                    <a:pt x="1293" y="64"/>
                  </a:lnTo>
                  <a:lnTo>
                    <a:pt x="1269" y="72"/>
                  </a:lnTo>
                  <a:lnTo>
                    <a:pt x="1245" y="80"/>
                  </a:lnTo>
                  <a:lnTo>
                    <a:pt x="1229" y="88"/>
                  </a:lnTo>
                  <a:lnTo>
                    <a:pt x="1221" y="112"/>
                  </a:lnTo>
                  <a:lnTo>
                    <a:pt x="1221" y="128"/>
                  </a:lnTo>
                  <a:lnTo>
                    <a:pt x="1213" y="136"/>
                  </a:lnTo>
                  <a:lnTo>
                    <a:pt x="1205" y="152"/>
                  </a:lnTo>
                  <a:lnTo>
                    <a:pt x="1197" y="168"/>
                  </a:lnTo>
                  <a:lnTo>
                    <a:pt x="1197" y="184"/>
                  </a:lnTo>
                  <a:lnTo>
                    <a:pt x="1205" y="208"/>
                  </a:lnTo>
                  <a:lnTo>
                    <a:pt x="1205" y="232"/>
                  </a:lnTo>
                  <a:lnTo>
                    <a:pt x="1205" y="248"/>
                  </a:lnTo>
                  <a:lnTo>
                    <a:pt x="1189" y="280"/>
                  </a:lnTo>
                  <a:lnTo>
                    <a:pt x="1165" y="304"/>
                  </a:lnTo>
                  <a:lnTo>
                    <a:pt x="1149" y="328"/>
                  </a:lnTo>
                  <a:lnTo>
                    <a:pt x="1133" y="336"/>
                  </a:lnTo>
                  <a:lnTo>
                    <a:pt x="1117" y="344"/>
                  </a:lnTo>
                  <a:lnTo>
                    <a:pt x="1109" y="344"/>
                  </a:lnTo>
                  <a:lnTo>
                    <a:pt x="1109" y="352"/>
                  </a:lnTo>
                  <a:lnTo>
                    <a:pt x="1101" y="352"/>
                  </a:lnTo>
                  <a:lnTo>
                    <a:pt x="1077" y="375"/>
                  </a:lnTo>
                  <a:lnTo>
                    <a:pt x="1053" y="391"/>
                  </a:lnTo>
                  <a:lnTo>
                    <a:pt x="1037" y="407"/>
                  </a:lnTo>
                  <a:lnTo>
                    <a:pt x="1029" y="415"/>
                  </a:lnTo>
                  <a:lnTo>
                    <a:pt x="1037" y="423"/>
                  </a:lnTo>
                  <a:lnTo>
                    <a:pt x="1053" y="431"/>
                  </a:lnTo>
                  <a:lnTo>
                    <a:pt x="1061" y="431"/>
                  </a:lnTo>
                  <a:lnTo>
                    <a:pt x="1061" y="439"/>
                  </a:lnTo>
                  <a:lnTo>
                    <a:pt x="1053" y="447"/>
                  </a:lnTo>
                  <a:lnTo>
                    <a:pt x="1037" y="463"/>
                  </a:lnTo>
                  <a:lnTo>
                    <a:pt x="1021" y="463"/>
                  </a:lnTo>
                  <a:lnTo>
                    <a:pt x="1013" y="463"/>
                  </a:lnTo>
                  <a:lnTo>
                    <a:pt x="1013" y="471"/>
                  </a:lnTo>
                  <a:lnTo>
                    <a:pt x="997" y="487"/>
                  </a:lnTo>
                  <a:lnTo>
                    <a:pt x="973" y="503"/>
                  </a:lnTo>
                  <a:lnTo>
                    <a:pt x="958" y="511"/>
                  </a:lnTo>
                  <a:lnTo>
                    <a:pt x="950" y="511"/>
                  </a:lnTo>
                  <a:lnTo>
                    <a:pt x="942" y="511"/>
                  </a:lnTo>
                  <a:lnTo>
                    <a:pt x="926" y="503"/>
                  </a:lnTo>
                  <a:lnTo>
                    <a:pt x="910" y="495"/>
                  </a:lnTo>
                  <a:lnTo>
                    <a:pt x="894" y="479"/>
                  </a:lnTo>
                  <a:lnTo>
                    <a:pt x="886" y="463"/>
                  </a:lnTo>
                  <a:lnTo>
                    <a:pt x="870" y="455"/>
                  </a:lnTo>
                  <a:lnTo>
                    <a:pt x="870" y="447"/>
                  </a:lnTo>
                  <a:lnTo>
                    <a:pt x="870" y="455"/>
                  </a:lnTo>
                  <a:lnTo>
                    <a:pt x="846" y="455"/>
                  </a:lnTo>
                  <a:lnTo>
                    <a:pt x="830" y="463"/>
                  </a:lnTo>
                  <a:lnTo>
                    <a:pt x="822" y="463"/>
                  </a:lnTo>
                  <a:lnTo>
                    <a:pt x="814" y="455"/>
                  </a:lnTo>
                  <a:lnTo>
                    <a:pt x="806" y="455"/>
                  </a:lnTo>
                  <a:lnTo>
                    <a:pt x="806" y="463"/>
                  </a:lnTo>
                  <a:lnTo>
                    <a:pt x="790" y="463"/>
                  </a:lnTo>
                  <a:lnTo>
                    <a:pt x="766" y="455"/>
                  </a:lnTo>
                  <a:lnTo>
                    <a:pt x="750" y="455"/>
                  </a:lnTo>
                  <a:lnTo>
                    <a:pt x="734" y="463"/>
                  </a:lnTo>
                  <a:lnTo>
                    <a:pt x="702" y="479"/>
                  </a:lnTo>
                  <a:lnTo>
                    <a:pt x="670" y="487"/>
                  </a:lnTo>
                  <a:lnTo>
                    <a:pt x="646" y="487"/>
                  </a:lnTo>
                  <a:lnTo>
                    <a:pt x="638" y="479"/>
                  </a:lnTo>
                  <a:lnTo>
                    <a:pt x="630" y="479"/>
                  </a:lnTo>
                  <a:lnTo>
                    <a:pt x="614" y="471"/>
                  </a:lnTo>
                  <a:lnTo>
                    <a:pt x="599" y="463"/>
                  </a:lnTo>
                  <a:lnTo>
                    <a:pt x="591" y="471"/>
                  </a:lnTo>
                  <a:lnTo>
                    <a:pt x="559" y="471"/>
                  </a:lnTo>
                  <a:lnTo>
                    <a:pt x="535" y="471"/>
                  </a:lnTo>
                  <a:lnTo>
                    <a:pt x="519" y="463"/>
                  </a:lnTo>
                  <a:lnTo>
                    <a:pt x="511" y="463"/>
                  </a:lnTo>
                  <a:lnTo>
                    <a:pt x="503" y="463"/>
                  </a:lnTo>
                  <a:lnTo>
                    <a:pt x="487" y="463"/>
                  </a:lnTo>
                  <a:lnTo>
                    <a:pt x="471" y="463"/>
                  </a:lnTo>
                  <a:lnTo>
                    <a:pt x="455" y="463"/>
                  </a:lnTo>
                  <a:lnTo>
                    <a:pt x="431" y="463"/>
                  </a:lnTo>
                  <a:lnTo>
                    <a:pt x="415" y="463"/>
                  </a:lnTo>
                  <a:lnTo>
                    <a:pt x="407" y="463"/>
                  </a:lnTo>
                  <a:lnTo>
                    <a:pt x="391" y="471"/>
                  </a:lnTo>
                  <a:lnTo>
                    <a:pt x="383" y="487"/>
                  </a:lnTo>
                  <a:lnTo>
                    <a:pt x="367" y="495"/>
                  </a:lnTo>
                  <a:lnTo>
                    <a:pt x="343" y="503"/>
                  </a:lnTo>
                  <a:lnTo>
                    <a:pt x="311" y="535"/>
                  </a:lnTo>
                  <a:lnTo>
                    <a:pt x="287" y="567"/>
                  </a:lnTo>
                  <a:lnTo>
                    <a:pt x="263" y="583"/>
                  </a:lnTo>
                  <a:lnTo>
                    <a:pt x="240" y="599"/>
                  </a:lnTo>
                  <a:lnTo>
                    <a:pt x="216" y="615"/>
                  </a:lnTo>
                  <a:lnTo>
                    <a:pt x="200" y="623"/>
                  </a:lnTo>
                  <a:lnTo>
                    <a:pt x="184" y="631"/>
                  </a:lnTo>
                  <a:lnTo>
                    <a:pt x="160" y="639"/>
                  </a:lnTo>
                  <a:lnTo>
                    <a:pt x="144" y="647"/>
                  </a:lnTo>
                  <a:lnTo>
                    <a:pt x="128" y="663"/>
                  </a:lnTo>
                  <a:lnTo>
                    <a:pt x="120" y="679"/>
                  </a:lnTo>
                  <a:lnTo>
                    <a:pt x="112" y="679"/>
                  </a:lnTo>
                  <a:lnTo>
                    <a:pt x="104" y="679"/>
                  </a:lnTo>
                  <a:lnTo>
                    <a:pt x="104" y="687"/>
                  </a:lnTo>
                  <a:lnTo>
                    <a:pt x="96" y="687"/>
                  </a:lnTo>
                  <a:lnTo>
                    <a:pt x="88" y="687"/>
                  </a:lnTo>
                  <a:lnTo>
                    <a:pt x="80" y="687"/>
                  </a:lnTo>
                  <a:lnTo>
                    <a:pt x="72" y="687"/>
                  </a:lnTo>
                  <a:lnTo>
                    <a:pt x="64" y="687"/>
                  </a:lnTo>
                  <a:lnTo>
                    <a:pt x="56" y="687"/>
                  </a:lnTo>
                  <a:lnTo>
                    <a:pt x="40" y="687"/>
                  </a:lnTo>
                  <a:lnTo>
                    <a:pt x="32" y="695"/>
                  </a:lnTo>
                  <a:lnTo>
                    <a:pt x="24" y="703"/>
                  </a:lnTo>
                  <a:lnTo>
                    <a:pt x="16" y="711"/>
                  </a:lnTo>
                  <a:lnTo>
                    <a:pt x="8" y="727"/>
                  </a:lnTo>
                  <a:lnTo>
                    <a:pt x="0" y="751"/>
                  </a:lnTo>
                  <a:lnTo>
                    <a:pt x="0" y="759"/>
                  </a:lnTo>
                  <a:lnTo>
                    <a:pt x="8" y="759"/>
                  </a:lnTo>
                  <a:lnTo>
                    <a:pt x="16" y="767"/>
                  </a:lnTo>
                  <a:lnTo>
                    <a:pt x="16" y="775"/>
                  </a:lnTo>
                  <a:lnTo>
                    <a:pt x="24" y="775"/>
                  </a:lnTo>
                  <a:lnTo>
                    <a:pt x="32" y="775"/>
                  </a:lnTo>
                  <a:lnTo>
                    <a:pt x="56" y="775"/>
                  </a:lnTo>
                  <a:lnTo>
                    <a:pt x="72" y="783"/>
                  </a:lnTo>
                  <a:lnTo>
                    <a:pt x="72" y="791"/>
                  </a:lnTo>
                  <a:lnTo>
                    <a:pt x="80" y="791"/>
                  </a:lnTo>
                  <a:lnTo>
                    <a:pt x="80" y="799"/>
                  </a:lnTo>
                  <a:lnTo>
                    <a:pt x="88" y="799"/>
                  </a:lnTo>
                  <a:lnTo>
                    <a:pt x="96" y="799"/>
                  </a:lnTo>
                  <a:lnTo>
                    <a:pt x="104" y="791"/>
                  </a:lnTo>
                  <a:lnTo>
                    <a:pt x="112" y="791"/>
                  </a:lnTo>
                  <a:lnTo>
                    <a:pt x="128" y="791"/>
                  </a:lnTo>
                  <a:lnTo>
                    <a:pt x="152" y="783"/>
                  </a:lnTo>
                  <a:lnTo>
                    <a:pt x="160" y="783"/>
                  </a:lnTo>
                  <a:lnTo>
                    <a:pt x="176" y="783"/>
                  </a:lnTo>
                  <a:lnTo>
                    <a:pt x="200" y="799"/>
                  </a:lnTo>
                  <a:lnTo>
                    <a:pt x="216" y="815"/>
                  </a:lnTo>
                  <a:lnTo>
                    <a:pt x="232" y="831"/>
                  </a:lnTo>
                  <a:lnTo>
                    <a:pt x="240" y="831"/>
                  </a:lnTo>
                  <a:lnTo>
                    <a:pt x="255" y="831"/>
                  </a:lnTo>
                  <a:lnTo>
                    <a:pt x="255" y="823"/>
                  </a:lnTo>
                  <a:lnTo>
                    <a:pt x="263" y="831"/>
                  </a:lnTo>
                  <a:lnTo>
                    <a:pt x="287" y="839"/>
                  </a:lnTo>
                  <a:lnTo>
                    <a:pt x="295" y="839"/>
                  </a:lnTo>
                  <a:lnTo>
                    <a:pt x="295" y="831"/>
                  </a:lnTo>
                  <a:lnTo>
                    <a:pt x="279" y="815"/>
                  </a:lnTo>
                  <a:lnTo>
                    <a:pt x="263" y="807"/>
                  </a:lnTo>
                  <a:lnTo>
                    <a:pt x="263" y="799"/>
                  </a:lnTo>
                  <a:lnTo>
                    <a:pt x="263" y="783"/>
                  </a:lnTo>
                  <a:lnTo>
                    <a:pt x="279" y="759"/>
                  </a:lnTo>
                  <a:lnTo>
                    <a:pt x="303" y="743"/>
                  </a:lnTo>
                  <a:lnTo>
                    <a:pt x="327" y="735"/>
                  </a:lnTo>
                  <a:lnTo>
                    <a:pt x="335" y="751"/>
                  </a:lnTo>
                  <a:lnTo>
                    <a:pt x="327" y="759"/>
                  </a:lnTo>
                  <a:lnTo>
                    <a:pt x="335" y="767"/>
                  </a:lnTo>
                  <a:lnTo>
                    <a:pt x="351" y="775"/>
                  </a:lnTo>
                  <a:lnTo>
                    <a:pt x="359" y="775"/>
                  </a:lnTo>
                  <a:lnTo>
                    <a:pt x="367" y="767"/>
                  </a:lnTo>
                  <a:lnTo>
                    <a:pt x="383" y="759"/>
                  </a:lnTo>
                  <a:lnTo>
                    <a:pt x="415" y="751"/>
                  </a:lnTo>
                  <a:lnTo>
                    <a:pt x="463" y="751"/>
                  </a:lnTo>
                  <a:lnTo>
                    <a:pt x="503" y="743"/>
                  </a:lnTo>
                  <a:lnTo>
                    <a:pt x="551" y="719"/>
                  </a:lnTo>
                  <a:lnTo>
                    <a:pt x="599" y="711"/>
                  </a:lnTo>
                  <a:lnTo>
                    <a:pt x="638" y="703"/>
                  </a:lnTo>
                  <a:lnTo>
                    <a:pt x="662" y="703"/>
                  </a:lnTo>
                  <a:lnTo>
                    <a:pt x="702" y="695"/>
                  </a:lnTo>
                  <a:lnTo>
                    <a:pt x="726" y="687"/>
                  </a:lnTo>
                  <a:lnTo>
                    <a:pt x="750" y="679"/>
                  </a:lnTo>
                  <a:lnTo>
                    <a:pt x="774" y="687"/>
                  </a:lnTo>
                  <a:lnTo>
                    <a:pt x="790" y="703"/>
                  </a:lnTo>
                  <a:lnTo>
                    <a:pt x="798" y="703"/>
                  </a:lnTo>
                  <a:lnTo>
                    <a:pt x="814" y="711"/>
                  </a:lnTo>
                  <a:lnTo>
                    <a:pt x="838" y="719"/>
                  </a:lnTo>
                  <a:lnTo>
                    <a:pt x="854" y="719"/>
                  </a:lnTo>
                  <a:lnTo>
                    <a:pt x="878" y="711"/>
                  </a:lnTo>
                  <a:lnTo>
                    <a:pt x="902" y="703"/>
                  </a:lnTo>
                  <a:lnTo>
                    <a:pt x="910" y="703"/>
                  </a:lnTo>
                  <a:lnTo>
                    <a:pt x="910" y="719"/>
                  </a:lnTo>
                  <a:lnTo>
                    <a:pt x="902" y="743"/>
                  </a:lnTo>
                  <a:lnTo>
                    <a:pt x="886" y="759"/>
                  </a:lnTo>
                  <a:lnTo>
                    <a:pt x="870" y="775"/>
                  </a:lnTo>
                  <a:lnTo>
                    <a:pt x="846" y="783"/>
                  </a:lnTo>
                  <a:lnTo>
                    <a:pt x="830" y="775"/>
                  </a:lnTo>
                  <a:lnTo>
                    <a:pt x="822" y="775"/>
                  </a:lnTo>
                  <a:lnTo>
                    <a:pt x="830" y="783"/>
                  </a:lnTo>
                  <a:lnTo>
                    <a:pt x="838" y="807"/>
                  </a:lnTo>
                  <a:lnTo>
                    <a:pt x="838" y="823"/>
                  </a:lnTo>
                  <a:lnTo>
                    <a:pt x="838" y="847"/>
                  </a:lnTo>
                  <a:lnTo>
                    <a:pt x="830" y="871"/>
                  </a:lnTo>
                  <a:lnTo>
                    <a:pt x="822" y="887"/>
                  </a:lnTo>
                  <a:lnTo>
                    <a:pt x="814" y="887"/>
                  </a:lnTo>
                  <a:lnTo>
                    <a:pt x="822" y="894"/>
                  </a:lnTo>
                  <a:lnTo>
                    <a:pt x="830" y="902"/>
                  </a:lnTo>
                  <a:lnTo>
                    <a:pt x="846" y="910"/>
                  </a:lnTo>
                  <a:lnTo>
                    <a:pt x="862" y="918"/>
                  </a:lnTo>
                  <a:lnTo>
                    <a:pt x="878" y="942"/>
                  </a:lnTo>
                  <a:lnTo>
                    <a:pt x="878" y="958"/>
                  </a:lnTo>
                  <a:lnTo>
                    <a:pt x="886" y="974"/>
                  </a:lnTo>
                  <a:lnTo>
                    <a:pt x="918" y="990"/>
                  </a:lnTo>
                  <a:lnTo>
                    <a:pt x="942" y="1006"/>
                  </a:lnTo>
                  <a:lnTo>
                    <a:pt x="950" y="1006"/>
                  </a:lnTo>
                  <a:lnTo>
                    <a:pt x="966" y="990"/>
                  </a:lnTo>
                  <a:lnTo>
                    <a:pt x="981" y="974"/>
                  </a:lnTo>
                  <a:lnTo>
                    <a:pt x="989" y="950"/>
                  </a:lnTo>
                  <a:lnTo>
                    <a:pt x="1005" y="926"/>
                  </a:lnTo>
                  <a:lnTo>
                    <a:pt x="1021" y="910"/>
                  </a:lnTo>
                  <a:lnTo>
                    <a:pt x="1037" y="894"/>
                  </a:lnTo>
                  <a:lnTo>
                    <a:pt x="1053" y="879"/>
                  </a:lnTo>
                  <a:lnTo>
                    <a:pt x="1061" y="863"/>
                  </a:lnTo>
                  <a:lnTo>
                    <a:pt x="1061" y="855"/>
                  </a:lnTo>
                  <a:lnTo>
                    <a:pt x="1069" y="847"/>
                  </a:lnTo>
                  <a:lnTo>
                    <a:pt x="1101" y="847"/>
                  </a:lnTo>
                  <a:lnTo>
                    <a:pt x="1125" y="839"/>
                  </a:lnTo>
                  <a:lnTo>
                    <a:pt x="1133" y="831"/>
                  </a:lnTo>
                  <a:lnTo>
                    <a:pt x="1149" y="831"/>
                  </a:lnTo>
                  <a:lnTo>
                    <a:pt x="1165" y="831"/>
                  </a:lnTo>
                  <a:lnTo>
                    <a:pt x="1181" y="831"/>
                  </a:lnTo>
                  <a:lnTo>
                    <a:pt x="1181" y="815"/>
                  </a:lnTo>
                  <a:lnTo>
                    <a:pt x="1181" y="799"/>
                  </a:lnTo>
                  <a:lnTo>
                    <a:pt x="1181" y="783"/>
                  </a:lnTo>
                  <a:lnTo>
                    <a:pt x="1165" y="775"/>
                  </a:lnTo>
                  <a:lnTo>
                    <a:pt x="1149" y="767"/>
                  </a:lnTo>
                  <a:lnTo>
                    <a:pt x="1133" y="759"/>
                  </a:lnTo>
                  <a:lnTo>
                    <a:pt x="1117" y="743"/>
                  </a:lnTo>
                  <a:lnTo>
                    <a:pt x="1125" y="719"/>
                  </a:lnTo>
                  <a:lnTo>
                    <a:pt x="1133" y="703"/>
                  </a:lnTo>
                  <a:lnTo>
                    <a:pt x="1149" y="695"/>
                  </a:lnTo>
                  <a:lnTo>
                    <a:pt x="1173" y="679"/>
                  </a:lnTo>
                  <a:lnTo>
                    <a:pt x="1197" y="671"/>
                  </a:lnTo>
                  <a:lnTo>
                    <a:pt x="1213" y="663"/>
                  </a:lnTo>
                  <a:lnTo>
                    <a:pt x="1229" y="679"/>
                  </a:lnTo>
                  <a:lnTo>
                    <a:pt x="1245" y="695"/>
                  </a:lnTo>
                  <a:lnTo>
                    <a:pt x="1253" y="703"/>
                  </a:lnTo>
                  <a:lnTo>
                    <a:pt x="1269" y="711"/>
                  </a:lnTo>
                  <a:lnTo>
                    <a:pt x="1277" y="727"/>
                  </a:lnTo>
                  <a:lnTo>
                    <a:pt x="1277" y="735"/>
                  </a:lnTo>
                  <a:lnTo>
                    <a:pt x="1269" y="743"/>
                  </a:lnTo>
                  <a:lnTo>
                    <a:pt x="1245" y="751"/>
                  </a:lnTo>
                  <a:lnTo>
                    <a:pt x="1229" y="751"/>
                  </a:lnTo>
                  <a:lnTo>
                    <a:pt x="1221" y="759"/>
                  </a:lnTo>
                  <a:lnTo>
                    <a:pt x="1229" y="767"/>
                  </a:lnTo>
                  <a:lnTo>
                    <a:pt x="1237" y="767"/>
                  </a:lnTo>
                  <a:lnTo>
                    <a:pt x="1253" y="759"/>
                  </a:lnTo>
                  <a:lnTo>
                    <a:pt x="1277" y="759"/>
                  </a:lnTo>
                  <a:lnTo>
                    <a:pt x="1301" y="751"/>
                  </a:lnTo>
                  <a:lnTo>
                    <a:pt x="1317" y="751"/>
                  </a:lnTo>
                  <a:lnTo>
                    <a:pt x="1364" y="751"/>
                  </a:lnTo>
                  <a:lnTo>
                    <a:pt x="1396" y="751"/>
                  </a:lnTo>
                  <a:lnTo>
                    <a:pt x="1420" y="759"/>
                  </a:lnTo>
                  <a:lnTo>
                    <a:pt x="1444" y="767"/>
                  </a:lnTo>
                  <a:lnTo>
                    <a:pt x="1452" y="759"/>
                  </a:lnTo>
                  <a:lnTo>
                    <a:pt x="1460" y="727"/>
                  </a:lnTo>
                  <a:lnTo>
                    <a:pt x="1476" y="711"/>
                  </a:lnTo>
                  <a:lnTo>
                    <a:pt x="1492" y="703"/>
                  </a:lnTo>
                  <a:lnTo>
                    <a:pt x="1516" y="679"/>
                  </a:lnTo>
                  <a:lnTo>
                    <a:pt x="1532" y="663"/>
                  </a:lnTo>
                  <a:lnTo>
                    <a:pt x="1548" y="655"/>
                  </a:lnTo>
                  <a:lnTo>
                    <a:pt x="1564" y="663"/>
                  </a:lnTo>
                  <a:lnTo>
                    <a:pt x="1572" y="671"/>
                  </a:lnTo>
                  <a:lnTo>
                    <a:pt x="1580" y="679"/>
                  </a:lnTo>
                  <a:lnTo>
                    <a:pt x="1572" y="687"/>
                  </a:lnTo>
                  <a:lnTo>
                    <a:pt x="1564" y="703"/>
                  </a:lnTo>
                  <a:lnTo>
                    <a:pt x="1556" y="735"/>
                  </a:lnTo>
                  <a:lnTo>
                    <a:pt x="1556" y="767"/>
                  </a:lnTo>
                  <a:lnTo>
                    <a:pt x="1556" y="775"/>
                  </a:lnTo>
                  <a:lnTo>
                    <a:pt x="1564" y="775"/>
                  </a:lnTo>
                  <a:lnTo>
                    <a:pt x="1564" y="783"/>
                  </a:lnTo>
                  <a:lnTo>
                    <a:pt x="1572" y="783"/>
                  </a:lnTo>
                  <a:lnTo>
                    <a:pt x="1580" y="767"/>
                  </a:lnTo>
                  <a:lnTo>
                    <a:pt x="1596" y="751"/>
                  </a:lnTo>
                  <a:lnTo>
                    <a:pt x="1604" y="743"/>
                  </a:lnTo>
                  <a:lnTo>
                    <a:pt x="1612" y="735"/>
                  </a:lnTo>
                  <a:lnTo>
                    <a:pt x="1620" y="727"/>
                  </a:lnTo>
                  <a:lnTo>
                    <a:pt x="1620" y="719"/>
                  </a:lnTo>
                  <a:lnTo>
                    <a:pt x="1628" y="719"/>
                  </a:lnTo>
                  <a:lnTo>
                    <a:pt x="1628" y="711"/>
                  </a:lnTo>
                  <a:lnTo>
                    <a:pt x="1628" y="703"/>
                  </a:lnTo>
                  <a:lnTo>
                    <a:pt x="1628" y="695"/>
                  </a:lnTo>
                  <a:lnTo>
                    <a:pt x="1620" y="687"/>
                  </a:lnTo>
                  <a:lnTo>
                    <a:pt x="1620" y="679"/>
                  </a:lnTo>
                  <a:lnTo>
                    <a:pt x="1620" y="663"/>
                  </a:lnTo>
                  <a:lnTo>
                    <a:pt x="1628" y="647"/>
                  </a:lnTo>
                  <a:lnTo>
                    <a:pt x="1652" y="623"/>
                  </a:lnTo>
                  <a:lnTo>
                    <a:pt x="1676" y="607"/>
                  </a:lnTo>
                  <a:lnTo>
                    <a:pt x="1699" y="615"/>
                  </a:lnTo>
                  <a:lnTo>
                    <a:pt x="1715" y="623"/>
                  </a:lnTo>
                  <a:lnTo>
                    <a:pt x="1723" y="631"/>
                  </a:lnTo>
                  <a:lnTo>
                    <a:pt x="1723" y="639"/>
                  </a:lnTo>
                  <a:lnTo>
                    <a:pt x="1723" y="647"/>
                  </a:lnTo>
                  <a:lnTo>
                    <a:pt x="1731" y="647"/>
                  </a:lnTo>
                  <a:lnTo>
                    <a:pt x="1739" y="647"/>
                  </a:lnTo>
                  <a:lnTo>
                    <a:pt x="1755" y="647"/>
                  </a:lnTo>
                  <a:lnTo>
                    <a:pt x="1747" y="631"/>
                  </a:lnTo>
                  <a:lnTo>
                    <a:pt x="1739" y="615"/>
                  </a:lnTo>
                  <a:lnTo>
                    <a:pt x="1739" y="607"/>
                  </a:lnTo>
                  <a:lnTo>
                    <a:pt x="1739" y="591"/>
                  </a:lnTo>
                  <a:lnTo>
                    <a:pt x="1731" y="575"/>
                  </a:lnTo>
                  <a:lnTo>
                    <a:pt x="1739" y="559"/>
                  </a:lnTo>
                  <a:lnTo>
                    <a:pt x="1755" y="543"/>
                  </a:lnTo>
                  <a:lnTo>
                    <a:pt x="1771" y="535"/>
                  </a:lnTo>
                  <a:lnTo>
                    <a:pt x="1795" y="527"/>
                  </a:lnTo>
                  <a:lnTo>
                    <a:pt x="1811" y="535"/>
                  </a:lnTo>
                  <a:lnTo>
                    <a:pt x="1819" y="543"/>
                  </a:lnTo>
                  <a:lnTo>
                    <a:pt x="1827" y="551"/>
                  </a:lnTo>
                  <a:lnTo>
                    <a:pt x="1827" y="567"/>
                  </a:lnTo>
                  <a:lnTo>
                    <a:pt x="1827" y="583"/>
                  </a:lnTo>
                  <a:lnTo>
                    <a:pt x="1819" y="591"/>
                  </a:lnTo>
                  <a:lnTo>
                    <a:pt x="1803" y="599"/>
                  </a:lnTo>
                  <a:lnTo>
                    <a:pt x="1787" y="623"/>
                  </a:lnTo>
                  <a:lnTo>
                    <a:pt x="1771" y="647"/>
                  </a:lnTo>
                  <a:lnTo>
                    <a:pt x="1763" y="663"/>
                  </a:lnTo>
                  <a:lnTo>
                    <a:pt x="1763" y="671"/>
                  </a:lnTo>
                  <a:lnTo>
                    <a:pt x="1763" y="679"/>
                  </a:lnTo>
                  <a:lnTo>
                    <a:pt x="1763" y="687"/>
                  </a:lnTo>
                  <a:lnTo>
                    <a:pt x="1771" y="703"/>
                  </a:lnTo>
                  <a:lnTo>
                    <a:pt x="1779" y="711"/>
                  </a:lnTo>
                  <a:lnTo>
                    <a:pt x="1795" y="703"/>
                  </a:lnTo>
                  <a:lnTo>
                    <a:pt x="1819" y="671"/>
                  </a:lnTo>
                  <a:lnTo>
                    <a:pt x="1851" y="647"/>
                  </a:lnTo>
                  <a:lnTo>
                    <a:pt x="1875" y="631"/>
                  </a:lnTo>
                  <a:lnTo>
                    <a:pt x="1875" y="623"/>
                  </a:lnTo>
                  <a:lnTo>
                    <a:pt x="1875" y="615"/>
                  </a:lnTo>
                  <a:lnTo>
                    <a:pt x="1875" y="599"/>
                  </a:lnTo>
                  <a:lnTo>
                    <a:pt x="1875" y="591"/>
                  </a:lnTo>
                  <a:lnTo>
                    <a:pt x="1883" y="583"/>
                  </a:lnTo>
                  <a:lnTo>
                    <a:pt x="1891" y="575"/>
                  </a:lnTo>
                  <a:lnTo>
                    <a:pt x="1891" y="567"/>
                  </a:lnTo>
                  <a:lnTo>
                    <a:pt x="1891" y="559"/>
                  </a:lnTo>
                  <a:lnTo>
                    <a:pt x="1899" y="551"/>
                  </a:lnTo>
                  <a:lnTo>
                    <a:pt x="1915" y="543"/>
                  </a:lnTo>
                  <a:lnTo>
                    <a:pt x="1939" y="527"/>
                  </a:lnTo>
                  <a:lnTo>
                    <a:pt x="1955" y="519"/>
                  </a:lnTo>
                  <a:lnTo>
                    <a:pt x="1963" y="511"/>
                  </a:lnTo>
                  <a:lnTo>
                    <a:pt x="1955" y="503"/>
                  </a:lnTo>
                  <a:lnTo>
                    <a:pt x="1931" y="487"/>
                  </a:lnTo>
                  <a:lnTo>
                    <a:pt x="1923" y="471"/>
                  </a:lnTo>
                  <a:lnTo>
                    <a:pt x="1931" y="463"/>
                  </a:lnTo>
                  <a:lnTo>
                    <a:pt x="1931" y="455"/>
                  </a:lnTo>
                  <a:lnTo>
                    <a:pt x="1923" y="455"/>
                  </a:lnTo>
                  <a:lnTo>
                    <a:pt x="1915" y="439"/>
                  </a:lnTo>
                  <a:lnTo>
                    <a:pt x="1915" y="415"/>
                  </a:lnTo>
                  <a:lnTo>
                    <a:pt x="1915" y="383"/>
                  </a:lnTo>
                  <a:lnTo>
                    <a:pt x="1923" y="336"/>
                  </a:lnTo>
                  <a:lnTo>
                    <a:pt x="1931" y="288"/>
                  </a:lnTo>
                  <a:lnTo>
                    <a:pt x="1947" y="264"/>
                  </a:lnTo>
                  <a:lnTo>
                    <a:pt x="1963" y="248"/>
                  </a:lnTo>
                  <a:lnTo>
                    <a:pt x="1979" y="232"/>
                  </a:lnTo>
                  <a:lnTo>
                    <a:pt x="1995" y="216"/>
                  </a:lnTo>
                  <a:lnTo>
                    <a:pt x="1995" y="208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2216" y="2379"/>
              <a:ext cx="28" cy="19"/>
            </a:xfrm>
            <a:custGeom>
              <a:avLst/>
              <a:gdLst>
                <a:gd name="T0" fmla="*/ 4 w 32"/>
                <a:gd name="T1" fmla="*/ 2 h 24"/>
                <a:gd name="T2" fmla="*/ 0 w 32"/>
                <a:gd name="T3" fmla="*/ 2 h 24"/>
                <a:gd name="T4" fmla="*/ 4 w 32"/>
                <a:gd name="T5" fmla="*/ 0 h 24"/>
                <a:gd name="T6" fmla="*/ 4 w 32"/>
                <a:gd name="T7" fmla="*/ 0 h 24"/>
                <a:gd name="T8" fmla="*/ 7 w 32"/>
                <a:gd name="T9" fmla="*/ 2 h 24"/>
                <a:gd name="T10" fmla="*/ 9 w 32"/>
                <a:gd name="T11" fmla="*/ 2 h 24"/>
                <a:gd name="T12" fmla="*/ 9 w 32"/>
                <a:gd name="T13" fmla="*/ 2 h 24"/>
                <a:gd name="T14" fmla="*/ 7 w 32"/>
                <a:gd name="T15" fmla="*/ 2 h 24"/>
                <a:gd name="T16" fmla="*/ 4 w 32"/>
                <a:gd name="T17" fmla="*/ 2 h 24"/>
                <a:gd name="T18" fmla="*/ 4 w 32"/>
                <a:gd name="T19" fmla="*/ 2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4"/>
                <a:gd name="T32" fmla="*/ 32 w 32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4">
                  <a:moveTo>
                    <a:pt x="8" y="16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32" y="16"/>
                  </a:lnTo>
                  <a:lnTo>
                    <a:pt x="32" y="24"/>
                  </a:lnTo>
                  <a:lnTo>
                    <a:pt x="24" y="24"/>
                  </a:lnTo>
                  <a:lnTo>
                    <a:pt x="8" y="24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Freeform 26"/>
            <p:cNvSpPr>
              <a:spLocks/>
            </p:cNvSpPr>
            <p:nvPr/>
          </p:nvSpPr>
          <p:spPr bwMode="auto">
            <a:xfrm>
              <a:off x="2216" y="2379"/>
              <a:ext cx="28" cy="19"/>
            </a:xfrm>
            <a:custGeom>
              <a:avLst/>
              <a:gdLst>
                <a:gd name="T0" fmla="*/ 4 w 32"/>
                <a:gd name="T1" fmla="*/ 2 h 24"/>
                <a:gd name="T2" fmla="*/ 0 w 32"/>
                <a:gd name="T3" fmla="*/ 2 h 24"/>
                <a:gd name="T4" fmla="*/ 4 w 32"/>
                <a:gd name="T5" fmla="*/ 0 h 24"/>
                <a:gd name="T6" fmla="*/ 4 w 32"/>
                <a:gd name="T7" fmla="*/ 0 h 24"/>
                <a:gd name="T8" fmla="*/ 7 w 32"/>
                <a:gd name="T9" fmla="*/ 2 h 24"/>
                <a:gd name="T10" fmla="*/ 9 w 32"/>
                <a:gd name="T11" fmla="*/ 2 h 24"/>
                <a:gd name="T12" fmla="*/ 9 w 32"/>
                <a:gd name="T13" fmla="*/ 2 h 24"/>
                <a:gd name="T14" fmla="*/ 7 w 32"/>
                <a:gd name="T15" fmla="*/ 2 h 24"/>
                <a:gd name="T16" fmla="*/ 4 w 32"/>
                <a:gd name="T17" fmla="*/ 2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4"/>
                <a:gd name="T29" fmla="*/ 32 w 32"/>
                <a:gd name="T30" fmla="*/ 24 h 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4">
                  <a:moveTo>
                    <a:pt x="8" y="16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32" y="16"/>
                  </a:lnTo>
                  <a:lnTo>
                    <a:pt x="32" y="24"/>
                  </a:lnTo>
                  <a:lnTo>
                    <a:pt x="24" y="24"/>
                  </a:lnTo>
                  <a:lnTo>
                    <a:pt x="8" y="24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Freeform 27"/>
            <p:cNvSpPr>
              <a:spLocks/>
            </p:cNvSpPr>
            <p:nvPr/>
          </p:nvSpPr>
          <p:spPr bwMode="auto">
            <a:xfrm>
              <a:off x="2301" y="2398"/>
              <a:ext cx="36" cy="62"/>
            </a:xfrm>
            <a:custGeom>
              <a:avLst/>
              <a:gdLst>
                <a:gd name="T0" fmla="*/ 12 w 40"/>
                <a:gd name="T1" fmla="*/ 0 h 80"/>
                <a:gd name="T2" fmla="*/ 9 w 40"/>
                <a:gd name="T3" fmla="*/ 0 h 80"/>
                <a:gd name="T4" fmla="*/ 9 w 40"/>
                <a:gd name="T5" fmla="*/ 2 h 80"/>
                <a:gd name="T6" fmla="*/ 9 w 40"/>
                <a:gd name="T7" fmla="*/ 2 h 80"/>
                <a:gd name="T8" fmla="*/ 5 w 40"/>
                <a:gd name="T9" fmla="*/ 2 h 80"/>
                <a:gd name="T10" fmla="*/ 5 w 40"/>
                <a:gd name="T11" fmla="*/ 2 h 80"/>
                <a:gd name="T12" fmla="*/ 0 w 40"/>
                <a:gd name="T13" fmla="*/ 4 h 80"/>
                <a:gd name="T14" fmla="*/ 5 w 40"/>
                <a:gd name="T15" fmla="*/ 5 h 80"/>
                <a:gd name="T16" fmla="*/ 9 w 40"/>
                <a:gd name="T17" fmla="*/ 6 h 80"/>
                <a:gd name="T18" fmla="*/ 12 w 40"/>
                <a:gd name="T19" fmla="*/ 6 h 80"/>
                <a:gd name="T20" fmla="*/ 12 w 40"/>
                <a:gd name="T21" fmla="*/ 5 h 80"/>
                <a:gd name="T22" fmla="*/ 14 w 40"/>
                <a:gd name="T23" fmla="*/ 4 h 80"/>
                <a:gd name="T24" fmla="*/ 14 w 40"/>
                <a:gd name="T25" fmla="*/ 3 h 80"/>
                <a:gd name="T26" fmla="*/ 12 w 40"/>
                <a:gd name="T27" fmla="*/ 2 h 80"/>
                <a:gd name="T28" fmla="*/ 12 w 40"/>
                <a:gd name="T29" fmla="*/ 2 h 80"/>
                <a:gd name="T30" fmla="*/ 14 w 40"/>
                <a:gd name="T31" fmla="*/ 2 h 80"/>
                <a:gd name="T32" fmla="*/ 14 w 40"/>
                <a:gd name="T33" fmla="*/ 0 h 80"/>
                <a:gd name="T34" fmla="*/ 12 w 40"/>
                <a:gd name="T35" fmla="*/ 0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0"/>
                <a:gd name="T55" fmla="*/ 0 h 80"/>
                <a:gd name="T56" fmla="*/ 40 w 40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0" h="80">
                  <a:moveTo>
                    <a:pt x="32" y="0"/>
                  </a:moveTo>
                  <a:lnTo>
                    <a:pt x="24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24" y="80"/>
                  </a:lnTo>
                  <a:lnTo>
                    <a:pt x="32" y="80"/>
                  </a:lnTo>
                  <a:lnTo>
                    <a:pt x="32" y="64"/>
                  </a:lnTo>
                  <a:lnTo>
                    <a:pt x="40" y="56"/>
                  </a:lnTo>
                  <a:lnTo>
                    <a:pt x="40" y="40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Freeform 28"/>
            <p:cNvSpPr>
              <a:spLocks/>
            </p:cNvSpPr>
            <p:nvPr/>
          </p:nvSpPr>
          <p:spPr bwMode="auto">
            <a:xfrm>
              <a:off x="2301" y="2398"/>
              <a:ext cx="36" cy="62"/>
            </a:xfrm>
            <a:custGeom>
              <a:avLst/>
              <a:gdLst>
                <a:gd name="T0" fmla="*/ 12 w 40"/>
                <a:gd name="T1" fmla="*/ 0 h 80"/>
                <a:gd name="T2" fmla="*/ 9 w 40"/>
                <a:gd name="T3" fmla="*/ 0 h 80"/>
                <a:gd name="T4" fmla="*/ 9 w 40"/>
                <a:gd name="T5" fmla="*/ 2 h 80"/>
                <a:gd name="T6" fmla="*/ 9 w 40"/>
                <a:gd name="T7" fmla="*/ 2 h 80"/>
                <a:gd name="T8" fmla="*/ 5 w 40"/>
                <a:gd name="T9" fmla="*/ 2 h 80"/>
                <a:gd name="T10" fmla="*/ 5 w 40"/>
                <a:gd name="T11" fmla="*/ 2 h 80"/>
                <a:gd name="T12" fmla="*/ 0 w 40"/>
                <a:gd name="T13" fmla="*/ 4 h 80"/>
                <a:gd name="T14" fmla="*/ 5 w 40"/>
                <a:gd name="T15" fmla="*/ 5 h 80"/>
                <a:gd name="T16" fmla="*/ 9 w 40"/>
                <a:gd name="T17" fmla="*/ 6 h 80"/>
                <a:gd name="T18" fmla="*/ 12 w 40"/>
                <a:gd name="T19" fmla="*/ 6 h 80"/>
                <a:gd name="T20" fmla="*/ 12 w 40"/>
                <a:gd name="T21" fmla="*/ 5 h 80"/>
                <a:gd name="T22" fmla="*/ 14 w 40"/>
                <a:gd name="T23" fmla="*/ 4 h 80"/>
                <a:gd name="T24" fmla="*/ 14 w 40"/>
                <a:gd name="T25" fmla="*/ 3 h 80"/>
                <a:gd name="T26" fmla="*/ 12 w 40"/>
                <a:gd name="T27" fmla="*/ 2 h 80"/>
                <a:gd name="T28" fmla="*/ 12 w 40"/>
                <a:gd name="T29" fmla="*/ 2 h 80"/>
                <a:gd name="T30" fmla="*/ 14 w 40"/>
                <a:gd name="T31" fmla="*/ 2 h 80"/>
                <a:gd name="T32" fmla="*/ 14 w 40"/>
                <a:gd name="T33" fmla="*/ 0 h 80"/>
                <a:gd name="T34" fmla="*/ 12 w 40"/>
                <a:gd name="T35" fmla="*/ 0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0"/>
                <a:gd name="T55" fmla="*/ 0 h 80"/>
                <a:gd name="T56" fmla="*/ 40 w 40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0" h="80">
                  <a:moveTo>
                    <a:pt x="32" y="0"/>
                  </a:moveTo>
                  <a:lnTo>
                    <a:pt x="24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24" y="80"/>
                  </a:lnTo>
                  <a:lnTo>
                    <a:pt x="32" y="80"/>
                  </a:lnTo>
                  <a:lnTo>
                    <a:pt x="32" y="64"/>
                  </a:lnTo>
                  <a:lnTo>
                    <a:pt x="40" y="56"/>
                  </a:lnTo>
                  <a:lnTo>
                    <a:pt x="40" y="40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5" name="Freeform 29"/>
            <p:cNvSpPr>
              <a:spLocks/>
            </p:cNvSpPr>
            <p:nvPr/>
          </p:nvSpPr>
          <p:spPr bwMode="auto">
            <a:xfrm>
              <a:off x="3048" y="1168"/>
              <a:ext cx="533" cy="816"/>
            </a:xfrm>
            <a:custGeom>
              <a:avLst/>
              <a:gdLst>
                <a:gd name="T0" fmla="*/ 127 w 598"/>
                <a:gd name="T1" fmla="*/ 81 h 1054"/>
                <a:gd name="T2" fmla="*/ 132 w 598"/>
                <a:gd name="T3" fmla="*/ 74 h 1054"/>
                <a:gd name="T4" fmla="*/ 127 w 598"/>
                <a:gd name="T5" fmla="*/ 66 h 1054"/>
                <a:gd name="T6" fmla="*/ 132 w 598"/>
                <a:gd name="T7" fmla="*/ 60 h 1054"/>
                <a:gd name="T8" fmla="*/ 142 w 598"/>
                <a:gd name="T9" fmla="*/ 58 h 1054"/>
                <a:gd name="T10" fmla="*/ 162 w 598"/>
                <a:gd name="T11" fmla="*/ 59 h 1054"/>
                <a:gd name="T12" fmla="*/ 159 w 598"/>
                <a:gd name="T13" fmla="*/ 54 h 1054"/>
                <a:gd name="T14" fmla="*/ 166 w 598"/>
                <a:gd name="T15" fmla="*/ 49 h 1054"/>
                <a:gd name="T16" fmla="*/ 182 w 598"/>
                <a:gd name="T17" fmla="*/ 44 h 1054"/>
                <a:gd name="T18" fmla="*/ 186 w 598"/>
                <a:gd name="T19" fmla="*/ 39 h 1054"/>
                <a:gd name="T20" fmla="*/ 189 w 598"/>
                <a:gd name="T21" fmla="*/ 38 h 1054"/>
                <a:gd name="T22" fmla="*/ 186 w 598"/>
                <a:gd name="T23" fmla="*/ 30 h 1054"/>
                <a:gd name="T24" fmla="*/ 185 w 598"/>
                <a:gd name="T25" fmla="*/ 26 h 1054"/>
                <a:gd name="T26" fmla="*/ 177 w 598"/>
                <a:gd name="T27" fmla="*/ 20 h 1054"/>
                <a:gd name="T28" fmla="*/ 156 w 598"/>
                <a:gd name="T29" fmla="*/ 12 h 1054"/>
                <a:gd name="T30" fmla="*/ 156 w 598"/>
                <a:gd name="T31" fmla="*/ 9 h 1054"/>
                <a:gd name="T32" fmla="*/ 153 w 598"/>
                <a:gd name="T33" fmla="*/ 4 h 1054"/>
                <a:gd name="T34" fmla="*/ 156 w 598"/>
                <a:gd name="T35" fmla="*/ 3 h 1054"/>
                <a:gd name="T36" fmla="*/ 156 w 598"/>
                <a:gd name="T37" fmla="*/ 2 h 1054"/>
                <a:gd name="T38" fmla="*/ 144 w 598"/>
                <a:gd name="T39" fmla="*/ 2 h 1054"/>
                <a:gd name="T40" fmla="*/ 132 w 598"/>
                <a:gd name="T41" fmla="*/ 0 h 1054"/>
                <a:gd name="T42" fmla="*/ 121 w 598"/>
                <a:gd name="T43" fmla="*/ 4 h 1054"/>
                <a:gd name="T44" fmla="*/ 127 w 598"/>
                <a:gd name="T45" fmla="*/ 5 h 1054"/>
                <a:gd name="T46" fmla="*/ 138 w 598"/>
                <a:gd name="T47" fmla="*/ 4 h 1054"/>
                <a:gd name="T48" fmla="*/ 148 w 598"/>
                <a:gd name="T49" fmla="*/ 5 h 1054"/>
                <a:gd name="T50" fmla="*/ 146 w 598"/>
                <a:gd name="T51" fmla="*/ 9 h 1054"/>
                <a:gd name="T52" fmla="*/ 144 w 598"/>
                <a:gd name="T53" fmla="*/ 12 h 1054"/>
                <a:gd name="T54" fmla="*/ 132 w 598"/>
                <a:gd name="T55" fmla="*/ 12 h 1054"/>
                <a:gd name="T56" fmla="*/ 123 w 598"/>
                <a:gd name="T57" fmla="*/ 12 h 1054"/>
                <a:gd name="T58" fmla="*/ 111 w 598"/>
                <a:gd name="T59" fmla="*/ 9 h 1054"/>
                <a:gd name="T60" fmla="*/ 111 w 598"/>
                <a:gd name="T61" fmla="*/ 7 h 1054"/>
                <a:gd name="T62" fmla="*/ 101 w 598"/>
                <a:gd name="T63" fmla="*/ 4 h 1054"/>
                <a:gd name="T64" fmla="*/ 94 w 598"/>
                <a:gd name="T65" fmla="*/ 7 h 1054"/>
                <a:gd name="T66" fmla="*/ 94 w 598"/>
                <a:gd name="T67" fmla="*/ 9 h 1054"/>
                <a:gd name="T68" fmla="*/ 84 w 598"/>
                <a:gd name="T69" fmla="*/ 12 h 1054"/>
                <a:gd name="T70" fmla="*/ 73 w 598"/>
                <a:gd name="T71" fmla="*/ 14 h 1054"/>
                <a:gd name="T72" fmla="*/ 78 w 598"/>
                <a:gd name="T73" fmla="*/ 20 h 1054"/>
                <a:gd name="T74" fmla="*/ 78 w 598"/>
                <a:gd name="T75" fmla="*/ 22 h 1054"/>
                <a:gd name="T76" fmla="*/ 70 w 598"/>
                <a:gd name="T77" fmla="*/ 26 h 1054"/>
                <a:gd name="T78" fmla="*/ 58 w 598"/>
                <a:gd name="T79" fmla="*/ 26 h 1054"/>
                <a:gd name="T80" fmla="*/ 55 w 598"/>
                <a:gd name="T81" fmla="*/ 29 h 1054"/>
                <a:gd name="T82" fmla="*/ 65 w 598"/>
                <a:gd name="T83" fmla="*/ 29 h 1054"/>
                <a:gd name="T84" fmla="*/ 76 w 598"/>
                <a:gd name="T85" fmla="*/ 31 h 1054"/>
                <a:gd name="T86" fmla="*/ 70 w 598"/>
                <a:gd name="T87" fmla="*/ 36 h 1054"/>
                <a:gd name="T88" fmla="*/ 53 w 598"/>
                <a:gd name="T89" fmla="*/ 49 h 1054"/>
                <a:gd name="T90" fmla="*/ 37 w 598"/>
                <a:gd name="T91" fmla="*/ 54 h 1054"/>
                <a:gd name="T92" fmla="*/ 23 w 598"/>
                <a:gd name="T93" fmla="*/ 63 h 1054"/>
                <a:gd name="T94" fmla="*/ 15 w 598"/>
                <a:gd name="T95" fmla="*/ 63 h 1054"/>
                <a:gd name="T96" fmla="*/ 4 w 598"/>
                <a:gd name="T97" fmla="*/ 65 h 10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98"/>
                <a:gd name="T148" fmla="*/ 0 h 1054"/>
                <a:gd name="T149" fmla="*/ 598 w 598"/>
                <a:gd name="T150" fmla="*/ 1054 h 105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98" h="1054">
                  <a:moveTo>
                    <a:pt x="399" y="1054"/>
                  </a:moveTo>
                  <a:lnTo>
                    <a:pt x="399" y="1046"/>
                  </a:lnTo>
                  <a:lnTo>
                    <a:pt x="399" y="1038"/>
                  </a:lnTo>
                  <a:lnTo>
                    <a:pt x="407" y="1022"/>
                  </a:lnTo>
                  <a:lnTo>
                    <a:pt x="407" y="990"/>
                  </a:lnTo>
                  <a:lnTo>
                    <a:pt x="415" y="958"/>
                  </a:lnTo>
                  <a:lnTo>
                    <a:pt x="423" y="926"/>
                  </a:lnTo>
                  <a:lnTo>
                    <a:pt x="415" y="894"/>
                  </a:lnTo>
                  <a:lnTo>
                    <a:pt x="399" y="854"/>
                  </a:lnTo>
                  <a:lnTo>
                    <a:pt x="407" y="814"/>
                  </a:lnTo>
                  <a:lnTo>
                    <a:pt x="407" y="798"/>
                  </a:lnTo>
                  <a:lnTo>
                    <a:pt x="415" y="782"/>
                  </a:lnTo>
                  <a:lnTo>
                    <a:pt x="431" y="766"/>
                  </a:lnTo>
                  <a:lnTo>
                    <a:pt x="439" y="758"/>
                  </a:lnTo>
                  <a:lnTo>
                    <a:pt x="447" y="750"/>
                  </a:lnTo>
                  <a:lnTo>
                    <a:pt x="454" y="750"/>
                  </a:lnTo>
                  <a:lnTo>
                    <a:pt x="486" y="758"/>
                  </a:lnTo>
                  <a:lnTo>
                    <a:pt x="510" y="758"/>
                  </a:lnTo>
                  <a:lnTo>
                    <a:pt x="510" y="750"/>
                  </a:lnTo>
                  <a:lnTo>
                    <a:pt x="510" y="726"/>
                  </a:lnTo>
                  <a:lnTo>
                    <a:pt x="502" y="702"/>
                  </a:lnTo>
                  <a:lnTo>
                    <a:pt x="510" y="686"/>
                  </a:lnTo>
                  <a:lnTo>
                    <a:pt x="518" y="663"/>
                  </a:lnTo>
                  <a:lnTo>
                    <a:pt x="526" y="631"/>
                  </a:lnTo>
                  <a:lnTo>
                    <a:pt x="550" y="591"/>
                  </a:lnTo>
                  <a:lnTo>
                    <a:pt x="566" y="575"/>
                  </a:lnTo>
                  <a:lnTo>
                    <a:pt x="574" y="567"/>
                  </a:lnTo>
                  <a:lnTo>
                    <a:pt x="582" y="559"/>
                  </a:lnTo>
                  <a:lnTo>
                    <a:pt x="590" y="527"/>
                  </a:lnTo>
                  <a:lnTo>
                    <a:pt x="590" y="511"/>
                  </a:lnTo>
                  <a:lnTo>
                    <a:pt x="598" y="511"/>
                  </a:lnTo>
                  <a:lnTo>
                    <a:pt x="598" y="503"/>
                  </a:lnTo>
                  <a:lnTo>
                    <a:pt x="598" y="487"/>
                  </a:lnTo>
                  <a:lnTo>
                    <a:pt x="598" y="455"/>
                  </a:lnTo>
                  <a:lnTo>
                    <a:pt x="598" y="415"/>
                  </a:lnTo>
                  <a:lnTo>
                    <a:pt x="590" y="383"/>
                  </a:lnTo>
                  <a:lnTo>
                    <a:pt x="590" y="375"/>
                  </a:lnTo>
                  <a:lnTo>
                    <a:pt x="590" y="359"/>
                  </a:lnTo>
                  <a:lnTo>
                    <a:pt x="582" y="335"/>
                  </a:lnTo>
                  <a:lnTo>
                    <a:pt x="574" y="311"/>
                  </a:lnTo>
                  <a:lnTo>
                    <a:pt x="566" y="287"/>
                  </a:lnTo>
                  <a:lnTo>
                    <a:pt x="558" y="263"/>
                  </a:lnTo>
                  <a:lnTo>
                    <a:pt x="526" y="223"/>
                  </a:lnTo>
                  <a:lnTo>
                    <a:pt x="502" y="167"/>
                  </a:lnTo>
                  <a:lnTo>
                    <a:pt x="494" y="143"/>
                  </a:lnTo>
                  <a:lnTo>
                    <a:pt x="494" y="135"/>
                  </a:lnTo>
                  <a:lnTo>
                    <a:pt x="494" y="128"/>
                  </a:lnTo>
                  <a:lnTo>
                    <a:pt x="494" y="112"/>
                  </a:lnTo>
                  <a:lnTo>
                    <a:pt x="494" y="96"/>
                  </a:lnTo>
                  <a:lnTo>
                    <a:pt x="486" y="72"/>
                  </a:lnTo>
                  <a:lnTo>
                    <a:pt x="486" y="56"/>
                  </a:lnTo>
                  <a:lnTo>
                    <a:pt x="494" y="56"/>
                  </a:lnTo>
                  <a:lnTo>
                    <a:pt x="494" y="48"/>
                  </a:lnTo>
                  <a:lnTo>
                    <a:pt x="494" y="40"/>
                  </a:lnTo>
                  <a:lnTo>
                    <a:pt x="494" y="32"/>
                  </a:lnTo>
                  <a:lnTo>
                    <a:pt x="494" y="24"/>
                  </a:lnTo>
                  <a:lnTo>
                    <a:pt x="494" y="32"/>
                  </a:lnTo>
                  <a:lnTo>
                    <a:pt x="478" y="32"/>
                  </a:lnTo>
                  <a:lnTo>
                    <a:pt x="462" y="32"/>
                  </a:lnTo>
                  <a:lnTo>
                    <a:pt x="454" y="32"/>
                  </a:lnTo>
                  <a:lnTo>
                    <a:pt x="439" y="16"/>
                  </a:lnTo>
                  <a:lnTo>
                    <a:pt x="423" y="8"/>
                  </a:lnTo>
                  <a:lnTo>
                    <a:pt x="415" y="0"/>
                  </a:lnTo>
                  <a:lnTo>
                    <a:pt x="407" y="8"/>
                  </a:lnTo>
                  <a:lnTo>
                    <a:pt x="399" y="32"/>
                  </a:lnTo>
                  <a:lnTo>
                    <a:pt x="383" y="48"/>
                  </a:lnTo>
                  <a:lnTo>
                    <a:pt x="383" y="56"/>
                  </a:lnTo>
                  <a:lnTo>
                    <a:pt x="391" y="64"/>
                  </a:lnTo>
                  <a:lnTo>
                    <a:pt x="399" y="72"/>
                  </a:lnTo>
                  <a:lnTo>
                    <a:pt x="415" y="64"/>
                  </a:lnTo>
                  <a:lnTo>
                    <a:pt x="431" y="56"/>
                  </a:lnTo>
                  <a:lnTo>
                    <a:pt x="439" y="48"/>
                  </a:lnTo>
                  <a:lnTo>
                    <a:pt x="454" y="48"/>
                  </a:lnTo>
                  <a:lnTo>
                    <a:pt x="470" y="56"/>
                  </a:lnTo>
                  <a:lnTo>
                    <a:pt x="470" y="72"/>
                  </a:lnTo>
                  <a:lnTo>
                    <a:pt x="470" y="80"/>
                  </a:lnTo>
                  <a:lnTo>
                    <a:pt x="462" y="104"/>
                  </a:lnTo>
                  <a:lnTo>
                    <a:pt x="462" y="112"/>
                  </a:lnTo>
                  <a:lnTo>
                    <a:pt x="462" y="120"/>
                  </a:lnTo>
                  <a:lnTo>
                    <a:pt x="462" y="135"/>
                  </a:lnTo>
                  <a:lnTo>
                    <a:pt x="454" y="151"/>
                  </a:lnTo>
                  <a:lnTo>
                    <a:pt x="439" y="159"/>
                  </a:lnTo>
                  <a:lnTo>
                    <a:pt x="431" y="159"/>
                  </a:lnTo>
                  <a:lnTo>
                    <a:pt x="415" y="151"/>
                  </a:lnTo>
                  <a:lnTo>
                    <a:pt x="407" y="143"/>
                  </a:lnTo>
                  <a:lnTo>
                    <a:pt x="399" y="143"/>
                  </a:lnTo>
                  <a:lnTo>
                    <a:pt x="391" y="143"/>
                  </a:lnTo>
                  <a:lnTo>
                    <a:pt x="367" y="135"/>
                  </a:lnTo>
                  <a:lnTo>
                    <a:pt x="351" y="120"/>
                  </a:lnTo>
                  <a:lnTo>
                    <a:pt x="351" y="112"/>
                  </a:lnTo>
                  <a:lnTo>
                    <a:pt x="351" y="104"/>
                  </a:lnTo>
                  <a:lnTo>
                    <a:pt x="351" y="96"/>
                  </a:lnTo>
                  <a:lnTo>
                    <a:pt x="351" y="88"/>
                  </a:lnTo>
                  <a:lnTo>
                    <a:pt x="343" y="72"/>
                  </a:lnTo>
                  <a:lnTo>
                    <a:pt x="327" y="64"/>
                  </a:lnTo>
                  <a:lnTo>
                    <a:pt x="319" y="56"/>
                  </a:lnTo>
                  <a:lnTo>
                    <a:pt x="311" y="64"/>
                  </a:lnTo>
                  <a:lnTo>
                    <a:pt x="303" y="80"/>
                  </a:lnTo>
                  <a:lnTo>
                    <a:pt x="295" y="88"/>
                  </a:lnTo>
                  <a:lnTo>
                    <a:pt x="303" y="96"/>
                  </a:lnTo>
                  <a:lnTo>
                    <a:pt x="303" y="104"/>
                  </a:lnTo>
                  <a:lnTo>
                    <a:pt x="295" y="112"/>
                  </a:lnTo>
                  <a:lnTo>
                    <a:pt x="279" y="128"/>
                  </a:lnTo>
                  <a:lnTo>
                    <a:pt x="271" y="143"/>
                  </a:lnTo>
                  <a:lnTo>
                    <a:pt x="263" y="143"/>
                  </a:lnTo>
                  <a:lnTo>
                    <a:pt x="255" y="151"/>
                  </a:lnTo>
                  <a:lnTo>
                    <a:pt x="247" y="159"/>
                  </a:lnTo>
                  <a:lnTo>
                    <a:pt x="231" y="183"/>
                  </a:lnTo>
                  <a:lnTo>
                    <a:pt x="223" y="207"/>
                  </a:lnTo>
                  <a:lnTo>
                    <a:pt x="231" y="239"/>
                  </a:lnTo>
                  <a:lnTo>
                    <a:pt x="247" y="255"/>
                  </a:lnTo>
                  <a:lnTo>
                    <a:pt x="247" y="247"/>
                  </a:lnTo>
                  <a:lnTo>
                    <a:pt x="247" y="263"/>
                  </a:lnTo>
                  <a:lnTo>
                    <a:pt x="247" y="295"/>
                  </a:lnTo>
                  <a:lnTo>
                    <a:pt x="231" y="319"/>
                  </a:lnTo>
                  <a:lnTo>
                    <a:pt x="223" y="327"/>
                  </a:lnTo>
                  <a:lnTo>
                    <a:pt x="223" y="335"/>
                  </a:lnTo>
                  <a:lnTo>
                    <a:pt x="215" y="335"/>
                  </a:lnTo>
                  <a:lnTo>
                    <a:pt x="199" y="335"/>
                  </a:lnTo>
                  <a:lnTo>
                    <a:pt x="183" y="335"/>
                  </a:lnTo>
                  <a:lnTo>
                    <a:pt x="175" y="343"/>
                  </a:lnTo>
                  <a:lnTo>
                    <a:pt x="167" y="359"/>
                  </a:lnTo>
                  <a:lnTo>
                    <a:pt x="175" y="375"/>
                  </a:lnTo>
                  <a:lnTo>
                    <a:pt x="191" y="383"/>
                  </a:lnTo>
                  <a:lnTo>
                    <a:pt x="199" y="383"/>
                  </a:lnTo>
                  <a:lnTo>
                    <a:pt x="207" y="375"/>
                  </a:lnTo>
                  <a:lnTo>
                    <a:pt x="215" y="367"/>
                  </a:lnTo>
                  <a:lnTo>
                    <a:pt x="231" y="383"/>
                  </a:lnTo>
                  <a:lnTo>
                    <a:pt x="239" y="407"/>
                  </a:lnTo>
                  <a:lnTo>
                    <a:pt x="239" y="423"/>
                  </a:lnTo>
                  <a:lnTo>
                    <a:pt x="239" y="447"/>
                  </a:lnTo>
                  <a:lnTo>
                    <a:pt x="223" y="463"/>
                  </a:lnTo>
                  <a:lnTo>
                    <a:pt x="215" y="503"/>
                  </a:lnTo>
                  <a:lnTo>
                    <a:pt x="183" y="583"/>
                  </a:lnTo>
                  <a:lnTo>
                    <a:pt x="167" y="631"/>
                  </a:lnTo>
                  <a:lnTo>
                    <a:pt x="151" y="647"/>
                  </a:lnTo>
                  <a:lnTo>
                    <a:pt x="135" y="670"/>
                  </a:lnTo>
                  <a:lnTo>
                    <a:pt x="119" y="710"/>
                  </a:lnTo>
                  <a:lnTo>
                    <a:pt x="103" y="758"/>
                  </a:lnTo>
                  <a:lnTo>
                    <a:pt x="88" y="790"/>
                  </a:lnTo>
                  <a:lnTo>
                    <a:pt x="72" y="806"/>
                  </a:lnTo>
                  <a:lnTo>
                    <a:pt x="64" y="814"/>
                  </a:lnTo>
                  <a:lnTo>
                    <a:pt x="56" y="814"/>
                  </a:lnTo>
                  <a:lnTo>
                    <a:pt x="48" y="814"/>
                  </a:lnTo>
                  <a:lnTo>
                    <a:pt x="40" y="814"/>
                  </a:lnTo>
                  <a:lnTo>
                    <a:pt x="32" y="814"/>
                  </a:lnTo>
                  <a:lnTo>
                    <a:pt x="16" y="830"/>
                  </a:lnTo>
                  <a:lnTo>
                    <a:pt x="0" y="846"/>
                  </a:lnTo>
                  <a:lnTo>
                    <a:pt x="399" y="1054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Freeform 30"/>
            <p:cNvSpPr>
              <a:spLocks/>
            </p:cNvSpPr>
            <p:nvPr/>
          </p:nvSpPr>
          <p:spPr bwMode="auto">
            <a:xfrm>
              <a:off x="3048" y="1168"/>
              <a:ext cx="533" cy="816"/>
            </a:xfrm>
            <a:custGeom>
              <a:avLst/>
              <a:gdLst>
                <a:gd name="T0" fmla="*/ 127 w 598"/>
                <a:gd name="T1" fmla="*/ 81 h 1054"/>
                <a:gd name="T2" fmla="*/ 132 w 598"/>
                <a:gd name="T3" fmla="*/ 74 h 1054"/>
                <a:gd name="T4" fmla="*/ 127 w 598"/>
                <a:gd name="T5" fmla="*/ 66 h 1054"/>
                <a:gd name="T6" fmla="*/ 132 w 598"/>
                <a:gd name="T7" fmla="*/ 60 h 1054"/>
                <a:gd name="T8" fmla="*/ 142 w 598"/>
                <a:gd name="T9" fmla="*/ 58 h 1054"/>
                <a:gd name="T10" fmla="*/ 162 w 598"/>
                <a:gd name="T11" fmla="*/ 59 h 1054"/>
                <a:gd name="T12" fmla="*/ 159 w 598"/>
                <a:gd name="T13" fmla="*/ 54 h 1054"/>
                <a:gd name="T14" fmla="*/ 166 w 598"/>
                <a:gd name="T15" fmla="*/ 49 h 1054"/>
                <a:gd name="T16" fmla="*/ 182 w 598"/>
                <a:gd name="T17" fmla="*/ 44 h 1054"/>
                <a:gd name="T18" fmla="*/ 186 w 598"/>
                <a:gd name="T19" fmla="*/ 39 h 1054"/>
                <a:gd name="T20" fmla="*/ 189 w 598"/>
                <a:gd name="T21" fmla="*/ 38 h 1054"/>
                <a:gd name="T22" fmla="*/ 186 w 598"/>
                <a:gd name="T23" fmla="*/ 30 h 1054"/>
                <a:gd name="T24" fmla="*/ 185 w 598"/>
                <a:gd name="T25" fmla="*/ 26 h 1054"/>
                <a:gd name="T26" fmla="*/ 177 w 598"/>
                <a:gd name="T27" fmla="*/ 20 h 1054"/>
                <a:gd name="T28" fmla="*/ 156 w 598"/>
                <a:gd name="T29" fmla="*/ 12 h 1054"/>
                <a:gd name="T30" fmla="*/ 156 w 598"/>
                <a:gd name="T31" fmla="*/ 9 h 1054"/>
                <a:gd name="T32" fmla="*/ 153 w 598"/>
                <a:gd name="T33" fmla="*/ 4 h 1054"/>
                <a:gd name="T34" fmla="*/ 156 w 598"/>
                <a:gd name="T35" fmla="*/ 3 h 1054"/>
                <a:gd name="T36" fmla="*/ 156 w 598"/>
                <a:gd name="T37" fmla="*/ 2 h 1054"/>
                <a:gd name="T38" fmla="*/ 144 w 598"/>
                <a:gd name="T39" fmla="*/ 2 h 1054"/>
                <a:gd name="T40" fmla="*/ 132 w 598"/>
                <a:gd name="T41" fmla="*/ 0 h 1054"/>
                <a:gd name="T42" fmla="*/ 121 w 598"/>
                <a:gd name="T43" fmla="*/ 4 h 1054"/>
                <a:gd name="T44" fmla="*/ 127 w 598"/>
                <a:gd name="T45" fmla="*/ 5 h 1054"/>
                <a:gd name="T46" fmla="*/ 138 w 598"/>
                <a:gd name="T47" fmla="*/ 4 h 1054"/>
                <a:gd name="T48" fmla="*/ 148 w 598"/>
                <a:gd name="T49" fmla="*/ 5 h 1054"/>
                <a:gd name="T50" fmla="*/ 146 w 598"/>
                <a:gd name="T51" fmla="*/ 9 h 1054"/>
                <a:gd name="T52" fmla="*/ 144 w 598"/>
                <a:gd name="T53" fmla="*/ 12 h 1054"/>
                <a:gd name="T54" fmla="*/ 132 w 598"/>
                <a:gd name="T55" fmla="*/ 12 h 1054"/>
                <a:gd name="T56" fmla="*/ 123 w 598"/>
                <a:gd name="T57" fmla="*/ 12 h 1054"/>
                <a:gd name="T58" fmla="*/ 111 w 598"/>
                <a:gd name="T59" fmla="*/ 9 h 1054"/>
                <a:gd name="T60" fmla="*/ 111 w 598"/>
                <a:gd name="T61" fmla="*/ 7 h 1054"/>
                <a:gd name="T62" fmla="*/ 101 w 598"/>
                <a:gd name="T63" fmla="*/ 4 h 1054"/>
                <a:gd name="T64" fmla="*/ 94 w 598"/>
                <a:gd name="T65" fmla="*/ 7 h 1054"/>
                <a:gd name="T66" fmla="*/ 94 w 598"/>
                <a:gd name="T67" fmla="*/ 9 h 1054"/>
                <a:gd name="T68" fmla="*/ 84 w 598"/>
                <a:gd name="T69" fmla="*/ 12 h 1054"/>
                <a:gd name="T70" fmla="*/ 73 w 598"/>
                <a:gd name="T71" fmla="*/ 14 h 1054"/>
                <a:gd name="T72" fmla="*/ 78 w 598"/>
                <a:gd name="T73" fmla="*/ 20 h 1054"/>
                <a:gd name="T74" fmla="*/ 78 w 598"/>
                <a:gd name="T75" fmla="*/ 22 h 1054"/>
                <a:gd name="T76" fmla="*/ 70 w 598"/>
                <a:gd name="T77" fmla="*/ 26 h 1054"/>
                <a:gd name="T78" fmla="*/ 58 w 598"/>
                <a:gd name="T79" fmla="*/ 26 h 1054"/>
                <a:gd name="T80" fmla="*/ 55 w 598"/>
                <a:gd name="T81" fmla="*/ 29 h 1054"/>
                <a:gd name="T82" fmla="*/ 65 w 598"/>
                <a:gd name="T83" fmla="*/ 29 h 1054"/>
                <a:gd name="T84" fmla="*/ 76 w 598"/>
                <a:gd name="T85" fmla="*/ 31 h 1054"/>
                <a:gd name="T86" fmla="*/ 70 w 598"/>
                <a:gd name="T87" fmla="*/ 36 h 1054"/>
                <a:gd name="T88" fmla="*/ 53 w 598"/>
                <a:gd name="T89" fmla="*/ 49 h 1054"/>
                <a:gd name="T90" fmla="*/ 37 w 598"/>
                <a:gd name="T91" fmla="*/ 54 h 1054"/>
                <a:gd name="T92" fmla="*/ 23 w 598"/>
                <a:gd name="T93" fmla="*/ 63 h 1054"/>
                <a:gd name="T94" fmla="*/ 15 w 598"/>
                <a:gd name="T95" fmla="*/ 63 h 1054"/>
                <a:gd name="T96" fmla="*/ 4 w 598"/>
                <a:gd name="T97" fmla="*/ 65 h 10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98"/>
                <a:gd name="T148" fmla="*/ 0 h 1054"/>
                <a:gd name="T149" fmla="*/ 598 w 598"/>
                <a:gd name="T150" fmla="*/ 1054 h 105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98" h="1054">
                  <a:moveTo>
                    <a:pt x="399" y="1054"/>
                  </a:moveTo>
                  <a:lnTo>
                    <a:pt x="399" y="1046"/>
                  </a:lnTo>
                  <a:lnTo>
                    <a:pt x="399" y="1038"/>
                  </a:lnTo>
                  <a:lnTo>
                    <a:pt x="407" y="1022"/>
                  </a:lnTo>
                  <a:lnTo>
                    <a:pt x="407" y="990"/>
                  </a:lnTo>
                  <a:lnTo>
                    <a:pt x="415" y="958"/>
                  </a:lnTo>
                  <a:lnTo>
                    <a:pt x="423" y="926"/>
                  </a:lnTo>
                  <a:lnTo>
                    <a:pt x="415" y="894"/>
                  </a:lnTo>
                  <a:lnTo>
                    <a:pt x="399" y="854"/>
                  </a:lnTo>
                  <a:lnTo>
                    <a:pt x="407" y="814"/>
                  </a:lnTo>
                  <a:lnTo>
                    <a:pt x="407" y="798"/>
                  </a:lnTo>
                  <a:lnTo>
                    <a:pt x="415" y="782"/>
                  </a:lnTo>
                  <a:lnTo>
                    <a:pt x="431" y="766"/>
                  </a:lnTo>
                  <a:lnTo>
                    <a:pt x="439" y="758"/>
                  </a:lnTo>
                  <a:lnTo>
                    <a:pt x="447" y="750"/>
                  </a:lnTo>
                  <a:lnTo>
                    <a:pt x="454" y="750"/>
                  </a:lnTo>
                  <a:lnTo>
                    <a:pt x="486" y="758"/>
                  </a:lnTo>
                  <a:lnTo>
                    <a:pt x="510" y="758"/>
                  </a:lnTo>
                  <a:lnTo>
                    <a:pt x="510" y="750"/>
                  </a:lnTo>
                  <a:lnTo>
                    <a:pt x="510" y="726"/>
                  </a:lnTo>
                  <a:lnTo>
                    <a:pt x="502" y="702"/>
                  </a:lnTo>
                  <a:lnTo>
                    <a:pt x="510" y="686"/>
                  </a:lnTo>
                  <a:lnTo>
                    <a:pt x="518" y="663"/>
                  </a:lnTo>
                  <a:lnTo>
                    <a:pt x="526" y="631"/>
                  </a:lnTo>
                  <a:lnTo>
                    <a:pt x="550" y="591"/>
                  </a:lnTo>
                  <a:lnTo>
                    <a:pt x="566" y="575"/>
                  </a:lnTo>
                  <a:lnTo>
                    <a:pt x="574" y="567"/>
                  </a:lnTo>
                  <a:lnTo>
                    <a:pt x="582" y="559"/>
                  </a:lnTo>
                  <a:lnTo>
                    <a:pt x="590" y="527"/>
                  </a:lnTo>
                  <a:lnTo>
                    <a:pt x="590" y="511"/>
                  </a:lnTo>
                  <a:lnTo>
                    <a:pt x="598" y="511"/>
                  </a:lnTo>
                  <a:lnTo>
                    <a:pt x="598" y="503"/>
                  </a:lnTo>
                  <a:lnTo>
                    <a:pt x="598" y="487"/>
                  </a:lnTo>
                  <a:lnTo>
                    <a:pt x="598" y="455"/>
                  </a:lnTo>
                  <a:lnTo>
                    <a:pt x="598" y="415"/>
                  </a:lnTo>
                  <a:lnTo>
                    <a:pt x="590" y="383"/>
                  </a:lnTo>
                  <a:lnTo>
                    <a:pt x="590" y="375"/>
                  </a:lnTo>
                  <a:lnTo>
                    <a:pt x="590" y="359"/>
                  </a:lnTo>
                  <a:lnTo>
                    <a:pt x="582" y="335"/>
                  </a:lnTo>
                  <a:lnTo>
                    <a:pt x="574" y="311"/>
                  </a:lnTo>
                  <a:lnTo>
                    <a:pt x="566" y="287"/>
                  </a:lnTo>
                  <a:lnTo>
                    <a:pt x="558" y="263"/>
                  </a:lnTo>
                  <a:lnTo>
                    <a:pt x="526" y="223"/>
                  </a:lnTo>
                  <a:lnTo>
                    <a:pt x="502" y="167"/>
                  </a:lnTo>
                  <a:lnTo>
                    <a:pt x="494" y="143"/>
                  </a:lnTo>
                  <a:lnTo>
                    <a:pt x="494" y="135"/>
                  </a:lnTo>
                  <a:lnTo>
                    <a:pt x="494" y="128"/>
                  </a:lnTo>
                  <a:lnTo>
                    <a:pt x="494" y="112"/>
                  </a:lnTo>
                  <a:lnTo>
                    <a:pt x="494" y="96"/>
                  </a:lnTo>
                  <a:lnTo>
                    <a:pt x="486" y="72"/>
                  </a:lnTo>
                  <a:lnTo>
                    <a:pt x="486" y="56"/>
                  </a:lnTo>
                  <a:lnTo>
                    <a:pt x="494" y="56"/>
                  </a:lnTo>
                  <a:lnTo>
                    <a:pt x="494" y="48"/>
                  </a:lnTo>
                  <a:lnTo>
                    <a:pt x="494" y="40"/>
                  </a:lnTo>
                  <a:lnTo>
                    <a:pt x="494" y="32"/>
                  </a:lnTo>
                  <a:lnTo>
                    <a:pt x="494" y="24"/>
                  </a:lnTo>
                  <a:lnTo>
                    <a:pt x="494" y="32"/>
                  </a:lnTo>
                  <a:lnTo>
                    <a:pt x="478" y="32"/>
                  </a:lnTo>
                  <a:lnTo>
                    <a:pt x="462" y="32"/>
                  </a:lnTo>
                  <a:lnTo>
                    <a:pt x="454" y="32"/>
                  </a:lnTo>
                  <a:lnTo>
                    <a:pt x="439" y="16"/>
                  </a:lnTo>
                  <a:lnTo>
                    <a:pt x="423" y="8"/>
                  </a:lnTo>
                  <a:lnTo>
                    <a:pt x="415" y="0"/>
                  </a:lnTo>
                  <a:lnTo>
                    <a:pt x="407" y="8"/>
                  </a:lnTo>
                  <a:lnTo>
                    <a:pt x="399" y="32"/>
                  </a:lnTo>
                  <a:lnTo>
                    <a:pt x="383" y="48"/>
                  </a:lnTo>
                  <a:lnTo>
                    <a:pt x="383" y="56"/>
                  </a:lnTo>
                  <a:lnTo>
                    <a:pt x="391" y="64"/>
                  </a:lnTo>
                  <a:lnTo>
                    <a:pt x="399" y="72"/>
                  </a:lnTo>
                  <a:lnTo>
                    <a:pt x="415" y="64"/>
                  </a:lnTo>
                  <a:lnTo>
                    <a:pt x="431" y="56"/>
                  </a:lnTo>
                  <a:lnTo>
                    <a:pt x="439" y="48"/>
                  </a:lnTo>
                  <a:lnTo>
                    <a:pt x="454" y="48"/>
                  </a:lnTo>
                  <a:lnTo>
                    <a:pt x="470" y="56"/>
                  </a:lnTo>
                  <a:lnTo>
                    <a:pt x="470" y="72"/>
                  </a:lnTo>
                  <a:lnTo>
                    <a:pt x="470" y="80"/>
                  </a:lnTo>
                  <a:lnTo>
                    <a:pt x="462" y="104"/>
                  </a:lnTo>
                  <a:lnTo>
                    <a:pt x="462" y="112"/>
                  </a:lnTo>
                  <a:lnTo>
                    <a:pt x="462" y="120"/>
                  </a:lnTo>
                  <a:lnTo>
                    <a:pt x="462" y="135"/>
                  </a:lnTo>
                  <a:lnTo>
                    <a:pt x="454" y="151"/>
                  </a:lnTo>
                  <a:lnTo>
                    <a:pt x="439" y="159"/>
                  </a:lnTo>
                  <a:lnTo>
                    <a:pt x="431" y="159"/>
                  </a:lnTo>
                  <a:lnTo>
                    <a:pt x="415" y="151"/>
                  </a:lnTo>
                  <a:lnTo>
                    <a:pt x="407" y="143"/>
                  </a:lnTo>
                  <a:lnTo>
                    <a:pt x="399" y="143"/>
                  </a:lnTo>
                  <a:lnTo>
                    <a:pt x="391" y="143"/>
                  </a:lnTo>
                  <a:lnTo>
                    <a:pt x="367" y="135"/>
                  </a:lnTo>
                  <a:lnTo>
                    <a:pt x="351" y="120"/>
                  </a:lnTo>
                  <a:lnTo>
                    <a:pt x="351" y="112"/>
                  </a:lnTo>
                  <a:lnTo>
                    <a:pt x="351" y="104"/>
                  </a:lnTo>
                  <a:lnTo>
                    <a:pt x="351" y="96"/>
                  </a:lnTo>
                  <a:lnTo>
                    <a:pt x="351" y="88"/>
                  </a:lnTo>
                  <a:lnTo>
                    <a:pt x="343" y="72"/>
                  </a:lnTo>
                  <a:lnTo>
                    <a:pt x="327" y="64"/>
                  </a:lnTo>
                  <a:lnTo>
                    <a:pt x="319" y="56"/>
                  </a:lnTo>
                  <a:lnTo>
                    <a:pt x="311" y="64"/>
                  </a:lnTo>
                  <a:lnTo>
                    <a:pt x="303" y="80"/>
                  </a:lnTo>
                  <a:lnTo>
                    <a:pt x="295" y="88"/>
                  </a:lnTo>
                  <a:lnTo>
                    <a:pt x="303" y="96"/>
                  </a:lnTo>
                  <a:lnTo>
                    <a:pt x="303" y="104"/>
                  </a:lnTo>
                  <a:lnTo>
                    <a:pt x="295" y="112"/>
                  </a:lnTo>
                  <a:lnTo>
                    <a:pt x="279" y="128"/>
                  </a:lnTo>
                  <a:lnTo>
                    <a:pt x="271" y="143"/>
                  </a:lnTo>
                  <a:lnTo>
                    <a:pt x="263" y="143"/>
                  </a:lnTo>
                  <a:lnTo>
                    <a:pt x="255" y="151"/>
                  </a:lnTo>
                  <a:lnTo>
                    <a:pt x="247" y="159"/>
                  </a:lnTo>
                  <a:lnTo>
                    <a:pt x="231" y="183"/>
                  </a:lnTo>
                  <a:lnTo>
                    <a:pt x="223" y="207"/>
                  </a:lnTo>
                  <a:lnTo>
                    <a:pt x="231" y="239"/>
                  </a:lnTo>
                  <a:lnTo>
                    <a:pt x="247" y="255"/>
                  </a:lnTo>
                  <a:lnTo>
                    <a:pt x="247" y="247"/>
                  </a:lnTo>
                  <a:lnTo>
                    <a:pt x="247" y="263"/>
                  </a:lnTo>
                  <a:lnTo>
                    <a:pt x="247" y="295"/>
                  </a:lnTo>
                  <a:lnTo>
                    <a:pt x="231" y="319"/>
                  </a:lnTo>
                  <a:lnTo>
                    <a:pt x="223" y="327"/>
                  </a:lnTo>
                  <a:lnTo>
                    <a:pt x="223" y="335"/>
                  </a:lnTo>
                  <a:lnTo>
                    <a:pt x="215" y="335"/>
                  </a:lnTo>
                  <a:lnTo>
                    <a:pt x="199" y="335"/>
                  </a:lnTo>
                  <a:lnTo>
                    <a:pt x="183" y="335"/>
                  </a:lnTo>
                  <a:lnTo>
                    <a:pt x="175" y="343"/>
                  </a:lnTo>
                  <a:lnTo>
                    <a:pt x="167" y="359"/>
                  </a:lnTo>
                  <a:lnTo>
                    <a:pt x="175" y="375"/>
                  </a:lnTo>
                  <a:lnTo>
                    <a:pt x="191" y="383"/>
                  </a:lnTo>
                  <a:lnTo>
                    <a:pt x="199" y="383"/>
                  </a:lnTo>
                  <a:lnTo>
                    <a:pt x="207" y="375"/>
                  </a:lnTo>
                  <a:lnTo>
                    <a:pt x="215" y="367"/>
                  </a:lnTo>
                  <a:lnTo>
                    <a:pt x="231" y="383"/>
                  </a:lnTo>
                  <a:lnTo>
                    <a:pt x="239" y="407"/>
                  </a:lnTo>
                  <a:lnTo>
                    <a:pt x="239" y="423"/>
                  </a:lnTo>
                  <a:lnTo>
                    <a:pt x="239" y="447"/>
                  </a:lnTo>
                  <a:lnTo>
                    <a:pt x="223" y="463"/>
                  </a:lnTo>
                  <a:lnTo>
                    <a:pt x="215" y="503"/>
                  </a:lnTo>
                  <a:lnTo>
                    <a:pt x="183" y="583"/>
                  </a:lnTo>
                  <a:lnTo>
                    <a:pt x="167" y="631"/>
                  </a:lnTo>
                  <a:lnTo>
                    <a:pt x="151" y="647"/>
                  </a:lnTo>
                  <a:lnTo>
                    <a:pt x="135" y="670"/>
                  </a:lnTo>
                  <a:lnTo>
                    <a:pt x="119" y="710"/>
                  </a:lnTo>
                  <a:lnTo>
                    <a:pt x="103" y="758"/>
                  </a:lnTo>
                  <a:lnTo>
                    <a:pt x="88" y="790"/>
                  </a:lnTo>
                  <a:lnTo>
                    <a:pt x="72" y="806"/>
                  </a:lnTo>
                  <a:lnTo>
                    <a:pt x="64" y="814"/>
                  </a:lnTo>
                  <a:lnTo>
                    <a:pt x="56" y="814"/>
                  </a:lnTo>
                  <a:lnTo>
                    <a:pt x="48" y="814"/>
                  </a:lnTo>
                  <a:lnTo>
                    <a:pt x="40" y="814"/>
                  </a:lnTo>
                  <a:lnTo>
                    <a:pt x="32" y="814"/>
                  </a:lnTo>
                  <a:lnTo>
                    <a:pt x="16" y="830"/>
                  </a:lnTo>
                  <a:lnTo>
                    <a:pt x="0" y="846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7" name="Freeform 31"/>
            <p:cNvSpPr>
              <a:spLocks/>
            </p:cNvSpPr>
            <p:nvPr/>
          </p:nvSpPr>
          <p:spPr bwMode="auto">
            <a:xfrm>
              <a:off x="2934" y="1736"/>
              <a:ext cx="71" cy="99"/>
            </a:xfrm>
            <a:custGeom>
              <a:avLst/>
              <a:gdLst>
                <a:gd name="T0" fmla="*/ 15 w 80"/>
                <a:gd name="T1" fmla="*/ 2 h 128"/>
                <a:gd name="T2" fmla="*/ 10 w 80"/>
                <a:gd name="T3" fmla="*/ 2 h 128"/>
                <a:gd name="T4" fmla="*/ 4 w 80"/>
                <a:gd name="T5" fmla="*/ 4 h 128"/>
                <a:gd name="T6" fmla="*/ 4 w 80"/>
                <a:gd name="T7" fmla="*/ 4 h 128"/>
                <a:gd name="T8" fmla="*/ 0 w 80"/>
                <a:gd name="T9" fmla="*/ 4 h 128"/>
                <a:gd name="T10" fmla="*/ 4 w 80"/>
                <a:gd name="T11" fmla="*/ 5 h 128"/>
                <a:gd name="T12" fmla="*/ 4 w 80"/>
                <a:gd name="T13" fmla="*/ 5 h 128"/>
                <a:gd name="T14" fmla="*/ 8 w 80"/>
                <a:gd name="T15" fmla="*/ 7 h 128"/>
                <a:gd name="T16" fmla="*/ 4 w 80"/>
                <a:gd name="T17" fmla="*/ 9 h 128"/>
                <a:gd name="T18" fmla="*/ 4 w 80"/>
                <a:gd name="T19" fmla="*/ 9 h 128"/>
                <a:gd name="T20" fmla="*/ 4 w 80"/>
                <a:gd name="T21" fmla="*/ 10 h 128"/>
                <a:gd name="T22" fmla="*/ 4 w 80"/>
                <a:gd name="T23" fmla="*/ 10 h 128"/>
                <a:gd name="T24" fmla="*/ 8 w 80"/>
                <a:gd name="T25" fmla="*/ 9 h 128"/>
                <a:gd name="T26" fmla="*/ 10 w 80"/>
                <a:gd name="T27" fmla="*/ 9 h 128"/>
                <a:gd name="T28" fmla="*/ 12 w 80"/>
                <a:gd name="T29" fmla="*/ 9 h 128"/>
                <a:gd name="T30" fmla="*/ 12 w 80"/>
                <a:gd name="T31" fmla="*/ 8 h 128"/>
                <a:gd name="T32" fmla="*/ 15 w 80"/>
                <a:gd name="T33" fmla="*/ 8 h 128"/>
                <a:gd name="T34" fmla="*/ 20 w 80"/>
                <a:gd name="T35" fmla="*/ 7 h 128"/>
                <a:gd name="T36" fmla="*/ 25 w 80"/>
                <a:gd name="T37" fmla="*/ 5 h 128"/>
                <a:gd name="T38" fmla="*/ 25 w 80"/>
                <a:gd name="T39" fmla="*/ 4 h 128"/>
                <a:gd name="T40" fmla="*/ 25 w 80"/>
                <a:gd name="T41" fmla="*/ 3 h 128"/>
                <a:gd name="T42" fmla="*/ 20 w 80"/>
                <a:gd name="T43" fmla="*/ 3 h 128"/>
                <a:gd name="T44" fmla="*/ 18 w 80"/>
                <a:gd name="T45" fmla="*/ 2 h 128"/>
                <a:gd name="T46" fmla="*/ 20 w 80"/>
                <a:gd name="T47" fmla="*/ 2 h 128"/>
                <a:gd name="T48" fmla="*/ 22 w 80"/>
                <a:gd name="T49" fmla="*/ 2 h 128"/>
                <a:gd name="T50" fmla="*/ 22 w 80"/>
                <a:gd name="T51" fmla="*/ 0 h 128"/>
                <a:gd name="T52" fmla="*/ 20 w 80"/>
                <a:gd name="T53" fmla="*/ 0 h 128"/>
                <a:gd name="T54" fmla="*/ 15 w 80"/>
                <a:gd name="T55" fmla="*/ 2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0"/>
                <a:gd name="T85" fmla="*/ 0 h 128"/>
                <a:gd name="T86" fmla="*/ 80 w 80"/>
                <a:gd name="T87" fmla="*/ 128 h 1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0" h="128">
                  <a:moveTo>
                    <a:pt x="48" y="8"/>
                  </a:moveTo>
                  <a:lnTo>
                    <a:pt x="32" y="32"/>
                  </a:lnTo>
                  <a:lnTo>
                    <a:pt x="16" y="4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16" y="72"/>
                  </a:lnTo>
                  <a:lnTo>
                    <a:pt x="24" y="88"/>
                  </a:lnTo>
                  <a:lnTo>
                    <a:pt x="16" y="112"/>
                  </a:lnTo>
                  <a:lnTo>
                    <a:pt x="8" y="120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24" y="120"/>
                  </a:lnTo>
                  <a:lnTo>
                    <a:pt x="32" y="120"/>
                  </a:lnTo>
                  <a:lnTo>
                    <a:pt x="40" y="112"/>
                  </a:lnTo>
                  <a:lnTo>
                    <a:pt x="40" y="104"/>
                  </a:lnTo>
                  <a:lnTo>
                    <a:pt x="48" y="104"/>
                  </a:lnTo>
                  <a:lnTo>
                    <a:pt x="64" y="88"/>
                  </a:lnTo>
                  <a:lnTo>
                    <a:pt x="80" y="72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64" y="40"/>
                  </a:lnTo>
                  <a:lnTo>
                    <a:pt x="56" y="32"/>
                  </a:lnTo>
                  <a:lnTo>
                    <a:pt x="64" y="24"/>
                  </a:lnTo>
                  <a:lnTo>
                    <a:pt x="72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8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" name="Freeform 32"/>
            <p:cNvSpPr>
              <a:spLocks/>
            </p:cNvSpPr>
            <p:nvPr/>
          </p:nvSpPr>
          <p:spPr bwMode="auto">
            <a:xfrm>
              <a:off x="2934" y="1736"/>
              <a:ext cx="71" cy="99"/>
            </a:xfrm>
            <a:custGeom>
              <a:avLst/>
              <a:gdLst>
                <a:gd name="T0" fmla="*/ 15 w 80"/>
                <a:gd name="T1" fmla="*/ 2 h 128"/>
                <a:gd name="T2" fmla="*/ 10 w 80"/>
                <a:gd name="T3" fmla="*/ 2 h 128"/>
                <a:gd name="T4" fmla="*/ 4 w 80"/>
                <a:gd name="T5" fmla="*/ 4 h 128"/>
                <a:gd name="T6" fmla="*/ 4 w 80"/>
                <a:gd name="T7" fmla="*/ 4 h 128"/>
                <a:gd name="T8" fmla="*/ 0 w 80"/>
                <a:gd name="T9" fmla="*/ 4 h 128"/>
                <a:gd name="T10" fmla="*/ 4 w 80"/>
                <a:gd name="T11" fmla="*/ 5 h 128"/>
                <a:gd name="T12" fmla="*/ 4 w 80"/>
                <a:gd name="T13" fmla="*/ 5 h 128"/>
                <a:gd name="T14" fmla="*/ 8 w 80"/>
                <a:gd name="T15" fmla="*/ 7 h 128"/>
                <a:gd name="T16" fmla="*/ 4 w 80"/>
                <a:gd name="T17" fmla="*/ 9 h 128"/>
                <a:gd name="T18" fmla="*/ 4 w 80"/>
                <a:gd name="T19" fmla="*/ 9 h 128"/>
                <a:gd name="T20" fmla="*/ 4 w 80"/>
                <a:gd name="T21" fmla="*/ 10 h 128"/>
                <a:gd name="T22" fmla="*/ 4 w 80"/>
                <a:gd name="T23" fmla="*/ 10 h 128"/>
                <a:gd name="T24" fmla="*/ 8 w 80"/>
                <a:gd name="T25" fmla="*/ 9 h 128"/>
                <a:gd name="T26" fmla="*/ 10 w 80"/>
                <a:gd name="T27" fmla="*/ 9 h 128"/>
                <a:gd name="T28" fmla="*/ 12 w 80"/>
                <a:gd name="T29" fmla="*/ 9 h 128"/>
                <a:gd name="T30" fmla="*/ 12 w 80"/>
                <a:gd name="T31" fmla="*/ 8 h 128"/>
                <a:gd name="T32" fmla="*/ 15 w 80"/>
                <a:gd name="T33" fmla="*/ 8 h 128"/>
                <a:gd name="T34" fmla="*/ 20 w 80"/>
                <a:gd name="T35" fmla="*/ 7 h 128"/>
                <a:gd name="T36" fmla="*/ 25 w 80"/>
                <a:gd name="T37" fmla="*/ 5 h 128"/>
                <a:gd name="T38" fmla="*/ 25 w 80"/>
                <a:gd name="T39" fmla="*/ 4 h 128"/>
                <a:gd name="T40" fmla="*/ 25 w 80"/>
                <a:gd name="T41" fmla="*/ 3 h 128"/>
                <a:gd name="T42" fmla="*/ 20 w 80"/>
                <a:gd name="T43" fmla="*/ 3 h 128"/>
                <a:gd name="T44" fmla="*/ 18 w 80"/>
                <a:gd name="T45" fmla="*/ 2 h 128"/>
                <a:gd name="T46" fmla="*/ 20 w 80"/>
                <a:gd name="T47" fmla="*/ 2 h 128"/>
                <a:gd name="T48" fmla="*/ 22 w 80"/>
                <a:gd name="T49" fmla="*/ 2 h 128"/>
                <a:gd name="T50" fmla="*/ 22 w 80"/>
                <a:gd name="T51" fmla="*/ 0 h 128"/>
                <a:gd name="T52" fmla="*/ 20 w 80"/>
                <a:gd name="T53" fmla="*/ 0 h 128"/>
                <a:gd name="T54" fmla="*/ 15 w 80"/>
                <a:gd name="T55" fmla="*/ 2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0"/>
                <a:gd name="T85" fmla="*/ 0 h 128"/>
                <a:gd name="T86" fmla="*/ 80 w 80"/>
                <a:gd name="T87" fmla="*/ 128 h 1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0" h="128">
                  <a:moveTo>
                    <a:pt x="48" y="8"/>
                  </a:moveTo>
                  <a:lnTo>
                    <a:pt x="32" y="32"/>
                  </a:lnTo>
                  <a:lnTo>
                    <a:pt x="16" y="4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16" y="72"/>
                  </a:lnTo>
                  <a:lnTo>
                    <a:pt x="24" y="88"/>
                  </a:lnTo>
                  <a:lnTo>
                    <a:pt x="16" y="112"/>
                  </a:lnTo>
                  <a:lnTo>
                    <a:pt x="8" y="120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24" y="120"/>
                  </a:lnTo>
                  <a:lnTo>
                    <a:pt x="32" y="120"/>
                  </a:lnTo>
                  <a:lnTo>
                    <a:pt x="40" y="112"/>
                  </a:lnTo>
                  <a:lnTo>
                    <a:pt x="40" y="104"/>
                  </a:lnTo>
                  <a:lnTo>
                    <a:pt x="48" y="104"/>
                  </a:lnTo>
                  <a:lnTo>
                    <a:pt x="64" y="88"/>
                  </a:lnTo>
                  <a:lnTo>
                    <a:pt x="80" y="72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64" y="40"/>
                  </a:lnTo>
                  <a:lnTo>
                    <a:pt x="56" y="32"/>
                  </a:lnTo>
                  <a:lnTo>
                    <a:pt x="64" y="24"/>
                  </a:lnTo>
                  <a:lnTo>
                    <a:pt x="72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8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9" name="Freeform 33"/>
            <p:cNvSpPr>
              <a:spLocks/>
            </p:cNvSpPr>
            <p:nvPr/>
          </p:nvSpPr>
          <p:spPr bwMode="auto">
            <a:xfrm>
              <a:off x="3246" y="432"/>
              <a:ext cx="946" cy="723"/>
            </a:xfrm>
            <a:custGeom>
              <a:avLst/>
              <a:gdLst>
                <a:gd name="T0" fmla="*/ 23 w 1061"/>
                <a:gd name="T1" fmla="*/ 57 h 934"/>
                <a:gd name="T2" fmla="*/ 44 w 1061"/>
                <a:gd name="T3" fmla="*/ 63 h 934"/>
                <a:gd name="T4" fmla="*/ 69 w 1061"/>
                <a:gd name="T5" fmla="*/ 67 h 934"/>
                <a:gd name="T6" fmla="*/ 54 w 1061"/>
                <a:gd name="T7" fmla="*/ 67 h 934"/>
                <a:gd name="T8" fmla="*/ 28 w 1061"/>
                <a:gd name="T9" fmla="*/ 70 h 934"/>
                <a:gd name="T10" fmla="*/ 8 w 1061"/>
                <a:gd name="T11" fmla="*/ 70 h 934"/>
                <a:gd name="T12" fmla="*/ 15 w 1061"/>
                <a:gd name="T13" fmla="*/ 66 h 934"/>
                <a:gd name="T14" fmla="*/ 4 w 1061"/>
                <a:gd name="T15" fmla="*/ 60 h 934"/>
                <a:gd name="T16" fmla="*/ 4 w 1061"/>
                <a:gd name="T17" fmla="*/ 56 h 934"/>
                <a:gd name="T18" fmla="*/ 11 w 1061"/>
                <a:gd name="T19" fmla="*/ 50 h 934"/>
                <a:gd name="T20" fmla="*/ 31 w 1061"/>
                <a:gd name="T21" fmla="*/ 41 h 934"/>
                <a:gd name="T22" fmla="*/ 49 w 1061"/>
                <a:gd name="T23" fmla="*/ 41 h 934"/>
                <a:gd name="T24" fmla="*/ 62 w 1061"/>
                <a:gd name="T25" fmla="*/ 42 h 934"/>
                <a:gd name="T26" fmla="*/ 73 w 1061"/>
                <a:gd name="T27" fmla="*/ 42 h 934"/>
                <a:gd name="T28" fmla="*/ 86 w 1061"/>
                <a:gd name="T29" fmla="*/ 40 h 934"/>
                <a:gd name="T30" fmla="*/ 84 w 1061"/>
                <a:gd name="T31" fmla="*/ 37 h 934"/>
                <a:gd name="T32" fmla="*/ 84 w 1061"/>
                <a:gd name="T33" fmla="*/ 34 h 934"/>
                <a:gd name="T34" fmla="*/ 89 w 1061"/>
                <a:gd name="T35" fmla="*/ 30 h 934"/>
                <a:gd name="T36" fmla="*/ 99 w 1061"/>
                <a:gd name="T37" fmla="*/ 26 h 934"/>
                <a:gd name="T38" fmla="*/ 108 w 1061"/>
                <a:gd name="T39" fmla="*/ 19 h 934"/>
                <a:gd name="T40" fmla="*/ 99 w 1061"/>
                <a:gd name="T41" fmla="*/ 5 h 934"/>
                <a:gd name="T42" fmla="*/ 99 w 1061"/>
                <a:gd name="T43" fmla="*/ 3 h 934"/>
                <a:gd name="T44" fmla="*/ 112 w 1061"/>
                <a:gd name="T45" fmla="*/ 2 h 934"/>
                <a:gd name="T46" fmla="*/ 129 w 1061"/>
                <a:gd name="T47" fmla="*/ 4 h 934"/>
                <a:gd name="T48" fmla="*/ 152 w 1061"/>
                <a:gd name="T49" fmla="*/ 12 h 934"/>
                <a:gd name="T50" fmla="*/ 160 w 1061"/>
                <a:gd name="T51" fmla="*/ 15 h 934"/>
                <a:gd name="T52" fmla="*/ 185 w 1061"/>
                <a:gd name="T53" fmla="*/ 19 h 934"/>
                <a:gd name="T54" fmla="*/ 212 w 1061"/>
                <a:gd name="T55" fmla="*/ 22 h 934"/>
                <a:gd name="T56" fmla="*/ 231 w 1061"/>
                <a:gd name="T57" fmla="*/ 24 h 934"/>
                <a:gd name="T58" fmla="*/ 253 w 1061"/>
                <a:gd name="T59" fmla="*/ 28 h 934"/>
                <a:gd name="T60" fmla="*/ 275 w 1061"/>
                <a:gd name="T61" fmla="*/ 26 h 934"/>
                <a:gd name="T62" fmla="*/ 300 w 1061"/>
                <a:gd name="T63" fmla="*/ 19 h 934"/>
                <a:gd name="T64" fmla="*/ 294 w 1061"/>
                <a:gd name="T65" fmla="*/ 24 h 934"/>
                <a:gd name="T66" fmla="*/ 291 w 1061"/>
                <a:gd name="T67" fmla="*/ 31 h 934"/>
                <a:gd name="T68" fmla="*/ 297 w 1061"/>
                <a:gd name="T69" fmla="*/ 32 h 934"/>
                <a:gd name="T70" fmla="*/ 306 w 1061"/>
                <a:gd name="T71" fmla="*/ 38 h 934"/>
                <a:gd name="T72" fmla="*/ 334 w 1061"/>
                <a:gd name="T73" fmla="*/ 33 h 934"/>
                <a:gd name="T74" fmla="*/ 324 w 1061"/>
                <a:gd name="T75" fmla="*/ 36 h 934"/>
                <a:gd name="T76" fmla="*/ 312 w 1061"/>
                <a:gd name="T77" fmla="*/ 39 h 934"/>
                <a:gd name="T78" fmla="*/ 297 w 1061"/>
                <a:gd name="T79" fmla="*/ 40 h 934"/>
                <a:gd name="T80" fmla="*/ 276 w 1061"/>
                <a:gd name="T81" fmla="*/ 42 h 934"/>
                <a:gd name="T82" fmla="*/ 257 w 1061"/>
                <a:gd name="T83" fmla="*/ 44 h 934"/>
                <a:gd name="T84" fmla="*/ 228 w 1061"/>
                <a:gd name="T85" fmla="*/ 45 h 934"/>
                <a:gd name="T86" fmla="*/ 202 w 1061"/>
                <a:gd name="T87" fmla="*/ 51 h 934"/>
                <a:gd name="T88" fmla="*/ 189 w 1061"/>
                <a:gd name="T89" fmla="*/ 57 h 934"/>
                <a:gd name="T90" fmla="*/ 187 w 1061"/>
                <a:gd name="T91" fmla="*/ 60 h 934"/>
                <a:gd name="T92" fmla="*/ 172 w 1061"/>
                <a:gd name="T93" fmla="*/ 59 h 934"/>
                <a:gd name="T94" fmla="*/ 152 w 1061"/>
                <a:gd name="T95" fmla="*/ 57 h 934"/>
                <a:gd name="T96" fmla="*/ 99 w 1061"/>
                <a:gd name="T97" fmla="*/ 51 h 934"/>
                <a:gd name="T98" fmla="*/ 69 w 1061"/>
                <a:gd name="T99" fmla="*/ 54 h 934"/>
                <a:gd name="T100" fmla="*/ 49 w 1061"/>
                <a:gd name="T101" fmla="*/ 52 h 934"/>
                <a:gd name="T102" fmla="*/ 26 w 1061"/>
                <a:gd name="T103" fmla="*/ 54 h 93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061"/>
                <a:gd name="T157" fmla="*/ 0 h 934"/>
                <a:gd name="T158" fmla="*/ 1061 w 1061"/>
                <a:gd name="T159" fmla="*/ 934 h 93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061" h="934">
                  <a:moveTo>
                    <a:pt x="80" y="702"/>
                  </a:moveTo>
                  <a:lnTo>
                    <a:pt x="72" y="710"/>
                  </a:lnTo>
                  <a:lnTo>
                    <a:pt x="72" y="718"/>
                  </a:lnTo>
                  <a:lnTo>
                    <a:pt x="72" y="726"/>
                  </a:lnTo>
                  <a:lnTo>
                    <a:pt x="72" y="742"/>
                  </a:lnTo>
                  <a:lnTo>
                    <a:pt x="80" y="758"/>
                  </a:lnTo>
                  <a:lnTo>
                    <a:pt x="96" y="774"/>
                  </a:lnTo>
                  <a:lnTo>
                    <a:pt x="104" y="790"/>
                  </a:lnTo>
                  <a:lnTo>
                    <a:pt x="112" y="798"/>
                  </a:lnTo>
                  <a:lnTo>
                    <a:pt x="136" y="806"/>
                  </a:lnTo>
                  <a:lnTo>
                    <a:pt x="160" y="814"/>
                  </a:lnTo>
                  <a:lnTo>
                    <a:pt x="176" y="822"/>
                  </a:lnTo>
                  <a:lnTo>
                    <a:pt x="184" y="838"/>
                  </a:lnTo>
                  <a:lnTo>
                    <a:pt x="200" y="846"/>
                  </a:lnTo>
                  <a:lnTo>
                    <a:pt x="216" y="862"/>
                  </a:lnTo>
                  <a:lnTo>
                    <a:pt x="216" y="870"/>
                  </a:lnTo>
                  <a:lnTo>
                    <a:pt x="208" y="878"/>
                  </a:lnTo>
                  <a:lnTo>
                    <a:pt x="200" y="878"/>
                  </a:lnTo>
                  <a:lnTo>
                    <a:pt x="192" y="870"/>
                  </a:lnTo>
                  <a:lnTo>
                    <a:pt x="168" y="870"/>
                  </a:lnTo>
                  <a:lnTo>
                    <a:pt x="160" y="862"/>
                  </a:lnTo>
                  <a:lnTo>
                    <a:pt x="144" y="862"/>
                  </a:lnTo>
                  <a:lnTo>
                    <a:pt x="128" y="862"/>
                  </a:lnTo>
                  <a:lnTo>
                    <a:pt x="112" y="878"/>
                  </a:lnTo>
                  <a:lnTo>
                    <a:pt x="88" y="902"/>
                  </a:lnTo>
                  <a:lnTo>
                    <a:pt x="72" y="918"/>
                  </a:lnTo>
                  <a:lnTo>
                    <a:pt x="64" y="934"/>
                  </a:lnTo>
                  <a:lnTo>
                    <a:pt x="48" y="934"/>
                  </a:lnTo>
                  <a:lnTo>
                    <a:pt x="32" y="934"/>
                  </a:lnTo>
                  <a:lnTo>
                    <a:pt x="24" y="918"/>
                  </a:lnTo>
                  <a:lnTo>
                    <a:pt x="32" y="902"/>
                  </a:lnTo>
                  <a:lnTo>
                    <a:pt x="32" y="878"/>
                  </a:lnTo>
                  <a:lnTo>
                    <a:pt x="40" y="870"/>
                  </a:lnTo>
                  <a:lnTo>
                    <a:pt x="40" y="862"/>
                  </a:lnTo>
                  <a:lnTo>
                    <a:pt x="48" y="854"/>
                  </a:lnTo>
                  <a:lnTo>
                    <a:pt x="48" y="838"/>
                  </a:lnTo>
                  <a:lnTo>
                    <a:pt x="48" y="822"/>
                  </a:lnTo>
                  <a:lnTo>
                    <a:pt x="48" y="814"/>
                  </a:lnTo>
                  <a:lnTo>
                    <a:pt x="40" y="806"/>
                  </a:lnTo>
                  <a:lnTo>
                    <a:pt x="16" y="782"/>
                  </a:lnTo>
                  <a:lnTo>
                    <a:pt x="0" y="758"/>
                  </a:lnTo>
                  <a:lnTo>
                    <a:pt x="0" y="742"/>
                  </a:lnTo>
                  <a:lnTo>
                    <a:pt x="8" y="742"/>
                  </a:lnTo>
                  <a:lnTo>
                    <a:pt x="8" y="726"/>
                  </a:lnTo>
                  <a:lnTo>
                    <a:pt x="8" y="718"/>
                  </a:lnTo>
                  <a:lnTo>
                    <a:pt x="8" y="710"/>
                  </a:lnTo>
                  <a:lnTo>
                    <a:pt x="8" y="694"/>
                  </a:lnTo>
                  <a:lnTo>
                    <a:pt x="8" y="686"/>
                  </a:lnTo>
                  <a:lnTo>
                    <a:pt x="16" y="670"/>
                  </a:lnTo>
                  <a:lnTo>
                    <a:pt x="32" y="654"/>
                  </a:lnTo>
                  <a:lnTo>
                    <a:pt x="56" y="638"/>
                  </a:lnTo>
                  <a:lnTo>
                    <a:pt x="88" y="630"/>
                  </a:lnTo>
                  <a:lnTo>
                    <a:pt x="104" y="598"/>
                  </a:lnTo>
                  <a:lnTo>
                    <a:pt x="104" y="558"/>
                  </a:lnTo>
                  <a:lnTo>
                    <a:pt x="96" y="535"/>
                  </a:lnTo>
                  <a:lnTo>
                    <a:pt x="96" y="519"/>
                  </a:lnTo>
                  <a:lnTo>
                    <a:pt x="104" y="511"/>
                  </a:lnTo>
                  <a:lnTo>
                    <a:pt x="112" y="519"/>
                  </a:lnTo>
                  <a:lnTo>
                    <a:pt x="128" y="527"/>
                  </a:lnTo>
                  <a:lnTo>
                    <a:pt x="152" y="535"/>
                  </a:lnTo>
                  <a:lnTo>
                    <a:pt x="160" y="535"/>
                  </a:lnTo>
                  <a:lnTo>
                    <a:pt x="168" y="543"/>
                  </a:lnTo>
                  <a:lnTo>
                    <a:pt x="176" y="550"/>
                  </a:lnTo>
                  <a:lnTo>
                    <a:pt x="184" y="550"/>
                  </a:lnTo>
                  <a:lnTo>
                    <a:pt x="192" y="543"/>
                  </a:lnTo>
                  <a:lnTo>
                    <a:pt x="200" y="543"/>
                  </a:lnTo>
                  <a:lnTo>
                    <a:pt x="200" y="550"/>
                  </a:lnTo>
                  <a:lnTo>
                    <a:pt x="208" y="550"/>
                  </a:lnTo>
                  <a:lnTo>
                    <a:pt x="224" y="550"/>
                  </a:lnTo>
                  <a:lnTo>
                    <a:pt x="231" y="550"/>
                  </a:lnTo>
                  <a:lnTo>
                    <a:pt x="239" y="550"/>
                  </a:lnTo>
                  <a:lnTo>
                    <a:pt x="247" y="550"/>
                  </a:lnTo>
                  <a:lnTo>
                    <a:pt x="255" y="535"/>
                  </a:lnTo>
                  <a:lnTo>
                    <a:pt x="263" y="527"/>
                  </a:lnTo>
                  <a:lnTo>
                    <a:pt x="271" y="519"/>
                  </a:lnTo>
                  <a:lnTo>
                    <a:pt x="271" y="511"/>
                  </a:lnTo>
                  <a:lnTo>
                    <a:pt x="271" y="503"/>
                  </a:lnTo>
                  <a:lnTo>
                    <a:pt x="271" y="495"/>
                  </a:lnTo>
                  <a:lnTo>
                    <a:pt x="271" y="487"/>
                  </a:lnTo>
                  <a:lnTo>
                    <a:pt x="263" y="479"/>
                  </a:lnTo>
                  <a:lnTo>
                    <a:pt x="263" y="471"/>
                  </a:lnTo>
                  <a:lnTo>
                    <a:pt x="263" y="463"/>
                  </a:lnTo>
                  <a:lnTo>
                    <a:pt x="263" y="455"/>
                  </a:lnTo>
                  <a:lnTo>
                    <a:pt x="263" y="447"/>
                  </a:lnTo>
                  <a:lnTo>
                    <a:pt x="263" y="439"/>
                  </a:lnTo>
                  <a:lnTo>
                    <a:pt x="255" y="431"/>
                  </a:lnTo>
                  <a:lnTo>
                    <a:pt x="247" y="431"/>
                  </a:lnTo>
                  <a:lnTo>
                    <a:pt x="255" y="415"/>
                  </a:lnTo>
                  <a:lnTo>
                    <a:pt x="271" y="399"/>
                  </a:lnTo>
                  <a:lnTo>
                    <a:pt x="279" y="391"/>
                  </a:lnTo>
                  <a:lnTo>
                    <a:pt x="287" y="375"/>
                  </a:lnTo>
                  <a:lnTo>
                    <a:pt x="303" y="367"/>
                  </a:lnTo>
                  <a:lnTo>
                    <a:pt x="311" y="351"/>
                  </a:lnTo>
                  <a:lnTo>
                    <a:pt x="311" y="343"/>
                  </a:lnTo>
                  <a:lnTo>
                    <a:pt x="311" y="335"/>
                  </a:lnTo>
                  <a:lnTo>
                    <a:pt x="311" y="319"/>
                  </a:lnTo>
                  <a:lnTo>
                    <a:pt x="311" y="303"/>
                  </a:lnTo>
                  <a:lnTo>
                    <a:pt x="311" y="295"/>
                  </a:lnTo>
                  <a:lnTo>
                    <a:pt x="327" y="271"/>
                  </a:lnTo>
                  <a:lnTo>
                    <a:pt x="343" y="239"/>
                  </a:lnTo>
                  <a:lnTo>
                    <a:pt x="343" y="191"/>
                  </a:lnTo>
                  <a:lnTo>
                    <a:pt x="343" y="143"/>
                  </a:lnTo>
                  <a:lnTo>
                    <a:pt x="335" y="103"/>
                  </a:lnTo>
                  <a:lnTo>
                    <a:pt x="327" y="71"/>
                  </a:lnTo>
                  <a:lnTo>
                    <a:pt x="311" y="63"/>
                  </a:lnTo>
                  <a:lnTo>
                    <a:pt x="303" y="55"/>
                  </a:lnTo>
                  <a:lnTo>
                    <a:pt x="303" y="47"/>
                  </a:lnTo>
                  <a:lnTo>
                    <a:pt x="295" y="39"/>
                  </a:lnTo>
                  <a:lnTo>
                    <a:pt x="303" y="39"/>
                  </a:lnTo>
                  <a:lnTo>
                    <a:pt x="311" y="39"/>
                  </a:lnTo>
                  <a:lnTo>
                    <a:pt x="311" y="31"/>
                  </a:lnTo>
                  <a:lnTo>
                    <a:pt x="311" y="23"/>
                  </a:lnTo>
                  <a:lnTo>
                    <a:pt x="319" y="15"/>
                  </a:lnTo>
                  <a:lnTo>
                    <a:pt x="327" y="15"/>
                  </a:lnTo>
                  <a:lnTo>
                    <a:pt x="351" y="8"/>
                  </a:lnTo>
                  <a:lnTo>
                    <a:pt x="367" y="0"/>
                  </a:lnTo>
                  <a:lnTo>
                    <a:pt x="375" y="8"/>
                  </a:lnTo>
                  <a:lnTo>
                    <a:pt x="383" y="15"/>
                  </a:lnTo>
                  <a:lnTo>
                    <a:pt x="391" y="23"/>
                  </a:lnTo>
                  <a:lnTo>
                    <a:pt x="407" y="47"/>
                  </a:lnTo>
                  <a:lnTo>
                    <a:pt x="431" y="79"/>
                  </a:lnTo>
                  <a:lnTo>
                    <a:pt x="455" y="111"/>
                  </a:lnTo>
                  <a:lnTo>
                    <a:pt x="471" y="127"/>
                  </a:lnTo>
                  <a:lnTo>
                    <a:pt x="471" y="135"/>
                  </a:lnTo>
                  <a:lnTo>
                    <a:pt x="479" y="143"/>
                  </a:lnTo>
                  <a:lnTo>
                    <a:pt x="479" y="159"/>
                  </a:lnTo>
                  <a:lnTo>
                    <a:pt x="479" y="175"/>
                  </a:lnTo>
                  <a:lnTo>
                    <a:pt x="487" y="183"/>
                  </a:lnTo>
                  <a:lnTo>
                    <a:pt x="495" y="191"/>
                  </a:lnTo>
                  <a:lnTo>
                    <a:pt x="503" y="199"/>
                  </a:lnTo>
                  <a:lnTo>
                    <a:pt x="511" y="199"/>
                  </a:lnTo>
                  <a:lnTo>
                    <a:pt x="527" y="207"/>
                  </a:lnTo>
                  <a:lnTo>
                    <a:pt x="543" y="223"/>
                  </a:lnTo>
                  <a:lnTo>
                    <a:pt x="559" y="231"/>
                  </a:lnTo>
                  <a:lnTo>
                    <a:pt x="583" y="247"/>
                  </a:lnTo>
                  <a:lnTo>
                    <a:pt x="606" y="263"/>
                  </a:lnTo>
                  <a:lnTo>
                    <a:pt x="622" y="271"/>
                  </a:lnTo>
                  <a:lnTo>
                    <a:pt x="638" y="279"/>
                  </a:lnTo>
                  <a:lnTo>
                    <a:pt x="662" y="287"/>
                  </a:lnTo>
                  <a:lnTo>
                    <a:pt x="670" y="295"/>
                  </a:lnTo>
                  <a:lnTo>
                    <a:pt x="678" y="303"/>
                  </a:lnTo>
                  <a:lnTo>
                    <a:pt x="686" y="303"/>
                  </a:lnTo>
                  <a:lnTo>
                    <a:pt x="694" y="303"/>
                  </a:lnTo>
                  <a:lnTo>
                    <a:pt x="710" y="303"/>
                  </a:lnTo>
                  <a:lnTo>
                    <a:pt x="726" y="311"/>
                  </a:lnTo>
                  <a:lnTo>
                    <a:pt x="742" y="319"/>
                  </a:lnTo>
                  <a:lnTo>
                    <a:pt x="766" y="335"/>
                  </a:lnTo>
                  <a:lnTo>
                    <a:pt x="774" y="335"/>
                  </a:lnTo>
                  <a:lnTo>
                    <a:pt x="782" y="343"/>
                  </a:lnTo>
                  <a:lnTo>
                    <a:pt x="798" y="351"/>
                  </a:lnTo>
                  <a:lnTo>
                    <a:pt x="822" y="359"/>
                  </a:lnTo>
                  <a:lnTo>
                    <a:pt x="830" y="359"/>
                  </a:lnTo>
                  <a:lnTo>
                    <a:pt x="846" y="351"/>
                  </a:lnTo>
                  <a:lnTo>
                    <a:pt x="854" y="335"/>
                  </a:lnTo>
                  <a:lnTo>
                    <a:pt x="862" y="327"/>
                  </a:lnTo>
                  <a:lnTo>
                    <a:pt x="886" y="303"/>
                  </a:lnTo>
                  <a:lnTo>
                    <a:pt x="926" y="271"/>
                  </a:lnTo>
                  <a:lnTo>
                    <a:pt x="949" y="239"/>
                  </a:lnTo>
                  <a:lnTo>
                    <a:pt x="949" y="231"/>
                  </a:lnTo>
                  <a:lnTo>
                    <a:pt x="949" y="239"/>
                  </a:lnTo>
                  <a:lnTo>
                    <a:pt x="949" y="255"/>
                  </a:lnTo>
                  <a:lnTo>
                    <a:pt x="949" y="271"/>
                  </a:lnTo>
                  <a:lnTo>
                    <a:pt x="942" y="271"/>
                  </a:lnTo>
                  <a:lnTo>
                    <a:pt x="942" y="279"/>
                  </a:lnTo>
                  <a:lnTo>
                    <a:pt x="926" y="311"/>
                  </a:lnTo>
                  <a:lnTo>
                    <a:pt x="910" y="343"/>
                  </a:lnTo>
                  <a:lnTo>
                    <a:pt x="902" y="367"/>
                  </a:lnTo>
                  <a:lnTo>
                    <a:pt x="902" y="383"/>
                  </a:lnTo>
                  <a:lnTo>
                    <a:pt x="910" y="391"/>
                  </a:lnTo>
                  <a:lnTo>
                    <a:pt x="918" y="399"/>
                  </a:lnTo>
                  <a:lnTo>
                    <a:pt x="934" y="407"/>
                  </a:lnTo>
                  <a:lnTo>
                    <a:pt x="949" y="415"/>
                  </a:lnTo>
                  <a:lnTo>
                    <a:pt x="957" y="415"/>
                  </a:lnTo>
                  <a:lnTo>
                    <a:pt x="949" y="415"/>
                  </a:lnTo>
                  <a:lnTo>
                    <a:pt x="934" y="415"/>
                  </a:lnTo>
                  <a:lnTo>
                    <a:pt x="918" y="431"/>
                  </a:lnTo>
                  <a:lnTo>
                    <a:pt x="926" y="447"/>
                  </a:lnTo>
                  <a:lnTo>
                    <a:pt x="934" y="463"/>
                  </a:lnTo>
                  <a:lnTo>
                    <a:pt x="949" y="479"/>
                  </a:lnTo>
                  <a:lnTo>
                    <a:pt x="965" y="487"/>
                  </a:lnTo>
                  <a:lnTo>
                    <a:pt x="981" y="479"/>
                  </a:lnTo>
                  <a:lnTo>
                    <a:pt x="1005" y="471"/>
                  </a:lnTo>
                  <a:lnTo>
                    <a:pt x="1029" y="455"/>
                  </a:lnTo>
                  <a:lnTo>
                    <a:pt x="1045" y="439"/>
                  </a:lnTo>
                  <a:lnTo>
                    <a:pt x="1053" y="431"/>
                  </a:lnTo>
                  <a:lnTo>
                    <a:pt x="1061" y="439"/>
                  </a:lnTo>
                  <a:lnTo>
                    <a:pt x="1061" y="447"/>
                  </a:lnTo>
                  <a:lnTo>
                    <a:pt x="1061" y="455"/>
                  </a:lnTo>
                  <a:lnTo>
                    <a:pt x="1045" y="463"/>
                  </a:lnTo>
                  <a:lnTo>
                    <a:pt x="1021" y="471"/>
                  </a:lnTo>
                  <a:lnTo>
                    <a:pt x="1013" y="487"/>
                  </a:lnTo>
                  <a:lnTo>
                    <a:pt x="1005" y="503"/>
                  </a:lnTo>
                  <a:lnTo>
                    <a:pt x="997" y="511"/>
                  </a:lnTo>
                  <a:lnTo>
                    <a:pt x="989" y="511"/>
                  </a:lnTo>
                  <a:lnTo>
                    <a:pt x="981" y="511"/>
                  </a:lnTo>
                  <a:lnTo>
                    <a:pt x="973" y="519"/>
                  </a:lnTo>
                  <a:lnTo>
                    <a:pt x="965" y="519"/>
                  </a:lnTo>
                  <a:lnTo>
                    <a:pt x="949" y="519"/>
                  </a:lnTo>
                  <a:lnTo>
                    <a:pt x="942" y="511"/>
                  </a:lnTo>
                  <a:lnTo>
                    <a:pt x="934" y="519"/>
                  </a:lnTo>
                  <a:lnTo>
                    <a:pt x="918" y="535"/>
                  </a:lnTo>
                  <a:lnTo>
                    <a:pt x="894" y="550"/>
                  </a:lnTo>
                  <a:lnTo>
                    <a:pt x="886" y="550"/>
                  </a:lnTo>
                  <a:lnTo>
                    <a:pt x="878" y="550"/>
                  </a:lnTo>
                  <a:lnTo>
                    <a:pt x="870" y="550"/>
                  </a:lnTo>
                  <a:lnTo>
                    <a:pt x="862" y="550"/>
                  </a:lnTo>
                  <a:lnTo>
                    <a:pt x="854" y="558"/>
                  </a:lnTo>
                  <a:lnTo>
                    <a:pt x="838" y="566"/>
                  </a:lnTo>
                  <a:lnTo>
                    <a:pt x="814" y="574"/>
                  </a:lnTo>
                  <a:lnTo>
                    <a:pt x="806" y="574"/>
                  </a:lnTo>
                  <a:lnTo>
                    <a:pt x="790" y="566"/>
                  </a:lnTo>
                  <a:lnTo>
                    <a:pt x="766" y="558"/>
                  </a:lnTo>
                  <a:lnTo>
                    <a:pt x="742" y="558"/>
                  </a:lnTo>
                  <a:lnTo>
                    <a:pt x="726" y="566"/>
                  </a:lnTo>
                  <a:lnTo>
                    <a:pt x="718" y="582"/>
                  </a:lnTo>
                  <a:lnTo>
                    <a:pt x="710" y="590"/>
                  </a:lnTo>
                  <a:lnTo>
                    <a:pt x="686" y="614"/>
                  </a:lnTo>
                  <a:lnTo>
                    <a:pt x="662" y="630"/>
                  </a:lnTo>
                  <a:lnTo>
                    <a:pt x="646" y="646"/>
                  </a:lnTo>
                  <a:lnTo>
                    <a:pt x="638" y="662"/>
                  </a:lnTo>
                  <a:lnTo>
                    <a:pt x="638" y="670"/>
                  </a:lnTo>
                  <a:lnTo>
                    <a:pt x="638" y="678"/>
                  </a:lnTo>
                  <a:lnTo>
                    <a:pt x="622" y="686"/>
                  </a:lnTo>
                  <a:lnTo>
                    <a:pt x="606" y="710"/>
                  </a:lnTo>
                  <a:lnTo>
                    <a:pt x="598" y="742"/>
                  </a:lnTo>
                  <a:lnTo>
                    <a:pt x="598" y="750"/>
                  </a:lnTo>
                  <a:lnTo>
                    <a:pt x="598" y="758"/>
                  </a:lnTo>
                  <a:lnTo>
                    <a:pt x="590" y="766"/>
                  </a:lnTo>
                  <a:lnTo>
                    <a:pt x="590" y="774"/>
                  </a:lnTo>
                  <a:lnTo>
                    <a:pt x="590" y="782"/>
                  </a:lnTo>
                  <a:lnTo>
                    <a:pt x="583" y="790"/>
                  </a:lnTo>
                  <a:lnTo>
                    <a:pt x="575" y="806"/>
                  </a:lnTo>
                  <a:lnTo>
                    <a:pt x="567" y="806"/>
                  </a:lnTo>
                  <a:lnTo>
                    <a:pt x="551" y="782"/>
                  </a:lnTo>
                  <a:lnTo>
                    <a:pt x="543" y="758"/>
                  </a:lnTo>
                  <a:lnTo>
                    <a:pt x="519" y="750"/>
                  </a:lnTo>
                  <a:lnTo>
                    <a:pt x="503" y="742"/>
                  </a:lnTo>
                  <a:lnTo>
                    <a:pt x="495" y="734"/>
                  </a:lnTo>
                  <a:lnTo>
                    <a:pt x="495" y="742"/>
                  </a:lnTo>
                  <a:lnTo>
                    <a:pt x="479" y="734"/>
                  </a:lnTo>
                  <a:lnTo>
                    <a:pt x="455" y="726"/>
                  </a:lnTo>
                  <a:lnTo>
                    <a:pt x="423" y="718"/>
                  </a:lnTo>
                  <a:lnTo>
                    <a:pt x="383" y="702"/>
                  </a:lnTo>
                  <a:lnTo>
                    <a:pt x="343" y="678"/>
                  </a:lnTo>
                  <a:lnTo>
                    <a:pt x="311" y="662"/>
                  </a:lnTo>
                  <a:lnTo>
                    <a:pt x="295" y="662"/>
                  </a:lnTo>
                  <a:lnTo>
                    <a:pt x="279" y="670"/>
                  </a:lnTo>
                  <a:lnTo>
                    <a:pt x="255" y="678"/>
                  </a:lnTo>
                  <a:lnTo>
                    <a:pt x="231" y="694"/>
                  </a:lnTo>
                  <a:lnTo>
                    <a:pt x="216" y="710"/>
                  </a:lnTo>
                  <a:lnTo>
                    <a:pt x="200" y="726"/>
                  </a:lnTo>
                  <a:lnTo>
                    <a:pt x="192" y="726"/>
                  </a:lnTo>
                  <a:lnTo>
                    <a:pt x="192" y="718"/>
                  </a:lnTo>
                  <a:lnTo>
                    <a:pt x="176" y="694"/>
                  </a:lnTo>
                  <a:lnTo>
                    <a:pt x="152" y="670"/>
                  </a:lnTo>
                  <a:lnTo>
                    <a:pt x="128" y="662"/>
                  </a:lnTo>
                  <a:lnTo>
                    <a:pt x="112" y="670"/>
                  </a:lnTo>
                  <a:lnTo>
                    <a:pt x="96" y="686"/>
                  </a:lnTo>
                  <a:lnTo>
                    <a:pt x="88" y="694"/>
                  </a:lnTo>
                  <a:lnTo>
                    <a:pt x="80" y="702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0" name="Freeform 34"/>
            <p:cNvSpPr>
              <a:spLocks/>
            </p:cNvSpPr>
            <p:nvPr/>
          </p:nvSpPr>
          <p:spPr bwMode="auto">
            <a:xfrm>
              <a:off x="3246" y="432"/>
              <a:ext cx="946" cy="723"/>
            </a:xfrm>
            <a:custGeom>
              <a:avLst/>
              <a:gdLst>
                <a:gd name="T0" fmla="*/ 23 w 1061"/>
                <a:gd name="T1" fmla="*/ 57 h 934"/>
                <a:gd name="T2" fmla="*/ 44 w 1061"/>
                <a:gd name="T3" fmla="*/ 63 h 934"/>
                <a:gd name="T4" fmla="*/ 69 w 1061"/>
                <a:gd name="T5" fmla="*/ 67 h 934"/>
                <a:gd name="T6" fmla="*/ 54 w 1061"/>
                <a:gd name="T7" fmla="*/ 67 h 934"/>
                <a:gd name="T8" fmla="*/ 28 w 1061"/>
                <a:gd name="T9" fmla="*/ 70 h 934"/>
                <a:gd name="T10" fmla="*/ 8 w 1061"/>
                <a:gd name="T11" fmla="*/ 70 h 934"/>
                <a:gd name="T12" fmla="*/ 15 w 1061"/>
                <a:gd name="T13" fmla="*/ 66 h 934"/>
                <a:gd name="T14" fmla="*/ 4 w 1061"/>
                <a:gd name="T15" fmla="*/ 60 h 934"/>
                <a:gd name="T16" fmla="*/ 4 w 1061"/>
                <a:gd name="T17" fmla="*/ 56 h 934"/>
                <a:gd name="T18" fmla="*/ 11 w 1061"/>
                <a:gd name="T19" fmla="*/ 50 h 934"/>
                <a:gd name="T20" fmla="*/ 31 w 1061"/>
                <a:gd name="T21" fmla="*/ 41 h 934"/>
                <a:gd name="T22" fmla="*/ 49 w 1061"/>
                <a:gd name="T23" fmla="*/ 41 h 934"/>
                <a:gd name="T24" fmla="*/ 62 w 1061"/>
                <a:gd name="T25" fmla="*/ 42 h 934"/>
                <a:gd name="T26" fmla="*/ 73 w 1061"/>
                <a:gd name="T27" fmla="*/ 42 h 934"/>
                <a:gd name="T28" fmla="*/ 86 w 1061"/>
                <a:gd name="T29" fmla="*/ 40 h 934"/>
                <a:gd name="T30" fmla="*/ 84 w 1061"/>
                <a:gd name="T31" fmla="*/ 37 h 934"/>
                <a:gd name="T32" fmla="*/ 84 w 1061"/>
                <a:gd name="T33" fmla="*/ 34 h 934"/>
                <a:gd name="T34" fmla="*/ 89 w 1061"/>
                <a:gd name="T35" fmla="*/ 30 h 934"/>
                <a:gd name="T36" fmla="*/ 99 w 1061"/>
                <a:gd name="T37" fmla="*/ 26 h 934"/>
                <a:gd name="T38" fmla="*/ 108 w 1061"/>
                <a:gd name="T39" fmla="*/ 19 h 934"/>
                <a:gd name="T40" fmla="*/ 99 w 1061"/>
                <a:gd name="T41" fmla="*/ 5 h 934"/>
                <a:gd name="T42" fmla="*/ 99 w 1061"/>
                <a:gd name="T43" fmla="*/ 3 h 934"/>
                <a:gd name="T44" fmla="*/ 112 w 1061"/>
                <a:gd name="T45" fmla="*/ 2 h 934"/>
                <a:gd name="T46" fmla="*/ 129 w 1061"/>
                <a:gd name="T47" fmla="*/ 4 h 934"/>
                <a:gd name="T48" fmla="*/ 152 w 1061"/>
                <a:gd name="T49" fmla="*/ 12 h 934"/>
                <a:gd name="T50" fmla="*/ 160 w 1061"/>
                <a:gd name="T51" fmla="*/ 15 h 934"/>
                <a:gd name="T52" fmla="*/ 185 w 1061"/>
                <a:gd name="T53" fmla="*/ 19 h 934"/>
                <a:gd name="T54" fmla="*/ 212 w 1061"/>
                <a:gd name="T55" fmla="*/ 22 h 934"/>
                <a:gd name="T56" fmla="*/ 231 w 1061"/>
                <a:gd name="T57" fmla="*/ 24 h 934"/>
                <a:gd name="T58" fmla="*/ 253 w 1061"/>
                <a:gd name="T59" fmla="*/ 28 h 934"/>
                <a:gd name="T60" fmla="*/ 275 w 1061"/>
                <a:gd name="T61" fmla="*/ 26 h 934"/>
                <a:gd name="T62" fmla="*/ 300 w 1061"/>
                <a:gd name="T63" fmla="*/ 19 h 934"/>
                <a:gd name="T64" fmla="*/ 294 w 1061"/>
                <a:gd name="T65" fmla="*/ 24 h 934"/>
                <a:gd name="T66" fmla="*/ 291 w 1061"/>
                <a:gd name="T67" fmla="*/ 31 h 934"/>
                <a:gd name="T68" fmla="*/ 297 w 1061"/>
                <a:gd name="T69" fmla="*/ 32 h 934"/>
                <a:gd name="T70" fmla="*/ 306 w 1061"/>
                <a:gd name="T71" fmla="*/ 38 h 934"/>
                <a:gd name="T72" fmla="*/ 334 w 1061"/>
                <a:gd name="T73" fmla="*/ 33 h 934"/>
                <a:gd name="T74" fmla="*/ 324 w 1061"/>
                <a:gd name="T75" fmla="*/ 36 h 934"/>
                <a:gd name="T76" fmla="*/ 312 w 1061"/>
                <a:gd name="T77" fmla="*/ 39 h 934"/>
                <a:gd name="T78" fmla="*/ 297 w 1061"/>
                <a:gd name="T79" fmla="*/ 40 h 934"/>
                <a:gd name="T80" fmla="*/ 276 w 1061"/>
                <a:gd name="T81" fmla="*/ 42 h 934"/>
                <a:gd name="T82" fmla="*/ 257 w 1061"/>
                <a:gd name="T83" fmla="*/ 44 h 934"/>
                <a:gd name="T84" fmla="*/ 228 w 1061"/>
                <a:gd name="T85" fmla="*/ 45 h 934"/>
                <a:gd name="T86" fmla="*/ 202 w 1061"/>
                <a:gd name="T87" fmla="*/ 51 h 934"/>
                <a:gd name="T88" fmla="*/ 189 w 1061"/>
                <a:gd name="T89" fmla="*/ 57 h 934"/>
                <a:gd name="T90" fmla="*/ 187 w 1061"/>
                <a:gd name="T91" fmla="*/ 60 h 934"/>
                <a:gd name="T92" fmla="*/ 172 w 1061"/>
                <a:gd name="T93" fmla="*/ 59 h 934"/>
                <a:gd name="T94" fmla="*/ 152 w 1061"/>
                <a:gd name="T95" fmla="*/ 57 h 934"/>
                <a:gd name="T96" fmla="*/ 99 w 1061"/>
                <a:gd name="T97" fmla="*/ 51 h 934"/>
                <a:gd name="T98" fmla="*/ 69 w 1061"/>
                <a:gd name="T99" fmla="*/ 54 h 934"/>
                <a:gd name="T100" fmla="*/ 49 w 1061"/>
                <a:gd name="T101" fmla="*/ 52 h 934"/>
                <a:gd name="T102" fmla="*/ 26 w 1061"/>
                <a:gd name="T103" fmla="*/ 54 h 93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061"/>
                <a:gd name="T157" fmla="*/ 0 h 934"/>
                <a:gd name="T158" fmla="*/ 1061 w 1061"/>
                <a:gd name="T159" fmla="*/ 934 h 93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061" h="934">
                  <a:moveTo>
                    <a:pt x="80" y="702"/>
                  </a:moveTo>
                  <a:lnTo>
                    <a:pt x="72" y="710"/>
                  </a:lnTo>
                  <a:lnTo>
                    <a:pt x="72" y="718"/>
                  </a:lnTo>
                  <a:lnTo>
                    <a:pt x="72" y="726"/>
                  </a:lnTo>
                  <a:lnTo>
                    <a:pt x="72" y="742"/>
                  </a:lnTo>
                  <a:lnTo>
                    <a:pt x="80" y="758"/>
                  </a:lnTo>
                  <a:lnTo>
                    <a:pt x="96" y="774"/>
                  </a:lnTo>
                  <a:lnTo>
                    <a:pt x="104" y="790"/>
                  </a:lnTo>
                  <a:lnTo>
                    <a:pt x="112" y="798"/>
                  </a:lnTo>
                  <a:lnTo>
                    <a:pt x="136" y="806"/>
                  </a:lnTo>
                  <a:lnTo>
                    <a:pt x="160" y="814"/>
                  </a:lnTo>
                  <a:lnTo>
                    <a:pt x="176" y="822"/>
                  </a:lnTo>
                  <a:lnTo>
                    <a:pt x="184" y="838"/>
                  </a:lnTo>
                  <a:lnTo>
                    <a:pt x="200" y="846"/>
                  </a:lnTo>
                  <a:lnTo>
                    <a:pt x="216" y="862"/>
                  </a:lnTo>
                  <a:lnTo>
                    <a:pt x="216" y="870"/>
                  </a:lnTo>
                  <a:lnTo>
                    <a:pt x="208" y="878"/>
                  </a:lnTo>
                  <a:lnTo>
                    <a:pt x="200" y="878"/>
                  </a:lnTo>
                  <a:lnTo>
                    <a:pt x="192" y="870"/>
                  </a:lnTo>
                  <a:lnTo>
                    <a:pt x="168" y="870"/>
                  </a:lnTo>
                  <a:lnTo>
                    <a:pt x="160" y="862"/>
                  </a:lnTo>
                  <a:lnTo>
                    <a:pt x="144" y="862"/>
                  </a:lnTo>
                  <a:lnTo>
                    <a:pt x="128" y="862"/>
                  </a:lnTo>
                  <a:lnTo>
                    <a:pt x="112" y="878"/>
                  </a:lnTo>
                  <a:lnTo>
                    <a:pt x="88" y="902"/>
                  </a:lnTo>
                  <a:lnTo>
                    <a:pt x="72" y="918"/>
                  </a:lnTo>
                  <a:lnTo>
                    <a:pt x="64" y="934"/>
                  </a:lnTo>
                  <a:lnTo>
                    <a:pt x="48" y="934"/>
                  </a:lnTo>
                  <a:lnTo>
                    <a:pt x="32" y="934"/>
                  </a:lnTo>
                  <a:lnTo>
                    <a:pt x="24" y="918"/>
                  </a:lnTo>
                  <a:lnTo>
                    <a:pt x="32" y="902"/>
                  </a:lnTo>
                  <a:lnTo>
                    <a:pt x="32" y="878"/>
                  </a:lnTo>
                  <a:lnTo>
                    <a:pt x="40" y="870"/>
                  </a:lnTo>
                  <a:lnTo>
                    <a:pt x="40" y="862"/>
                  </a:lnTo>
                  <a:lnTo>
                    <a:pt x="48" y="854"/>
                  </a:lnTo>
                  <a:lnTo>
                    <a:pt x="48" y="838"/>
                  </a:lnTo>
                  <a:lnTo>
                    <a:pt x="48" y="822"/>
                  </a:lnTo>
                  <a:lnTo>
                    <a:pt x="48" y="814"/>
                  </a:lnTo>
                  <a:lnTo>
                    <a:pt x="40" y="806"/>
                  </a:lnTo>
                  <a:lnTo>
                    <a:pt x="16" y="782"/>
                  </a:lnTo>
                  <a:lnTo>
                    <a:pt x="0" y="758"/>
                  </a:lnTo>
                  <a:lnTo>
                    <a:pt x="0" y="742"/>
                  </a:lnTo>
                  <a:lnTo>
                    <a:pt x="8" y="742"/>
                  </a:lnTo>
                  <a:lnTo>
                    <a:pt x="8" y="726"/>
                  </a:lnTo>
                  <a:lnTo>
                    <a:pt x="8" y="718"/>
                  </a:lnTo>
                  <a:lnTo>
                    <a:pt x="8" y="710"/>
                  </a:lnTo>
                  <a:lnTo>
                    <a:pt x="8" y="694"/>
                  </a:lnTo>
                  <a:lnTo>
                    <a:pt x="8" y="686"/>
                  </a:lnTo>
                  <a:lnTo>
                    <a:pt x="16" y="670"/>
                  </a:lnTo>
                  <a:lnTo>
                    <a:pt x="32" y="654"/>
                  </a:lnTo>
                  <a:lnTo>
                    <a:pt x="56" y="638"/>
                  </a:lnTo>
                  <a:lnTo>
                    <a:pt x="88" y="630"/>
                  </a:lnTo>
                  <a:lnTo>
                    <a:pt x="104" y="598"/>
                  </a:lnTo>
                  <a:lnTo>
                    <a:pt x="104" y="558"/>
                  </a:lnTo>
                  <a:lnTo>
                    <a:pt x="96" y="535"/>
                  </a:lnTo>
                  <a:lnTo>
                    <a:pt x="96" y="519"/>
                  </a:lnTo>
                  <a:lnTo>
                    <a:pt x="104" y="511"/>
                  </a:lnTo>
                  <a:lnTo>
                    <a:pt x="112" y="519"/>
                  </a:lnTo>
                  <a:lnTo>
                    <a:pt x="128" y="527"/>
                  </a:lnTo>
                  <a:lnTo>
                    <a:pt x="152" y="535"/>
                  </a:lnTo>
                  <a:lnTo>
                    <a:pt x="160" y="535"/>
                  </a:lnTo>
                  <a:lnTo>
                    <a:pt x="168" y="543"/>
                  </a:lnTo>
                  <a:lnTo>
                    <a:pt x="176" y="550"/>
                  </a:lnTo>
                  <a:lnTo>
                    <a:pt x="184" y="550"/>
                  </a:lnTo>
                  <a:lnTo>
                    <a:pt x="192" y="543"/>
                  </a:lnTo>
                  <a:lnTo>
                    <a:pt x="200" y="543"/>
                  </a:lnTo>
                  <a:lnTo>
                    <a:pt x="200" y="550"/>
                  </a:lnTo>
                  <a:lnTo>
                    <a:pt x="208" y="550"/>
                  </a:lnTo>
                  <a:lnTo>
                    <a:pt x="224" y="550"/>
                  </a:lnTo>
                  <a:lnTo>
                    <a:pt x="231" y="550"/>
                  </a:lnTo>
                  <a:lnTo>
                    <a:pt x="239" y="550"/>
                  </a:lnTo>
                  <a:lnTo>
                    <a:pt x="247" y="550"/>
                  </a:lnTo>
                  <a:lnTo>
                    <a:pt x="255" y="535"/>
                  </a:lnTo>
                  <a:lnTo>
                    <a:pt x="263" y="527"/>
                  </a:lnTo>
                  <a:lnTo>
                    <a:pt x="271" y="519"/>
                  </a:lnTo>
                  <a:lnTo>
                    <a:pt x="271" y="511"/>
                  </a:lnTo>
                  <a:lnTo>
                    <a:pt x="271" y="503"/>
                  </a:lnTo>
                  <a:lnTo>
                    <a:pt x="271" y="495"/>
                  </a:lnTo>
                  <a:lnTo>
                    <a:pt x="271" y="487"/>
                  </a:lnTo>
                  <a:lnTo>
                    <a:pt x="263" y="479"/>
                  </a:lnTo>
                  <a:lnTo>
                    <a:pt x="263" y="471"/>
                  </a:lnTo>
                  <a:lnTo>
                    <a:pt x="263" y="463"/>
                  </a:lnTo>
                  <a:lnTo>
                    <a:pt x="263" y="455"/>
                  </a:lnTo>
                  <a:lnTo>
                    <a:pt x="263" y="447"/>
                  </a:lnTo>
                  <a:lnTo>
                    <a:pt x="263" y="439"/>
                  </a:lnTo>
                  <a:lnTo>
                    <a:pt x="255" y="431"/>
                  </a:lnTo>
                  <a:lnTo>
                    <a:pt x="247" y="431"/>
                  </a:lnTo>
                  <a:lnTo>
                    <a:pt x="255" y="415"/>
                  </a:lnTo>
                  <a:lnTo>
                    <a:pt x="271" y="399"/>
                  </a:lnTo>
                  <a:lnTo>
                    <a:pt x="279" y="391"/>
                  </a:lnTo>
                  <a:lnTo>
                    <a:pt x="287" y="375"/>
                  </a:lnTo>
                  <a:lnTo>
                    <a:pt x="303" y="367"/>
                  </a:lnTo>
                  <a:lnTo>
                    <a:pt x="311" y="351"/>
                  </a:lnTo>
                  <a:lnTo>
                    <a:pt x="311" y="343"/>
                  </a:lnTo>
                  <a:lnTo>
                    <a:pt x="311" y="335"/>
                  </a:lnTo>
                  <a:lnTo>
                    <a:pt x="311" y="319"/>
                  </a:lnTo>
                  <a:lnTo>
                    <a:pt x="311" y="303"/>
                  </a:lnTo>
                  <a:lnTo>
                    <a:pt x="311" y="295"/>
                  </a:lnTo>
                  <a:lnTo>
                    <a:pt x="327" y="271"/>
                  </a:lnTo>
                  <a:lnTo>
                    <a:pt x="343" y="239"/>
                  </a:lnTo>
                  <a:lnTo>
                    <a:pt x="343" y="191"/>
                  </a:lnTo>
                  <a:lnTo>
                    <a:pt x="343" y="143"/>
                  </a:lnTo>
                  <a:lnTo>
                    <a:pt x="335" y="103"/>
                  </a:lnTo>
                  <a:lnTo>
                    <a:pt x="327" y="71"/>
                  </a:lnTo>
                  <a:lnTo>
                    <a:pt x="311" y="63"/>
                  </a:lnTo>
                  <a:lnTo>
                    <a:pt x="303" y="55"/>
                  </a:lnTo>
                  <a:lnTo>
                    <a:pt x="303" y="47"/>
                  </a:lnTo>
                  <a:lnTo>
                    <a:pt x="295" y="39"/>
                  </a:lnTo>
                  <a:lnTo>
                    <a:pt x="303" y="39"/>
                  </a:lnTo>
                  <a:lnTo>
                    <a:pt x="311" y="39"/>
                  </a:lnTo>
                  <a:lnTo>
                    <a:pt x="311" y="31"/>
                  </a:lnTo>
                  <a:lnTo>
                    <a:pt x="311" y="23"/>
                  </a:lnTo>
                  <a:lnTo>
                    <a:pt x="319" y="15"/>
                  </a:lnTo>
                  <a:lnTo>
                    <a:pt x="327" y="15"/>
                  </a:lnTo>
                  <a:lnTo>
                    <a:pt x="351" y="8"/>
                  </a:lnTo>
                  <a:lnTo>
                    <a:pt x="367" y="0"/>
                  </a:lnTo>
                  <a:lnTo>
                    <a:pt x="375" y="8"/>
                  </a:lnTo>
                  <a:lnTo>
                    <a:pt x="383" y="15"/>
                  </a:lnTo>
                  <a:lnTo>
                    <a:pt x="391" y="23"/>
                  </a:lnTo>
                  <a:lnTo>
                    <a:pt x="407" y="47"/>
                  </a:lnTo>
                  <a:lnTo>
                    <a:pt x="431" y="79"/>
                  </a:lnTo>
                  <a:lnTo>
                    <a:pt x="455" y="111"/>
                  </a:lnTo>
                  <a:lnTo>
                    <a:pt x="471" y="127"/>
                  </a:lnTo>
                  <a:lnTo>
                    <a:pt x="471" y="135"/>
                  </a:lnTo>
                  <a:lnTo>
                    <a:pt x="479" y="143"/>
                  </a:lnTo>
                  <a:lnTo>
                    <a:pt x="479" y="159"/>
                  </a:lnTo>
                  <a:lnTo>
                    <a:pt x="479" y="175"/>
                  </a:lnTo>
                  <a:lnTo>
                    <a:pt x="487" y="183"/>
                  </a:lnTo>
                  <a:lnTo>
                    <a:pt x="495" y="191"/>
                  </a:lnTo>
                  <a:lnTo>
                    <a:pt x="503" y="199"/>
                  </a:lnTo>
                  <a:lnTo>
                    <a:pt x="511" y="199"/>
                  </a:lnTo>
                  <a:lnTo>
                    <a:pt x="527" y="207"/>
                  </a:lnTo>
                  <a:lnTo>
                    <a:pt x="543" y="223"/>
                  </a:lnTo>
                  <a:lnTo>
                    <a:pt x="559" y="231"/>
                  </a:lnTo>
                  <a:lnTo>
                    <a:pt x="583" y="247"/>
                  </a:lnTo>
                  <a:lnTo>
                    <a:pt x="606" y="263"/>
                  </a:lnTo>
                  <a:lnTo>
                    <a:pt x="622" y="271"/>
                  </a:lnTo>
                  <a:lnTo>
                    <a:pt x="638" y="279"/>
                  </a:lnTo>
                  <a:lnTo>
                    <a:pt x="662" y="287"/>
                  </a:lnTo>
                  <a:lnTo>
                    <a:pt x="670" y="295"/>
                  </a:lnTo>
                  <a:lnTo>
                    <a:pt x="678" y="303"/>
                  </a:lnTo>
                  <a:lnTo>
                    <a:pt x="686" y="303"/>
                  </a:lnTo>
                  <a:lnTo>
                    <a:pt x="694" y="303"/>
                  </a:lnTo>
                  <a:lnTo>
                    <a:pt x="710" y="303"/>
                  </a:lnTo>
                  <a:lnTo>
                    <a:pt x="726" y="311"/>
                  </a:lnTo>
                  <a:lnTo>
                    <a:pt x="742" y="319"/>
                  </a:lnTo>
                  <a:lnTo>
                    <a:pt x="766" y="335"/>
                  </a:lnTo>
                  <a:lnTo>
                    <a:pt x="774" y="335"/>
                  </a:lnTo>
                  <a:lnTo>
                    <a:pt x="782" y="343"/>
                  </a:lnTo>
                  <a:lnTo>
                    <a:pt x="798" y="351"/>
                  </a:lnTo>
                  <a:lnTo>
                    <a:pt x="822" y="359"/>
                  </a:lnTo>
                  <a:lnTo>
                    <a:pt x="830" y="359"/>
                  </a:lnTo>
                  <a:lnTo>
                    <a:pt x="846" y="351"/>
                  </a:lnTo>
                  <a:lnTo>
                    <a:pt x="854" y="335"/>
                  </a:lnTo>
                  <a:lnTo>
                    <a:pt x="862" y="327"/>
                  </a:lnTo>
                  <a:lnTo>
                    <a:pt x="886" y="303"/>
                  </a:lnTo>
                  <a:lnTo>
                    <a:pt x="926" y="271"/>
                  </a:lnTo>
                  <a:lnTo>
                    <a:pt x="949" y="239"/>
                  </a:lnTo>
                  <a:lnTo>
                    <a:pt x="949" y="231"/>
                  </a:lnTo>
                  <a:lnTo>
                    <a:pt x="949" y="239"/>
                  </a:lnTo>
                  <a:lnTo>
                    <a:pt x="949" y="255"/>
                  </a:lnTo>
                  <a:lnTo>
                    <a:pt x="949" y="271"/>
                  </a:lnTo>
                  <a:lnTo>
                    <a:pt x="942" y="271"/>
                  </a:lnTo>
                  <a:lnTo>
                    <a:pt x="942" y="279"/>
                  </a:lnTo>
                  <a:lnTo>
                    <a:pt x="926" y="311"/>
                  </a:lnTo>
                  <a:lnTo>
                    <a:pt x="910" y="343"/>
                  </a:lnTo>
                  <a:lnTo>
                    <a:pt x="902" y="367"/>
                  </a:lnTo>
                  <a:lnTo>
                    <a:pt x="902" y="383"/>
                  </a:lnTo>
                  <a:lnTo>
                    <a:pt x="910" y="391"/>
                  </a:lnTo>
                  <a:lnTo>
                    <a:pt x="918" y="399"/>
                  </a:lnTo>
                  <a:lnTo>
                    <a:pt x="934" y="407"/>
                  </a:lnTo>
                  <a:lnTo>
                    <a:pt x="949" y="415"/>
                  </a:lnTo>
                  <a:lnTo>
                    <a:pt x="957" y="415"/>
                  </a:lnTo>
                  <a:lnTo>
                    <a:pt x="949" y="415"/>
                  </a:lnTo>
                  <a:lnTo>
                    <a:pt x="934" y="415"/>
                  </a:lnTo>
                  <a:lnTo>
                    <a:pt x="918" y="431"/>
                  </a:lnTo>
                  <a:lnTo>
                    <a:pt x="926" y="447"/>
                  </a:lnTo>
                  <a:lnTo>
                    <a:pt x="934" y="463"/>
                  </a:lnTo>
                  <a:lnTo>
                    <a:pt x="949" y="479"/>
                  </a:lnTo>
                  <a:lnTo>
                    <a:pt x="965" y="487"/>
                  </a:lnTo>
                  <a:lnTo>
                    <a:pt x="981" y="479"/>
                  </a:lnTo>
                  <a:lnTo>
                    <a:pt x="1005" y="471"/>
                  </a:lnTo>
                  <a:lnTo>
                    <a:pt x="1029" y="455"/>
                  </a:lnTo>
                  <a:lnTo>
                    <a:pt x="1045" y="439"/>
                  </a:lnTo>
                  <a:lnTo>
                    <a:pt x="1053" y="431"/>
                  </a:lnTo>
                  <a:lnTo>
                    <a:pt x="1061" y="439"/>
                  </a:lnTo>
                  <a:lnTo>
                    <a:pt x="1061" y="447"/>
                  </a:lnTo>
                  <a:lnTo>
                    <a:pt x="1061" y="455"/>
                  </a:lnTo>
                  <a:lnTo>
                    <a:pt x="1045" y="463"/>
                  </a:lnTo>
                  <a:lnTo>
                    <a:pt x="1021" y="471"/>
                  </a:lnTo>
                  <a:lnTo>
                    <a:pt x="1013" y="487"/>
                  </a:lnTo>
                  <a:lnTo>
                    <a:pt x="1005" y="503"/>
                  </a:lnTo>
                  <a:lnTo>
                    <a:pt x="997" y="511"/>
                  </a:lnTo>
                  <a:lnTo>
                    <a:pt x="989" y="511"/>
                  </a:lnTo>
                  <a:lnTo>
                    <a:pt x="981" y="511"/>
                  </a:lnTo>
                  <a:lnTo>
                    <a:pt x="973" y="519"/>
                  </a:lnTo>
                  <a:lnTo>
                    <a:pt x="965" y="519"/>
                  </a:lnTo>
                  <a:lnTo>
                    <a:pt x="949" y="519"/>
                  </a:lnTo>
                  <a:lnTo>
                    <a:pt x="942" y="511"/>
                  </a:lnTo>
                  <a:lnTo>
                    <a:pt x="934" y="519"/>
                  </a:lnTo>
                  <a:lnTo>
                    <a:pt x="918" y="535"/>
                  </a:lnTo>
                  <a:lnTo>
                    <a:pt x="894" y="550"/>
                  </a:lnTo>
                  <a:lnTo>
                    <a:pt x="886" y="550"/>
                  </a:lnTo>
                  <a:lnTo>
                    <a:pt x="878" y="550"/>
                  </a:lnTo>
                  <a:lnTo>
                    <a:pt x="870" y="550"/>
                  </a:lnTo>
                  <a:lnTo>
                    <a:pt x="862" y="550"/>
                  </a:lnTo>
                  <a:lnTo>
                    <a:pt x="854" y="558"/>
                  </a:lnTo>
                  <a:lnTo>
                    <a:pt x="838" y="566"/>
                  </a:lnTo>
                  <a:lnTo>
                    <a:pt x="814" y="574"/>
                  </a:lnTo>
                  <a:lnTo>
                    <a:pt x="806" y="574"/>
                  </a:lnTo>
                  <a:lnTo>
                    <a:pt x="790" y="566"/>
                  </a:lnTo>
                  <a:lnTo>
                    <a:pt x="766" y="558"/>
                  </a:lnTo>
                  <a:lnTo>
                    <a:pt x="742" y="558"/>
                  </a:lnTo>
                  <a:lnTo>
                    <a:pt x="726" y="566"/>
                  </a:lnTo>
                  <a:lnTo>
                    <a:pt x="718" y="582"/>
                  </a:lnTo>
                  <a:lnTo>
                    <a:pt x="710" y="590"/>
                  </a:lnTo>
                  <a:lnTo>
                    <a:pt x="686" y="614"/>
                  </a:lnTo>
                  <a:lnTo>
                    <a:pt x="662" y="630"/>
                  </a:lnTo>
                  <a:lnTo>
                    <a:pt x="646" y="646"/>
                  </a:lnTo>
                  <a:lnTo>
                    <a:pt x="638" y="662"/>
                  </a:lnTo>
                  <a:lnTo>
                    <a:pt x="638" y="670"/>
                  </a:lnTo>
                  <a:lnTo>
                    <a:pt x="638" y="678"/>
                  </a:lnTo>
                  <a:lnTo>
                    <a:pt x="622" y="686"/>
                  </a:lnTo>
                  <a:lnTo>
                    <a:pt x="606" y="710"/>
                  </a:lnTo>
                  <a:lnTo>
                    <a:pt x="598" y="742"/>
                  </a:lnTo>
                  <a:lnTo>
                    <a:pt x="598" y="750"/>
                  </a:lnTo>
                  <a:lnTo>
                    <a:pt x="598" y="758"/>
                  </a:lnTo>
                  <a:lnTo>
                    <a:pt x="590" y="766"/>
                  </a:lnTo>
                  <a:lnTo>
                    <a:pt x="590" y="774"/>
                  </a:lnTo>
                  <a:lnTo>
                    <a:pt x="590" y="782"/>
                  </a:lnTo>
                  <a:lnTo>
                    <a:pt x="583" y="790"/>
                  </a:lnTo>
                  <a:lnTo>
                    <a:pt x="575" y="806"/>
                  </a:lnTo>
                  <a:lnTo>
                    <a:pt x="567" y="806"/>
                  </a:lnTo>
                  <a:lnTo>
                    <a:pt x="551" y="782"/>
                  </a:lnTo>
                  <a:lnTo>
                    <a:pt x="543" y="758"/>
                  </a:lnTo>
                  <a:lnTo>
                    <a:pt x="519" y="750"/>
                  </a:lnTo>
                  <a:lnTo>
                    <a:pt x="503" y="742"/>
                  </a:lnTo>
                  <a:lnTo>
                    <a:pt x="495" y="734"/>
                  </a:lnTo>
                  <a:lnTo>
                    <a:pt x="495" y="742"/>
                  </a:lnTo>
                  <a:lnTo>
                    <a:pt x="479" y="734"/>
                  </a:lnTo>
                  <a:lnTo>
                    <a:pt x="455" y="726"/>
                  </a:lnTo>
                  <a:lnTo>
                    <a:pt x="423" y="718"/>
                  </a:lnTo>
                  <a:lnTo>
                    <a:pt x="383" y="702"/>
                  </a:lnTo>
                  <a:lnTo>
                    <a:pt x="343" y="678"/>
                  </a:lnTo>
                  <a:lnTo>
                    <a:pt x="311" y="662"/>
                  </a:lnTo>
                  <a:lnTo>
                    <a:pt x="295" y="662"/>
                  </a:lnTo>
                  <a:lnTo>
                    <a:pt x="279" y="670"/>
                  </a:lnTo>
                  <a:lnTo>
                    <a:pt x="255" y="678"/>
                  </a:lnTo>
                  <a:lnTo>
                    <a:pt x="231" y="694"/>
                  </a:lnTo>
                  <a:lnTo>
                    <a:pt x="216" y="710"/>
                  </a:lnTo>
                  <a:lnTo>
                    <a:pt x="200" y="726"/>
                  </a:lnTo>
                  <a:lnTo>
                    <a:pt x="192" y="726"/>
                  </a:lnTo>
                  <a:lnTo>
                    <a:pt x="192" y="718"/>
                  </a:lnTo>
                  <a:lnTo>
                    <a:pt x="176" y="694"/>
                  </a:lnTo>
                  <a:lnTo>
                    <a:pt x="152" y="670"/>
                  </a:lnTo>
                  <a:lnTo>
                    <a:pt x="128" y="662"/>
                  </a:lnTo>
                  <a:lnTo>
                    <a:pt x="112" y="670"/>
                  </a:lnTo>
                  <a:lnTo>
                    <a:pt x="96" y="686"/>
                  </a:lnTo>
                  <a:lnTo>
                    <a:pt x="88" y="694"/>
                  </a:lnTo>
                  <a:lnTo>
                    <a:pt x="80" y="702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1" name="Freeform 35"/>
            <p:cNvSpPr>
              <a:spLocks/>
            </p:cNvSpPr>
            <p:nvPr/>
          </p:nvSpPr>
          <p:spPr bwMode="auto">
            <a:xfrm>
              <a:off x="3182" y="1013"/>
              <a:ext cx="22" cy="31"/>
            </a:xfrm>
            <a:custGeom>
              <a:avLst/>
              <a:gdLst>
                <a:gd name="T0" fmla="*/ 6 w 24"/>
                <a:gd name="T1" fmla="*/ 0 h 40"/>
                <a:gd name="T2" fmla="*/ 11 w 24"/>
                <a:gd name="T3" fmla="*/ 2 h 40"/>
                <a:gd name="T4" fmla="*/ 11 w 24"/>
                <a:gd name="T5" fmla="*/ 2 h 40"/>
                <a:gd name="T6" fmla="*/ 6 w 24"/>
                <a:gd name="T7" fmla="*/ 2 h 40"/>
                <a:gd name="T8" fmla="*/ 6 w 24"/>
                <a:gd name="T9" fmla="*/ 2 h 40"/>
                <a:gd name="T10" fmla="*/ 6 w 24"/>
                <a:gd name="T11" fmla="*/ 3 h 40"/>
                <a:gd name="T12" fmla="*/ 0 w 24"/>
                <a:gd name="T13" fmla="*/ 3 h 40"/>
                <a:gd name="T14" fmla="*/ 0 w 24"/>
                <a:gd name="T15" fmla="*/ 2 h 40"/>
                <a:gd name="T16" fmla="*/ 0 w 24"/>
                <a:gd name="T17" fmla="*/ 2 h 40"/>
                <a:gd name="T18" fmla="*/ 0 w 24"/>
                <a:gd name="T19" fmla="*/ 2 h 40"/>
                <a:gd name="T20" fmla="*/ 0 w 24"/>
                <a:gd name="T21" fmla="*/ 2 h 40"/>
                <a:gd name="T22" fmla="*/ 6 w 24"/>
                <a:gd name="T23" fmla="*/ 0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40"/>
                <a:gd name="T38" fmla="*/ 24 w 24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40">
                  <a:moveTo>
                    <a:pt x="16" y="0"/>
                  </a:moveTo>
                  <a:lnTo>
                    <a:pt x="24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" name="Freeform 36"/>
            <p:cNvSpPr>
              <a:spLocks/>
            </p:cNvSpPr>
            <p:nvPr/>
          </p:nvSpPr>
          <p:spPr bwMode="auto">
            <a:xfrm>
              <a:off x="3182" y="1013"/>
              <a:ext cx="22" cy="31"/>
            </a:xfrm>
            <a:custGeom>
              <a:avLst/>
              <a:gdLst>
                <a:gd name="T0" fmla="*/ 6 w 24"/>
                <a:gd name="T1" fmla="*/ 0 h 40"/>
                <a:gd name="T2" fmla="*/ 11 w 24"/>
                <a:gd name="T3" fmla="*/ 2 h 40"/>
                <a:gd name="T4" fmla="*/ 11 w 24"/>
                <a:gd name="T5" fmla="*/ 2 h 40"/>
                <a:gd name="T6" fmla="*/ 6 w 24"/>
                <a:gd name="T7" fmla="*/ 2 h 40"/>
                <a:gd name="T8" fmla="*/ 6 w 24"/>
                <a:gd name="T9" fmla="*/ 2 h 40"/>
                <a:gd name="T10" fmla="*/ 6 w 24"/>
                <a:gd name="T11" fmla="*/ 3 h 40"/>
                <a:gd name="T12" fmla="*/ 0 w 24"/>
                <a:gd name="T13" fmla="*/ 3 h 40"/>
                <a:gd name="T14" fmla="*/ 0 w 24"/>
                <a:gd name="T15" fmla="*/ 2 h 40"/>
                <a:gd name="T16" fmla="*/ 0 w 24"/>
                <a:gd name="T17" fmla="*/ 2 h 40"/>
                <a:gd name="T18" fmla="*/ 0 w 24"/>
                <a:gd name="T19" fmla="*/ 2 h 40"/>
                <a:gd name="T20" fmla="*/ 0 w 24"/>
                <a:gd name="T21" fmla="*/ 2 h 40"/>
                <a:gd name="T22" fmla="*/ 6 w 24"/>
                <a:gd name="T23" fmla="*/ 0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40"/>
                <a:gd name="T38" fmla="*/ 24 w 24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40">
                  <a:moveTo>
                    <a:pt x="16" y="0"/>
                  </a:moveTo>
                  <a:lnTo>
                    <a:pt x="24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" name="Freeform 37"/>
            <p:cNvSpPr>
              <a:spLocks/>
            </p:cNvSpPr>
            <p:nvPr/>
          </p:nvSpPr>
          <p:spPr bwMode="auto">
            <a:xfrm>
              <a:off x="3446" y="462"/>
              <a:ext cx="28" cy="31"/>
            </a:xfrm>
            <a:custGeom>
              <a:avLst/>
              <a:gdLst>
                <a:gd name="T0" fmla="*/ 0 w 31"/>
                <a:gd name="T1" fmla="*/ 2 h 40"/>
                <a:gd name="T2" fmla="*/ 0 w 31"/>
                <a:gd name="T3" fmla="*/ 2 h 40"/>
                <a:gd name="T4" fmla="*/ 5 w 31"/>
                <a:gd name="T5" fmla="*/ 0 h 40"/>
                <a:gd name="T6" fmla="*/ 9 w 31"/>
                <a:gd name="T7" fmla="*/ 2 h 40"/>
                <a:gd name="T8" fmla="*/ 9 w 31"/>
                <a:gd name="T9" fmla="*/ 2 h 40"/>
                <a:gd name="T10" fmla="*/ 12 w 31"/>
                <a:gd name="T11" fmla="*/ 2 h 40"/>
                <a:gd name="T12" fmla="*/ 12 w 31"/>
                <a:gd name="T13" fmla="*/ 3 h 40"/>
                <a:gd name="T14" fmla="*/ 9 w 31"/>
                <a:gd name="T15" fmla="*/ 3 h 40"/>
                <a:gd name="T16" fmla="*/ 5 w 31"/>
                <a:gd name="T17" fmla="*/ 2 h 40"/>
                <a:gd name="T18" fmla="*/ 0 w 31"/>
                <a:gd name="T19" fmla="*/ 2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40"/>
                <a:gd name="T32" fmla="*/ 31 w 31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40">
                  <a:moveTo>
                    <a:pt x="0" y="16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23" y="8"/>
                  </a:lnTo>
                  <a:lnTo>
                    <a:pt x="23" y="16"/>
                  </a:lnTo>
                  <a:lnTo>
                    <a:pt x="31" y="32"/>
                  </a:lnTo>
                  <a:lnTo>
                    <a:pt x="31" y="40"/>
                  </a:lnTo>
                  <a:lnTo>
                    <a:pt x="23" y="40"/>
                  </a:lnTo>
                  <a:lnTo>
                    <a:pt x="7" y="3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4" name="Freeform 38"/>
            <p:cNvSpPr>
              <a:spLocks/>
            </p:cNvSpPr>
            <p:nvPr/>
          </p:nvSpPr>
          <p:spPr bwMode="auto">
            <a:xfrm>
              <a:off x="3446" y="462"/>
              <a:ext cx="28" cy="31"/>
            </a:xfrm>
            <a:custGeom>
              <a:avLst/>
              <a:gdLst>
                <a:gd name="T0" fmla="*/ 0 w 31"/>
                <a:gd name="T1" fmla="*/ 2 h 40"/>
                <a:gd name="T2" fmla="*/ 0 w 31"/>
                <a:gd name="T3" fmla="*/ 2 h 40"/>
                <a:gd name="T4" fmla="*/ 5 w 31"/>
                <a:gd name="T5" fmla="*/ 0 h 40"/>
                <a:gd name="T6" fmla="*/ 9 w 31"/>
                <a:gd name="T7" fmla="*/ 2 h 40"/>
                <a:gd name="T8" fmla="*/ 9 w 31"/>
                <a:gd name="T9" fmla="*/ 2 h 40"/>
                <a:gd name="T10" fmla="*/ 12 w 31"/>
                <a:gd name="T11" fmla="*/ 2 h 40"/>
                <a:gd name="T12" fmla="*/ 12 w 31"/>
                <a:gd name="T13" fmla="*/ 3 h 40"/>
                <a:gd name="T14" fmla="*/ 9 w 31"/>
                <a:gd name="T15" fmla="*/ 3 h 40"/>
                <a:gd name="T16" fmla="*/ 5 w 31"/>
                <a:gd name="T17" fmla="*/ 2 h 40"/>
                <a:gd name="T18" fmla="*/ 0 w 31"/>
                <a:gd name="T19" fmla="*/ 2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40"/>
                <a:gd name="T32" fmla="*/ 31 w 31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40">
                  <a:moveTo>
                    <a:pt x="0" y="16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23" y="8"/>
                  </a:lnTo>
                  <a:lnTo>
                    <a:pt x="23" y="16"/>
                  </a:lnTo>
                  <a:lnTo>
                    <a:pt x="31" y="32"/>
                  </a:lnTo>
                  <a:lnTo>
                    <a:pt x="31" y="40"/>
                  </a:lnTo>
                  <a:lnTo>
                    <a:pt x="23" y="40"/>
                  </a:lnTo>
                  <a:lnTo>
                    <a:pt x="7" y="32"/>
                  </a:lnTo>
                  <a:lnTo>
                    <a:pt x="0" y="16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5" name="Freeform 39"/>
            <p:cNvSpPr>
              <a:spLocks/>
            </p:cNvSpPr>
            <p:nvPr/>
          </p:nvSpPr>
          <p:spPr bwMode="auto">
            <a:xfrm>
              <a:off x="4113" y="580"/>
              <a:ext cx="136" cy="155"/>
            </a:xfrm>
            <a:custGeom>
              <a:avLst/>
              <a:gdLst>
                <a:gd name="T0" fmla="*/ 0 w 152"/>
                <a:gd name="T1" fmla="*/ 12 h 200"/>
                <a:gd name="T2" fmla="*/ 4 w 152"/>
                <a:gd name="T3" fmla="*/ 12 h 200"/>
                <a:gd name="T4" fmla="*/ 5 w 152"/>
                <a:gd name="T5" fmla="*/ 10 h 200"/>
                <a:gd name="T6" fmla="*/ 11 w 152"/>
                <a:gd name="T7" fmla="*/ 9 h 200"/>
                <a:gd name="T8" fmla="*/ 15 w 152"/>
                <a:gd name="T9" fmla="*/ 9 h 200"/>
                <a:gd name="T10" fmla="*/ 19 w 152"/>
                <a:gd name="T11" fmla="*/ 7 h 200"/>
                <a:gd name="T12" fmla="*/ 27 w 152"/>
                <a:gd name="T13" fmla="*/ 5 h 200"/>
                <a:gd name="T14" fmla="*/ 31 w 152"/>
                <a:gd name="T15" fmla="*/ 4 h 200"/>
                <a:gd name="T16" fmla="*/ 34 w 152"/>
                <a:gd name="T17" fmla="*/ 2 h 200"/>
                <a:gd name="T18" fmla="*/ 37 w 152"/>
                <a:gd name="T19" fmla="*/ 2 h 200"/>
                <a:gd name="T20" fmla="*/ 37 w 152"/>
                <a:gd name="T21" fmla="*/ 2 h 200"/>
                <a:gd name="T22" fmla="*/ 37 w 152"/>
                <a:gd name="T23" fmla="*/ 0 h 200"/>
                <a:gd name="T24" fmla="*/ 37 w 152"/>
                <a:gd name="T25" fmla="*/ 2 h 200"/>
                <a:gd name="T26" fmla="*/ 39 w 152"/>
                <a:gd name="T27" fmla="*/ 2 h 200"/>
                <a:gd name="T28" fmla="*/ 42 w 152"/>
                <a:gd name="T29" fmla="*/ 2 h 200"/>
                <a:gd name="T30" fmla="*/ 46 w 152"/>
                <a:gd name="T31" fmla="*/ 2 h 200"/>
                <a:gd name="T32" fmla="*/ 47 w 152"/>
                <a:gd name="T33" fmla="*/ 3 h 200"/>
                <a:gd name="T34" fmla="*/ 51 w 152"/>
                <a:gd name="T35" fmla="*/ 4 h 200"/>
                <a:gd name="T36" fmla="*/ 51 w 152"/>
                <a:gd name="T37" fmla="*/ 4 h 200"/>
                <a:gd name="T38" fmla="*/ 46 w 152"/>
                <a:gd name="T39" fmla="*/ 4 h 200"/>
                <a:gd name="T40" fmla="*/ 42 w 152"/>
                <a:gd name="T41" fmla="*/ 5 h 200"/>
                <a:gd name="T42" fmla="*/ 42 w 152"/>
                <a:gd name="T43" fmla="*/ 5 h 200"/>
                <a:gd name="T44" fmla="*/ 37 w 152"/>
                <a:gd name="T45" fmla="*/ 7 h 200"/>
                <a:gd name="T46" fmla="*/ 31 w 152"/>
                <a:gd name="T47" fmla="*/ 7 h 200"/>
                <a:gd name="T48" fmla="*/ 27 w 152"/>
                <a:gd name="T49" fmla="*/ 9 h 200"/>
                <a:gd name="T50" fmla="*/ 21 w 152"/>
                <a:gd name="T51" fmla="*/ 10 h 200"/>
                <a:gd name="T52" fmla="*/ 15 w 152"/>
                <a:gd name="T53" fmla="*/ 12 h 200"/>
                <a:gd name="T54" fmla="*/ 11 w 152"/>
                <a:gd name="T55" fmla="*/ 12 h 200"/>
                <a:gd name="T56" fmla="*/ 8 w 152"/>
                <a:gd name="T57" fmla="*/ 12 h 200"/>
                <a:gd name="T58" fmla="*/ 5 w 152"/>
                <a:gd name="T59" fmla="*/ 13 h 200"/>
                <a:gd name="T60" fmla="*/ 5 w 152"/>
                <a:gd name="T61" fmla="*/ 13 h 200"/>
                <a:gd name="T62" fmla="*/ 5 w 152"/>
                <a:gd name="T63" fmla="*/ 15 h 200"/>
                <a:gd name="T64" fmla="*/ 5 w 152"/>
                <a:gd name="T65" fmla="*/ 16 h 200"/>
                <a:gd name="T66" fmla="*/ 4 w 152"/>
                <a:gd name="T67" fmla="*/ 16 h 200"/>
                <a:gd name="T68" fmla="*/ 4 w 152"/>
                <a:gd name="T69" fmla="*/ 15 h 200"/>
                <a:gd name="T70" fmla="*/ 0 w 152"/>
                <a:gd name="T71" fmla="*/ 15 h 200"/>
                <a:gd name="T72" fmla="*/ 0 w 152"/>
                <a:gd name="T73" fmla="*/ 12 h 2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2"/>
                <a:gd name="T112" fmla="*/ 0 h 200"/>
                <a:gd name="T113" fmla="*/ 152 w 152"/>
                <a:gd name="T114" fmla="*/ 200 h 20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2" h="200">
                  <a:moveTo>
                    <a:pt x="0" y="160"/>
                  </a:moveTo>
                  <a:lnTo>
                    <a:pt x="8" y="144"/>
                  </a:lnTo>
                  <a:lnTo>
                    <a:pt x="16" y="128"/>
                  </a:lnTo>
                  <a:lnTo>
                    <a:pt x="32" y="120"/>
                  </a:lnTo>
                  <a:lnTo>
                    <a:pt x="48" y="112"/>
                  </a:lnTo>
                  <a:lnTo>
                    <a:pt x="56" y="96"/>
                  </a:lnTo>
                  <a:lnTo>
                    <a:pt x="80" y="72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112" y="16"/>
                  </a:lnTo>
                  <a:lnTo>
                    <a:pt x="112" y="8"/>
                  </a:lnTo>
                  <a:lnTo>
                    <a:pt x="112" y="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128" y="32"/>
                  </a:lnTo>
                  <a:lnTo>
                    <a:pt x="136" y="32"/>
                  </a:lnTo>
                  <a:lnTo>
                    <a:pt x="144" y="40"/>
                  </a:lnTo>
                  <a:lnTo>
                    <a:pt x="152" y="48"/>
                  </a:lnTo>
                  <a:lnTo>
                    <a:pt x="152" y="56"/>
                  </a:lnTo>
                  <a:lnTo>
                    <a:pt x="136" y="56"/>
                  </a:lnTo>
                  <a:lnTo>
                    <a:pt x="128" y="64"/>
                  </a:lnTo>
                  <a:lnTo>
                    <a:pt x="128" y="72"/>
                  </a:lnTo>
                  <a:lnTo>
                    <a:pt x="112" y="88"/>
                  </a:lnTo>
                  <a:lnTo>
                    <a:pt x="96" y="96"/>
                  </a:lnTo>
                  <a:lnTo>
                    <a:pt x="80" y="112"/>
                  </a:lnTo>
                  <a:lnTo>
                    <a:pt x="64" y="128"/>
                  </a:lnTo>
                  <a:lnTo>
                    <a:pt x="48" y="144"/>
                  </a:lnTo>
                  <a:lnTo>
                    <a:pt x="32" y="152"/>
                  </a:lnTo>
                  <a:lnTo>
                    <a:pt x="24" y="160"/>
                  </a:lnTo>
                  <a:lnTo>
                    <a:pt x="16" y="168"/>
                  </a:lnTo>
                  <a:lnTo>
                    <a:pt x="16" y="176"/>
                  </a:lnTo>
                  <a:lnTo>
                    <a:pt x="16" y="184"/>
                  </a:lnTo>
                  <a:lnTo>
                    <a:pt x="16" y="200"/>
                  </a:lnTo>
                  <a:lnTo>
                    <a:pt x="8" y="200"/>
                  </a:lnTo>
                  <a:lnTo>
                    <a:pt x="8" y="192"/>
                  </a:lnTo>
                  <a:lnTo>
                    <a:pt x="0" y="184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6" name="Freeform 40"/>
            <p:cNvSpPr>
              <a:spLocks/>
            </p:cNvSpPr>
            <p:nvPr/>
          </p:nvSpPr>
          <p:spPr bwMode="auto">
            <a:xfrm>
              <a:off x="4113" y="580"/>
              <a:ext cx="136" cy="155"/>
            </a:xfrm>
            <a:custGeom>
              <a:avLst/>
              <a:gdLst>
                <a:gd name="T0" fmla="*/ 0 w 152"/>
                <a:gd name="T1" fmla="*/ 12 h 200"/>
                <a:gd name="T2" fmla="*/ 4 w 152"/>
                <a:gd name="T3" fmla="*/ 12 h 200"/>
                <a:gd name="T4" fmla="*/ 5 w 152"/>
                <a:gd name="T5" fmla="*/ 10 h 200"/>
                <a:gd name="T6" fmla="*/ 11 w 152"/>
                <a:gd name="T7" fmla="*/ 9 h 200"/>
                <a:gd name="T8" fmla="*/ 15 w 152"/>
                <a:gd name="T9" fmla="*/ 9 h 200"/>
                <a:gd name="T10" fmla="*/ 19 w 152"/>
                <a:gd name="T11" fmla="*/ 7 h 200"/>
                <a:gd name="T12" fmla="*/ 27 w 152"/>
                <a:gd name="T13" fmla="*/ 5 h 200"/>
                <a:gd name="T14" fmla="*/ 31 w 152"/>
                <a:gd name="T15" fmla="*/ 4 h 200"/>
                <a:gd name="T16" fmla="*/ 34 w 152"/>
                <a:gd name="T17" fmla="*/ 2 h 200"/>
                <a:gd name="T18" fmla="*/ 37 w 152"/>
                <a:gd name="T19" fmla="*/ 2 h 200"/>
                <a:gd name="T20" fmla="*/ 37 w 152"/>
                <a:gd name="T21" fmla="*/ 2 h 200"/>
                <a:gd name="T22" fmla="*/ 37 w 152"/>
                <a:gd name="T23" fmla="*/ 0 h 200"/>
                <a:gd name="T24" fmla="*/ 37 w 152"/>
                <a:gd name="T25" fmla="*/ 2 h 200"/>
                <a:gd name="T26" fmla="*/ 39 w 152"/>
                <a:gd name="T27" fmla="*/ 2 h 200"/>
                <a:gd name="T28" fmla="*/ 42 w 152"/>
                <a:gd name="T29" fmla="*/ 2 h 200"/>
                <a:gd name="T30" fmla="*/ 46 w 152"/>
                <a:gd name="T31" fmla="*/ 2 h 200"/>
                <a:gd name="T32" fmla="*/ 47 w 152"/>
                <a:gd name="T33" fmla="*/ 3 h 200"/>
                <a:gd name="T34" fmla="*/ 51 w 152"/>
                <a:gd name="T35" fmla="*/ 4 h 200"/>
                <a:gd name="T36" fmla="*/ 51 w 152"/>
                <a:gd name="T37" fmla="*/ 4 h 200"/>
                <a:gd name="T38" fmla="*/ 46 w 152"/>
                <a:gd name="T39" fmla="*/ 4 h 200"/>
                <a:gd name="T40" fmla="*/ 42 w 152"/>
                <a:gd name="T41" fmla="*/ 5 h 200"/>
                <a:gd name="T42" fmla="*/ 42 w 152"/>
                <a:gd name="T43" fmla="*/ 5 h 200"/>
                <a:gd name="T44" fmla="*/ 37 w 152"/>
                <a:gd name="T45" fmla="*/ 7 h 200"/>
                <a:gd name="T46" fmla="*/ 31 w 152"/>
                <a:gd name="T47" fmla="*/ 7 h 200"/>
                <a:gd name="T48" fmla="*/ 27 w 152"/>
                <a:gd name="T49" fmla="*/ 9 h 200"/>
                <a:gd name="T50" fmla="*/ 21 w 152"/>
                <a:gd name="T51" fmla="*/ 10 h 200"/>
                <a:gd name="T52" fmla="*/ 15 w 152"/>
                <a:gd name="T53" fmla="*/ 12 h 200"/>
                <a:gd name="T54" fmla="*/ 11 w 152"/>
                <a:gd name="T55" fmla="*/ 12 h 200"/>
                <a:gd name="T56" fmla="*/ 8 w 152"/>
                <a:gd name="T57" fmla="*/ 12 h 200"/>
                <a:gd name="T58" fmla="*/ 5 w 152"/>
                <a:gd name="T59" fmla="*/ 13 h 200"/>
                <a:gd name="T60" fmla="*/ 5 w 152"/>
                <a:gd name="T61" fmla="*/ 13 h 200"/>
                <a:gd name="T62" fmla="*/ 5 w 152"/>
                <a:gd name="T63" fmla="*/ 15 h 200"/>
                <a:gd name="T64" fmla="*/ 5 w 152"/>
                <a:gd name="T65" fmla="*/ 16 h 200"/>
                <a:gd name="T66" fmla="*/ 4 w 152"/>
                <a:gd name="T67" fmla="*/ 16 h 200"/>
                <a:gd name="T68" fmla="*/ 4 w 152"/>
                <a:gd name="T69" fmla="*/ 15 h 200"/>
                <a:gd name="T70" fmla="*/ 0 w 152"/>
                <a:gd name="T71" fmla="*/ 15 h 200"/>
                <a:gd name="T72" fmla="*/ 0 w 152"/>
                <a:gd name="T73" fmla="*/ 12 h 2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2"/>
                <a:gd name="T112" fmla="*/ 0 h 200"/>
                <a:gd name="T113" fmla="*/ 152 w 152"/>
                <a:gd name="T114" fmla="*/ 200 h 20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2" h="200">
                  <a:moveTo>
                    <a:pt x="0" y="160"/>
                  </a:moveTo>
                  <a:lnTo>
                    <a:pt x="8" y="144"/>
                  </a:lnTo>
                  <a:lnTo>
                    <a:pt x="16" y="128"/>
                  </a:lnTo>
                  <a:lnTo>
                    <a:pt x="32" y="120"/>
                  </a:lnTo>
                  <a:lnTo>
                    <a:pt x="48" y="112"/>
                  </a:lnTo>
                  <a:lnTo>
                    <a:pt x="56" y="96"/>
                  </a:lnTo>
                  <a:lnTo>
                    <a:pt x="80" y="72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112" y="16"/>
                  </a:lnTo>
                  <a:lnTo>
                    <a:pt x="112" y="8"/>
                  </a:lnTo>
                  <a:lnTo>
                    <a:pt x="112" y="0"/>
                  </a:lnTo>
                  <a:lnTo>
                    <a:pt x="112" y="8"/>
                  </a:lnTo>
                  <a:lnTo>
                    <a:pt x="120" y="16"/>
                  </a:lnTo>
                  <a:lnTo>
                    <a:pt x="128" y="32"/>
                  </a:lnTo>
                  <a:lnTo>
                    <a:pt x="136" y="32"/>
                  </a:lnTo>
                  <a:lnTo>
                    <a:pt x="144" y="40"/>
                  </a:lnTo>
                  <a:lnTo>
                    <a:pt x="152" y="48"/>
                  </a:lnTo>
                  <a:lnTo>
                    <a:pt x="152" y="56"/>
                  </a:lnTo>
                  <a:lnTo>
                    <a:pt x="136" y="56"/>
                  </a:lnTo>
                  <a:lnTo>
                    <a:pt x="128" y="64"/>
                  </a:lnTo>
                  <a:lnTo>
                    <a:pt x="128" y="72"/>
                  </a:lnTo>
                  <a:lnTo>
                    <a:pt x="112" y="88"/>
                  </a:lnTo>
                  <a:lnTo>
                    <a:pt x="96" y="96"/>
                  </a:lnTo>
                  <a:lnTo>
                    <a:pt x="80" y="112"/>
                  </a:lnTo>
                  <a:lnTo>
                    <a:pt x="64" y="128"/>
                  </a:lnTo>
                  <a:lnTo>
                    <a:pt x="48" y="144"/>
                  </a:lnTo>
                  <a:lnTo>
                    <a:pt x="32" y="152"/>
                  </a:lnTo>
                  <a:lnTo>
                    <a:pt x="24" y="160"/>
                  </a:lnTo>
                  <a:lnTo>
                    <a:pt x="16" y="168"/>
                  </a:lnTo>
                  <a:lnTo>
                    <a:pt x="16" y="176"/>
                  </a:lnTo>
                  <a:lnTo>
                    <a:pt x="16" y="184"/>
                  </a:lnTo>
                  <a:lnTo>
                    <a:pt x="16" y="200"/>
                  </a:lnTo>
                  <a:lnTo>
                    <a:pt x="8" y="200"/>
                  </a:lnTo>
                  <a:lnTo>
                    <a:pt x="8" y="192"/>
                  </a:lnTo>
                  <a:lnTo>
                    <a:pt x="0" y="184"/>
                  </a:lnTo>
                  <a:lnTo>
                    <a:pt x="0" y="160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" name="Freeform 41"/>
            <p:cNvSpPr>
              <a:spLocks/>
            </p:cNvSpPr>
            <p:nvPr/>
          </p:nvSpPr>
          <p:spPr bwMode="auto">
            <a:xfrm>
              <a:off x="4270" y="698"/>
              <a:ext cx="50" cy="31"/>
            </a:xfrm>
            <a:custGeom>
              <a:avLst/>
              <a:gdLst>
                <a:gd name="T0" fmla="*/ 0 w 56"/>
                <a:gd name="T1" fmla="*/ 3 h 40"/>
                <a:gd name="T2" fmla="*/ 0 w 56"/>
                <a:gd name="T3" fmla="*/ 2 h 40"/>
                <a:gd name="T4" fmla="*/ 4 w 56"/>
                <a:gd name="T5" fmla="*/ 2 h 40"/>
                <a:gd name="T6" fmla="*/ 11 w 56"/>
                <a:gd name="T7" fmla="*/ 0 h 40"/>
                <a:gd name="T8" fmla="*/ 15 w 56"/>
                <a:gd name="T9" fmla="*/ 2 h 40"/>
                <a:gd name="T10" fmla="*/ 19 w 56"/>
                <a:gd name="T11" fmla="*/ 2 h 40"/>
                <a:gd name="T12" fmla="*/ 19 w 56"/>
                <a:gd name="T13" fmla="*/ 2 h 40"/>
                <a:gd name="T14" fmla="*/ 15 w 56"/>
                <a:gd name="T15" fmla="*/ 2 h 40"/>
                <a:gd name="T16" fmla="*/ 11 w 56"/>
                <a:gd name="T17" fmla="*/ 3 h 40"/>
                <a:gd name="T18" fmla="*/ 4 w 56"/>
                <a:gd name="T19" fmla="*/ 3 h 40"/>
                <a:gd name="T20" fmla="*/ 0 w 56"/>
                <a:gd name="T21" fmla="*/ 3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6"/>
                <a:gd name="T34" fmla="*/ 0 h 40"/>
                <a:gd name="T35" fmla="*/ 56 w 56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6" h="40">
                  <a:moveTo>
                    <a:pt x="0" y="40"/>
                  </a:moveTo>
                  <a:lnTo>
                    <a:pt x="0" y="32"/>
                  </a:lnTo>
                  <a:lnTo>
                    <a:pt x="8" y="16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56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32" y="40"/>
                  </a:lnTo>
                  <a:lnTo>
                    <a:pt x="8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8" name="Freeform 42"/>
            <p:cNvSpPr>
              <a:spLocks/>
            </p:cNvSpPr>
            <p:nvPr/>
          </p:nvSpPr>
          <p:spPr bwMode="auto">
            <a:xfrm>
              <a:off x="4270" y="698"/>
              <a:ext cx="50" cy="31"/>
            </a:xfrm>
            <a:custGeom>
              <a:avLst/>
              <a:gdLst>
                <a:gd name="T0" fmla="*/ 0 w 56"/>
                <a:gd name="T1" fmla="*/ 3 h 40"/>
                <a:gd name="T2" fmla="*/ 0 w 56"/>
                <a:gd name="T3" fmla="*/ 2 h 40"/>
                <a:gd name="T4" fmla="*/ 4 w 56"/>
                <a:gd name="T5" fmla="*/ 2 h 40"/>
                <a:gd name="T6" fmla="*/ 11 w 56"/>
                <a:gd name="T7" fmla="*/ 0 h 40"/>
                <a:gd name="T8" fmla="*/ 15 w 56"/>
                <a:gd name="T9" fmla="*/ 2 h 40"/>
                <a:gd name="T10" fmla="*/ 19 w 56"/>
                <a:gd name="T11" fmla="*/ 2 h 40"/>
                <a:gd name="T12" fmla="*/ 19 w 56"/>
                <a:gd name="T13" fmla="*/ 2 h 40"/>
                <a:gd name="T14" fmla="*/ 15 w 56"/>
                <a:gd name="T15" fmla="*/ 2 h 40"/>
                <a:gd name="T16" fmla="*/ 11 w 56"/>
                <a:gd name="T17" fmla="*/ 3 h 40"/>
                <a:gd name="T18" fmla="*/ 4 w 56"/>
                <a:gd name="T19" fmla="*/ 3 h 40"/>
                <a:gd name="T20" fmla="*/ 0 w 56"/>
                <a:gd name="T21" fmla="*/ 3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6"/>
                <a:gd name="T34" fmla="*/ 0 h 40"/>
                <a:gd name="T35" fmla="*/ 56 w 56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6" h="40">
                  <a:moveTo>
                    <a:pt x="0" y="40"/>
                  </a:moveTo>
                  <a:lnTo>
                    <a:pt x="0" y="32"/>
                  </a:lnTo>
                  <a:lnTo>
                    <a:pt x="8" y="16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56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32" y="40"/>
                  </a:lnTo>
                  <a:lnTo>
                    <a:pt x="8" y="40"/>
                  </a:lnTo>
                  <a:lnTo>
                    <a:pt x="0" y="40"/>
                  </a:lnTo>
                </a:path>
              </a:pathLst>
            </a:custGeom>
            <a:solidFill>
              <a:srgbClr val="33CC33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89" name="Picture 2" descr="Resultado de imagen de epic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9571" y="1265383"/>
            <a:ext cx="1368493" cy="123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987053" y="3633677"/>
            <a:ext cx="2177080" cy="906798"/>
            <a:chOff x="4554193" y="3407011"/>
            <a:chExt cx="2440247" cy="792088"/>
          </a:xfrm>
        </p:grpSpPr>
        <p:sp>
          <p:nvSpPr>
            <p:cNvPr id="2" name="Up-Down Arrow 1"/>
            <p:cNvSpPr/>
            <p:nvPr/>
          </p:nvSpPr>
          <p:spPr>
            <a:xfrm rot="17488349">
              <a:off x="5378273" y="2582931"/>
              <a:ext cx="792088" cy="2440247"/>
            </a:xfrm>
            <a:prstGeom prst="up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TextBox 4"/>
            <p:cNvSpPr txBox="1"/>
            <p:nvPr/>
          </p:nvSpPr>
          <p:spPr>
            <a:xfrm rot="1314067">
              <a:off x="5037560" y="3559853"/>
              <a:ext cx="13256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Interface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 descr="Image result for map of e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600" y="1224941"/>
            <a:ext cx="2547028" cy="225026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TextBox 91"/>
          <p:cNvSpPr txBox="1"/>
          <p:nvPr/>
        </p:nvSpPr>
        <p:spPr>
          <a:xfrm>
            <a:off x="179657" y="3926985"/>
            <a:ext cx="4892445" cy="25545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2060"/>
                </a:solidFill>
              </a:rPr>
              <a:t>LCS at a glance: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Typically PLC based (a lot of S7-300) but we also have VMEs / </a:t>
            </a:r>
            <a:r>
              <a:rPr lang="en-US" sz="2000" dirty="0" err="1" smtClean="0">
                <a:solidFill>
                  <a:srgbClr val="002060"/>
                </a:solidFill>
              </a:rPr>
              <a:t>VxWorks</a:t>
            </a:r>
            <a:r>
              <a:rPr lang="en-US" sz="2000" dirty="0" smtClean="0">
                <a:solidFill>
                  <a:srgbClr val="002060"/>
                </a:solidFill>
              </a:rPr>
              <a:t> systems.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Typically we have industrial PCs interfacing with EPICS via</a:t>
            </a:r>
            <a:r>
              <a:rPr lang="en-US" sz="2000" dirty="0">
                <a:solidFill>
                  <a:srgbClr val="002060"/>
                </a:solidFill>
              </a:rPr>
              <a:t> Siemens S7 PLC </a:t>
            </a:r>
            <a:r>
              <a:rPr lang="en-US" sz="2000" dirty="0" smtClean="0">
                <a:solidFill>
                  <a:srgbClr val="002060"/>
                </a:solidFill>
              </a:rPr>
              <a:t>driver.</a:t>
            </a:r>
          </a:p>
          <a:p>
            <a:pPr marL="342900" indent="-342900" algn="just">
              <a:buFontTx/>
              <a:buChar char="-"/>
            </a:pPr>
            <a:r>
              <a:rPr lang="en-US" sz="2000" dirty="0" err="1" smtClean="0">
                <a:solidFill>
                  <a:srgbClr val="002060"/>
                </a:solidFill>
              </a:rPr>
              <a:t>Microboxes</a:t>
            </a:r>
            <a:r>
              <a:rPr lang="en-US" sz="2000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002060"/>
                </a:solidFill>
              </a:rPr>
              <a:t>OPIs.</a:t>
            </a:r>
          </a:p>
        </p:txBody>
      </p:sp>
      <p:sp>
        <p:nvSpPr>
          <p:cNvPr id="94" name="TextBox 93"/>
          <p:cNvSpPr txBox="1"/>
          <p:nvPr/>
        </p:nvSpPr>
        <p:spPr>
          <a:xfrm rot="19737711">
            <a:off x="3287409" y="5549588"/>
            <a:ext cx="3387679" cy="400110"/>
          </a:xfrm>
          <a:prstGeom prst="rect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All these interfacing with CCS.</a:t>
            </a:r>
          </a:p>
        </p:txBody>
      </p:sp>
    </p:spTree>
    <p:extLst>
      <p:ext uri="{BB962C8B-B14F-4D97-AF65-F5344CB8AC3E}">
        <p14:creationId xmlns:p14="http://schemas.microsoft.com/office/powerpoint/2010/main" val="340322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116724</TotalTime>
  <Words>1042</Words>
  <Application>Microsoft Office PowerPoint</Application>
  <PresentationFormat>Widescreen</PresentationFormat>
  <Paragraphs>242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Gill Sans Nova Book</vt:lpstr>
      <vt:lpstr>HG丸ｺﾞｼｯｸM-PRO</vt:lpstr>
      <vt:lpstr>ＭＳ Ｐゴシック</vt:lpstr>
      <vt:lpstr>Arial</vt:lpstr>
      <vt:lpstr>Calibri</vt:lpstr>
      <vt:lpstr>Helvetica</vt:lpstr>
      <vt:lpstr>Tahoma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Jokinen Antti</dc:creator>
  <cp:lastModifiedBy>Antti Jokinen</cp:lastModifiedBy>
  <cp:revision>1170</cp:revision>
  <cp:lastPrinted>2019-04-11T09:07:51Z</cp:lastPrinted>
  <dcterms:created xsi:type="dcterms:W3CDTF">2012-07-10T14:10:25Z</dcterms:created>
  <dcterms:modified xsi:type="dcterms:W3CDTF">2019-06-06T07:14:53Z</dcterms:modified>
</cp:coreProperties>
</file>