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9" r:id="rId1"/>
  </p:sldMasterIdLst>
  <p:notesMasterIdLst>
    <p:notesMasterId r:id="rId12"/>
  </p:notesMasterIdLst>
  <p:handoutMasterIdLst>
    <p:handoutMasterId r:id="rId13"/>
  </p:handoutMasterIdLst>
  <p:sldIdLst>
    <p:sldId id="261" r:id="rId2"/>
    <p:sldId id="256" r:id="rId3"/>
    <p:sldId id="257" r:id="rId4"/>
    <p:sldId id="263" r:id="rId5"/>
    <p:sldId id="266" r:id="rId6"/>
    <p:sldId id="265" r:id="rId7"/>
    <p:sldId id="270" r:id="rId8"/>
    <p:sldId id="267" r:id="rId9"/>
    <p:sldId id="268" r:id="rId10"/>
    <p:sldId id="269" r:id="rId11"/>
  </p:sldIdLst>
  <p:sldSz cx="9144000" cy="5143500" type="screen16x9"/>
  <p:notesSz cx="6805613" cy="99441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4785"/>
    <a:srgbClr val="22427F"/>
    <a:srgbClr val="2E5A97"/>
    <a:srgbClr val="305C99"/>
    <a:srgbClr val="274A89"/>
    <a:srgbClr val="004A5B"/>
    <a:srgbClr val="FFFFFF"/>
    <a:srgbClr val="92D050"/>
    <a:srgbClr val="00CC66"/>
    <a:srgbClr val="6C9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669" autoAdjust="0"/>
  </p:normalViewPr>
  <p:slideViewPr>
    <p:cSldViewPr snapToGrid="0">
      <p:cViewPr varScale="1">
        <p:scale>
          <a:sx n="141" d="100"/>
          <a:sy n="141" d="100"/>
        </p:scale>
        <p:origin x="138" y="2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-3202" y="-82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CEA6AE-1679-47D1-8F69-0CA09FA70F9C}" type="datetimeFigureOut">
              <a:rPr lang="fr-FR" altLang="fr-FR"/>
              <a:pPr/>
              <a:t>03/06/2019</a:t>
            </a:fld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163AFE-6F8F-4DB2-9BBD-7C622D77FFE0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75307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8D2CA-43F8-435E-8EA9-68B09092F6FC}" type="datetimeFigureOut">
              <a:rPr lang="fr-FR" smtClean="0"/>
              <a:t>03/06/2019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F0941-504E-46E9-AEE4-82D8F93BEB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2373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31286"/>
          </a:xfrm>
        </p:spPr>
        <p:txBody>
          <a:bodyPr/>
          <a:lstStyle>
            <a:lvl1pPr marL="0" indent="0" algn="ctr">
              <a:buFontTx/>
              <a:buNone/>
              <a:defRPr sz="2000" baseline="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0" y="35718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0" hangingPunct="0"/>
            <a:endParaRPr lang="en-GB" sz="2400">
              <a:solidFill>
                <a:srgbClr val="000000"/>
              </a:solidFill>
              <a:latin typeface="Century Gothic" pitchFamily="34" charset="0"/>
              <a:ea typeface="+mn-ea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539552" y="4470235"/>
            <a:ext cx="8352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hangingPunct="0"/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Disclaimer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: The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views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and opinions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expressed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herein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do not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necessarily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reflect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those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of the ITER Organization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456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457200"/>
            <a:ext cx="200025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457200"/>
            <a:ext cx="584835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807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2892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790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514350"/>
            <a:ext cx="3924300" cy="405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514350"/>
            <a:ext cx="3924300" cy="405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10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113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3391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8498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1519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608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514350"/>
            <a:ext cx="8001000" cy="394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5718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0" hangingPunct="0"/>
            <a:endParaRPr lang="en-GB" sz="2400">
              <a:solidFill>
                <a:srgbClr val="000000"/>
              </a:solidFill>
              <a:latin typeface="Century Gothic" pitchFamily="34" charset="0"/>
              <a:ea typeface="+mn-ea"/>
            </a:endParaRPr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2699792" y="4772611"/>
            <a:ext cx="46085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0" rIns="36000" bIns="0" anchor="ctr">
            <a:spAutoFit/>
          </a:bodyPr>
          <a:lstStyle/>
          <a:p>
            <a:pPr algn="ctr" defTabSz="914400" eaLnBrk="0" hangingPunct="0">
              <a:spcBef>
                <a:spcPct val="50000"/>
              </a:spcBef>
            </a:pPr>
            <a:r>
              <a:rPr lang="en-US" sz="800" baseline="0" dirty="0" smtClean="0">
                <a:solidFill>
                  <a:srgbClr val="000000"/>
                </a:solidFill>
                <a:latin typeface="Arial"/>
                <a:ea typeface="+mn-ea"/>
              </a:rPr>
              <a:t>EPICS Collaboration Meeting, 03-07 June 2019</a:t>
            </a:r>
            <a:r>
              <a:rPr lang="en-US" sz="800" baseline="0" smtClean="0">
                <a:solidFill>
                  <a:srgbClr val="000000"/>
                </a:solidFill>
                <a:latin typeface="Arial"/>
                <a:ea typeface="+mn-ea"/>
              </a:rPr>
              <a:t>, ITER HQ</a:t>
            </a:r>
            <a:r>
              <a:rPr lang="en-GB" sz="800" baseline="0" dirty="0" smtClean="0">
                <a:solidFill>
                  <a:srgbClr val="000000"/>
                </a:solidFill>
                <a:latin typeface="Arial"/>
                <a:ea typeface="+mn-ea"/>
              </a:rPr>
              <a:t/>
            </a:r>
            <a:br>
              <a:rPr lang="en-GB" sz="800" baseline="0" dirty="0" smtClean="0">
                <a:solidFill>
                  <a:srgbClr val="000000"/>
                </a:solidFill>
                <a:latin typeface="Arial"/>
                <a:ea typeface="+mn-ea"/>
              </a:rPr>
            </a:br>
            <a:r>
              <a:rPr lang="en-GB" sz="800" dirty="0" smtClean="0">
                <a:solidFill>
                  <a:srgbClr val="000000"/>
                </a:solidFill>
                <a:latin typeface="Arial"/>
                <a:ea typeface="+mn-ea"/>
              </a:rPr>
              <a:t>© 2019, ITER Organization	</a:t>
            </a:r>
            <a:endParaRPr lang="en-GB" sz="8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8458200" y="4788000"/>
            <a:ext cx="58578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defTabSz="914400" eaLnBrk="0" hangingPunct="0">
              <a:spcBef>
                <a:spcPct val="50000"/>
              </a:spcBef>
            </a:pPr>
            <a:r>
              <a:rPr lang="en-GB" sz="800" dirty="0">
                <a:solidFill>
                  <a:srgbClr val="000000"/>
                </a:solidFill>
                <a:latin typeface="Arial"/>
                <a:ea typeface="+mn-ea"/>
              </a:rPr>
              <a:t>Page </a:t>
            </a:r>
            <a:fld id="{47BA91C2-74BF-4480-8BF1-C44F20807924}" type="slidenum">
              <a:rPr lang="en-GB" sz="800" smtClean="0">
                <a:solidFill>
                  <a:srgbClr val="000000"/>
                </a:solidFill>
                <a:latin typeface="Arial"/>
                <a:ea typeface="+mn-ea"/>
              </a:rPr>
              <a:pPr defTabSz="914400" eaLnBrk="0" hangingPunct="0">
                <a:spcBef>
                  <a:spcPct val="50000"/>
                </a:spcBef>
              </a:pPr>
              <a:t>‹#›</a:t>
            </a:fld>
            <a:endParaRPr lang="en-GB" sz="8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308303" y="4788000"/>
            <a:ext cx="111672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defTabSz="914400" eaLnBrk="0" hangingPunct="0">
              <a:spcBef>
                <a:spcPct val="50000"/>
              </a:spcBef>
            </a:pPr>
            <a:r>
              <a:rPr lang="en-US" sz="800" dirty="0" smtClean="0">
                <a:solidFill>
                  <a:srgbClr val="000000"/>
                </a:solidFill>
                <a:latin typeface="Arial"/>
                <a:ea typeface="+mn-ea"/>
              </a:rPr>
              <a:t>IDM UID: n/a</a:t>
            </a:r>
            <a:endParaRPr lang="en-GB" sz="8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0" y="4731514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8388424" y="4731514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7308304" y="4731990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2699792" y="4731990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752000"/>
            <a:ext cx="592767" cy="2934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4953600"/>
            <a:ext cx="2016224" cy="97106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3088" y="-1"/>
            <a:ext cx="80010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45691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7338" indent="-287338" algn="just" defTabSz="79533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7238" indent="-279400" algn="just" defTabSz="79533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36650" indent="-188913" algn="just" defTabSz="795338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511300" indent="-184150" algn="just" defTabSz="795338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85950" indent="-184150" algn="just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3431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8003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575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7147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user.iter.org/filesharing/FileUpload.asp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2547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984" y="0"/>
            <a:ext cx="6614016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999" y="448091"/>
            <a:ext cx="403187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+mn-lt"/>
              </a:rPr>
              <a:t>Welcome</a:t>
            </a:r>
          </a:p>
          <a:p>
            <a:endParaRPr lang="en-US" sz="5400" b="1" dirty="0" smtClean="0">
              <a:solidFill>
                <a:schemeClr val="bg1"/>
              </a:solidFill>
              <a:latin typeface="+mn-lt"/>
            </a:endParaRPr>
          </a:p>
          <a:p>
            <a:r>
              <a:rPr lang="en-US" sz="5400" b="1" dirty="0">
                <a:solidFill>
                  <a:schemeClr val="bg1"/>
                </a:solidFill>
                <a:latin typeface="+mn-lt"/>
              </a:rPr>
              <a:t>o</a:t>
            </a:r>
            <a:r>
              <a:rPr lang="en-US" sz="5400" b="1" dirty="0" smtClean="0">
                <a:solidFill>
                  <a:schemeClr val="bg1"/>
                </a:solidFill>
                <a:latin typeface="+mn-lt"/>
              </a:rPr>
              <a:t>n</a:t>
            </a:r>
          </a:p>
          <a:p>
            <a:endParaRPr lang="en-US" sz="5400" b="1" dirty="0" smtClean="0">
              <a:solidFill>
                <a:schemeClr val="bg1"/>
              </a:solidFill>
              <a:latin typeface="+mn-lt"/>
            </a:endParaRPr>
          </a:p>
          <a:p>
            <a:r>
              <a:rPr lang="en-US" sz="5400" b="1" dirty="0" smtClean="0">
                <a:solidFill>
                  <a:schemeClr val="bg1"/>
                </a:solidFill>
                <a:latin typeface="+mn-lt"/>
              </a:rPr>
              <a:t>Planet ITER</a:t>
            </a:r>
          </a:p>
        </p:txBody>
      </p:sp>
    </p:spTree>
    <p:extLst>
      <p:ext uri="{BB962C8B-B14F-4D97-AF65-F5344CB8AC3E}">
        <p14:creationId xmlns:p14="http://schemas.microsoft.com/office/powerpoint/2010/main" val="2346507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3200" b="1" dirty="0" smtClean="0"/>
              <a:t>		Enjoy the meeting!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151201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 bwMode="auto">
          <a:xfrm>
            <a:off x="685800" y="1772334"/>
            <a:ext cx="7772400" cy="1924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>
              <a:spcBef>
                <a:spcPts val="0"/>
              </a:spcBef>
              <a:spcAft>
                <a:spcPts val="0"/>
              </a:spcAft>
            </a:pPr>
            <a:r>
              <a:rPr lang="en-US" sz="3600" kern="0" dirty="0" smtClean="0"/>
              <a:t>EPICS Collaboration Meeting</a:t>
            </a:r>
            <a:br>
              <a:rPr lang="en-US" sz="3600" kern="0" dirty="0" smtClean="0"/>
            </a:br>
            <a:r>
              <a:rPr lang="en-US" sz="3600" kern="0" dirty="0" smtClean="0"/>
              <a:t>03-07 June 2019</a:t>
            </a:r>
            <a:r>
              <a:rPr lang="en-US" kern="0" dirty="0" smtClean="0"/>
              <a:t/>
            </a:r>
            <a:br>
              <a:rPr lang="en-US" kern="0" dirty="0" smtClean="0"/>
            </a:br>
            <a:endParaRPr lang="en-GB" sz="2400" i="1" kern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74" y="610402"/>
            <a:ext cx="1885951" cy="99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92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would like to thank our sponsors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i="1" dirty="0" smtClean="0"/>
          </a:p>
          <a:p>
            <a:r>
              <a:rPr lang="en-US" i="1" dirty="0" smtClean="0"/>
              <a:t>Gold level: </a:t>
            </a:r>
            <a:r>
              <a:rPr lang="en-US" b="1" dirty="0" err="1" smtClean="0"/>
              <a:t>Cosylab</a:t>
            </a: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015" y="1564640"/>
            <a:ext cx="6611146" cy="204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01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would like to thank our sponsors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Silver level: </a:t>
            </a:r>
            <a:r>
              <a:rPr lang="en-US" b="1" dirty="0" smtClean="0"/>
              <a:t>D-TACQ Solutions Ltd.</a:t>
            </a:r>
          </a:p>
          <a:p>
            <a:endParaRPr lang="en-US" b="1" i="1" dirty="0"/>
          </a:p>
          <a:p>
            <a:endParaRPr lang="en-US" b="1" i="1" dirty="0" smtClean="0"/>
          </a:p>
          <a:p>
            <a:endParaRPr lang="en-US" b="1" i="1" dirty="0"/>
          </a:p>
          <a:p>
            <a:r>
              <a:rPr lang="en-US" i="1" dirty="0" smtClean="0"/>
              <a:t>Silver </a:t>
            </a:r>
            <a:r>
              <a:rPr lang="en-US" i="1" dirty="0"/>
              <a:t>level: </a:t>
            </a:r>
            <a:r>
              <a:rPr lang="en-US" b="1" dirty="0" smtClean="0"/>
              <a:t>Observatory Sciences Ltd</a:t>
            </a:r>
            <a:r>
              <a:rPr lang="en-US" b="1" dirty="0"/>
              <a:t>.</a:t>
            </a:r>
          </a:p>
          <a:p>
            <a:pPr marL="0" indent="0">
              <a:buNone/>
            </a:pPr>
            <a:endParaRPr lang="en-GB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336" y="935841"/>
            <a:ext cx="1693463" cy="13007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374" y="2874311"/>
            <a:ext cx="1760425" cy="1519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53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would like to thank our sponsors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Silver level: </a:t>
            </a:r>
            <a:r>
              <a:rPr lang="en-GB" b="1" dirty="0" smtClean="0"/>
              <a:t>I2A2 Research </a:t>
            </a:r>
            <a:r>
              <a:rPr lang="en-GB" b="1" dirty="0"/>
              <a:t>Group </a:t>
            </a:r>
            <a:r>
              <a:rPr lang="en-GB" b="1" dirty="0" smtClean="0"/>
              <a:t>at </a:t>
            </a:r>
            <a:r>
              <a:rPr lang="en-GB" b="1" dirty="0"/>
              <a:t>the </a:t>
            </a:r>
            <a:r>
              <a:rPr lang="en-GB" b="1" dirty="0" smtClean="0"/>
              <a:t>TU Madrid</a:t>
            </a:r>
          </a:p>
          <a:p>
            <a:endParaRPr lang="en-US" b="1" i="1" dirty="0" smtClean="0"/>
          </a:p>
          <a:p>
            <a:endParaRPr lang="en-US" i="1" dirty="0" smtClean="0"/>
          </a:p>
          <a:p>
            <a:endParaRPr lang="en-US" i="1" dirty="0"/>
          </a:p>
          <a:p>
            <a:r>
              <a:rPr lang="en-US" i="1" dirty="0" smtClean="0"/>
              <a:t>Silver </a:t>
            </a:r>
            <a:r>
              <a:rPr lang="en-US" i="1" dirty="0"/>
              <a:t>level: </a:t>
            </a:r>
            <a:r>
              <a:rPr lang="en-GB" b="1" dirty="0" err="1" smtClean="0"/>
              <a:t>Tessella</a:t>
            </a:r>
            <a:r>
              <a:rPr lang="en-GB" b="1" dirty="0" smtClean="0"/>
              <a:t> Ltd.</a:t>
            </a:r>
            <a:endParaRPr lang="en-GB" b="1" dirty="0"/>
          </a:p>
          <a:p>
            <a:endParaRPr lang="en-GB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380" y="1230719"/>
            <a:ext cx="2838027" cy="8239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792" y="1093641"/>
            <a:ext cx="2364914" cy="10980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66" y="2771030"/>
            <a:ext cx="2479644" cy="133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75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would like to thank our sponsors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Bronze level: </a:t>
            </a:r>
            <a:r>
              <a:rPr lang="en-US" b="1" dirty="0" smtClean="0"/>
              <a:t>Micro-Research Finland Oy</a:t>
            </a:r>
          </a:p>
          <a:p>
            <a:endParaRPr lang="en-US" i="1" dirty="0" smtClean="0"/>
          </a:p>
          <a:p>
            <a:endParaRPr lang="en-US" i="1" dirty="0"/>
          </a:p>
          <a:p>
            <a:endParaRPr lang="en-US" i="1" dirty="0" smtClean="0"/>
          </a:p>
          <a:p>
            <a:r>
              <a:rPr lang="en-US" i="1" dirty="0" smtClean="0"/>
              <a:t>Special sponsor: </a:t>
            </a:r>
            <a:r>
              <a:rPr lang="en-US" b="1" dirty="0" smtClean="0"/>
              <a:t>Osprey DCS</a:t>
            </a:r>
            <a:endParaRPr lang="en-GB" b="1" i="1" dirty="0"/>
          </a:p>
          <a:p>
            <a:endParaRPr lang="en-GB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534" y="1253334"/>
            <a:ext cx="4862407" cy="4805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623" y="2953493"/>
            <a:ext cx="3150231" cy="134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57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timetable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Up-to-date schedule is on the meeting website</a:t>
            </a:r>
          </a:p>
          <a:p>
            <a:endParaRPr lang="en-US" dirty="0" smtClean="0"/>
          </a:p>
          <a:p>
            <a:r>
              <a:rPr lang="en-US" dirty="0" smtClean="0"/>
              <a:t>We can still make room for another talk</a:t>
            </a:r>
          </a:p>
          <a:p>
            <a:endParaRPr lang="en-US" dirty="0" smtClean="0"/>
          </a:p>
          <a:p>
            <a:r>
              <a:rPr lang="en-US" dirty="0" smtClean="0"/>
              <a:t>Please upload your presentations in time!</a:t>
            </a:r>
          </a:p>
          <a:p>
            <a:pPr lvl="1" algn="l"/>
            <a:r>
              <a:rPr lang="en-US" dirty="0" smtClean="0"/>
              <a:t>If direct upload does not work for you, use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user.iter.org/filesharing/FileUpload.aspx</a:t>
            </a:r>
            <a:endParaRPr lang="en-US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464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WiFi</a:t>
            </a:r>
            <a:r>
              <a:rPr lang="en-US" dirty="0" smtClean="0"/>
              <a:t>: “Just works.”™</a:t>
            </a:r>
          </a:p>
          <a:p>
            <a:pPr lvl="1"/>
            <a:r>
              <a:rPr lang="en-US" dirty="0" smtClean="0"/>
              <a:t>Open Guest network with transparent proxy</a:t>
            </a:r>
          </a:p>
          <a:p>
            <a:pPr algn="l"/>
            <a:r>
              <a:rPr lang="en-US" dirty="0" smtClean="0"/>
              <a:t>Lunch: Please avoid the restaurant rush hour</a:t>
            </a:r>
          </a:p>
          <a:p>
            <a:pPr lvl="1" algn="l"/>
            <a:r>
              <a:rPr lang="en-US" dirty="0" smtClean="0"/>
              <a:t>Our lunch break is 12h45 – 14h00</a:t>
            </a:r>
          </a:p>
          <a:p>
            <a:pPr algn="l"/>
            <a:r>
              <a:rPr lang="en-US" dirty="0" smtClean="0"/>
              <a:t>Special: Virtual Reality room visits 13h30-14h00</a:t>
            </a:r>
          </a:p>
          <a:p>
            <a:pPr lvl="1" algn="l"/>
            <a:r>
              <a:rPr lang="en-US" dirty="0" smtClean="0"/>
              <a:t>20 seats: put your name down in the morning coffee break</a:t>
            </a:r>
          </a:p>
          <a:p>
            <a:pPr algn="l"/>
            <a:r>
              <a:rPr lang="en-US" dirty="0" smtClean="0"/>
              <a:t>Construction site visit (Wed morning)</a:t>
            </a:r>
          </a:p>
          <a:p>
            <a:pPr lvl="1" algn="l"/>
            <a:r>
              <a:rPr lang="en-US" dirty="0" smtClean="0"/>
              <a:t>Starts at 09h00 in the foyer, using two buses</a:t>
            </a:r>
          </a:p>
          <a:p>
            <a:pPr lvl="1" algn="l"/>
            <a:r>
              <a:rPr lang="en-US" dirty="0" smtClean="0"/>
              <a:t>Dress code: covered legs, robust shoes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9993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ITER is not in operation, the installations at CEA are</a:t>
            </a:r>
          </a:p>
          <a:p>
            <a:pPr algn="l"/>
            <a:r>
              <a:rPr lang="en-US" u="sng" dirty="0" smtClean="0"/>
              <a:t>General </a:t>
            </a:r>
            <a:r>
              <a:rPr lang="en-US" u="sng" dirty="0" smtClean="0"/>
              <a:t>rules:</a:t>
            </a:r>
            <a:br>
              <a:rPr lang="en-US" u="sng" dirty="0" smtClean="0"/>
            </a:br>
            <a:r>
              <a:rPr lang="en-US" dirty="0" smtClean="0"/>
              <a:t>If you hear sirens outside → stay inside</a:t>
            </a:r>
            <a:br>
              <a:rPr lang="en-US" dirty="0" smtClean="0"/>
            </a:br>
            <a:r>
              <a:rPr lang="en-US" dirty="0" smtClean="0"/>
              <a:t>If you hear sirens inside </a:t>
            </a:r>
            <a:r>
              <a:rPr lang="en-US" dirty="0"/>
              <a:t>→ </a:t>
            </a:r>
            <a:r>
              <a:rPr lang="en-US" dirty="0" smtClean="0"/>
              <a:t>leave to a meeting point</a:t>
            </a:r>
          </a:p>
          <a:p>
            <a:pPr lvl="1" algn="l"/>
            <a:r>
              <a:rPr lang="en-US" dirty="0" smtClean="0"/>
              <a:t>Our meeting point: the big staff parking lot below the entrance</a:t>
            </a:r>
          </a:p>
          <a:p>
            <a:pPr lvl="1" algn="l"/>
            <a:r>
              <a:rPr lang="en-US" dirty="0" smtClean="0"/>
              <a:t>Siren tests: every </a:t>
            </a:r>
            <a:r>
              <a:rPr lang="en-US" dirty="0" err="1" smtClean="0"/>
              <a:t>Thurday</a:t>
            </a:r>
            <a:r>
              <a:rPr lang="en-US" dirty="0" smtClean="0"/>
              <a:t> at 13h00 (lunch</a:t>
            </a:r>
            <a:r>
              <a:rPr lang="en-US" dirty="0" smtClean="0"/>
              <a:t>)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There are VIP visitor photo shoots in the lobby</a:t>
            </a:r>
          </a:p>
          <a:p>
            <a:pPr lvl="1"/>
            <a:r>
              <a:rPr lang="en-GB" dirty="0" smtClean="0"/>
              <a:t>Today </a:t>
            </a:r>
            <a:r>
              <a:rPr lang="en-GB" dirty="0"/>
              <a:t>from 09:25 to 09:40 </a:t>
            </a:r>
            <a:r>
              <a:rPr lang="en-GB" dirty="0" smtClean="0"/>
              <a:t>&amp; from </a:t>
            </a:r>
            <a:r>
              <a:rPr lang="en-GB" dirty="0"/>
              <a:t>14:00 to </a:t>
            </a:r>
            <a:r>
              <a:rPr lang="en-GB" dirty="0" smtClean="0"/>
              <a:t>14:15</a:t>
            </a:r>
            <a:endParaRPr lang="en-GB" sz="1600" dirty="0"/>
          </a:p>
          <a:p>
            <a:pPr lvl="1"/>
            <a:r>
              <a:rPr lang="en-GB" dirty="0" smtClean="0"/>
              <a:t>Thursday </a:t>
            </a:r>
            <a:r>
              <a:rPr lang="en-GB" dirty="0"/>
              <a:t>from 13:30 to 13:40 &amp; from 14:00 to </a:t>
            </a:r>
            <a:r>
              <a:rPr lang="en-GB" dirty="0" smtClean="0"/>
              <a:t>14:15</a:t>
            </a:r>
            <a:endParaRPr lang="en-US" dirty="0"/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30719186"/>
      </p:ext>
    </p:extLst>
  </p:cSld>
  <p:clrMapOvr>
    <a:masterClrMapping/>
  </p:clrMapOvr>
</p:sld>
</file>

<file path=ppt/theme/theme1.xml><?xml version="1.0" encoding="utf-8"?>
<a:theme xmlns:a="http://schemas.openxmlformats.org/drawingml/2006/main" name="Essential">
  <a:themeElements>
    <a:clrScheme name="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ER_PPTemplate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200" dirty="0" err="1" smtClean="0">
            <a:latin typeface="+mn-lt"/>
          </a:defRPr>
        </a:defPPr>
      </a:lstStyle>
    </a:txDef>
  </a:objectDefaults>
  <a:extraClrSchemeLst>
    <a:extraClrScheme>
      <a:clrScheme name="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ITER and CODAC Core System - Status Update</Template>
  <TotalTime>189</TotalTime>
  <Words>206</Words>
  <Application>Microsoft Office PowerPoint</Application>
  <PresentationFormat>On-screen Show (16:9)</PresentationFormat>
  <Paragraphs>58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ＭＳ Ｐゴシック</vt:lpstr>
      <vt:lpstr>Arial</vt:lpstr>
      <vt:lpstr>Calibri</vt:lpstr>
      <vt:lpstr>Century Gothic</vt:lpstr>
      <vt:lpstr>Essential</vt:lpstr>
      <vt:lpstr>PowerPoint Presentation</vt:lpstr>
      <vt:lpstr>PowerPoint Presentation</vt:lpstr>
      <vt:lpstr>We would like to thank our sponsors</vt:lpstr>
      <vt:lpstr>We would like to thank our sponsors</vt:lpstr>
      <vt:lpstr>We would like to thank our sponsors</vt:lpstr>
      <vt:lpstr>We would like to thank our sponsors</vt:lpstr>
      <vt:lpstr>Presentation timetable</vt:lpstr>
      <vt:lpstr>Logistics</vt:lpstr>
      <vt:lpstr>Safety</vt:lpstr>
      <vt:lpstr>Now</vt:lpstr>
    </vt:vector>
  </TitlesOfParts>
  <Company>ITER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Lange Ralph</dc:creator>
  <cp:lastModifiedBy>Lange Ralph</cp:lastModifiedBy>
  <cp:revision>27</cp:revision>
  <cp:lastPrinted>2017-02-17T16:29:57Z</cp:lastPrinted>
  <dcterms:created xsi:type="dcterms:W3CDTF">2018-06-14T02:36:48Z</dcterms:created>
  <dcterms:modified xsi:type="dcterms:W3CDTF">2019-06-03T09:30:36Z</dcterms:modified>
</cp:coreProperties>
</file>