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6"/>
    <p:sldMasterId id="2147483693" r:id="rId7"/>
    <p:sldMasterId id="2147483708" r:id="rId8"/>
  </p:sldMasterIdLst>
  <p:notesMasterIdLst>
    <p:notesMasterId r:id="rId33"/>
  </p:notesMasterIdLst>
  <p:handoutMasterIdLst>
    <p:handoutMasterId r:id="rId34"/>
  </p:handoutMasterIdLst>
  <p:sldIdLst>
    <p:sldId id="256" r:id="rId9"/>
    <p:sldId id="368" r:id="rId10"/>
    <p:sldId id="318" r:id="rId11"/>
    <p:sldId id="340" r:id="rId12"/>
    <p:sldId id="326" r:id="rId13"/>
    <p:sldId id="338" r:id="rId14"/>
    <p:sldId id="350" r:id="rId15"/>
    <p:sldId id="282" r:id="rId16"/>
    <p:sldId id="354" r:id="rId17"/>
    <p:sldId id="355" r:id="rId18"/>
    <p:sldId id="356" r:id="rId19"/>
    <p:sldId id="357" r:id="rId20"/>
    <p:sldId id="358" r:id="rId21"/>
    <p:sldId id="363" r:id="rId22"/>
    <p:sldId id="330" r:id="rId23"/>
    <p:sldId id="364" r:id="rId24"/>
    <p:sldId id="366" r:id="rId25"/>
    <p:sldId id="367" r:id="rId26"/>
    <p:sldId id="360" r:id="rId27"/>
    <p:sldId id="361" r:id="rId28"/>
    <p:sldId id="369" r:id="rId29"/>
    <p:sldId id="291" r:id="rId30"/>
    <p:sldId id="329" r:id="rId31"/>
    <p:sldId id="331" r:id="rId3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5949" userDrawn="1">
          <p15:clr>
            <a:srgbClr val="A4A3A4"/>
          </p15:clr>
        </p15:guide>
        <p15:guide id="2" orient="horz" pos="2160">
          <p15:clr>
            <a:srgbClr val="A4A3A4"/>
          </p15:clr>
        </p15:guide>
        <p15:guide id="3" pos="446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783C"/>
    <a:srgbClr val="DD5C30"/>
    <a:srgbClr val="3C3C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0" autoAdjust="0"/>
    <p:restoredTop sz="94727" autoAdjust="0"/>
  </p:normalViewPr>
  <p:slideViewPr>
    <p:cSldViewPr snapToGrid="0" snapToObjects="1" showGuides="1">
      <p:cViewPr varScale="1">
        <p:scale>
          <a:sx n="69" d="100"/>
          <a:sy n="69" d="100"/>
        </p:scale>
        <p:origin x="1224" y="32"/>
      </p:cViewPr>
      <p:guideLst>
        <p:guide pos="5949"/>
        <p:guide orient="horz" pos="2160"/>
        <p:guide pos="4462"/>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showGuides="1">
      <p:cViewPr varScale="1">
        <p:scale>
          <a:sx n="137" d="100"/>
          <a:sy n="137" d="100"/>
        </p:scale>
        <p:origin x="4744"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21" Type="http://schemas.openxmlformats.org/officeDocument/2006/relationships/slide" Target="slides/slide13.xml"/><Relationship Id="rId34" Type="http://schemas.openxmlformats.org/officeDocument/2006/relationships/handoutMaster" Target="handoutMasters/handoutMaster1.xml"/><Relationship Id="rId7" Type="http://schemas.openxmlformats.org/officeDocument/2006/relationships/slideMaster" Target="slideMasters/slideMaster2.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presProps" Target="presProps.xml"/><Relationship Id="rId8" Type="http://schemas.openxmlformats.org/officeDocument/2006/relationships/slideMaster" Target="slideMasters/slideMaster3.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759D07E-DAEA-3E43-8AD1-9B0873FB551A}" type="datetimeFigureOut">
              <a:rPr lang="fr-FR" smtClean="0"/>
              <a:t>09/11/2017</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F9731F-95B1-1047-A9A5-CBF9FF3C33CB}" type="slidenum">
              <a:rPr lang="fr-FR" smtClean="0"/>
              <a:t>‹#›</a:t>
            </a:fld>
            <a:endParaRPr lang="fr-FR"/>
          </a:p>
        </p:txBody>
      </p:sp>
    </p:spTree>
    <p:extLst>
      <p:ext uri="{BB962C8B-B14F-4D97-AF65-F5344CB8AC3E}">
        <p14:creationId xmlns:p14="http://schemas.microsoft.com/office/powerpoint/2010/main" val="82244493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52D426-6319-1843-BB06-506424092938}" type="datetimeFigureOut">
              <a:rPr lang="fr-FR" smtClean="0"/>
              <a:t>09/11/2017</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28229E-A5D3-DE47-928C-2ED6A4F8D306}" type="slidenum">
              <a:rPr lang="fr-FR" smtClean="0"/>
              <a:t>‹#›</a:t>
            </a:fld>
            <a:endParaRPr lang="fr-FR"/>
          </a:p>
        </p:txBody>
      </p:sp>
    </p:spTree>
    <p:extLst>
      <p:ext uri="{BB962C8B-B14F-4D97-AF65-F5344CB8AC3E}">
        <p14:creationId xmlns:p14="http://schemas.microsoft.com/office/powerpoint/2010/main" val="133590029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Insist again that when</a:t>
            </a:r>
            <a:r>
              <a:rPr lang="en-GB" baseline="0" dirty="0" smtClean="0"/>
              <a:t> any type of activity is organised or co-organised by the Action it is mandatory to acknowledge COST and mention de Action name.</a:t>
            </a:r>
            <a:endParaRPr lang="en-GB" dirty="0"/>
          </a:p>
        </p:txBody>
      </p:sp>
      <p:sp>
        <p:nvSpPr>
          <p:cNvPr id="4" name="Slide Number Placeholder 3"/>
          <p:cNvSpPr>
            <a:spLocks noGrp="1"/>
          </p:cNvSpPr>
          <p:nvPr>
            <p:ph type="sldNum" sz="quarter" idx="10"/>
          </p:nvPr>
        </p:nvSpPr>
        <p:spPr/>
        <p:txBody>
          <a:bodyPr/>
          <a:lstStyle/>
          <a:p>
            <a:fld id="{2528229E-A5D3-DE47-928C-2ED6A4F8D306}" type="slidenum">
              <a:rPr lang="fr-FR" smtClean="0"/>
              <a:t>5</a:t>
            </a:fld>
            <a:endParaRPr lang="fr-FR"/>
          </a:p>
        </p:txBody>
      </p:sp>
    </p:spTree>
    <p:extLst>
      <p:ext uri="{BB962C8B-B14F-4D97-AF65-F5344CB8AC3E}">
        <p14:creationId xmlns:p14="http://schemas.microsoft.com/office/powerpoint/2010/main" val="2045471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Updated 19/07/2017</a:t>
            </a:r>
            <a:r>
              <a:rPr lang="en-US" baseline="0" dirty="0" smtClean="0"/>
              <a:t> with newest map</a:t>
            </a:r>
            <a:endParaRPr lang="en-GB" dirty="0"/>
          </a:p>
        </p:txBody>
      </p:sp>
      <p:sp>
        <p:nvSpPr>
          <p:cNvPr id="4" name="Slide Number Placeholder 3"/>
          <p:cNvSpPr>
            <a:spLocks noGrp="1"/>
          </p:cNvSpPr>
          <p:nvPr>
            <p:ph type="sldNum" sz="quarter" idx="10"/>
          </p:nvPr>
        </p:nvSpPr>
        <p:spPr/>
        <p:txBody>
          <a:bodyPr/>
          <a:lstStyle/>
          <a:p>
            <a:fld id="{2528229E-A5D3-DE47-928C-2ED6A4F8D306}" type="slidenum">
              <a:rPr lang="fr-FR" smtClean="0"/>
              <a:t>15</a:t>
            </a:fld>
            <a:endParaRPr lang="fr-FR"/>
          </a:p>
        </p:txBody>
      </p:sp>
    </p:spTree>
    <p:extLst>
      <p:ext uri="{BB962C8B-B14F-4D97-AF65-F5344CB8AC3E}">
        <p14:creationId xmlns:p14="http://schemas.microsoft.com/office/powerpoint/2010/main" val="2987616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Also</a:t>
            </a:r>
            <a:r>
              <a:rPr lang="en-US" baseline="0" dirty="0" smtClean="0"/>
              <a:t> cancellation of meetings is possible, if needed. Action Chairs should keep their SO informed about such cases.</a:t>
            </a:r>
            <a:endParaRPr lang="en-GB" dirty="0"/>
          </a:p>
        </p:txBody>
      </p:sp>
      <p:sp>
        <p:nvSpPr>
          <p:cNvPr id="4" name="Slide Number Placeholder 3"/>
          <p:cNvSpPr>
            <a:spLocks noGrp="1"/>
          </p:cNvSpPr>
          <p:nvPr>
            <p:ph type="sldNum" sz="quarter" idx="10"/>
          </p:nvPr>
        </p:nvSpPr>
        <p:spPr/>
        <p:txBody>
          <a:bodyPr/>
          <a:lstStyle/>
          <a:p>
            <a:fld id="{2528229E-A5D3-DE47-928C-2ED6A4F8D306}" type="slidenum">
              <a:rPr lang="fr-FR" smtClean="0"/>
              <a:t>21</a:t>
            </a:fld>
            <a:endParaRPr lang="fr-FR"/>
          </a:p>
        </p:txBody>
      </p:sp>
    </p:spTree>
    <p:extLst>
      <p:ext uri="{BB962C8B-B14F-4D97-AF65-F5344CB8AC3E}">
        <p14:creationId xmlns:p14="http://schemas.microsoft.com/office/powerpoint/2010/main" val="367816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528229E-A5D3-DE47-928C-2ED6A4F8D306}" type="slidenum">
              <a:rPr lang="fr-FR" smtClean="0"/>
              <a:t>23</a:t>
            </a:fld>
            <a:endParaRPr lang="fr-FR"/>
          </a:p>
        </p:txBody>
      </p:sp>
    </p:spTree>
    <p:extLst>
      <p:ext uri="{BB962C8B-B14F-4D97-AF65-F5344CB8AC3E}">
        <p14:creationId xmlns:p14="http://schemas.microsoft.com/office/powerpoint/2010/main" val="39178218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528229E-A5D3-DE47-928C-2ED6A4F8D306}" type="slidenum">
              <a:rPr lang="fr-FR" smtClean="0"/>
              <a:t>24</a:t>
            </a:fld>
            <a:endParaRPr lang="fr-FR"/>
          </a:p>
        </p:txBody>
      </p:sp>
    </p:spTree>
    <p:extLst>
      <p:ext uri="{BB962C8B-B14F-4D97-AF65-F5344CB8AC3E}">
        <p14:creationId xmlns:p14="http://schemas.microsoft.com/office/powerpoint/2010/main" val="31997934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hyperlink" Target="https://www.facebook.com/COST.Programme/" TargetMode="External"/><Relationship Id="rId3" Type="http://schemas.openxmlformats.org/officeDocument/2006/relationships/hyperlink" Target="https://twitter.com/costprogramme?lang=fr" TargetMode="External"/><Relationship Id="rId7" Type="http://schemas.openxmlformats.org/officeDocument/2006/relationships/image" Target="../media/image9.png"/><Relationship Id="rId2" Type="http://schemas.openxmlformats.org/officeDocument/2006/relationships/image" Target="../media/image4.jpg"/><Relationship Id="rId1" Type="http://schemas.openxmlformats.org/officeDocument/2006/relationships/slideMaster" Target="../slideMasters/slideMaster1.xml"/><Relationship Id="rId6" Type="http://schemas.openxmlformats.org/officeDocument/2006/relationships/hyperlink" Target="https://www.youtube.com/user/COSTOffice" TargetMode="External"/><Relationship Id="rId11" Type="http://schemas.openxmlformats.org/officeDocument/2006/relationships/image" Target="../media/image11.png"/><Relationship Id="rId5" Type="http://schemas.openxmlformats.org/officeDocument/2006/relationships/hyperlink" Target="http://www.cost.eu/" TargetMode="External"/><Relationship Id="rId10" Type="http://schemas.openxmlformats.org/officeDocument/2006/relationships/hyperlink" Target="https://www.linkedin.com/company/cost-office" TargetMode="External"/><Relationship Id="rId4" Type="http://schemas.openxmlformats.org/officeDocument/2006/relationships/image" Target="../media/image8.jpg"/><Relationship Id="rId9"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hyperlink" Target="https://www.facebook.com/COST.Programme/" TargetMode="External"/><Relationship Id="rId3" Type="http://schemas.openxmlformats.org/officeDocument/2006/relationships/hyperlink" Target="https://twitter.com/costprogramme?lang=fr" TargetMode="External"/><Relationship Id="rId7" Type="http://schemas.openxmlformats.org/officeDocument/2006/relationships/image" Target="../media/image9.png"/><Relationship Id="rId2" Type="http://schemas.openxmlformats.org/officeDocument/2006/relationships/image" Target="../media/image20.png"/><Relationship Id="rId1" Type="http://schemas.openxmlformats.org/officeDocument/2006/relationships/slideMaster" Target="../slideMasters/slideMaster2.xml"/><Relationship Id="rId6" Type="http://schemas.openxmlformats.org/officeDocument/2006/relationships/hyperlink" Target="https://www.youtube.com/user/COSTOffice" TargetMode="External"/><Relationship Id="rId11" Type="http://schemas.openxmlformats.org/officeDocument/2006/relationships/image" Target="../media/image11.png"/><Relationship Id="rId5" Type="http://schemas.openxmlformats.org/officeDocument/2006/relationships/hyperlink" Target="http://www.cost.eu/" TargetMode="External"/><Relationship Id="rId10" Type="http://schemas.openxmlformats.org/officeDocument/2006/relationships/hyperlink" Target="https://www.linkedin.com/company/cost-office" TargetMode="External"/><Relationship Id="rId4" Type="http://schemas.openxmlformats.org/officeDocument/2006/relationships/image" Target="../media/image8.jpg"/><Relationship Id="rId9"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8" Type="http://schemas.openxmlformats.org/officeDocument/2006/relationships/hyperlink" Target="https://www.facebook.com/COST.Programme/" TargetMode="External"/><Relationship Id="rId3" Type="http://schemas.openxmlformats.org/officeDocument/2006/relationships/hyperlink" Target="https://twitter.com/costprogramme?lang=fr" TargetMode="External"/><Relationship Id="rId7" Type="http://schemas.openxmlformats.org/officeDocument/2006/relationships/image" Target="../media/image9.png"/><Relationship Id="rId2" Type="http://schemas.openxmlformats.org/officeDocument/2006/relationships/image" Target="../media/image28.emf"/><Relationship Id="rId1" Type="http://schemas.openxmlformats.org/officeDocument/2006/relationships/slideMaster" Target="../slideMasters/slideMaster3.xml"/><Relationship Id="rId6" Type="http://schemas.openxmlformats.org/officeDocument/2006/relationships/hyperlink" Target="https://www.youtube.com/user/COSTOffice" TargetMode="External"/><Relationship Id="rId11" Type="http://schemas.openxmlformats.org/officeDocument/2006/relationships/image" Target="../media/image11.png"/><Relationship Id="rId5" Type="http://schemas.openxmlformats.org/officeDocument/2006/relationships/hyperlink" Target="http://www.cost.eu/" TargetMode="External"/><Relationship Id="rId10" Type="http://schemas.openxmlformats.org/officeDocument/2006/relationships/hyperlink" Target="https://www.linkedin.com/company/cost-office" TargetMode="External"/><Relationship Id="rId4" Type="http://schemas.openxmlformats.org/officeDocument/2006/relationships/image" Target="../media/image8.jpg"/><Relationship Id="rId9" Type="http://schemas.openxmlformats.org/officeDocument/2006/relationships/image" Target="../media/image10.png"/></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 title">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501"/>
            <a:ext cx="9143332" cy="6857499"/>
          </a:xfrm>
          <a:prstGeom prst="rect">
            <a:avLst/>
          </a:prstGeom>
        </p:spPr>
      </p:pic>
      <p:sp>
        <p:nvSpPr>
          <p:cNvPr id="14" name="Titre 13"/>
          <p:cNvSpPr>
            <a:spLocks noGrp="1"/>
          </p:cNvSpPr>
          <p:nvPr>
            <p:ph type="title" hasCustomPrompt="1"/>
          </p:nvPr>
        </p:nvSpPr>
        <p:spPr>
          <a:xfrm>
            <a:off x="1038802" y="3961397"/>
            <a:ext cx="6245657" cy="587767"/>
          </a:xfrm>
          <a:prstGeom prst="rect">
            <a:avLst/>
          </a:prstGeom>
        </p:spPr>
        <p:txBody>
          <a:bodyPr/>
          <a:lstStyle>
            <a:lvl1pPr>
              <a:defRPr sz="35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17" name="Espace réservé du texte 16"/>
          <p:cNvSpPr>
            <a:spLocks noGrp="1"/>
          </p:cNvSpPr>
          <p:nvPr>
            <p:ph type="body" sz="quarter" idx="10" hasCustomPrompt="1"/>
          </p:nvPr>
        </p:nvSpPr>
        <p:spPr>
          <a:xfrm>
            <a:off x="1038441" y="4557940"/>
            <a:ext cx="6246019" cy="469674"/>
          </a:xfrm>
          <a:prstGeom prst="rect">
            <a:avLst/>
          </a:prstGeom>
        </p:spPr>
        <p:txBody>
          <a:bodyPr/>
          <a:lstStyle>
            <a:lvl1pPr marL="0" indent="0">
              <a:buNone/>
              <a:defRPr sz="240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Presentation</a:t>
            </a:r>
            <a:r>
              <a:rPr lang="fr-FR" dirty="0" smtClean="0"/>
              <a:t> </a:t>
            </a:r>
            <a:r>
              <a:rPr lang="fr-FR" dirty="0" err="1" smtClean="0"/>
              <a:t>subtitle</a:t>
            </a:r>
            <a:r>
              <a:rPr lang="fr-FR" dirty="0" smtClean="0"/>
              <a:t> – one line</a:t>
            </a:r>
            <a:endParaRPr lang="fr-FR" dirty="0"/>
          </a:p>
        </p:txBody>
      </p:sp>
      <p:sp>
        <p:nvSpPr>
          <p:cNvPr id="7" name="Espace réservé du texte 16"/>
          <p:cNvSpPr>
            <a:spLocks noGrp="1"/>
          </p:cNvSpPr>
          <p:nvPr>
            <p:ph type="body" sz="quarter" idx="11" hasCustomPrompt="1"/>
          </p:nvPr>
        </p:nvSpPr>
        <p:spPr>
          <a:xfrm>
            <a:off x="1038441" y="5043451"/>
            <a:ext cx="6246019" cy="469674"/>
          </a:xfrm>
          <a:prstGeom prst="rect">
            <a:avLst/>
          </a:prstGeom>
        </p:spPr>
        <p:txBody>
          <a:bodyPr/>
          <a:lstStyle>
            <a:lvl1pPr marL="0" indent="0">
              <a:buNone/>
              <a:defRPr sz="160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Presenter</a:t>
            </a:r>
            <a:r>
              <a:rPr lang="fr-FR" dirty="0" smtClean="0"/>
              <a:t> – Location – Date</a:t>
            </a:r>
            <a:endParaRPr lang="fr-FR" dirty="0"/>
          </a:p>
        </p:txBody>
      </p:sp>
    </p:spTree>
    <p:extLst>
      <p:ext uri="{BB962C8B-B14F-4D97-AF65-F5344CB8AC3E}">
        <p14:creationId xmlns:p14="http://schemas.microsoft.com/office/powerpoint/2010/main" val="7191099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75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Presentation - Empty - Content">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8" name="ZoneTexte 7"/>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
        <p:nvSpPr>
          <p:cNvPr id="9" name="Titre 13"/>
          <p:cNvSpPr>
            <a:spLocks noGrp="1"/>
          </p:cNvSpPr>
          <p:nvPr>
            <p:ph type="title" hasCustomPrompt="1"/>
          </p:nvPr>
        </p:nvSpPr>
        <p:spPr>
          <a:xfrm>
            <a:off x="737593" y="565743"/>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10" name="Espace réservé du tableau 4"/>
          <p:cNvSpPr>
            <a:spLocks noGrp="1"/>
          </p:cNvSpPr>
          <p:nvPr>
            <p:ph type="tbl" sz="quarter" idx="10"/>
          </p:nvPr>
        </p:nvSpPr>
        <p:spPr>
          <a:xfrm>
            <a:off x="738188" y="1155980"/>
            <a:ext cx="7667625" cy="4620245"/>
          </a:xfrm>
          <a:prstGeom prst="rect">
            <a:avLst/>
          </a:prstGeom>
        </p:spPr>
        <p:txBody>
          <a:bodyPr vert="horz"/>
          <a:lstStyle/>
          <a:p>
            <a:r>
              <a:rPr lang="en-US" smtClean="0"/>
              <a:t>Click icon to add table</a:t>
            </a:r>
            <a:endParaRPr lang="fr-FR" dirty="0"/>
          </a:p>
        </p:txBody>
      </p:sp>
    </p:spTree>
    <p:extLst>
      <p:ext uri="{BB962C8B-B14F-4D97-AF65-F5344CB8AC3E}">
        <p14:creationId xmlns:p14="http://schemas.microsoft.com/office/powerpoint/2010/main" val="42609569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resentation - Text and smartart">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8" name="ZoneTexte 7"/>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
        <p:nvSpPr>
          <p:cNvPr id="9" name="Titre 13"/>
          <p:cNvSpPr>
            <a:spLocks noGrp="1"/>
          </p:cNvSpPr>
          <p:nvPr>
            <p:ph type="title" hasCustomPrompt="1"/>
          </p:nvPr>
        </p:nvSpPr>
        <p:spPr>
          <a:xfrm>
            <a:off x="737593" y="565743"/>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12" name="Espace réservé du contenu 3"/>
          <p:cNvSpPr>
            <a:spLocks noGrp="1"/>
          </p:cNvSpPr>
          <p:nvPr>
            <p:ph sz="quarter" idx="11" hasCustomPrompt="1"/>
          </p:nvPr>
        </p:nvSpPr>
        <p:spPr>
          <a:xfrm>
            <a:off x="737594" y="1518017"/>
            <a:ext cx="2398329" cy="4314213"/>
          </a:xfrm>
          <a:prstGeom prst="rect">
            <a:avLst/>
          </a:prstGeom>
        </p:spPr>
        <p:txBody>
          <a:bodyPr>
            <a:normAutofit/>
          </a:bodyPr>
          <a:lstStyle>
            <a:lvl1pPr marL="228600" indent="-228600">
              <a:buClr>
                <a:srgbClr val="E1783C"/>
              </a:buClr>
              <a:buFont typeface="Wingdings" charset="2"/>
              <a:buChar char="§"/>
              <a:defRPr>
                <a:solidFill>
                  <a:schemeClr val="tx2"/>
                </a:solidFill>
                <a:latin typeface="Arial" charset="0"/>
                <a:ea typeface="Arial" charset="0"/>
                <a:cs typeface="Arial" charset="0"/>
              </a:defRPr>
            </a:lvl1pPr>
            <a:lvl2pPr marL="685800" indent="-228600">
              <a:buClr>
                <a:srgbClr val="E1783C"/>
              </a:buClr>
              <a:buFont typeface="Wingdings" charset="2"/>
              <a:buChar char="§"/>
              <a:defRPr>
                <a:solidFill>
                  <a:schemeClr val="tx2"/>
                </a:solidFill>
                <a:latin typeface="Arial" charset="0"/>
                <a:ea typeface="Arial" charset="0"/>
                <a:cs typeface="Arial" charset="0"/>
              </a:defRPr>
            </a:lvl2pPr>
            <a:lvl3pPr marL="1143000" indent="-228600">
              <a:buClr>
                <a:srgbClr val="E1783C"/>
              </a:buClr>
              <a:buFont typeface="Wingdings" charset="2"/>
              <a:buChar char="§"/>
              <a:defRPr>
                <a:solidFill>
                  <a:schemeClr val="tx2"/>
                </a:solidFill>
                <a:latin typeface="Arial" charset="0"/>
                <a:ea typeface="Arial" charset="0"/>
                <a:cs typeface="Arial" charset="0"/>
              </a:defRPr>
            </a:lvl3pPr>
            <a:lvl4pPr marL="1600200" indent="-228600">
              <a:buClr>
                <a:srgbClr val="E1783C"/>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
        <p:nvSpPr>
          <p:cNvPr id="4" name="Espace réservé du graphique SmartArt 3"/>
          <p:cNvSpPr>
            <a:spLocks noGrp="1"/>
          </p:cNvSpPr>
          <p:nvPr>
            <p:ph type="dgm" sz="quarter" idx="12" hasCustomPrompt="1"/>
          </p:nvPr>
        </p:nvSpPr>
        <p:spPr>
          <a:xfrm>
            <a:off x="3282950" y="1517650"/>
            <a:ext cx="5559425" cy="4314825"/>
          </a:xfrm>
          <a:prstGeom prst="rect">
            <a:avLst/>
          </a:prstGeom>
        </p:spPr>
        <p:txBody>
          <a:bodyPr vert="horz"/>
          <a:lstStyle/>
          <a:p>
            <a:r>
              <a:rPr lang="fr-FR" dirty="0" err="1" smtClean="0"/>
              <a:t>Smartart</a:t>
            </a:r>
            <a:endParaRPr lang="fr-FR" dirty="0"/>
          </a:p>
        </p:txBody>
      </p:sp>
    </p:spTree>
    <p:extLst>
      <p:ext uri="{BB962C8B-B14F-4D97-AF65-F5344CB8AC3E}">
        <p14:creationId xmlns:p14="http://schemas.microsoft.com/office/powerpoint/2010/main" val="285238062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resentation - Empty">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4" name="Titre 13"/>
          <p:cNvSpPr>
            <a:spLocks noGrp="1"/>
          </p:cNvSpPr>
          <p:nvPr>
            <p:ph type="title" hasCustomPrompt="1"/>
          </p:nvPr>
        </p:nvSpPr>
        <p:spPr>
          <a:xfrm>
            <a:off x="830440" y="3390842"/>
            <a:ext cx="6245657" cy="587767"/>
          </a:xfrm>
          <a:prstGeom prst="rect">
            <a:avLst/>
          </a:prstGeom>
        </p:spPr>
        <p:txBody>
          <a:bodyPr/>
          <a:lstStyle>
            <a:lvl1pPr>
              <a:defRPr sz="3500" b="1" i="0" baseline="0">
                <a:solidFill>
                  <a:schemeClr val="tx2"/>
                </a:solidFill>
                <a:latin typeface="Arial" charset="0"/>
                <a:ea typeface="Arial" charset="0"/>
                <a:cs typeface="Arial" charset="0"/>
              </a:defRPr>
            </a:lvl1pPr>
          </a:lstStyle>
          <a:p>
            <a:r>
              <a:rPr lang="fr-FR" dirty="0" err="1" smtClean="0"/>
              <a:t>Thank</a:t>
            </a:r>
            <a:r>
              <a:rPr lang="fr-FR" dirty="0" smtClean="0"/>
              <a:t> </a:t>
            </a:r>
            <a:r>
              <a:rPr lang="fr-FR" dirty="0" err="1" smtClean="0"/>
              <a:t>you</a:t>
            </a:r>
            <a:endParaRPr lang="fr-FR" dirty="0"/>
          </a:p>
        </p:txBody>
      </p:sp>
      <p:sp>
        <p:nvSpPr>
          <p:cNvPr id="7" name="ZoneTexte 6"/>
          <p:cNvSpPr txBox="1"/>
          <p:nvPr userDrawn="1"/>
        </p:nvSpPr>
        <p:spPr>
          <a:xfrm>
            <a:off x="830441" y="4313604"/>
            <a:ext cx="5270565" cy="338554"/>
          </a:xfrm>
          <a:prstGeom prst="rect">
            <a:avLst/>
          </a:prstGeom>
          <a:noFill/>
        </p:spPr>
        <p:txBody>
          <a:bodyPr wrap="square" rtlCol="0">
            <a:spAutoFit/>
          </a:bodyPr>
          <a:lstStyle/>
          <a:p>
            <a:r>
              <a:rPr lang="fr-FR" sz="1600" u="none" kern="1200" dirty="0" err="1" smtClean="0">
                <a:solidFill>
                  <a:schemeClr val="tx2"/>
                </a:solidFill>
                <a:latin typeface="+mn-lt"/>
                <a:ea typeface="+mn-ea"/>
                <a:cs typeface="+mn-cs"/>
              </a:rPr>
              <a:t>Subscribe</a:t>
            </a:r>
            <a:r>
              <a:rPr lang="fr-FR" sz="1600" u="none" kern="1200" baseline="0" dirty="0" smtClean="0">
                <a:solidFill>
                  <a:schemeClr val="tx2"/>
                </a:solidFill>
                <a:latin typeface="+mn-lt"/>
                <a:ea typeface="+mn-ea"/>
                <a:cs typeface="+mn-cs"/>
              </a:rPr>
              <a:t> to </a:t>
            </a:r>
            <a:r>
              <a:rPr lang="fr-FR" sz="1600" u="none" kern="1200" baseline="0" dirty="0" err="1" smtClean="0">
                <a:solidFill>
                  <a:schemeClr val="tx2"/>
                </a:solidFill>
                <a:latin typeface="+mn-lt"/>
                <a:ea typeface="+mn-ea"/>
                <a:cs typeface="+mn-cs"/>
              </a:rPr>
              <a:t>our</a:t>
            </a:r>
            <a:r>
              <a:rPr lang="fr-FR" sz="1600" u="none" kern="1200" baseline="0" dirty="0" smtClean="0">
                <a:solidFill>
                  <a:schemeClr val="tx2"/>
                </a:solidFill>
                <a:latin typeface="+mn-lt"/>
                <a:ea typeface="+mn-ea"/>
                <a:cs typeface="+mn-cs"/>
              </a:rPr>
              <a:t> news: </a:t>
            </a:r>
            <a:r>
              <a:rPr lang="fr-FR" sz="1600" u="sng" kern="1200" dirty="0" err="1" smtClean="0">
                <a:solidFill>
                  <a:schemeClr val="tx2"/>
                </a:solidFill>
                <a:latin typeface="+mn-lt"/>
                <a:ea typeface="+mn-ea"/>
                <a:cs typeface="+mn-cs"/>
              </a:rPr>
              <a:t>www.cost.eu</a:t>
            </a:r>
            <a:r>
              <a:rPr lang="fr-FR" sz="1600" u="sng" kern="1200" dirty="0" smtClean="0">
                <a:solidFill>
                  <a:schemeClr val="tx2"/>
                </a:solidFill>
                <a:latin typeface="+mn-lt"/>
                <a:ea typeface="+mn-ea"/>
                <a:cs typeface="+mn-cs"/>
              </a:rPr>
              <a:t>/</a:t>
            </a:r>
            <a:r>
              <a:rPr lang="fr-FR" sz="1600" u="sng" kern="1200" dirty="0" err="1" smtClean="0">
                <a:solidFill>
                  <a:schemeClr val="tx2"/>
                </a:solidFill>
                <a:latin typeface="+mn-lt"/>
                <a:ea typeface="+mn-ea"/>
                <a:cs typeface="+mn-cs"/>
              </a:rPr>
              <a:t>subscribe</a:t>
            </a:r>
            <a:endParaRPr lang="fr-FR" sz="1600" dirty="0">
              <a:solidFill>
                <a:schemeClr val="tx2"/>
              </a:solidFill>
            </a:endParaRPr>
          </a:p>
        </p:txBody>
      </p:sp>
      <p:grpSp>
        <p:nvGrpSpPr>
          <p:cNvPr id="13" name="Grouper 12"/>
          <p:cNvGrpSpPr/>
          <p:nvPr userDrawn="1"/>
        </p:nvGrpSpPr>
        <p:grpSpPr>
          <a:xfrm>
            <a:off x="6636485" y="5354057"/>
            <a:ext cx="2200682" cy="1172172"/>
            <a:chOff x="6636485" y="5354057"/>
            <a:chExt cx="2200682" cy="1172172"/>
          </a:xfrm>
        </p:grpSpPr>
        <p:grpSp>
          <p:nvGrpSpPr>
            <p:cNvPr id="2" name="Grouper 1"/>
            <p:cNvGrpSpPr/>
            <p:nvPr userDrawn="1"/>
          </p:nvGrpSpPr>
          <p:grpSpPr>
            <a:xfrm>
              <a:off x="6883674" y="5354057"/>
              <a:ext cx="1953493" cy="1172172"/>
              <a:chOff x="6883674" y="5354057"/>
              <a:chExt cx="1953493" cy="1172172"/>
            </a:xfrm>
          </p:grpSpPr>
          <p:pic>
            <p:nvPicPr>
              <p:cNvPr id="8" name="Image 7" descr="Plan de travail 1OFF-Icones.jpg">
                <a:hlinkClick r:id="rId3"/>
              </p:cNvPr>
              <p:cNvPicPr>
                <a:picLocks/>
              </p:cNvPicPr>
              <p:nvPr userDrawn="1"/>
            </p:nvPicPr>
            <p:blipFill>
              <a:blip r:embed="rId4">
                <a:extLst>
                  <a:ext uri="{28A0092B-C50C-407E-A947-70E740481C1C}">
                    <a14:useLocalDpi xmlns:a14="http://schemas.microsoft.com/office/drawing/2010/main" val="0"/>
                  </a:ext>
                </a:extLst>
              </a:blip>
              <a:stretch>
                <a:fillRect/>
              </a:stretch>
            </p:blipFill>
            <p:spPr>
              <a:xfrm>
                <a:off x="8382903" y="5776143"/>
                <a:ext cx="360000" cy="330628"/>
              </a:xfrm>
              <a:prstGeom prst="rect">
                <a:avLst/>
              </a:prstGeom>
            </p:spPr>
          </p:pic>
          <p:sp>
            <p:nvSpPr>
              <p:cNvPr id="9" name="ZoneTexte 8">
                <a:hlinkClick r:id="rId5"/>
              </p:cNvPr>
              <p:cNvSpPr txBox="1"/>
              <p:nvPr userDrawn="1"/>
            </p:nvSpPr>
            <p:spPr>
              <a:xfrm>
                <a:off x="6935575" y="6218452"/>
                <a:ext cx="1901592" cy="307777"/>
              </a:xfrm>
              <a:prstGeom prst="rect">
                <a:avLst/>
              </a:prstGeom>
              <a:noFill/>
            </p:spPr>
            <p:txBody>
              <a:bodyPr wrap="square" rtlCol="0">
                <a:spAutoFit/>
              </a:bodyPr>
              <a:lstStyle/>
              <a:p>
                <a:pPr algn="r"/>
                <a:r>
                  <a:rPr lang="fr-FR" sz="1400" dirty="0" err="1" smtClean="0">
                    <a:solidFill>
                      <a:schemeClr val="tx2"/>
                    </a:solidFill>
                  </a:rPr>
                  <a:t>www.cost.eu</a:t>
                </a:r>
                <a:endParaRPr lang="fr-FR" sz="1400" dirty="0">
                  <a:solidFill>
                    <a:schemeClr val="tx2"/>
                  </a:solidFill>
                </a:endParaRPr>
              </a:p>
            </p:txBody>
          </p:sp>
          <p:pic>
            <p:nvPicPr>
              <p:cNvPr id="10" name="Image 9">
                <a:hlinkClick r:id="rId6"/>
              </p:cNvPr>
              <p:cNvPicPr>
                <a:picLocks/>
              </p:cNvPicPr>
              <p:nvPr userDrawn="1"/>
            </p:nvPicPr>
            <p:blipFill>
              <a:blip r:embed="rId7">
                <a:extLst>
                  <a:ext uri="{28A0092B-C50C-407E-A947-70E740481C1C}">
                    <a14:useLocalDpi xmlns:a14="http://schemas.microsoft.com/office/drawing/2010/main" val="0"/>
                  </a:ext>
                </a:extLst>
              </a:blip>
              <a:stretch>
                <a:fillRect/>
              </a:stretch>
            </p:blipFill>
            <p:spPr>
              <a:xfrm>
                <a:off x="7500289" y="5780684"/>
                <a:ext cx="779907" cy="331038"/>
              </a:xfrm>
              <a:prstGeom prst="rect">
                <a:avLst/>
              </a:prstGeom>
            </p:spPr>
          </p:pic>
          <p:pic>
            <p:nvPicPr>
              <p:cNvPr id="11" name="Image 10">
                <a:hlinkClick r:id="rId8"/>
              </p:cNvPr>
              <p:cNvPicPr>
                <a:picLocks/>
              </p:cNvPicPr>
              <p:nvPr userDrawn="1"/>
            </p:nvPicPr>
            <p:blipFill>
              <a:blip r:embed="rId9">
                <a:extLst>
                  <a:ext uri="{28A0092B-C50C-407E-A947-70E740481C1C}">
                    <a14:useLocalDpi xmlns:a14="http://schemas.microsoft.com/office/drawing/2010/main" val="0"/>
                  </a:ext>
                </a:extLst>
              </a:blip>
              <a:stretch>
                <a:fillRect/>
              </a:stretch>
            </p:blipFill>
            <p:spPr>
              <a:xfrm>
                <a:off x="7069413" y="5781094"/>
                <a:ext cx="330628" cy="330628"/>
              </a:xfrm>
              <a:prstGeom prst="rect">
                <a:avLst/>
              </a:prstGeom>
            </p:spPr>
          </p:pic>
          <p:sp>
            <p:nvSpPr>
              <p:cNvPr id="12" name="ZoneTexte 11"/>
              <p:cNvSpPr txBox="1"/>
              <p:nvPr userDrawn="1"/>
            </p:nvSpPr>
            <p:spPr>
              <a:xfrm>
                <a:off x="6883674" y="5354057"/>
                <a:ext cx="1901592" cy="307777"/>
              </a:xfrm>
              <a:prstGeom prst="rect">
                <a:avLst/>
              </a:prstGeom>
              <a:noFill/>
            </p:spPr>
            <p:txBody>
              <a:bodyPr wrap="square" rtlCol="0">
                <a:spAutoFit/>
              </a:bodyPr>
              <a:lstStyle/>
              <a:p>
                <a:pPr algn="r"/>
                <a:r>
                  <a:rPr lang="fr-FR" sz="1400" b="1" dirty="0" err="1" smtClean="0">
                    <a:solidFill>
                      <a:schemeClr val="tx2"/>
                    </a:solidFill>
                  </a:rPr>
                  <a:t>Subscribe</a:t>
                </a:r>
                <a:endParaRPr lang="fr-FR" sz="1400" b="1" dirty="0">
                  <a:solidFill>
                    <a:schemeClr val="tx2"/>
                  </a:solidFill>
                </a:endParaRPr>
              </a:p>
            </p:txBody>
          </p:sp>
        </p:grpSp>
        <p:pic>
          <p:nvPicPr>
            <p:cNvPr id="5" name="Image 4">
              <a:hlinkClick r:id="rId10"/>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6636485" y="5778159"/>
              <a:ext cx="328612" cy="328612"/>
            </a:xfrm>
            <a:prstGeom prst="rect">
              <a:avLst/>
            </a:prstGeom>
          </p:spPr>
        </p:pic>
      </p:grpSp>
    </p:spTree>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resentation - Empty 2">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5" name="ZoneTexte 4"/>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Tree>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resentation - Empty - Empty">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5" name="ZoneTexte 4"/>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Tree>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ntro">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a:xfrm>
            <a:off x="3178614" y="2350737"/>
            <a:ext cx="5737662" cy="1559031"/>
          </a:xfrm>
          <a:prstGeom prst="rect">
            <a:avLst/>
          </a:prstGeom>
        </p:spPr>
        <p:txBody>
          <a:bodyPr vert="horz"/>
          <a:lstStyle>
            <a:lvl1pPr marL="0" indent="0">
              <a:buNone/>
              <a:defRPr sz="4200" b="1" i="0" kern="1200" spc="-50" baseline="0">
                <a:solidFill>
                  <a:schemeClr val="accent2"/>
                </a:solidFill>
                <a:latin typeface="Arial"/>
              </a:defRPr>
            </a:lvl1pPr>
          </a:lstStyle>
          <a:p>
            <a:pPr lvl="0"/>
            <a:r>
              <a:rPr lang="en-US" smtClean="0"/>
              <a:t>Click to edit Master text styles</a:t>
            </a:r>
          </a:p>
        </p:txBody>
      </p:sp>
      <p:sp>
        <p:nvSpPr>
          <p:cNvPr id="13" name="Text Placeholder 10"/>
          <p:cNvSpPr>
            <a:spLocks noGrp="1"/>
          </p:cNvSpPr>
          <p:nvPr>
            <p:ph type="body" sz="quarter" idx="11"/>
          </p:nvPr>
        </p:nvSpPr>
        <p:spPr>
          <a:xfrm>
            <a:off x="3178614" y="3909768"/>
            <a:ext cx="5737662" cy="1065116"/>
          </a:xfrm>
          <a:prstGeom prst="rect">
            <a:avLst/>
          </a:prstGeom>
        </p:spPr>
        <p:txBody>
          <a:bodyPr vert="horz"/>
          <a:lstStyle>
            <a:lvl1pPr marL="0" indent="0">
              <a:buNone/>
              <a:defRPr sz="2800" b="1" i="0" kern="1200" spc="-50" baseline="0">
                <a:solidFill>
                  <a:schemeClr val="accent2"/>
                </a:solidFill>
                <a:latin typeface="Arial"/>
              </a:defRPr>
            </a:lvl1pPr>
          </a:lstStyle>
          <a:p>
            <a:pPr lvl="0"/>
            <a:r>
              <a:rPr lang="en-US" smtClean="0"/>
              <a:t>Click to edit Master text styles</a:t>
            </a:r>
          </a:p>
        </p:txBody>
      </p:sp>
      <p:sp>
        <p:nvSpPr>
          <p:cNvPr id="14" name="Text Placeholder 10"/>
          <p:cNvSpPr>
            <a:spLocks noGrp="1"/>
          </p:cNvSpPr>
          <p:nvPr>
            <p:ph type="body" sz="quarter" idx="12"/>
          </p:nvPr>
        </p:nvSpPr>
        <p:spPr>
          <a:xfrm>
            <a:off x="3178614" y="5319926"/>
            <a:ext cx="5737662" cy="548357"/>
          </a:xfrm>
          <a:prstGeom prst="rect">
            <a:avLst/>
          </a:prstGeom>
        </p:spPr>
        <p:txBody>
          <a:bodyPr vert="horz"/>
          <a:lstStyle>
            <a:lvl1pPr marL="0" indent="0">
              <a:buNone/>
              <a:defRPr sz="2800" b="0" i="0" kern="1200" spc="-50">
                <a:solidFill>
                  <a:schemeClr val="accent2"/>
                </a:solidFill>
                <a:latin typeface="Arial"/>
              </a:defRPr>
            </a:lvl1pPr>
          </a:lstStyle>
          <a:p>
            <a:pPr lvl="0"/>
            <a:r>
              <a:rPr lang="en-US" smtClean="0"/>
              <a:t>Click to edit Master text styles</a:t>
            </a:r>
          </a:p>
        </p:txBody>
      </p:sp>
      <p:sp>
        <p:nvSpPr>
          <p:cNvPr id="15" name="Text Placeholder 10"/>
          <p:cNvSpPr>
            <a:spLocks noGrp="1"/>
          </p:cNvSpPr>
          <p:nvPr>
            <p:ph type="body" sz="quarter" idx="13"/>
          </p:nvPr>
        </p:nvSpPr>
        <p:spPr>
          <a:xfrm>
            <a:off x="3178614" y="5771934"/>
            <a:ext cx="5737662" cy="437932"/>
          </a:xfrm>
          <a:prstGeom prst="rect">
            <a:avLst/>
          </a:prstGeom>
        </p:spPr>
        <p:txBody>
          <a:bodyPr vert="horz"/>
          <a:lstStyle>
            <a:lvl1pPr marL="0" indent="0">
              <a:buNone/>
              <a:defRPr sz="1600" b="0" i="0" kern="1200" spc="-50">
                <a:solidFill>
                  <a:schemeClr val="accent2"/>
                </a:solidFill>
                <a:latin typeface="Arial"/>
              </a:defRPr>
            </a:lvl1pPr>
          </a:lstStyle>
          <a:p>
            <a:pPr lvl="0"/>
            <a:r>
              <a:rPr lang="en-US" smtClean="0"/>
              <a:t>Click to edit Master text styles</a:t>
            </a:r>
          </a:p>
        </p:txBody>
      </p:sp>
      <p:pic>
        <p:nvPicPr>
          <p:cNvPr id="8" name="Picture 1"/>
          <p:cNvPicPr>
            <a:picLocks noChangeAspect="1"/>
          </p:cNvPicPr>
          <p:nvPr userDrawn="1"/>
        </p:nvPicPr>
        <p:blipFill rotWithShape="1">
          <a:blip r:embed="rId2">
            <a:extLst>
              <a:ext uri="{28A0092B-C50C-407E-A947-70E740481C1C}">
                <a14:useLocalDpi xmlns:a14="http://schemas.microsoft.com/office/drawing/2010/main" val="0"/>
              </a:ext>
            </a:extLst>
          </a:blip>
          <a:srcRect l="18381"/>
          <a:stretch/>
        </p:blipFill>
        <p:spPr bwMode="auto">
          <a:xfrm>
            <a:off x="144861" y="6223000"/>
            <a:ext cx="3731616"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userDrawn="1"/>
        </p:nvPicPr>
        <p:blipFill rotWithShape="1">
          <a:blip r:embed="rId3">
            <a:lum contrast="-20000"/>
            <a:extLst>
              <a:ext uri="{28A0092B-C50C-407E-A947-70E740481C1C}">
                <a14:useLocalDpi xmlns:a14="http://schemas.microsoft.com/office/drawing/2010/main" val="0"/>
              </a:ext>
            </a:extLst>
          </a:blip>
          <a:srcRect t="1938" r="-16" b="82131"/>
          <a:stretch/>
        </p:blipFill>
        <p:spPr bwMode="auto">
          <a:xfrm>
            <a:off x="-7" y="63374"/>
            <a:ext cx="8916283" cy="197351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7781542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column text">
    <p:spTree>
      <p:nvGrpSpPr>
        <p:cNvPr id="1" name=""/>
        <p:cNvGrpSpPr/>
        <p:nvPr/>
      </p:nvGrpSpPr>
      <p:grpSpPr>
        <a:xfrm>
          <a:off x="0" y="0"/>
          <a:ext cx="0" cy="0"/>
          <a:chOff x="0" y="0"/>
          <a:chExt cx="0" cy="0"/>
        </a:xfrm>
      </p:grpSpPr>
      <p:pic>
        <p:nvPicPr>
          <p:cNvPr id="5"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88" y="6223000"/>
            <a:ext cx="457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12827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ontent Placeholder 15"/>
          <p:cNvSpPr>
            <a:spLocks noGrp="1"/>
          </p:cNvSpPr>
          <p:nvPr>
            <p:ph sz="quarter" idx="13"/>
          </p:nvPr>
        </p:nvSpPr>
        <p:spPr>
          <a:xfrm>
            <a:off x="1160074" y="945931"/>
            <a:ext cx="7063357" cy="849586"/>
          </a:xfrm>
          <a:prstGeom prst="rect">
            <a:avLst/>
          </a:prstGeom>
        </p:spPr>
        <p:txBody>
          <a:bodyPr vert="horz"/>
          <a:lstStyle>
            <a:lvl1pPr marL="0" indent="0">
              <a:buNone/>
              <a:defRPr sz="3800" b="1" i="0">
                <a:solidFill>
                  <a:schemeClr val="accent2"/>
                </a:solidFill>
              </a:defRPr>
            </a:lvl1pPr>
          </a:lstStyle>
          <a:p>
            <a:pPr lvl="0"/>
            <a:r>
              <a:rPr lang="en-US" smtClean="0"/>
              <a:t>Click to edit Master text styles</a:t>
            </a:r>
          </a:p>
        </p:txBody>
      </p:sp>
      <p:sp>
        <p:nvSpPr>
          <p:cNvPr id="13" name="Content Placeholder 13"/>
          <p:cNvSpPr>
            <a:spLocks noGrp="1"/>
          </p:cNvSpPr>
          <p:nvPr>
            <p:ph sz="quarter" idx="15"/>
          </p:nvPr>
        </p:nvSpPr>
        <p:spPr>
          <a:xfrm>
            <a:off x="4943197" y="1676749"/>
            <a:ext cx="3280234" cy="446290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lvl="0"/>
            <a:r>
              <a:rPr lang="en-US" smtClean="0"/>
              <a:t>Click to edit Master text styles</a:t>
            </a:r>
          </a:p>
        </p:txBody>
      </p:sp>
      <p:sp>
        <p:nvSpPr>
          <p:cNvPr id="9" name="Content Placeholder 13"/>
          <p:cNvSpPr>
            <a:spLocks noGrp="1"/>
          </p:cNvSpPr>
          <p:nvPr>
            <p:ph sz="quarter" idx="16"/>
          </p:nvPr>
        </p:nvSpPr>
        <p:spPr>
          <a:xfrm>
            <a:off x="1160074" y="1676749"/>
            <a:ext cx="3289371" cy="446290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lvl="0"/>
            <a:r>
              <a:rPr lang="en-US" smtClean="0"/>
              <a:t>Click to edit Master text styles</a:t>
            </a:r>
          </a:p>
        </p:txBody>
      </p:sp>
      <p:sp>
        <p:nvSpPr>
          <p:cNvPr id="7" name="Foliennummernplatzhalter 5"/>
          <p:cNvSpPr>
            <a:spLocks noGrp="1"/>
          </p:cNvSpPr>
          <p:nvPr>
            <p:ph type="sldNum" sz="quarter" idx="17"/>
          </p:nvPr>
        </p:nvSpPr>
        <p:spPr>
          <a:xfrm>
            <a:off x="7729538" y="6343650"/>
            <a:ext cx="5715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0EC0917-9F8B-451C-94BE-BE402A7DDD55}" type="slidenum">
              <a:rPr lang="de-DE"/>
              <a:pPr>
                <a:defRPr/>
              </a:pPr>
              <a:t>‹#›</a:t>
            </a:fld>
            <a:endParaRPr lang="de-DE"/>
          </a:p>
        </p:txBody>
      </p:sp>
    </p:spTree>
    <p:extLst>
      <p:ext uri="{BB962C8B-B14F-4D97-AF65-F5344CB8AC3E}">
        <p14:creationId xmlns:p14="http://schemas.microsoft.com/office/powerpoint/2010/main" val="33229912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Slide 8a">
    <p:spTree>
      <p:nvGrpSpPr>
        <p:cNvPr id="1" name=""/>
        <p:cNvGrpSpPr/>
        <p:nvPr/>
      </p:nvGrpSpPr>
      <p:grpSpPr>
        <a:xfrm>
          <a:off x="0" y="0"/>
          <a:ext cx="0" cy="0"/>
          <a:chOff x="0" y="0"/>
          <a:chExt cx="0" cy="0"/>
        </a:xfrm>
      </p:grpSpPr>
      <p:pic>
        <p:nvPicPr>
          <p:cNvPr id="5" name="Picture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88" y="6223000"/>
            <a:ext cx="4572000" cy="635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2"/>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1282700" cy="673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Content Placeholder 15"/>
          <p:cNvSpPr>
            <a:spLocks noGrp="1"/>
          </p:cNvSpPr>
          <p:nvPr>
            <p:ph sz="quarter" idx="13"/>
          </p:nvPr>
        </p:nvSpPr>
        <p:spPr>
          <a:xfrm>
            <a:off x="1160074" y="945931"/>
            <a:ext cx="7063357" cy="849586"/>
          </a:xfrm>
          <a:prstGeom prst="rect">
            <a:avLst/>
          </a:prstGeom>
        </p:spPr>
        <p:txBody>
          <a:bodyPr vert="horz"/>
          <a:lstStyle>
            <a:lvl1pPr marL="0" indent="0">
              <a:buNone/>
              <a:defRPr sz="3800" b="1" i="0">
                <a:solidFill>
                  <a:schemeClr val="accent2"/>
                </a:solidFill>
              </a:defRPr>
            </a:lvl1pPr>
          </a:lstStyle>
          <a:p>
            <a:pPr lvl="0"/>
            <a:r>
              <a:rPr lang="en-US" dirty="0" smtClean="0"/>
              <a:t>Cliquez pour modifier les styles du texte du masque</a:t>
            </a:r>
          </a:p>
        </p:txBody>
      </p:sp>
      <p:sp>
        <p:nvSpPr>
          <p:cNvPr id="9" name="Content Placeholder 13"/>
          <p:cNvSpPr>
            <a:spLocks noGrp="1"/>
          </p:cNvSpPr>
          <p:nvPr>
            <p:ph sz="quarter" idx="16"/>
          </p:nvPr>
        </p:nvSpPr>
        <p:spPr>
          <a:xfrm>
            <a:off x="1160074" y="1676749"/>
            <a:ext cx="3289371" cy="4462904"/>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2400">
                <a:solidFill>
                  <a:schemeClr val="accent2"/>
                </a:solidFill>
              </a:defRPr>
            </a:lvl1pPr>
            <a:lvl2pPr>
              <a:defRPr sz="3400">
                <a:solidFill>
                  <a:schemeClr val="accent2"/>
                </a:solidFill>
              </a:defRPr>
            </a:lvl2pPr>
            <a:lvl3pPr marL="1458000">
              <a:defRPr sz="3400">
                <a:solidFill>
                  <a:schemeClr val="accent2"/>
                </a:solidFill>
              </a:defRPr>
            </a:lvl3pPr>
          </a:lstStyle>
          <a:p>
            <a:pPr lvl="0"/>
            <a:r>
              <a:rPr lang="en-US" dirty="0" smtClean="0"/>
              <a:t>Cliquez pour modifier les styles du texte du masque</a:t>
            </a:r>
          </a:p>
        </p:txBody>
      </p:sp>
      <p:sp>
        <p:nvSpPr>
          <p:cNvPr id="6" name="Text Placeholder 2"/>
          <p:cNvSpPr>
            <a:spLocks noGrp="1"/>
          </p:cNvSpPr>
          <p:nvPr>
            <p:ph type="body" sz="quarter" idx="15"/>
          </p:nvPr>
        </p:nvSpPr>
        <p:spPr>
          <a:xfrm>
            <a:off x="7315200" y="6115177"/>
            <a:ext cx="908230" cy="425323"/>
          </a:xfrm>
          <a:prstGeom prst="rect">
            <a:avLst/>
          </a:prstGeom>
        </p:spPr>
        <p:txBody>
          <a:bodyPr/>
          <a:lstStyle>
            <a:lvl1pPr marL="0" indent="0" algn="r">
              <a:buNone/>
              <a:defRPr sz="1400" baseline="0">
                <a:solidFill>
                  <a:schemeClr val="tx1">
                    <a:lumMod val="50000"/>
                    <a:lumOff val="50000"/>
                  </a:schemeClr>
                </a:solidFill>
              </a:defRPr>
            </a:lvl1pPr>
          </a:lstStyle>
          <a:p>
            <a:pPr lvl="0"/>
            <a:r>
              <a:rPr lang="en-US" smtClean="0"/>
              <a:t>Click to edit Master text styles</a:t>
            </a:r>
          </a:p>
        </p:txBody>
      </p:sp>
    </p:spTree>
    <p:extLst>
      <p:ext uri="{BB962C8B-B14F-4D97-AF65-F5344CB8AC3E}">
        <p14:creationId xmlns:p14="http://schemas.microsoft.com/office/powerpoint/2010/main" val="363905004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resentation - title">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6" name="Titre 13"/>
          <p:cNvSpPr>
            <a:spLocks noGrp="1"/>
          </p:cNvSpPr>
          <p:nvPr>
            <p:ph type="title" hasCustomPrompt="1"/>
          </p:nvPr>
        </p:nvSpPr>
        <p:spPr>
          <a:xfrm>
            <a:off x="1038802" y="3961397"/>
            <a:ext cx="6245657" cy="587767"/>
          </a:xfrm>
          <a:prstGeom prst="rect">
            <a:avLst/>
          </a:prstGeom>
        </p:spPr>
        <p:txBody>
          <a:bodyPr/>
          <a:lstStyle>
            <a:lvl1pPr>
              <a:defRPr sz="35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7" name="Espace réservé du texte 16"/>
          <p:cNvSpPr>
            <a:spLocks noGrp="1"/>
          </p:cNvSpPr>
          <p:nvPr>
            <p:ph type="body" sz="quarter" idx="10" hasCustomPrompt="1"/>
          </p:nvPr>
        </p:nvSpPr>
        <p:spPr>
          <a:xfrm>
            <a:off x="1038441" y="4557940"/>
            <a:ext cx="6246019" cy="469674"/>
          </a:xfrm>
          <a:prstGeom prst="rect">
            <a:avLst/>
          </a:prstGeom>
        </p:spPr>
        <p:txBody>
          <a:bodyPr/>
          <a:lstStyle>
            <a:lvl1pPr marL="0" indent="0">
              <a:buNone/>
              <a:defRPr sz="240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Presentation</a:t>
            </a:r>
            <a:r>
              <a:rPr lang="fr-FR" dirty="0" smtClean="0"/>
              <a:t> </a:t>
            </a:r>
            <a:r>
              <a:rPr lang="fr-FR" dirty="0" err="1" smtClean="0"/>
              <a:t>subtitle</a:t>
            </a:r>
            <a:r>
              <a:rPr lang="fr-FR" dirty="0" smtClean="0"/>
              <a:t> – one line</a:t>
            </a:r>
            <a:endParaRPr lang="fr-FR" dirty="0"/>
          </a:p>
        </p:txBody>
      </p:sp>
      <p:sp>
        <p:nvSpPr>
          <p:cNvPr id="8" name="Espace réservé du texte 16"/>
          <p:cNvSpPr>
            <a:spLocks noGrp="1"/>
          </p:cNvSpPr>
          <p:nvPr>
            <p:ph type="body" sz="quarter" idx="11" hasCustomPrompt="1"/>
          </p:nvPr>
        </p:nvSpPr>
        <p:spPr>
          <a:xfrm>
            <a:off x="1038441" y="5043451"/>
            <a:ext cx="6246019" cy="469674"/>
          </a:xfrm>
          <a:prstGeom prst="rect">
            <a:avLst/>
          </a:prstGeom>
        </p:spPr>
        <p:txBody>
          <a:bodyPr/>
          <a:lstStyle>
            <a:lvl1pPr marL="0" indent="0">
              <a:buNone/>
              <a:defRPr sz="160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Presenter</a:t>
            </a:r>
            <a:r>
              <a:rPr lang="fr-FR" dirty="0" smtClean="0"/>
              <a:t> – Location – Date</a:t>
            </a:r>
            <a:endParaRPr lang="fr-FR" dirty="0"/>
          </a:p>
        </p:txBody>
      </p:sp>
    </p:spTree>
    <p:extLst>
      <p:ext uri="{BB962C8B-B14F-4D97-AF65-F5344CB8AC3E}">
        <p14:creationId xmlns:p14="http://schemas.microsoft.com/office/powerpoint/2010/main" val="190474634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75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Presentation - title">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6" name="Titre 13"/>
          <p:cNvSpPr>
            <a:spLocks noGrp="1"/>
          </p:cNvSpPr>
          <p:nvPr>
            <p:ph type="title" hasCustomPrompt="1"/>
          </p:nvPr>
        </p:nvSpPr>
        <p:spPr>
          <a:xfrm>
            <a:off x="1038802" y="3961397"/>
            <a:ext cx="6245657" cy="587767"/>
          </a:xfrm>
          <a:prstGeom prst="rect">
            <a:avLst/>
          </a:prstGeom>
        </p:spPr>
        <p:txBody>
          <a:bodyPr/>
          <a:lstStyle>
            <a:lvl1pPr>
              <a:defRPr sz="35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7" name="Espace réservé du texte 16"/>
          <p:cNvSpPr>
            <a:spLocks noGrp="1"/>
          </p:cNvSpPr>
          <p:nvPr>
            <p:ph type="body" sz="quarter" idx="10" hasCustomPrompt="1"/>
          </p:nvPr>
        </p:nvSpPr>
        <p:spPr>
          <a:xfrm>
            <a:off x="1038441" y="4557940"/>
            <a:ext cx="6246019" cy="469674"/>
          </a:xfrm>
          <a:prstGeom prst="rect">
            <a:avLst/>
          </a:prstGeom>
        </p:spPr>
        <p:txBody>
          <a:bodyPr/>
          <a:lstStyle>
            <a:lvl1pPr marL="0" indent="0">
              <a:buNone/>
              <a:defRPr sz="240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Presentation</a:t>
            </a:r>
            <a:r>
              <a:rPr lang="fr-FR" dirty="0" smtClean="0"/>
              <a:t> </a:t>
            </a:r>
            <a:r>
              <a:rPr lang="fr-FR" dirty="0" err="1" smtClean="0"/>
              <a:t>subtitle</a:t>
            </a:r>
            <a:r>
              <a:rPr lang="fr-FR" dirty="0" smtClean="0"/>
              <a:t> – one line</a:t>
            </a:r>
            <a:endParaRPr lang="fr-FR" dirty="0"/>
          </a:p>
        </p:txBody>
      </p:sp>
      <p:sp>
        <p:nvSpPr>
          <p:cNvPr id="8" name="Espace réservé du texte 16"/>
          <p:cNvSpPr>
            <a:spLocks noGrp="1"/>
          </p:cNvSpPr>
          <p:nvPr>
            <p:ph type="body" sz="quarter" idx="11" hasCustomPrompt="1"/>
          </p:nvPr>
        </p:nvSpPr>
        <p:spPr>
          <a:xfrm>
            <a:off x="1038441" y="5043451"/>
            <a:ext cx="6246019" cy="469674"/>
          </a:xfrm>
          <a:prstGeom prst="rect">
            <a:avLst/>
          </a:prstGeom>
        </p:spPr>
        <p:txBody>
          <a:bodyPr/>
          <a:lstStyle>
            <a:lvl1pPr marL="0" indent="0">
              <a:buNone/>
              <a:defRPr sz="160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Presenter</a:t>
            </a:r>
            <a:r>
              <a:rPr lang="fr-FR" dirty="0" smtClean="0"/>
              <a:t> – Location – Date</a:t>
            </a:r>
            <a:endParaRPr lang="fr-FR" dirty="0"/>
          </a:p>
        </p:txBody>
      </p:sp>
    </p:spTree>
    <p:extLst>
      <p:ext uri="{BB962C8B-B14F-4D97-AF65-F5344CB8AC3E}">
        <p14:creationId xmlns:p14="http://schemas.microsoft.com/office/powerpoint/2010/main" val="29129626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7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Presentation - title">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6" name="Titre 13"/>
          <p:cNvSpPr>
            <a:spLocks noGrp="1"/>
          </p:cNvSpPr>
          <p:nvPr>
            <p:ph type="title" hasCustomPrompt="1"/>
          </p:nvPr>
        </p:nvSpPr>
        <p:spPr>
          <a:xfrm>
            <a:off x="1038802" y="3961397"/>
            <a:ext cx="6245657" cy="587767"/>
          </a:xfrm>
          <a:prstGeom prst="rect">
            <a:avLst/>
          </a:prstGeom>
        </p:spPr>
        <p:txBody>
          <a:bodyPr/>
          <a:lstStyle>
            <a:lvl1pPr>
              <a:defRPr sz="35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10" name="Espace réservé du texte 16"/>
          <p:cNvSpPr>
            <a:spLocks noGrp="1"/>
          </p:cNvSpPr>
          <p:nvPr>
            <p:ph type="body" sz="quarter" idx="10" hasCustomPrompt="1"/>
          </p:nvPr>
        </p:nvSpPr>
        <p:spPr>
          <a:xfrm>
            <a:off x="1038441" y="4557940"/>
            <a:ext cx="6246019" cy="469674"/>
          </a:xfrm>
          <a:prstGeom prst="rect">
            <a:avLst/>
          </a:prstGeom>
        </p:spPr>
        <p:txBody>
          <a:bodyPr/>
          <a:lstStyle>
            <a:lvl1pPr marL="0" indent="0">
              <a:buNone/>
              <a:defRPr sz="240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Presentation</a:t>
            </a:r>
            <a:r>
              <a:rPr lang="fr-FR" dirty="0" smtClean="0"/>
              <a:t> </a:t>
            </a:r>
            <a:r>
              <a:rPr lang="fr-FR" dirty="0" err="1" smtClean="0"/>
              <a:t>subtitle</a:t>
            </a:r>
            <a:r>
              <a:rPr lang="fr-FR" dirty="0" smtClean="0"/>
              <a:t> – one line</a:t>
            </a:r>
            <a:endParaRPr lang="fr-FR" dirty="0"/>
          </a:p>
        </p:txBody>
      </p:sp>
      <p:sp>
        <p:nvSpPr>
          <p:cNvPr id="11" name="Espace réservé du texte 16"/>
          <p:cNvSpPr>
            <a:spLocks noGrp="1"/>
          </p:cNvSpPr>
          <p:nvPr>
            <p:ph type="body" sz="quarter" idx="11" hasCustomPrompt="1"/>
          </p:nvPr>
        </p:nvSpPr>
        <p:spPr>
          <a:xfrm>
            <a:off x="1038441" y="5043451"/>
            <a:ext cx="6246019" cy="469674"/>
          </a:xfrm>
          <a:prstGeom prst="rect">
            <a:avLst/>
          </a:prstGeom>
        </p:spPr>
        <p:txBody>
          <a:bodyPr/>
          <a:lstStyle>
            <a:lvl1pPr marL="0" indent="0">
              <a:buNone/>
              <a:defRPr sz="160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Presenter</a:t>
            </a:r>
            <a:r>
              <a:rPr lang="fr-FR" dirty="0" smtClean="0"/>
              <a:t> – Location – Date</a:t>
            </a:r>
            <a:endParaRPr lang="fr-FR" dirty="0"/>
          </a:p>
        </p:txBody>
      </p:sp>
    </p:spTree>
    <p:extLst>
      <p:ext uri="{BB962C8B-B14F-4D97-AF65-F5344CB8AC3E}">
        <p14:creationId xmlns:p14="http://schemas.microsoft.com/office/powerpoint/2010/main" val="155212273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756"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Presentation - title">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9" name="Titre 13"/>
          <p:cNvSpPr>
            <a:spLocks noGrp="1"/>
          </p:cNvSpPr>
          <p:nvPr>
            <p:ph type="title" hasCustomPrompt="1"/>
          </p:nvPr>
        </p:nvSpPr>
        <p:spPr>
          <a:xfrm>
            <a:off x="830440" y="1159488"/>
            <a:ext cx="6245657" cy="1842362"/>
          </a:xfrm>
          <a:prstGeom prst="rect">
            <a:avLst/>
          </a:prstGeom>
        </p:spPr>
        <p:txBody>
          <a:bodyPr anchor="b" anchorCtr="0"/>
          <a:lstStyle>
            <a:lvl1pPr>
              <a:defRPr sz="3500" b="1" i="0" baseline="0">
                <a:solidFill>
                  <a:schemeClr val="bg1"/>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10" name="Espace réservé du texte 16"/>
          <p:cNvSpPr>
            <a:spLocks noGrp="1"/>
          </p:cNvSpPr>
          <p:nvPr>
            <p:ph type="body" sz="quarter" idx="10" hasCustomPrompt="1"/>
          </p:nvPr>
        </p:nvSpPr>
        <p:spPr>
          <a:xfrm>
            <a:off x="830079" y="3010626"/>
            <a:ext cx="6246019" cy="469674"/>
          </a:xfrm>
          <a:prstGeom prst="rect">
            <a:avLst/>
          </a:prstGeom>
        </p:spPr>
        <p:txBody>
          <a:bodyPr/>
          <a:lstStyle>
            <a:lvl1pPr marL="0" indent="0">
              <a:buNone/>
              <a:defRPr sz="24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Presentation</a:t>
            </a:r>
            <a:r>
              <a:rPr lang="fr-FR" dirty="0" smtClean="0"/>
              <a:t> </a:t>
            </a:r>
            <a:r>
              <a:rPr lang="fr-FR" dirty="0" err="1" smtClean="0"/>
              <a:t>subtitle</a:t>
            </a:r>
            <a:r>
              <a:rPr lang="fr-FR" dirty="0" smtClean="0"/>
              <a:t> – one line</a:t>
            </a:r>
            <a:endParaRPr lang="fr-FR" dirty="0"/>
          </a:p>
        </p:txBody>
      </p:sp>
      <p:sp>
        <p:nvSpPr>
          <p:cNvPr id="11" name="Espace réservé du texte 16"/>
          <p:cNvSpPr>
            <a:spLocks noGrp="1"/>
          </p:cNvSpPr>
          <p:nvPr>
            <p:ph type="body" sz="quarter" idx="11" hasCustomPrompt="1"/>
          </p:nvPr>
        </p:nvSpPr>
        <p:spPr>
          <a:xfrm>
            <a:off x="830079" y="3496137"/>
            <a:ext cx="6246019" cy="469674"/>
          </a:xfrm>
          <a:prstGeom prst="rect">
            <a:avLst/>
          </a:prstGeom>
        </p:spPr>
        <p:txBody>
          <a:bodyPr/>
          <a:lstStyle>
            <a:lvl1pPr marL="0" indent="0">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Presenter</a:t>
            </a:r>
            <a:endParaRPr lang="fr-FR" dirty="0"/>
          </a:p>
        </p:txBody>
      </p:sp>
    </p:spTree>
    <p:extLst>
      <p:ext uri="{BB962C8B-B14F-4D97-AF65-F5344CB8AC3E}">
        <p14:creationId xmlns:p14="http://schemas.microsoft.com/office/powerpoint/2010/main" val="311542533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75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resentation - Content">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4" name="Espace réservé du contenu 3"/>
          <p:cNvSpPr>
            <a:spLocks noGrp="1"/>
          </p:cNvSpPr>
          <p:nvPr>
            <p:ph sz="quarter" idx="10" hasCustomPrompt="1"/>
          </p:nvPr>
        </p:nvSpPr>
        <p:spPr>
          <a:xfrm>
            <a:off x="737593" y="2102947"/>
            <a:ext cx="7668815" cy="3666029"/>
          </a:xfrm>
          <a:prstGeom prst="rect">
            <a:avLst/>
          </a:prstGeom>
        </p:spPr>
        <p:txBody>
          <a:bodyPr>
            <a:normAutofit/>
          </a:bodyPr>
          <a:lstStyle>
            <a:lvl1pPr marL="228600" indent="-228600">
              <a:buClr>
                <a:schemeClr val="accent4"/>
              </a:buClr>
              <a:buFont typeface="Wingdings" charset="2"/>
              <a:buChar char="§"/>
              <a:defRPr>
                <a:solidFill>
                  <a:schemeClr val="tx2"/>
                </a:solidFill>
                <a:latin typeface="Arial" charset="0"/>
                <a:ea typeface="Arial" charset="0"/>
                <a:cs typeface="Arial" charset="0"/>
              </a:defRPr>
            </a:lvl1pPr>
            <a:lvl2pPr marL="685800" indent="-228600">
              <a:buClr>
                <a:schemeClr val="accent4"/>
              </a:buClr>
              <a:buFont typeface="Wingdings" charset="2"/>
              <a:buChar char="§"/>
              <a:defRPr>
                <a:solidFill>
                  <a:schemeClr val="tx2"/>
                </a:solidFill>
                <a:latin typeface="Arial" charset="0"/>
                <a:ea typeface="Arial" charset="0"/>
                <a:cs typeface="Arial" charset="0"/>
              </a:defRPr>
            </a:lvl2pPr>
            <a:lvl3pPr marL="1143000" indent="-228600">
              <a:buClr>
                <a:schemeClr val="accent4"/>
              </a:buClr>
              <a:buFont typeface="Wingdings" charset="2"/>
              <a:buChar char="§"/>
              <a:defRPr>
                <a:solidFill>
                  <a:schemeClr val="tx2"/>
                </a:solidFill>
                <a:latin typeface="Arial" charset="0"/>
                <a:ea typeface="Arial" charset="0"/>
                <a:cs typeface="Arial" charset="0"/>
              </a:defRPr>
            </a:lvl3pPr>
            <a:lvl4pPr marL="1600200" indent="-228600">
              <a:buClr>
                <a:schemeClr val="accent4"/>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
        <p:nvSpPr>
          <p:cNvPr id="5" name="Titre 13"/>
          <p:cNvSpPr>
            <a:spLocks noGrp="1"/>
          </p:cNvSpPr>
          <p:nvPr>
            <p:ph type="title" hasCustomPrompt="1"/>
          </p:nvPr>
        </p:nvSpPr>
        <p:spPr>
          <a:xfrm>
            <a:off x="737593" y="1515180"/>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7" name="ZoneTexte 6"/>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Tree>
    <p:extLst>
      <p:ext uri="{BB962C8B-B14F-4D97-AF65-F5344CB8AC3E}">
        <p14:creationId xmlns:p14="http://schemas.microsoft.com/office/powerpoint/2010/main" val="210673083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resentation - Content 2">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4" name="Espace réservé du contenu 3"/>
          <p:cNvSpPr>
            <a:spLocks noGrp="1"/>
          </p:cNvSpPr>
          <p:nvPr>
            <p:ph sz="quarter" idx="10" hasCustomPrompt="1"/>
          </p:nvPr>
        </p:nvSpPr>
        <p:spPr>
          <a:xfrm>
            <a:off x="737593" y="1093983"/>
            <a:ext cx="7668815" cy="3847905"/>
          </a:xfrm>
          <a:prstGeom prst="rect">
            <a:avLst/>
          </a:prstGeom>
        </p:spPr>
        <p:txBody>
          <a:bodyPr>
            <a:normAutofit/>
          </a:bodyPr>
          <a:lstStyle>
            <a:lvl1pPr marL="228600" indent="-228600">
              <a:buClr>
                <a:schemeClr val="accent4"/>
              </a:buClr>
              <a:buFont typeface="Wingdings" charset="2"/>
              <a:buChar char="§"/>
              <a:defRPr>
                <a:solidFill>
                  <a:schemeClr val="tx2"/>
                </a:solidFill>
                <a:latin typeface="Arial" charset="0"/>
                <a:ea typeface="Arial" charset="0"/>
                <a:cs typeface="Arial" charset="0"/>
              </a:defRPr>
            </a:lvl1pPr>
            <a:lvl2pPr marL="685800" indent="-228600">
              <a:buClr>
                <a:schemeClr val="accent4"/>
              </a:buClr>
              <a:buFont typeface="Wingdings" charset="2"/>
              <a:buChar char="§"/>
              <a:defRPr>
                <a:solidFill>
                  <a:schemeClr val="tx2"/>
                </a:solidFill>
                <a:latin typeface="Arial" charset="0"/>
                <a:ea typeface="Arial" charset="0"/>
                <a:cs typeface="Arial" charset="0"/>
              </a:defRPr>
            </a:lvl2pPr>
            <a:lvl3pPr marL="1143000" indent="-228600">
              <a:buClr>
                <a:schemeClr val="accent4"/>
              </a:buClr>
              <a:buFont typeface="Wingdings" charset="2"/>
              <a:buChar char="§"/>
              <a:defRPr>
                <a:solidFill>
                  <a:schemeClr val="tx2"/>
                </a:solidFill>
                <a:latin typeface="Arial" charset="0"/>
                <a:ea typeface="Arial" charset="0"/>
                <a:cs typeface="Arial" charset="0"/>
              </a:defRPr>
            </a:lvl3pPr>
            <a:lvl4pPr marL="1600200" indent="-228600">
              <a:buClr>
                <a:schemeClr val="accent4"/>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
        <p:nvSpPr>
          <p:cNvPr id="6" name="Titre 13"/>
          <p:cNvSpPr>
            <a:spLocks noGrp="1"/>
          </p:cNvSpPr>
          <p:nvPr>
            <p:ph type="title" hasCustomPrompt="1"/>
          </p:nvPr>
        </p:nvSpPr>
        <p:spPr>
          <a:xfrm>
            <a:off x="737593" y="506217"/>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8" name="ZoneTexte 7"/>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Tree>
    <p:extLst>
      <p:ext uri="{BB962C8B-B14F-4D97-AF65-F5344CB8AC3E}">
        <p14:creationId xmlns:p14="http://schemas.microsoft.com/office/powerpoint/2010/main" val="199961076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504">
          <p15:clr>
            <a:srgbClr val="FBAE40"/>
          </p15:clr>
        </p15:guide>
        <p15:guide id="3" orient="horz" pos="3113">
          <p15:clr>
            <a:srgbClr val="FBAE40"/>
          </p15:clr>
        </p15:guide>
        <p15:guide id="4" pos="6992">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resentation - Empty - Content">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10" name="Espace réservé du contenu 3"/>
          <p:cNvSpPr>
            <a:spLocks noGrp="1"/>
          </p:cNvSpPr>
          <p:nvPr>
            <p:ph sz="quarter" idx="10" hasCustomPrompt="1"/>
          </p:nvPr>
        </p:nvSpPr>
        <p:spPr>
          <a:xfrm>
            <a:off x="737593" y="1093984"/>
            <a:ext cx="7668815" cy="4674993"/>
          </a:xfrm>
          <a:prstGeom prst="rect">
            <a:avLst/>
          </a:prstGeom>
        </p:spPr>
        <p:txBody>
          <a:bodyPr>
            <a:normAutofit/>
          </a:bodyPr>
          <a:lstStyle>
            <a:lvl1pPr marL="228600" indent="-228600">
              <a:buClr>
                <a:schemeClr val="accent4"/>
              </a:buClr>
              <a:buFont typeface="Wingdings" charset="2"/>
              <a:buChar char="§"/>
              <a:defRPr>
                <a:solidFill>
                  <a:schemeClr val="tx2"/>
                </a:solidFill>
                <a:latin typeface="Arial" charset="0"/>
                <a:ea typeface="Arial" charset="0"/>
                <a:cs typeface="Arial" charset="0"/>
              </a:defRPr>
            </a:lvl1pPr>
            <a:lvl2pPr marL="685800" indent="-228600">
              <a:buClr>
                <a:schemeClr val="accent4"/>
              </a:buClr>
              <a:buFont typeface="Wingdings" charset="2"/>
              <a:buChar char="§"/>
              <a:defRPr>
                <a:solidFill>
                  <a:schemeClr val="tx2"/>
                </a:solidFill>
                <a:latin typeface="Arial" charset="0"/>
                <a:ea typeface="Arial" charset="0"/>
                <a:cs typeface="Arial" charset="0"/>
              </a:defRPr>
            </a:lvl2pPr>
            <a:lvl3pPr marL="1143000" indent="-228600">
              <a:buClr>
                <a:schemeClr val="accent4"/>
              </a:buClr>
              <a:buFont typeface="Wingdings" charset="2"/>
              <a:buChar char="§"/>
              <a:defRPr>
                <a:solidFill>
                  <a:schemeClr val="tx2"/>
                </a:solidFill>
                <a:latin typeface="Arial" charset="0"/>
                <a:ea typeface="Arial" charset="0"/>
                <a:cs typeface="Arial" charset="0"/>
              </a:defRPr>
            </a:lvl3pPr>
            <a:lvl4pPr marL="1600200" indent="-228600">
              <a:buClr>
                <a:schemeClr val="accent4"/>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
        <p:nvSpPr>
          <p:cNvPr id="13" name="Titre 13"/>
          <p:cNvSpPr>
            <a:spLocks noGrp="1"/>
          </p:cNvSpPr>
          <p:nvPr>
            <p:ph type="title" hasCustomPrompt="1"/>
          </p:nvPr>
        </p:nvSpPr>
        <p:spPr>
          <a:xfrm>
            <a:off x="737593" y="506217"/>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7" name="ZoneTexte 6"/>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Tree>
    <p:extLst>
      <p:ext uri="{BB962C8B-B14F-4D97-AF65-F5344CB8AC3E}">
        <p14:creationId xmlns:p14="http://schemas.microsoft.com/office/powerpoint/2010/main" val="12869642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esentation - Two content shapes">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13" name="Titre 13"/>
          <p:cNvSpPr>
            <a:spLocks noGrp="1"/>
          </p:cNvSpPr>
          <p:nvPr>
            <p:ph type="title" hasCustomPrompt="1"/>
          </p:nvPr>
        </p:nvSpPr>
        <p:spPr>
          <a:xfrm>
            <a:off x="737593" y="506217"/>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7" name="ZoneTexte 6"/>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
        <p:nvSpPr>
          <p:cNvPr id="6" name="Espace réservé du contenu 3"/>
          <p:cNvSpPr>
            <a:spLocks noGrp="1"/>
          </p:cNvSpPr>
          <p:nvPr>
            <p:ph sz="quarter" idx="10" hasCustomPrompt="1"/>
          </p:nvPr>
        </p:nvSpPr>
        <p:spPr>
          <a:xfrm>
            <a:off x="737594" y="1093983"/>
            <a:ext cx="3639022" cy="4682243"/>
          </a:xfrm>
          <a:prstGeom prst="rect">
            <a:avLst/>
          </a:prstGeom>
        </p:spPr>
        <p:txBody>
          <a:bodyPr>
            <a:normAutofit/>
          </a:bodyPr>
          <a:lstStyle>
            <a:lvl1pPr marL="228600" indent="-228600">
              <a:buClr>
                <a:schemeClr val="accent4"/>
              </a:buClr>
              <a:buFont typeface="Wingdings" charset="2"/>
              <a:buChar char="§"/>
              <a:defRPr>
                <a:solidFill>
                  <a:schemeClr val="tx2"/>
                </a:solidFill>
                <a:latin typeface="Arial" charset="0"/>
                <a:ea typeface="Arial" charset="0"/>
                <a:cs typeface="Arial" charset="0"/>
              </a:defRPr>
            </a:lvl1pPr>
            <a:lvl2pPr marL="685800" indent="-228600">
              <a:buClr>
                <a:schemeClr val="accent4"/>
              </a:buClr>
              <a:buFont typeface="Wingdings" charset="2"/>
              <a:buChar char="§"/>
              <a:defRPr>
                <a:solidFill>
                  <a:schemeClr val="tx2"/>
                </a:solidFill>
                <a:latin typeface="Arial" charset="0"/>
                <a:ea typeface="Arial" charset="0"/>
                <a:cs typeface="Arial" charset="0"/>
              </a:defRPr>
            </a:lvl2pPr>
            <a:lvl3pPr marL="1143000" indent="-228600">
              <a:buClr>
                <a:schemeClr val="accent4"/>
              </a:buClr>
              <a:buFont typeface="Wingdings" charset="2"/>
              <a:buChar char="§"/>
              <a:defRPr>
                <a:solidFill>
                  <a:schemeClr val="tx2"/>
                </a:solidFill>
                <a:latin typeface="Arial" charset="0"/>
                <a:ea typeface="Arial" charset="0"/>
                <a:cs typeface="Arial" charset="0"/>
              </a:defRPr>
            </a:lvl3pPr>
            <a:lvl4pPr marL="1600200" indent="-228600">
              <a:buClr>
                <a:schemeClr val="accent4"/>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
        <p:nvSpPr>
          <p:cNvPr id="8" name="Espace réservé du contenu 3"/>
          <p:cNvSpPr>
            <a:spLocks noGrp="1"/>
          </p:cNvSpPr>
          <p:nvPr>
            <p:ph sz="quarter" idx="11" hasCustomPrompt="1"/>
          </p:nvPr>
        </p:nvSpPr>
        <p:spPr>
          <a:xfrm>
            <a:off x="4772394" y="1093983"/>
            <a:ext cx="3639022" cy="4682243"/>
          </a:xfrm>
          <a:prstGeom prst="rect">
            <a:avLst/>
          </a:prstGeom>
        </p:spPr>
        <p:txBody>
          <a:bodyPr>
            <a:normAutofit/>
          </a:bodyPr>
          <a:lstStyle>
            <a:lvl1pPr marL="228600" indent="-228600">
              <a:buClr>
                <a:schemeClr val="accent4"/>
              </a:buClr>
              <a:buFont typeface="Wingdings" charset="2"/>
              <a:buChar char="§"/>
              <a:defRPr>
                <a:solidFill>
                  <a:schemeClr val="tx2"/>
                </a:solidFill>
                <a:latin typeface="Arial" charset="0"/>
                <a:ea typeface="Arial" charset="0"/>
                <a:cs typeface="Arial" charset="0"/>
              </a:defRPr>
            </a:lvl1pPr>
            <a:lvl2pPr marL="685800" indent="-228600">
              <a:buClr>
                <a:schemeClr val="accent4"/>
              </a:buClr>
              <a:buFont typeface="Wingdings" charset="2"/>
              <a:buChar char="§"/>
              <a:defRPr>
                <a:solidFill>
                  <a:schemeClr val="tx2"/>
                </a:solidFill>
                <a:latin typeface="Arial" charset="0"/>
                <a:ea typeface="Arial" charset="0"/>
                <a:cs typeface="Arial" charset="0"/>
              </a:defRPr>
            </a:lvl2pPr>
            <a:lvl3pPr marL="1143000" indent="-228600">
              <a:buClr>
                <a:schemeClr val="accent4"/>
              </a:buClr>
              <a:buFont typeface="Wingdings" charset="2"/>
              <a:buChar char="§"/>
              <a:defRPr>
                <a:solidFill>
                  <a:schemeClr val="tx2"/>
                </a:solidFill>
                <a:latin typeface="Arial" charset="0"/>
                <a:ea typeface="Arial" charset="0"/>
                <a:cs typeface="Arial" charset="0"/>
              </a:defRPr>
            </a:lvl3pPr>
            <a:lvl4pPr marL="1600200" indent="-228600">
              <a:buClr>
                <a:schemeClr val="accent4"/>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Tree>
    <p:extLst>
      <p:ext uri="{BB962C8B-B14F-4D97-AF65-F5344CB8AC3E}">
        <p14:creationId xmlns:p14="http://schemas.microsoft.com/office/powerpoint/2010/main" val="165972606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Presentation - Content">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7" name="ZoneTexte 6"/>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
        <p:nvSpPr>
          <p:cNvPr id="11" name="Titre 13"/>
          <p:cNvSpPr>
            <a:spLocks noGrp="1"/>
          </p:cNvSpPr>
          <p:nvPr>
            <p:ph type="title" hasCustomPrompt="1"/>
          </p:nvPr>
        </p:nvSpPr>
        <p:spPr>
          <a:xfrm>
            <a:off x="737593" y="1515180"/>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12" name="Espace réservé du tableau 4"/>
          <p:cNvSpPr>
            <a:spLocks noGrp="1"/>
          </p:cNvSpPr>
          <p:nvPr>
            <p:ph type="tbl" sz="quarter" idx="10"/>
          </p:nvPr>
        </p:nvSpPr>
        <p:spPr>
          <a:xfrm>
            <a:off x="738188" y="2103438"/>
            <a:ext cx="7667625" cy="3673475"/>
          </a:xfrm>
          <a:prstGeom prst="rect">
            <a:avLst/>
          </a:prstGeom>
        </p:spPr>
        <p:txBody>
          <a:bodyPr vert="horz">
            <a:normAutofit/>
          </a:bodyPr>
          <a:lstStyle/>
          <a:p>
            <a:endParaRPr lang="fr-FR" dirty="0"/>
          </a:p>
        </p:txBody>
      </p:sp>
    </p:spTree>
    <p:extLst>
      <p:ext uri="{BB962C8B-B14F-4D97-AF65-F5344CB8AC3E}">
        <p14:creationId xmlns:p14="http://schemas.microsoft.com/office/powerpoint/2010/main" val="9787168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Presentation - Content 2">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8" name="ZoneTexte 7"/>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
        <p:nvSpPr>
          <p:cNvPr id="11" name="Titre 13"/>
          <p:cNvSpPr>
            <a:spLocks noGrp="1"/>
          </p:cNvSpPr>
          <p:nvPr>
            <p:ph type="title" hasCustomPrompt="1"/>
          </p:nvPr>
        </p:nvSpPr>
        <p:spPr>
          <a:xfrm>
            <a:off x="737593" y="565743"/>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12" name="Espace réservé du tableau 4"/>
          <p:cNvSpPr>
            <a:spLocks noGrp="1"/>
          </p:cNvSpPr>
          <p:nvPr>
            <p:ph type="tbl" sz="quarter" idx="10"/>
          </p:nvPr>
        </p:nvSpPr>
        <p:spPr>
          <a:xfrm>
            <a:off x="738188" y="1155980"/>
            <a:ext cx="7667625" cy="3785907"/>
          </a:xfrm>
          <a:prstGeom prst="rect">
            <a:avLst/>
          </a:prstGeom>
        </p:spPr>
        <p:txBody>
          <a:bodyPr vert="horz"/>
          <a:lstStyle/>
          <a:p>
            <a:endParaRPr lang="fr-FR" dirty="0"/>
          </a:p>
        </p:txBody>
      </p:sp>
    </p:spTree>
    <p:extLst>
      <p:ext uri="{BB962C8B-B14F-4D97-AF65-F5344CB8AC3E}">
        <p14:creationId xmlns:p14="http://schemas.microsoft.com/office/powerpoint/2010/main" val="222677881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504">
          <p15:clr>
            <a:srgbClr val="FBAE40"/>
          </p15:clr>
        </p15:guide>
        <p15:guide id="3" orient="horz" pos="3113">
          <p15:clr>
            <a:srgbClr val="FBAE40"/>
          </p15:clr>
        </p15:guide>
        <p15:guide id="4" pos="6992">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Presentation - Empty - Content">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7" name="ZoneTexte 6"/>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
        <p:nvSpPr>
          <p:cNvPr id="9" name="Titre 13"/>
          <p:cNvSpPr>
            <a:spLocks noGrp="1"/>
          </p:cNvSpPr>
          <p:nvPr>
            <p:ph type="title" hasCustomPrompt="1"/>
          </p:nvPr>
        </p:nvSpPr>
        <p:spPr>
          <a:xfrm>
            <a:off x="737593" y="565743"/>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10" name="Espace réservé du tableau 4"/>
          <p:cNvSpPr>
            <a:spLocks noGrp="1"/>
          </p:cNvSpPr>
          <p:nvPr>
            <p:ph type="tbl" sz="quarter" idx="10"/>
          </p:nvPr>
        </p:nvSpPr>
        <p:spPr>
          <a:xfrm>
            <a:off x="738188" y="1155980"/>
            <a:ext cx="7667625" cy="4620245"/>
          </a:xfrm>
          <a:prstGeom prst="rect">
            <a:avLst/>
          </a:prstGeom>
        </p:spPr>
        <p:txBody>
          <a:bodyPr vert="horz"/>
          <a:lstStyle/>
          <a:p>
            <a:endParaRPr lang="fr-FR" dirty="0"/>
          </a:p>
        </p:txBody>
      </p:sp>
    </p:spTree>
    <p:extLst>
      <p:ext uri="{BB962C8B-B14F-4D97-AF65-F5344CB8AC3E}">
        <p14:creationId xmlns:p14="http://schemas.microsoft.com/office/powerpoint/2010/main" val="19094269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resentation - Text and smartart">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8" name="ZoneTexte 7"/>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
        <p:nvSpPr>
          <p:cNvPr id="9" name="Titre 13"/>
          <p:cNvSpPr>
            <a:spLocks noGrp="1"/>
          </p:cNvSpPr>
          <p:nvPr>
            <p:ph type="title" hasCustomPrompt="1"/>
          </p:nvPr>
        </p:nvSpPr>
        <p:spPr>
          <a:xfrm>
            <a:off x="737593" y="565743"/>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12" name="Espace réservé du contenu 3"/>
          <p:cNvSpPr>
            <a:spLocks noGrp="1"/>
          </p:cNvSpPr>
          <p:nvPr>
            <p:ph sz="quarter" idx="11" hasCustomPrompt="1"/>
          </p:nvPr>
        </p:nvSpPr>
        <p:spPr>
          <a:xfrm>
            <a:off x="737594" y="1518017"/>
            <a:ext cx="2398329" cy="4314213"/>
          </a:xfrm>
          <a:prstGeom prst="rect">
            <a:avLst/>
          </a:prstGeom>
        </p:spPr>
        <p:txBody>
          <a:bodyPr>
            <a:normAutofit/>
          </a:bodyPr>
          <a:lstStyle>
            <a:lvl1pPr marL="228600" indent="-228600">
              <a:buClr>
                <a:schemeClr val="accent3"/>
              </a:buClr>
              <a:buFont typeface="Wingdings" charset="2"/>
              <a:buChar char="§"/>
              <a:defRPr>
                <a:solidFill>
                  <a:schemeClr val="tx2"/>
                </a:solidFill>
                <a:latin typeface="Arial" charset="0"/>
                <a:ea typeface="Arial" charset="0"/>
                <a:cs typeface="Arial" charset="0"/>
              </a:defRPr>
            </a:lvl1pPr>
            <a:lvl2pPr marL="685800" indent="-228600">
              <a:buClr>
                <a:schemeClr val="accent3"/>
              </a:buClr>
              <a:buFont typeface="Wingdings" charset="2"/>
              <a:buChar char="§"/>
              <a:defRPr>
                <a:solidFill>
                  <a:schemeClr val="tx2"/>
                </a:solidFill>
                <a:latin typeface="Arial" charset="0"/>
                <a:ea typeface="Arial" charset="0"/>
                <a:cs typeface="Arial" charset="0"/>
              </a:defRPr>
            </a:lvl2pPr>
            <a:lvl3pPr marL="1143000" indent="-228600">
              <a:buClr>
                <a:schemeClr val="accent3"/>
              </a:buClr>
              <a:buFont typeface="Wingdings" charset="2"/>
              <a:buChar char="§"/>
              <a:defRPr>
                <a:solidFill>
                  <a:schemeClr val="tx2"/>
                </a:solidFill>
                <a:latin typeface="Arial" charset="0"/>
                <a:ea typeface="Arial" charset="0"/>
                <a:cs typeface="Arial" charset="0"/>
              </a:defRPr>
            </a:lvl3pPr>
            <a:lvl4pPr marL="1600200" indent="-228600">
              <a:buClr>
                <a:schemeClr val="accent3"/>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
        <p:nvSpPr>
          <p:cNvPr id="7" name="Espace réservé du graphique SmartArt 3"/>
          <p:cNvSpPr>
            <a:spLocks noGrp="1"/>
          </p:cNvSpPr>
          <p:nvPr>
            <p:ph type="dgm" sz="quarter" idx="12" hasCustomPrompt="1"/>
          </p:nvPr>
        </p:nvSpPr>
        <p:spPr>
          <a:xfrm>
            <a:off x="3282950" y="1517650"/>
            <a:ext cx="5559425" cy="4314825"/>
          </a:xfrm>
          <a:prstGeom prst="rect">
            <a:avLst/>
          </a:prstGeom>
        </p:spPr>
        <p:txBody>
          <a:bodyPr vert="horz"/>
          <a:lstStyle/>
          <a:p>
            <a:r>
              <a:rPr lang="fr-FR" dirty="0" err="1" smtClean="0"/>
              <a:t>Smartart</a:t>
            </a:r>
            <a:endParaRPr lang="fr-FR" dirty="0"/>
          </a:p>
        </p:txBody>
      </p:sp>
    </p:spTree>
    <p:extLst>
      <p:ext uri="{BB962C8B-B14F-4D97-AF65-F5344CB8AC3E}">
        <p14:creationId xmlns:p14="http://schemas.microsoft.com/office/powerpoint/2010/main" val="388059627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resentation - Empty">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4" name="Titre 13"/>
          <p:cNvSpPr>
            <a:spLocks noGrp="1"/>
          </p:cNvSpPr>
          <p:nvPr>
            <p:ph type="title" hasCustomPrompt="1"/>
          </p:nvPr>
        </p:nvSpPr>
        <p:spPr>
          <a:xfrm>
            <a:off x="830440" y="3390842"/>
            <a:ext cx="6245657" cy="587767"/>
          </a:xfrm>
          <a:prstGeom prst="rect">
            <a:avLst/>
          </a:prstGeom>
        </p:spPr>
        <p:txBody>
          <a:bodyPr/>
          <a:lstStyle>
            <a:lvl1pPr>
              <a:defRPr sz="3500" b="1" i="0" baseline="0">
                <a:solidFill>
                  <a:schemeClr val="tx2"/>
                </a:solidFill>
                <a:latin typeface="Arial" charset="0"/>
                <a:ea typeface="Arial" charset="0"/>
                <a:cs typeface="Arial" charset="0"/>
              </a:defRPr>
            </a:lvl1pPr>
          </a:lstStyle>
          <a:p>
            <a:r>
              <a:rPr lang="fr-FR" dirty="0" err="1" smtClean="0"/>
              <a:t>Thank</a:t>
            </a:r>
            <a:r>
              <a:rPr lang="fr-FR" dirty="0" smtClean="0"/>
              <a:t> </a:t>
            </a:r>
            <a:r>
              <a:rPr lang="fr-FR" dirty="0" err="1" smtClean="0"/>
              <a:t>you</a:t>
            </a:r>
            <a:endParaRPr lang="fr-FR" dirty="0"/>
          </a:p>
        </p:txBody>
      </p:sp>
      <p:sp>
        <p:nvSpPr>
          <p:cNvPr id="7" name="ZoneTexte 6"/>
          <p:cNvSpPr txBox="1"/>
          <p:nvPr userDrawn="1"/>
        </p:nvSpPr>
        <p:spPr>
          <a:xfrm>
            <a:off x="830441" y="4313604"/>
            <a:ext cx="5270565" cy="338554"/>
          </a:xfrm>
          <a:prstGeom prst="rect">
            <a:avLst/>
          </a:prstGeom>
          <a:noFill/>
        </p:spPr>
        <p:txBody>
          <a:bodyPr wrap="square" rtlCol="0">
            <a:spAutoFit/>
          </a:bodyPr>
          <a:lstStyle/>
          <a:p>
            <a:r>
              <a:rPr lang="fr-FR" sz="1600" u="none" kern="1200" dirty="0" err="1" smtClean="0">
                <a:solidFill>
                  <a:schemeClr val="tx2"/>
                </a:solidFill>
                <a:latin typeface="+mn-lt"/>
                <a:ea typeface="+mn-ea"/>
                <a:cs typeface="+mn-cs"/>
              </a:rPr>
              <a:t>Subscribe</a:t>
            </a:r>
            <a:r>
              <a:rPr lang="fr-FR" sz="1600" u="none" kern="1200" baseline="0" dirty="0" smtClean="0">
                <a:solidFill>
                  <a:schemeClr val="tx2"/>
                </a:solidFill>
                <a:latin typeface="+mn-lt"/>
                <a:ea typeface="+mn-ea"/>
                <a:cs typeface="+mn-cs"/>
              </a:rPr>
              <a:t> to </a:t>
            </a:r>
            <a:r>
              <a:rPr lang="fr-FR" sz="1600" u="none" kern="1200" baseline="0" dirty="0" err="1" smtClean="0">
                <a:solidFill>
                  <a:schemeClr val="tx2"/>
                </a:solidFill>
                <a:latin typeface="+mn-lt"/>
                <a:ea typeface="+mn-ea"/>
                <a:cs typeface="+mn-cs"/>
              </a:rPr>
              <a:t>our</a:t>
            </a:r>
            <a:r>
              <a:rPr lang="fr-FR" sz="1600" u="none" kern="1200" baseline="0" dirty="0" smtClean="0">
                <a:solidFill>
                  <a:schemeClr val="tx2"/>
                </a:solidFill>
                <a:latin typeface="+mn-lt"/>
                <a:ea typeface="+mn-ea"/>
                <a:cs typeface="+mn-cs"/>
              </a:rPr>
              <a:t> news: </a:t>
            </a:r>
            <a:r>
              <a:rPr lang="fr-FR" sz="1600" u="sng" kern="1200" dirty="0" err="1" smtClean="0">
                <a:solidFill>
                  <a:schemeClr val="tx2"/>
                </a:solidFill>
                <a:latin typeface="+mn-lt"/>
                <a:ea typeface="+mn-ea"/>
                <a:cs typeface="+mn-cs"/>
              </a:rPr>
              <a:t>www.cost.eu</a:t>
            </a:r>
            <a:r>
              <a:rPr lang="fr-FR" sz="1600" u="sng" kern="1200" dirty="0" smtClean="0">
                <a:solidFill>
                  <a:schemeClr val="tx2"/>
                </a:solidFill>
                <a:latin typeface="+mn-lt"/>
                <a:ea typeface="+mn-ea"/>
                <a:cs typeface="+mn-cs"/>
              </a:rPr>
              <a:t>/</a:t>
            </a:r>
            <a:r>
              <a:rPr lang="fr-FR" sz="1600" u="sng" kern="1200" dirty="0" err="1" smtClean="0">
                <a:solidFill>
                  <a:schemeClr val="tx2"/>
                </a:solidFill>
                <a:latin typeface="+mn-lt"/>
                <a:ea typeface="+mn-ea"/>
                <a:cs typeface="+mn-cs"/>
              </a:rPr>
              <a:t>subscribe</a:t>
            </a:r>
            <a:endParaRPr lang="fr-FR" sz="1600" dirty="0">
              <a:solidFill>
                <a:schemeClr val="tx2"/>
              </a:solidFill>
            </a:endParaRPr>
          </a:p>
        </p:txBody>
      </p:sp>
      <p:grpSp>
        <p:nvGrpSpPr>
          <p:cNvPr id="14" name="Grouper 13"/>
          <p:cNvGrpSpPr/>
          <p:nvPr userDrawn="1"/>
        </p:nvGrpSpPr>
        <p:grpSpPr>
          <a:xfrm>
            <a:off x="6636485" y="5354057"/>
            <a:ext cx="2200682" cy="1172172"/>
            <a:chOff x="6636485" y="5354057"/>
            <a:chExt cx="2200682" cy="1172172"/>
          </a:xfrm>
        </p:grpSpPr>
        <p:grpSp>
          <p:nvGrpSpPr>
            <p:cNvPr id="15" name="Grouper 14"/>
            <p:cNvGrpSpPr/>
            <p:nvPr userDrawn="1"/>
          </p:nvGrpSpPr>
          <p:grpSpPr>
            <a:xfrm>
              <a:off x="6883674" y="5354057"/>
              <a:ext cx="1953493" cy="1172172"/>
              <a:chOff x="6883674" y="5354057"/>
              <a:chExt cx="1953493" cy="1172172"/>
            </a:xfrm>
          </p:grpSpPr>
          <p:pic>
            <p:nvPicPr>
              <p:cNvPr id="17" name="Image 16" descr="Plan de travail 1OFF-Icones.jpg">
                <a:hlinkClick r:id="rId3"/>
              </p:cNvPr>
              <p:cNvPicPr>
                <a:picLocks/>
              </p:cNvPicPr>
              <p:nvPr userDrawn="1"/>
            </p:nvPicPr>
            <p:blipFill>
              <a:blip r:embed="rId4">
                <a:extLst>
                  <a:ext uri="{28A0092B-C50C-407E-A947-70E740481C1C}">
                    <a14:useLocalDpi xmlns:a14="http://schemas.microsoft.com/office/drawing/2010/main" val="0"/>
                  </a:ext>
                </a:extLst>
              </a:blip>
              <a:stretch>
                <a:fillRect/>
              </a:stretch>
            </p:blipFill>
            <p:spPr>
              <a:xfrm>
                <a:off x="8382903" y="5776143"/>
                <a:ext cx="360000" cy="330628"/>
              </a:xfrm>
              <a:prstGeom prst="rect">
                <a:avLst/>
              </a:prstGeom>
            </p:spPr>
          </p:pic>
          <p:sp>
            <p:nvSpPr>
              <p:cNvPr id="18" name="ZoneTexte 17">
                <a:hlinkClick r:id="rId5"/>
              </p:cNvPr>
              <p:cNvSpPr txBox="1"/>
              <p:nvPr userDrawn="1"/>
            </p:nvSpPr>
            <p:spPr>
              <a:xfrm>
                <a:off x="6935575" y="6218452"/>
                <a:ext cx="1901592" cy="307777"/>
              </a:xfrm>
              <a:prstGeom prst="rect">
                <a:avLst/>
              </a:prstGeom>
              <a:noFill/>
            </p:spPr>
            <p:txBody>
              <a:bodyPr wrap="square" rtlCol="0">
                <a:spAutoFit/>
              </a:bodyPr>
              <a:lstStyle/>
              <a:p>
                <a:pPr algn="r"/>
                <a:r>
                  <a:rPr lang="fr-FR" sz="1400" dirty="0" err="1" smtClean="0">
                    <a:solidFill>
                      <a:schemeClr val="tx2"/>
                    </a:solidFill>
                  </a:rPr>
                  <a:t>www.cost.eu</a:t>
                </a:r>
                <a:endParaRPr lang="fr-FR" sz="1400" dirty="0">
                  <a:solidFill>
                    <a:schemeClr val="tx2"/>
                  </a:solidFill>
                </a:endParaRPr>
              </a:p>
            </p:txBody>
          </p:sp>
          <p:pic>
            <p:nvPicPr>
              <p:cNvPr id="19" name="Image 18">
                <a:hlinkClick r:id="rId6"/>
              </p:cNvPr>
              <p:cNvPicPr>
                <a:picLocks/>
              </p:cNvPicPr>
              <p:nvPr userDrawn="1"/>
            </p:nvPicPr>
            <p:blipFill>
              <a:blip r:embed="rId7">
                <a:extLst>
                  <a:ext uri="{28A0092B-C50C-407E-A947-70E740481C1C}">
                    <a14:useLocalDpi xmlns:a14="http://schemas.microsoft.com/office/drawing/2010/main" val="0"/>
                  </a:ext>
                </a:extLst>
              </a:blip>
              <a:stretch>
                <a:fillRect/>
              </a:stretch>
            </p:blipFill>
            <p:spPr>
              <a:xfrm>
                <a:off x="7500289" y="5780684"/>
                <a:ext cx="779907" cy="331038"/>
              </a:xfrm>
              <a:prstGeom prst="rect">
                <a:avLst/>
              </a:prstGeom>
            </p:spPr>
          </p:pic>
          <p:pic>
            <p:nvPicPr>
              <p:cNvPr id="20" name="Image 19">
                <a:hlinkClick r:id="rId8"/>
              </p:cNvPr>
              <p:cNvPicPr>
                <a:picLocks/>
              </p:cNvPicPr>
              <p:nvPr userDrawn="1"/>
            </p:nvPicPr>
            <p:blipFill>
              <a:blip r:embed="rId9">
                <a:extLst>
                  <a:ext uri="{28A0092B-C50C-407E-A947-70E740481C1C}">
                    <a14:useLocalDpi xmlns:a14="http://schemas.microsoft.com/office/drawing/2010/main" val="0"/>
                  </a:ext>
                </a:extLst>
              </a:blip>
              <a:stretch>
                <a:fillRect/>
              </a:stretch>
            </p:blipFill>
            <p:spPr>
              <a:xfrm>
                <a:off x="7069413" y="5781094"/>
                <a:ext cx="330628" cy="330628"/>
              </a:xfrm>
              <a:prstGeom prst="rect">
                <a:avLst/>
              </a:prstGeom>
            </p:spPr>
          </p:pic>
          <p:sp>
            <p:nvSpPr>
              <p:cNvPr id="21" name="ZoneTexte 20"/>
              <p:cNvSpPr txBox="1"/>
              <p:nvPr userDrawn="1"/>
            </p:nvSpPr>
            <p:spPr>
              <a:xfrm>
                <a:off x="6883674" y="5354057"/>
                <a:ext cx="1901592" cy="307777"/>
              </a:xfrm>
              <a:prstGeom prst="rect">
                <a:avLst/>
              </a:prstGeom>
              <a:noFill/>
            </p:spPr>
            <p:txBody>
              <a:bodyPr wrap="square" rtlCol="0">
                <a:spAutoFit/>
              </a:bodyPr>
              <a:lstStyle/>
              <a:p>
                <a:pPr algn="r"/>
                <a:r>
                  <a:rPr lang="fr-FR" sz="1400" b="1" dirty="0" err="1" smtClean="0">
                    <a:solidFill>
                      <a:schemeClr val="tx2"/>
                    </a:solidFill>
                  </a:rPr>
                  <a:t>Subscribe</a:t>
                </a:r>
                <a:endParaRPr lang="fr-FR" sz="1400" b="1" dirty="0">
                  <a:solidFill>
                    <a:schemeClr val="tx2"/>
                  </a:solidFill>
                </a:endParaRPr>
              </a:p>
            </p:txBody>
          </p:sp>
        </p:grpSp>
        <p:pic>
          <p:nvPicPr>
            <p:cNvPr id="16" name="Image 15">
              <a:hlinkClick r:id="rId10"/>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6636485" y="5778159"/>
              <a:ext cx="328612" cy="328612"/>
            </a:xfrm>
            <a:prstGeom prst="rect">
              <a:avLst/>
            </a:prstGeom>
          </p:spPr>
        </p:pic>
      </p:grpSp>
    </p:spTree>
    <p:extLst>
      <p:ext uri="{BB962C8B-B14F-4D97-AF65-F5344CB8AC3E}">
        <p14:creationId xmlns:p14="http://schemas.microsoft.com/office/powerpoint/2010/main" val="90265895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Presentation - title">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7" name="Titre 13"/>
          <p:cNvSpPr>
            <a:spLocks noGrp="1"/>
          </p:cNvSpPr>
          <p:nvPr>
            <p:ph type="title" hasCustomPrompt="1"/>
          </p:nvPr>
        </p:nvSpPr>
        <p:spPr>
          <a:xfrm>
            <a:off x="830440" y="1159488"/>
            <a:ext cx="6245657" cy="1842362"/>
          </a:xfrm>
          <a:prstGeom prst="rect">
            <a:avLst/>
          </a:prstGeom>
        </p:spPr>
        <p:txBody>
          <a:bodyPr anchor="b" anchorCtr="0"/>
          <a:lstStyle>
            <a:lvl1pPr>
              <a:defRPr sz="3500" b="1" i="0" baseline="0">
                <a:solidFill>
                  <a:schemeClr val="bg1"/>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8" name="Espace réservé du texte 16"/>
          <p:cNvSpPr>
            <a:spLocks noGrp="1"/>
          </p:cNvSpPr>
          <p:nvPr>
            <p:ph type="body" sz="quarter" idx="10" hasCustomPrompt="1"/>
          </p:nvPr>
        </p:nvSpPr>
        <p:spPr>
          <a:xfrm>
            <a:off x="830079" y="3010626"/>
            <a:ext cx="6246019" cy="469674"/>
          </a:xfrm>
          <a:prstGeom prst="rect">
            <a:avLst/>
          </a:prstGeom>
        </p:spPr>
        <p:txBody>
          <a:bodyPr/>
          <a:lstStyle>
            <a:lvl1pPr marL="0" indent="0">
              <a:buNone/>
              <a:defRPr sz="24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Presentation</a:t>
            </a:r>
            <a:r>
              <a:rPr lang="fr-FR" dirty="0" smtClean="0"/>
              <a:t> </a:t>
            </a:r>
            <a:r>
              <a:rPr lang="fr-FR" dirty="0" err="1" smtClean="0"/>
              <a:t>subtitle</a:t>
            </a:r>
            <a:r>
              <a:rPr lang="fr-FR" dirty="0" smtClean="0"/>
              <a:t> – one line</a:t>
            </a:r>
            <a:endParaRPr lang="fr-FR" dirty="0"/>
          </a:p>
        </p:txBody>
      </p:sp>
      <p:sp>
        <p:nvSpPr>
          <p:cNvPr id="9" name="Espace réservé du texte 16"/>
          <p:cNvSpPr>
            <a:spLocks noGrp="1"/>
          </p:cNvSpPr>
          <p:nvPr>
            <p:ph type="body" sz="quarter" idx="11" hasCustomPrompt="1"/>
          </p:nvPr>
        </p:nvSpPr>
        <p:spPr>
          <a:xfrm>
            <a:off x="830079" y="3496137"/>
            <a:ext cx="6246019" cy="469674"/>
          </a:xfrm>
          <a:prstGeom prst="rect">
            <a:avLst/>
          </a:prstGeom>
        </p:spPr>
        <p:txBody>
          <a:bodyPr/>
          <a:lstStyle>
            <a:lvl1pPr marL="0" indent="0">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Presenter</a:t>
            </a:r>
            <a:endParaRPr lang="fr-FR" dirty="0"/>
          </a:p>
        </p:txBody>
      </p:sp>
    </p:spTree>
    <p:extLst>
      <p:ext uri="{BB962C8B-B14F-4D97-AF65-F5344CB8AC3E}">
        <p14:creationId xmlns:p14="http://schemas.microsoft.com/office/powerpoint/2010/main" val="252338921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756"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resentation - Empty 2">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5" name="ZoneTexte 4"/>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Tree>
    <p:extLst>
      <p:ext uri="{BB962C8B-B14F-4D97-AF65-F5344CB8AC3E}">
        <p14:creationId xmlns:p14="http://schemas.microsoft.com/office/powerpoint/2010/main" val="3551464330"/>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resentation - Empty - Empty">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5" name="ZoneTexte 4"/>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Tree>
    <p:extLst>
      <p:ext uri="{BB962C8B-B14F-4D97-AF65-F5344CB8AC3E}">
        <p14:creationId xmlns:p14="http://schemas.microsoft.com/office/powerpoint/2010/main" val="220350904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resentation - title">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9" name="Titre 13"/>
          <p:cNvSpPr>
            <a:spLocks noGrp="1"/>
          </p:cNvSpPr>
          <p:nvPr>
            <p:ph type="title" hasCustomPrompt="1"/>
          </p:nvPr>
        </p:nvSpPr>
        <p:spPr>
          <a:xfrm>
            <a:off x="1038802" y="3961397"/>
            <a:ext cx="6245657" cy="587767"/>
          </a:xfrm>
          <a:prstGeom prst="rect">
            <a:avLst/>
          </a:prstGeom>
        </p:spPr>
        <p:txBody>
          <a:bodyPr/>
          <a:lstStyle>
            <a:lvl1pPr>
              <a:defRPr sz="35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10" name="Espace réservé du texte 16"/>
          <p:cNvSpPr>
            <a:spLocks noGrp="1"/>
          </p:cNvSpPr>
          <p:nvPr>
            <p:ph type="body" sz="quarter" idx="10" hasCustomPrompt="1"/>
          </p:nvPr>
        </p:nvSpPr>
        <p:spPr>
          <a:xfrm>
            <a:off x="1038441" y="4557940"/>
            <a:ext cx="6246019" cy="469674"/>
          </a:xfrm>
          <a:prstGeom prst="rect">
            <a:avLst/>
          </a:prstGeom>
        </p:spPr>
        <p:txBody>
          <a:bodyPr/>
          <a:lstStyle>
            <a:lvl1pPr marL="0" indent="0">
              <a:buNone/>
              <a:defRPr sz="240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Presentation</a:t>
            </a:r>
            <a:r>
              <a:rPr lang="fr-FR" dirty="0" smtClean="0"/>
              <a:t> </a:t>
            </a:r>
            <a:r>
              <a:rPr lang="fr-FR" dirty="0" err="1" smtClean="0"/>
              <a:t>subtitle</a:t>
            </a:r>
            <a:r>
              <a:rPr lang="fr-FR" dirty="0" smtClean="0"/>
              <a:t> – one line</a:t>
            </a:r>
            <a:endParaRPr lang="fr-FR" dirty="0"/>
          </a:p>
        </p:txBody>
      </p:sp>
      <p:sp>
        <p:nvSpPr>
          <p:cNvPr id="11" name="Espace réservé du texte 16"/>
          <p:cNvSpPr>
            <a:spLocks noGrp="1"/>
          </p:cNvSpPr>
          <p:nvPr>
            <p:ph type="body" sz="quarter" idx="11" hasCustomPrompt="1"/>
          </p:nvPr>
        </p:nvSpPr>
        <p:spPr>
          <a:xfrm>
            <a:off x="1038441" y="5043451"/>
            <a:ext cx="6246019" cy="469674"/>
          </a:xfrm>
          <a:prstGeom prst="rect">
            <a:avLst/>
          </a:prstGeom>
        </p:spPr>
        <p:txBody>
          <a:bodyPr/>
          <a:lstStyle>
            <a:lvl1pPr marL="0" indent="0">
              <a:buNone/>
              <a:defRPr sz="160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Presenter</a:t>
            </a:r>
            <a:r>
              <a:rPr lang="fr-FR" dirty="0" smtClean="0"/>
              <a:t> – Location – Date</a:t>
            </a:r>
            <a:endParaRPr lang="fr-FR" dirty="0"/>
          </a:p>
        </p:txBody>
      </p:sp>
    </p:spTree>
    <p:extLst>
      <p:ext uri="{BB962C8B-B14F-4D97-AF65-F5344CB8AC3E}">
        <p14:creationId xmlns:p14="http://schemas.microsoft.com/office/powerpoint/2010/main" val="332155874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756">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Presentation - title">
    <p:spTree>
      <p:nvGrpSpPr>
        <p:cNvPr id="1" name=""/>
        <p:cNvGrpSpPr/>
        <p:nvPr/>
      </p:nvGrpSpPr>
      <p:grpSpPr>
        <a:xfrm>
          <a:off x="0" y="0"/>
          <a:ext cx="0" cy="0"/>
          <a:chOff x="0" y="0"/>
          <a:chExt cx="0" cy="0"/>
        </a:xfrm>
      </p:grpSpPr>
      <p:sp>
        <p:nvSpPr>
          <p:cNvPr id="9" name="Titre 13"/>
          <p:cNvSpPr>
            <a:spLocks noGrp="1"/>
          </p:cNvSpPr>
          <p:nvPr>
            <p:ph type="title" hasCustomPrompt="1"/>
          </p:nvPr>
        </p:nvSpPr>
        <p:spPr>
          <a:xfrm>
            <a:off x="1038802" y="3961397"/>
            <a:ext cx="6245657" cy="587767"/>
          </a:xfrm>
          <a:prstGeom prst="rect">
            <a:avLst/>
          </a:prstGeom>
        </p:spPr>
        <p:txBody>
          <a:bodyPr/>
          <a:lstStyle>
            <a:lvl1pPr>
              <a:defRPr sz="35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10" name="Espace réservé du texte 16"/>
          <p:cNvSpPr>
            <a:spLocks noGrp="1"/>
          </p:cNvSpPr>
          <p:nvPr>
            <p:ph type="body" sz="quarter" idx="10" hasCustomPrompt="1"/>
          </p:nvPr>
        </p:nvSpPr>
        <p:spPr>
          <a:xfrm>
            <a:off x="1038441" y="4557940"/>
            <a:ext cx="6246019" cy="469674"/>
          </a:xfrm>
          <a:prstGeom prst="rect">
            <a:avLst/>
          </a:prstGeom>
        </p:spPr>
        <p:txBody>
          <a:bodyPr/>
          <a:lstStyle>
            <a:lvl1pPr marL="0" indent="0">
              <a:buNone/>
              <a:defRPr sz="240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Presentation</a:t>
            </a:r>
            <a:r>
              <a:rPr lang="fr-FR" dirty="0" smtClean="0"/>
              <a:t> </a:t>
            </a:r>
            <a:r>
              <a:rPr lang="fr-FR" dirty="0" err="1" smtClean="0"/>
              <a:t>subtitle</a:t>
            </a:r>
            <a:r>
              <a:rPr lang="fr-FR" dirty="0" smtClean="0"/>
              <a:t> – one line</a:t>
            </a:r>
            <a:endParaRPr lang="fr-FR" dirty="0"/>
          </a:p>
        </p:txBody>
      </p:sp>
      <p:sp>
        <p:nvSpPr>
          <p:cNvPr id="11" name="Espace réservé du texte 16"/>
          <p:cNvSpPr>
            <a:spLocks noGrp="1"/>
          </p:cNvSpPr>
          <p:nvPr>
            <p:ph type="body" sz="quarter" idx="11" hasCustomPrompt="1"/>
          </p:nvPr>
        </p:nvSpPr>
        <p:spPr>
          <a:xfrm>
            <a:off x="1038441" y="5043451"/>
            <a:ext cx="6246019" cy="469674"/>
          </a:xfrm>
          <a:prstGeom prst="rect">
            <a:avLst/>
          </a:prstGeom>
        </p:spPr>
        <p:txBody>
          <a:bodyPr/>
          <a:lstStyle>
            <a:lvl1pPr marL="0" indent="0">
              <a:buNone/>
              <a:defRPr sz="160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Presenter</a:t>
            </a:r>
            <a:r>
              <a:rPr lang="fr-FR" dirty="0" smtClean="0"/>
              <a:t> – Location – Date</a:t>
            </a:r>
            <a:endParaRPr lang="fr-FR" dirty="0"/>
          </a:p>
        </p:txBody>
      </p:sp>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07127425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756">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Presentation - title">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stretch>
            <a:fillRect/>
          </a:stretch>
        </p:blipFill>
        <p:spPr>
          <a:xfrm>
            <a:off x="0" y="2200"/>
            <a:ext cx="9144000" cy="6858000"/>
          </a:xfrm>
          <a:prstGeom prst="rect">
            <a:avLst/>
          </a:prstGeom>
        </p:spPr>
      </p:pic>
      <p:sp>
        <p:nvSpPr>
          <p:cNvPr id="9" name="Titre 13"/>
          <p:cNvSpPr>
            <a:spLocks noGrp="1"/>
          </p:cNvSpPr>
          <p:nvPr>
            <p:ph type="title" hasCustomPrompt="1"/>
          </p:nvPr>
        </p:nvSpPr>
        <p:spPr>
          <a:xfrm>
            <a:off x="830440" y="1159488"/>
            <a:ext cx="6245657" cy="1842362"/>
          </a:xfrm>
          <a:prstGeom prst="rect">
            <a:avLst/>
          </a:prstGeom>
        </p:spPr>
        <p:txBody>
          <a:bodyPr anchor="b" anchorCtr="0"/>
          <a:lstStyle>
            <a:lvl1pPr>
              <a:defRPr sz="3500" b="1" i="0" baseline="0">
                <a:solidFill>
                  <a:schemeClr val="bg1"/>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10" name="Espace réservé du texte 16"/>
          <p:cNvSpPr>
            <a:spLocks noGrp="1"/>
          </p:cNvSpPr>
          <p:nvPr>
            <p:ph type="body" sz="quarter" idx="10" hasCustomPrompt="1"/>
          </p:nvPr>
        </p:nvSpPr>
        <p:spPr>
          <a:xfrm>
            <a:off x="830079" y="3010626"/>
            <a:ext cx="6246019" cy="469674"/>
          </a:xfrm>
          <a:prstGeom prst="rect">
            <a:avLst/>
          </a:prstGeom>
        </p:spPr>
        <p:txBody>
          <a:bodyPr/>
          <a:lstStyle>
            <a:lvl1pPr marL="0" indent="0">
              <a:buNone/>
              <a:defRPr sz="24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Presentation</a:t>
            </a:r>
            <a:r>
              <a:rPr lang="fr-FR" dirty="0" smtClean="0"/>
              <a:t> </a:t>
            </a:r>
            <a:r>
              <a:rPr lang="fr-FR" dirty="0" err="1" smtClean="0"/>
              <a:t>subtitle</a:t>
            </a:r>
            <a:r>
              <a:rPr lang="fr-FR" dirty="0" smtClean="0"/>
              <a:t> – one line</a:t>
            </a:r>
            <a:endParaRPr lang="fr-FR" dirty="0"/>
          </a:p>
        </p:txBody>
      </p:sp>
      <p:sp>
        <p:nvSpPr>
          <p:cNvPr id="11" name="Espace réservé du texte 16"/>
          <p:cNvSpPr>
            <a:spLocks noGrp="1"/>
          </p:cNvSpPr>
          <p:nvPr>
            <p:ph type="body" sz="quarter" idx="11" hasCustomPrompt="1"/>
          </p:nvPr>
        </p:nvSpPr>
        <p:spPr>
          <a:xfrm>
            <a:off x="830079" y="3496137"/>
            <a:ext cx="6246019" cy="469674"/>
          </a:xfrm>
          <a:prstGeom prst="rect">
            <a:avLst/>
          </a:prstGeom>
        </p:spPr>
        <p:txBody>
          <a:bodyPr/>
          <a:lstStyle>
            <a:lvl1pPr marL="0" indent="0">
              <a:buNone/>
              <a:defRPr sz="1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fr-FR" dirty="0" err="1" smtClean="0"/>
              <a:t>Presenter</a:t>
            </a:r>
            <a:endParaRPr lang="fr-FR" dirty="0"/>
          </a:p>
        </p:txBody>
      </p:sp>
    </p:spTree>
    <p:extLst>
      <p:ext uri="{BB962C8B-B14F-4D97-AF65-F5344CB8AC3E}">
        <p14:creationId xmlns:p14="http://schemas.microsoft.com/office/powerpoint/2010/main" val="15303222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756">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resentation - Content">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stretch>
            <a:fillRect/>
          </a:stretch>
        </p:blipFill>
        <p:spPr>
          <a:xfrm>
            <a:off x="0" y="0"/>
            <a:ext cx="9144000" cy="6858000"/>
          </a:xfrm>
          <a:prstGeom prst="rect">
            <a:avLst/>
          </a:prstGeom>
        </p:spPr>
      </p:pic>
      <p:sp>
        <p:nvSpPr>
          <p:cNvPr id="4" name="Espace réservé du contenu 3"/>
          <p:cNvSpPr>
            <a:spLocks noGrp="1"/>
          </p:cNvSpPr>
          <p:nvPr>
            <p:ph sz="quarter" idx="10" hasCustomPrompt="1"/>
          </p:nvPr>
        </p:nvSpPr>
        <p:spPr>
          <a:xfrm>
            <a:off x="737593" y="2102946"/>
            <a:ext cx="7668815" cy="3666029"/>
          </a:xfrm>
          <a:prstGeom prst="rect">
            <a:avLst/>
          </a:prstGeom>
        </p:spPr>
        <p:txBody>
          <a:bodyPr>
            <a:normAutofit/>
          </a:bodyPr>
          <a:lstStyle>
            <a:lvl1pPr marL="228600" indent="-228600">
              <a:buClr>
                <a:schemeClr val="accent2"/>
              </a:buClr>
              <a:buFont typeface="Wingdings" charset="2"/>
              <a:buChar char="§"/>
              <a:defRPr>
                <a:solidFill>
                  <a:schemeClr val="tx2"/>
                </a:solidFill>
                <a:latin typeface="Arial" charset="0"/>
                <a:ea typeface="Arial" charset="0"/>
                <a:cs typeface="Arial" charset="0"/>
              </a:defRPr>
            </a:lvl1pPr>
            <a:lvl2pPr marL="685800" indent="-228600">
              <a:buClr>
                <a:schemeClr val="accent2"/>
              </a:buClr>
              <a:buFont typeface="Wingdings" charset="2"/>
              <a:buChar char="§"/>
              <a:defRPr>
                <a:solidFill>
                  <a:schemeClr val="tx2"/>
                </a:solidFill>
                <a:latin typeface="Arial" charset="0"/>
                <a:ea typeface="Arial" charset="0"/>
                <a:cs typeface="Arial" charset="0"/>
              </a:defRPr>
            </a:lvl2pPr>
            <a:lvl3pPr marL="1143000" indent="-228600">
              <a:buClr>
                <a:schemeClr val="accent2"/>
              </a:buClr>
              <a:buFont typeface="Wingdings" charset="2"/>
              <a:buChar char="§"/>
              <a:defRPr>
                <a:solidFill>
                  <a:schemeClr val="tx2"/>
                </a:solidFill>
                <a:latin typeface="Arial" charset="0"/>
                <a:ea typeface="Arial" charset="0"/>
                <a:cs typeface="Arial" charset="0"/>
              </a:defRPr>
            </a:lvl3pPr>
            <a:lvl4pPr marL="1600200" indent="-228600">
              <a:buClr>
                <a:schemeClr val="accent2"/>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
        <p:nvSpPr>
          <p:cNvPr id="5" name="Titre 13"/>
          <p:cNvSpPr>
            <a:spLocks noGrp="1"/>
          </p:cNvSpPr>
          <p:nvPr>
            <p:ph type="title" hasCustomPrompt="1"/>
          </p:nvPr>
        </p:nvSpPr>
        <p:spPr>
          <a:xfrm>
            <a:off x="737593" y="1515180"/>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7" name="ZoneTexte 6"/>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Tree>
    <p:extLst>
      <p:ext uri="{BB962C8B-B14F-4D97-AF65-F5344CB8AC3E}">
        <p14:creationId xmlns:p14="http://schemas.microsoft.com/office/powerpoint/2010/main" val="345828190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resentation - Content 2">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stretch>
            <a:fillRect/>
          </a:stretch>
        </p:blipFill>
        <p:spPr>
          <a:xfrm>
            <a:off x="0" y="0"/>
            <a:ext cx="9144000" cy="6858000"/>
          </a:xfrm>
          <a:prstGeom prst="rect">
            <a:avLst/>
          </a:prstGeom>
        </p:spPr>
      </p:pic>
      <p:sp>
        <p:nvSpPr>
          <p:cNvPr id="4" name="Espace réservé du contenu 3"/>
          <p:cNvSpPr>
            <a:spLocks noGrp="1"/>
          </p:cNvSpPr>
          <p:nvPr>
            <p:ph sz="quarter" idx="10" hasCustomPrompt="1"/>
          </p:nvPr>
        </p:nvSpPr>
        <p:spPr>
          <a:xfrm>
            <a:off x="737593" y="1093983"/>
            <a:ext cx="7668815" cy="3847905"/>
          </a:xfrm>
          <a:prstGeom prst="rect">
            <a:avLst/>
          </a:prstGeom>
        </p:spPr>
        <p:txBody>
          <a:bodyPr>
            <a:normAutofit/>
          </a:bodyPr>
          <a:lstStyle>
            <a:lvl1pPr marL="228600" indent="-228600">
              <a:buClr>
                <a:schemeClr val="accent2"/>
              </a:buClr>
              <a:buFont typeface="Wingdings" charset="2"/>
              <a:buChar char="§"/>
              <a:defRPr>
                <a:solidFill>
                  <a:schemeClr val="tx2"/>
                </a:solidFill>
                <a:latin typeface="Arial" charset="0"/>
                <a:ea typeface="Arial" charset="0"/>
                <a:cs typeface="Arial" charset="0"/>
              </a:defRPr>
            </a:lvl1pPr>
            <a:lvl2pPr marL="685800" indent="-228600">
              <a:buClr>
                <a:schemeClr val="accent2"/>
              </a:buClr>
              <a:buFont typeface="Wingdings" charset="2"/>
              <a:buChar char="§"/>
              <a:defRPr>
                <a:solidFill>
                  <a:schemeClr val="tx2"/>
                </a:solidFill>
                <a:latin typeface="Arial" charset="0"/>
                <a:ea typeface="Arial" charset="0"/>
                <a:cs typeface="Arial" charset="0"/>
              </a:defRPr>
            </a:lvl2pPr>
            <a:lvl3pPr marL="1143000" indent="-228600">
              <a:buClr>
                <a:schemeClr val="accent2"/>
              </a:buClr>
              <a:buFont typeface="Wingdings" charset="2"/>
              <a:buChar char="§"/>
              <a:defRPr>
                <a:solidFill>
                  <a:schemeClr val="tx2"/>
                </a:solidFill>
                <a:latin typeface="Arial" charset="0"/>
                <a:ea typeface="Arial" charset="0"/>
                <a:cs typeface="Arial" charset="0"/>
              </a:defRPr>
            </a:lvl3pPr>
            <a:lvl4pPr marL="1600200" indent="-228600">
              <a:buClr>
                <a:schemeClr val="accent2"/>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
        <p:nvSpPr>
          <p:cNvPr id="5" name="Titre 13"/>
          <p:cNvSpPr>
            <a:spLocks noGrp="1"/>
          </p:cNvSpPr>
          <p:nvPr>
            <p:ph type="title" hasCustomPrompt="1"/>
          </p:nvPr>
        </p:nvSpPr>
        <p:spPr>
          <a:xfrm>
            <a:off x="737593" y="506217"/>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7" name="ZoneTexte 6"/>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Tree>
    <p:extLst>
      <p:ext uri="{BB962C8B-B14F-4D97-AF65-F5344CB8AC3E}">
        <p14:creationId xmlns:p14="http://schemas.microsoft.com/office/powerpoint/2010/main" val="249728493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504">
          <p15:clr>
            <a:srgbClr val="FBAE40"/>
          </p15:clr>
        </p15:guide>
        <p15:guide id="3" orient="horz" pos="3113">
          <p15:clr>
            <a:srgbClr val="FBAE40"/>
          </p15:clr>
        </p15:guide>
        <p15:guide id="4" pos="6992">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resentation - Empty - Content">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8" name="Espace réservé du contenu 3"/>
          <p:cNvSpPr>
            <a:spLocks noGrp="1"/>
          </p:cNvSpPr>
          <p:nvPr>
            <p:ph sz="quarter" idx="10" hasCustomPrompt="1"/>
          </p:nvPr>
        </p:nvSpPr>
        <p:spPr>
          <a:xfrm>
            <a:off x="737593" y="1093983"/>
            <a:ext cx="7668815" cy="4674993"/>
          </a:xfrm>
          <a:prstGeom prst="rect">
            <a:avLst/>
          </a:prstGeom>
        </p:spPr>
        <p:txBody>
          <a:bodyPr>
            <a:normAutofit/>
          </a:bodyPr>
          <a:lstStyle>
            <a:lvl1pPr marL="228600" indent="-228600">
              <a:buClr>
                <a:schemeClr val="accent2"/>
              </a:buClr>
              <a:buFont typeface="Wingdings" charset="2"/>
              <a:buChar char="§"/>
              <a:defRPr>
                <a:solidFill>
                  <a:schemeClr val="tx2"/>
                </a:solidFill>
                <a:latin typeface="Arial" charset="0"/>
                <a:ea typeface="Arial" charset="0"/>
                <a:cs typeface="Arial" charset="0"/>
              </a:defRPr>
            </a:lvl1pPr>
            <a:lvl2pPr marL="685800" indent="-228600">
              <a:buClr>
                <a:schemeClr val="accent2"/>
              </a:buClr>
              <a:buFont typeface="Wingdings" charset="2"/>
              <a:buChar char="§"/>
              <a:defRPr>
                <a:solidFill>
                  <a:schemeClr val="tx2"/>
                </a:solidFill>
                <a:latin typeface="Arial" charset="0"/>
                <a:ea typeface="Arial" charset="0"/>
                <a:cs typeface="Arial" charset="0"/>
              </a:defRPr>
            </a:lvl2pPr>
            <a:lvl3pPr marL="1143000" indent="-228600">
              <a:buClr>
                <a:schemeClr val="accent2"/>
              </a:buClr>
              <a:buFont typeface="Wingdings" charset="2"/>
              <a:buChar char="§"/>
              <a:defRPr>
                <a:solidFill>
                  <a:schemeClr val="tx2"/>
                </a:solidFill>
                <a:latin typeface="Arial" charset="0"/>
                <a:ea typeface="Arial" charset="0"/>
                <a:cs typeface="Arial" charset="0"/>
              </a:defRPr>
            </a:lvl3pPr>
            <a:lvl4pPr marL="1600200" indent="-228600">
              <a:buClr>
                <a:schemeClr val="accent2"/>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
        <p:nvSpPr>
          <p:cNvPr id="10" name="Titre 13"/>
          <p:cNvSpPr>
            <a:spLocks noGrp="1"/>
          </p:cNvSpPr>
          <p:nvPr>
            <p:ph type="title" hasCustomPrompt="1"/>
          </p:nvPr>
        </p:nvSpPr>
        <p:spPr>
          <a:xfrm>
            <a:off x="737593" y="506217"/>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7" name="ZoneTexte 6"/>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Tree>
    <p:extLst>
      <p:ext uri="{BB962C8B-B14F-4D97-AF65-F5344CB8AC3E}">
        <p14:creationId xmlns:p14="http://schemas.microsoft.com/office/powerpoint/2010/main" val="382732165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resentation - Two content shapes">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10" name="Titre 13"/>
          <p:cNvSpPr>
            <a:spLocks noGrp="1"/>
          </p:cNvSpPr>
          <p:nvPr>
            <p:ph type="title" hasCustomPrompt="1"/>
          </p:nvPr>
        </p:nvSpPr>
        <p:spPr>
          <a:xfrm>
            <a:off x="737593" y="506217"/>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7" name="ZoneTexte 6"/>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
        <p:nvSpPr>
          <p:cNvPr id="6" name="Espace réservé du contenu 3"/>
          <p:cNvSpPr>
            <a:spLocks noGrp="1"/>
          </p:cNvSpPr>
          <p:nvPr>
            <p:ph sz="quarter" idx="10" hasCustomPrompt="1"/>
          </p:nvPr>
        </p:nvSpPr>
        <p:spPr>
          <a:xfrm>
            <a:off x="737594" y="1093983"/>
            <a:ext cx="3639022" cy="4682243"/>
          </a:xfrm>
          <a:prstGeom prst="rect">
            <a:avLst/>
          </a:prstGeom>
        </p:spPr>
        <p:txBody>
          <a:bodyPr>
            <a:normAutofit/>
          </a:bodyPr>
          <a:lstStyle>
            <a:lvl1pPr marL="228600" indent="-228600">
              <a:buClr>
                <a:schemeClr val="accent2"/>
              </a:buClr>
              <a:buFont typeface="Wingdings" charset="2"/>
              <a:buChar char="§"/>
              <a:defRPr>
                <a:solidFill>
                  <a:schemeClr val="tx2"/>
                </a:solidFill>
                <a:latin typeface="Arial" charset="0"/>
                <a:ea typeface="Arial" charset="0"/>
                <a:cs typeface="Arial" charset="0"/>
              </a:defRPr>
            </a:lvl1pPr>
            <a:lvl2pPr marL="685800" indent="-228600">
              <a:buClr>
                <a:schemeClr val="accent2"/>
              </a:buClr>
              <a:buFont typeface="Wingdings" charset="2"/>
              <a:buChar char="§"/>
              <a:defRPr>
                <a:solidFill>
                  <a:schemeClr val="tx2"/>
                </a:solidFill>
                <a:latin typeface="Arial" charset="0"/>
                <a:ea typeface="Arial" charset="0"/>
                <a:cs typeface="Arial" charset="0"/>
              </a:defRPr>
            </a:lvl2pPr>
            <a:lvl3pPr marL="1143000" indent="-228600">
              <a:buClr>
                <a:schemeClr val="accent2"/>
              </a:buClr>
              <a:buFont typeface="Wingdings" charset="2"/>
              <a:buChar char="§"/>
              <a:defRPr>
                <a:solidFill>
                  <a:schemeClr val="tx2"/>
                </a:solidFill>
                <a:latin typeface="Arial" charset="0"/>
                <a:ea typeface="Arial" charset="0"/>
                <a:cs typeface="Arial" charset="0"/>
              </a:defRPr>
            </a:lvl3pPr>
            <a:lvl4pPr marL="1600200" indent="-228600">
              <a:buClr>
                <a:schemeClr val="accent2"/>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
        <p:nvSpPr>
          <p:cNvPr id="9" name="Espace réservé du contenu 3"/>
          <p:cNvSpPr>
            <a:spLocks noGrp="1"/>
          </p:cNvSpPr>
          <p:nvPr>
            <p:ph sz="quarter" idx="11" hasCustomPrompt="1"/>
          </p:nvPr>
        </p:nvSpPr>
        <p:spPr>
          <a:xfrm>
            <a:off x="4772394" y="1093983"/>
            <a:ext cx="3639022" cy="4682243"/>
          </a:xfrm>
          <a:prstGeom prst="rect">
            <a:avLst/>
          </a:prstGeom>
        </p:spPr>
        <p:txBody>
          <a:bodyPr>
            <a:normAutofit/>
          </a:bodyPr>
          <a:lstStyle>
            <a:lvl1pPr marL="228600" indent="-228600">
              <a:buClr>
                <a:schemeClr val="accent2"/>
              </a:buClr>
              <a:buFont typeface="Wingdings" charset="2"/>
              <a:buChar char="§"/>
              <a:defRPr>
                <a:solidFill>
                  <a:schemeClr val="tx2"/>
                </a:solidFill>
                <a:latin typeface="Arial" charset="0"/>
                <a:ea typeface="Arial" charset="0"/>
                <a:cs typeface="Arial" charset="0"/>
              </a:defRPr>
            </a:lvl1pPr>
            <a:lvl2pPr marL="685800" indent="-228600">
              <a:buClr>
                <a:schemeClr val="accent2"/>
              </a:buClr>
              <a:buFont typeface="Wingdings" charset="2"/>
              <a:buChar char="§"/>
              <a:defRPr>
                <a:solidFill>
                  <a:schemeClr val="tx2"/>
                </a:solidFill>
                <a:latin typeface="Arial" charset="0"/>
                <a:ea typeface="Arial" charset="0"/>
                <a:cs typeface="Arial" charset="0"/>
              </a:defRPr>
            </a:lvl2pPr>
            <a:lvl3pPr marL="1143000" indent="-228600">
              <a:buClr>
                <a:schemeClr val="accent2"/>
              </a:buClr>
              <a:buFont typeface="Wingdings" charset="2"/>
              <a:buChar char="§"/>
              <a:defRPr>
                <a:solidFill>
                  <a:schemeClr val="tx2"/>
                </a:solidFill>
                <a:latin typeface="Arial" charset="0"/>
                <a:ea typeface="Arial" charset="0"/>
                <a:cs typeface="Arial" charset="0"/>
              </a:defRPr>
            </a:lvl3pPr>
            <a:lvl4pPr marL="1600200" indent="-228600">
              <a:buClr>
                <a:schemeClr val="accent2"/>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Tree>
    <p:extLst>
      <p:ext uri="{BB962C8B-B14F-4D97-AF65-F5344CB8AC3E}">
        <p14:creationId xmlns:p14="http://schemas.microsoft.com/office/powerpoint/2010/main" val="42136885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Presentation - Content">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stretch>
            <a:fillRect/>
          </a:stretch>
        </p:blipFill>
        <p:spPr>
          <a:xfrm>
            <a:off x="0" y="0"/>
            <a:ext cx="9144000" cy="6858000"/>
          </a:xfrm>
          <a:prstGeom prst="rect">
            <a:avLst/>
          </a:prstGeom>
        </p:spPr>
      </p:pic>
      <p:sp>
        <p:nvSpPr>
          <p:cNvPr id="7" name="ZoneTexte 6"/>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
        <p:nvSpPr>
          <p:cNvPr id="9" name="Titre 13"/>
          <p:cNvSpPr>
            <a:spLocks noGrp="1"/>
          </p:cNvSpPr>
          <p:nvPr>
            <p:ph type="title" hasCustomPrompt="1"/>
          </p:nvPr>
        </p:nvSpPr>
        <p:spPr>
          <a:xfrm>
            <a:off x="737593" y="1515180"/>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10" name="Espace réservé du tableau 4"/>
          <p:cNvSpPr>
            <a:spLocks noGrp="1"/>
          </p:cNvSpPr>
          <p:nvPr>
            <p:ph type="tbl" sz="quarter" idx="10"/>
          </p:nvPr>
        </p:nvSpPr>
        <p:spPr>
          <a:xfrm>
            <a:off x="738188" y="2103438"/>
            <a:ext cx="7667625" cy="3673475"/>
          </a:xfrm>
          <a:prstGeom prst="rect">
            <a:avLst/>
          </a:prstGeom>
        </p:spPr>
        <p:txBody>
          <a:bodyPr vert="horz">
            <a:normAutofit/>
          </a:bodyPr>
          <a:lstStyle/>
          <a:p>
            <a:endParaRPr lang="fr-FR" dirty="0"/>
          </a:p>
        </p:txBody>
      </p:sp>
    </p:spTree>
    <p:extLst>
      <p:ext uri="{BB962C8B-B14F-4D97-AF65-F5344CB8AC3E}">
        <p14:creationId xmlns:p14="http://schemas.microsoft.com/office/powerpoint/2010/main" val="145604136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esentation - Content">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12" name="Espace réservé du contenu 3"/>
          <p:cNvSpPr>
            <a:spLocks noGrp="1"/>
          </p:cNvSpPr>
          <p:nvPr>
            <p:ph sz="quarter" idx="11" hasCustomPrompt="1"/>
          </p:nvPr>
        </p:nvSpPr>
        <p:spPr>
          <a:xfrm>
            <a:off x="737593" y="2102946"/>
            <a:ext cx="7668815" cy="3673280"/>
          </a:xfrm>
          <a:prstGeom prst="rect">
            <a:avLst/>
          </a:prstGeom>
        </p:spPr>
        <p:txBody>
          <a:bodyPr>
            <a:normAutofit/>
          </a:bodyPr>
          <a:lstStyle>
            <a:lvl1pPr marL="228600" indent="-228600">
              <a:buClr>
                <a:srgbClr val="E1783C"/>
              </a:buClr>
              <a:buFont typeface="Wingdings" charset="2"/>
              <a:buChar char="§"/>
              <a:defRPr>
                <a:solidFill>
                  <a:schemeClr val="tx2"/>
                </a:solidFill>
                <a:latin typeface="Arial" charset="0"/>
                <a:ea typeface="Arial" charset="0"/>
                <a:cs typeface="Arial" charset="0"/>
              </a:defRPr>
            </a:lvl1pPr>
            <a:lvl2pPr marL="685800" indent="-228600">
              <a:buClr>
                <a:srgbClr val="E1783C"/>
              </a:buClr>
              <a:buFont typeface="Wingdings" charset="2"/>
              <a:buChar char="§"/>
              <a:defRPr>
                <a:solidFill>
                  <a:schemeClr val="tx2"/>
                </a:solidFill>
                <a:latin typeface="Arial" charset="0"/>
                <a:ea typeface="Arial" charset="0"/>
                <a:cs typeface="Arial" charset="0"/>
              </a:defRPr>
            </a:lvl2pPr>
            <a:lvl3pPr marL="1143000" indent="-228600">
              <a:buClr>
                <a:srgbClr val="E1783C"/>
              </a:buClr>
              <a:buFont typeface="Wingdings" charset="2"/>
              <a:buChar char="§"/>
              <a:defRPr>
                <a:solidFill>
                  <a:schemeClr val="tx2"/>
                </a:solidFill>
                <a:latin typeface="Arial" charset="0"/>
                <a:ea typeface="Arial" charset="0"/>
                <a:cs typeface="Arial" charset="0"/>
              </a:defRPr>
            </a:lvl3pPr>
            <a:lvl4pPr marL="1600200" indent="-228600">
              <a:buClr>
                <a:srgbClr val="E1783C"/>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
        <p:nvSpPr>
          <p:cNvPr id="14" name="Titre 13"/>
          <p:cNvSpPr>
            <a:spLocks noGrp="1"/>
          </p:cNvSpPr>
          <p:nvPr>
            <p:ph type="title" hasCustomPrompt="1"/>
          </p:nvPr>
        </p:nvSpPr>
        <p:spPr>
          <a:xfrm>
            <a:off x="737593" y="1515180"/>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7" name="ZoneTexte 6"/>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Tree>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Presentation - Content 2">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ZoneTexte 6"/>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
        <p:nvSpPr>
          <p:cNvPr id="9" name="Titre 13"/>
          <p:cNvSpPr>
            <a:spLocks noGrp="1"/>
          </p:cNvSpPr>
          <p:nvPr>
            <p:ph type="title" hasCustomPrompt="1"/>
          </p:nvPr>
        </p:nvSpPr>
        <p:spPr>
          <a:xfrm>
            <a:off x="737593" y="565743"/>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10" name="Espace réservé du tableau 4"/>
          <p:cNvSpPr>
            <a:spLocks noGrp="1"/>
          </p:cNvSpPr>
          <p:nvPr>
            <p:ph type="tbl" sz="quarter" idx="10"/>
          </p:nvPr>
        </p:nvSpPr>
        <p:spPr>
          <a:xfrm>
            <a:off x="738188" y="1155980"/>
            <a:ext cx="7667625" cy="3785907"/>
          </a:xfrm>
          <a:prstGeom prst="rect">
            <a:avLst/>
          </a:prstGeom>
        </p:spPr>
        <p:txBody>
          <a:bodyPr vert="horz"/>
          <a:lstStyle/>
          <a:p>
            <a:endParaRPr lang="fr-FR" dirty="0"/>
          </a:p>
        </p:txBody>
      </p:sp>
    </p:spTree>
    <p:extLst>
      <p:ext uri="{BB962C8B-B14F-4D97-AF65-F5344CB8AC3E}">
        <p14:creationId xmlns:p14="http://schemas.microsoft.com/office/powerpoint/2010/main" val="112866437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504">
          <p15:clr>
            <a:srgbClr val="FBAE40"/>
          </p15:clr>
        </p15:guide>
        <p15:guide id="3" orient="horz" pos="3113">
          <p15:clr>
            <a:srgbClr val="FBAE40"/>
          </p15:clr>
        </p15:guide>
        <p15:guide id="4" pos="6992">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Presentation - Empty - Content">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7" name="ZoneTexte 6"/>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
        <p:nvSpPr>
          <p:cNvPr id="8" name="Titre 13"/>
          <p:cNvSpPr>
            <a:spLocks noGrp="1"/>
          </p:cNvSpPr>
          <p:nvPr>
            <p:ph type="title" hasCustomPrompt="1"/>
          </p:nvPr>
        </p:nvSpPr>
        <p:spPr>
          <a:xfrm>
            <a:off x="737593" y="565743"/>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10" name="Espace réservé du tableau 4"/>
          <p:cNvSpPr>
            <a:spLocks noGrp="1"/>
          </p:cNvSpPr>
          <p:nvPr>
            <p:ph type="tbl" sz="quarter" idx="10"/>
          </p:nvPr>
        </p:nvSpPr>
        <p:spPr>
          <a:xfrm>
            <a:off x="738188" y="1155980"/>
            <a:ext cx="7667625" cy="4620245"/>
          </a:xfrm>
          <a:prstGeom prst="rect">
            <a:avLst/>
          </a:prstGeom>
        </p:spPr>
        <p:txBody>
          <a:bodyPr vert="horz"/>
          <a:lstStyle/>
          <a:p>
            <a:endParaRPr lang="fr-FR" dirty="0"/>
          </a:p>
        </p:txBody>
      </p:sp>
    </p:spTree>
    <p:extLst>
      <p:ext uri="{BB962C8B-B14F-4D97-AF65-F5344CB8AC3E}">
        <p14:creationId xmlns:p14="http://schemas.microsoft.com/office/powerpoint/2010/main" val="138072988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Presentation - Empty - Empty">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5" name="ZoneTexte 4"/>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Tree>
    <p:extLst>
      <p:ext uri="{BB962C8B-B14F-4D97-AF65-F5344CB8AC3E}">
        <p14:creationId xmlns:p14="http://schemas.microsoft.com/office/powerpoint/2010/main" val="99411541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resentation - Text and smartart">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8" name="ZoneTexte 7"/>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
        <p:nvSpPr>
          <p:cNvPr id="9" name="Titre 13"/>
          <p:cNvSpPr>
            <a:spLocks noGrp="1"/>
          </p:cNvSpPr>
          <p:nvPr>
            <p:ph type="title" hasCustomPrompt="1"/>
          </p:nvPr>
        </p:nvSpPr>
        <p:spPr>
          <a:xfrm>
            <a:off x="737593" y="565743"/>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12" name="Espace réservé du contenu 3"/>
          <p:cNvSpPr>
            <a:spLocks noGrp="1"/>
          </p:cNvSpPr>
          <p:nvPr>
            <p:ph sz="quarter" idx="11" hasCustomPrompt="1"/>
          </p:nvPr>
        </p:nvSpPr>
        <p:spPr>
          <a:xfrm>
            <a:off x="737594" y="1518017"/>
            <a:ext cx="2398329" cy="4314213"/>
          </a:xfrm>
          <a:prstGeom prst="rect">
            <a:avLst/>
          </a:prstGeom>
        </p:spPr>
        <p:txBody>
          <a:bodyPr>
            <a:normAutofit/>
          </a:bodyPr>
          <a:lstStyle>
            <a:lvl1pPr marL="228600" indent="-228600">
              <a:buClr>
                <a:schemeClr val="accent2"/>
              </a:buClr>
              <a:buFont typeface="Wingdings" charset="2"/>
              <a:buChar char="§"/>
              <a:defRPr>
                <a:solidFill>
                  <a:schemeClr val="tx2"/>
                </a:solidFill>
                <a:latin typeface="Arial" charset="0"/>
                <a:ea typeface="Arial" charset="0"/>
                <a:cs typeface="Arial" charset="0"/>
              </a:defRPr>
            </a:lvl1pPr>
            <a:lvl2pPr marL="685800" indent="-228600">
              <a:buClr>
                <a:schemeClr val="accent2"/>
              </a:buClr>
              <a:buFont typeface="Wingdings" charset="2"/>
              <a:buChar char="§"/>
              <a:defRPr>
                <a:solidFill>
                  <a:schemeClr val="tx2"/>
                </a:solidFill>
                <a:latin typeface="Arial" charset="0"/>
                <a:ea typeface="Arial" charset="0"/>
                <a:cs typeface="Arial" charset="0"/>
              </a:defRPr>
            </a:lvl2pPr>
            <a:lvl3pPr marL="1143000" indent="-228600">
              <a:buClr>
                <a:schemeClr val="accent2"/>
              </a:buClr>
              <a:buFont typeface="Wingdings" charset="2"/>
              <a:buChar char="§"/>
              <a:defRPr>
                <a:solidFill>
                  <a:schemeClr val="tx2"/>
                </a:solidFill>
                <a:latin typeface="Arial" charset="0"/>
                <a:ea typeface="Arial" charset="0"/>
                <a:cs typeface="Arial" charset="0"/>
              </a:defRPr>
            </a:lvl3pPr>
            <a:lvl4pPr marL="1600200" indent="-228600">
              <a:buClr>
                <a:schemeClr val="accent2"/>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
        <p:nvSpPr>
          <p:cNvPr id="7" name="Espace réservé du graphique SmartArt 3"/>
          <p:cNvSpPr>
            <a:spLocks noGrp="1"/>
          </p:cNvSpPr>
          <p:nvPr>
            <p:ph type="dgm" sz="quarter" idx="12" hasCustomPrompt="1"/>
          </p:nvPr>
        </p:nvSpPr>
        <p:spPr>
          <a:xfrm>
            <a:off x="3282950" y="1517650"/>
            <a:ext cx="5559425" cy="4314825"/>
          </a:xfrm>
          <a:prstGeom prst="rect">
            <a:avLst/>
          </a:prstGeom>
        </p:spPr>
        <p:txBody>
          <a:bodyPr vert="horz"/>
          <a:lstStyle/>
          <a:p>
            <a:r>
              <a:rPr lang="fr-FR" dirty="0" err="1" smtClean="0"/>
              <a:t>Smartart</a:t>
            </a:r>
            <a:endParaRPr lang="fr-FR" dirty="0"/>
          </a:p>
        </p:txBody>
      </p:sp>
    </p:spTree>
    <p:extLst>
      <p:ext uri="{BB962C8B-B14F-4D97-AF65-F5344CB8AC3E}">
        <p14:creationId xmlns:p14="http://schemas.microsoft.com/office/powerpoint/2010/main" val="290428039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Presentation - Empty">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stretch>
            <a:fillRect/>
          </a:stretch>
        </p:blipFill>
        <p:spPr>
          <a:xfrm>
            <a:off x="0" y="0"/>
            <a:ext cx="9144000" cy="6858000"/>
          </a:xfrm>
          <a:prstGeom prst="rect">
            <a:avLst/>
          </a:prstGeom>
        </p:spPr>
      </p:pic>
      <p:sp>
        <p:nvSpPr>
          <p:cNvPr id="4" name="Titre 13"/>
          <p:cNvSpPr>
            <a:spLocks noGrp="1"/>
          </p:cNvSpPr>
          <p:nvPr>
            <p:ph type="title" hasCustomPrompt="1"/>
          </p:nvPr>
        </p:nvSpPr>
        <p:spPr>
          <a:xfrm>
            <a:off x="830440" y="3390842"/>
            <a:ext cx="6245657" cy="587767"/>
          </a:xfrm>
          <a:prstGeom prst="rect">
            <a:avLst/>
          </a:prstGeom>
        </p:spPr>
        <p:txBody>
          <a:bodyPr/>
          <a:lstStyle>
            <a:lvl1pPr>
              <a:defRPr sz="3500" b="1" i="0" baseline="0">
                <a:solidFill>
                  <a:schemeClr val="tx2"/>
                </a:solidFill>
                <a:latin typeface="Arial" charset="0"/>
                <a:ea typeface="Arial" charset="0"/>
                <a:cs typeface="Arial" charset="0"/>
              </a:defRPr>
            </a:lvl1pPr>
          </a:lstStyle>
          <a:p>
            <a:r>
              <a:rPr lang="fr-FR" dirty="0" err="1" smtClean="0"/>
              <a:t>Thank</a:t>
            </a:r>
            <a:r>
              <a:rPr lang="fr-FR" dirty="0" smtClean="0"/>
              <a:t> </a:t>
            </a:r>
            <a:r>
              <a:rPr lang="fr-FR" dirty="0" err="1" smtClean="0"/>
              <a:t>you</a:t>
            </a:r>
            <a:endParaRPr lang="fr-FR" dirty="0"/>
          </a:p>
        </p:txBody>
      </p:sp>
      <p:sp>
        <p:nvSpPr>
          <p:cNvPr id="6" name="ZoneTexte 5"/>
          <p:cNvSpPr txBox="1"/>
          <p:nvPr userDrawn="1"/>
        </p:nvSpPr>
        <p:spPr>
          <a:xfrm>
            <a:off x="830441" y="4313604"/>
            <a:ext cx="5270565" cy="338554"/>
          </a:xfrm>
          <a:prstGeom prst="rect">
            <a:avLst/>
          </a:prstGeom>
          <a:noFill/>
        </p:spPr>
        <p:txBody>
          <a:bodyPr wrap="square" rtlCol="0">
            <a:spAutoFit/>
          </a:bodyPr>
          <a:lstStyle/>
          <a:p>
            <a:r>
              <a:rPr lang="fr-FR" sz="1600" u="none" kern="1200" dirty="0" err="1" smtClean="0">
                <a:solidFill>
                  <a:schemeClr val="tx2"/>
                </a:solidFill>
                <a:latin typeface="+mn-lt"/>
                <a:ea typeface="+mn-ea"/>
                <a:cs typeface="+mn-cs"/>
              </a:rPr>
              <a:t>Subscribe</a:t>
            </a:r>
            <a:r>
              <a:rPr lang="fr-FR" sz="1600" u="none" kern="1200" baseline="0" dirty="0" smtClean="0">
                <a:solidFill>
                  <a:schemeClr val="tx2"/>
                </a:solidFill>
                <a:latin typeface="+mn-lt"/>
                <a:ea typeface="+mn-ea"/>
                <a:cs typeface="+mn-cs"/>
              </a:rPr>
              <a:t> to </a:t>
            </a:r>
            <a:r>
              <a:rPr lang="fr-FR" sz="1600" u="none" kern="1200" baseline="0" dirty="0" err="1" smtClean="0">
                <a:solidFill>
                  <a:schemeClr val="tx2"/>
                </a:solidFill>
                <a:latin typeface="+mn-lt"/>
                <a:ea typeface="+mn-ea"/>
                <a:cs typeface="+mn-cs"/>
              </a:rPr>
              <a:t>our</a:t>
            </a:r>
            <a:r>
              <a:rPr lang="fr-FR" sz="1600" u="none" kern="1200" baseline="0" dirty="0" smtClean="0">
                <a:solidFill>
                  <a:schemeClr val="tx2"/>
                </a:solidFill>
                <a:latin typeface="+mn-lt"/>
                <a:ea typeface="+mn-ea"/>
                <a:cs typeface="+mn-cs"/>
              </a:rPr>
              <a:t> news: </a:t>
            </a:r>
            <a:r>
              <a:rPr lang="fr-FR" sz="1600" u="sng" kern="1200" dirty="0" err="1" smtClean="0">
                <a:solidFill>
                  <a:schemeClr val="tx2"/>
                </a:solidFill>
                <a:latin typeface="+mn-lt"/>
                <a:ea typeface="+mn-ea"/>
                <a:cs typeface="+mn-cs"/>
              </a:rPr>
              <a:t>www.cost.eu</a:t>
            </a:r>
            <a:r>
              <a:rPr lang="fr-FR" sz="1600" u="sng" kern="1200" dirty="0" smtClean="0">
                <a:solidFill>
                  <a:schemeClr val="tx2"/>
                </a:solidFill>
                <a:latin typeface="+mn-lt"/>
                <a:ea typeface="+mn-ea"/>
                <a:cs typeface="+mn-cs"/>
              </a:rPr>
              <a:t>/</a:t>
            </a:r>
            <a:r>
              <a:rPr lang="fr-FR" sz="1600" u="sng" kern="1200" dirty="0" err="1" smtClean="0">
                <a:solidFill>
                  <a:schemeClr val="tx2"/>
                </a:solidFill>
                <a:latin typeface="+mn-lt"/>
                <a:ea typeface="+mn-ea"/>
                <a:cs typeface="+mn-cs"/>
              </a:rPr>
              <a:t>subscribe</a:t>
            </a:r>
            <a:endParaRPr lang="fr-FR" sz="1600" dirty="0">
              <a:solidFill>
                <a:schemeClr val="tx2"/>
              </a:solidFill>
            </a:endParaRPr>
          </a:p>
        </p:txBody>
      </p:sp>
      <p:grpSp>
        <p:nvGrpSpPr>
          <p:cNvPr id="16" name="Grouper 15"/>
          <p:cNvGrpSpPr/>
          <p:nvPr userDrawn="1"/>
        </p:nvGrpSpPr>
        <p:grpSpPr>
          <a:xfrm>
            <a:off x="6636485" y="5354057"/>
            <a:ext cx="2200682" cy="1172172"/>
            <a:chOff x="6636485" y="5354057"/>
            <a:chExt cx="2200682" cy="1172172"/>
          </a:xfrm>
        </p:grpSpPr>
        <p:grpSp>
          <p:nvGrpSpPr>
            <p:cNvPr id="17" name="Grouper 16"/>
            <p:cNvGrpSpPr/>
            <p:nvPr userDrawn="1"/>
          </p:nvGrpSpPr>
          <p:grpSpPr>
            <a:xfrm>
              <a:off x="6883674" y="5354057"/>
              <a:ext cx="1953493" cy="1172172"/>
              <a:chOff x="6883674" y="5354057"/>
              <a:chExt cx="1953493" cy="1172172"/>
            </a:xfrm>
          </p:grpSpPr>
          <p:pic>
            <p:nvPicPr>
              <p:cNvPr id="19" name="Image 18" descr="Plan de travail 1OFF-Icones.jpg">
                <a:hlinkClick r:id="rId3"/>
              </p:cNvPr>
              <p:cNvPicPr>
                <a:picLocks/>
              </p:cNvPicPr>
              <p:nvPr userDrawn="1"/>
            </p:nvPicPr>
            <p:blipFill>
              <a:blip r:embed="rId4">
                <a:extLst>
                  <a:ext uri="{28A0092B-C50C-407E-A947-70E740481C1C}">
                    <a14:useLocalDpi xmlns:a14="http://schemas.microsoft.com/office/drawing/2010/main" val="0"/>
                  </a:ext>
                </a:extLst>
              </a:blip>
              <a:stretch>
                <a:fillRect/>
              </a:stretch>
            </p:blipFill>
            <p:spPr>
              <a:xfrm>
                <a:off x="8382903" y="5776143"/>
                <a:ext cx="360000" cy="330628"/>
              </a:xfrm>
              <a:prstGeom prst="rect">
                <a:avLst/>
              </a:prstGeom>
            </p:spPr>
          </p:pic>
          <p:sp>
            <p:nvSpPr>
              <p:cNvPr id="20" name="ZoneTexte 19">
                <a:hlinkClick r:id="rId5"/>
              </p:cNvPr>
              <p:cNvSpPr txBox="1"/>
              <p:nvPr userDrawn="1"/>
            </p:nvSpPr>
            <p:spPr>
              <a:xfrm>
                <a:off x="6935575" y="6218452"/>
                <a:ext cx="1901592" cy="307777"/>
              </a:xfrm>
              <a:prstGeom prst="rect">
                <a:avLst/>
              </a:prstGeom>
              <a:noFill/>
            </p:spPr>
            <p:txBody>
              <a:bodyPr wrap="square" rtlCol="0">
                <a:spAutoFit/>
              </a:bodyPr>
              <a:lstStyle/>
              <a:p>
                <a:pPr algn="r"/>
                <a:r>
                  <a:rPr lang="fr-FR" sz="1400" dirty="0" err="1" smtClean="0">
                    <a:solidFill>
                      <a:schemeClr val="tx2"/>
                    </a:solidFill>
                  </a:rPr>
                  <a:t>www.cost.eu</a:t>
                </a:r>
                <a:endParaRPr lang="fr-FR" sz="1400" dirty="0">
                  <a:solidFill>
                    <a:schemeClr val="tx2"/>
                  </a:solidFill>
                </a:endParaRPr>
              </a:p>
            </p:txBody>
          </p:sp>
          <p:pic>
            <p:nvPicPr>
              <p:cNvPr id="21" name="Image 20">
                <a:hlinkClick r:id="rId6"/>
              </p:cNvPr>
              <p:cNvPicPr>
                <a:picLocks/>
              </p:cNvPicPr>
              <p:nvPr userDrawn="1"/>
            </p:nvPicPr>
            <p:blipFill>
              <a:blip r:embed="rId7">
                <a:extLst>
                  <a:ext uri="{28A0092B-C50C-407E-A947-70E740481C1C}">
                    <a14:useLocalDpi xmlns:a14="http://schemas.microsoft.com/office/drawing/2010/main" val="0"/>
                  </a:ext>
                </a:extLst>
              </a:blip>
              <a:stretch>
                <a:fillRect/>
              </a:stretch>
            </p:blipFill>
            <p:spPr>
              <a:xfrm>
                <a:off x="7500289" y="5780684"/>
                <a:ext cx="779907" cy="331038"/>
              </a:xfrm>
              <a:prstGeom prst="rect">
                <a:avLst/>
              </a:prstGeom>
            </p:spPr>
          </p:pic>
          <p:pic>
            <p:nvPicPr>
              <p:cNvPr id="22" name="Image 21">
                <a:hlinkClick r:id="rId8"/>
              </p:cNvPr>
              <p:cNvPicPr>
                <a:picLocks/>
              </p:cNvPicPr>
              <p:nvPr userDrawn="1"/>
            </p:nvPicPr>
            <p:blipFill>
              <a:blip r:embed="rId9">
                <a:extLst>
                  <a:ext uri="{28A0092B-C50C-407E-A947-70E740481C1C}">
                    <a14:useLocalDpi xmlns:a14="http://schemas.microsoft.com/office/drawing/2010/main" val="0"/>
                  </a:ext>
                </a:extLst>
              </a:blip>
              <a:stretch>
                <a:fillRect/>
              </a:stretch>
            </p:blipFill>
            <p:spPr>
              <a:xfrm>
                <a:off x="7069413" y="5781094"/>
                <a:ext cx="330628" cy="330628"/>
              </a:xfrm>
              <a:prstGeom prst="rect">
                <a:avLst/>
              </a:prstGeom>
            </p:spPr>
          </p:pic>
          <p:sp>
            <p:nvSpPr>
              <p:cNvPr id="23" name="ZoneTexte 22"/>
              <p:cNvSpPr txBox="1"/>
              <p:nvPr userDrawn="1"/>
            </p:nvSpPr>
            <p:spPr>
              <a:xfrm>
                <a:off x="6883674" y="5354057"/>
                <a:ext cx="1901592" cy="307777"/>
              </a:xfrm>
              <a:prstGeom prst="rect">
                <a:avLst/>
              </a:prstGeom>
              <a:noFill/>
            </p:spPr>
            <p:txBody>
              <a:bodyPr wrap="square" rtlCol="0">
                <a:spAutoFit/>
              </a:bodyPr>
              <a:lstStyle/>
              <a:p>
                <a:pPr algn="r"/>
                <a:r>
                  <a:rPr lang="fr-FR" sz="1400" b="1" dirty="0" err="1" smtClean="0">
                    <a:solidFill>
                      <a:schemeClr val="tx2"/>
                    </a:solidFill>
                  </a:rPr>
                  <a:t>Subscribe</a:t>
                </a:r>
                <a:endParaRPr lang="fr-FR" sz="1400" b="1" dirty="0">
                  <a:solidFill>
                    <a:schemeClr val="tx2"/>
                  </a:solidFill>
                </a:endParaRPr>
              </a:p>
            </p:txBody>
          </p:sp>
        </p:grpSp>
        <p:pic>
          <p:nvPicPr>
            <p:cNvPr id="18" name="Image 17">
              <a:hlinkClick r:id="rId10"/>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6636485" y="5778159"/>
              <a:ext cx="328612" cy="328612"/>
            </a:xfrm>
            <a:prstGeom prst="rect">
              <a:avLst/>
            </a:prstGeom>
          </p:spPr>
        </p:pic>
      </p:grpSp>
    </p:spTree>
    <p:extLst>
      <p:ext uri="{BB962C8B-B14F-4D97-AF65-F5344CB8AC3E}">
        <p14:creationId xmlns:p14="http://schemas.microsoft.com/office/powerpoint/2010/main" val="217348991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resentation - Empty 2">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ZoneTexte 4"/>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Tree>
    <p:extLst>
      <p:ext uri="{BB962C8B-B14F-4D97-AF65-F5344CB8AC3E}">
        <p14:creationId xmlns:p14="http://schemas.microsoft.com/office/powerpoint/2010/main" val="2099977232"/>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resentation - Empty - Empty">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5" name="ZoneTexte 4"/>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Tree>
    <p:extLst>
      <p:ext uri="{BB962C8B-B14F-4D97-AF65-F5344CB8AC3E}">
        <p14:creationId xmlns:p14="http://schemas.microsoft.com/office/powerpoint/2010/main" val="165002119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esentation - Content 2">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4" name="Espace réservé du contenu 3"/>
          <p:cNvSpPr>
            <a:spLocks noGrp="1"/>
          </p:cNvSpPr>
          <p:nvPr>
            <p:ph sz="quarter" idx="10" hasCustomPrompt="1"/>
          </p:nvPr>
        </p:nvSpPr>
        <p:spPr>
          <a:xfrm>
            <a:off x="737593" y="1093984"/>
            <a:ext cx="7668815" cy="3847904"/>
          </a:xfrm>
          <a:prstGeom prst="rect">
            <a:avLst/>
          </a:prstGeom>
        </p:spPr>
        <p:txBody>
          <a:bodyPr>
            <a:normAutofit/>
          </a:bodyPr>
          <a:lstStyle>
            <a:lvl1pPr marL="228600" indent="-228600">
              <a:buClr>
                <a:srgbClr val="E1783C"/>
              </a:buClr>
              <a:buFont typeface="Wingdings" charset="2"/>
              <a:buChar char="§"/>
              <a:defRPr>
                <a:solidFill>
                  <a:schemeClr val="tx2"/>
                </a:solidFill>
                <a:latin typeface="Arial" charset="0"/>
                <a:ea typeface="Arial" charset="0"/>
                <a:cs typeface="Arial" charset="0"/>
              </a:defRPr>
            </a:lvl1pPr>
            <a:lvl2pPr marL="685800" indent="-228600">
              <a:buClr>
                <a:srgbClr val="E1783C"/>
              </a:buClr>
              <a:buFont typeface="Wingdings" charset="2"/>
              <a:buChar char="§"/>
              <a:defRPr>
                <a:solidFill>
                  <a:schemeClr val="tx2"/>
                </a:solidFill>
                <a:latin typeface="Arial" charset="0"/>
                <a:ea typeface="Arial" charset="0"/>
                <a:cs typeface="Arial" charset="0"/>
              </a:defRPr>
            </a:lvl2pPr>
            <a:lvl3pPr marL="1143000" indent="-228600">
              <a:buClr>
                <a:srgbClr val="E1783C"/>
              </a:buClr>
              <a:buFont typeface="Wingdings" charset="2"/>
              <a:buChar char="§"/>
              <a:defRPr>
                <a:solidFill>
                  <a:schemeClr val="tx2"/>
                </a:solidFill>
                <a:latin typeface="Arial" charset="0"/>
                <a:ea typeface="Arial" charset="0"/>
                <a:cs typeface="Arial" charset="0"/>
              </a:defRPr>
            </a:lvl3pPr>
            <a:lvl4pPr marL="1600200" indent="-228600">
              <a:buClr>
                <a:srgbClr val="E1783C"/>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
        <p:nvSpPr>
          <p:cNvPr id="6" name="Titre 13"/>
          <p:cNvSpPr>
            <a:spLocks noGrp="1"/>
          </p:cNvSpPr>
          <p:nvPr>
            <p:ph type="title" hasCustomPrompt="1"/>
          </p:nvPr>
        </p:nvSpPr>
        <p:spPr>
          <a:xfrm>
            <a:off x="737593" y="506217"/>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9" name="ZoneTexte 8"/>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Tree>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504" userDrawn="1">
          <p15:clr>
            <a:srgbClr val="FBAE40"/>
          </p15:clr>
        </p15:guide>
        <p15:guide id="3" orient="horz" pos="3113" userDrawn="1">
          <p15:clr>
            <a:srgbClr val="FBAE40"/>
          </p15:clr>
        </p15:guide>
        <p15:guide id="4" pos="699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esentation - Empty - Content">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13" name="Espace réservé du contenu 3"/>
          <p:cNvSpPr>
            <a:spLocks noGrp="1"/>
          </p:cNvSpPr>
          <p:nvPr>
            <p:ph sz="quarter" idx="10" hasCustomPrompt="1"/>
          </p:nvPr>
        </p:nvSpPr>
        <p:spPr>
          <a:xfrm>
            <a:off x="737593" y="1093983"/>
            <a:ext cx="7668815" cy="4682243"/>
          </a:xfrm>
          <a:prstGeom prst="rect">
            <a:avLst/>
          </a:prstGeom>
        </p:spPr>
        <p:txBody>
          <a:bodyPr>
            <a:normAutofit/>
          </a:bodyPr>
          <a:lstStyle>
            <a:lvl1pPr marL="228600" indent="-228600">
              <a:buClr>
                <a:srgbClr val="E1783C"/>
              </a:buClr>
              <a:buFont typeface="Wingdings" charset="2"/>
              <a:buChar char="§"/>
              <a:defRPr>
                <a:solidFill>
                  <a:schemeClr val="tx2"/>
                </a:solidFill>
                <a:latin typeface="Arial" charset="0"/>
                <a:ea typeface="Arial" charset="0"/>
                <a:cs typeface="Arial" charset="0"/>
              </a:defRPr>
            </a:lvl1pPr>
            <a:lvl2pPr marL="685800" indent="-228600">
              <a:buClr>
                <a:srgbClr val="E1783C"/>
              </a:buClr>
              <a:buFont typeface="Wingdings" charset="2"/>
              <a:buChar char="§"/>
              <a:defRPr>
                <a:solidFill>
                  <a:schemeClr val="tx2"/>
                </a:solidFill>
                <a:latin typeface="Arial" charset="0"/>
                <a:ea typeface="Arial" charset="0"/>
                <a:cs typeface="Arial" charset="0"/>
              </a:defRPr>
            </a:lvl2pPr>
            <a:lvl3pPr marL="1143000" indent="-228600">
              <a:buClr>
                <a:srgbClr val="E1783C"/>
              </a:buClr>
              <a:buFont typeface="Wingdings" charset="2"/>
              <a:buChar char="§"/>
              <a:defRPr>
                <a:solidFill>
                  <a:schemeClr val="tx2"/>
                </a:solidFill>
                <a:latin typeface="Arial" charset="0"/>
                <a:ea typeface="Arial" charset="0"/>
                <a:cs typeface="Arial" charset="0"/>
              </a:defRPr>
            </a:lvl3pPr>
            <a:lvl4pPr marL="1600200" indent="-228600">
              <a:buClr>
                <a:srgbClr val="E1783C"/>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
        <p:nvSpPr>
          <p:cNvPr id="15" name="Titre 13"/>
          <p:cNvSpPr>
            <a:spLocks noGrp="1"/>
          </p:cNvSpPr>
          <p:nvPr>
            <p:ph type="title" hasCustomPrompt="1"/>
          </p:nvPr>
        </p:nvSpPr>
        <p:spPr>
          <a:xfrm>
            <a:off x="737593" y="506217"/>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8" name="ZoneTexte 7"/>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Tree>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Presentation - Empty - Content">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13" name="Espace réservé du contenu 3"/>
          <p:cNvSpPr>
            <a:spLocks noGrp="1"/>
          </p:cNvSpPr>
          <p:nvPr>
            <p:ph sz="quarter" idx="10" hasCustomPrompt="1"/>
          </p:nvPr>
        </p:nvSpPr>
        <p:spPr>
          <a:xfrm>
            <a:off x="737594" y="1093983"/>
            <a:ext cx="3639022" cy="4682243"/>
          </a:xfrm>
          <a:prstGeom prst="rect">
            <a:avLst/>
          </a:prstGeom>
        </p:spPr>
        <p:txBody>
          <a:bodyPr>
            <a:normAutofit/>
          </a:bodyPr>
          <a:lstStyle>
            <a:lvl1pPr marL="228600" indent="-228600">
              <a:buClr>
                <a:srgbClr val="E1783C"/>
              </a:buClr>
              <a:buFont typeface="Wingdings" charset="2"/>
              <a:buChar char="§"/>
              <a:defRPr>
                <a:solidFill>
                  <a:schemeClr val="tx2"/>
                </a:solidFill>
                <a:latin typeface="Arial" charset="0"/>
                <a:ea typeface="Arial" charset="0"/>
                <a:cs typeface="Arial" charset="0"/>
              </a:defRPr>
            </a:lvl1pPr>
            <a:lvl2pPr marL="685800" indent="-228600">
              <a:buClr>
                <a:srgbClr val="E1783C"/>
              </a:buClr>
              <a:buFont typeface="Wingdings" charset="2"/>
              <a:buChar char="§"/>
              <a:defRPr>
                <a:solidFill>
                  <a:schemeClr val="tx2"/>
                </a:solidFill>
                <a:latin typeface="Arial" charset="0"/>
                <a:ea typeface="Arial" charset="0"/>
                <a:cs typeface="Arial" charset="0"/>
              </a:defRPr>
            </a:lvl2pPr>
            <a:lvl3pPr marL="1143000" indent="-228600">
              <a:buClr>
                <a:srgbClr val="E1783C"/>
              </a:buClr>
              <a:buFont typeface="Wingdings" charset="2"/>
              <a:buChar char="§"/>
              <a:defRPr>
                <a:solidFill>
                  <a:schemeClr val="tx2"/>
                </a:solidFill>
                <a:latin typeface="Arial" charset="0"/>
                <a:ea typeface="Arial" charset="0"/>
                <a:cs typeface="Arial" charset="0"/>
              </a:defRPr>
            </a:lvl3pPr>
            <a:lvl4pPr marL="1600200" indent="-228600">
              <a:buClr>
                <a:srgbClr val="E1783C"/>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
        <p:nvSpPr>
          <p:cNvPr id="15" name="Titre 13"/>
          <p:cNvSpPr>
            <a:spLocks noGrp="1"/>
          </p:cNvSpPr>
          <p:nvPr>
            <p:ph type="title" hasCustomPrompt="1"/>
          </p:nvPr>
        </p:nvSpPr>
        <p:spPr>
          <a:xfrm>
            <a:off x="737593" y="506217"/>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8" name="ZoneTexte 7"/>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
        <p:nvSpPr>
          <p:cNvPr id="6" name="Espace réservé du contenu 3"/>
          <p:cNvSpPr>
            <a:spLocks noGrp="1"/>
          </p:cNvSpPr>
          <p:nvPr>
            <p:ph sz="quarter" idx="10" hasCustomPrompt="1"/>
          </p:nvPr>
        </p:nvSpPr>
        <p:spPr>
          <a:xfrm>
            <a:off x="4772394" y="1093983"/>
            <a:ext cx="3639022" cy="4682243"/>
          </a:xfrm>
          <a:prstGeom prst="rect">
            <a:avLst/>
          </a:prstGeom>
        </p:spPr>
        <p:txBody>
          <a:bodyPr>
            <a:normAutofit/>
          </a:bodyPr>
          <a:lstStyle>
            <a:lvl1pPr marL="228600" indent="-228600">
              <a:buClr>
                <a:srgbClr val="E1783C"/>
              </a:buClr>
              <a:buFont typeface="Wingdings" charset="2"/>
              <a:buChar char="§"/>
              <a:defRPr>
                <a:solidFill>
                  <a:schemeClr val="tx2"/>
                </a:solidFill>
                <a:latin typeface="Arial" charset="0"/>
                <a:ea typeface="Arial" charset="0"/>
                <a:cs typeface="Arial" charset="0"/>
              </a:defRPr>
            </a:lvl1pPr>
            <a:lvl2pPr marL="685800" indent="-228600">
              <a:buClr>
                <a:srgbClr val="E1783C"/>
              </a:buClr>
              <a:buFont typeface="Wingdings" charset="2"/>
              <a:buChar char="§"/>
              <a:defRPr>
                <a:solidFill>
                  <a:schemeClr val="tx2"/>
                </a:solidFill>
                <a:latin typeface="Arial" charset="0"/>
                <a:ea typeface="Arial" charset="0"/>
                <a:cs typeface="Arial" charset="0"/>
              </a:defRPr>
            </a:lvl2pPr>
            <a:lvl3pPr marL="1143000" indent="-228600">
              <a:buClr>
                <a:srgbClr val="E1783C"/>
              </a:buClr>
              <a:buFont typeface="Wingdings" charset="2"/>
              <a:buChar char="§"/>
              <a:defRPr>
                <a:solidFill>
                  <a:schemeClr val="tx2"/>
                </a:solidFill>
                <a:latin typeface="Arial" charset="0"/>
                <a:ea typeface="Arial" charset="0"/>
                <a:cs typeface="Arial" charset="0"/>
              </a:defRPr>
            </a:lvl3pPr>
            <a:lvl4pPr marL="1600200" indent="-228600">
              <a:buClr>
                <a:srgbClr val="E1783C"/>
              </a:buClr>
              <a:buFont typeface="Wingdings" charset="2"/>
              <a:buChar char="§"/>
              <a:defRPr>
                <a:solidFill>
                  <a:schemeClr val="tx2"/>
                </a:solidFill>
                <a:latin typeface="Arial" charset="0"/>
                <a:ea typeface="Arial" charset="0"/>
                <a:cs typeface="Arial" charset="0"/>
              </a:defRPr>
            </a:lvl4pPr>
          </a:lstStyle>
          <a:p>
            <a:pPr lvl="0"/>
            <a:r>
              <a:rPr lang="fr-FR" dirty="0" err="1" smtClean="0"/>
              <a:t>Level</a:t>
            </a:r>
            <a:r>
              <a:rPr lang="fr-FR" dirty="0" smtClean="0"/>
              <a:t> 1</a:t>
            </a:r>
          </a:p>
          <a:p>
            <a:pPr lvl="1"/>
            <a:r>
              <a:rPr lang="fr-FR" dirty="0" err="1" smtClean="0"/>
              <a:t>Level</a:t>
            </a:r>
            <a:r>
              <a:rPr lang="fr-FR" dirty="0" smtClean="0"/>
              <a:t> 2</a:t>
            </a:r>
          </a:p>
          <a:p>
            <a:pPr lvl="2"/>
            <a:r>
              <a:rPr lang="fr-FR" dirty="0" err="1" smtClean="0"/>
              <a:t>Level</a:t>
            </a:r>
            <a:r>
              <a:rPr lang="fr-FR" dirty="0" smtClean="0"/>
              <a:t> 3</a:t>
            </a:r>
          </a:p>
          <a:p>
            <a:pPr lvl="3"/>
            <a:r>
              <a:rPr lang="fr-FR" dirty="0" err="1" smtClean="0"/>
              <a:t>Level</a:t>
            </a:r>
            <a:r>
              <a:rPr lang="fr-FR" dirty="0" smtClean="0"/>
              <a:t> 4</a:t>
            </a:r>
          </a:p>
        </p:txBody>
      </p:sp>
    </p:spTree>
    <p:extLst>
      <p:ext uri="{BB962C8B-B14F-4D97-AF65-F5344CB8AC3E}">
        <p14:creationId xmlns:p14="http://schemas.microsoft.com/office/powerpoint/2010/main" val="195455719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Presentation - Content">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7" name="ZoneTexte 6"/>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
        <p:nvSpPr>
          <p:cNvPr id="9" name="Titre 13"/>
          <p:cNvSpPr>
            <a:spLocks noGrp="1"/>
          </p:cNvSpPr>
          <p:nvPr>
            <p:ph type="title" hasCustomPrompt="1"/>
          </p:nvPr>
        </p:nvSpPr>
        <p:spPr>
          <a:xfrm>
            <a:off x="737593" y="1515180"/>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11" name="Espace réservé du tableau 4"/>
          <p:cNvSpPr>
            <a:spLocks noGrp="1"/>
          </p:cNvSpPr>
          <p:nvPr>
            <p:ph type="tbl" sz="quarter" idx="10"/>
          </p:nvPr>
        </p:nvSpPr>
        <p:spPr>
          <a:xfrm>
            <a:off x="738188" y="2103438"/>
            <a:ext cx="7667625" cy="3673475"/>
          </a:xfrm>
          <a:prstGeom prst="rect">
            <a:avLst/>
          </a:prstGeom>
        </p:spPr>
        <p:txBody>
          <a:bodyPr vert="horz">
            <a:normAutofit/>
          </a:bodyPr>
          <a:lstStyle/>
          <a:p>
            <a:r>
              <a:rPr lang="en-US" smtClean="0"/>
              <a:t>Click icon to add table</a:t>
            </a:r>
            <a:endParaRPr lang="fr-FR" dirty="0"/>
          </a:p>
        </p:txBody>
      </p:sp>
    </p:spTree>
    <p:extLst>
      <p:ext uri="{BB962C8B-B14F-4D97-AF65-F5344CB8AC3E}">
        <p14:creationId xmlns:p14="http://schemas.microsoft.com/office/powerpoint/2010/main" val="62212250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1253">
          <p15:clr>
            <a:srgbClr val="FBAE40"/>
          </p15:clr>
        </p15:guide>
        <p15:guide id="3" orient="horz" pos="3634">
          <p15:clr>
            <a:srgbClr val="FBAE40"/>
          </p15:clr>
        </p15:guide>
        <p15:guide id="4" pos="699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Presentation - Content 2">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4" y="0"/>
            <a:ext cx="9143332" cy="6857499"/>
          </a:xfrm>
          <a:prstGeom prst="rect">
            <a:avLst/>
          </a:prstGeom>
        </p:spPr>
      </p:pic>
      <p:sp>
        <p:nvSpPr>
          <p:cNvPr id="9" name="ZoneTexte 8"/>
          <p:cNvSpPr txBox="1"/>
          <p:nvPr userDrawn="1"/>
        </p:nvSpPr>
        <p:spPr>
          <a:xfrm>
            <a:off x="6591905" y="6216896"/>
            <a:ext cx="2249714" cy="338554"/>
          </a:xfrm>
          <a:prstGeom prst="rect">
            <a:avLst/>
          </a:prstGeom>
          <a:noFill/>
        </p:spPr>
        <p:txBody>
          <a:bodyPr wrap="square" rtlCol="0">
            <a:spAutoFit/>
          </a:bodyPr>
          <a:lstStyle/>
          <a:p>
            <a:pPr algn="r"/>
            <a:fld id="{81EA0223-3D14-C84A-AE2B-9CB9ED9A928C}" type="slidenum">
              <a:rPr lang="fr-FR" sz="1600" smtClean="0">
                <a:solidFill>
                  <a:schemeClr val="tx2"/>
                </a:solidFill>
              </a:rPr>
              <a:pPr algn="r"/>
              <a:t>‹#›</a:t>
            </a:fld>
            <a:endParaRPr lang="fr-FR" sz="1600" dirty="0">
              <a:solidFill>
                <a:schemeClr val="tx2"/>
              </a:solidFill>
            </a:endParaRPr>
          </a:p>
        </p:txBody>
      </p:sp>
      <p:sp>
        <p:nvSpPr>
          <p:cNvPr id="10" name="Titre 13"/>
          <p:cNvSpPr>
            <a:spLocks noGrp="1"/>
          </p:cNvSpPr>
          <p:nvPr>
            <p:ph type="title" hasCustomPrompt="1"/>
          </p:nvPr>
        </p:nvSpPr>
        <p:spPr>
          <a:xfrm>
            <a:off x="737593" y="565743"/>
            <a:ext cx="6245657" cy="587767"/>
          </a:xfrm>
          <a:prstGeom prst="rect">
            <a:avLst/>
          </a:prstGeom>
        </p:spPr>
        <p:txBody>
          <a:bodyPr/>
          <a:lstStyle>
            <a:lvl1pPr>
              <a:defRPr sz="2800" b="1" i="0" baseline="0">
                <a:solidFill>
                  <a:schemeClr val="tx2"/>
                </a:solidFill>
                <a:latin typeface="Arial" charset="0"/>
                <a:ea typeface="Arial" charset="0"/>
                <a:cs typeface="Arial" charset="0"/>
              </a:defRPr>
            </a:lvl1pPr>
          </a:lstStyle>
          <a:p>
            <a:r>
              <a:rPr lang="fr-FR" dirty="0" err="1" smtClean="0"/>
              <a:t>Presentation</a:t>
            </a:r>
            <a:r>
              <a:rPr lang="fr-FR" dirty="0" smtClean="0"/>
              <a:t> </a:t>
            </a:r>
            <a:r>
              <a:rPr lang="fr-FR" dirty="0" err="1" smtClean="0"/>
              <a:t>title</a:t>
            </a:r>
            <a:r>
              <a:rPr lang="fr-FR" dirty="0" smtClean="0"/>
              <a:t> – one line</a:t>
            </a:r>
            <a:endParaRPr lang="fr-FR" dirty="0"/>
          </a:p>
        </p:txBody>
      </p:sp>
      <p:sp>
        <p:nvSpPr>
          <p:cNvPr id="7" name="Espace réservé du tableau 4"/>
          <p:cNvSpPr>
            <a:spLocks noGrp="1"/>
          </p:cNvSpPr>
          <p:nvPr>
            <p:ph type="tbl" sz="quarter" idx="10"/>
          </p:nvPr>
        </p:nvSpPr>
        <p:spPr>
          <a:xfrm>
            <a:off x="738188" y="1155980"/>
            <a:ext cx="7667625" cy="3785907"/>
          </a:xfrm>
          <a:prstGeom prst="rect">
            <a:avLst/>
          </a:prstGeom>
        </p:spPr>
        <p:txBody>
          <a:bodyPr vert="horz"/>
          <a:lstStyle/>
          <a:p>
            <a:r>
              <a:rPr lang="en-US" smtClean="0"/>
              <a:t>Click icon to add table</a:t>
            </a:r>
            <a:endParaRPr lang="fr-FR" dirty="0"/>
          </a:p>
        </p:txBody>
      </p:sp>
    </p:spTree>
    <p:extLst>
      <p:ext uri="{BB962C8B-B14F-4D97-AF65-F5344CB8AC3E}">
        <p14:creationId xmlns:p14="http://schemas.microsoft.com/office/powerpoint/2010/main" val="100988811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551">
          <p15:clr>
            <a:srgbClr val="FBAE40"/>
          </p15:clr>
        </p15:guide>
        <p15:guide id="2" orient="horz" pos="504" userDrawn="1">
          <p15:clr>
            <a:srgbClr val="FBAE40"/>
          </p15:clr>
        </p15:guide>
        <p15:guide id="3" orient="horz" pos="3113" userDrawn="1">
          <p15:clr>
            <a:srgbClr val="FBAE40"/>
          </p15:clr>
        </p15:guide>
        <p15:guide id="4" pos="699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theme" Target="../theme/theme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6" Type="http://schemas.openxmlformats.org/officeDocument/2006/relationships/theme" Target="../theme/theme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039829"/>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77" r:id="rId3"/>
    <p:sldLayoutId id="2147483651" r:id="rId4"/>
    <p:sldLayoutId id="2147483667" r:id="rId5"/>
    <p:sldLayoutId id="2147483652" r:id="rId6"/>
    <p:sldLayoutId id="2147483689" r:id="rId7"/>
    <p:sldLayoutId id="2147483680" r:id="rId8"/>
    <p:sldLayoutId id="2147483681" r:id="rId9"/>
    <p:sldLayoutId id="2147483682" r:id="rId10"/>
    <p:sldLayoutId id="2147483692" r:id="rId11"/>
    <p:sldLayoutId id="2147483653" r:id="rId12"/>
    <p:sldLayoutId id="2147483668" r:id="rId13"/>
    <p:sldLayoutId id="2147483654" r:id="rId14"/>
    <p:sldLayoutId id="2147483724" r:id="rId15"/>
    <p:sldLayoutId id="2147483725" r:id="rId16"/>
    <p:sldLayoutId id="2147483727" r:id="rId17"/>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808454"/>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558026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23" r:id="rId11"/>
    <p:sldLayoutId id="2147483719" r:id="rId12"/>
    <p:sldLayoutId id="2147483720" r:id="rId13"/>
    <p:sldLayoutId id="2147483721" r:id="rId14"/>
    <p:sldLayoutId id="2147483722" r:id="rId15"/>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hyperlink" Target="http://www.cost.eu/ITC_conferencegrants_userguide" TargetMode="External"/><Relationship Id="rId2" Type="http://schemas.openxmlformats.org/officeDocument/2006/relationships/hyperlink" Target="http://www.cost.eu/STSM_userguide" TargetMode="External"/><Relationship Id="rId1" Type="http://schemas.openxmlformats.org/officeDocument/2006/relationships/slideLayout" Target="../slideLayouts/slideLayout13.xml"/><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www.cost.eu/COST_Actions" TargetMode="Externa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hyperlink" Target="http://www.cost.eu/experts" TargetMode="Externa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hyperlink" Target="http://www.youtube.com/user/COSTOffice" TargetMode="External"/><Relationship Id="rId13" Type="http://schemas.openxmlformats.org/officeDocument/2006/relationships/image" Target="../media/image43.jpeg"/><Relationship Id="rId3" Type="http://schemas.openxmlformats.org/officeDocument/2006/relationships/image" Target="../media/image38.png"/><Relationship Id="rId7" Type="http://schemas.openxmlformats.org/officeDocument/2006/relationships/image" Target="../media/image40.png"/><Relationship Id="rId12" Type="http://schemas.openxmlformats.org/officeDocument/2006/relationships/hyperlink" Target="http://www.cost.eu/" TargetMode="External"/><Relationship Id="rId2" Type="http://schemas.openxmlformats.org/officeDocument/2006/relationships/hyperlink" Target="https://plus.google.com/u/0/b/115034754023972712749/115034754023972712749/about" TargetMode="External"/><Relationship Id="rId1" Type="http://schemas.openxmlformats.org/officeDocument/2006/relationships/slideLayout" Target="../slideLayouts/slideLayout13.xml"/><Relationship Id="rId6" Type="http://schemas.openxmlformats.org/officeDocument/2006/relationships/hyperlink" Target="http://www.twitter.com/COSTprogramme" TargetMode="External"/><Relationship Id="rId11" Type="http://schemas.openxmlformats.org/officeDocument/2006/relationships/image" Target="../media/image42.png"/><Relationship Id="rId5" Type="http://schemas.openxmlformats.org/officeDocument/2006/relationships/image" Target="../media/image39.tiff"/><Relationship Id="rId10" Type="http://schemas.openxmlformats.org/officeDocument/2006/relationships/hyperlink" Target="http://www.linkedin.com/company/cost-office" TargetMode="External"/><Relationship Id="rId4" Type="http://schemas.openxmlformats.org/officeDocument/2006/relationships/hyperlink" Target="http://www.facebook.com/COST.Programme" TargetMode="External"/><Relationship Id="rId9"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8"/>
          <p:cNvSpPr>
            <a:spLocks noGrp="1"/>
          </p:cNvSpPr>
          <p:nvPr>
            <p:ph type="title"/>
          </p:nvPr>
        </p:nvSpPr>
        <p:spPr>
          <a:xfrm>
            <a:off x="395103" y="3862357"/>
            <a:ext cx="8052046" cy="868997"/>
          </a:xfrm>
          <a:prstGeom prst="rect">
            <a:avLst/>
          </a:prstGeom>
        </p:spPr>
        <p:txBody>
          <a:bodyPr lIns="360000" rIns="360000"/>
          <a:lstStyle/>
          <a:p>
            <a:pPr algn="just">
              <a:spcBef>
                <a:spcPts val="0"/>
              </a:spcBef>
            </a:pPr>
            <a:r>
              <a:rPr lang="en-GB" sz="2800" dirty="0" smtClean="0"/>
              <a:t>Update from the COST Association to the </a:t>
            </a:r>
            <a:br>
              <a:rPr lang="en-GB" sz="2800" dirty="0" smtClean="0"/>
            </a:br>
            <a:r>
              <a:rPr lang="en-GB" sz="2800" dirty="0" smtClean="0"/>
              <a:t>Management Committee</a:t>
            </a:r>
          </a:p>
          <a:p>
            <a:pPr algn="just">
              <a:spcBef>
                <a:spcPts val="0"/>
              </a:spcBef>
            </a:pPr>
            <a:r>
              <a:rPr lang="en-GB" sz="4000" dirty="0" smtClean="0"/>
              <a:t> </a:t>
            </a:r>
            <a:endParaRPr lang="es-ES_tradnl" sz="2000" dirty="0" smtClean="0"/>
          </a:p>
        </p:txBody>
      </p:sp>
      <p:sp>
        <p:nvSpPr>
          <p:cNvPr id="6" name="Text Placeholder 2"/>
          <p:cNvSpPr txBox="1">
            <a:spLocks/>
          </p:cNvSpPr>
          <p:nvPr/>
        </p:nvSpPr>
        <p:spPr>
          <a:xfrm>
            <a:off x="4208016" y="5242749"/>
            <a:ext cx="4634142" cy="412327"/>
          </a:xfrm>
          <a:prstGeom prst="rect">
            <a:avLst/>
          </a:prstGeom>
        </p:spPr>
        <p:txBody>
          <a:bodyPr vert="horz"/>
          <a:lstStyle>
            <a:lvl1pPr marL="0" indent="0" algn="l" defTabSz="457200" rtl="0" eaLnBrk="0" fontAlgn="base" hangingPunct="0">
              <a:spcBef>
                <a:spcPct val="20000"/>
              </a:spcBef>
              <a:spcAft>
                <a:spcPct val="0"/>
              </a:spcAft>
              <a:buFont typeface="Arial" panose="020B0604020202020204" pitchFamily="34" charset="0"/>
              <a:buNone/>
              <a:defRPr sz="2800" b="1" i="0" kern="1200" spc="-50" baseline="0">
                <a:solidFill>
                  <a:schemeClr val="accent2"/>
                </a:solidFill>
                <a:latin typeface="Arial"/>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2000" b="1" i="0" u="none" strike="noStrike" kern="1200" cap="none" spc="-50" normalizeH="0" noProof="0" dirty="0" smtClean="0">
                <a:ln>
                  <a:noFill/>
                </a:ln>
                <a:solidFill>
                  <a:schemeClr val="tx2"/>
                </a:solidFill>
                <a:effectLst/>
                <a:uLnTx/>
                <a:uFillTx/>
              </a:rPr>
              <a:t>Dr. Fatima Bouchama - </a:t>
            </a:r>
            <a:r>
              <a:rPr lang="en-US" sz="1800" dirty="0" smtClean="0">
                <a:solidFill>
                  <a:schemeClr val="bg1">
                    <a:lumMod val="65000"/>
                  </a:schemeClr>
                </a:solidFill>
              </a:rPr>
              <a:t>Science Officer</a:t>
            </a:r>
            <a:endParaRPr kumimoji="0" lang="en-US" sz="1800" b="1" i="0" u="none" strike="noStrike" kern="1200" cap="none" spc="-50" normalizeH="0" noProof="0" dirty="0" smtClean="0">
              <a:ln>
                <a:noFill/>
              </a:ln>
              <a:solidFill>
                <a:schemeClr val="bg1">
                  <a:lumMod val="65000"/>
                </a:schemeClr>
              </a:solidFill>
              <a:effectLst/>
              <a:uLnTx/>
              <a:uFillTx/>
            </a:endParaRPr>
          </a:p>
        </p:txBody>
      </p:sp>
    </p:spTree>
    <p:extLst>
      <p:ext uri="{BB962C8B-B14F-4D97-AF65-F5344CB8AC3E}">
        <p14:creationId xmlns:p14="http://schemas.microsoft.com/office/powerpoint/2010/main" val="15919184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354013" y="165773"/>
            <a:ext cx="8789987" cy="424732"/>
          </a:xfrm>
          <a:prstGeom prst="rect">
            <a:avLst/>
          </a:prstGeom>
          <a:noFill/>
        </p:spPr>
        <p:txBody>
          <a:bodyPr wrap="square"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spc="225" dirty="0" smtClean="0">
                <a:solidFill>
                  <a:schemeClr val="accent2">
                    <a:lumMod val="75000"/>
                  </a:schemeClr>
                </a:solidFill>
              </a:rPr>
              <a:t>Progress Report 1: Month 12</a:t>
            </a:r>
            <a:endParaRPr lang="en-US" sz="2400" spc="225" dirty="0">
              <a:solidFill>
                <a:schemeClr val="accent2">
                  <a:lumMod val="75000"/>
                </a:schemeClr>
              </a:solidFill>
            </a:endParaRPr>
          </a:p>
        </p:txBody>
      </p:sp>
      <p:cxnSp>
        <p:nvCxnSpPr>
          <p:cNvPr id="6" name="Straight Connector 5"/>
          <p:cNvCxnSpPr/>
          <p:nvPr/>
        </p:nvCxnSpPr>
        <p:spPr>
          <a:xfrm>
            <a:off x="0" y="887353"/>
            <a:ext cx="9144000" cy="0"/>
          </a:xfrm>
          <a:prstGeom prst="line">
            <a:avLst/>
          </a:prstGeom>
          <a:ln w="57150">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8" name="Text Placeholder 2"/>
          <p:cNvSpPr txBox="1">
            <a:spLocks/>
          </p:cNvSpPr>
          <p:nvPr/>
        </p:nvSpPr>
        <p:spPr>
          <a:xfrm>
            <a:off x="256358" y="943394"/>
            <a:ext cx="8789988" cy="491586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None/>
              <a:defRPr/>
            </a:pPr>
            <a:endParaRPr lang="en-GB" sz="800" dirty="0" smtClean="0"/>
          </a:p>
          <a:p>
            <a:pPr algn="just">
              <a:defRPr/>
            </a:pPr>
            <a:r>
              <a:rPr lang="en-US" sz="1800" b="1" dirty="0">
                <a:solidFill>
                  <a:srgbClr val="DD5C30"/>
                </a:solidFill>
              </a:rPr>
              <a:t>Time line</a:t>
            </a:r>
            <a:r>
              <a:rPr lang="en-US" sz="1800" b="1" dirty="0" smtClean="0">
                <a:solidFill>
                  <a:srgbClr val="DD5C30"/>
                </a:solidFill>
              </a:rPr>
              <a:t>: </a:t>
            </a:r>
            <a:r>
              <a:rPr lang="en-US" sz="1800" b="1" dirty="0" smtClean="0">
                <a:solidFill>
                  <a:srgbClr val="DD5C30"/>
                </a:solidFill>
              </a:rPr>
              <a:t> October 2017</a:t>
            </a:r>
            <a:endParaRPr lang="en-US" sz="1800" b="1" dirty="0" smtClean="0">
              <a:solidFill>
                <a:srgbClr val="DD5C30"/>
              </a:solidFill>
            </a:endParaRPr>
          </a:p>
          <a:p>
            <a:pPr algn="just">
              <a:defRPr/>
            </a:pPr>
            <a:r>
              <a:rPr lang="en-US" sz="1800" b="1" dirty="0" smtClean="0">
                <a:solidFill>
                  <a:srgbClr val="DD5C30"/>
                </a:solidFill>
              </a:rPr>
              <a:t>e-COST based reporting by Action Chair on behalf of MC </a:t>
            </a:r>
          </a:p>
          <a:p>
            <a:pPr algn="just">
              <a:defRPr/>
            </a:pPr>
            <a:r>
              <a:rPr lang="en-US" sz="1800" b="1" dirty="0" smtClean="0">
                <a:solidFill>
                  <a:srgbClr val="DD5C30"/>
                </a:solidFill>
              </a:rPr>
              <a:t>SC recommendation &amp; COST </a:t>
            </a:r>
            <a:r>
              <a:rPr lang="en-US" sz="1800" b="1" dirty="0">
                <a:solidFill>
                  <a:srgbClr val="DD5C30"/>
                </a:solidFill>
              </a:rPr>
              <a:t>policy on Excellence and Inclusiveness implementation analysis by the </a:t>
            </a:r>
            <a:r>
              <a:rPr lang="en-US" sz="1800" b="1" dirty="0" smtClean="0">
                <a:solidFill>
                  <a:srgbClr val="DD5C30"/>
                </a:solidFill>
              </a:rPr>
              <a:t>SC</a:t>
            </a:r>
          </a:p>
          <a:p>
            <a:pPr marL="0" indent="0" algn="just" eaLnBrk="0" hangingPunct="0">
              <a:lnSpc>
                <a:spcPct val="80000"/>
              </a:lnSpc>
              <a:buClr>
                <a:schemeClr val="accent1"/>
              </a:buClr>
              <a:buNone/>
            </a:pPr>
            <a:r>
              <a:rPr lang="en-US" sz="1800" i="1" dirty="0" smtClean="0"/>
              <a:t>“</a:t>
            </a:r>
            <a:r>
              <a:rPr lang="en-GB" sz="1800" i="1" dirty="0"/>
              <a:t>The proposed Action must develop and implement a specific plan to significantly improve gender balance and the participation of Early Career Investigators. The participation of Inclusiveness Target Countries should be monitored during the implementation as should potential industrial engagement. Consideration should be given to increasing the inter-</a:t>
            </a:r>
            <a:r>
              <a:rPr lang="en-GB" sz="1800" i="1" dirty="0" err="1"/>
              <a:t>disciplinarity</a:t>
            </a:r>
            <a:r>
              <a:rPr lang="en-GB" sz="1800" i="1" dirty="0"/>
              <a:t> of the network</a:t>
            </a:r>
            <a:r>
              <a:rPr lang="en-GB" sz="1800" i="1" dirty="0" smtClean="0"/>
              <a:t>.</a:t>
            </a:r>
            <a:r>
              <a:rPr lang="en-US" sz="1800" i="1" dirty="0" smtClean="0"/>
              <a:t>”</a:t>
            </a:r>
            <a:endParaRPr lang="en-US" sz="1800" i="1" dirty="0" smtClean="0"/>
          </a:p>
          <a:p>
            <a:pPr algn="just" eaLnBrk="0" hangingPunct="0">
              <a:lnSpc>
                <a:spcPct val="80000"/>
              </a:lnSpc>
              <a:buClr>
                <a:schemeClr val="accent1"/>
              </a:buClr>
              <a:buFont typeface="Arial" panose="020B0604020202020204" pitchFamily="34" charset="0"/>
              <a:buChar char="•"/>
            </a:pPr>
            <a:r>
              <a:rPr lang="en-US" sz="1800" b="1" dirty="0" smtClean="0">
                <a:solidFill>
                  <a:srgbClr val="DD5C30"/>
                </a:solidFill>
              </a:rPr>
              <a:t>SC analysis and outcome of PR1 :</a:t>
            </a:r>
          </a:p>
          <a:p>
            <a:pPr marL="0" indent="0" algn="just" eaLnBrk="0" hangingPunct="0">
              <a:lnSpc>
                <a:spcPct val="80000"/>
              </a:lnSpc>
              <a:buClr>
                <a:schemeClr val="accent1"/>
              </a:buClr>
              <a:buNone/>
            </a:pPr>
            <a:r>
              <a:rPr lang="en-GB" sz="1800" i="1" dirty="0" smtClean="0"/>
              <a:t>In Progress</a:t>
            </a:r>
            <a:endParaRPr lang="en-GB" sz="1800" i="1" dirty="0"/>
          </a:p>
          <a:p>
            <a:pPr algn="just">
              <a:defRPr/>
            </a:pPr>
            <a:endParaRPr lang="en-GB" sz="1800" dirty="0" smtClean="0"/>
          </a:p>
        </p:txBody>
      </p:sp>
    </p:spTree>
    <p:extLst>
      <p:ext uri="{BB962C8B-B14F-4D97-AF65-F5344CB8AC3E}">
        <p14:creationId xmlns:p14="http://schemas.microsoft.com/office/powerpoint/2010/main" val="5957592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354013" y="165773"/>
            <a:ext cx="8789987" cy="424732"/>
          </a:xfrm>
          <a:prstGeom prst="rect">
            <a:avLst/>
          </a:prstGeom>
          <a:noFill/>
        </p:spPr>
        <p:txBody>
          <a:bodyPr wrap="square"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spc="225" dirty="0" smtClean="0">
                <a:solidFill>
                  <a:schemeClr val="accent2">
                    <a:lumMod val="75000"/>
                  </a:schemeClr>
                </a:solidFill>
              </a:rPr>
              <a:t>Progress Report 2: Month 24</a:t>
            </a:r>
            <a:endParaRPr lang="en-US" sz="2400" spc="225" dirty="0">
              <a:solidFill>
                <a:schemeClr val="accent2">
                  <a:lumMod val="75000"/>
                </a:schemeClr>
              </a:solidFill>
            </a:endParaRPr>
          </a:p>
        </p:txBody>
      </p:sp>
      <p:cxnSp>
        <p:nvCxnSpPr>
          <p:cNvPr id="6" name="Straight Connector 5"/>
          <p:cNvCxnSpPr/>
          <p:nvPr/>
        </p:nvCxnSpPr>
        <p:spPr>
          <a:xfrm>
            <a:off x="0" y="887353"/>
            <a:ext cx="9144000" cy="0"/>
          </a:xfrm>
          <a:prstGeom prst="line">
            <a:avLst/>
          </a:prstGeom>
          <a:ln w="57150">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8" name="Text Placeholder 2"/>
          <p:cNvSpPr txBox="1">
            <a:spLocks/>
          </p:cNvSpPr>
          <p:nvPr/>
        </p:nvSpPr>
        <p:spPr>
          <a:xfrm>
            <a:off x="256358" y="943395"/>
            <a:ext cx="8789988" cy="1435822"/>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None/>
              <a:defRPr/>
            </a:pPr>
            <a:endParaRPr lang="en-GB" sz="800" dirty="0" smtClean="0"/>
          </a:p>
          <a:p>
            <a:pPr algn="just">
              <a:defRPr/>
            </a:pPr>
            <a:r>
              <a:rPr lang="en-US" sz="1800" b="1" dirty="0">
                <a:solidFill>
                  <a:srgbClr val="DD5C30"/>
                </a:solidFill>
              </a:rPr>
              <a:t>Time </a:t>
            </a:r>
            <a:r>
              <a:rPr lang="en-US" sz="1800" b="1" dirty="0" smtClean="0">
                <a:solidFill>
                  <a:srgbClr val="DD5C30"/>
                </a:solidFill>
              </a:rPr>
              <a:t>line: End 2018 </a:t>
            </a:r>
            <a:endParaRPr lang="en-US" sz="1800" b="1" dirty="0" smtClean="0">
              <a:solidFill>
                <a:srgbClr val="DD5C30"/>
              </a:solidFill>
            </a:endParaRPr>
          </a:p>
          <a:p>
            <a:pPr algn="just">
              <a:defRPr/>
            </a:pPr>
            <a:r>
              <a:rPr lang="en-US" sz="1800" b="1" dirty="0" smtClean="0">
                <a:solidFill>
                  <a:srgbClr val="DD5C30"/>
                </a:solidFill>
              </a:rPr>
              <a:t>e-COST based reporting by Action Chair on behalf of MC</a:t>
            </a:r>
          </a:p>
          <a:p>
            <a:pPr algn="just">
              <a:defRPr/>
            </a:pPr>
            <a:r>
              <a:rPr lang="en-US" sz="1800" b="1" dirty="0" smtClean="0">
                <a:solidFill>
                  <a:srgbClr val="DD5C30"/>
                </a:solidFill>
              </a:rPr>
              <a:t>Check Deliverables list in e-COST</a:t>
            </a:r>
          </a:p>
        </p:txBody>
      </p:sp>
      <p:graphicFrame>
        <p:nvGraphicFramePr>
          <p:cNvPr id="5" name="Table 4"/>
          <p:cNvGraphicFramePr>
            <a:graphicFrameLocks noGrp="1"/>
          </p:cNvGraphicFramePr>
          <p:nvPr>
            <p:extLst/>
          </p:nvPr>
        </p:nvGraphicFramePr>
        <p:xfrm>
          <a:off x="106532" y="2556771"/>
          <a:ext cx="8939814" cy="2513513"/>
        </p:xfrm>
        <a:graphic>
          <a:graphicData uri="http://schemas.openxmlformats.org/drawingml/2006/table">
            <a:tbl>
              <a:tblPr firstRow="1" bandRow="1" bandCol="1">
                <a:tableStyleId>{69012ECD-51FC-41F1-AA8D-1B2483CD663E}</a:tableStyleId>
              </a:tblPr>
              <a:tblGrid>
                <a:gridCol w="1788275">
                  <a:extLst>
                    <a:ext uri="{9D8B030D-6E8A-4147-A177-3AD203B41FA5}">
                      <a16:colId xmlns:a16="http://schemas.microsoft.com/office/drawing/2014/main" val="20000"/>
                    </a:ext>
                  </a:extLst>
                </a:gridCol>
                <a:gridCol w="5538453">
                  <a:extLst>
                    <a:ext uri="{9D8B030D-6E8A-4147-A177-3AD203B41FA5}">
                      <a16:colId xmlns:a16="http://schemas.microsoft.com/office/drawing/2014/main" val="20001"/>
                    </a:ext>
                  </a:extLst>
                </a:gridCol>
                <a:gridCol w="1613086">
                  <a:extLst>
                    <a:ext uri="{9D8B030D-6E8A-4147-A177-3AD203B41FA5}">
                      <a16:colId xmlns:a16="http://schemas.microsoft.com/office/drawing/2014/main" val="20002"/>
                    </a:ext>
                  </a:extLst>
                </a:gridCol>
              </a:tblGrid>
              <a:tr h="471890">
                <a:tc>
                  <a:txBody>
                    <a:bodyPr/>
                    <a:lstStyle/>
                    <a:p>
                      <a:pPr algn="ctr"/>
                      <a:r>
                        <a:rPr lang="en-GB" sz="1600" dirty="0" smtClean="0"/>
                        <a:t>Review Type</a:t>
                      </a:r>
                      <a:endParaRPr lang="en-GB" sz="1600" dirty="0">
                        <a:solidFill>
                          <a:schemeClr val="tx1">
                            <a:lumMod val="75000"/>
                            <a:lumOff val="25000"/>
                          </a:schemeClr>
                        </a:solidFill>
                        <a:latin typeface="+mn-lt"/>
                        <a:cs typeface="Arial" panose="020B0604020202020204" pitchFamily="34" charset="0"/>
                      </a:endParaRPr>
                    </a:p>
                  </a:txBody>
                  <a:tcPr marL="68580" marR="68580" marT="34290" marB="34290"/>
                </a:tc>
                <a:tc>
                  <a:txBody>
                    <a:bodyPr/>
                    <a:lstStyle/>
                    <a:p>
                      <a:pPr algn="ctr"/>
                      <a:r>
                        <a:rPr lang="en-GB" sz="1600" dirty="0" smtClean="0"/>
                        <a:t>Purpose and features</a:t>
                      </a:r>
                      <a:endParaRPr lang="en-GB" sz="1600" dirty="0">
                        <a:solidFill>
                          <a:schemeClr val="tx1">
                            <a:lumMod val="75000"/>
                            <a:lumOff val="25000"/>
                          </a:schemeClr>
                        </a:solidFill>
                        <a:latin typeface="+mn-lt"/>
                        <a:cs typeface="Arial" panose="020B0604020202020204" pitchFamily="34" charset="0"/>
                      </a:endParaRPr>
                    </a:p>
                  </a:txBody>
                  <a:tcPr marL="68580" marR="68580" marT="34290" marB="34290"/>
                </a:tc>
                <a:tc>
                  <a:txBody>
                    <a:bodyPr/>
                    <a:lstStyle/>
                    <a:p>
                      <a:r>
                        <a:rPr lang="en-GB" sz="1600" dirty="0" smtClean="0"/>
                        <a:t>Reviewed by</a:t>
                      </a:r>
                      <a:endParaRPr lang="en-GB" sz="1600" dirty="0">
                        <a:solidFill>
                          <a:schemeClr val="bg1"/>
                        </a:solidFill>
                        <a:latin typeface="+mn-lt"/>
                        <a:cs typeface="Arial" panose="020B0604020202020204" pitchFamily="34" charset="0"/>
                      </a:endParaRPr>
                    </a:p>
                  </a:txBody>
                  <a:tcPr marL="68580" marR="68580" marT="34290" marB="34290"/>
                </a:tc>
                <a:extLst>
                  <a:ext uri="{0D108BD9-81ED-4DB2-BD59-A6C34878D82A}">
                    <a16:rowId xmlns:a16="http://schemas.microsoft.com/office/drawing/2014/main" val="10000"/>
                  </a:ext>
                </a:extLst>
              </a:tr>
              <a:tr h="678746">
                <a:tc rowSpan="3">
                  <a:txBody>
                    <a:bodyPr/>
                    <a:lstStyle/>
                    <a:p>
                      <a:pPr algn="l"/>
                      <a:r>
                        <a:rPr lang="en-GB" sz="1400" kern="1200" dirty="0" smtClean="0">
                          <a:solidFill>
                            <a:schemeClr val="tx2"/>
                          </a:solidFill>
                          <a:latin typeface="Arial" charset="0"/>
                          <a:ea typeface="Arial" charset="0"/>
                          <a:cs typeface="Arial" charset="0"/>
                        </a:rPr>
                        <a:t>Progress Review 2</a:t>
                      </a:r>
                    </a:p>
                    <a:p>
                      <a:pPr algn="l"/>
                      <a:endParaRPr lang="en-GB" sz="1400" kern="1200" dirty="0" smtClean="0">
                        <a:solidFill>
                          <a:schemeClr val="tx2"/>
                        </a:solidFill>
                        <a:latin typeface="Arial" charset="0"/>
                        <a:ea typeface="Arial" charset="0"/>
                        <a:cs typeface="Arial" charset="0"/>
                      </a:endParaRPr>
                    </a:p>
                    <a:p>
                      <a:pPr algn="l"/>
                      <a:r>
                        <a:rPr lang="en-GB" sz="1400" kern="1200" dirty="0" smtClean="0">
                          <a:solidFill>
                            <a:schemeClr val="tx2"/>
                          </a:solidFill>
                          <a:latin typeface="Arial" charset="0"/>
                          <a:ea typeface="Arial" charset="0"/>
                          <a:cs typeface="Arial" charset="0"/>
                        </a:rPr>
                        <a:t>(M24)</a:t>
                      </a:r>
                    </a:p>
                    <a:p>
                      <a:pPr algn="l"/>
                      <a:endParaRPr lang="en-GB" sz="1600" kern="1200" dirty="0" smtClean="0">
                        <a:solidFill>
                          <a:schemeClr val="tx2"/>
                        </a:solidFill>
                        <a:latin typeface="Arial" charset="0"/>
                        <a:ea typeface="Arial" charset="0"/>
                        <a:cs typeface="Arial" charset="0"/>
                      </a:endParaRPr>
                    </a:p>
                  </a:txBody>
                  <a:tcPr marL="68580" marR="68580" marT="34290" marB="34290" anchor="ctr"/>
                </a:tc>
                <a:tc>
                  <a:txBody>
                    <a:bodyPr/>
                    <a:lstStyle/>
                    <a:p>
                      <a:pPr marL="0" indent="0" algn="just" defTabSz="914400" rtl="0" eaLnBrk="1" latinLnBrk="0" hangingPunct="1">
                        <a:buFontTx/>
                        <a:buNone/>
                      </a:pPr>
                      <a:r>
                        <a:rPr lang="en-GB" sz="1400" kern="1200" dirty="0" smtClean="0">
                          <a:solidFill>
                            <a:schemeClr val="tx2"/>
                          </a:solidFill>
                          <a:latin typeface="Arial" charset="0"/>
                          <a:ea typeface="Arial" charset="0"/>
                          <a:cs typeface="Arial" charset="0"/>
                        </a:rPr>
                        <a:t>Monitors the progress (towards achievements), Impacts &amp; Successes, Dissemination &amp; Exploitation</a:t>
                      </a:r>
                    </a:p>
                  </a:txBody>
                  <a:tcPr marL="68580" marR="68580" marT="34290" marB="34290"/>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kern="1200" dirty="0" smtClean="0">
                          <a:solidFill>
                            <a:schemeClr val="tx2"/>
                          </a:solidFill>
                          <a:latin typeface="Arial" charset="0"/>
                          <a:ea typeface="Arial" charset="0"/>
                          <a:cs typeface="Arial" charset="0"/>
                        </a:rPr>
                        <a:t>Independent External Expert assigned by the COST Association </a:t>
                      </a:r>
                    </a:p>
                  </a:txBody>
                  <a:tcPr marL="68580" marR="68580" marT="34290" marB="34290" anchor="ctr"/>
                </a:tc>
                <a:extLst>
                  <a:ext uri="{0D108BD9-81ED-4DB2-BD59-A6C34878D82A}">
                    <a16:rowId xmlns:a16="http://schemas.microsoft.com/office/drawing/2014/main" val="10004"/>
                  </a:ext>
                </a:extLst>
              </a:tr>
              <a:tr h="477276">
                <a:tc vMerge="1">
                  <a:txBody>
                    <a:bodyPr/>
                    <a:lstStyle/>
                    <a:p>
                      <a:endParaRPr lang="en-GB" dirty="0"/>
                    </a:p>
                  </a:txBody>
                  <a:tcPr/>
                </a:tc>
                <a:tc>
                  <a:txBody>
                    <a:bodyPr/>
                    <a:lstStyle/>
                    <a:p>
                      <a:pPr marL="0" indent="0" algn="just" defTabSz="914400" rtl="0" eaLnBrk="1" latinLnBrk="0" hangingPunct="1">
                        <a:buFontTx/>
                        <a:buNone/>
                      </a:pPr>
                      <a:r>
                        <a:rPr lang="en-GB" sz="1400" kern="1200" dirty="0" smtClean="0">
                          <a:solidFill>
                            <a:schemeClr val="tx2"/>
                          </a:solidFill>
                          <a:latin typeface="Arial" charset="0"/>
                          <a:ea typeface="Arial" charset="0"/>
                          <a:cs typeface="Arial" charset="0"/>
                        </a:rPr>
                        <a:t>Identifies specific interventions / urgent needs for improvement</a:t>
                      </a:r>
                      <a:endParaRPr lang="en-GB" sz="1400" kern="1200" dirty="0">
                        <a:solidFill>
                          <a:schemeClr val="tx2"/>
                        </a:solidFill>
                        <a:latin typeface="Arial" charset="0"/>
                        <a:ea typeface="Arial" charset="0"/>
                        <a:cs typeface="Arial" charset="0"/>
                      </a:endParaRPr>
                    </a:p>
                  </a:txBody>
                  <a:tcPr marL="68580" marR="68580" marT="34290" marB="34290"/>
                </a:tc>
                <a:tc vMerge="1">
                  <a:txBody>
                    <a:bodyPr/>
                    <a:lstStyle/>
                    <a:p>
                      <a:pPr marL="0" indent="0" algn="just">
                        <a:buFontTx/>
                        <a:buNone/>
                      </a:pPr>
                      <a:endParaRPr lang="en-GB" sz="1700" dirty="0">
                        <a:solidFill>
                          <a:schemeClr val="tx1">
                            <a:lumMod val="75000"/>
                            <a:lumOff val="25000"/>
                          </a:schemeClr>
                        </a:solidFill>
                        <a:latin typeface="Arial" panose="020B0604020202020204" pitchFamily="34" charset="0"/>
                        <a:cs typeface="Arial" panose="020B0604020202020204" pitchFamily="34" charset="0"/>
                      </a:endParaRPr>
                    </a:p>
                  </a:txBody>
                  <a:tcPr>
                    <a:lnR w="12700" cap="flat" cmpd="sng" algn="ctr">
                      <a:solidFill>
                        <a:schemeClr val="tx1">
                          <a:lumMod val="50000"/>
                          <a:lumOff val="50000"/>
                        </a:schemeClr>
                      </a:solidFill>
                      <a:prstDash val="solid"/>
                      <a:round/>
                      <a:headEnd type="none" w="med" len="med"/>
                      <a:tailEnd type="none" w="med" len="med"/>
                    </a:lnR>
                  </a:tcPr>
                </a:tc>
                <a:extLst>
                  <a:ext uri="{0D108BD9-81ED-4DB2-BD59-A6C34878D82A}">
                    <a16:rowId xmlns:a16="http://schemas.microsoft.com/office/drawing/2014/main" val="10005"/>
                  </a:ext>
                </a:extLst>
              </a:tr>
              <a:tr h="885601">
                <a:tc vMerge="1">
                  <a:txBody>
                    <a:bodyPr/>
                    <a:lstStyle/>
                    <a:p>
                      <a:endParaRPr lang="en-GB"/>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1400" kern="1200" dirty="0" smtClean="0">
                          <a:solidFill>
                            <a:schemeClr val="tx2"/>
                          </a:solidFill>
                          <a:latin typeface="Arial" charset="0"/>
                          <a:ea typeface="Arial" charset="0"/>
                          <a:cs typeface="Arial" charset="0"/>
                        </a:rPr>
                        <a:t>An Action Rapporteur will be appointed by the COST Association and will perform the evaluation remotely based on a report prepared by the Action Chair</a:t>
                      </a:r>
                      <a:endParaRPr lang="en-GB" sz="1400" kern="1200" dirty="0">
                        <a:solidFill>
                          <a:schemeClr val="tx2"/>
                        </a:solidFill>
                        <a:latin typeface="Arial" charset="0"/>
                        <a:ea typeface="Arial" charset="0"/>
                        <a:cs typeface="Arial" charset="0"/>
                      </a:endParaRPr>
                    </a:p>
                  </a:txBody>
                  <a:tcPr marL="68580" marR="68580" marT="34290" marB="34290"/>
                </a:tc>
                <a:tc vMerge="1">
                  <a:txBody>
                    <a:bodyPr/>
                    <a:lstStyle/>
                    <a:p>
                      <a:pPr marL="0" marR="0" indent="0" algn="just" defTabSz="457200" rtl="0" eaLnBrk="1" fontAlgn="auto" latinLnBrk="0" hangingPunct="1">
                        <a:lnSpc>
                          <a:spcPct val="100000"/>
                        </a:lnSpc>
                        <a:spcBef>
                          <a:spcPts val="0"/>
                        </a:spcBef>
                        <a:spcAft>
                          <a:spcPts val="0"/>
                        </a:spcAft>
                        <a:buClrTx/>
                        <a:buSzTx/>
                        <a:buFontTx/>
                        <a:buNone/>
                        <a:tabLst/>
                        <a:defRPr/>
                      </a:pPr>
                      <a:endParaRPr lang="en-GB" sz="800" dirty="0">
                        <a:solidFill>
                          <a:schemeClr val="tx1">
                            <a:lumMod val="75000"/>
                            <a:lumOff val="25000"/>
                          </a:schemeClr>
                        </a:solidFill>
                        <a:latin typeface="Arial" panose="020B0604020202020204" pitchFamily="34" charset="0"/>
                        <a:cs typeface="Arial" panose="020B0604020202020204" pitchFamily="34" charset="0"/>
                      </a:endParaRPr>
                    </a:p>
                  </a:txBody>
                  <a:tcPr>
                    <a:lnR w="12700" cap="flat" cmpd="sng" algn="ctr">
                      <a:solidFill>
                        <a:schemeClr val="tx1">
                          <a:lumMod val="50000"/>
                          <a:lumOff val="50000"/>
                        </a:schemeClr>
                      </a:solidFill>
                      <a:prstDash val="solid"/>
                      <a:round/>
                      <a:headEnd type="none" w="med" len="med"/>
                      <a:tailEnd type="none" w="med" len="med"/>
                    </a:lnR>
                    <a:lnB w="1270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799482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1160526" y="272307"/>
            <a:ext cx="5772934" cy="424732"/>
          </a:xfrm>
          <a:prstGeom prst="rect">
            <a:avLst/>
          </a:prstGeom>
          <a:noFill/>
        </p:spPr>
        <p:txBody>
          <a:bodyPr wrap="square"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spc="225" dirty="0" smtClean="0">
                <a:solidFill>
                  <a:schemeClr val="accent2">
                    <a:lumMod val="75000"/>
                  </a:schemeClr>
                </a:solidFill>
              </a:rPr>
              <a:t>GRANT PERIODS</a:t>
            </a:r>
            <a:endParaRPr lang="en-GB" sz="2400" spc="225" dirty="0">
              <a:solidFill>
                <a:schemeClr val="accent2">
                  <a:lumMod val="75000"/>
                </a:schemeClr>
              </a:solidFill>
            </a:endParaRPr>
          </a:p>
        </p:txBody>
      </p:sp>
      <p:cxnSp>
        <p:nvCxnSpPr>
          <p:cNvPr id="6" name="Straight Connector 5"/>
          <p:cNvCxnSpPr/>
          <p:nvPr/>
        </p:nvCxnSpPr>
        <p:spPr>
          <a:xfrm>
            <a:off x="0" y="887353"/>
            <a:ext cx="9144000" cy="0"/>
          </a:xfrm>
          <a:prstGeom prst="line">
            <a:avLst/>
          </a:prstGeom>
          <a:ln w="57150">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5" name="Content Placeholder 1"/>
          <p:cNvSpPr txBox="1">
            <a:spLocks/>
          </p:cNvSpPr>
          <p:nvPr/>
        </p:nvSpPr>
        <p:spPr>
          <a:xfrm>
            <a:off x="737593" y="1555996"/>
            <a:ext cx="7668815" cy="4170549"/>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eaLnBrk="0" hangingPunct="0">
              <a:spcBef>
                <a:spcPct val="50000"/>
              </a:spcBef>
              <a:buFont typeface="Arial"/>
              <a:buNone/>
            </a:pPr>
            <a:r>
              <a:rPr lang="en-US" dirty="0" smtClean="0">
                <a:solidFill>
                  <a:srgbClr val="737373"/>
                </a:solidFill>
                <a:ea typeface="Coming Soon"/>
                <a:cs typeface="Andalus" panose="02020603050405020304" pitchFamily="18" charset="-78"/>
              </a:rPr>
              <a:t>Following</a:t>
            </a:r>
            <a:r>
              <a:rPr lang="en-US" sz="2000" dirty="0" smtClean="0">
                <a:solidFill>
                  <a:srgbClr val="737373"/>
                </a:solidFill>
              </a:rPr>
              <a:t> </a:t>
            </a:r>
            <a:r>
              <a:rPr lang="en-US" dirty="0" smtClean="0">
                <a:solidFill>
                  <a:srgbClr val="737373"/>
                </a:solidFill>
                <a:ea typeface="Coming Soon"/>
                <a:cs typeface="Andalus" panose="02020603050405020304" pitchFamily="18" charset="-78"/>
              </a:rPr>
              <a:t>Grant Periods:</a:t>
            </a:r>
          </a:p>
          <a:p>
            <a:pPr marL="0" indent="0" eaLnBrk="0" hangingPunct="0">
              <a:spcBef>
                <a:spcPct val="50000"/>
              </a:spcBef>
              <a:buFont typeface="Arial"/>
              <a:buNone/>
            </a:pPr>
            <a:endParaRPr lang="en-US" sz="1000" dirty="0" smtClean="0">
              <a:solidFill>
                <a:schemeClr val="tx1">
                  <a:lumMod val="65000"/>
                  <a:lumOff val="35000"/>
                </a:schemeClr>
              </a:solidFill>
              <a:ea typeface="Coming Soon"/>
              <a:cs typeface="Andalus" panose="02020603050405020304" pitchFamily="18" charset="-78"/>
            </a:endParaRPr>
          </a:p>
          <a:p>
            <a:pPr marL="0" indent="0" eaLnBrk="0" hangingPunct="0">
              <a:spcBef>
                <a:spcPct val="50000"/>
              </a:spcBef>
              <a:buFont typeface="Arial"/>
              <a:buNone/>
            </a:pPr>
            <a:r>
              <a:rPr lang="en-US" dirty="0" smtClean="0">
                <a:solidFill>
                  <a:schemeClr val="bg1">
                    <a:lumMod val="85000"/>
                  </a:schemeClr>
                </a:solidFill>
                <a:ea typeface="Coming Soon"/>
                <a:cs typeface="Andalus" panose="02020603050405020304" pitchFamily="18" charset="-78"/>
              </a:rPr>
              <a:t>GP1:	01 </a:t>
            </a:r>
            <a:r>
              <a:rPr lang="en-US" smtClean="0">
                <a:solidFill>
                  <a:schemeClr val="bg1">
                    <a:lumMod val="85000"/>
                  </a:schemeClr>
                </a:solidFill>
                <a:ea typeface="Coming Soon"/>
                <a:cs typeface="Andalus" panose="02020603050405020304" pitchFamily="18" charset="-78"/>
              </a:rPr>
              <a:t>/ 11 </a:t>
            </a:r>
            <a:r>
              <a:rPr lang="en-US" dirty="0" smtClean="0">
                <a:solidFill>
                  <a:schemeClr val="bg1">
                    <a:lumMod val="85000"/>
                  </a:schemeClr>
                </a:solidFill>
                <a:ea typeface="Coming Soon"/>
                <a:cs typeface="Andalus" panose="02020603050405020304" pitchFamily="18" charset="-78"/>
              </a:rPr>
              <a:t>/ 2016 </a:t>
            </a:r>
            <a:r>
              <a:rPr lang="en-US" dirty="0" smtClean="0">
                <a:solidFill>
                  <a:schemeClr val="bg1">
                    <a:lumMod val="85000"/>
                  </a:schemeClr>
                </a:solidFill>
                <a:ea typeface="Coming Soon"/>
                <a:cs typeface="Andalus" panose="02020603050405020304" pitchFamily="18" charset="-78"/>
                <a:sym typeface="Wingdings" panose="05000000000000000000" pitchFamily="2" charset="2"/>
              </a:rPr>
              <a:t></a:t>
            </a:r>
            <a:r>
              <a:rPr lang="en-US" dirty="0" smtClean="0">
                <a:solidFill>
                  <a:schemeClr val="bg1">
                    <a:lumMod val="85000"/>
                  </a:schemeClr>
                </a:solidFill>
                <a:ea typeface="Coming Soon"/>
                <a:cs typeface="Andalus" panose="02020603050405020304" pitchFamily="18" charset="-78"/>
              </a:rPr>
              <a:t> 30 / 04 / 2017</a:t>
            </a:r>
          </a:p>
          <a:p>
            <a:pPr marL="0" indent="0" eaLnBrk="0" hangingPunct="0">
              <a:spcBef>
                <a:spcPct val="50000"/>
              </a:spcBef>
              <a:buFont typeface="Arial"/>
              <a:buNone/>
            </a:pPr>
            <a:r>
              <a:rPr lang="en-US" dirty="0" smtClean="0">
                <a:solidFill>
                  <a:schemeClr val="bg1">
                    <a:lumMod val="65000"/>
                  </a:schemeClr>
                </a:solidFill>
                <a:ea typeface="Coming Soon"/>
                <a:cs typeface="Andalus" panose="02020603050405020304" pitchFamily="18" charset="-78"/>
              </a:rPr>
              <a:t>GP2:	01 / 05 / 2017 </a:t>
            </a:r>
            <a:r>
              <a:rPr lang="en-US" dirty="0" smtClean="0">
                <a:solidFill>
                  <a:schemeClr val="bg1">
                    <a:lumMod val="65000"/>
                  </a:schemeClr>
                </a:solidFill>
                <a:ea typeface="Coming Soon"/>
                <a:cs typeface="Andalus" panose="02020603050405020304" pitchFamily="18" charset="-78"/>
                <a:sym typeface="Wingdings" panose="05000000000000000000" pitchFamily="2" charset="2"/>
              </a:rPr>
              <a:t></a:t>
            </a:r>
            <a:r>
              <a:rPr lang="en-US" dirty="0" smtClean="0">
                <a:solidFill>
                  <a:schemeClr val="bg1">
                    <a:lumMod val="65000"/>
                  </a:schemeClr>
                </a:solidFill>
                <a:ea typeface="Coming Soon"/>
                <a:cs typeface="Andalus" panose="02020603050405020304" pitchFamily="18" charset="-78"/>
              </a:rPr>
              <a:t> 30 / 04 / 2018</a:t>
            </a:r>
          </a:p>
          <a:p>
            <a:pPr marL="0" indent="0" eaLnBrk="0" hangingPunct="0">
              <a:spcBef>
                <a:spcPct val="50000"/>
              </a:spcBef>
              <a:buFont typeface="Arial"/>
              <a:buNone/>
            </a:pPr>
            <a:r>
              <a:rPr lang="en-US" dirty="0" smtClean="0">
                <a:solidFill>
                  <a:srgbClr val="737373"/>
                </a:solidFill>
                <a:ea typeface="Coming Soon"/>
                <a:cs typeface="Andalus" panose="02020603050405020304" pitchFamily="18" charset="-78"/>
              </a:rPr>
              <a:t>GP3:	01 / 05 / 2018 </a:t>
            </a:r>
            <a:r>
              <a:rPr lang="en-US" dirty="0" smtClean="0">
                <a:solidFill>
                  <a:srgbClr val="737373"/>
                </a:solidFill>
                <a:ea typeface="Coming Soon"/>
                <a:cs typeface="Andalus" panose="02020603050405020304" pitchFamily="18" charset="-78"/>
                <a:sym typeface="Wingdings" panose="05000000000000000000" pitchFamily="2" charset="2"/>
              </a:rPr>
              <a:t></a:t>
            </a:r>
            <a:r>
              <a:rPr lang="en-US" dirty="0" smtClean="0">
                <a:solidFill>
                  <a:srgbClr val="737373"/>
                </a:solidFill>
                <a:ea typeface="Coming Soon"/>
                <a:cs typeface="Andalus" panose="02020603050405020304" pitchFamily="18" charset="-78"/>
              </a:rPr>
              <a:t> 30 / 04 / 2019</a:t>
            </a:r>
          </a:p>
          <a:p>
            <a:pPr marL="0" indent="0" eaLnBrk="0" hangingPunct="0">
              <a:spcBef>
                <a:spcPct val="50000"/>
              </a:spcBef>
              <a:buNone/>
            </a:pPr>
            <a:r>
              <a:rPr lang="en-US" dirty="0" smtClean="0">
                <a:solidFill>
                  <a:srgbClr val="737373"/>
                </a:solidFill>
                <a:ea typeface="Coming Soon"/>
                <a:cs typeface="Andalus" panose="02020603050405020304" pitchFamily="18" charset="-78"/>
              </a:rPr>
              <a:t>GP4:</a:t>
            </a:r>
            <a:r>
              <a:rPr lang="en-US" dirty="0">
                <a:solidFill>
                  <a:srgbClr val="737373"/>
                </a:solidFill>
                <a:ea typeface="Coming Soon"/>
                <a:cs typeface="Andalus" panose="02020603050405020304" pitchFamily="18" charset="-78"/>
              </a:rPr>
              <a:t>	01 / 05 / </a:t>
            </a:r>
            <a:r>
              <a:rPr lang="en-US" dirty="0" smtClean="0">
                <a:solidFill>
                  <a:srgbClr val="737373"/>
                </a:solidFill>
                <a:ea typeface="Coming Soon"/>
                <a:cs typeface="Andalus" panose="02020603050405020304" pitchFamily="18" charset="-78"/>
              </a:rPr>
              <a:t>2019 </a:t>
            </a:r>
            <a:r>
              <a:rPr lang="en-US" dirty="0">
                <a:solidFill>
                  <a:srgbClr val="737373"/>
                </a:solidFill>
                <a:ea typeface="Coming Soon"/>
                <a:cs typeface="Andalus" panose="02020603050405020304" pitchFamily="18" charset="-78"/>
                <a:sym typeface="Wingdings" panose="05000000000000000000" pitchFamily="2" charset="2"/>
              </a:rPr>
              <a:t></a:t>
            </a:r>
            <a:r>
              <a:rPr lang="en-US" dirty="0">
                <a:solidFill>
                  <a:srgbClr val="737373"/>
                </a:solidFill>
                <a:ea typeface="Coming Soon"/>
                <a:cs typeface="Andalus" panose="02020603050405020304" pitchFamily="18" charset="-78"/>
              </a:rPr>
              <a:t> 30 / 04 / </a:t>
            </a:r>
            <a:r>
              <a:rPr lang="en-US" dirty="0" smtClean="0">
                <a:solidFill>
                  <a:srgbClr val="737373"/>
                </a:solidFill>
                <a:ea typeface="Coming Soon"/>
                <a:cs typeface="Andalus" panose="02020603050405020304" pitchFamily="18" charset="-78"/>
              </a:rPr>
              <a:t>2020</a:t>
            </a:r>
            <a:endParaRPr lang="en-US" sz="1600" dirty="0" smtClean="0">
              <a:solidFill>
                <a:srgbClr val="FF0000"/>
              </a:solidFill>
              <a:ea typeface="Coming Soon"/>
              <a:cs typeface="Andalus" panose="02020603050405020304" pitchFamily="18" charset="-78"/>
            </a:endParaRPr>
          </a:p>
          <a:p>
            <a:pPr marL="0" indent="0" eaLnBrk="0" hangingPunct="0">
              <a:spcBef>
                <a:spcPct val="50000"/>
              </a:spcBef>
              <a:buNone/>
            </a:pPr>
            <a:r>
              <a:rPr lang="en-US" dirty="0" smtClean="0">
                <a:solidFill>
                  <a:srgbClr val="737373"/>
                </a:solidFill>
                <a:ea typeface="Coming Soon"/>
                <a:cs typeface="Andalus" panose="02020603050405020304" pitchFamily="18" charset="-78"/>
              </a:rPr>
              <a:t>GP5:</a:t>
            </a:r>
            <a:r>
              <a:rPr lang="en-US" dirty="0">
                <a:solidFill>
                  <a:srgbClr val="737373"/>
                </a:solidFill>
                <a:ea typeface="Coming Soon"/>
                <a:cs typeface="Andalus" panose="02020603050405020304" pitchFamily="18" charset="-78"/>
              </a:rPr>
              <a:t>	01 / 05 / </a:t>
            </a:r>
            <a:r>
              <a:rPr lang="en-US" dirty="0" smtClean="0">
                <a:solidFill>
                  <a:srgbClr val="737373"/>
                </a:solidFill>
                <a:ea typeface="Coming Soon"/>
                <a:cs typeface="Andalus" panose="02020603050405020304" pitchFamily="18" charset="-78"/>
              </a:rPr>
              <a:t>2020 </a:t>
            </a:r>
            <a:r>
              <a:rPr lang="en-US" dirty="0">
                <a:solidFill>
                  <a:srgbClr val="737373"/>
                </a:solidFill>
                <a:ea typeface="Coming Soon"/>
                <a:cs typeface="Andalus" panose="02020603050405020304" pitchFamily="18" charset="-78"/>
                <a:sym typeface="Wingdings" panose="05000000000000000000" pitchFamily="2" charset="2"/>
              </a:rPr>
              <a:t></a:t>
            </a:r>
            <a:r>
              <a:rPr lang="en-US" dirty="0">
                <a:solidFill>
                  <a:srgbClr val="737373"/>
                </a:solidFill>
                <a:ea typeface="Coming Soon"/>
                <a:cs typeface="Andalus" panose="02020603050405020304" pitchFamily="18" charset="-78"/>
              </a:rPr>
              <a:t> </a:t>
            </a:r>
            <a:r>
              <a:rPr lang="en-US" dirty="0" smtClean="0">
                <a:solidFill>
                  <a:srgbClr val="FF0000"/>
                </a:solidFill>
                <a:ea typeface="Coming Soon"/>
                <a:cs typeface="Andalus" panose="02020603050405020304" pitchFamily="18" charset="-78"/>
              </a:rPr>
              <a:t>16 / 10 </a:t>
            </a:r>
            <a:r>
              <a:rPr lang="en-US" dirty="0">
                <a:solidFill>
                  <a:srgbClr val="FF0000"/>
                </a:solidFill>
                <a:ea typeface="Coming Soon"/>
                <a:cs typeface="Andalus" panose="02020603050405020304" pitchFamily="18" charset="-78"/>
              </a:rPr>
              <a:t>/ 2020 </a:t>
            </a:r>
            <a:r>
              <a:rPr lang="en-US" sz="1400" dirty="0">
                <a:solidFill>
                  <a:srgbClr val="FF0000"/>
                </a:solidFill>
                <a:ea typeface="Coming Soon"/>
                <a:cs typeface="Andalus" panose="02020603050405020304" pitchFamily="18" charset="-78"/>
              </a:rPr>
              <a:t>(Action end date)</a:t>
            </a:r>
          </a:p>
          <a:p>
            <a:pPr marL="0" indent="0" eaLnBrk="0" hangingPunct="0">
              <a:spcBef>
                <a:spcPct val="50000"/>
              </a:spcBef>
              <a:buNone/>
            </a:pPr>
            <a:endParaRPr lang="en-US" sz="1600" dirty="0" smtClean="0">
              <a:solidFill>
                <a:srgbClr val="FF0000"/>
              </a:solidFill>
              <a:ea typeface="Coming Soon"/>
              <a:cs typeface="Andalus" panose="02020603050405020304" pitchFamily="18" charset="-78"/>
            </a:endParaRPr>
          </a:p>
        </p:txBody>
      </p:sp>
    </p:spTree>
    <p:extLst>
      <p:ext uri="{BB962C8B-B14F-4D97-AF65-F5344CB8AC3E}">
        <p14:creationId xmlns:p14="http://schemas.microsoft.com/office/powerpoint/2010/main" val="21508429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1160526" y="272307"/>
            <a:ext cx="5772934" cy="424732"/>
          </a:xfrm>
          <a:prstGeom prst="rect">
            <a:avLst/>
          </a:prstGeom>
          <a:noFill/>
        </p:spPr>
        <p:txBody>
          <a:bodyPr wrap="square"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spc="225" dirty="0" smtClean="0">
                <a:solidFill>
                  <a:schemeClr val="accent2">
                    <a:lumMod val="75000"/>
                  </a:schemeClr>
                </a:solidFill>
              </a:rPr>
              <a:t>GP2: Amendment (top-up)</a:t>
            </a:r>
            <a:endParaRPr lang="en-GB" sz="2400" spc="225" dirty="0">
              <a:solidFill>
                <a:schemeClr val="accent2">
                  <a:lumMod val="75000"/>
                </a:schemeClr>
              </a:solidFill>
            </a:endParaRPr>
          </a:p>
        </p:txBody>
      </p:sp>
      <p:cxnSp>
        <p:nvCxnSpPr>
          <p:cNvPr id="6" name="Straight Connector 5"/>
          <p:cNvCxnSpPr/>
          <p:nvPr/>
        </p:nvCxnSpPr>
        <p:spPr>
          <a:xfrm>
            <a:off x="0" y="887353"/>
            <a:ext cx="9144000" cy="0"/>
          </a:xfrm>
          <a:prstGeom prst="line">
            <a:avLst/>
          </a:prstGeom>
          <a:ln w="57150">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7" name="Content Placeholder 1"/>
          <p:cNvSpPr txBox="1">
            <a:spLocks/>
          </p:cNvSpPr>
          <p:nvPr/>
        </p:nvSpPr>
        <p:spPr>
          <a:xfrm>
            <a:off x="150920" y="969201"/>
            <a:ext cx="8904303" cy="168163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Clr>
                <a:srgbClr val="DD5C30"/>
              </a:buClr>
              <a:buNone/>
            </a:pPr>
            <a:r>
              <a:rPr lang="en-GB" sz="1600" dirty="0" smtClean="0">
                <a:solidFill>
                  <a:srgbClr val="737373"/>
                </a:solidFill>
              </a:rPr>
              <a:t>The </a:t>
            </a:r>
            <a:r>
              <a:rPr lang="en-GB" sz="1600" dirty="0">
                <a:solidFill>
                  <a:srgbClr val="737373"/>
                </a:solidFill>
              </a:rPr>
              <a:t>COST Association has been granted extra budget (EUR 6.67 million) from the </a:t>
            </a:r>
            <a:r>
              <a:rPr lang="en-GB" sz="1600" dirty="0" smtClean="0">
                <a:solidFill>
                  <a:srgbClr val="737373"/>
                </a:solidFill>
              </a:rPr>
              <a:t>EC. </a:t>
            </a:r>
          </a:p>
          <a:p>
            <a:pPr marL="0" indent="0">
              <a:buClr>
                <a:srgbClr val="DD5C30"/>
              </a:buClr>
              <a:buNone/>
            </a:pPr>
            <a:r>
              <a:rPr lang="en-GB" sz="1600" dirty="0" smtClean="0">
                <a:solidFill>
                  <a:srgbClr val="737373"/>
                </a:solidFill>
              </a:rPr>
              <a:t>It </a:t>
            </a:r>
            <a:r>
              <a:rPr lang="en-GB" sz="1600" dirty="0">
                <a:solidFill>
                  <a:srgbClr val="737373"/>
                </a:solidFill>
              </a:rPr>
              <a:t>has been decided to allocate this additional budget focussing on Networking Activities mainly by increasing the budget provided to all running COST Actions. </a:t>
            </a:r>
            <a:endParaRPr lang="en-GB" sz="1600" dirty="0" smtClean="0">
              <a:solidFill>
                <a:srgbClr val="737373"/>
              </a:solidFill>
            </a:endParaRPr>
          </a:p>
          <a:p>
            <a:pPr marL="0" indent="0">
              <a:buClr>
                <a:srgbClr val="DD5C30"/>
              </a:buClr>
              <a:buNone/>
            </a:pPr>
            <a:r>
              <a:rPr lang="en-GB" sz="1600" dirty="0" smtClean="0">
                <a:solidFill>
                  <a:srgbClr val="737373"/>
                </a:solidFill>
              </a:rPr>
              <a:t>(new instrument ITC Conference Grants)</a:t>
            </a:r>
          </a:p>
          <a:p>
            <a:pPr marL="285750" indent="-285750">
              <a:buClr>
                <a:srgbClr val="DD5C30"/>
              </a:buClr>
              <a:buFont typeface="Wingdings" panose="05000000000000000000" pitchFamily="2" charset="2"/>
              <a:buChar char="§"/>
            </a:pPr>
            <a:r>
              <a:rPr lang="en-US" sz="1600" dirty="0" smtClean="0">
                <a:solidFill>
                  <a:srgbClr val="737373"/>
                </a:solidFill>
              </a:rPr>
              <a:t>2nd </a:t>
            </a:r>
            <a:r>
              <a:rPr lang="en-US" sz="1600" dirty="0">
                <a:solidFill>
                  <a:srgbClr val="737373"/>
                </a:solidFill>
              </a:rPr>
              <a:t>Grant period</a:t>
            </a:r>
            <a:r>
              <a:rPr lang="en-US" sz="1600" i="1" dirty="0">
                <a:solidFill>
                  <a:srgbClr val="737373"/>
                </a:solidFill>
              </a:rPr>
              <a:t>: 01/05/2017 – 30/04/2018 </a:t>
            </a:r>
            <a:endParaRPr lang="en-US" sz="1600" i="1" dirty="0" smtClean="0">
              <a:solidFill>
                <a:srgbClr val="737373"/>
              </a:solidFill>
            </a:endParaRPr>
          </a:p>
        </p:txBody>
      </p:sp>
      <p:pic>
        <p:nvPicPr>
          <p:cNvPr id="2" name="Picture 1"/>
          <p:cNvPicPr>
            <a:picLocks noChangeAspect="1"/>
          </p:cNvPicPr>
          <p:nvPr/>
        </p:nvPicPr>
        <p:blipFill>
          <a:blip r:embed="rId2"/>
          <a:stretch>
            <a:fillRect/>
          </a:stretch>
        </p:blipFill>
        <p:spPr>
          <a:xfrm>
            <a:off x="350819" y="2650836"/>
            <a:ext cx="6582641" cy="3035458"/>
          </a:xfrm>
          <a:prstGeom prst="rect">
            <a:avLst/>
          </a:prstGeom>
        </p:spPr>
      </p:pic>
    </p:spTree>
    <p:extLst>
      <p:ext uri="{BB962C8B-B14F-4D97-AF65-F5344CB8AC3E}">
        <p14:creationId xmlns:p14="http://schemas.microsoft.com/office/powerpoint/2010/main" val="12604127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174171" y="272307"/>
            <a:ext cx="8839200" cy="424732"/>
          </a:xfrm>
          <a:prstGeom prst="rect">
            <a:avLst/>
          </a:prstGeom>
          <a:noFill/>
        </p:spPr>
        <p:txBody>
          <a:bodyPr wrap="square"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spc="225" dirty="0" smtClean="0">
                <a:solidFill>
                  <a:schemeClr val="accent2">
                    <a:lumMod val="75000"/>
                  </a:schemeClr>
                </a:solidFill>
              </a:rPr>
              <a:t>NEW : ITC Conference Grants</a:t>
            </a:r>
            <a:endParaRPr lang="en-GB" sz="2400" spc="225" dirty="0">
              <a:solidFill>
                <a:schemeClr val="accent2">
                  <a:lumMod val="75000"/>
                </a:schemeClr>
              </a:solidFill>
            </a:endParaRPr>
          </a:p>
        </p:txBody>
      </p:sp>
      <p:cxnSp>
        <p:nvCxnSpPr>
          <p:cNvPr id="6" name="Straight Connector 5"/>
          <p:cNvCxnSpPr/>
          <p:nvPr/>
        </p:nvCxnSpPr>
        <p:spPr>
          <a:xfrm>
            <a:off x="0" y="887353"/>
            <a:ext cx="9144000" cy="0"/>
          </a:xfrm>
          <a:prstGeom prst="line">
            <a:avLst/>
          </a:prstGeom>
          <a:ln w="57150">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8" name="Text Placeholder 2"/>
          <p:cNvSpPr txBox="1">
            <a:spLocks/>
          </p:cNvSpPr>
          <p:nvPr/>
        </p:nvSpPr>
        <p:spPr>
          <a:xfrm>
            <a:off x="1" y="966381"/>
            <a:ext cx="9144000" cy="1194824"/>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defRPr/>
            </a:pPr>
            <a:r>
              <a:rPr lang="en-US" sz="1800" b="1" dirty="0" smtClean="0">
                <a:solidFill>
                  <a:srgbClr val="E1783C"/>
                </a:solidFill>
              </a:rPr>
              <a:t>User Guide  : </a:t>
            </a:r>
            <a:r>
              <a:rPr lang="en-US" sz="1800" u="sng" dirty="0" smtClean="0">
                <a:solidFill>
                  <a:schemeClr val="accent2">
                    <a:lumMod val="60000"/>
                    <a:lumOff val="40000"/>
                  </a:schemeClr>
                </a:solidFill>
              </a:rPr>
              <a:t>http</a:t>
            </a:r>
            <a:r>
              <a:rPr lang="en-US" sz="1800" u="sng" dirty="0">
                <a:solidFill>
                  <a:schemeClr val="accent2">
                    <a:lumMod val="60000"/>
                    <a:lumOff val="40000"/>
                  </a:schemeClr>
                </a:solidFill>
              </a:rPr>
              <a:t>://www.cost.eu/ITC_conferencegrants_userguide </a:t>
            </a:r>
          </a:p>
          <a:p>
            <a:pPr marL="0" indent="0" algn="just">
              <a:buNone/>
              <a:defRPr/>
            </a:pPr>
            <a:r>
              <a:rPr lang="en-GB" sz="1800" dirty="0" smtClean="0"/>
              <a:t>MC can nominate a ITC Conference Grants coordinator (by default it is MC Chair)</a:t>
            </a:r>
          </a:p>
        </p:txBody>
      </p:sp>
      <p:sp>
        <p:nvSpPr>
          <p:cNvPr id="7" name="Content Placeholder 1"/>
          <p:cNvSpPr txBox="1">
            <a:spLocks/>
          </p:cNvSpPr>
          <p:nvPr/>
        </p:nvSpPr>
        <p:spPr>
          <a:xfrm>
            <a:off x="174171" y="1945123"/>
            <a:ext cx="8770044" cy="3673280"/>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defRPr/>
            </a:pPr>
            <a:r>
              <a:rPr lang="en-GB" sz="2200" dirty="0" smtClean="0"/>
              <a:t>Aimed at supporting </a:t>
            </a:r>
            <a:r>
              <a:rPr lang="en-GB" sz="2200" b="1" dirty="0" smtClean="0"/>
              <a:t>PhD students </a:t>
            </a:r>
            <a:r>
              <a:rPr lang="en-GB" sz="2200" dirty="0" smtClean="0"/>
              <a:t>and </a:t>
            </a:r>
            <a:r>
              <a:rPr lang="en-GB" sz="2200" b="1" dirty="0" smtClean="0"/>
              <a:t>ECI researchers </a:t>
            </a:r>
            <a:r>
              <a:rPr lang="en-GB" sz="2200" dirty="0" smtClean="0"/>
              <a:t>from </a:t>
            </a:r>
            <a:r>
              <a:rPr lang="en-GB" sz="2200" b="1" dirty="0" smtClean="0"/>
              <a:t>Participating ITCs</a:t>
            </a:r>
          </a:p>
          <a:p>
            <a:pPr algn="just">
              <a:defRPr/>
            </a:pPr>
            <a:r>
              <a:rPr lang="en-GB" sz="2200" dirty="0" smtClean="0"/>
              <a:t>to attend international science and technology related conferences not specifically organised by the COST Action.</a:t>
            </a:r>
          </a:p>
          <a:p>
            <a:pPr marL="457200" lvl="1" indent="0" algn="just">
              <a:spcBef>
                <a:spcPct val="20000"/>
              </a:spcBef>
              <a:buClr>
                <a:schemeClr val="accent1"/>
              </a:buClr>
              <a:buFont typeface="Arial"/>
              <a:buNone/>
              <a:defRPr/>
            </a:pPr>
            <a:endParaRPr lang="en-GB" sz="2000" dirty="0" smtClean="0">
              <a:solidFill>
                <a:schemeClr val="accent1"/>
              </a:solidFill>
            </a:endParaRPr>
          </a:p>
          <a:p>
            <a:pPr marL="0" indent="0" algn="just">
              <a:buFont typeface="Arial"/>
              <a:buNone/>
              <a:defRPr/>
            </a:pPr>
            <a:r>
              <a:rPr lang="en-GB" sz="1800" b="1" dirty="0" smtClean="0">
                <a:solidFill>
                  <a:schemeClr val="accent1"/>
                </a:solidFill>
              </a:rPr>
              <a:t>The applicant must:</a:t>
            </a:r>
          </a:p>
          <a:p>
            <a:pPr marL="457200" indent="-457200" algn="just">
              <a:buFont typeface="+mj-lt"/>
              <a:buAutoNum type="arabicPeriod"/>
              <a:defRPr/>
            </a:pPr>
            <a:r>
              <a:rPr lang="en-GB" sz="1800" dirty="0" smtClean="0"/>
              <a:t>make an oral/poster presentation at the conference in question on the topic of the Action and must acknowledge COST</a:t>
            </a:r>
          </a:p>
          <a:p>
            <a:pPr marL="457200" indent="-457200" algn="just">
              <a:buFont typeface="+mj-lt"/>
              <a:buAutoNum type="arabicPeriod"/>
              <a:defRPr/>
            </a:pPr>
            <a:r>
              <a:rPr lang="en-GB" sz="1800" dirty="0" smtClean="0"/>
              <a:t>be listed in the official event/conference programme.</a:t>
            </a:r>
            <a:r>
              <a:rPr lang="en-GB" sz="2200" b="1" dirty="0" smtClean="0"/>
              <a:t> </a:t>
            </a:r>
          </a:p>
          <a:p>
            <a:pPr marL="457200" indent="-457200" algn="just">
              <a:buFont typeface="+mj-lt"/>
              <a:buAutoNum type="arabicPeriod"/>
              <a:defRPr/>
            </a:pPr>
            <a:r>
              <a:rPr lang="en-GB" sz="1800" dirty="0"/>
              <a:t>Fill </a:t>
            </a:r>
            <a:r>
              <a:rPr lang="en-GB" sz="1800" dirty="0" smtClean="0"/>
              <a:t>an </a:t>
            </a:r>
            <a:r>
              <a:rPr lang="en-GB" sz="1800" dirty="0"/>
              <a:t>application form in </a:t>
            </a:r>
            <a:r>
              <a:rPr lang="en-GB" sz="1800" dirty="0" smtClean="0"/>
              <a:t>e-cost/ complete a scientific report</a:t>
            </a:r>
            <a:endParaRPr lang="en-GB" sz="2200" b="1" dirty="0" smtClean="0"/>
          </a:p>
          <a:p>
            <a:pPr algn="just">
              <a:defRPr/>
            </a:pPr>
            <a:endParaRPr lang="en-GB" sz="2200" b="1" dirty="0" smtClean="0"/>
          </a:p>
          <a:p>
            <a:pPr algn="just">
              <a:defRPr/>
            </a:pPr>
            <a:endParaRPr lang="en-GB" sz="2200" i="1" dirty="0" smtClean="0"/>
          </a:p>
          <a:p>
            <a:pPr algn="just">
              <a:defRPr/>
            </a:pPr>
            <a:endParaRPr lang="en-GB" sz="2200" b="1" dirty="0"/>
          </a:p>
        </p:txBody>
      </p:sp>
    </p:spTree>
    <p:extLst>
      <p:ext uri="{BB962C8B-B14F-4D97-AF65-F5344CB8AC3E}">
        <p14:creationId xmlns:p14="http://schemas.microsoft.com/office/powerpoint/2010/main" val="42177910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30714" y="5358956"/>
            <a:ext cx="688769" cy="13597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noFill/>
            </a:endParaRPr>
          </a:p>
        </p:txBody>
      </p:sp>
      <p:sp>
        <p:nvSpPr>
          <p:cNvPr id="3" name="Title 2"/>
          <p:cNvSpPr>
            <a:spLocks noGrp="1"/>
          </p:cNvSpPr>
          <p:nvPr>
            <p:ph type="title"/>
          </p:nvPr>
        </p:nvSpPr>
        <p:spPr>
          <a:xfrm>
            <a:off x="5213270" y="493898"/>
            <a:ext cx="4703188" cy="587767"/>
          </a:xfrm>
        </p:spPr>
        <p:txBody>
          <a:bodyPr/>
          <a:lstStyle/>
          <a:p>
            <a:r>
              <a:rPr lang="en-GB" dirty="0"/>
              <a:t>COST Inclusiveness </a:t>
            </a:r>
            <a:r>
              <a:rPr lang="en-GB" dirty="0" smtClean="0"/>
              <a:t/>
            </a:r>
            <a:br>
              <a:rPr lang="en-GB" dirty="0" smtClean="0"/>
            </a:br>
            <a:r>
              <a:rPr lang="en-GB" dirty="0" smtClean="0"/>
              <a:t>Target Countries (ITC) </a:t>
            </a:r>
            <a:r>
              <a:rPr lang="en-GB" dirty="0"/>
              <a:t/>
            </a:r>
            <a:br>
              <a:rPr lang="en-GB" dirty="0"/>
            </a:br>
            <a:endParaRPr lang="en-GB"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7664"/>
          <a:stretch/>
        </p:blipFill>
        <p:spPr>
          <a:xfrm>
            <a:off x="1212603" y="1375557"/>
            <a:ext cx="7932716" cy="5767443"/>
          </a:xfrm>
          <a:prstGeom prst="rect">
            <a:avLst/>
          </a:prstGeom>
        </p:spPr>
      </p:pic>
    </p:spTree>
    <p:extLst>
      <p:ext uri="{BB962C8B-B14F-4D97-AF65-F5344CB8AC3E}">
        <p14:creationId xmlns:p14="http://schemas.microsoft.com/office/powerpoint/2010/main" val="41639748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1160525" y="272307"/>
            <a:ext cx="7313773" cy="424732"/>
          </a:xfrm>
          <a:prstGeom prst="rect">
            <a:avLst/>
          </a:prstGeom>
          <a:noFill/>
        </p:spPr>
        <p:txBody>
          <a:bodyPr wrap="square"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spc="225" dirty="0" smtClean="0">
                <a:solidFill>
                  <a:schemeClr val="accent2">
                    <a:lumMod val="75000"/>
                  </a:schemeClr>
                </a:solidFill>
              </a:rPr>
              <a:t>COST ASSOCIATION</a:t>
            </a:r>
            <a:endParaRPr lang="en-GB" sz="2400" spc="225" dirty="0">
              <a:solidFill>
                <a:schemeClr val="accent2">
                  <a:lumMod val="75000"/>
                </a:schemeClr>
              </a:solidFill>
            </a:endParaRPr>
          </a:p>
        </p:txBody>
      </p:sp>
      <p:cxnSp>
        <p:nvCxnSpPr>
          <p:cNvPr id="6" name="Straight Connector 5"/>
          <p:cNvCxnSpPr/>
          <p:nvPr/>
        </p:nvCxnSpPr>
        <p:spPr>
          <a:xfrm>
            <a:off x="0" y="887353"/>
            <a:ext cx="9144000" cy="0"/>
          </a:xfrm>
          <a:prstGeom prst="line">
            <a:avLst/>
          </a:prstGeom>
          <a:ln w="57150">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5" name="Text Placeholder 2"/>
          <p:cNvSpPr txBox="1">
            <a:spLocks/>
          </p:cNvSpPr>
          <p:nvPr/>
        </p:nvSpPr>
        <p:spPr>
          <a:xfrm>
            <a:off x="489527" y="551791"/>
            <a:ext cx="7148946" cy="5543854"/>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None/>
              <a:defRPr/>
            </a:pPr>
            <a:endParaRPr lang="en-GB" sz="2400" dirty="0" smtClean="0"/>
          </a:p>
          <a:p>
            <a:pPr algn="just">
              <a:buFont typeface="Wingdings" panose="05000000000000000000" pitchFamily="2" charset="2"/>
              <a:buChar char="v"/>
              <a:defRPr/>
            </a:pPr>
            <a:r>
              <a:rPr lang="en-GB" sz="2400" dirty="0" smtClean="0"/>
              <a:t>New </a:t>
            </a:r>
            <a:r>
              <a:rPr lang="en-GB" sz="2400" dirty="0"/>
              <a:t>President : Prof Dr </a:t>
            </a:r>
            <a:r>
              <a:rPr lang="en-GB" sz="2400" dirty="0" err="1"/>
              <a:t>Sierd</a:t>
            </a:r>
            <a:r>
              <a:rPr lang="en-GB" sz="2400" dirty="0"/>
              <a:t> </a:t>
            </a:r>
            <a:r>
              <a:rPr lang="en-GB" sz="2400" dirty="0" err="1" smtClean="0"/>
              <a:t>Cloetingh</a:t>
            </a:r>
            <a:endParaRPr lang="en-GB" sz="2400" dirty="0" smtClean="0"/>
          </a:p>
          <a:p>
            <a:pPr algn="just">
              <a:buFont typeface="Wingdings" panose="05000000000000000000" pitchFamily="2" charset="2"/>
              <a:buChar char="v"/>
              <a:defRPr/>
            </a:pPr>
            <a:endParaRPr lang="en-GB" sz="2400" dirty="0" smtClean="0"/>
          </a:p>
          <a:p>
            <a:pPr algn="just">
              <a:buFont typeface="Wingdings" panose="05000000000000000000" pitchFamily="2" charset="2"/>
              <a:buChar char="v"/>
              <a:defRPr/>
            </a:pPr>
            <a:r>
              <a:rPr lang="en-GB" sz="2400" dirty="0" smtClean="0"/>
              <a:t>New Director : Dr Ronald de Bruin </a:t>
            </a:r>
          </a:p>
          <a:p>
            <a:pPr marL="0" indent="0" algn="just">
              <a:buNone/>
              <a:defRPr/>
            </a:pPr>
            <a:endParaRPr lang="en-GB" sz="2400" dirty="0" smtClean="0"/>
          </a:p>
          <a:p>
            <a:pPr algn="just">
              <a:buFont typeface="Wingdings" panose="05000000000000000000" pitchFamily="2" charset="2"/>
              <a:buChar char="v"/>
              <a:defRPr/>
            </a:pPr>
            <a:r>
              <a:rPr lang="en-GB" sz="2400" dirty="0"/>
              <a:t>COST FP9 Position Paper published</a:t>
            </a:r>
          </a:p>
          <a:p>
            <a:pPr algn="just">
              <a:buFont typeface="Wingdings" panose="05000000000000000000" pitchFamily="2" charset="2"/>
              <a:buChar char="v"/>
              <a:defRPr/>
            </a:pPr>
            <a:endParaRPr lang="en-GB" sz="2400" dirty="0" smtClean="0"/>
          </a:p>
          <a:p>
            <a:pPr algn="just">
              <a:buFont typeface="Wingdings" panose="05000000000000000000" pitchFamily="2" charset="2"/>
              <a:buChar char="v"/>
              <a:defRPr/>
            </a:pPr>
            <a:r>
              <a:rPr lang="en-GB" sz="2400" dirty="0" smtClean="0"/>
              <a:t>35 new Actions approved under oc-2016-2</a:t>
            </a:r>
          </a:p>
          <a:p>
            <a:pPr marL="0" indent="0" algn="just">
              <a:buNone/>
              <a:defRPr/>
            </a:pPr>
            <a:endParaRPr lang="en-GB" sz="2400" dirty="0"/>
          </a:p>
          <a:p>
            <a:pPr algn="just">
              <a:buFont typeface="Wingdings" panose="05000000000000000000" pitchFamily="2" charset="2"/>
              <a:buChar char="v"/>
              <a:defRPr/>
            </a:pPr>
            <a:r>
              <a:rPr lang="en-GB" sz="2400" dirty="0" smtClean="0"/>
              <a:t>Increase of budget (EUR 6.67 million)</a:t>
            </a:r>
          </a:p>
          <a:p>
            <a:pPr algn="just">
              <a:buFont typeface="Wingdings" panose="05000000000000000000" pitchFamily="2" charset="2"/>
              <a:buChar char="v"/>
              <a:defRPr/>
            </a:pPr>
            <a:endParaRPr lang="en-GB" sz="2400" dirty="0" smtClean="0"/>
          </a:p>
          <a:p>
            <a:pPr algn="just">
              <a:buFont typeface="Wingdings" panose="05000000000000000000" pitchFamily="2" charset="2"/>
              <a:buChar char="v"/>
              <a:defRPr/>
            </a:pPr>
            <a:r>
              <a:rPr lang="en-GB" sz="2400" dirty="0"/>
              <a:t>COST academy</a:t>
            </a:r>
            <a:endParaRPr lang="en-GB" sz="2400" dirty="0" smtClean="0"/>
          </a:p>
        </p:txBody>
      </p:sp>
    </p:spTree>
    <p:extLst>
      <p:ext uri="{BB962C8B-B14F-4D97-AF65-F5344CB8AC3E}">
        <p14:creationId xmlns:p14="http://schemas.microsoft.com/office/powerpoint/2010/main" val="9724944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1160526" y="272307"/>
            <a:ext cx="5772934" cy="424732"/>
          </a:xfrm>
          <a:prstGeom prst="rect">
            <a:avLst/>
          </a:prstGeom>
          <a:noFill/>
        </p:spPr>
        <p:txBody>
          <a:bodyPr wrap="square"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spc="225" dirty="0" smtClean="0">
                <a:solidFill>
                  <a:schemeClr val="accent2">
                    <a:lumMod val="75000"/>
                  </a:schemeClr>
                </a:solidFill>
              </a:rPr>
              <a:t>UPDATES DOCUMENTS</a:t>
            </a:r>
            <a:endParaRPr lang="en-GB" sz="2400" spc="225" dirty="0">
              <a:solidFill>
                <a:schemeClr val="accent2">
                  <a:lumMod val="75000"/>
                </a:schemeClr>
              </a:solidFill>
            </a:endParaRPr>
          </a:p>
        </p:txBody>
      </p:sp>
      <p:cxnSp>
        <p:nvCxnSpPr>
          <p:cNvPr id="6" name="Straight Connector 5"/>
          <p:cNvCxnSpPr/>
          <p:nvPr/>
        </p:nvCxnSpPr>
        <p:spPr>
          <a:xfrm>
            <a:off x="0" y="887353"/>
            <a:ext cx="9144000" cy="0"/>
          </a:xfrm>
          <a:prstGeom prst="line">
            <a:avLst/>
          </a:prstGeom>
          <a:ln w="57150">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7" name="Text Placeholder 2"/>
          <p:cNvSpPr txBox="1">
            <a:spLocks/>
          </p:cNvSpPr>
          <p:nvPr/>
        </p:nvSpPr>
        <p:spPr>
          <a:xfrm>
            <a:off x="1" y="913112"/>
            <a:ext cx="9144000" cy="4227060"/>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None/>
              <a:defRPr/>
            </a:pPr>
            <a:r>
              <a:rPr lang="en-GB" sz="1800" dirty="0">
                <a:solidFill>
                  <a:srgbClr val="56585B"/>
                </a:solidFill>
                <a:latin typeface="Arial" panose="020B0604020202020204" pitchFamily="34" charset="0"/>
                <a:cs typeface="Arial" panose="020B0604020202020204" pitchFamily="34" charset="0"/>
              </a:rPr>
              <a:t>See http://www.cost.eu/participate </a:t>
            </a:r>
            <a:endParaRPr lang="en-GB" sz="1800" dirty="0" smtClean="0">
              <a:solidFill>
                <a:srgbClr val="56585B"/>
              </a:solidFill>
              <a:latin typeface="Arial" panose="020B0604020202020204" pitchFamily="34" charset="0"/>
              <a:cs typeface="Arial" panose="020B0604020202020204" pitchFamily="34" charset="0"/>
            </a:endParaRPr>
          </a:p>
          <a:p>
            <a:pPr marL="0" indent="0" algn="just">
              <a:buNone/>
              <a:defRPr/>
            </a:pPr>
            <a:endParaRPr lang="en-GB" sz="800" dirty="0" smtClean="0"/>
          </a:p>
          <a:p>
            <a:pPr algn="just">
              <a:defRPr/>
            </a:pPr>
            <a:r>
              <a:rPr lang="nl-NL" sz="1800" b="1" dirty="0" smtClean="0">
                <a:solidFill>
                  <a:srgbClr val="E1783C"/>
                </a:solidFill>
              </a:rPr>
              <a:t>Vademecum</a:t>
            </a:r>
          </a:p>
          <a:p>
            <a:pPr marL="0" indent="0" algn="just">
              <a:buNone/>
              <a:defRPr/>
            </a:pPr>
            <a:r>
              <a:rPr lang="nl-NL" sz="1800" u="sng" dirty="0" smtClean="0">
                <a:solidFill>
                  <a:schemeClr val="accent2">
                    <a:lumMod val="60000"/>
                    <a:lumOff val="40000"/>
                  </a:schemeClr>
                </a:solidFill>
              </a:rPr>
              <a:t>http</a:t>
            </a:r>
            <a:r>
              <a:rPr lang="nl-NL" sz="1800" u="sng" dirty="0">
                <a:solidFill>
                  <a:schemeClr val="accent2">
                    <a:lumMod val="60000"/>
                    <a:lumOff val="40000"/>
                  </a:schemeClr>
                </a:solidFill>
              </a:rPr>
              <a:t>://</a:t>
            </a:r>
            <a:r>
              <a:rPr lang="nl-NL" sz="1800" u="sng" dirty="0" smtClean="0">
                <a:solidFill>
                  <a:schemeClr val="accent2">
                    <a:lumMod val="60000"/>
                    <a:lumOff val="40000"/>
                  </a:schemeClr>
                </a:solidFill>
              </a:rPr>
              <a:t>www.cost.eu/download/COSTVademecum </a:t>
            </a:r>
            <a:endParaRPr lang="nl-NL" sz="1800" u="sng" dirty="0">
              <a:solidFill>
                <a:schemeClr val="accent2">
                  <a:lumMod val="60000"/>
                  <a:lumOff val="40000"/>
                </a:schemeClr>
              </a:solidFill>
            </a:endParaRPr>
          </a:p>
          <a:p>
            <a:pPr algn="just">
              <a:defRPr/>
            </a:pPr>
            <a:endParaRPr lang="en-GB" sz="800" dirty="0" smtClean="0"/>
          </a:p>
          <a:p>
            <a:pPr algn="just">
              <a:defRPr/>
            </a:pPr>
            <a:r>
              <a:rPr lang="en-US" sz="1800" b="1" dirty="0" smtClean="0">
                <a:solidFill>
                  <a:srgbClr val="E1783C"/>
                </a:solidFill>
              </a:rPr>
              <a:t>Guidelines </a:t>
            </a:r>
            <a:r>
              <a:rPr lang="en-US" sz="1800" b="1" dirty="0">
                <a:solidFill>
                  <a:srgbClr val="E1783C"/>
                </a:solidFill>
              </a:rPr>
              <a:t>for Action Management, Monitoring and Assessment</a:t>
            </a:r>
          </a:p>
          <a:p>
            <a:pPr marL="0" indent="0" algn="just">
              <a:buNone/>
              <a:defRPr/>
            </a:pPr>
            <a:r>
              <a:rPr lang="en-US" sz="1800" u="sng" dirty="0">
                <a:solidFill>
                  <a:schemeClr val="accent2">
                    <a:lumMod val="60000"/>
                    <a:lumOff val="40000"/>
                  </a:schemeClr>
                </a:solidFill>
              </a:rPr>
              <a:t>http://</a:t>
            </a:r>
            <a:r>
              <a:rPr lang="en-US" sz="1800" u="sng" dirty="0" smtClean="0">
                <a:solidFill>
                  <a:schemeClr val="accent2">
                    <a:lumMod val="60000"/>
                    <a:lumOff val="40000"/>
                  </a:schemeClr>
                </a:solidFill>
              </a:rPr>
              <a:t>www.cost.eu/download/Guidelines_Action_management_monitoring_assessment  </a:t>
            </a:r>
            <a:endParaRPr lang="en-US" sz="1800" u="sng" dirty="0">
              <a:solidFill>
                <a:schemeClr val="accent2">
                  <a:lumMod val="60000"/>
                  <a:lumOff val="40000"/>
                </a:schemeClr>
              </a:solidFill>
            </a:endParaRPr>
          </a:p>
          <a:p>
            <a:pPr algn="just">
              <a:defRPr/>
            </a:pPr>
            <a:endParaRPr lang="en-US" sz="1800" b="1" dirty="0">
              <a:solidFill>
                <a:srgbClr val="DD5C30"/>
              </a:solidFill>
            </a:endParaRPr>
          </a:p>
          <a:p>
            <a:pPr algn="just">
              <a:defRPr/>
            </a:pPr>
            <a:r>
              <a:rPr lang="en-US" sz="1800" b="1" dirty="0" smtClean="0">
                <a:solidFill>
                  <a:srgbClr val="E1783C"/>
                </a:solidFill>
              </a:rPr>
              <a:t>Guidelines </a:t>
            </a:r>
            <a:r>
              <a:rPr lang="en-US" sz="1800" b="1" dirty="0">
                <a:solidFill>
                  <a:srgbClr val="E1783C"/>
                </a:solidFill>
              </a:rPr>
              <a:t>for Dissemination of COST Action Results and Outcomes  </a:t>
            </a:r>
          </a:p>
          <a:p>
            <a:pPr marL="0" indent="0" algn="just">
              <a:buNone/>
              <a:defRPr/>
            </a:pPr>
            <a:r>
              <a:rPr lang="en-US" sz="1800" u="sng" dirty="0">
                <a:solidFill>
                  <a:schemeClr val="accent2">
                    <a:lumMod val="60000"/>
                    <a:lumOff val="40000"/>
                  </a:schemeClr>
                </a:solidFill>
              </a:rPr>
              <a:t>http://</a:t>
            </a:r>
            <a:r>
              <a:rPr lang="en-US" sz="1800" u="sng" dirty="0" smtClean="0">
                <a:solidFill>
                  <a:schemeClr val="accent2">
                    <a:lumMod val="60000"/>
                    <a:lumOff val="40000"/>
                  </a:schemeClr>
                </a:solidFill>
              </a:rPr>
              <a:t>www.cost.eu/download/guidelines_action_dissemination_results_outcomes </a:t>
            </a:r>
          </a:p>
          <a:p>
            <a:pPr marL="0" indent="0" algn="just">
              <a:buNone/>
              <a:defRPr/>
            </a:pPr>
            <a:endParaRPr lang="en-GB" sz="1800" dirty="0" smtClean="0"/>
          </a:p>
          <a:p>
            <a:pPr algn="just">
              <a:defRPr/>
            </a:pPr>
            <a:endParaRPr lang="en-GB" sz="1800" dirty="0" smtClean="0"/>
          </a:p>
        </p:txBody>
      </p:sp>
    </p:spTree>
    <p:extLst>
      <p:ext uri="{BB962C8B-B14F-4D97-AF65-F5344CB8AC3E}">
        <p14:creationId xmlns:p14="http://schemas.microsoft.com/office/powerpoint/2010/main" val="22957849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174171" y="272307"/>
            <a:ext cx="8839200" cy="424732"/>
          </a:xfrm>
          <a:prstGeom prst="rect">
            <a:avLst/>
          </a:prstGeom>
          <a:noFill/>
        </p:spPr>
        <p:txBody>
          <a:bodyPr wrap="square"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spc="225" dirty="0" smtClean="0">
                <a:solidFill>
                  <a:schemeClr val="accent2">
                    <a:lumMod val="75000"/>
                  </a:schemeClr>
                </a:solidFill>
              </a:rPr>
              <a:t>NEW : STSM tool &amp; ITC Conference Grant</a:t>
            </a:r>
            <a:endParaRPr lang="en-GB" sz="2400" spc="225" dirty="0">
              <a:solidFill>
                <a:schemeClr val="accent2">
                  <a:lumMod val="75000"/>
                </a:schemeClr>
              </a:solidFill>
            </a:endParaRPr>
          </a:p>
        </p:txBody>
      </p:sp>
      <p:cxnSp>
        <p:nvCxnSpPr>
          <p:cNvPr id="6" name="Straight Connector 5"/>
          <p:cNvCxnSpPr/>
          <p:nvPr/>
        </p:nvCxnSpPr>
        <p:spPr>
          <a:xfrm>
            <a:off x="0" y="887353"/>
            <a:ext cx="9144000" cy="0"/>
          </a:xfrm>
          <a:prstGeom prst="line">
            <a:avLst/>
          </a:prstGeom>
          <a:ln w="57150">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7" name="Text Placeholder 2"/>
          <p:cNvSpPr txBox="1">
            <a:spLocks/>
          </p:cNvSpPr>
          <p:nvPr/>
        </p:nvSpPr>
        <p:spPr>
          <a:xfrm>
            <a:off x="1" y="1014713"/>
            <a:ext cx="9144000" cy="828602"/>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defRPr/>
            </a:pPr>
            <a:r>
              <a:rPr lang="nl-NL" sz="1800" b="1" dirty="0" smtClean="0">
                <a:solidFill>
                  <a:srgbClr val="E1783C"/>
                </a:solidFill>
              </a:rPr>
              <a:t>Vademecum</a:t>
            </a:r>
          </a:p>
          <a:p>
            <a:pPr marL="0" indent="0" algn="just">
              <a:buNone/>
              <a:defRPr/>
            </a:pPr>
            <a:r>
              <a:rPr lang="nl-NL" sz="1800" u="sng" dirty="0" smtClean="0">
                <a:solidFill>
                  <a:schemeClr val="accent2">
                    <a:lumMod val="60000"/>
                    <a:lumOff val="40000"/>
                  </a:schemeClr>
                </a:solidFill>
              </a:rPr>
              <a:t>http</a:t>
            </a:r>
            <a:r>
              <a:rPr lang="nl-NL" sz="1800" u="sng" dirty="0">
                <a:solidFill>
                  <a:schemeClr val="accent2">
                    <a:lumMod val="60000"/>
                    <a:lumOff val="40000"/>
                  </a:schemeClr>
                </a:solidFill>
              </a:rPr>
              <a:t>://</a:t>
            </a:r>
            <a:r>
              <a:rPr lang="nl-NL" sz="1800" u="sng" dirty="0" smtClean="0">
                <a:solidFill>
                  <a:schemeClr val="accent2">
                    <a:lumMod val="60000"/>
                    <a:lumOff val="40000"/>
                  </a:schemeClr>
                </a:solidFill>
              </a:rPr>
              <a:t>www.cost.eu/download/COSTVademecum </a:t>
            </a:r>
            <a:endParaRPr lang="nl-NL" sz="1800" u="sng" dirty="0">
              <a:solidFill>
                <a:schemeClr val="accent2">
                  <a:lumMod val="60000"/>
                  <a:lumOff val="40000"/>
                </a:schemeClr>
              </a:solidFill>
            </a:endParaRPr>
          </a:p>
          <a:p>
            <a:pPr algn="just">
              <a:defRPr/>
            </a:pPr>
            <a:endParaRPr lang="en-GB" sz="800" dirty="0" smtClean="0"/>
          </a:p>
          <a:p>
            <a:pPr marL="0" indent="0" algn="just">
              <a:buNone/>
              <a:defRPr/>
            </a:pPr>
            <a:endParaRPr lang="en-GB" sz="1800" dirty="0" smtClean="0"/>
          </a:p>
        </p:txBody>
      </p:sp>
      <p:sp>
        <p:nvSpPr>
          <p:cNvPr id="3" name="Rectangle 2"/>
          <p:cNvSpPr/>
          <p:nvPr/>
        </p:nvSpPr>
        <p:spPr>
          <a:xfrm>
            <a:off x="3924135" y="2262905"/>
            <a:ext cx="5089236" cy="1600438"/>
          </a:xfrm>
          <a:prstGeom prst="rect">
            <a:avLst/>
          </a:prstGeom>
        </p:spPr>
        <p:txBody>
          <a:bodyPr wrap="square">
            <a:spAutoFit/>
          </a:bodyPr>
          <a:lstStyle/>
          <a:p>
            <a:pPr>
              <a:spcAft>
                <a:spcPts val="0"/>
              </a:spcAft>
            </a:pPr>
            <a:r>
              <a:rPr lang="en-GB" sz="1400" dirty="0">
                <a:solidFill>
                  <a:srgbClr val="56585B"/>
                </a:solidFill>
                <a:latin typeface="Arial" panose="020B0604020202020204" pitchFamily="34" charset="0"/>
                <a:ea typeface="Calibri" panose="020F0502020204030204" pitchFamily="34" charset="0"/>
              </a:rPr>
              <a:t> </a:t>
            </a:r>
            <a:r>
              <a:rPr lang="en-GB" sz="1400" dirty="0">
                <a:solidFill>
                  <a:srgbClr val="56575B"/>
                </a:solidFill>
                <a:latin typeface="Arial" panose="020B0604020202020204" pitchFamily="34" charset="0"/>
                <a:ea typeface="Calibri" panose="020F0502020204030204" pitchFamily="34" charset="0"/>
              </a:rPr>
              <a:t> </a:t>
            </a:r>
            <a:endParaRPr lang="en-GB" sz="1400" dirty="0">
              <a:latin typeface="Calibri" panose="020F0502020204030204" pitchFamily="34" charset="0"/>
              <a:ea typeface="Calibri" panose="020F0502020204030204" pitchFamily="34" charset="0"/>
            </a:endParaRPr>
          </a:p>
          <a:p>
            <a:pPr>
              <a:spcAft>
                <a:spcPts val="0"/>
              </a:spcAft>
            </a:pPr>
            <a:r>
              <a:rPr lang="en-GB" sz="1400" dirty="0">
                <a:solidFill>
                  <a:srgbClr val="56575B"/>
                </a:solidFill>
                <a:latin typeface="Arial" panose="020B0604020202020204" pitchFamily="34" charset="0"/>
                <a:ea typeface="Calibri" panose="020F0502020204030204" pitchFamily="34" charset="0"/>
              </a:rPr>
              <a:t>Short Term Scientific Mission (STSM) - </a:t>
            </a:r>
            <a:r>
              <a:rPr lang="en-GB" sz="1400" u="sng" dirty="0">
                <a:solidFill>
                  <a:srgbClr val="56575B"/>
                </a:solidFill>
                <a:latin typeface="Arial" panose="020B0604020202020204" pitchFamily="34" charset="0"/>
                <a:ea typeface="Calibri" panose="020F0502020204030204" pitchFamily="34" charset="0"/>
                <a:hlinkClick r:id="rId2"/>
              </a:rPr>
              <a:t>http://www.cost.eu/STSM_userguide</a:t>
            </a:r>
            <a:r>
              <a:rPr lang="en-GB" sz="1400" dirty="0">
                <a:solidFill>
                  <a:srgbClr val="56575B"/>
                </a:solidFill>
                <a:latin typeface="Arial" panose="020B0604020202020204" pitchFamily="34" charset="0"/>
                <a:ea typeface="Calibri" panose="020F0502020204030204" pitchFamily="34" charset="0"/>
              </a:rPr>
              <a:t> </a:t>
            </a:r>
            <a:endParaRPr lang="en-GB" sz="1400" dirty="0">
              <a:latin typeface="Calibri" panose="020F0502020204030204" pitchFamily="34" charset="0"/>
              <a:ea typeface="Calibri" panose="020F0502020204030204" pitchFamily="34" charset="0"/>
            </a:endParaRPr>
          </a:p>
          <a:p>
            <a:pPr>
              <a:spcAft>
                <a:spcPts val="0"/>
              </a:spcAft>
            </a:pPr>
            <a:endParaRPr lang="en-GB" sz="1400" dirty="0" smtClean="0">
              <a:solidFill>
                <a:srgbClr val="56575B"/>
              </a:solidFill>
              <a:latin typeface="Arial" panose="020B0604020202020204" pitchFamily="34" charset="0"/>
              <a:ea typeface="Calibri" panose="020F0502020204030204" pitchFamily="34" charset="0"/>
            </a:endParaRPr>
          </a:p>
          <a:p>
            <a:pPr>
              <a:spcAft>
                <a:spcPts val="0"/>
              </a:spcAft>
            </a:pPr>
            <a:endParaRPr lang="en-GB" sz="1400" dirty="0" smtClean="0">
              <a:solidFill>
                <a:srgbClr val="56575B"/>
              </a:solidFill>
              <a:latin typeface="Arial" panose="020B0604020202020204" pitchFamily="34" charset="0"/>
              <a:ea typeface="Calibri" panose="020F0502020204030204" pitchFamily="34" charset="0"/>
            </a:endParaRPr>
          </a:p>
          <a:p>
            <a:pPr>
              <a:spcAft>
                <a:spcPts val="0"/>
              </a:spcAft>
            </a:pPr>
            <a:r>
              <a:rPr lang="en-GB" sz="1400" dirty="0" smtClean="0">
                <a:solidFill>
                  <a:srgbClr val="56575B"/>
                </a:solidFill>
                <a:latin typeface="Arial" panose="020B0604020202020204" pitchFamily="34" charset="0"/>
                <a:ea typeface="Calibri" panose="020F0502020204030204" pitchFamily="34" charset="0"/>
              </a:rPr>
              <a:t>ITC </a:t>
            </a:r>
            <a:r>
              <a:rPr lang="en-GB" sz="1400" dirty="0">
                <a:solidFill>
                  <a:srgbClr val="56575B"/>
                </a:solidFill>
                <a:latin typeface="Arial" panose="020B0604020202020204" pitchFamily="34" charset="0"/>
                <a:ea typeface="Calibri" panose="020F0502020204030204" pitchFamily="34" charset="0"/>
              </a:rPr>
              <a:t>Conference Grants - </a:t>
            </a:r>
            <a:r>
              <a:rPr lang="en-GB" sz="1400" u="sng" dirty="0" smtClean="0">
                <a:solidFill>
                  <a:srgbClr val="56575B"/>
                </a:solidFill>
                <a:latin typeface="Arial" panose="020B0604020202020204" pitchFamily="34" charset="0"/>
                <a:ea typeface="Calibri" panose="020F0502020204030204" pitchFamily="34" charset="0"/>
                <a:hlinkClick r:id="rId3"/>
              </a:rPr>
              <a:t>http://www.cost.eu/ITC_conferencegrants_userguide</a:t>
            </a:r>
            <a:endParaRPr lang="en-GB" sz="1400" dirty="0">
              <a:latin typeface="Calibri" panose="020F0502020204030204" pitchFamily="34" charset="0"/>
              <a:ea typeface="Calibri" panose="020F0502020204030204" pitchFamily="34" charset="0"/>
            </a:endParaRPr>
          </a:p>
        </p:txBody>
      </p:sp>
      <p:pic>
        <p:nvPicPr>
          <p:cNvPr id="5" name="Picture 4"/>
          <p:cNvPicPr>
            <a:picLocks noChangeAspect="1"/>
          </p:cNvPicPr>
          <p:nvPr/>
        </p:nvPicPr>
        <p:blipFill>
          <a:blip r:embed="rId4"/>
          <a:stretch>
            <a:fillRect/>
          </a:stretch>
        </p:blipFill>
        <p:spPr>
          <a:xfrm>
            <a:off x="294245" y="1843315"/>
            <a:ext cx="3520374" cy="4768337"/>
          </a:xfrm>
          <a:prstGeom prst="rect">
            <a:avLst/>
          </a:prstGeom>
        </p:spPr>
      </p:pic>
    </p:spTree>
    <p:extLst>
      <p:ext uri="{BB962C8B-B14F-4D97-AF65-F5344CB8AC3E}">
        <p14:creationId xmlns:p14="http://schemas.microsoft.com/office/powerpoint/2010/main" val="24936635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1160526" y="272307"/>
            <a:ext cx="5772934" cy="424732"/>
          </a:xfrm>
          <a:prstGeom prst="rect">
            <a:avLst/>
          </a:prstGeom>
          <a:noFill/>
        </p:spPr>
        <p:txBody>
          <a:bodyPr wrap="square"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spc="225" dirty="0" smtClean="0">
                <a:solidFill>
                  <a:schemeClr val="accent2">
                    <a:lumMod val="75000"/>
                  </a:schemeClr>
                </a:solidFill>
              </a:rPr>
              <a:t>NEW ACTIONS: Full lists</a:t>
            </a:r>
            <a:endParaRPr lang="en-GB" sz="2400" spc="225" dirty="0">
              <a:solidFill>
                <a:schemeClr val="accent2">
                  <a:lumMod val="75000"/>
                </a:schemeClr>
              </a:solidFill>
            </a:endParaRPr>
          </a:p>
        </p:txBody>
      </p:sp>
      <p:cxnSp>
        <p:nvCxnSpPr>
          <p:cNvPr id="6" name="Straight Connector 5"/>
          <p:cNvCxnSpPr/>
          <p:nvPr/>
        </p:nvCxnSpPr>
        <p:spPr>
          <a:xfrm>
            <a:off x="0" y="887353"/>
            <a:ext cx="9144000" cy="0"/>
          </a:xfrm>
          <a:prstGeom prst="line">
            <a:avLst/>
          </a:prstGeom>
          <a:ln w="57150">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10" name="TextBox 9"/>
          <p:cNvSpPr txBox="1"/>
          <p:nvPr/>
        </p:nvSpPr>
        <p:spPr>
          <a:xfrm>
            <a:off x="229693" y="1023572"/>
            <a:ext cx="3711337" cy="369332"/>
          </a:xfrm>
          <a:prstGeom prst="rect">
            <a:avLst/>
          </a:prstGeom>
          <a:noFill/>
        </p:spPr>
        <p:txBody>
          <a:bodyPr wrap="none" rtlCol="0">
            <a:spAutoFit/>
          </a:bodyPr>
          <a:lstStyle/>
          <a:p>
            <a:r>
              <a:rPr lang="en-GB" dirty="0">
                <a:hlinkClick r:id="rId2"/>
              </a:rPr>
              <a:t>http://</a:t>
            </a:r>
            <a:r>
              <a:rPr lang="en-GB" dirty="0" smtClean="0">
                <a:hlinkClick r:id="rId2"/>
              </a:rPr>
              <a:t>www.cost.eu/COST_Actions</a:t>
            </a:r>
            <a:r>
              <a:rPr lang="en-GB" dirty="0" smtClean="0"/>
              <a:t> </a:t>
            </a:r>
            <a:endParaRPr lang="en-GB" dirty="0"/>
          </a:p>
        </p:txBody>
      </p:sp>
      <p:pic>
        <p:nvPicPr>
          <p:cNvPr id="2" name="Picture 1"/>
          <p:cNvPicPr>
            <a:picLocks noChangeAspect="1"/>
          </p:cNvPicPr>
          <p:nvPr/>
        </p:nvPicPr>
        <p:blipFill>
          <a:blip r:embed="rId3"/>
          <a:stretch>
            <a:fillRect/>
          </a:stretch>
        </p:blipFill>
        <p:spPr>
          <a:xfrm>
            <a:off x="588667" y="1529123"/>
            <a:ext cx="4961741" cy="4140158"/>
          </a:xfrm>
          <a:prstGeom prst="rect">
            <a:avLst/>
          </a:prstGeom>
        </p:spPr>
      </p:pic>
    </p:spTree>
    <p:extLst>
      <p:ext uri="{BB962C8B-B14F-4D97-AF65-F5344CB8AC3E}">
        <p14:creationId xmlns:p14="http://schemas.microsoft.com/office/powerpoint/2010/main" val="32223571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noGrp="1"/>
          </p:cNvSpPr>
          <p:nvPr>
            <p:ph type="title"/>
          </p:nvPr>
        </p:nvSpPr>
        <p:spPr>
          <a:xfrm>
            <a:off x="1160526" y="1515180"/>
            <a:ext cx="7797216" cy="424732"/>
          </a:xfrm>
          <a:prstGeom prst="rect">
            <a:avLst/>
          </a:prstGeom>
          <a:noFill/>
        </p:spPr>
        <p:txBody>
          <a:bodyPr wrap="square" rtlCol="0">
            <a:spAutoFit/>
          </a:bodyPr>
          <a:lstStyle/>
          <a:p>
            <a:r>
              <a:rPr lang="en-GB" sz="2400" spc="225" dirty="0" smtClean="0">
                <a:solidFill>
                  <a:schemeClr val="accent2">
                    <a:lumMod val="75000"/>
                  </a:schemeClr>
                </a:solidFill>
              </a:rPr>
              <a:t>CONTACT </a:t>
            </a:r>
            <a:r>
              <a:rPr lang="en-GB" sz="2400" spc="225" dirty="0" smtClean="0">
                <a:solidFill>
                  <a:schemeClr val="accent2">
                    <a:lumMod val="75000"/>
                  </a:schemeClr>
                </a:solidFill>
              </a:rPr>
              <a:t>POINTS@ COST </a:t>
            </a:r>
            <a:endParaRPr lang="en-GB" sz="2400" spc="225" dirty="0">
              <a:solidFill>
                <a:schemeClr val="accent2">
                  <a:lumMod val="75000"/>
                </a:schemeClr>
              </a:solidFill>
            </a:endParaRPr>
          </a:p>
        </p:txBody>
      </p:sp>
      <p:cxnSp>
        <p:nvCxnSpPr>
          <p:cNvPr id="6" name="Straight Connector 5"/>
          <p:cNvCxnSpPr/>
          <p:nvPr/>
        </p:nvCxnSpPr>
        <p:spPr>
          <a:xfrm>
            <a:off x="0" y="2130226"/>
            <a:ext cx="9144000" cy="0"/>
          </a:xfrm>
          <a:prstGeom prst="line">
            <a:avLst/>
          </a:prstGeom>
          <a:ln w="57150">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2" name="Rectangle 1"/>
          <p:cNvSpPr/>
          <p:nvPr/>
        </p:nvSpPr>
        <p:spPr>
          <a:xfrm>
            <a:off x="4453217" y="3244334"/>
            <a:ext cx="237566" cy="369332"/>
          </a:xfrm>
          <a:prstGeom prst="rect">
            <a:avLst/>
          </a:prstGeom>
        </p:spPr>
        <p:txBody>
          <a:bodyPr wrap="none">
            <a:spAutoFit/>
          </a:bodyPr>
          <a:lstStyle/>
          <a:p>
            <a:r>
              <a:rPr lang="en-GB" dirty="0"/>
              <a:t> </a:t>
            </a:r>
          </a:p>
        </p:txBody>
      </p:sp>
      <p:sp>
        <p:nvSpPr>
          <p:cNvPr id="3" name="Rectangle 2"/>
          <p:cNvSpPr/>
          <p:nvPr/>
        </p:nvSpPr>
        <p:spPr>
          <a:xfrm>
            <a:off x="4453217" y="3244334"/>
            <a:ext cx="237566" cy="369332"/>
          </a:xfrm>
          <a:prstGeom prst="rect">
            <a:avLst/>
          </a:prstGeom>
        </p:spPr>
        <p:txBody>
          <a:bodyPr wrap="none">
            <a:spAutoFit/>
          </a:bodyPr>
          <a:lstStyle/>
          <a:p>
            <a:r>
              <a:rPr lang="en-GB" dirty="0"/>
              <a:t> </a:t>
            </a:r>
          </a:p>
        </p:txBody>
      </p:sp>
      <p:sp>
        <p:nvSpPr>
          <p:cNvPr id="5" name="Rectangle 4"/>
          <p:cNvSpPr/>
          <p:nvPr/>
        </p:nvSpPr>
        <p:spPr>
          <a:xfrm>
            <a:off x="4453217" y="3244334"/>
            <a:ext cx="237566" cy="369332"/>
          </a:xfrm>
          <a:prstGeom prst="rect">
            <a:avLst/>
          </a:prstGeom>
        </p:spPr>
        <p:txBody>
          <a:bodyPr wrap="none">
            <a:spAutoFit/>
          </a:bodyPr>
          <a:lstStyle/>
          <a:p>
            <a:r>
              <a:rPr lang="en-GB" dirty="0"/>
              <a:t> </a:t>
            </a:r>
          </a:p>
        </p:txBody>
      </p:sp>
      <p:sp>
        <p:nvSpPr>
          <p:cNvPr id="7" name="Rectangle 6"/>
          <p:cNvSpPr/>
          <p:nvPr/>
        </p:nvSpPr>
        <p:spPr>
          <a:xfrm>
            <a:off x="4453217" y="3244334"/>
            <a:ext cx="237566" cy="369332"/>
          </a:xfrm>
          <a:prstGeom prst="rect">
            <a:avLst/>
          </a:prstGeom>
        </p:spPr>
        <p:txBody>
          <a:bodyPr wrap="none">
            <a:spAutoFit/>
          </a:bodyPr>
          <a:lstStyle/>
          <a:p>
            <a:r>
              <a:rPr lang="en-GB" dirty="0"/>
              <a:t> </a:t>
            </a:r>
          </a:p>
        </p:txBody>
      </p:sp>
      <p:sp>
        <p:nvSpPr>
          <p:cNvPr id="8" name="Oval 7"/>
          <p:cNvSpPr/>
          <p:nvPr/>
        </p:nvSpPr>
        <p:spPr>
          <a:xfrm>
            <a:off x="8618706" y="6206247"/>
            <a:ext cx="223737" cy="2821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Content Placeholder 4"/>
          <p:cNvSpPr>
            <a:spLocks noGrp="1"/>
          </p:cNvSpPr>
          <p:nvPr>
            <p:ph sz="quarter" idx="4294967295"/>
          </p:nvPr>
        </p:nvSpPr>
        <p:spPr>
          <a:xfrm>
            <a:off x="408372" y="2410780"/>
            <a:ext cx="8629095" cy="1201738"/>
          </a:xfrm>
          <a:prstGeom prst="rect">
            <a:avLst/>
          </a:prstGeom>
        </p:spPr>
        <p:txBody>
          <a:bodyPr/>
          <a:lstStyle/>
          <a:p>
            <a:r>
              <a:rPr lang="fr-BE" sz="2200" dirty="0">
                <a:solidFill>
                  <a:srgbClr val="56585B"/>
                </a:solidFill>
              </a:rPr>
              <a:t>Science </a:t>
            </a:r>
            <a:r>
              <a:rPr lang="fr-BE" sz="2200" dirty="0" smtClean="0">
                <a:solidFill>
                  <a:srgbClr val="56585B"/>
                </a:solidFill>
              </a:rPr>
              <a:t>Officer			</a:t>
            </a:r>
            <a:r>
              <a:rPr lang="fr-BE" sz="2000" b="1" dirty="0">
                <a:solidFill>
                  <a:srgbClr val="56585B"/>
                </a:solidFill>
              </a:rPr>
              <a:t>Dr </a:t>
            </a:r>
            <a:r>
              <a:rPr lang="fr-BE" sz="2000" b="1" dirty="0" smtClean="0">
                <a:solidFill>
                  <a:srgbClr val="56585B"/>
                </a:solidFill>
              </a:rPr>
              <a:t>Fatima Bouchama</a:t>
            </a:r>
            <a:r>
              <a:rPr lang="en-US" sz="2000" dirty="0" smtClean="0">
                <a:solidFill>
                  <a:schemeClr val="accent1"/>
                </a:solidFill>
                <a:cs typeface="Arial" pitchFamily="34" charset="0"/>
              </a:rPr>
              <a:t>						             </a:t>
            </a:r>
            <a:r>
              <a:rPr lang="fr-BE" sz="2000" u="sng" dirty="0" smtClean="0">
                <a:solidFill>
                  <a:srgbClr val="DD5C30"/>
                </a:solidFill>
              </a:rPr>
              <a:t>fatima.bouchama@cost.eu</a:t>
            </a:r>
            <a:endParaRPr lang="fr-BE" sz="2000" u="sng" dirty="0">
              <a:solidFill>
                <a:srgbClr val="DD5C30"/>
              </a:solidFill>
            </a:endParaRPr>
          </a:p>
          <a:p>
            <a:pPr marL="0" indent="0">
              <a:buNone/>
            </a:pPr>
            <a:r>
              <a:rPr lang="fr-BE" sz="2200" b="1" dirty="0" smtClean="0">
                <a:solidFill>
                  <a:srgbClr val="56585B"/>
                </a:solidFill>
              </a:rPr>
              <a:t>				</a:t>
            </a:r>
            <a:r>
              <a:rPr lang="fr-BE" sz="2200" b="1" dirty="0">
                <a:solidFill>
                  <a:srgbClr val="56585B"/>
                </a:solidFill>
              </a:rPr>
              <a:t> </a:t>
            </a:r>
            <a:r>
              <a:rPr lang="fr-BE" sz="2200" b="1" dirty="0" smtClean="0">
                <a:solidFill>
                  <a:srgbClr val="56585B"/>
                </a:solidFill>
              </a:rPr>
              <a:t>           </a:t>
            </a:r>
            <a:r>
              <a:rPr lang="en-GB" sz="2200" dirty="0" smtClean="0">
                <a:solidFill>
                  <a:srgbClr val="56585B"/>
                </a:solidFill>
              </a:rPr>
              <a:t>Tel</a:t>
            </a:r>
            <a:r>
              <a:rPr lang="en-GB" sz="2200" dirty="0">
                <a:solidFill>
                  <a:srgbClr val="56585B"/>
                </a:solidFill>
              </a:rPr>
              <a:t>: </a:t>
            </a:r>
            <a:r>
              <a:rPr lang="en-GB" sz="2200" dirty="0" smtClean="0">
                <a:solidFill>
                  <a:srgbClr val="56585B"/>
                </a:solidFill>
              </a:rPr>
              <a:t>+32 </a:t>
            </a:r>
            <a:r>
              <a:rPr lang="en-GB" sz="2200" dirty="0">
                <a:solidFill>
                  <a:srgbClr val="56585B"/>
                </a:solidFill>
              </a:rPr>
              <a:t>(0)2 533 </a:t>
            </a:r>
            <a:r>
              <a:rPr lang="en-GB" sz="2200" dirty="0" smtClean="0">
                <a:solidFill>
                  <a:srgbClr val="56585B"/>
                </a:solidFill>
              </a:rPr>
              <a:t>38 32</a:t>
            </a:r>
            <a:endParaRPr lang="en-US" sz="2200" dirty="0" smtClean="0">
              <a:solidFill>
                <a:srgbClr val="56585B"/>
              </a:solidFill>
            </a:endParaRPr>
          </a:p>
        </p:txBody>
      </p:sp>
      <p:sp>
        <p:nvSpPr>
          <p:cNvPr id="36" name="Content Placeholder 3"/>
          <p:cNvSpPr>
            <a:spLocks noGrp="1"/>
          </p:cNvSpPr>
          <p:nvPr>
            <p:ph sz="quarter" idx="4294967295"/>
          </p:nvPr>
        </p:nvSpPr>
        <p:spPr>
          <a:xfrm>
            <a:off x="408376" y="3729480"/>
            <a:ext cx="8549366" cy="1258888"/>
          </a:xfrm>
          <a:prstGeom prst="rect">
            <a:avLst/>
          </a:prstGeom>
        </p:spPr>
        <p:txBody>
          <a:bodyPr/>
          <a:lstStyle/>
          <a:p>
            <a:r>
              <a:rPr lang="en-GB" sz="2200" dirty="0">
                <a:solidFill>
                  <a:srgbClr val="56585B"/>
                </a:solidFill>
              </a:rPr>
              <a:t>Administrative </a:t>
            </a:r>
            <a:r>
              <a:rPr lang="en-GB" sz="2200" dirty="0" smtClean="0">
                <a:solidFill>
                  <a:srgbClr val="56585B"/>
                </a:solidFill>
              </a:rPr>
              <a:t>Officer	 </a:t>
            </a:r>
            <a:r>
              <a:rPr lang="en-GB" sz="2000" dirty="0"/>
              <a:t>	</a:t>
            </a:r>
            <a:r>
              <a:rPr lang="fr-BE" sz="2000" b="1" dirty="0" smtClean="0">
                <a:solidFill>
                  <a:srgbClr val="56585B"/>
                </a:solidFill>
              </a:rPr>
              <a:t>Ms Cassia Azevedo</a:t>
            </a:r>
            <a:r>
              <a:rPr lang="en-GB" sz="2000" dirty="0" smtClean="0"/>
              <a:t>   							</a:t>
            </a:r>
            <a:r>
              <a:rPr lang="fr-BE" sz="2000" u="sng" dirty="0" smtClean="0">
                <a:solidFill>
                  <a:srgbClr val="DD5C30"/>
                </a:solidFill>
              </a:rPr>
              <a:t>cassia.azevedo@cost.eu </a:t>
            </a:r>
          </a:p>
          <a:p>
            <a:pPr marL="0" indent="0">
              <a:buNone/>
            </a:pPr>
            <a:r>
              <a:rPr lang="en-GB" sz="2200" dirty="0" smtClean="0">
                <a:solidFill>
                  <a:srgbClr val="56585B"/>
                </a:solidFill>
              </a:rPr>
              <a:t>					Tel</a:t>
            </a:r>
            <a:r>
              <a:rPr lang="en-US" sz="2200" dirty="0">
                <a:solidFill>
                  <a:srgbClr val="56585B"/>
                </a:solidFill>
              </a:rPr>
              <a:t>: +32 (0)2 533 38 </a:t>
            </a:r>
            <a:r>
              <a:rPr lang="en-US" sz="2200" dirty="0" smtClean="0">
                <a:solidFill>
                  <a:srgbClr val="56585B"/>
                </a:solidFill>
              </a:rPr>
              <a:t>44</a:t>
            </a:r>
            <a:endParaRPr lang="en-GB" sz="2200" dirty="0"/>
          </a:p>
        </p:txBody>
      </p:sp>
      <p:sp>
        <p:nvSpPr>
          <p:cNvPr id="11" name="Content Placeholder 3"/>
          <p:cNvSpPr>
            <a:spLocks noGrp="1"/>
          </p:cNvSpPr>
          <p:nvPr>
            <p:ph sz="quarter" idx="4294967295"/>
          </p:nvPr>
        </p:nvSpPr>
        <p:spPr>
          <a:xfrm>
            <a:off x="329688" y="5147505"/>
            <a:ext cx="8123721" cy="1259104"/>
          </a:xfrm>
          <a:prstGeom prst="rect">
            <a:avLst/>
          </a:prstGeom>
        </p:spPr>
        <p:txBody>
          <a:bodyPr/>
          <a:lstStyle/>
          <a:p>
            <a:pPr>
              <a:buFont typeface="Arial" panose="020B0604020202020204" pitchFamily="34" charset="0"/>
              <a:buChar char="•"/>
            </a:pPr>
            <a:r>
              <a:rPr lang="en-GB" sz="2200" dirty="0" smtClean="0">
                <a:solidFill>
                  <a:srgbClr val="56585B"/>
                </a:solidFill>
              </a:rPr>
              <a:t>Communications Officer(new) </a:t>
            </a:r>
            <a:r>
              <a:rPr lang="en-GB" sz="2000" dirty="0"/>
              <a:t>	</a:t>
            </a:r>
            <a:r>
              <a:rPr lang="en-GB" sz="2200" b="1" dirty="0" smtClean="0">
                <a:solidFill>
                  <a:srgbClr val="56585B"/>
                </a:solidFill>
              </a:rPr>
              <a:t>Ms Silvia Alexe	</a:t>
            </a:r>
            <a:r>
              <a:rPr lang="fr-FR" sz="2200" b="1" dirty="0" smtClean="0">
                <a:solidFill>
                  <a:srgbClr val="56585B"/>
                </a:solidFill>
              </a:rPr>
              <a:t>		</a:t>
            </a:r>
            <a:r>
              <a:rPr lang="en-GB" sz="2000" dirty="0"/>
              <a:t>	     </a:t>
            </a:r>
            <a:r>
              <a:rPr lang="en-GB" sz="2000" dirty="0" smtClean="0"/>
              <a:t>		 </a:t>
            </a:r>
            <a:r>
              <a:rPr lang="en-GB" sz="2000" u="sng" dirty="0" smtClean="0">
                <a:solidFill>
                  <a:schemeClr val="accent1"/>
                </a:solidFill>
                <a:cs typeface="Arial" pitchFamily="34" charset="0"/>
              </a:rPr>
              <a:t>silvia.alexe@cost.eu</a:t>
            </a:r>
            <a:r>
              <a:rPr lang="en-GB" sz="2200" dirty="0" smtClean="0">
                <a:solidFill>
                  <a:srgbClr val="56585B"/>
                </a:solidFill>
              </a:rPr>
              <a:t>						 Tel</a:t>
            </a:r>
            <a:r>
              <a:rPr lang="en-US" sz="2200" dirty="0">
                <a:solidFill>
                  <a:srgbClr val="56585B"/>
                </a:solidFill>
              </a:rPr>
              <a:t>: +32 (</a:t>
            </a:r>
            <a:r>
              <a:rPr lang="en-US" sz="2200" dirty="0" smtClean="0">
                <a:solidFill>
                  <a:srgbClr val="56585B"/>
                </a:solidFill>
              </a:rPr>
              <a:t>0)2 </a:t>
            </a:r>
            <a:r>
              <a:rPr lang="en-US" sz="2200" dirty="0">
                <a:solidFill>
                  <a:srgbClr val="56585B"/>
                </a:solidFill>
              </a:rPr>
              <a:t>533 </a:t>
            </a:r>
            <a:r>
              <a:rPr lang="en-GB" sz="2200" dirty="0" smtClean="0">
                <a:solidFill>
                  <a:srgbClr val="56585B"/>
                </a:solidFill>
              </a:rPr>
              <a:t>3854</a:t>
            </a:r>
            <a:endParaRPr lang="en-GB" sz="2200" dirty="0" smtClean="0"/>
          </a:p>
          <a:p>
            <a:pPr marL="0" indent="0">
              <a:buNone/>
            </a:pPr>
            <a:endParaRPr lang="en-US" sz="2200" dirty="0"/>
          </a:p>
        </p:txBody>
      </p:sp>
    </p:spTree>
    <p:extLst>
      <p:ext uri="{BB962C8B-B14F-4D97-AF65-F5344CB8AC3E}">
        <p14:creationId xmlns:p14="http://schemas.microsoft.com/office/powerpoint/2010/main" val="26083576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title" idx="4294967295"/>
          </p:nvPr>
        </p:nvSpPr>
        <p:spPr bwMode="auto">
          <a:xfrm>
            <a:off x="808524" y="228600"/>
            <a:ext cx="7671335" cy="587375"/>
          </a:xfrm>
          <a:prstGeom prst="rect">
            <a:avLst/>
          </a:prstGeom>
          <a:extLst/>
        </p:spPr>
        <p:txBody>
          <a:bodyPr vert="horz"/>
          <a:lstStyle/>
          <a:p>
            <a:pPr eaLnBrk="0" hangingPunct="0">
              <a:spcBef>
                <a:spcPts val="0"/>
              </a:spcBef>
            </a:pPr>
            <a:r>
              <a:rPr lang="en-GB" sz="2800" b="1" dirty="0" smtClean="0">
                <a:solidFill>
                  <a:schemeClr val="bg1">
                    <a:lumMod val="50000"/>
                  </a:schemeClr>
                </a:solidFill>
                <a:latin typeface="+mn-lt"/>
              </a:rPr>
              <a:t>Become</a:t>
            </a:r>
            <a:r>
              <a:rPr lang="en-GB" b="1" dirty="0" smtClean="0">
                <a:solidFill>
                  <a:schemeClr val="bg1">
                    <a:lumMod val="50000"/>
                  </a:schemeClr>
                </a:solidFill>
                <a:latin typeface="+mn-lt"/>
              </a:rPr>
              <a:t> </a:t>
            </a:r>
            <a:r>
              <a:rPr lang="en-GB" sz="2800" b="1" dirty="0">
                <a:solidFill>
                  <a:schemeClr val="bg1">
                    <a:lumMod val="50000"/>
                  </a:schemeClr>
                </a:solidFill>
                <a:latin typeface="+mn-lt"/>
              </a:rPr>
              <a:t>a COST Expert</a:t>
            </a:r>
            <a:br>
              <a:rPr lang="en-GB" sz="2800" b="1" dirty="0">
                <a:solidFill>
                  <a:schemeClr val="bg1">
                    <a:lumMod val="50000"/>
                  </a:schemeClr>
                </a:solidFill>
                <a:latin typeface="+mn-lt"/>
              </a:rPr>
            </a:br>
            <a:endParaRPr lang="en-US" sz="2800" b="1" dirty="0">
              <a:solidFill>
                <a:schemeClr val="bg1">
                  <a:lumMod val="50000"/>
                </a:schemeClr>
              </a:solidFill>
              <a:latin typeface="+mn-lt"/>
            </a:endParaRPr>
          </a:p>
        </p:txBody>
      </p:sp>
      <p:sp>
        <p:nvSpPr>
          <p:cNvPr id="5" name="Content Placeholder 1"/>
          <p:cNvSpPr txBox="1">
            <a:spLocks/>
          </p:cNvSpPr>
          <p:nvPr/>
        </p:nvSpPr>
        <p:spPr>
          <a:xfrm>
            <a:off x="815888" y="1032754"/>
            <a:ext cx="7068285" cy="3996624"/>
          </a:xfrm>
          <a:prstGeom prst="rect">
            <a:avLst/>
          </a:prstGeom>
        </p:spPr>
        <p:txBody>
          <a:bodyPr/>
          <a:lstStyle>
            <a:lvl1pPr marL="171450" indent="-171450" algn="l" defTabSz="685800" rtl="0" eaLnBrk="1" latinLnBrk="0" hangingPunct="1">
              <a:lnSpc>
                <a:spcPct val="90000"/>
              </a:lnSpc>
              <a:spcBef>
                <a:spcPts val="750"/>
              </a:spcBef>
              <a:buClr>
                <a:schemeClr val="accent6"/>
              </a:buClr>
              <a:buFont typeface="Arial"/>
              <a:buChar char="•"/>
              <a:defRPr sz="2100" kern="1200" baseline="0">
                <a:solidFill>
                  <a:schemeClr val="tx1"/>
                </a:solidFill>
                <a:latin typeface="exo Regular" charset="0"/>
                <a:ea typeface="+mn-ea"/>
                <a:cs typeface="+mn-cs"/>
              </a:defRPr>
            </a:lvl1pPr>
            <a:lvl2pPr marL="514350" indent="-171450" algn="l" defTabSz="685800" rtl="0" eaLnBrk="1" latinLnBrk="0" hangingPunct="1">
              <a:lnSpc>
                <a:spcPct val="90000"/>
              </a:lnSpc>
              <a:spcBef>
                <a:spcPts val="375"/>
              </a:spcBef>
              <a:buClr>
                <a:schemeClr val="accent6"/>
              </a:buClr>
              <a:buFont typeface="Arial"/>
              <a:buChar char="•"/>
              <a:defRPr sz="1800" b="0" kern="1200" baseline="0">
                <a:solidFill>
                  <a:schemeClr val="tx1"/>
                </a:solidFill>
                <a:latin typeface="Exo Bold" charset="0"/>
                <a:ea typeface="+mn-ea"/>
                <a:cs typeface="+mn-cs"/>
              </a:defRPr>
            </a:lvl2pPr>
            <a:lvl3pPr marL="857250" indent="-171450" algn="l" defTabSz="685800" rtl="0" eaLnBrk="1" latinLnBrk="0" hangingPunct="1">
              <a:lnSpc>
                <a:spcPct val="90000"/>
              </a:lnSpc>
              <a:spcBef>
                <a:spcPts val="375"/>
              </a:spcBef>
              <a:buClr>
                <a:schemeClr val="accent6"/>
              </a:buClr>
              <a:buFont typeface="Arial"/>
              <a:buChar char="•"/>
              <a:defRPr sz="1500" kern="1200" baseline="0">
                <a:solidFill>
                  <a:schemeClr val="tx1"/>
                </a:solidFill>
                <a:latin typeface="+mn-lt"/>
                <a:ea typeface="+mn-ea"/>
                <a:cs typeface="+mn-cs"/>
              </a:defRPr>
            </a:lvl3pPr>
            <a:lvl4pPr marL="1200150" indent="-171450" algn="l" defTabSz="685800" rtl="0" eaLnBrk="1" latinLnBrk="0" hangingPunct="1">
              <a:lnSpc>
                <a:spcPct val="90000"/>
              </a:lnSpc>
              <a:spcBef>
                <a:spcPts val="375"/>
              </a:spcBef>
              <a:buClr>
                <a:schemeClr val="accent6"/>
              </a:buClr>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chemeClr val="accent6"/>
              </a:buClr>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R="0" lvl="0" algn="l" defTabSz="685800" rtl="0" eaLnBrk="1" fontAlgn="auto" latinLnBrk="0" hangingPunct="1">
              <a:lnSpc>
                <a:spcPct val="100000"/>
              </a:lnSpc>
              <a:spcBef>
                <a:spcPts val="0"/>
              </a:spcBef>
              <a:spcAft>
                <a:spcPts val="0"/>
              </a:spcAft>
              <a:buClr>
                <a:srgbClr val="DD5C30"/>
              </a:buClr>
              <a:buSzTx/>
              <a:buFont typeface="Wingdings" panose="05000000000000000000" pitchFamily="2" charset="2"/>
              <a:buChar char="§"/>
              <a:tabLst/>
              <a:defRPr/>
            </a:pPr>
            <a:r>
              <a:rPr kumimoji="0" lang="fr-BE" sz="2100" b="0" i="0" u="none" strike="noStrike" kern="1200" cap="none" spc="0" normalizeH="0" baseline="0" noProof="0" dirty="0" smtClean="0">
                <a:ln>
                  <a:noFill/>
                </a:ln>
                <a:solidFill>
                  <a:srgbClr val="919187">
                    <a:lumMod val="75000"/>
                  </a:srgbClr>
                </a:solidFill>
                <a:effectLst/>
                <a:uLnTx/>
                <a:uFillTx/>
                <a:latin typeface="exo Regular" charset="0"/>
                <a:ea typeface="+mn-ea"/>
                <a:cs typeface="+mn-cs"/>
              </a:rPr>
              <a:t>As a COST expert, </a:t>
            </a:r>
            <a:r>
              <a:rPr kumimoji="0" lang="fr-BE" sz="2100" b="0" i="0" u="none" strike="noStrike" kern="1200" cap="none" spc="0" normalizeH="0" baseline="0" noProof="0" dirty="0" err="1" smtClean="0">
                <a:ln>
                  <a:noFill/>
                </a:ln>
                <a:solidFill>
                  <a:srgbClr val="919187">
                    <a:lumMod val="75000"/>
                  </a:srgbClr>
                </a:solidFill>
                <a:effectLst/>
                <a:uLnTx/>
                <a:uFillTx/>
                <a:latin typeface="exo Regular" charset="0"/>
                <a:ea typeface="+mn-ea"/>
                <a:cs typeface="+mn-cs"/>
              </a:rPr>
              <a:t>you</a:t>
            </a:r>
            <a:r>
              <a:rPr kumimoji="0" lang="fr-BE" sz="2100" b="0" i="0" u="none" strike="noStrike" kern="1200" cap="none" spc="0" normalizeH="0" baseline="0" noProof="0" dirty="0" smtClean="0">
                <a:ln>
                  <a:noFill/>
                </a:ln>
                <a:solidFill>
                  <a:srgbClr val="919187">
                    <a:lumMod val="75000"/>
                  </a:srgbClr>
                </a:solidFill>
                <a:effectLst/>
                <a:uLnTx/>
                <a:uFillTx/>
                <a:latin typeface="exo Regular" charset="0"/>
                <a:ea typeface="+mn-ea"/>
                <a:cs typeface="+mn-cs"/>
              </a:rPr>
              <a:t> </a:t>
            </a:r>
            <a:r>
              <a:rPr kumimoji="0" lang="fr-BE" sz="2100" b="0" i="0" u="none" strike="noStrike" kern="1200" cap="none" spc="0" normalizeH="0" baseline="0" noProof="0" dirty="0" err="1" smtClean="0">
                <a:ln>
                  <a:noFill/>
                </a:ln>
                <a:solidFill>
                  <a:srgbClr val="919187">
                    <a:lumMod val="75000"/>
                  </a:srgbClr>
                </a:solidFill>
                <a:effectLst/>
                <a:uLnTx/>
                <a:uFillTx/>
                <a:latin typeface="exo Regular" charset="0"/>
                <a:ea typeface="+mn-ea"/>
                <a:cs typeface="+mn-cs"/>
              </a:rPr>
              <a:t>will</a:t>
            </a:r>
            <a:r>
              <a:rPr kumimoji="0" lang="fr-BE" sz="2100" b="0" i="0" u="none" strike="noStrike" kern="1200" cap="none" spc="0" normalizeH="0" baseline="0" noProof="0" dirty="0" smtClean="0">
                <a:ln>
                  <a:noFill/>
                </a:ln>
                <a:solidFill>
                  <a:srgbClr val="919187">
                    <a:lumMod val="75000"/>
                  </a:srgbClr>
                </a:solidFill>
                <a:effectLst/>
                <a:uLnTx/>
                <a:uFillTx/>
                <a:latin typeface="exo Regular" charset="0"/>
                <a:ea typeface="+mn-ea"/>
                <a:cs typeface="+mn-cs"/>
              </a:rPr>
              <a:t> have </a:t>
            </a:r>
            <a:r>
              <a:rPr kumimoji="0" lang="fr-BE" sz="2100" b="0" i="0" u="none" strike="noStrike" kern="1200" cap="none" spc="0" normalizeH="0" baseline="0" noProof="0" dirty="0" err="1" smtClean="0">
                <a:ln>
                  <a:noFill/>
                </a:ln>
                <a:solidFill>
                  <a:srgbClr val="919187">
                    <a:lumMod val="75000"/>
                  </a:srgbClr>
                </a:solidFill>
                <a:effectLst/>
                <a:uLnTx/>
                <a:uFillTx/>
                <a:latin typeface="exo Regular" charset="0"/>
                <a:ea typeface="+mn-ea"/>
                <a:cs typeface="+mn-cs"/>
              </a:rPr>
              <a:t>opportunity</a:t>
            </a:r>
            <a:r>
              <a:rPr kumimoji="0" lang="fr-BE" sz="2100" b="0" i="0" u="none" strike="noStrike" kern="1200" cap="none" spc="0" normalizeH="0" baseline="0" noProof="0" dirty="0" smtClean="0">
                <a:ln>
                  <a:noFill/>
                </a:ln>
                <a:solidFill>
                  <a:srgbClr val="919187">
                    <a:lumMod val="75000"/>
                  </a:srgbClr>
                </a:solidFill>
                <a:effectLst/>
                <a:uLnTx/>
                <a:uFillTx/>
                <a:latin typeface="exo Regular" charset="0"/>
                <a:ea typeface="+mn-ea"/>
                <a:cs typeface="+mn-cs"/>
              </a:rPr>
              <a:t> to:</a:t>
            </a:r>
          </a:p>
          <a:p>
            <a:pPr marR="0" lvl="1" algn="l" defTabSz="685800" rtl="0" eaLnBrk="1" fontAlgn="auto" latinLnBrk="0" hangingPunct="1">
              <a:lnSpc>
                <a:spcPct val="100000"/>
              </a:lnSpc>
              <a:spcBef>
                <a:spcPts val="0"/>
              </a:spcBef>
              <a:spcAft>
                <a:spcPts val="0"/>
              </a:spcAft>
              <a:buClr>
                <a:srgbClr val="DD5C30"/>
              </a:buClr>
              <a:buSzTx/>
              <a:buFont typeface="Wingdings" panose="05000000000000000000" pitchFamily="2" charset="2"/>
              <a:buChar char="§"/>
              <a:tabLst/>
              <a:defRPr/>
            </a:pPr>
            <a:r>
              <a:rPr kumimoji="0" lang="fr-BE" sz="1800" b="0" i="0" u="none" strike="noStrike" kern="1200" cap="none" spc="0" normalizeH="0" baseline="0" noProof="0" dirty="0" err="1" smtClean="0">
                <a:ln>
                  <a:noFill/>
                </a:ln>
                <a:solidFill>
                  <a:srgbClr val="919187">
                    <a:lumMod val="75000"/>
                  </a:srgbClr>
                </a:solidFill>
                <a:effectLst/>
                <a:uLnTx/>
                <a:uFillTx/>
                <a:latin typeface="Exo Bold" charset="0"/>
                <a:ea typeface="+mn-ea"/>
                <a:cs typeface="+mn-cs"/>
              </a:rPr>
              <a:t>Contribute</a:t>
            </a:r>
            <a:r>
              <a:rPr kumimoji="0" lang="fr-BE" sz="1800" b="0" i="0" u="none" strike="noStrike" kern="1200" cap="none" spc="0" normalizeH="0" baseline="0" noProof="0" dirty="0" smtClean="0">
                <a:ln>
                  <a:noFill/>
                </a:ln>
                <a:solidFill>
                  <a:srgbClr val="919187">
                    <a:lumMod val="75000"/>
                  </a:srgbClr>
                </a:solidFill>
                <a:effectLst/>
                <a:uLnTx/>
                <a:uFillTx/>
                <a:latin typeface="Exo Bold" charset="0"/>
                <a:ea typeface="+mn-ea"/>
                <a:cs typeface="+mn-cs"/>
              </a:rPr>
              <a:t> to the </a:t>
            </a:r>
            <a:r>
              <a:rPr kumimoji="0" lang="fr-BE" sz="1800" b="0" i="0" u="none" strike="noStrike" kern="1200" cap="none" spc="0" normalizeH="0" baseline="0" noProof="0" dirty="0" err="1" smtClean="0">
                <a:ln>
                  <a:noFill/>
                </a:ln>
                <a:solidFill>
                  <a:srgbClr val="919187">
                    <a:lumMod val="75000"/>
                  </a:srgbClr>
                </a:solidFill>
                <a:effectLst/>
                <a:uLnTx/>
                <a:uFillTx/>
                <a:latin typeface="Exo Bold" charset="0"/>
                <a:ea typeface="+mn-ea"/>
                <a:cs typeface="+mn-cs"/>
              </a:rPr>
              <a:t>evaluation</a:t>
            </a:r>
            <a:r>
              <a:rPr kumimoji="0" lang="fr-BE" sz="1800" b="0" i="0" u="none" strike="noStrike" kern="1200" cap="none" spc="0" normalizeH="0" baseline="0" noProof="0" dirty="0" smtClean="0">
                <a:ln>
                  <a:noFill/>
                </a:ln>
                <a:solidFill>
                  <a:srgbClr val="919187">
                    <a:lumMod val="75000"/>
                  </a:srgbClr>
                </a:solidFill>
                <a:effectLst/>
                <a:uLnTx/>
                <a:uFillTx/>
                <a:latin typeface="Exo Bold" charset="0"/>
                <a:ea typeface="+mn-ea"/>
                <a:cs typeface="+mn-cs"/>
              </a:rPr>
              <a:t> of COST OC </a:t>
            </a:r>
            <a:r>
              <a:rPr kumimoji="0" lang="fr-BE" sz="1800" b="0" i="0" u="none" strike="noStrike" kern="1200" cap="none" spc="0" normalizeH="0" baseline="0" noProof="0" dirty="0" err="1" smtClean="0">
                <a:ln>
                  <a:noFill/>
                </a:ln>
                <a:solidFill>
                  <a:srgbClr val="919187">
                    <a:lumMod val="75000"/>
                  </a:srgbClr>
                </a:solidFill>
                <a:effectLst/>
                <a:uLnTx/>
                <a:uFillTx/>
                <a:latin typeface="Exo Bold" charset="0"/>
                <a:ea typeface="+mn-ea"/>
                <a:cs typeface="+mn-cs"/>
              </a:rPr>
              <a:t>proposals</a:t>
            </a:r>
            <a:r>
              <a:rPr kumimoji="0" lang="fr-BE" sz="1800" b="0" i="0" u="none" strike="noStrike" kern="1200" cap="none" spc="0" normalizeH="0" baseline="0" noProof="0" dirty="0" smtClean="0">
                <a:ln>
                  <a:noFill/>
                </a:ln>
                <a:solidFill>
                  <a:srgbClr val="919187">
                    <a:lumMod val="75000"/>
                  </a:srgbClr>
                </a:solidFill>
                <a:effectLst/>
                <a:uLnTx/>
                <a:uFillTx/>
                <a:latin typeface="Exo Bold" charset="0"/>
                <a:ea typeface="+mn-ea"/>
                <a:cs typeface="+mn-cs"/>
              </a:rPr>
              <a:t>;</a:t>
            </a:r>
          </a:p>
          <a:p>
            <a:pPr marR="0" lvl="1" algn="l" defTabSz="685800" rtl="0" eaLnBrk="1" fontAlgn="auto" latinLnBrk="0" hangingPunct="1">
              <a:lnSpc>
                <a:spcPct val="100000"/>
              </a:lnSpc>
              <a:spcBef>
                <a:spcPts val="0"/>
              </a:spcBef>
              <a:spcAft>
                <a:spcPts val="0"/>
              </a:spcAft>
              <a:buClr>
                <a:srgbClr val="DD5C30"/>
              </a:buClr>
              <a:buSzTx/>
              <a:buFont typeface="Wingdings" panose="05000000000000000000" pitchFamily="2" charset="2"/>
              <a:buChar char="§"/>
              <a:tabLst/>
              <a:defRPr/>
            </a:pPr>
            <a:r>
              <a:rPr kumimoji="0" lang="fr-BE" sz="1800" b="0" i="0" u="none" strike="noStrike" kern="1200" cap="none" spc="0" normalizeH="0" baseline="0" noProof="0" dirty="0" err="1" smtClean="0">
                <a:ln>
                  <a:noFill/>
                </a:ln>
                <a:solidFill>
                  <a:srgbClr val="919187">
                    <a:lumMod val="75000"/>
                  </a:srgbClr>
                </a:solidFill>
                <a:effectLst/>
                <a:uLnTx/>
                <a:uFillTx/>
                <a:latin typeface="Exo Bold" charset="0"/>
                <a:ea typeface="+mn-ea"/>
                <a:cs typeface="+mn-cs"/>
              </a:rPr>
              <a:t>Participate</a:t>
            </a:r>
            <a:r>
              <a:rPr kumimoji="0" lang="fr-BE" sz="1800" b="0" i="0" u="none" strike="noStrike" kern="1200" cap="none" spc="0" normalizeH="0" baseline="0" noProof="0" dirty="0" smtClean="0">
                <a:ln>
                  <a:noFill/>
                </a:ln>
                <a:solidFill>
                  <a:srgbClr val="919187">
                    <a:lumMod val="75000"/>
                  </a:srgbClr>
                </a:solidFill>
                <a:effectLst/>
                <a:uLnTx/>
                <a:uFillTx/>
                <a:latin typeface="Exo Bold" charset="0"/>
                <a:ea typeface="+mn-ea"/>
                <a:cs typeface="+mn-cs"/>
              </a:rPr>
              <a:t> in the </a:t>
            </a:r>
            <a:r>
              <a:rPr kumimoji="0" lang="fr-BE" sz="1800" b="0" i="0" u="none" strike="noStrike" kern="1200" cap="none" spc="0" normalizeH="0" baseline="0" noProof="0" dirty="0" err="1" smtClean="0">
                <a:ln>
                  <a:noFill/>
                </a:ln>
                <a:solidFill>
                  <a:srgbClr val="919187">
                    <a:lumMod val="75000"/>
                  </a:srgbClr>
                </a:solidFill>
                <a:effectLst/>
                <a:uLnTx/>
                <a:uFillTx/>
                <a:latin typeface="Exo Bold" charset="0"/>
                <a:ea typeface="+mn-ea"/>
                <a:cs typeface="+mn-cs"/>
              </a:rPr>
              <a:t>assessment</a:t>
            </a:r>
            <a:r>
              <a:rPr kumimoji="0" lang="fr-BE" sz="1800" b="0" i="0" u="none" strike="noStrike" kern="1200" cap="none" spc="0" normalizeH="0" baseline="0" noProof="0" dirty="0" smtClean="0">
                <a:ln>
                  <a:noFill/>
                </a:ln>
                <a:solidFill>
                  <a:srgbClr val="919187">
                    <a:lumMod val="75000"/>
                  </a:srgbClr>
                </a:solidFill>
                <a:effectLst/>
                <a:uLnTx/>
                <a:uFillTx/>
                <a:latin typeface="Exo Bold" charset="0"/>
                <a:ea typeface="+mn-ea"/>
                <a:cs typeface="+mn-cs"/>
              </a:rPr>
              <a:t> of Action </a:t>
            </a:r>
            <a:r>
              <a:rPr kumimoji="0" lang="fr-BE" sz="1800" b="0" i="0" u="none" strike="noStrike" kern="1200" cap="none" spc="0" normalizeH="0" baseline="0" noProof="0" dirty="0" err="1" smtClean="0">
                <a:ln>
                  <a:noFill/>
                </a:ln>
                <a:solidFill>
                  <a:srgbClr val="919187">
                    <a:lumMod val="75000"/>
                  </a:srgbClr>
                </a:solidFill>
                <a:effectLst/>
                <a:uLnTx/>
                <a:uFillTx/>
                <a:latin typeface="Exo Bold" charset="0"/>
                <a:ea typeface="+mn-ea"/>
                <a:cs typeface="+mn-cs"/>
              </a:rPr>
              <a:t>results</a:t>
            </a:r>
            <a:r>
              <a:rPr kumimoji="0" lang="fr-BE" sz="1800" b="0" i="0" u="none" strike="noStrike" kern="1200" cap="none" spc="0" normalizeH="0" baseline="0" noProof="0" dirty="0" smtClean="0">
                <a:ln>
                  <a:noFill/>
                </a:ln>
                <a:solidFill>
                  <a:srgbClr val="919187">
                    <a:lumMod val="75000"/>
                  </a:srgbClr>
                </a:solidFill>
                <a:effectLst/>
                <a:uLnTx/>
                <a:uFillTx/>
                <a:latin typeface="Exo Bold" charset="0"/>
                <a:ea typeface="+mn-ea"/>
                <a:cs typeface="+mn-cs"/>
              </a:rPr>
              <a:t> and </a:t>
            </a:r>
            <a:r>
              <a:rPr kumimoji="0" lang="fr-BE" sz="1800" b="0" i="0" u="none" strike="noStrike" kern="1200" cap="none" spc="0" normalizeH="0" baseline="0" noProof="0" dirty="0" err="1" smtClean="0">
                <a:ln>
                  <a:noFill/>
                </a:ln>
                <a:solidFill>
                  <a:srgbClr val="919187">
                    <a:lumMod val="75000"/>
                  </a:srgbClr>
                </a:solidFill>
                <a:effectLst/>
                <a:uLnTx/>
                <a:uFillTx/>
                <a:latin typeface="Exo Bold" charset="0"/>
                <a:ea typeface="+mn-ea"/>
                <a:cs typeface="+mn-cs"/>
              </a:rPr>
              <a:t>outcomes</a:t>
            </a:r>
            <a:r>
              <a:rPr kumimoji="0" lang="fr-BE" sz="1800" b="0" i="0" u="none" strike="noStrike" kern="1200" cap="none" spc="0" normalizeH="0" baseline="0" noProof="0" dirty="0" smtClean="0">
                <a:ln>
                  <a:noFill/>
                </a:ln>
                <a:solidFill>
                  <a:srgbClr val="919187">
                    <a:lumMod val="75000"/>
                  </a:srgbClr>
                </a:solidFill>
                <a:effectLst/>
                <a:uLnTx/>
                <a:uFillTx/>
                <a:latin typeface="Exo Bold" charset="0"/>
                <a:ea typeface="+mn-ea"/>
                <a:cs typeface="+mn-cs"/>
              </a:rPr>
              <a:t>;</a:t>
            </a:r>
          </a:p>
          <a:p>
            <a:pPr marR="0" lvl="1" algn="l" defTabSz="685800" rtl="0" eaLnBrk="1" fontAlgn="auto" latinLnBrk="0" hangingPunct="1">
              <a:lnSpc>
                <a:spcPct val="100000"/>
              </a:lnSpc>
              <a:spcBef>
                <a:spcPts val="0"/>
              </a:spcBef>
              <a:spcAft>
                <a:spcPts val="0"/>
              </a:spcAft>
              <a:buClr>
                <a:srgbClr val="DD5C30"/>
              </a:buClr>
              <a:buSzTx/>
              <a:buFont typeface="Wingdings" panose="05000000000000000000" pitchFamily="2" charset="2"/>
              <a:buChar char="§"/>
              <a:tabLst/>
              <a:defRPr/>
            </a:pPr>
            <a:r>
              <a:rPr kumimoji="0" lang="fr-BE" sz="1800" b="0" i="0" u="none" strike="noStrike" kern="1200" cap="none" spc="0" normalizeH="0" baseline="0" noProof="0" dirty="0" err="1" smtClean="0">
                <a:ln>
                  <a:noFill/>
                </a:ln>
                <a:solidFill>
                  <a:srgbClr val="919187">
                    <a:lumMod val="75000"/>
                  </a:srgbClr>
                </a:solidFill>
                <a:effectLst/>
                <a:uLnTx/>
                <a:uFillTx/>
                <a:latin typeface="Exo Bold" charset="0"/>
                <a:ea typeface="+mn-ea"/>
                <a:cs typeface="+mn-cs"/>
              </a:rPr>
              <a:t>Take</a:t>
            </a:r>
            <a:r>
              <a:rPr kumimoji="0" lang="fr-BE" sz="1800" b="0" i="0" u="none" strike="noStrike" kern="1200" cap="none" spc="0" normalizeH="0" baseline="0" noProof="0" dirty="0" smtClean="0">
                <a:ln>
                  <a:noFill/>
                </a:ln>
                <a:solidFill>
                  <a:srgbClr val="919187">
                    <a:lumMod val="75000"/>
                  </a:srgbClr>
                </a:solidFill>
                <a:effectLst/>
                <a:uLnTx/>
                <a:uFillTx/>
                <a:latin typeface="Exo Bold" charset="0"/>
                <a:ea typeface="+mn-ea"/>
                <a:cs typeface="+mn-cs"/>
              </a:rPr>
              <a:t> a part in the </a:t>
            </a:r>
            <a:r>
              <a:rPr kumimoji="0" lang="fr-BE" sz="1800" b="0" i="0" u="none" strike="noStrike" kern="1200" cap="none" spc="0" normalizeH="0" baseline="0" noProof="0" dirty="0" err="1" smtClean="0">
                <a:ln>
                  <a:noFill/>
                </a:ln>
                <a:solidFill>
                  <a:srgbClr val="919187">
                    <a:lumMod val="75000"/>
                  </a:srgbClr>
                </a:solidFill>
                <a:effectLst/>
                <a:uLnTx/>
                <a:uFillTx/>
                <a:latin typeface="Exo Bold" charset="0"/>
                <a:ea typeface="+mn-ea"/>
                <a:cs typeface="+mn-cs"/>
              </a:rPr>
              <a:t>assessment</a:t>
            </a:r>
            <a:r>
              <a:rPr kumimoji="0" lang="fr-BE" sz="1800" b="0" i="0" u="none" strike="noStrike" kern="1200" cap="none" spc="0" normalizeH="0" baseline="0" noProof="0" dirty="0" smtClean="0">
                <a:ln>
                  <a:noFill/>
                </a:ln>
                <a:solidFill>
                  <a:srgbClr val="919187">
                    <a:lumMod val="75000"/>
                  </a:srgbClr>
                </a:solidFill>
                <a:effectLst/>
                <a:uLnTx/>
                <a:uFillTx/>
                <a:latin typeface="Exo Bold" charset="0"/>
                <a:ea typeface="+mn-ea"/>
                <a:cs typeface="+mn-cs"/>
              </a:rPr>
              <a:t> of  COST </a:t>
            </a:r>
            <a:r>
              <a:rPr kumimoji="0" lang="fr-BE" sz="1800" b="0" i="0" u="none" strike="noStrike" kern="1200" cap="none" spc="0" normalizeH="0" baseline="0" noProof="0" dirty="0" err="1" smtClean="0">
                <a:ln>
                  <a:noFill/>
                </a:ln>
                <a:solidFill>
                  <a:srgbClr val="919187">
                    <a:lumMod val="75000"/>
                  </a:srgbClr>
                </a:solidFill>
                <a:effectLst/>
                <a:uLnTx/>
                <a:uFillTx/>
                <a:latin typeface="Exo Bold" charset="0"/>
                <a:ea typeface="+mn-ea"/>
                <a:cs typeface="+mn-cs"/>
              </a:rPr>
              <a:t>strategic</a:t>
            </a:r>
            <a:r>
              <a:rPr kumimoji="0" lang="fr-BE" sz="1800" b="0" i="0" u="none" strike="noStrike" kern="1200" cap="none" spc="0" normalizeH="0" baseline="0" noProof="0" dirty="0" smtClean="0">
                <a:ln>
                  <a:noFill/>
                </a:ln>
                <a:solidFill>
                  <a:srgbClr val="919187">
                    <a:lumMod val="75000"/>
                  </a:srgbClr>
                </a:solidFill>
                <a:effectLst/>
                <a:uLnTx/>
                <a:uFillTx/>
                <a:latin typeface="Exo Bold" charset="0"/>
                <a:ea typeface="+mn-ea"/>
                <a:cs typeface="+mn-cs"/>
              </a:rPr>
              <a:t> </a:t>
            </a:r>
            <a:r>
              <a:rPr kumimoji="0" lang="fr-BE" sz="1800" b="0" i="0" u="none" strike="noStrike" kern="1200" cap="none" spc="0" normalizeH="0" baseline="0" noProof="0" dirty="0" err="1" smtClean="0">
                <a:ln>
                  <a:noFill/>
                </a:ln>
                <a:solidFill>
                  <a:srgbClr val="919187">
                    <a:lumMod val="75000"/>
                  </a:srgbClr>
                </a:solidFill>
                <a:effectLst/>
                <a:uLnTx/>
                <a:uFillTx/>
                <a:latin typeface="Exo Bold" charset="0"/>
                <a:ea typeface="+mn-ea"/>
                <a:cs typeface="+mn-cs"/>
              </a:rPr>
              <a:t>activities</a:t>
            </a:r>
            <a:r>
              <a:rPr kumimoji="0" lang="fr-BE" sz="1800" b="0" i="0" u="none" strike="noStrike" kern="1200" cap="none" spc="0" normalizeH="0" baseline="0" noProof="0" dirty="0" smtClean="0">
                <a:ln>
                  <a:noFill/>
                </a:ln>
                <a:solidFill>
                  <a:srgbClr val="919187">
                    <a:lumMod val="75000"/>
                  </a:srgbClr>
                </a:solidFill>
                <a:effectLst/>
                <a:uLnTx/>
                <a:uFillTx/>
                <a:latin typeface="Exo Bold" charset="0"/>
                <a:ea typeface="+mn-ea"/>
                <a:cs typeface="+mn-cs"/>
              </a:rPr>
              <a:t>.</a:t>
            </a:r>
            <a:endParaRPr kumimoji="0" lang="en-GB" sz="1800" b="0" i="0" u="none" strike="noStrike" kern="1200" cap="none" spc="0" normalizeH="0" baseline="0" noProof="0" dirty="0" smtClean="0">
              <a:ln>
                <a:noFill/>
              </a:ln>
              <a:solidFill>
                <a:srgbClr val="919187">
                  <a:lumMod val="75000"/>
                </a:srgbClr>
              </a:solidFill>
              <a:effectLst/>
              <a:uLnTx/>
              <a:uFillTx/>
              <a:latin typeface="Exo Bold" charset="0"/>
              <a:ea typeface="+mn-ea"/>
              <a:cs typeface="+mn-cs"/>
            </a:endParaRPr>
          </a:p>
          <a:p>
            <a:pPr marR="0" lvl="0" algn="l" defTabSz="685800" rtl="0" eaLnBrk="1" fontAlgn="auto" latinLnBrk="0" hangingPunct="1">
              <a:lnSpc>
                <a:spcPct val="100000"/>
              </a:lnSpc>
              <a:spcBef>
                <a:spcPts val="0"/>
              </a:spcBef>
              <a:spcAft>
                <a:spcPts val="0"/>
              </a:spcAft>
              <a:buClr>
                <a:srgbClr val="DD5C30"/>
              </a:buClr>
              <a:buSzTx/>
              <a:buFont typeface="Wingdings" panose="05000000000000000000" pitchFamily="2" charset="2"/>
              <a:buChar char="§"/>
              <a:tabLst/>
              <a:defRPr/>
            </a:pPr>
            <a:endParaRPr kumimoji="0" lang="en-GB" sz="2100" b="0" i="0" u="none" strike="noStrike" kern="1200" cap="none" spc="0" normalizeH="0" baseline="0" noProof="0" dirty="0" smtClean="0">
              <a:ln>
                <a:noFill/>
              </a:ln>
              <a:solidFill>
                <a:srgbClr val="919187">
                  <a:lumMod val="75000"/>
                </a:srgbClr>
              </a:solidFill>
              <a:effectLst/>
              <a:uLnTx/>
              <a:uFillTx/>
              <a:latin typeface="exo Regular" charset="0"/>
              <a:ea typeface="+mn-ea"/>
              <a:cs typeface="+mn-cs"/>
            </a:endParaRPr>
          </a:p>
          <a:p>
            <a:pPr lvl="0">
              <a:lnSpc>
                <a:spcPct val="100000"/>
              </a:lnSpc>
              <a:spcBef>
                <a:spcPts val="0"/>
              </a:spcBef>
              <a:buClr>
                <a:srgbClr val="DD5C30"/>
              </a:buClr>
              <a:buFont typeface="Wingdings" panose="05000000000000000000" pitchFamily="2" charset="2"/>
              <a:buChar char="§"/>
              <a:defRPr/>
            </a:pPr>
            <a:r>
              <a:rPr lang="en-GB" dirty="0">
                <a:solidFill>
                  <a:srgbClr val="919187">
                    <a:lumMod val="75000"/>
                  </a:srgbClr>
                </a:solidFill>
              </a:rPr>
              <a:t>New experts can express their interest via the COST Expert online registration form (</a:t>
            </a:r>
            <a:r>
              <a:rPr lang="en-GB" dirty="0" smtClean="0">
                <a:solidFill>
                  <a:srgbClr val="919187">
                    <a:lumMod val="75000"/>
                  </a:srgbClr>
                </a:solidFill>
                <a:hlinkClick r:id="rId2"/>
              </a:rPr>
              <a:t>www.cost.eu/experts</a:t>
            </a:r>
            <a:r>
              <a:rPr lang="en-GB" dirty="0" smtClean="0">
                <a:solidFill>
                  <a:srgbClr val="919187">
                    <a:lumMod val="75000"/>
                  </a:srgbClr>
                </a:solidFill>
              </a:rPr>
              <a:t>)</a:t>
            </a:r>
            <a:endParaRPr lang="en-GB" dirty="0">
              <a:solidFill>
                <a:srgbClr val="919187">
                  <a:lumMod val="75000"/>
                </a:srgbClr>
              </a:solidFill>
            </a:endParaRPr>
          </a:p>
          <a:p>
            <a:pPr lvl="0">
              <a:lnSpc>
                <a:spcPct val="100000"/>
              </a:lnSpc>
              <a:spcBef>
                <a:spcPts val="0"/>
              </a:spcBef>
              <a:buClr>
                <a:srgbClr val="DD5C30"/>
              </a:buClr>
              <a:buFont typeface="Wingdings" panose="05000000000000000000" pitchFamily="2" charset="2"/>
              <a:buChar char="§"/>
              <a:defRPr/>
            </a:pPr>
            <a:r>
              <a:rPr lang="en-GB" dirty="0">
                <a:solidFill>
                  <a:srgbClr val="919187">
                    <a:lumMod val="75000"/>
                  </a:srgbClr>
                </a:solidFill>
              </a:rPr>
              <a:t>An updated Curriculum Vitae with a list of publications is required to demonstrate competence in specific areas of expertise</a:t>
            </a:r>
          </a:p>
          <a:p>
            <a:pPr marL="171450" marR="0" lvl="0" indent="-171450" algn="l" defTabSz="685800" rtl="0" eaLnBrk="1" fontAlgn="auto" latinLnBrk="0" hangingPunct="1">
              <a:lnSpc>
                <a:spcPct val="100000"/>
              </a:lnSpc>
              <a:spcBef>
                <a:spcPts val="0"/>
              </a:spcBef>
              <a:spcAft>
                <a:spcPts val="0"/>
              </a:spcAft>
              <a:buClr>
                <a:srgbClr val="00B4AA"/>
              </a:buClr>
              <a:buSzTx/>
              <a:buFont typeface="Arial"/>
              <a:buChar char="•"/>
              <a:tabLst/>
              <a:defRPr/>
            </a:pPr>
            <a:endParaRPr kumimoji="0" lang="en-GB" sz="2100" b="0" i="0" u="none" strike="noStrike" kern="1200" cap="none" spc="0" normalizeH="0" baseline="0" noProof="0" dirty="0" smtClean="0">
              <a:ln>
                <a:noFill/>
              </a:ln>
              <a:solidFill>
                <a:srgbClr val="919187">
                  <a:lumMod val="75000"/>
                </a:srgbClr>
              </a:solidFill>
              <a:effectLst/>
              <a:uLnTx/>
              <a:uFillTx/>
              <a:latin typeface="exo Regular" charset="0"/>
              <a:ea typeface="+mn-ea"/>
              <a:cs typeface="+mn-cs"/>
            </a:endParaRPr>
          </a:p>
          <a:p>
            <a:pPr marL="171450" marR="0" lvl="0" indent="-171450" algn="l" defTabSz="685800" rtl="0" eaLnBrk="1" fontAlgn="auto" latinLnBrk="0" hangingPunct="1">
              <a:lnSpc>
                <a:spcPct val="100000"/>
              </a:lnSpc>
              <a:spcBef>
                <a:spcPts val="0"/>
              </a:spcBef>
              <a:spcAft>
                <a:spcPts val="0"/>
              </a:spcAft>
              <a:buClr>
                <a:srgbClr val="00B4AA"/>
              </a:buClr>
              <a:buSzTx/>
              <a:buFont typeface="Arial"/>
              <a:buChar char="•"/>
              <a:tabLst/>
              <a:defRPr/>
            </a:pPr>
            <a:endParaRPr kumimoji="0" lang="en-GB" sz="2100" b="0" i="0" u="none" strike="noStrike" kern="1200" cap="none" spc="0" normalizeH="0" baseline="0" noProof="0" dirty="0">
              <a:ln>
                <a:noFill/>
              </a:ln>
              <a:solidFill>
                <a:srgbClr val="919187">
                  <a:lumMod val="75000"/>
                </a:srgbClr>
              </a:solidFill>
              <a:effectLst/>
              <a:uLnTx/>
              <a:uFillTx/>
              <a:latin typeface="exo Regular" charset="0"/>
              <a:ea typeface="+mn-ea"/>
              <a:cs typeface="+mn-cs"/>
            </a:endParaRPr>
          </a:p>
        </p:txBody>
      </p:sp>
      <p:pic>
        <p:nvPicPr>
          <p:cNvPr id="6" name="Picture 5"/>
          <p:cNvPicPr>
            <a:picLocks noChangeAspect="1"/>
          </p:cNvPicPr>
          <p:nvPr/>
        </p:nvPicPr>
        <p:blipFill>
          <a:blip r:embed="rId3"/>
          <a:stretch>
            <a:fillRect/>
          </a:stretch>
        </p:blipFill>
        <p:spPr>
          <a:xfrm>
            <a:off x="5533015" y="3812652"/>
            <a:ext cx="2888863" cy="2977970"/>
          </a:xfrm>
          <a:prstGeom prst="rect">
            <a:avLst/>
          </a:prstGeom>
        </p:spPr>
      </p:pic>
    </p:spTree>
    <p:extLst>
      <p:ext uri="{BB962C8B-B14F-4D97-AF65-F5344CB8AC3E}">
        <p14:creationId xmlns:p14="http://schemas.microsoft.com/office/powerpoint/2010/main" val="25440905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p:txBody>
          <a:bodyPr>
            <a:normAutofit/>
          </a:bodyPr>
          <a:lstStyle/>
          <a:p>
            <a:pPr algn="just">
              <a:spcBef>
                <a:spcPts val="600"/>
              </a:spcBef>
              <a:spcAft>
                <a:spcPts val="600"/>
              </a:spcAft>
              <a:buFont typeface="Wingdings" panose="05000000000000000000" pitchFamily="2" charset="2"/>
              <a:buChar char="§"/>
            </a:pPr>
            <a:r>
              <a:rPr lang="en-GB" sz="2400" dirty="0" smtClean="0"/>
              <a:t>Always </a:t>
            </a:r>
            <a:r>
              <a:rPr lang="en-GB" sz="2400" dirty="0"/>
              <a:t>send to COST Association (SO and AO) the minutes of the MC meetings and upload them in </a:t>
            </a:r>
            <a:r>
              <a:rPr lang="en-GB" sz="2400" dirty="0" smtClean="0"/>
              <a:t>e-COST</a:t>
            </a:r>
            <a:endParaRPr lang="en-GB" sz="2400" dirty="0"/>
          </a:p>
          <a:p>
            <a:pPr algn="just">
              <a:spcBef>
                <a:spcPts val="600"/>
              </a:spcBef>
              <a:spcAft>
                <a:spcPts val="600"/>
              </a:spcAft>
              <a:buFont typeface="Wingdings" panose="05000000000000000000" pitchFamily="2" charset="2"/>
              <a:buChar char="§"/>
            </a:pPr>
            <a:r>
              <a:rPr lang="en-GB" sz="2400" dirty="0" smtClean="0"/>
              <a:t>Any addition/revision of </a:t>
            </a:r>
            <a:r>
              <a:rPr lang="en-GB" sz="2400" dirty="0"/>
              <a:t>activities </a:t>
            </a:r>
            <a:r>
              <a:rPr lang="en-GB" sz="2400" dirty="0" smtClean="0"/>
              <a:t>not </a:t>
            </a:r>
            <a:r>
              <a:rPr lang="en-GB" sz="2400" dirty="0"/>
              <a:t>in </a:t>
            </a:r>
            <a:r>
              <a:rPr lang="en-GB" sz="2400" dirty="0" smtClean="0"/>
              <a:t>the approved WBP (Grant Agreement) </a:t>
            </a:r>
            <a:r>
              <a:rPr lang="en-GB" sz="2400" dirty="0"/>
              <a:t>needs </a:t>
            </a:r>
            <a:r>
              <a:rPr lang="en-GB" sz="2400" dirty="0" smtClean="0"/>
              <a:t>MC and SO approval</a:t>
            </a:r>
            <a:endParaRPr lang="en-GB" sz="2400" dirty="0"/>
          </a:p>
          <a:p>
            <a:endParaRPr lang="en-GB" sz="2400" dirty="0"/>
          </a:p>
        </p:txBody>
      </p:sp>
      <p:sp>
        <p:nvSpPr>
          <p:cNvPr id="3" name="Title 2"/>
          <p:cNvSpPr>
            <a:spLocks noGrp="1"/>
          </p:cNvSpPr>
          <p:nvPr>
            <p:ph type="title"/>
          </p:nvPr>
        </p:nvSpPr>
        <p:spPr/>
        <p:txBody>
          <a:bodyPr/>
          <a:lstStyle/>
          <a:p>
            <a:r>
              <a:rPr lang="en-US" smtClean="0"/>
              <a:t>Reminders</a:t>
            </a:r>
            <a:endParaRPr lang="en-US" dirty="0"/>
          </a:p>
        </p:txBody>
      </p:sp>
    </p:spTree>
    <p:extLst>
      <p:ext uri="{BB962C8B-B14F-4D97-AF65-F5344CB8AC3E}">
        <p14:creationId xmlns:p14="http://schemas.microsoft.com/office/powerpoint/2010/main" val="3596754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9737" y="1587691"/>
            <a:ext cx="2722220" cy="707886"/>
          </a:xfrm>
          <a:prstGeom prst="rect">
            <a:avLst/>
          </a:prstGeom>
        </p:spPr>
        <p:txBody>
          <a:bodyPr wrap="none">
            <a:spAutoFit/>
          </a:bodyPr>
          <a:lstStyle/>
          <a:p>
            <a:pPr>
              <a:defRPr/>
            </a:pPr>
            <a:r>
              <a:rPr lang="en-US" sz="4000" dirty="0" smtClean="0"/>
              <a:t>Thank you!</a:t>
            </a:r>
            <a:endParaRPr lang="en-US" sz="4000" dirty="0"/>
          </a:p>
        </p:txBody>
      </p:sp>
      <p:sp>
        <p:nvSpPr>
          <p:cNvPr id="4" name="Text Placeholder 1"/>
          <p:cNvSpPr txBox="1">
            <a:spLocks/>
          </p:cNvSpPr>
          <p:nvPr/>
        </p:nvSpPr>
        <p:spPr bwMode="auto">
          <a:xfrm>
            <a:off x="427872" y="3686792"/>
            <a:ext cx="3072251" cy="17351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defRPr/>
            </a:pPr>
            <a:r>
              <a:rPr lang="en-US" sz="1400" dirty="0" smtClean="0"/>
              <a:t>COST  Association</a:t>
            </a:r>
          </a:p>
          <a:p>
            <a:pPr>
              <a:buFont typeface="Arial" pitchFamily="34" charset="0"/>
              <a:buNone/>
              <a:defRPr/>
            </a:pPr>
            <a:r>
              <a:rPr lang="en-US" sz="1400" dirty="0" smtClean="0"/>
              <a:t>Avenue Louise 149</a:t>
            </a:r>
          </a:p>
          <a:p>
            <a:pPr>
              <a:buFont typeface="Arial" pitchFamily="34" charset="0"/>
              <a:buNone/>
              <a:defRPr/>
            </a:pPr>
            <a:r>
              <a:rPr lang="en-US" sz="1400" dirty="0" smtClean="0"/>
              <a:t>1050 Brussels, Belgium</a:t>
            </a:r>
          </a:p>
          <a:p>
            <a:pPr>
              <a:buFont typeface="Arial" pitchFamily="34" charset="0"/>
              <a:buNone/>
              <a:defRPr/>
            </a:pPr>
            <a:r>
              <a:rPr lang="en-US" sz="1400" dirty="0" smtClean="0"/>
              <a:t>T: +32 (0)2 533 3800</a:t>
            </a:r>
          </a:p>
          <a:p>
            <a:pPr>
              <a:buFont typeface="Arial" pitchFamily="34" charset="0"/>
              <a:buNone/>
              <a:defRPr/>
            </a:pPr>
            <a:r>
              <a:rPr lang="en-US" sz="1400" dirty="0" smtClean="0"/>
              <a:t>F: +32 (0)2 533 3890</a:t>
            </a:r>
          </a:p>
        </p:txBody>
      </p:sp>
      <p:grpSp>
        <p:nvGrpSpPr>
          <p:cNvPr id="5" name="Group 4"/>
          <p:cNvGrpSpPr/>
          <p:nvPr/>
        </p:nvGrpSpPr>
        <p:grpSpPr>
          <a:xfrm>
            <a:off x="2689632" y="5421929"/>
            <a:ext cx="3058577" cy="419100"/>
            <a:chOff x="786974" y="2796247"/>
            <a:chExt cx="3975037" cy="558800"/>
          </a:xfrm>
        </p:grpSpPr>
        <p:pic>
          <p:nvPicPr>
            <p:cNvPr id="6" name="Picture 5" descr="btn_white.png">
              <a:hlinkClick r:id="rId2"/>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203211" y="2796247"/>
              <a:ext cx="558800" cy="558800"/>
            </a:xfrm>
            <a:prstGeom prst="rect">
              <a:avLst/>
            </a:prstGeom>
          </p:spPr>
        </p:pic>
        <p:pic>
          <p:nvPicPr>
            <p:cNvPr id="7" name="Picture 6" descr="FB-fLogo-Blue-printpackaging.tif">
              <a:hlinkClick r:id="rId4"/>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6974" y="2796247"/>
              <a:ext cx="513227" cy="513467"/>
            </a:xfrm>
            <a:prstGeom prst="rect">
              <a:avLst/>
            </a:prstGeom>
          </p:spPr>
        </p:pic>
        <p:pic>
          <p:nvPicPr>
            <p:cNvPr id="8" name="Picture 7" descr="Twitter_logo_blue.png">
              <a:hlinkClick r:id="rId6"/>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608767" y="2801097"/>
              <a:ext cx="625610" cy="508617"/>
            </a:xfrm>
            <a:prstGeom prst="rect">
              <a:avLst/>
            </a:prstGeom>
          </p:spPr>
        </p:pic>
        <p:pic>
          <p:nvPicPr>
            <p:cNvPr id="9" name="Picture 8" descr="YouTube-icon-full_color.png">
              <a:hlinkClick r:id="rId8"/>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327675" y="2892215"/>
              <a:ext cx="564510" cy="397473"/>
            </a:xfrm>
            <a:prstGeom prst="rect">
              <a:avLst/>
            </a:prstGeom>
          </p:spPr>
        </p:pic>
        <p:pic>
          <p:nvPicPr>
            <p:cNvPr id="10" name="Picture 9" descr="linkedin.png">
              <a:hlinkClick r:id="rId10"/>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502056" y="2801097"/>
              <a:ext cx="552470" cy="488591"/>
            </a:xfrm>
            <a:prstGeom prst="rect">
              <a:avLst/>
            </a:prstGeom>
          </p:spPr>
        </p:pic>
      </p:grpSp>
      <p:sp>
        <p:nvSpPr>
          <p:cNvPr id="11" name="Text Placeholder 3"/>
          <p:cNvSpPr txBox="1">
            <a:spLocks/>
          </p:cNvSpPr>
          <p:nvPr/>
        </p:nvSpPr>
        <p:spPr bwMode="auto">
          <a:xfrm>
            <a:off x="427873" y="5313064"/>
            <a:ext cx="4322762"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Font typeface="Arial" panose="020B0604020202020204" pitchFamily="34" charset="0"/>
              <a:buNone/>
            </a:pPr>
            <a:r>
              <a:rPr lang="en-US" sz="2400" dirty="0" smtClean="0">
                <a:hlinkClick r:id="rId12"/>
              </a:rPr>
              <a:t>www.cost.eu</a:t>
            </a:r>
            <a:r>
              <a:rPr lang="en-US" sz="2800" dirty="0" smtClean="0">
                <a:solidFill>
                  <a:schemeClr val="accent2"/>
                </a:solidFill>
              </a:rPr>
              <a:t> </a:t>
            </a:r>
            <a:endParaRPr lang="en-US" sz="2800" dirty="0">
              <a:solidFill>
                <a:schemeClr val="accent2"/>
              </a:solidFill>
            </a:endParaRPr>
          </a:p>
        </p:txBody>
      </p:sp>
      <p:sp>
        <p:nvSpPr>
          <p:cNvPr id="13" name="Oval 12"/>
          <p:cNvSpPr/>
          <p:nvPr/>
        </p:nvSpPr>
        <p:spPr>
          <a:xfrm>
            <a:off x="8526293" y="6201383"/>
            <a:ext cx="262647" cy="24319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descr="HiRes.jpg"/>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4904919" y="1170302"/>
            <a:ext cx="3501962" cy="3411762"/>
          </a:xfrm>
          <a:prstGeom prst="rect">
            <a:avLst/>
          </a:prstGeom>
        </p:spPr>
      </p:pic>
    </p:spTree>
    <p:extLst>
      <p:ext uri="{BB962C8B-B14F-4D97-AF65-F5344CB8AC3E}">
        <p14:creationId xmlns:p14="http://schemas.microsoft.com/office/powerpoint/2010/main" val="15045699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COST </a:t>
            </a:r>
            <a:r>
              <a:rPr lang="en-US" dirty="0" smtClean="0"/>
              <a:t>Member Countries</a:t>
            </a:r>
            <a:r>
              <a:rPr lang="en-US" dirty="0"/>
              <a:t/>
            </a:r>
            <a:br>
              <a:rPr lang="en-US" dirty="0"/>
            </a:b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7593" y="1092469"/>
            <a:ext cx="8406407" cy="5765531"/>
          </a:xfrm>
          <a:prstGeom prst="rect">
            <a:avLst/>
          </a:prstGeom>
        </p:spPr>
      </p:pic>
    </p:spTree>
    <p:extLst>
      <p:ext uri="{BB962C8B-B14F-4D97-AF65-F5344CB8AC3E}">
        <p14:creationId xmlns:p14="http://schemas.microsoft.com/office/powerpoint/2010/main" val="26304393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1"/>
          </p:nvPr>
        </p:nvPicPr>
        <p:blipFill>
          <a:blip r:embed="rId3">
            <a:extLst>
              <a:ext uri="{28A0092B-C50C-407E-A947-70E740481C1C}">
                <a14:useLocalDpi xmlns:a14="http://schemas.microsoft.com/office/drawing/2010/main" val="0"/>
              </a:ext>
            </a:extLst>
          </a:blip>
          <a:stretch>
            <a:fillRect/>
          </a:stretch>
        </p:blipFill>
        <p:spPr>
          <a:xfrm>
            <a:off x="0" y="2124023"/>
            <a:ext cx="9346909" cy="3974025"/>
          </a:xfrm>
        </p:spPr>
      </p:pic>
      <p:sp>
        <p:nvSpPr>
          <p:cNvPr id="3" name="Title 2"/>
          <p:cNvSpPr>
            <a:spLocks noGrp="1"/>
          </p:cNvSpPr>
          <p:nvPr>
            <p:ph type="title"/>
          </p:nvPr>
        </p:nvSpPr>
        <p:spPr/>
        <p:txBody>
          <a:bodyPr/>
          <a:lstStyle/>
          <a:p>
            <a:r>
              <a:rPr lang="en-US" dirty="0" smtClean="0">
                <a:ea typeface="MS PGothic" panose="020B0600070205080204" pitchFamily="34" charset="-128"/>
              </a:rPr>
              <a:t>NNC and IPC</a:t>
            </a:r>
            <a:endParaRPr lang="en-GB" dirty="0"/>
          </a:p>
        </p:txBody>
      </p:sp>
      <p:sp>
        <p:nvSpPr>
          <p:cNvPr id="5" name="TextBox 1"/>
          <p:cNvSpPr txBox="1">
            <a:spLocks noChangeArrowheads="1"/>
          </p:cNvSpPr>
          <p:nvPr/>
        </p:nvSpPr>
        <p:spPr bwMode="auto">
          <a:xfrm>
            <a:off x="6350584" y="6468923"/>
            <a:ext cx="137895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sz="1100" i="1" dirty="0" smtClean="0">
                <a:solidFill>
                  <a:srgbClr val="595959"/>
                </a:solidFill>
                <a:ea typeface="MS PGothic" panose="020B0600070205080204" pitchFamily="34" charset="-128"/>
              </a:rPr>
              <a:t>July</a:t>
            </a:r>
            <a:r>
              <a:rPr lang="fr-FR" sz="1100" i="1" dirty="0" smtClean="0">
                <a:solidFill>
                  <a:srgbClr val="595959"/>
                </a:solidFill>
                <a:ea typeface="MS PGothic" panose="020B0600070205080204" pitchFamily="34" charset="-128"/>
              </a:rPr>
              <a:t> 2017</a:t>
            </a:r>
            <a:endParaRPr lang="en-US" sz="1400" dirty="0">
              <a:ea typeface="MS PGothic" panose="020B0600070205080204" pitchFamily="34" charset="-128"/>
            </a:endParaRPr>
          </a:p>
        </p:txBody>
      </p:sp>
    </p:spTree>
    <p:extLst>
      <p:ext uri="{BB962C8B-B14F-4D97-AF65-F5344CB8AC3E}">
        <p14:creationId xmlns:p14="http://schemas.microsoft.com/office/powerpoint/2010/main" val="30212749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174171" y="272307"/>
            <a:ext cx="8839200" cy="424732"/>
          </a:xfrm>
          <a:prstGeom prst="rect">
            <a:avLst/>
          </a:prstGeom>
          <a:noFill/>
        </p:spPr>
        <p:txBody>
          <a:bodyPr wrap="square"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spc="225" dirty="0" smtClean="0">
                <a:solidFill>
                  <a:schemeClr val="accent2">
                    <a:lumMod val="75000"/>
                  </a:schemeClr>
                </a:solidFill>
              </a:rPr>
              <a:t>NEW : Science Communication Manager</a:t>
            </a:r>
            <a:endParaRPr lang="en-GB" sz="2400" spc="225" dirty="0">
              <a:solidFill>
                <a:schemeClr val="accent2">
                  <a:lumMod val="75000"/>
                </a:schemeClr>
              </a:solidFill>
            </a:endParaRPr>
          </a:p>
        </p:txBody>
      </p:sp>
      <p:cxnSp>
        <p:nvCxnSpPr>
          <p:cNvPr id="6" name="Straight Connector 5"/>
          <p:cNvCxnSpPr/>
          <p:nvPr/>
        </p:nvCxnSpPr>
        <p:spPr>
          <a:xfrm>
            <a:off x="0" y="887353"/>
            <a:ext cx="9144000" cy="0"/>
          </a:xfrm>
          <a:prstGeom prst="line">
            <a:avLst/>
          </a:prstGeom>
          <a:ln w="57150">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8" name="Text Placeholder 2"/>
          <p:cNvSpPr txBox="1">
            <a:spLocks/>
          </p:cNvSpPr>
          <p:nvPr/>
        </p:nvSpPr>
        <p:spPr>
          <a:xfrm>
            <a:off x="1" y="966380"/>
            <a:ext cx="9144000" cy="309959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just">
              <a:defRPr/>
            </a:pPr>
            <a:r>
              <a:rPr lang="en-US" sz="1800" b="1" dirty="0" smtClean="0">
                <a:solidFill>
                  <a:srgbClr val="E1783C"/>
                </a:solidFill>
              </a:rPr>
              <a:t>Guidelines </a:t>
            </a:r>
            <a:r>
              <a:rPr lang="en-US" sz="1800" b="1" dirty="0">
                <a:solidFill>
                  <a:srgbClr val="E1783C"/>
                </a:solidFill>
              </a:rPr>
              <a:t>for Dissemination of COST Action Results and Outcomes  </a:t>
            </a:r>
          </a:p>
          <a:p>
            <a:pPr marL="0" indent="0" algn="just">
              <a:buNone/>
              <a:defRPr/>
            </a:pPr>
            <a:r>
              <a:rPr lang="en-US" sz="1800" u="sng" dirty="0">
                <a:solidFill>
                  <a:schemeClr val="accent2">
                    <a:lumMod val="60000"/>
                    <a:lumOff val="40000"/>
                  </a:schemeClr>
                </a:solidFill>
              </a:rPr>
              <a:t>http://</a:t>
            </a:r>
            <a:r>
              <a:rPr lang="en-US" sz="1800" u="sng" dirty="0" smtClean="0">
                <a:solidFill>
                  <a:schemeClr val="accent2">
                    <a:lumMod val="60000"/>
                    <a:lumOff val="40000"/>
                  </a:schemeClr>
                </a:solidFill>
              </a:rPr>
              <a:t>www.cost.eu/download/guidelines_action_dissemination_results_outcomes </a:t>
            </a:r>
          </a:p>
          <a:p>
            <a:pPr marL="0" indent="0" algn="just">
              <a:buNone/>
              <a:defRPr/>
            </a:pPr>
            <a:endParaRPr lang="en-GB" sz="1800" dirty="0" smtClean="0"/>
          </a:p>
          <a:p>
            <a:pPr algn="just">
              <a:defRPr/>
            </a:pPr>
            <a:endParaRPr lang="en-GB" sz="1800" dirty="0" smtClean="0"/>
          </a:p>
        </p:txBody>
      </p:sp>
      <p:sp>
        <p:nvSpPr>
          <p:cNvPr id="3" name="Rectangle 2"/>
          <p:cNvSpPr/>
          <p:nvPr/>
        </p:nvSpPr>
        <p:spPr>
          <a:xfrm>
            <a:off x="174171" y="1997839"/>
            <a:ext cx="8839200" cy="2308324"/>
          </a:xfrm>
          <a:prstGeom prst="rect">
            <a:avLst/>
          </a:prstGeom>
        </p:spPr>
        <p:txBody>
          <a:bodyPr wrap="square">
            <a:spAutoFit/>
          </a:bodyPr>
          <a:lstStyle/>
          <a:p>
            <a:pPr>
              <a:defRPr/>
            </a:pPr>
            <a:r>
              <a:rPr lang="en-GB" dirty="0" smtClean="0"/>
              <a:t>The </a:t>
            </a:r>
            <a:r>
              <a:rPr lang="en-GB" dirty="0"/>
              <a:t>Action has </a:t>
            </a:r>
            <a:r>
              <a:rPr lang="en-GB" dirty="0" smtClean="0"/>
              <a:t>to select </a:t>
            </a:r>
            <a:r>
              <a:rPr lang="en-GB" dirty="0" smtClean="0"/>
              <a:t>one </a:t>
            </a:r>
            <a:r>
              <a:rPr lang="en-GB" dirty="0"/>
              <a:t>of its members as </a:t>
            </a:r>
            <a:r>
              <a:rPr lang="en-GB" dirty="0" smtClean="0"/>
              <a:t>science communication </a:t>
            </a:r>
            <a:r>
              <a:rPr lang="en-GB" dirty="0" smtClean="0"/>
              <a:t>manager. </a:t>
            </a:r>
            <a:endParaRPr lang="en-GB" b="1" dirty="0" smtClean="0"/>
          </a:p>
          <a:p>
            <a:pPr>
              <a:defRPr/>
            </a:pPr>
            <a:endParaRPr lang="en-GB" b="1" u="sng" dirty="0" smtClean="0"/>
          </a:p>
          <a:p>
            <a:pPr>
              <a:defRPr/>
            </a:pPr>
            <a:r>
              <a:rPr lang="en-GB" dirty="0" smtClean="0"/>
              <a:t>- Stays in contact with </a:t>
            </a:r>
            <a:r>
              <a:rPr lang="en-GB" dirty="0" err="1" smtClean="0"/>
              <a:t>Comms</a:t>
            </a:r>
            <a:r>
              <a:rPr lang="en-GB" dirty="0" smtClean="0"/>
              <a:t> Officer (</a:t>
            </a:r>
            <a:r>
              <a:rPr lang="en-GB" b="1" u="sng" dirty="0" smtClean="0"/>
              <a:t>Ms</a:t>
            </a:r>
            <a:r>
              <a:rPr lang="en-GB" b="1" u="sng" dirty="0"/>
              <a:t>. Silvia </a:t>
            </a:r>
            <a:r>
              <a:rPr lang="en-GB" b="1" u="sng" dirty="0" err="1"/>
              <a:t>Alexe</a:t>
            </a:r>
            <a:r>
              <a:rPr lang="en-GB" b="1" u="sng" dirty="0"/>
              <a:t> </a:t>
            </a:r>
            <a:r>
              <a:rPr lang="en-GB" b="1" u="sng" dirty="0" smtClean="0"/>
              <a:t>) </a:t>
            </a:r>
            <a:r>
              <a:rPr lang="en-GB" dirty="0" smtClean="0"/>
              <a:t>who can </a:t>
            </a:r>
            <a:r>
              <a:rPr lang="en-GB" dirty="0" err="1" smtClean="0"/>
              <a:t>dissiminate</a:t>
            </a:r>
            <a:r>
              <a:rPr lang="en-GB" dirty="0" smtClean="0"/>
              <a:t> through COST website important results/news of the Action and can help with drafting content (press releases, videos, etc.) with branding requirements &amp; acknowledging COST.</a:t>
            </a:r>
            <a:endParaRPr lang="en-GB" b="1" u="sng" dirty="0" smtClean="0">
              <a:solidFill>
                <a:srgbClr val="56585B"/>
              </a:solidFill>
              <a:latin typeface="Arial" panose="020B0604020202020204" pitchFamily="34" charset="0"/>
              <a:cs typeface="Arial" panose="020B0604020202020204" pitchFamily="34" charset="0"/>
            </a:endParaRPr>
          </a:p>
          <a:p>
            <a:pPr algn="just">
              <a:defRPr/>
            </a:pPr>
            <a:endParaRPr lang="en-US" dirty="0">
              <a:solidFill>
                <a:srgbClr val="56585B"/>
              </a:solidFill>
              <a:latin typeface="Arial" panose="020B0604020202020204" pitchFamily="34" charset="0"/>
              <a:cs typeface="Arial" panose="020B0604020202020204" pitchFamily="34" charset="0"/>
            </a:endParaRPr>
          </a:p>
          <a:p>
            <a:pPr algn="just">
              <a:defRPr/>
            </a:pPr>
            <a:r>
              <a:rPr lang="en-US" dirty="0" smtClean="0">
                <a:solidFill>
                  <a:srgbClr val="56585B"/>
                </a:solidFill>
                <a:latin typeface="Arial" panose="020B0604020202020204" pitchFamily="34" charset="0"/>
                <a:cs typeface="Arial" panose="020B0604020202020204" pitchFamily="34" charset="0"/>
              </a:rPr>
              <a:t>- Can participate to science communication trainings organized by COST </a:t>
            </a:r>
          </a:p>
        </p:txBody>
      </p:sp>
    </p:spTree>
    <p:extLst>
      <p:ext uri="{BB962C8B-B14F-4D97-AF65-F5344CB8AC3E}">
        <p14:creationId xmlns:p14="http://schemas.microsoft.com/office/powerpoint/2010/main" val="10334060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408372" y="2308194"/>
            <a:ext cx="3512398" cy="3844032"/>
          </a:xfrm>
          <a:prstGeom prst="rect">
            <a:avLst/>
          </a:prstGeom>
        </p:spPr>
      </p:pic>
      <p:sp>
        <p:nvSpPr>
          <p:cNvPr id="4" name="Title 3"/>
          <p:cNvSpPr txBox="1">
            <a:spLocks/>
          </p:cNvSpPr>
          <p:nvPr/>
        </p:nvSpPr>
        <p:spPr>
          <a:xfrm>
            <a:off x="1160526" y="272307"/>
            <a:ext cx="5772934" cy="424732"/>
          </a:xfrm>
          <a:prstGeom prst="rect">
            <a:avLst/>
          </a:prstGeom>
          <a:noFill/>
        </p:spPr>
        <p:txBody>
          <a:bodyPr wrap="square"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spc="225" dirty="0" smtClean="0">
                <a:solidFill>
                  <a:schemeClr val="accent2">
                    <a:lumMod val="75000"/>
                  </a:schemeClr>
                </a:solidFill>
              </a:rPr>
              <a:t>DISSEMINATION</a:t>
            </a:r>
            <a:endParaRPr lang="en-GB" sz="2400" spc="225" dirty="0">
              <a:solidFill>
                <a:schemeClr val="accent2">
                  <a:lumMod val="75000"/>
                </a:schemeClr>
              </a:solidFill>
            </a:endParaRPr>
          </a:p>
        </p:txBody>
      </p:sp>
      <p:cxnSp>
        <p:nvCxnSpPr>
          <p:cNvPr id="6" name="Straight Connector 5"/>
          <p:cNvCxnSpPr/>
          <p:nvPr/>
        </p:nvCxnSpPr>
        <p:spPr>
          <a:xfrm>
            <a:off x="0" y="887353"/>
            <a:ext cx="9144000" cy="0"/>
          </a:xfrm>
          <a:prstGeom prst="line">
            <a:avLst/>
          </a:prstGeom>
          <a:ln w="57150">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5" name="Text Placeholder 2"/>
          <p:cNvSpPr txBox="1">
            <a:spLocks/>
          </p:cNvSpPr>
          <p:nvPr/>
        </p:nvSpPr>
        <p:spPr>
          <a:xfrm>
            <a:off x="185339" y="1014413"/>
            <a:ext cx="8647944" cy="1293781"/>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None/>
              <a:defRPr/>
            </a:pPr>
            <a:r>
              <a:rPr lang="en-GB" sz="1800" b="1" dirty="0" smtClean="0">
                <a:solidFill>
                  <a:srgbClr val="DD5C30"/>
                </a:solidFill>
              </a:rPr>
              <a:t>COST WEBSITE : </a:t>
            </a:r>
            <a:endParaRPr lang="en-GB" sz="1600" dirty="0">
              <a:solidFill>
                <a:schemeClr val="accent2">
                  <a:lumMod val="60000"/>
                  <a:lumOff val="40000"/>
                </a:schemeClr>
              </a:solidFill>
            </a:endParaRPr>
          </a:p>
          <a:p>
            <a:pPr marL="0" indent="0" algn="just">
              <a:buNone/>
              <a:defRPr/>
            </a:pPr>
            <a:r>
              <a:rPr lang="en-US" sz="1800" dirty="0" smtClean="0">
                <a:solidFill>
                  <a:srgbClr val="56585B"/>
                </a:solidFill>
                <a:latin typeface="Arial" panose="020B0604020202020204" pitchFamily="34" charset="0"/>
                <a:cs typeface="Arial" panose="020B0604020202020204" pitchFamily="34" charset="0"/>
              </a:rPr>
              <a:t>- COST Action website : upload of material </a:t>
            </a:r>
            <a:r>
              <a:rPr lang="en-US" sz="1800" dirty="0">
                <a:solidFill>
                  <a:srgbClr val="56585B"/>
                </a:solidFill>
                <a:latin typeface="Arial" panose="020B0604020202020204" pitchFamily="34" charset="0"/>
                <a:cs typeface="Arial" panose="020B0604020202020204" pitchFamily="34" charset="0"/>
              </a:rPr>
              <a:t>as publications, </a:t>
            </a:r>
            <a:r>
              <a:rPr lang="en-US" sz="1800" dirty="0" smtClean="0">
                <a:solidFill>
                  <a:srgbClr val="56585B"/>
                </a:solidFill>
                <a:latin typeface="Arial" panose="020B0604020202020204" pitchFamily="34" charset="0"/>
                <a:cs typeface="Arial" panose="020B0604020202020204" pitchFamily="34" charset="0"/>
              </a:rPr>
              <a:t>video, etc…</a:t>
            </a:r>
            <a:endParaRPr lang="en-US" sz="1800" dirty="0">
              <a:solidFill>
                <a:srgbClr val="56585B"/>
              </a:solidFill>
              <a:latin typeface="Arial" panose="020B0604020202020204" pitchFamily="34" charset="0"/>
              <a:cs typeface="Arial" panose="020B0604020202020204" pitchFamily="34" charset="0"/>
            </a:endParaRPr>
          </a:p>
          <a:p>
            <a:pPr marL="0" indent="0" algn="just">
              <a:buNone/>
              <a:defRPr/>
            </a:pPr>
            <a:r>
              <a:rPr lang="en-GB" sz="1800" dirty="0" smtClean="0"/>
              <a:t>- COST news letter : events, success stories</a:t>
            </a:r>
          </a:p>
        </p:txBody>
      </p:sp>
      <p:pic>
        <p:nvPicPr>
          <p:cNvPr id="2" name="Picture 1"/>
          <p:cNvPicPr>
            <a:picLocks noChangeAspect="1"/>
          </p:cNvPicPr>
          <p:nvPr/>
        </p:nvPicPr>
        <p:blipFill>
          <a:blip r:embed="rId3"/>
          <a:stretch>
            <a:fillRect/>
          </a:stretch>
        </p:blipFill>
        <p:spPr>
          <a:xfrm>
            <a:off x="1059339" y="2106399"/>
            <a:ext cx="3767156" cy="4549806"/>
          </a:xfrm>
          <a:prstGeom prst="rect">
            <a:avLst/>
          </a:prstGeom>
        </p:spPr>
      </p:pic>
      <p:pic>
        <p:nvPicPr>
          <p:cNvPr id="3" name="Picture 2"/>
          <p:cNvPicPr>
            <a:picLocks noChangeAspect="1"/>
          </p:cNvPicPr>
          <p:nvPr/>
        </p:nvPicPr>
        <p:blipFill>
          <a:blip r:embed="rId4"/>
          <a:stretch>
            <a:fillRect/>
          </a:stretch>
        </p:blipFill>
        <p:spPr>
          <a:xfrm>
            <a:off x="2624312" y="2106399"/>
            <a:ext cx="4951566" cy="4549806"/>
          </a:xfrm>
          <a:prstGeom prst="rect">
            <a:avLst/>
          </a:prstGeom>
        </p:spPr>
      </p:pic>
    </p:spTree>
    <p:extLst>
      <p:ext uri="{BB962C8B-B14F-4D97-AF65-F5344CB8AC3E}">
        <p14:creationId xmlns:p14="http://schemas.microsoft.com/office/powerpoint/2010/main" val="2614215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a:xfrm>
            <a:off x="737594" y="2218732"/>
            <a:ext cx="4024906" cy="3902668"/>
          </a:xfrm>
        </p:spPr>
        <p:txBody>
          <a:bodyPr>
            <a:normAutofit/>
          </a:bodyPr>
          <a:lstStyle/>
          <a:p>
            <a:pPr>
              <a:defRPr/>
            </a:pPr>
            <a:r>
              <a:rPr lang="en-GB" sz="1800" dirty="0" smtClean="0"/>
              <a:t>It’s vital that you </a:t>
            </a:r>
            <a:r>
              <a:rPr lang="en-GB" sz="1800" dirty="0" smtClean="0">
                <a:solidFill>
                  <a:schemeClr val="accent1"/>
                </a:solidFill>
              </a:rPr>
              <a:t>mention COST funding</a:t>
            </a:r>
            <a:r>
              <a:rPr lang="en-GB" sz="1800" dirty="0" smtClean="0"/>
              <a:t> whenever you communicate your network’s achievements </a:t>
            </a:r>
          </a:p>
          <a:p>
            <a:pPr>
              <a:defRPr/>
            </a:pPr>
            <a:r>
              <a:rPr lang="en-GB" sz="1800" dirty="0" smtClean="0"/>
              <a:t>It helps boost the programme’s visibility and impact (budget issues)</a:t>
            </a:r>
            <a:endParaRPr lang="en-GB" sz="1800" dirty="0"/>
          </a:p>
          <a:p>
            <a:pPr>
              <a:defRPr/>
            </a:pPr>
            <a:r>
              <a:rPr lang="en-GB" sz="1800" dirty="0" smtClean="0"/>
              <a:t>See </a:t>
            </a:r>
            <a:r>
              <a:rPr lang="en-GB" sz="1800" dirty="0" smtClean="0">
                <a:solidFill>
                  <a:schemeClr val="accent1"/>
                </a:solidFill>
              </a:rPr>
              <a:t>our brand book </a:t>
            </a:r>
            <a:r>
              <a:rPr lang="en-GB" sz="1800" dirty="0" smtClean="0"/>
              <a:t>for details on how to use our </a:t>
            </a:r>
            <a:r>
              <a:rPr lang="en-GB" sz="1800" dirty="0" smtClean="0">
                <a:solidFill>
                  <a:schemeClr val="accent1"/>
                </a:solidFill>
              </a:rPr>
              <a:t>visual identity </a:t>
            </a:r>
            <a:r>
              <a:rPr lang="en-GB" sz="1800" dirty="0" smtClean="0"/>
              <a:t>and acknowledge COST funding</a:t>
            </a:r>
          </a:p>
          <a:p>
            <a:pPr marL="0" indent="0">
              <a:buNone/>
              <a:defRPr/>
            </a:pPr>
            <a:r>
              <a:rPr lang="en-GB" sz="1600" i="1" dirty="0">
                <a:solidFill>
                  <a:schemeClr val="accent4"/>
                </a:solidFill>
              </a:rPr>
              <a:t>http://www.cost.eu/media/dissemination-corporate-</a:t>
            </a:r>
            <a:r>
              <a:rPr lang="en-GB" sz="1600" i="1" dirty="0" smtClean="0">
                <a:solidFill>
                  <a:schemeClr val="accent4"/>
                </a:solidFill>
              </a:rPr>
              <a:t>identity </a:t>
            </a:r>
            <a:endParaRPr lang="en-GB" sz="1600" i="1" dirty="0">
              <a:solidFill>
                <a:schemeClr val="accent4"/>
              </a:solidFill>
            </a:endParaRPr>
          </a:p>
          <a:p>
            <a:pPr algn="just">
              <a:defRPr/>
            </a:pPr>
            <a:endParaRPr lang="en-GB" sz="1800" b="1" dirty="0"/>
          </a:p>
        </p:txBody>
      </p:sp>
      <p:sp>
        <p:nvSpPr>
          <p:cNvPr id="3" name="Title 2"/>
          <p:cNvSpPr>
            <a:spLocks noGrp="1"/>
          </p:cNvSpPr>
          <p:nvPr>
            <p:ph type="title"/>
          </p:nvPr>
        </p:nvSpPr>
        <p:spPr/>
        <p:txBody>
          <a:bodyPr/>
          <a:lstStyle/>
          <a:p>
            <a:r>
              <a:rPr lang="en-GB" dirty="0" smtClean="0"/>
              <a:t>Acknowledging COST Funds</a:t>
            </a:r>
            <a:endParaRPr lang="en-US" dirty="0"/>
          </a:p>
        </p:txBody>
      </p:sp>
      <p:pic>
        <p:nvPicPr>
          <p:cNvPr id="4" name="Picture 3" descr="Screen Shot 2017-08-21 at 16.57.0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93401" y="2218732"/>
            <a:ext cx="3779697" cy="2691757"/>
          </a:xfrm>
          <a:prstGeom prst="rect">
            <a:avLst/>
          </a:prstGeom>
        </p:spPr>
      </p:pic>
    </p:spTree>
    <p:extLst>
      <p:ext uri="{BB962C8B-B14F-4D97-AF65-F5344CB8AC3E}">
        <p14:creationId xmlns:p14="http://schemas.microsoft.com/office/powerpoint/2010/main" val="18177513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1160526" y="272307"/>
            <a:ext cx="5772934" cy="424732"/>
          </a:xfrm>
          <a:prstGeom prst="rect">
            <a:avLst/>
          </a:prstGeom>
          <a:noFill/>
        </p:spPr>
        <p:txBody>
          <a:bodyPr wrap="square"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spc="225" dirty="0" smtClean="0">
                <a:solidFill>
                  <a:schemeClr val="accent2">
                    <a:lumMod val="75000"/>
                  </a:schemeClr>
                </a:solidFill>
              </a:rPr>
              <a:t>DISSEMINATION</a:t>
            </a:r>
            <a:endParaRPr lang="en-GB" sz="2400" spc="225" dirty="0">
              <a:solidFill>
                <a:schemeClr val="accent2">
                  <a:lumMod val="75000"/>
                </a:schemeClr>
              </a:solidFill>
            </a:endParaRPr>
          </a:p>
        </p:txBody>
      </p:sp>
      <p:cxnSp>
        <p:nvCxnSpPr>
          <p:cNvPr id="6" name="Straight Connector 5"/>
          <p:cNvCxnSpPr/>
          <p:nvPr/>
        </p:nvCxnSpPr>
        <p:spPr>
          <a:xfrm>
            <a:off x="0" y="887353"/>
            <a:ext cx="9144000" cy="0"/>
          </a:xfrm>
          <a:prstGeom prst="line">
            <a:avLst/>
          </a:prstGeom>
          <a:ln w="57150">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13" name="Content Placeholder 1"/>
          <p:cNvSpPr txBox="1">
            <a:spLocks/>
          </p:cNvSpPr>
          <p:nvPr/>
        </p:nvSpPr>
        <p:spPr>
          <a:xfrm>
            <a:off x="137232" y="1770980"/>
            <a:ext cx="8247672" cy="2405780"/>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1">
              <a:spcBef>
                <a:spcPct val="20000"/>
              </a:spcBef>
              <a:buFont typeface="Wingdings" panose="05000000000000000000" pitchFamily="2" charset="2"/>
              <a:buChar char="§"/>
              <a:defRPr/>
            </a:pPr>
            <a:endParaRPr lang="en-GB" sz="1600" dirty="0" smtClean="0">
              <a:solidFill>
                <a:srgbClr val="56585B"/>
              </a:solidFill>
            </a:endParaRPr>
          </a:p>
          <a:p>
            <a:pPr lvl="1">
              <a:spcBef>
                <a:spcPct val="20000"/>
              </a:spcBef>
              <a:buFont typeface="Wingdings" panose="05000000000000000000" pitchFamily="2" charset="2"/>
              <a:buChar char="§"/>
              <a:defRPr/>
            </a:pPr>
            <a:r>
              <a:rPr lang="en-GB" sz="1600" dirty="0" smtClean="0">
                <a:solidFill>
                  <a:srgbClr val="56585B"/>
                </a:solidFill>
              </a:rPr>
              <a:t>Responsibility of the Management Committee</a:t>
            </a:r>
          </a:p>
          <a:p>
            <a:pPr lvl="1">
              <a:spcBef>
                <a:spcPct val="20000"/>
              </a:spcBef>
              <a:buFont typeface="Wingdings" panose="05000000000000000000" pitchFamily="2" charset="2"/>
              <a:buChar char="§"/>
              <a:defRPr/>
            </a:pPr>
            <a:r>
              <a:rPr lang="en-GB" sz="1600" dirty="0" smtClean="0">
                <a:solidFill>
                  <a:srgbClr val="56585B"/>
                </a:solidFill>
              </a:rPr>
              <a:t>Publication and dissemination strategy must be reflected in the Work and Budget plan of the specific Grant Period</a:t>
            </a:r>
          </a:p>
          <a:p>
            <a:pPr lvl="1">
              <a:spcBef>
                <a:spcPct val="20000"/>
              </a:spcBef>
              <a:buFont typeface="Wingdings" panose="05000000000000000000" pitchFamily="2" charset="2"/>
              <a:buChar char="§"/>
              <a:defRPr/>
            </a:pPr>
            <a:r>
              <a:rPr lang="en-GB" sz="1600" dirty="0" smtClean="0">
                <a:solidFill>
                  <a:srgbClr val="56585B"/>
                </a:solidFill>
              </a:rPr>
              <a:t>To be eligible the publication must be a direct result from the work performed by the Action and authored by participants from at least 3 different Participating COST Countries</a:t>
            </a:r>
          </a:p>
          <a:p>
            <a:pPr lvl="1">
              <a:spcBef>
                <a:spcPct val="20000"/>
              </a:spcBef>
              <a:buFont typeface="Wingdings" panose="05000000000000000000" pitchFamily="2" charset="2"/>
              <a:buChar char="§"/>
              <a:defRPr/>
            </a:pPr>
            <a:r>
              <a:rPr lang="en-GB" sz="1600" dirty="0" smtClean="0">
                <a:solidFill>
                  <a:srgbClr val="56585B"/>
                </a:solidFill>
              </a:rPr>
              <a:t>COST </a:t>
            </a:r>
            <a:r>
              <a:rPr lang="en-GB" sz="1600" dirty="0" smtClean="0">
                <a:solidFill>
                  <a:srgbClr val="56585B"/>
                </a:solidFill>
              </a:rPr>
              <a:t>does not fund paid articles in magazines (advertising)</a:t>
            </a:r>
          </a:p>
          <a:p>
            <a:pPr lvl="1">
              <a:spcBef>
                <a:spcPct val="20000"/>
              </a:spcBef>
              <a:buFont typeface="Wingdings" panose="05000000000000000000" pitchFamily="2" charset="2"/>
              <a:buChar char="§"/>
              <a:defRPr/>
            </a:pPr>
            <a:r>
              <a:rPr lang="en-GB" sz="1600" dirty="0" smtClean="0">
                <a:solidFill>
                  <a:srgbClr val="56585B"/>
                </a:solidFill>
              </a:rPr>
              <a:t>Open Access is encouraged (gold or hybrid, green is </a:t>
            </a:r>
            <a:r>
              <a:rPr lang="en-GB" sz="1600" dirty="0" smtClean="0">
                <a:solidFill>
                  <a:srgbClr val="56585B"/>
                </a:solidFill>
              </a:rPr>
              <a:t>welcome</a:t>
            </a:r>
            <a:endParaRPr lang="en-GB" sz="1600" dirty="0" smtClean="0">
              <a:solidFill>
                <a:srgbClr val="56585B"/>
              </a:solidFill>
            </a:endParaRPr>
          </a:p>
        </p:txBody>
      </p:sp>
      <p:sp>
        <p:nvSpPr>
          <p:cNvPr id="14" name="Rectangle 13"/>
          <p:cNvSpPr>
            <a:spLocks noChangeArrowheads="1"/>
          </p:cNvSpPr>
          <p:nvPr/>
        </p:nvSpPr>
        <p:spPr bwMode="auto">
          <a:xfrm>
            <a:off x="137232" y="1105420"/>
            <a:ext cx="6764338" cy="636588"/>
          </a:xfrm>
          <a:prstGeom prst="rect">
            <a:avLst/>
          </a:prstGeom>
          <a:solidFill>
            <a:srgbClr val="E89466"/>
          </a:solidFill>
          <a:ln>
            <a:solidFill>
              <a:srgbClr val="E89466"/>
            </a:solidFill>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eaLnBrk="1" hangingPunct="1">
              <a:defRPr/>
            </a:pPr>
            <a:r>
              <a:rPr lang="en-GB" sz="2000" b="1" dirty="0">
                <a:solidFill>
                  <a:schemeClr val="bg1"/>
                </a:solidFill>
              </a:rPr>
              <a:t>Action Publication and Dissemination Activities</a:t>
            </a:r>
            <a:endParaRPr lang="en-US" sz="2000" b="1" dirty="0">
              <a:solidFill>
                <a:schemeClr val="bg1"/>
              </a:solidFill>
            </a:endParaRPr>
          </a:p>
        </p:txBody>
      </p:sp>
      <p:sp>
        <p:nvSpPr>
          <p:cNvPr id="15" name="Rectangle 14"/>
          <p:cNvSpPr/>
          <p:nvPr/>
        </p:nvSpPr>
        <p:spPr>
          <a:xfrm rot="20490916">
            <a:off x="4880147" y="4670750"/>
            <a:ext cx="3674659" cy="400110"/>
          </a:xfrm>
          <a:prstGeom prst="rect">
            <a:avLst/>
          </a:prstGeom>
          <a:noFill/>
        </p:spPr>
        <p:txBody>
          <a:bodyPr wrap="none" lIns="91440" tIns="45720" rIns="91440" bIns="45720">
            <a:spAutoFit/>
          </a:bodyPr>
          <a:lstStyle/>
          <a:p>
            <a:pPr algn="ctr"/>
            <a:r>
              <a:rPr lang="en-US" sz="20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Guidelines and </a:t>
            </a:r>
            <a:r>
              <a:rPr lang="en-US" sz="2000" b="1" cap="none" spc="0" dirty="0" err="1"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Vademecum</a:t>
            </a:r>
            <a:r>
              <a:rPr lang="en-US" sz="20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t>
            </a:r>
            <a:endParaRPr lang="en-US" sz="20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255123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1160526" y="272307"/>
            <a:ext cx="5772934" cy="424732"/>
          </a:xfrm>
          <a:prstGeom prst="rect">
            <a:avLst/>
          </a:prstGeom>
          <a:noFill/>
        </p:spPr>
        <p:txBody>
          <a:bodyPr wrap="square"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spc="225" dirty="0" smtClean="0">
                <a:solidFill>
                  <a:schemeClr val="accent2">
                    <a:lumMod val="75000"/>
                  </a:schemeClr>
                </a:solidFill>
              </a:rPr>
              <a:t>DISSEMINATION</a:t>
            </a:r>
            <a:endParaRPr lang="en-GB" sz="2400" spc="225" dirty="0">
              <a:solidFill>
                <a:schemeClr val="accent2">
                  <a:lumMod val="75000"/>
                </a:schemeClr>
              </a:solidFill>
            </a:endParaRPr>
          </a:p>
        </p:txBody>
      </p:sp>
      <p:cxnSp>
        <p:nvCxnSpPr>
          <p:cNvPr id="6" name="Straight Connector 5"/>
          <p:cNvCxnSpPr/>
          <p:nvPr/>
        </p:nvCxnSpPr>
        <p:spPr>
          <a:xfrm>
            <a:off x="0" y="887353"/>
            <a:ext cx="9144000" cy="0"/>
          </a:xfrm>
          <a:prstGeom prst="line">
            <a:avLst/>
          </a:prstGeom>
          <a:ln w="57150">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15" name="Rectangle 14"/>
          <p:cNvSpPr/>
          <p:nvPr/>
        </p:nvSpPr>
        <p:spPr>
          <a:xfrm rot="20490916">
            <a:off x="5221896" y="4421378"/>
            <a:ext cx="3674660" cy="400110"/>
          </a:xfrm>
          <a:prstGeom prst="rect">
            <a:avLst/>
          </a:prstGeom>
          <a:noFill/>
        </p:spPr>
        <p:txBody>
          <a:bodyPr wrap="none" lIns="91440" tIns="45720" rIns="91440" bIns="45720">
            <a:spAutoFit/>
          </a:bodyPr>
          <a:lstStyle/>
          <a:p>
            <a:pPr algn="ctr"/>
            <a:r>
              <a:rPr lang="en-US" sz="20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Guidelines and </a:t>
            </a:r>
            <a:r>
              <a:rPr lang="en-US" sz="2000" b="1" cap="none" spc="0" dirty="0" err="1"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Vademecum</a:t>
            </a:r>
            <a:r>
              <a:rPr lang="en-US" sz="20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t>
            </a:r>
            <a:endParaRPr lang="en-US" sz="20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7" name="Content Placeholder 1"/>
          <p:cNvSpPr txBox="1">
            <a:spLocks/>
          </p:cNvSpPr>
          <p:nvPr/>
        </p:nvSpPr>
        <p:spPr>
          <a:xfrm>
            <a:off x="26397" y="2232799"/>
            <a:ext cx="8247672" cy="1740766"/>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1">
              <a:spcBef>
                <a:spcPct val="20000"/>
              </a:spcBef>
              <a:buFont typeface="Wingdings" panose="05000000000000000000" pitchFamily="2" charset="2"/>
              <a:buChar char="§"/>
            </a:pPr>
            <a:r>
              <a:rPr lang="en-GB" sz="1600" dirty="0" smtClean="0">
                <a:solidFill>
                  <a:srgbClr val="56585B"/>
                </a:solidFill>
              </a:rPr>
              <a:t>Material (typically a publication) produced after the 4-years of the Action </a:t>
            </a:r>
          </a:p>
          <a:p>
            <a:pPr lvl="1">
              <a:spcBef>
                <a:spcPct val="20000"/>
              </a:spcBef>
              <a:buFont typeface="Wingdings" panose="05000000000000000000" pitchFamily="2" charset="2"/>
              <a:buChar char="§"/>
            </a:pPr>
            <a:r>
              <a:rPr lang="en-GB" sz="1600" dirty="0" smtClean="0">
                <a:solidFill>
                  <a:srgbClr val="56585B"/>
                </a:solidFill>
              </a:rPr>
              <a:t>Additional grant (up to  max 10 000 EUR) managed directly by Action GH</a:t>
            </a:r>
          </a:p>
          <a:p>
            <a:pPr lvl="1">
              <a:spcBef>
                <a:spcPct val="20000"/>
              </a:spcBef>
              <a:buFont typeface="Wingdings" panose="05000000000000000000" pitchFamily="2" charset="2"/>
              <a:buChar char="§"/>
            </a:pPr>
            <a:r>
              <a:rPr lang="en-GB" sz="1600" dirty="0" smtClean="0">
                <a:solidFill>
                  <a:srgbClr val="56585B"/>
                </a:solidFill>
              </a:rPr>
              <a:t>Request </a:t>
            </a:r>
            <a:r>
              <a:rPr lang="en-GB" sz="1600" b="1" dirty="0" smtClean="0">
                <a:solidFill>
                  <a:srgbClr val="56585B"/>
                </a:solidFill>
              </a:rPr>
              <a:t>6 months </a:t>
            </a:r>
            <a:r>
              <a:rPr lang="en-GB" sz="1600" dirty="0" smtClean="0">
                <a:solidFill>
                  <a:srgbClr val="56585B"/>
                </a:solidFill>
              </a:rPr>
              <a:t>before the official end date of the Action</a:t>
            </a:r>
          </a:p>
          <a:p>
            <a:pPr lvl="1">
              <a:spcBef>
                <a:spcPct val="20000"/>
              </a:spcBef>
              <a:buFont typeface="Wingdings" panose="05000000000000000000" pitchFamily="2" charset="2"/>
              <a:buChar char="§"/>
            </a:pPr>
            <a:r>
              <a:rPr lang="en-GB" sz="1600" dirty="0" smtClean="0">
                <a:solidFill>
                  <a:srgbClr val="56585B"/>
                </a:solidFill>
              </a:rPr>
              <a:t>Published and Invoice is paid no later than 12 months after the official end of the Action</a:t>
            </a:r>
            <a:endParaRPr lang="en-GB" sz="1600" dirty="0">
              <a:solidFill>
                <a:srgbClr val="56585B"/>
              </a:solidFill>
            </a:endParaRPr>
          </a:p>
        </p:txBody>
      </p:sp>
      <p:sp>
        <p:nvSpPr>
          <p:cNvPr id="8" name="Rectangle 7"/>
          <p:cNvSpPr>
            <a:spLocks noChangeArrowheads="1"/>
          </p:cNvSpPr>
          <p:nvPr/>
        </p:nvSpPr>
        <p:spPr bwMode="auto">
          <a:xfrm>
            <a:off x="137232" y="1187830"/>
            <a:ext cx="6865938" cy="666564"/>
          </a:xfrm>
          <a:prstGeom prst="rect">
            <a:avLst/>
          </a:prstGeom>
          <a:solidFill>
            <a:srgbClr val="E89466"/>
          </a:solidFill>
          <a:ln>
            <a:headEnd/>
            <a:tailEnd/>
          </a:ln>
          <a:extLst/>
        </p:spPr>
        <p:style>
          <a:lnRef idx="3">
            <a:schemeClr val="lt1"/>
          </a:lnRef>
          <a:fillRef idx="1001">
            <a:schemeClr val="dk2"/>
          </a:fillRef>
          <a:effectRef idx="1">
            <a:schemeClr val="accent4"/>
          </a:effectRef>
          <a:fontRef idx="minor">
            <a:schemeClr val="lt1"/>
          </a:fontRef>
        </p:style>
        <p:txBody>
          <a:bodyPr wrap="none" anchor="ctr"/>
          <a:lstStyle/>
          <a:p>
            <a:pPr algn="ctr" eaLnBrk="1" hangingPunct="1">
              <a:defRPr/>
            </a:pPr>
            <a:r>
              <a:rPr lang="en-GB" sz="2000" b="1" dirty="0">
                <a:solidFill>
                  <a:schemeClr val="bg1"/>
                </a:solidFill>
              </a:rPr>
              <a:t>Final Action </a:t>
            </a:r>
            <a:r>
              <a:rPr lang="en-GB" sz="2000" b="1" dirty="0" smtClean="0">
                <a:solidFill>
                  <a:schemeClr val="bg1"/>
                </a:solidFill>
              </a:rPr>
              <a:t>Dissemination (FAD)</a:t>
            </a:r>
            <a:endParaRPr lang="en-GB" sz="2000" b="1" dirty="0">
              <a:solidFill>
                <a:schemeClr val="bg1"/>
              </a:solidFill>
            </a:endParaRPr>
          </a:p>
        </p:txBody>
      </p:sp>
    </p:spTree>
    <p:extLst>
      <p:ext uri="{BB962C8B-B14F-4D97-AF65-F5344CB8AC3E}">
        <p14:creationId xmlns:p14="http://schemas.microsoft.com/office/powerpoint/2010/main" val="38917736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1160526" y="272307"/>
            <a:ext cx="5772934" cy="424732"/>
          </a:xfrm>
          <a:prstGeom prst="rect">
            <a:avLst/>
          </a:prstGeom>
          <a:noFill/>
        </p:spPr>
        <p:txBody>
          <a:bodyPr wrap="square"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spc="225" dirty="0" smtClean="0">
                <a:solidFill>
                  <a:schemeClr val="accent2">
                    <a:lumMod val="75000"/>
                  </a:schemeClr>
                </a:solidFill>
              </a:rPr>
              <a:t>SCIENTIFIC REPORTING</a:t>
            </a:r>
            <a:endParaRPr lang="en-GB" sz="2400" spc="225" dirty="0">
              <a:solidFill>
                <a:schemeClr val="accent2">
                  <a:lumMod val="75000"/>
                </a:schemeClr>
              </a:solidFill>
            </a:endParaRPr>
          </a:p>
        </p:txBody>
      </p:sp>
      <p:cxnSp>
        <p:nvCxnSpPr>
          <p:cNvPr id="6" name="Straight Connector 5"/>
          <p:cNvCxnSpPr/>
          <p:nvPr/>
        </p:nvCxnSpPr>
        <p:spPr>
          <a:xfrm>
            <a:off x="0" y="887353"/>
            <a:ext cx="9144000" cy="0"/>
          </a:xfrm>
          <a:prstGeom prst="line">
            <a:avLst/>
          </a:prstGeom>
          <a:ln w="57150">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7" name="Text Placeholder 2"/>
          <p:cNvSpPr txBox="1">
            <a:spLocks/>
          </p:cNvSpPr>
          <p:nvPr/>
        </p:nvSpPr>
        <p:spPr>
          <a:xfrm>
            <a:off x="256358" y="1289623"/>
            <a:ext cx="7840077" cy="2359102"/>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None/>
              <a:defRPr/>
            </a:pPr>
            <a:r>
              <a:rPr lang="en-US" sz="1800" dirty="0">
                <a:solidFill>
                  <a:srgbClr val="56585B"/>
                </a:solidFill>
                <a:latin typeface="Arial" panose="020B0604020202020204" pitchFamily="34" charset="0"/>
                <a:cs typeface="Arial" panose="020B0604020202020204" pitchFamily="34" charset="0"/>
              </a:rPr>
              <a:t>Monitor </a:t>
            </a:r>
            <a:r>
              <a:rPr lang="en-US" sz="1800" dirty="0" smtClean="0">
                <a:solidFill>
                  <a:srgbClr val="56585B"/>
                </a:solidFill>
                <a:latin typeface="Arial" panose="020B0604020202020204" pitchFamily="34" charset="0"/>
                <a:cs typeface="Arial" panose="020B0604020202020204" pitchFamily="34" charset="0"/>
              </a:rPr>
              <a:t>running Actions  </a:t>
            </a:r>
            <a:r>
              <a:rPr lang="en-US" sz="1800" dirty="0">
                <a:solidFill>
                  <a:srgbClr val="56585B"/>
                </a:solidFill>
                <a:latin typeface="Arial" panose="020B0604020202020204" pitchFamily="34" charset="0"/>
                <a:cs typeface="Arial" panose="020B0604020202020204" pitchFamily="34" charset="0"/>
              </a:rPr>
              <a:t>and assess ended Actions with regards </a:t>
            </a:r>
            <a:r>
              <a:rPr lang="en-US" sz="1800" dirty="0" smtClean="0">
                <a:solidFill>
                  <a:srgbClr val="56585B"/>
                </a:solidFill>
                <a:latin typeface="Arial" panose="020B0604020202020204" pitchFamily="34" charset="0"/>
                <a:cs typeface="Arial" panose="020B0604020202020204" pitchFamily="34" charset="0"/>
              </a:rPr>
              <a:t>to :</a:t>
            </a:r>
          </a:p>
          <a:p>
            <a:pPr marL="0" indent="0" algn="just">
              <a:buNone/>
              <a:defRPr/>
            </a:pPr>
            <a:endParaRPr lang="en-GB" sz="800" dirty="0" smtClean="0"/>
          </a:p>
          <a:p>
            <a:pPr algn="just">
              <a:defRPr/>
            </a:pPr>
            <a:r>
              <a:rPr lang="en-US" sz="1800" b="1" dirty="0">
                <a:solidFill>
                  <a:srgbClr val="DD5C30"/>
                </a:solidFill>
              </a:rPr>
              <a:t>achievement of MoU objectives</a:t>
            </a:r>
          </a:p>
          <a:p>
            <a:pPr algn="just">
              <a:defRPr/>
            </a:pPr>
            <a:r>
              <a:rPr lang="en-US" sz="1800" b="1" dirty="0">
                <a:solidFill>
                  <a:srgbClr val="DD5C30"/>
                </a:solidFill>
              </a:rPr>
              <a:t>provision of MoU deliverables</a:t>
            </a:r>
          </a:p>
          <a:p>
            <a:pPr algn="just">
              <a:defRPr/>
            </a:pPr>
            <a:r>
              <a:rPr lang="en-US" sz="1800" b="1" dirty="0">
                <a:solidFill>
                  <a:srgbClr val="DD5C30"/>
                </a:solidFill>
              </a:rPr>
              <a:t>contribution to the COST Mission </a:t>
            </a:r>
          </a:p>
          <a:p>
            <a:pPr algn="just">
              <a:defRPr/>
            </a:pPr>
            <a:r>
              <a:rPr lang="en-US" sz="1800" b="1" dirty="0">
                <a:solidFill>
                  <a:srgbClr val="DD5C30"/>
                </a:solidFill>
              </a:rPr>
              <a:t>implementation of COST policies</a:t>
            </a:r>
          </a:p>
          <a:p>
            <a:pPr marL="0" indent="0" algn="just">
              <a:buNone/>
              <a:defRPr/>
            </a:pPr>
            <a:endParaRPr lang="en-GB" sz="1800" dirty="0" smtClean="0"/>
          </a:p>
          <a:p>
            <a:pPr algn="just">
              <a:defRPr/>
            </a:pPr>
            <a:endParaRPr lang="en-GB" sz="1800" dirty="0" smtClean="0"/>
          </a:p>
        </p:txBody>
      </p:sp>
    </p:spTree>
    <p:extLst>
      <p:ext uri="{BB962C8B-B14F-4D97-AF65-F5344CB8AC3E}">
        <p14:creationId xmlns:p14="http://schemas.microsoft.com/office/powerpoint/2010/main" val="1693128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325" y="271859"/>
            <a:ext cx="8050029" cy="587767"/>
          </a:xfrm>
        </p:spPr>
        <p:txBody>
          <a:bodyPr/>
          <a:lstStyle/>
          <a:p>
            <a:r>
              <a:rPr lang="en-US" dirty="0"/>
              <a:t>Monitoring and Final Assessment of Actions</a:t>
            </a:r>
          </a:p>
        </p:txBody>
      </p:sp>
      <p:graphicFrame>
        <p:nvGraphicFramePr>
          <p:cNvPr id="4" name="Table 3"/>
          <p:cNvGraphicFramePr>
            <a:graphicFrameLocks noGrp="1"/>
          </p:cNvGraphicFramePr>
          <p:nvPr>
            <p:extLst/>
          </p:nvPr>
        </p:nvGraphicFramePr>
        <p:xfrm>
          <a:off x="415269" y="1173480"/>
          <a:ext cx="7848139" cy="4511040"/>
        </p:xfrm>
        <a:graphic>
          <a:graphicData uri="http://schemas.openxmlformats.org/drawingml/2006/table">
            <a:tbl>
              <a:tblPr firstRow="1" bandRow="1">
                <a:tableStyleId>{5940675A-B579-460E-94D1-54222C63F5DA}</a:tableStyleId>
              </a:tblPr>
              <a:tblGrid>
                <a:gridCol w="1331836">
                  <a:extLst>
                    <a:ext uri="{9D8B030D-6E8A-4147-A177-3AD203B41FA5}">
                      <a16:colId xmlns:a16="http://schemas.microsoft.com/office/drawing/2014/main" val="20000"/>
                    </a:ext>
                  </a:extLst>
                </a:gridCol>
                <a:gridCol w="1087655">
                  <a:extLst>
                    <a:ext uri="{9D8B030D-6E8A-4147-A177-3AD203B41FA5}">
                      <a16:colId xmlns:a16="http://schemas.microsoft.com/office/drawing/2014/main" val="20001"/>
                    </a:ext>
                  </a:extLst>
                </a:gridCol>
                <a:gridCol w="4032985">
                  <a:extLst>
                    <a:ext uri="{9D8B030D-6E8A-4147-A177-3AD203B41FA5}">
                      <a16:colId xmlns:a16="http://schemas.microsoft.com/office/drawing/2014/main" val="20002"/>
                    </a:ext>
                  </a:extLst>
                </a:gridCol>
                <a:gridCol w="1395663">
                  <a:extLst>
                    <a:ext uri="{9D8B030D-6E8A-4147-A177-3AD203B41FA5}">
                      <a16:colId xmlns:a16="http://schemas.microsoft.com/office/drawing/2014/main" val="20003"/>
                    </a:ext>
                  </a:extLst>
                </a:gridCol>
              </a:tblGrid>
              <a:tr h="370840">
                <a:tc>
                  <a:txBody>
                    <a:bodyPr/>
                    <a:lstStyle/>
                    <a:p>
                      <a:r>
                        <a:rPr lang="en-GB" sz="1600" b="1" kern="1200" dirty="0" smtClean="0">
                          <a:solidFill>
                            <a:schemeClr val="bg1"/>
                          </a:solidFill>
                          <a:latin typeface="+mn-lt"/>
                          <a:ea typeface="MS PGothic" panose="020B0600070205080204" pitchFamily="34" charset="-128"/>
                          <a:cs typeface="MS PGothic" charset="0"/>
                        </a:rPr>
                        <a:t>Type</a:t>
                      </a:r>
                      <a:endParaRPr lang="en-GB" sz="1600" b="1" kern="1200" dirty="0">
                        <a:solidFill>
                          <a:schemeClr val="bg1"/>
                        </a:solidFill>
                        <a:latin typeface="+mn-lt"/>
                        <a:ea typeface="MS PGothic" panose="020B0600070205080204" pitchFamily="34" charset="-128"/>
                        <a:cs typeface="MS PGothic" charset="0"/>
                      </a:endParaRPr>
                    </a:p>
                  </a:txBody>
                  <a:tcPr>
                    <a:solidFill>
                      <a:schemeClr val="accent1"/>
                    </a:solidFill>
                  </a:tcPr>
                </a:tc>
                <a:tc>
                  <a:txBody>
                    <a:bodyPr/>
                    <a:lstStyle/>
                    <a:p>
                      <a:r>
                        <a:rPr lang="en-GB" sz="1600" b="1" kern="1200" dirty="0" smtClean="0">
                          <a:solidFill>
                            <a:schemeClr val="bg1"/>
                          </a:solidFill>
                          <a:latin typeface="+mn-lt"/>
                          <a:ea typeface="MS PGothic" panose="020B0600070205080204" pitchFamily="34" charset="-128"/>
                          <a:cs typeface="MS PGothic" charset="0"/>
                        </a:rPr>
                        <a:t>Time (months)</a:t>
                      </a:r>
                      <a:endParaRPr lang="en-GB" sz="1600" b="1" kern="1200" dirty="0">
                        <a:solidFill>
                          <a:schemeClr val="bg1"/>
                        </a:solidFill>
                        <a:latin typeface="+mn-lt"/>
                        <a:ea typeface="MS PGothic" panose="020B0600070205080204" pitchFamily="34" charset="-128"/>
                        <a:cs typeface="MS PGothic" charset="0"/>
                      </a:endParaRPr>
                    </a:p>
                  </a:txBody>
                  <a:tcPr>
                    <a:solidFill>
                      <a:schemeClr val="accent1"/>
                    </a:solidFill>
                  </a:tcPr>
                </a:tc>
                <a:tc>
                  <a:txBody>
                    <a:bodyPr/>
                    <a:lstStyle/>
                    <a:p>
                      <a:r>
                        <a:rPr lang="en-GB" sz="1600" b="1" kern="1200" dirty="0" smtClean="0">
                          <a:solidFill>
                            <a:schemeClr val="bg1"/>
                          </a:solidFill>
                          <a:latin typeface="+mn-lt"/>
                          <a:ea typeface="MS PGothic" panose="020B0600070205080204" pitchFamily="34" charset="-128"/>
                          <a:cs typeface="MS PGothic" charset="0"/>
                        </a:rPr>
                        <a:t>Content</a:t>
                      </a:r>
                      <a:endParaRPr lang="en-GB" sz="1600" b="1" kern="1200" dirty="0">
                        <a:solidFill>
                          <a:schemeClr val="bg1"/>
                        </a:solidFill>
                        <a:latin typeface="+mn-lt"/>
                        <a:ea typeface="MS PGothic" panose="020B0600070205080204" pitchFamily="34" charset="-128"/>
                        <a:cs typeface="MS PGothic" charset="0"/>
                      </a:endParaRPr>
                    </a:p>
                  </a:txBody>
                  <a:tcPr>
                    <a:solidFill>
                      <a:schemeClr val="accent1"/>
                    </a:solidFill>
                  </a:tcPr>
                </a:tc>
                <a:tc>
                  <a:txBody>
                    <a:bodyPr/>
                    <a:lstStyle/>
                    <a:p>
                      <a:r>
                        <a:rPr lang="en-GB" sz="1600" b="1" kern="1200" dirty="0" smtClean="0">
                          <a:solidFill>
                            <a:schemeClr val="bg1"/>
                          </a:solidFill>
                          <a:latin typeface="+mn-lt"/>
                          <a:ea typeface="MS PGothic" panose="020B0600070205080204" pitchFamily="34" charset="-128"/>
                          <a:cs typeface="MS PGothic" charset="0"/>
                        </a:rPr>
                        <a:t>Assessment/ Evaluation by</a:t>
                      </a:r>
                      <a:endParaRPr lang="en-GB" sz="1600" b="1" kern="1200" dirty="0">
                        <a:solidFill>
                          <a:schemeClr val="bg1"/>
                        </a:solidFill>
                        <a:latin typeface="+mn-lt"/>
                        <a:ea typeface="MS PGothic" panose="020B0600070205080204" pitchFamily="34" charset="-128"/>
                        <a:cs typeface="MS PGothic" charset="0"/>
                      </a:endParaRPr>
                    </a:p>
                  </a:txBody>
                  <a:tcPr>
                    <a:solidFill>
                      <a:schemeClr val="accent1"/>
                    </a:solidFill>
                  </a:tcPr>
                </a:tc>
                <a:extLst>
                  <a:ext uri="{0D108BD9-81ED-4DB2-BD59-A6C34878D82A}">
                    <a16:rowId xmlns:a16="http://schemas.microsoft.com/office/drawing/2014/main" val="10000"/>
                  </a:ext>
                </a:extLst>
              </a:tr>
              <a:tr h="370840">
                <a:tc>
                  <a:txBody>
                    <a:bodyPr/>
                    <a:lstStyle/>
                    <a:p>
                      <a:r>
                        <a:rPr lang="en-GB" sz="1600" kern="1200" dirty="0" smtClean="0">
                          <a:solidFill>
                            <a:schemeClr val="tx2"/>
                          </a:solidFill>
                          <a:latin typeface="+mn-lt"/>
                          <a:ea typeface="MS PGothic" panose="020B0600070205080204" pitchFamily="34" charset="-128"/>
                          <a:cs typeface="MS PGothic" charset="0"/>
                        </a:rPr>
                        <a:t>Progress Review 1</a:t>
                      </a:r>
                      <a:endParaRPr lang="en-GB" sz="1600" kern="1200" dirty="0">
                        <a:solidFill>
                          <a:schemeClr val="tx2"/>
                        </a:solidFill>
                        <a:latin typeface="+mn-lt"/>
                        <a:ea typeface="MS PGothic" panose="020B0600070205080204" pitchFamily="34" charset="-128"/>
                        <a:cs typeface="MS PGothic" charset="0"/>
                      </a:endParaRPr>
                    </a:p>
                  </a:txBody>
                  <a:tcPr>
                    <a:solidFill>
                      <a:schemeClr val="bg1"/>
                    </a:solidFill>
                  </a:tcPr>
                </a:tc>
                <a:tc>
                  <a:txBody>
                    <a:bodyPr/>
                    <a:lstStyle/>
                    <a:p>
                      <a:r>
                        <a:rPr lang="en-GB" sz="1600" kern="1200" dirty="0" smtClean="0">
                          <a:solidFill>
                            <a:schemeClr val="tx2"/>
                          </a:solidFill>
                          <a:latin typeface="+mn-lt"/>
                          <a:ea typeface="MS PGothic" panose="020B0600070205080204" pitchFamily="34" charset="-128"/>
                          <a:cs typeface="MS PGothic" charset="0"/>
                        </a:rPr>
                        <a:t>12</a:t>
                      </a:r>
                      <a:endParaRPr lang="en-GB" sz="1600" kern="1200" dirty="0">
                        <a:solidFill>
                          <a:schemeClr val="tx2"/>
                        </a:solidFill>
                        <a:latin typeface="+mn-lt"/>
                        <a:ea typeface="MS PGothic" panose="020B0600070205080204" pitchFamily="34" charset="-128"/>
                        <a:cs typeface="MS PGothic" charset="0"/>
                      </a:endParaRPr>
                    </a:p>
                  </a:txBody>
                  <a:tcPr>
                    <a:solidFill>
                      <a:schemeClr val="bg1"/>
                    </a:solidFill>
                  </a:tcPr>
                </a:tc>
                <a:tc>
                  <a:txBody>
                    <a:bodyPr/>
                    <a:lstStyle/>
                    <a:p>
                      <a:pPr marL="0" indent="0" algn="just" defTabSz="914400" rtl="0" eaLnBrk="1" latinLnBrk="0" hangingPunct="1">
                        <a:buFontTx/>
                        <a:buNone/>
                      </a:pPr>
                      <a:r>
                        <a:rPr lang="en-GB" sz="1600" kern="1200" dirty="0" smtClean="0">
                          <a:solidFill>
                            <a:schemeClr val="tx2"/>
                          </a:solidFill>
                          <a:latin typeface="+mn-lt"/>
                          <a:ea typeface="MS PGothic" panose="020B0600070205080204" pitchFamily="34" charset="-128"/>
                          <a:cs typeface="MS PGothic" charset="0"/>
                        </a:rPr>
                        <a:t>Implementation of SC Recommendations &amp; </a:t>
                      </a:r>
                      <a:r>
                        <a:rPr lang="en-US" sz="1600" b="0" kern="1200" dirty="0" smtClean="0">
                          <a:solidFill>
                            <a:schemeClr val="tx2"/>
                          </a:solidFill>
                          <a:latin typeface="+mn-lt"/>
                          <a:ea typeface="+mn-ea"/>
                          <a:cs typeface="+mn-cs"/>
                        </a:rPr>
                        <a:t>COST Policy on Excellence and Inclusiveness</a:t>
                      </a:r>
                    </a:p>
                  </a:txBody>
                  <a:tcPr>
                    <a:solidFill>
                      <a:schemeClr val="bg1"/>
                    </a:solidFill>
                  </a:tcPr>
                </a:tc>
                <a:tc>
                  <a:txBody>
                    <a:bodyPr/>
                    <a:lstStyle/>
                    <a:p>
                      <a:r>
                        <a:rPr lang="en-GB" sz="1600" kern="1200" dirty="0" smtClean="0">
                          <a:solidFill>
                            <a:schemeClr val="tx2"/>
                          </a:solidFill>
                          <a:latin typeface="+mn-lt"/>
                          <a:ea typeface="MS PGothic" panose="020B0600070205080204" pitchFamily="34" charset="-128"/>
                          <a:cs typeface="MS PGothic" charset="0"/>
                        </a:rPr>
                        <a:t>Scientific Committee</a:t>
                      </a:r>
                      <a:endParaRPr lang="en-GB" sz="1600" kern="1200" dirty="0">
                        <a:solidFill>
                          <a:schemeClr val="tx2"/>
                        </a:solidFill>
                        <a:latin typeface="+mn-lt"/>
                        <a:ea typeface="MS PGothic" panose="020B0600070205080204" pitchFamily="34" charset="-128"/>
                        <a:cs typeface="MS PGothic" charset="0"/>
                      </a:endParaRPr>
                    </a:p>
                  </a:txBody>
                  <a:tcPr>
                    <a:solidFill>
                      <a:schemeClr val="bg1"/>
                    </a:solidFill>
                  </a:tcPr>
                </a:tc>
                <a:extLst>
                  <a:ext uri="{0D108BD9-81ED-4DB2-BD59-A6C34878D82A}">
                    <a16:rowId xmlns:a16="http://schemas.microsoft.com/office/drawing/2014/main" val="10001"/>
                  </a:ext>
                </a:extLst>
              </a:tr>
              <a:tr h="370840">
                <a:tc>
                  <a:txBody>
                    <a:bodyPr/>
                    <a:lstStyle/>
                    <a:p>
                      <a:r>
                        <a:rPr lang="en-GB" sz="1600" kern="1200" dirty="0" smtClean="0">
                          <a:solidFill>
                            <a:schemeClr val="tx2"/>
                          </a:solidFill>
                          <a:latin typeface="+mn-lt"/>
                          <a:ea typeface="MS PGothic" panose="020B0600070205080204" pitchFamily="34" charset="-128"/>
                          <a:cs typeface="MS PGothic" charset="0"/>
                        </a:rPr>
                        <a:t>Progress Review 2</a:t>
                      </a:r>
                      <a:endParaRPr lang="en-GB" sz="1600" kern="1200" dirty="0">
                        <a:solidFill>
                          <a:schemeClr val="tx2"/>
                        </a:solidFill>
                        <a:latin typeface="+mn-lt"/>
                        <a:ea typeface="MS PGothic" panose="020B0600070205080204" pitchFamily="34" charset="-128"/>
                        <a:cs typeface="MS PGothic" charset="0"/>
                      </a:endParaRPr>
                    </a:p>
                  </a:txBody>
                  <a:tcPr>
                    <a:solidFill>
                      <a:schemeClr val="bg1"/>
                    </a:solidFill>
                  </a:tcPr>
                </a:tc>
                <a:tc>
                  <a:txBody>
                    <a:bodyPr/>
                    <a:lstStyle/>
                    <a:p>
                      <a:r>
                        <a:rPr lang="en-GB" sz="1600" kern="1200" dirty="0" smtClean="0">
                          <a:solidFill>
                            <a:schemeClr val="tx2"/>
                          </a:solidFill>
                          <a:latin typeface="+mn-lt"/>
                          <a:ea typeface="MS PGothic" panose="020B0600070205080204" pitchFamily="34" charset="-128"/>
                          <a:cs typeface="MS PGothic" charset="0"/>
                        </a:rPr>
                        <a:t>24</a:t>
                      </a:r>
                      <a:endParaRPr lang="en-GB" sz="1600" kern="1200" dirty="0">
                        <a:solidFill>
                          <a:schemeClr val="tx2"/>
                        </a:solidFill>
                        <a:latin typeface="+mn-lt"/>
                        <a:ea typeface="MS PGothic" panose="020B0600070205080204" pitchFamily="34" charset="-128"/>
                        <a:cs typeface="MS PGothic" charset="0"/>
                      </a:endParaRPr>
                    </a:p>
                  </a:txBody>
                  <a:tcPr>
                    <a:solidFill>
                      <a:schemeClr val="bg1"/>
                    </a:solidFill>
                  </a:tcPr>
                </a:tc>
                <a:tc>
                  <a:txBody>
                    <a:bodyPr/>
                    <a:lstStyle/>
                    <a:p>
                      <a:pPr marL="285750" indent="-285750">
                        <a:buFont typeface="Arial" panose="020B0604020202020204" pitchFamily="34" charset="0"/>
                        <a:buChar char="•"/>
                      </a:pPr>
                      <a:r>
                        <a:rPr lang="en-GB" sz="1600" kern="1200" dirty="0" smtClean="0">
                          <a:solidFill>
                            <a:schemeClr val="tx2"/>
                          </a:solidFill>
                          <a:latin typeface="+mn-lt"/>
                          <a:ea typeface="MS PGothic" panose="020B0600070205080204" pitchFamily="34" charset="-128"/>
                          <a:cs typeface="MS PGothic" charset="0"/>
                        </a:rPr>
                        <a:t>Progress</a:t>
                      </a:r>
                    </a:p>
                    <a:p>
                      <a:pPr marL="285750" indent="-285750">
                        <a:buFont typeface="Arial" panose="020B0604020202020204" pitchFamily="34" charset="0"/>
                        <a:buChar char="•"/>
                      </a:pPr>
                      <a:r>
                        <a:rPr lang="en-GB" sz="1600" kern="1200" dirty="0" smtClean="0">
                          <a:solidFill>
                            <a:schemeClr val="tx2"/>
                          </a:solidFill>
                          <a:latin typeface="+mn-lt"/>
                          <a:ea typeface="MS PGothic" panose="020B0600070205080204" pitchFamily="34" charset="-128"/>
                          <a:cs typeface="MS PGothic" charset="0"/>
                        </a:rPr>
                        <a:t>Impacts and successes</a:t>
                      </a:r>
                    </a:p>
                    <a:p>
                      <a:pPr marL="285750" indent="-285750">
                        <a:buFont typeface="Arial" panose="020B0604020202020204" pitchFamily="34" charset="0"/>
                        <a:buChar char="•"/>
                      </a:pPr>
                      <a:r>
                        <a:rPr lang="en-GB" sz="1600" kern="1200" dirty="0" smtClean="0">
                          <a:solidFill>
                            <a:schemeClr val="tx2"/>
                          </a:solidFill>
                          <a:latin typeface="+mn-lt"/>
                          <a:ea typeface="MS PGothic" panose="020B0600070205080204" pitchFamily="34" charset="-128"/>
                          <a:cs typeface="MS PGothic" charset="0"/>
                        </a:rPr>
                        <a:t>Dissemination &amp; Exploitation</a:t>
                      </a:r>
                    </a:p>
                    <a:p>
                      <a:pPr marL="285750" indent="-285750">
                        <a:buFont typeface="Arial" panose="020B0604020202020204" pitchFamily="34" charset="0"/>
                        <a:buChar char="•"/>
                      </a:pPr>
                      <a:r>
                        <a:rPr lang="en-GB" sz="1600" kern="1200" dirty="0" smtClean="0">
                          <a:solidFill>
                            <a:schemeClr val="tx2"/>
                          </a:solidFill>
                          <a:latin typeface="+mn-lt"/>
                          <a:ea typeface="MS PGothic" panose="020B0600070205080204" pitchFamily="34" charset="-128"/>
                          <a:cs typeface="MS PGothic" charset="0"/>
                        </a:rPr>
                        <a:t>Urgent needs for improvement</a:t>
                      </a:r>
                      <a:endParaRPr lang="en-GB" sz="1600" kern="1200" dirty="0">
                        <a:solidFill>
                          <a:schemeClr val="tx2"/>
                        </a:solidFill>
                        <a:latin typeface="+mn-lt"/>
                        <a:ea typeface="MS PGothic" panose="020B0600070205080204" pitchFamily="34" charset="-128"/>
                        <a:cs typeface="MS PGothic" charset="0"/>
                      </a:endParaRPr>
                    </a:p>
                  </a:txBody>
                  <a:tcPr>
                    <a:solidFill>
                      <a:schemeClr val="bg1"/>
                    </a:solidFill>
                  </a:tcPr>
                </a:tc>
                <a:tc>
                  <a:txBody>
                    <a:bodyPr/>
                    <a:lstStyle/>
                    <a:p>
                      <a:r>
                        <a:rPr lang="en-GB" sz="1600" kern="1200" dirty="0" smtClean="0">
                          <a:solidFill>
                            <a:schemeClr val="tx2"/>
                          </a:solidFill>
                          <a:latin typeface="+mn-lt"/>
                          <a:ea typeface="MS PGothic" panose="020B0600070205080204" pitchFamily="34" charset="-128"/>
                          <a:cs typeface="MS PGothic" charset="0"/>
                        </a:rPr>
                        <a:t>Independent External Expert</a:t>
                      </a:r>
                    </a:p>
                  </a:txBody>
                  <a:tcPr>
                    <a:solidFill>
                      <a:schemeClr val="bg1"/>
                    </a:solidFill>
                  </a:tcPr>
                </a:tc>
                <a:extLst>
                  <a:ext uri="{0D108BD9-81ED-4DB2-BD59-A6C34878D82A}">
                    <a16:rowId xmlns:a16="http://schemas.microsoft.com/office/drawing/2014/main" val="10002"/>
                  </a:ext>
                </a:extLst>
              </a:tr>
              <a:tr h="370840">
                <a:tc>
                  <a:txBody>
                    <a:bodyPr/>
                    <a:lstStyle/>
                    <a:p>
                      <a:pPr marL="0" marR="0" lvl="2" indent="0" algn="l" defTabSz="457200" rtl="0" eaLnBrk="1" fontAlgn="auto" latinLnBrk="0" hangingPunct="1">
                        <a:lnSpc>
                          <a:spcPct val="100000"/>
                        </a:lnSpc>
                        <a:spcBef>
                          <a:spcPts val="0"/>
                        </a:spcBef>
                        <a:spcAft>
                          <a:spcPts val="0"/>
                        </a:spcAft>
                        <a:buClrTx/>
                        <a:buSzTx/>
                        <a:buFontTx/>
                        <a:buNone/>
                        <a:tabLst/>
                        <a:defRPr/>
                      </a:pPr>
                      <a:r>
                        <a:rPr lang="en-GB" sz="1600" b="0" kern="1200" dirty="0" smtClean="0">
                          <a:solidFill>
                            <a:schemeClr val="tx2"/>
                          </a:solidFill>
                        </a:rPr>
                        <a:t>Final Assessment</a:t>
                      </a:r>
                    </a:p>
                  </a:txBody>
                  <a:tcPr>
                    <a:solidFill>
                      <a:schemeClr val="bg1"/>
                    </a:solidFill>
                  </a:tcPr>
                </a:tc>
                <a:tc>
                  <a:txBody>
                    <a:bodyPr/>
                    <a:lstStyle/>
                    <a:p>
                      <a:r>
                        <a:rPr lang="en-GB" sz="1600" kern="1200" dirty="0" smtClean="0">
                          <a:solidFill>
                            <a:schemeClr val="tx2"/>
                          </a:solidFill>
                          <a:latin typeface="+mn-lt"/>
                          <a:ea typeface="MS PGothic" panose="020B0600070205080204" pitchFamily="34" charset="-128"/>
                          <a:cs typeface="MS PGothic" charset="0"/>
                        </a:rPr>
                        <a:t>48</a:t>
                      </a:r>
                      <a:endParaRPr lang="en-GB" sz="1600" kern="1200" dirty="0">
                        <a:solidFill>
                          <a:schemeClr val="tx2"/>
                        </a:solidFill>
                        <a:latin typeface="+mn-lt"/>
                        <a:ea typeface="MS PGothic" panose="020B0600070205080204" pitchFamily="34" charset="-128"/>
                        <a:cs typeface="MS PGothic" charset="0"/>
                      </a:endParaRPr>
                    </a:p>
                  </a:txBody>
                  <a:tcPr>
                    <a:solidFill>
                      <a:schemeClr val="bg1"/>
                    </a:solidFill>
                  </a:tcPr>
                </a:tc>
                <a:tc>
                  <a:txBody>
                    <a:bodyPr/>
                    <a:lstStyle/>
                    <a:p>
                      <a:pPr marL="285750" indent="-285750">
                        <a:buFont typeface="Arial" panose="020B0604020202020204" pitchFamily="34" charset="0"/>
                        <a:buChar char="•"/>
                      </a:pPr>
                      <a:r>
                        <a:rPr lang="en-GB" sz="1600" kern="1200" dirty="0" smtClean="0">
                          <a:solidFill>
                            <a:schemeClr val="tx2"/>
                          </a:solidFill>
                          <a:latin typeface="+mn-lt"/>
                          <a:ea typeface="MS PGothic" panose="020B0600070205080204" pitchFamily="34" charset="-128"/>
                          <a:cs typeface="MS PGothic" charset="0"/>
                        </a:rPr>
                        <a:t>MoU Achievements</a:t>
                      </a:r>
                    </a:p>
                    <a:p>
                      <a:pPr marL="285750" indent="-285750">
                        <a:buFont typeface="Arial" panose="020B0604020202020204" pitchFamily="34" charset="0"/>
                        <a:buChar char="•"/>
                      </a:pPr>
                      <a:r>
                        <a:rPr lang="en-GB" sz="1600" kern="1200" dirty="0" smtClean="0">
                          <a:solidFill>
                            <a:schemeClr val="tx2"/>
                          </a:solidFill>
                          <a:latin typeface="+mn-lt"/>
                          <a:ea typeface="MS PGothic" panose="020B0600070205080204" pitchFamily="34" charset="-128"/>
                          <a:cs typeface="MS PGothic" charset="0"/>
                        </a:rPr>
                        <a:t>Expected</a:t>
                      </a:r>
                      <a:r>
                        <a:rPr lang="en-GB" sz="1600" kern="1200" baseline="0" dirty="0" smtClean="0">
                          <a:solidFill>
                            <a:schemeClr val="tx2"/>
                          </a:solidFill>
                          <a:latin typeface="+mn-lt"/>
                          <a:ea typeface="MS PGothic" panose="020B0600070205080204" pitchFamily="34" charset="-128"/>
                          <a:cs typeface="MS PGothic" charset="0"/>
                        </a:rPr>
                        <a:t> </a:t>
                      </a:r>
                      <a:r>
                        <a:rPr lang="en-GB" sz="1600" kern="1200" dirty="0" smtClean="0">
                          <a:solidFill>
                            <a:schemeClr val="tx2"/>
                          </a:solidFill>
                          <a:latin typeface="+mn-lt"/>
                          <a:ea typeface="MS PGothic" panose="020B0600070205080204" pitchFamily="34" charset="-128"/>
                          <a:cs typeface="MS PGothic" charset="0"/>
                        </a:rPr>
                        <a:t>Impact &amp; Successes</a:t>
                      </a:r>
                    </a:p>
                    <a:p>
                      <a:pPr marL="285750" indent="-285750">
                        <a:buFont typeface="Arial" panose="020B0604020202020204" pitchFamily="34" charset="0"/>
                        <a:buChar char="•"/>
                      </a:pPr>
                      <a:r>
                        <a:rPr lang="en-GB" sz="1600" kern="1200" dirty="0" smtClean="0">
                          <a:solidFill>
                            <a:schemeClr val="tx2"/>
                          </a:solidFill>
                          <a:latin typeface="+mn-lt"/>
                          <a:ea typeface="MS PGothic" panose="020B0600070205080204" pitchFamily="34" charset="-128"/>
                          <a:cs typeface="MS PGothic" charset="0"/>
                        </a:rPr>
                        <a:t>Dissemination &amp; Exploitation</a:t>
                      </a:r>
                    </a:p>
                    <a:p>
                      <a:pPr marL="285750" indent="-285750">
                        <a:buFont typeface="Arial" panose="020B0604020202020204" pitchFamily="34" charset="0"/>
                        <a:buChar char="•"/>
                      </a:pPr>
                      <a:r>
                        <a:rPr lang="en-GB" sz="1600" kern="1200" dirty="0" smtClean="0">
                          <a:solidFill>
                            <a:schemeClr val="tx2"/>
                          </a:solidFill>
                          <a:latin typeface="+mn-lt"/>
                          <a:ea typeface="MS PGothic" panose="020B0600070205080204" pitchFamily="34" charset="-128"/>
                          <a:cs typeface="MS PGothic" charset="0"/>
                        </a:rPr>
                        <a:t>Added value of the networking</a:t>
                      </a:r>
                    </a:p>
                    <a:p>
                      <a:pPr marL="285750" indent="-285750">
                        <a:buFont typeface="Arial" panose="020B0604020202020204" pitchFamily="34" charset="0"/>
                        <a:buChar char="•"/>
                      </a:pPr>
                      <a:r>
                        <a:rPr lang="en-GB" sz="1600" kern="1200" dirty="0" smtClean="0">
                          <a:solidFill>
                            <a:schemeClr val="tx2"/>
                          </a:solidFill>
                          <a:latin typeface="+mn-lt"/>
                          <a:ea typeface="MS PGothic" panose="020B0600070205080204" pitchFamily="34" charset="-128"/>
                          <a:cs typeface="MS PGothic" charset="0"/>
                        </a:rPr>
                        <a:t>Success</a:t>
                      </a:r>
                      <a:r>
                        <a:rPr lang="en-GB" sz="1600" kern="1200" baseline="0" dirty="0" smtClean="0">
                          <a:solidFill>
                            <a:schemeClr val="tx2"/>
                          </a:solidFill>
                          <a:latin typeface="+mn-lt"/>
                          <a:ea typeface="MS PGothic" panose="020B0600070205080204" pitchFamily="34" charset="-128"/>
                          <a:cs typeface="MS PGothic" charset="0"/>
                        </a:rPr>
                        <a:t> stories</a:t>
                      </a:r>
                      <a:endParaRPr lang="en-GB" sz="1600" kern="1200" dirty="0" smtClean="0">
                        <a:solidFill>
                          <a:schemeClr val="tx2"/>
                        </a:solidFill>
                        <a:latin typeface="+mn-lt"/>
                        <a:ea typeface="MS PGothic" panose="020B0600070205080204" pitchFamily="34" charset="-128"/>
                        <a:cs typeface="MS PGothic" charset="0"/>
                      </a:endParaRPr>
                    </a:p>
                    <a:p>
                      <a:pPr marL="285750" indent="-285750">
                        <a:buFont typeface="Arial" panose="020B0604020202020204" pitchFamily="34" charset="0"/>
                        <a:buChar char="•"/>
                      </a:pPr>
                      <a:r>
                        <a:rPr lang="en-GB" sz="1600" kern="1200" dirty="0" smtClean="0">
                          <a:solidFill>
                            <a:schemeClr val="tx2"/>
                          </a:solidFill>
                          <a:latin typeface="+mn-lt"/>
                          <a:ea typeface="MS PGothic" panose="020B0600070205080204" pitchFamily="34" charset="-128"/>
                          <a:cs typeface="MS PGothic" charset="0"/>
                        </a:rPr>
                        <a:t>Emerging themes/ potentially important future developments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600" kern="1200" dirty="0" smtClean="0">
                          <a:solidFill>
                            <a:schemeClr val="tx2"/>
                          </a:solidFill>
                          <a:latin typeface="+mn-lt"/>
                          <a:ea typeface="MS PGothic" panose="020B0600070205080204" pitchFamily="34" charset="-128"/>
                          <a:cs typeface="MS PGothic" charset="0"/>
                        </a:rPr>
                        <a:t>Independent External Expert</a:t>
                      </a:r>
                    </a:p>
                  </a:txBody>
                  <a:tcPr>
                    <a:solidFill>
                      <a:schemeClr val="bg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873412399"/>
      </p:ext>
    </p:extLst>
  </p:cSld>
  <p:clrMapOvr>
    <a:masterClrMapping/>
  </p:clrMapOvr>
  <p:timing>
    <p:tnLst>
      <p:par>
        <p:cTn id="1" dur="indefinite" restart="never" nodeType="tmRoot"/>
      </p:par>
    </p:tnLst>
  </p:timing>
</p:sld>
</file>

<file path=ppt/theme/theme1.xml><?xml version="1.0" encoding="utf-8"?>
<a:theme xmlns:a="http://schemas.openxmlformats.org/drawingml/2006/main" name="COST_ppt-4_3">
  <a:themeElements>
    <a:clrScheme name="COST ORANGE THEME">
      <a:dk1>
        <a:srgbClr val="000000"/>
      </a:dk1>
      <a:lt1>
        <a:srgbClr val="FFFFFF"/>
      </a:lt1>
      <a:dk2>
        <a:srgbClr val="737373"/>
      </a:dk2>
      <a:lt2>
        <a:srgbClr val="D2D2CD"/>
      </a:lt2>
      <a:accent1>
        <a:srgbClr val="E1783C"/>
      </a:accent1>
      <a:accent2>
        <a:srgbClr val="961E64"/>
      </a:accent2>
      <a:accent3>
        <a:srgbClr val="692364"/>
      </a:accent3>
      <a:accent4>
        <a:srgbClr val="6E82BE"/>
      </a:accent4>
      <a:accent5>
        <a:srgbClr val="2D3778"/>
      </a:accent5>
      <a:accent6>
        <a:srgbClr val="00AB9D"/>
      </a:accent6>
      <a:hlink>
        <a:srgbClr val="D7D2C3"/>
      </a:hlink>
      <a:folHlink>
        <a:srgbClr val="9B9B9B"/>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ST_ppt-4_3 [Read-Only]" id="{89C97CCF-CE3B-4E3D-9D79-15A79EC8F366}" vid="{74035205-D388-47EE-9516-6B0963D61AB2}"/>
    </a:ext>
  </a:extLst>
</a:theme>
</file>

<file path=ppt/theme/theme2.xml><?xml version="1.0" encoding="utf-8"?>
<a:theme xmlns:a="http://schemas.openxmlformats.org/drawingml/2006/main" name="Blue and Purple">
  <a:themeElements>
    <a:clrScheme name="COST COLORS">
      <a:dk1>
        <a:srgbClr val="000000"/>
      </a:dk1>
      <a:lt1>
        <a:srgbClr val="FFFFFF"/>
      </a:lt1>
      <a:dk2>
        <a:srgbClr val="737373"/>
      </a:dk2>
      <a:lt2>
        <a:srgbClr val="D2D2CD"/>
      </a:lt2>
      <a:accent1>
        <a:srgbClr val="2D3778"/>
      </a:accent1>
      <a:accent2>
        <a:srgbClr val="6E82BE"/>
      </a:accent2>
      <a:accent3>
        <a:srgbClr val="692364"/>
      </a:accent3>
      <a:accent4>
        <a:srgbClr val="961E64"/>
      </a:accent4>
      <a:accent5>
        <a:srgbClr val="E1783C"/>
      </a:accent5>
      <a:accent6>
        <a:srgbClr val="00AB9D"/>
      </a:accent6>
      <a:hlink>
        <a:srgbClr val="D7D2C3"/>
      </a:hlink>
      <a:folHlink>
        <a:srgbClr val="9B9B9B"/>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ST_ppt-4_3 [Read-Only]" id="{89C97CCF-CE3B-4E3D-9D79-15A79EC8F366}" vid="{FC5E9109-FCCB-4032-853A-1A0467A29EFA}"/>
    </a:ext>
  </a:extLst>
</a:theme>
</file>

<file path=ppt/theme/theme3.xml><?xml version="1.0" encoding="utf-8"?>
<a:theme xmlns:a="http://schemas.openxmlformats.org/drawingml/2006/main" name="Blue and Green">
  <a:themeElements>
    <a:clrScheme name="COST 1">
      <a:dk1>
        <a:srgbClr val="000000"/>
      </a:dk1>
      <a:lt1>
        <a:srgbClr val="FFFFFF"/>
      </a:lt1>
      <a:dk2>
        <a:srgbClr val="656865"/>
      </a:dk2>
      <a:lt2>
        <a:srgbClr val="C5C5BD"/>
      </a:lt2>
      <a:accent1>
        <a:srgbClr val="263264"/>
      </a:accent1>
      <a:accent2>
        <a:srgbClr val="5E78AD"/>
      </a:accent2>
      <a:accent3>
        <a:srgbClr val="5B2650"/>
      </a:accent3>
      <a:accent4>
        <a:srgbClr val="99245C"/>
      </a:accent4>
      <a:accent5>
        <a:srgbClr val="E5713E"/>
      </a:accent5>
      <a:accent6>
        <a:srgbClr val="00AB9D"/>
      </a:accent6>
      <a:hlink>
        <a:srgbClr val="C8C3B1"/>
      </a:hlink>
      <a:folHlink>
        <a:srgbClr val="8A8F8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ST_ppt-4_3 [Read-Only]" id="{89C97CCF-CE3B-4E3D-9D79-15A79EC8F366}" vid="{D63CB57A-FD7D-4A37-9237-811CF65715BB}"/>
    </a:ext>
  </a:ext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General" ma:contentTypeID="0x01010035D388ED9E6CB948B63D365BE3776A4F00B18BCB6326A98944A6CD2FBB85B46C0C" ma:contentTypeVersion="19" ma:contentTypeDescription="" ma:contentTypeScope="" ma:versionID="4b9f2c21b954cb98bdaf1fcdc764b439">
  <xsd:schema xmlns:xsd="http://www.w3.org/2001/XMLSchema" xmlns:xs="http://www.w3.org/2001/XMLSchema" xmlns:p="http://schemas.microsoft.com/office/2006/metadata/properties" xmlns:ns2="18ee8b33-332d-4d78-a1fb-213112cbf5c9" targetNamespace="http://schemas.microsoft.com/office/2006/metadata/properties" ma:root="true" ma:fieldsID="3f978bf040374158c47e06f9e697d606" ns2:_="">
    <xsd:import namespace="18ee8b33-332d-4d78-a1fb-213112cbf5c9"/>
    <xsd:element name="properties">
      <xsd:complexType>
        <xsd:sequence>
          <xsd:element name="documentManagement">
            <xsd:complexType>
              <xsd:all>
                <xsd:element ref="ns2:Document_x0020_Status" minOccurs="0"/>
                <xsd:element ref="ns2:Confidential1" minOccurs="0"/>
                <xsd:element ref="ns2:i00b8442aa7a4cf9a71eeeca23012327" minOccurs="0"/>
                <xsd:element ref="ns2:TaxCatchAll" minOccurs="0"/>
                <xsd:element ref="ns2:TaxCatchAllLabel" minOccurs="0"/>
                <xsd:element ref="ns2:nae73cb6769f4a7f9271b45194c652bb" minOccurs="0"/>
                <xsd:element ref="ns2:fca2ec1b797f4b5f8f8c86f331133d6a" minOccurs="0"/>
                <xsd:element ref="ns2:Obsole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ee8b33-332d-4d78-a1fb-213112cbf5c9" elementFormDefault="qualified">
    <xsd:import namespace="http://schemas.microsoft.com/office/2006/documentManagement/types"/>
    <xsd:import namespace="http://schemas.microsoft.com/office/infopath/2007/PartnerControls"/>
    <xsd:element name="Document_x0020_Status" ma:index="2" nillable="true" ma:displayName="Document Status" ma:format="Dropdown" ma:hidden="true" ma:internalName="Document_x0020_Status" ma:readOnly="false">
      <xsd:simpleType>
        <xsd:restriction base="dms:Choice">
          <xsd:enumeration value="draft"/>
          <xsd:enumeration value="final"/>
          <xsd:enumeration value="archived"/>
          <xsd:enumeration value="obsolete"/>
        </xsd:restriction>
      </xsd:simpleType>
    </xsd:element>
    <xsd:element name="Confidential1" ma:index="3" nillable="true" ma:displayName="Confidential" ma:default="0" ma:internalName="Confidential1">
      <xsd:simpleType>
        <xsd:restriction base="dms:Boolean"/>
      </xsd:simpleType>
    </xsd:element>
    <xsd:element name="i00b8442aa7a4cf9a71eeeca23012327" ma:index="10" nillable="true" ma:taxonomy="true" ma:internalName="i00b8442aa7a4cf9a71eeeca23012327" ma:taxonomyFieldName="Process" ma:displayName="Process" ma:default="" ma:fieldId="{200b8442-aa7a-4cf9-a71e-eeca23012327}" ma:sspId="4a7baec1-b397-4109-93fa-ea88b862dbf3" ma:termSetId="66a439be-75ba-468c-a36c-dd8954a0c2a8" ma:anchorId="00000000-0000-0000-0000-000000000000" ma:open="false" ma:isKeyword="false">
      <xsd:complexType>
        <xsd:sequence>
          <xsd:element ref="pc:Terms" minOccurs="0" maxOccurs="1"/>
        </xsd:sequence>
      </xsd:complexType>
    </xsd:element>
    <xsd:element name="TaxCatchAll" ma:index="11" nillable="true" ma:displayName="Taxonomy Catch All Column" ma:hidden="true" ma:list="{30f30164-426a-4d5e-9856-e75af9f9e1c2}" ma:internalName="TaxCatchAll" ma:showField="CatchAllData" ma:web="a20f694b-214e-4c47-bf8f-1a1d464791e9">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30f30164-426a-4d5e-9856-e75af9f9e1c2}" ma:internalName="TaxCatchAllLabel" ma:readOnly="true" ma:showField="CatchAllDataLabel" ma:web="a20f694b-214e-4c47-bf8f-1a1d464791e9">
      <xsd:complexType>
        <xsd:complexContent>
          <xsd:extension base="dms:MultiChoiceLookup">
            <xsd:sequence>
              <xsd:element name="Value" type="dms:Lookup" maxOccurs="unbounded" minOccurs="0" nillable="true"/>
            </xsd:sequence>
          </xsd:extension>
        </xsd:complexContent>
      </xsd:complexType>
    </xsd:element>
    <xsd:element name="nae73cb6769f4a7f9271b45194c652bb" ma:index="14" nillable="true" ma:taxonomy="true" ma:internalName="nae73cb6769f4a7f9271b45194c652bb" ma:taxonomyFieldName="Stakeholders" ma:displayName="Stakeholders" ma:default="" ma:fieldId="{7ae73cb6-769f-4a7f-9271-b45194c652bb}" ma:sspId="4a7baec1-b397-4109-93fa-ea88b862dbf3" ma:termSetId="f871fab3-8e32-440a-a506-5fc1f2fc552e" ma:anchorId="00000000-0000-0000-0000-000000000000" ma:open="false" ma:isKeyword="false">
      <xsd:complexType>
        <xsd:sequence>
          <xsd:element ref="pc:Terms" minOccurs="0" maxOccurs="1"/>
        </xsd:sequence>
      </xsd:complexType>
    </xsd:element>
    <xsd:element name="fca2ec1b797f4b5f8f8c86f331133d6a" ma:index="16" nillable="true" ma:taxonomy="true" ma:internalName="fca2ec1b797f4b5f8f8c86f331133d6a" ma:taxonomyFieldName="Doument_x0020_Type" ma:displayName="Type of Document" ma:readOnly="false" ma:default="" ma:fieldId="{fca2ec1b-797f-4b5f-8f8c-86f331133d6a}" ma:sspId="4a7baec1-b397-4109-93fa-ea88b862dbf3" ma:termSetId="9f8f421d-ea42-4e6f-856d-3cf058b71e97" ma:anchorId="00000000-0000-0000-0000-000000000000" ma:open="false" ma:isKeyword="false">
      <xsd:complexType>
        <xsd:sequence>
          <xsd:element ref="pc:Terms" minOccurs="0" maxOccurs="1"/>
        </xsd:sequence>
      </xsd:complexType>
    </xsd:element>
    <xsd:element name="Obsolete" ma:index="19" nillable="true" ma:displayName="Obsolete" ma:default="0" ma:internalName="Obsolet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7" ma:displayName="Content Type"/>
        <xsd:element ref="dc:title" maxOccurs="1" ma:index="1" ma:displayName="Title"/>
        <xsd:element ref="dc:subject" minOccurs="0" maxOccurs="1"/>
        <xsd:element ref="dc:description" minOccurs="0" maxOccurs="1" ma:index="4"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file>

<file path=customXml/item3.xml><?xml version="1.0" encoding="utf-8"?>
<?mso-contentType ?>
<SharedContentType xmlns="Microsoft.SharePoint.Taxonomy.ContentTypeSync" SourceId="0a2230d6-0d0c-4546-8094-a726af8412ad" ContentTypeId="0x01010035D388ED9E6CB948B63D365BE3776A4F" PreviousValue="false"/>
</file>

<file path=customXml/item4.xml><?xml version="1.0" encoding="utf-8"?>
<p:properties xmlns:p="http://schemas.microsoft.com/office/2006/metadata/properties" xmlns:xsi="http://www.w3.org/2001/XMLSchema-instance" xmlns:pc="http://schemas.microsoft.com/office/infopath/2007/PartnerControls">
  <documentManagement>
    <TaxCatchAll xmlns="18ee8b33-332d-4d78-a1fb-213112cbf5c9"/>
    <nae73cb6769f4a7f9271b45194c652bb xmlns="18ee8b33-332d-4d78-a1fb-213112cbf5c9">
      <Terms xmlns="http://schemas.microsoft.com/office/infopath/2007/PartnerControls"/>
    </nae73cb6769f4a7f9271b45194c652bb>
    <i00b8442aa7a4cf9a71eeeca23012327 xmlns="18ee8b33-332d-4d78-a1fb-213112cbf5c9">
      <Terms xmlns="http://schemas.microsoft.com/office/infopath/2007/PartnerControls"/>
    </i00b8442aa7a4cf9a71eeeca23012327>
    <Document_x0020_Status xmlns="18ee8b33-332d-4d78-a1fb-213112cbf5c9" xsi:nil="true"/>
    <Confidential1 xmlns="18ee8b33-332d-4d78-a1fb-213112cbf5c9">false</Confidential1>
    <fca2ec1b797f4b5f8f8c86f331133d6a xmlns="18ee8b33-332d-4d78-a1fb-213112cbf5c9">
      <Terms xmlns="http://schemas.microsoft.com/office/infopath/2007/PartnerControls"/>
    </fca2ec1b797f4b5f8f8c86f331133d6a>
    <Obsolete xmlns="18ee8b33-332d-4d78-a1fb-213112cbf5c9">false</Obsolete>
  </documentManagement>
</p:properties>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0C475DF-B3B4-428C-A848-CCB81013F3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ee8b33-332d-4d78-a1fb-213112cbf5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DBECD33-EB1C-4D27-9105-2DA55A902DA3}">
  <ds:schemaRefs>
    <ds:schemaRef ds:uri="http://schemas.microsoft.com/sharepoint/events"/>
  </ds:schemaRefs>
</ds:datastoreItem>
</file>

<file path=customXml/itemProps3.xml><?xml version="1.0" encoding="utf-8"?>
<ds:datastoreItem xmlns:ds="http://schemas.openxmlformats.org/officeDocument/2006/customXml" ds:itemID="{9AEB3CE3-00E8-447C-AB2C-7C5185CA399C}">
  <ds:schemaRefs>
    <ds:schemaRef ds:uri="Microsoft.SharePoint.Taxonomy.ContentTypeSync"/>
  </ds:schemaRefs>
</ds:datastoreItem>
</file>

<file path=customXml/itemProps4.xml><?xml version="1.0" encoding="utf-8"?>
<ds:datastoreItem xmlns:ds="http://schemas.openxmlformats.org/officeDocument/2006/customXml" ds:itemID="{0E416929-7233-4C89-B20F-D6826E819472}">
  <ds:schemaRefs>
    <ds:schemaRef ds:uri="http://purl.org/dc/terms/"/>
    <ds:schemaRef ds:uri="http://purl.org/dc/dcmitype/"/>
    <ds:schemaRef ds:uri="http://www.w3.org/XML/1998/namespace"/>
    <ds:schemaRef ds:uri="http://purl.org/dc/elements/1.1/"/>
    <ds:schemaRef ds:uri="http://schemas.microsoft.com/office/2006/documentManagement/types"/>
    <ds:schemaRef ds:uri="18ee8b33-332d-4d78-a1fb-213112cbf5c9"/>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5.xml><?xml version="1.0" encoding="utf-8"?>
<ds:datastoreItem xmlns:ds="http://schemas.openxmlformats.org/officeDocument/2006/customXml" ds:itemID="{0D167A04-9817-430A-AF75-F0CF73F5127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COST_ppt-4_3</Template>
  <TotalTime>1398</TotalTime>
  <Words>1115</Words>
  <Application>Microsoft Office PowerPoint</Application>
  <PresentationFormat>On-screen Show (4:3)</PresentationFormat>
  <Paragraphs>189</Paragraphs>
  <Slides>24</Slides>
  <Notes>5</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24</vt:i4>
      </vt:variant>
    </vt:vector>
  </HeadingPairs>
  <TitlesOfParts>
    <vt:vector size="36" baseType="lpstr">
      <vt:lpstr>MS PGothic</vt:lpstr>
      <vt:lpstr>Andalus</vt:lpstr>
      <vt:lpstr>Arial</vt:lpstr>
      <vt:lpstr>Arial Black</vt:lpstr>
      <vt:lpstr>Calibri</vt:lpstr>
      <vt:lpstr>Coming Soon</vt:lpstr>
      <vt:lpstr>Exo Bold</vt:lpstr>
      <vt:lpstr>exo Regular</vt:lpstr>
      <vt:lpstr>Wingdings</vt:lpstr>
      <vt:lpstr>COST_ppt-4_3</vt:lpstr>
      <vt:lpstr>Blue and Purple</vt:lpstr>
      <vt:lpstr>Blue and Green</vt:lpstr>
      <vt:lpstr>Update from the COST Association to the  Management Committee  </vt:lpstr>
      <vt:lpstr>CONTACT POINTS@ COST </vt:lpstr>
      <vt:lpstr>PowerPoint Presentation</vt:lpstr>
      <vt:lpstr>PowerPoint Presentation</vt:lpstr>
      <vt:lpstr>Acknowledging COST Funds</vt:lpstr>
      <vt:lpstr>PowerPoint Presentation</vt:lpstr>
      <vt:lpstr>PowerPoint Presentation</vt:lpstr>
      <vt:lpstr>PowerPoint Presentation</vt:lpstr>
      <vt:lpstr>Monitoring and Final Assessment of Actions</vt:lpstr>
      <vt:lpstr>PowerPoint Presentation</vt:lpstr>
      <vt:lpstr>PowerPoint Presentation</vt:lpstr>
      <vt:lpstr>PowerPoint Presentation</vt:lpstr>
      <vt:lpstr>PowerPoint Presentation</vt:lpstr>
      <vt:lpstr>PowerPoint Presentation</vt:lpstr>
      <vt:lpstr>COST Inclusiveness  Target Countries (ITC)  </vt:lpstr>
      <vt:lpstr>PowerPoint Presentation</vt:lpstr>
      <vt:lpstr>PowerPoint Presentation</vt:lpstr>
      <vt:lpstr>PowerPoint Presentation</vt:lpstr>
      <vt:lpstr>PowerPoint Presentation</vt:lpstr>
      <vt:lpstr>Become a COST Expert </vt:lpstr>
      <vt:lpstr>Reminders</vt:lpstr>
      <vt:lpstr>PowerPoint Presentation</vt:lpstr>
      <vt:lpstr>COST Member Countries </vt:lpstr>
      <vt:lpstr>NNC and IPC</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from the  COST Association to the Management Committee</dc:title>
  <dc:creator>Fatima Bouchama</dc:creator>
  <cp:lastModifiedBy>Fatima Bouchama</cp:lastModifiedBy>
  <cp:revision>145</cp:revision>
  <dcterms:created xsi:type="dcterms:W3CDTF">2017-03-03T10:36:07Z</dcterms:created>
  <dcterms:modified xsi:type="dcterms:W3CDTF">2017-11-09T14:16:24Z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0x01010035D388ED9E6CB948B63D365BE3776A4F00B18BCB6326A98944A6CD2FBB85B46C0C</vt:lpwstr>
  </property>
  <property fmtid="{D5CDD505-2E9C-101B-9397-08002B2CF9AE}" pid="3" name="Stakeholders">
    <vt:lpwstr/>
  </property>
  <property fmtid="{D5CDD505-2E9C-101B-9397-08002B2CF9AE}" pid="4" name="Process">
    <vt:lpwstr/>
  </property>
  <property fmtid="{D5CDD505-2E9C-101B-9397-08002B2CF9AE}" pid="5" name="Doument_x0020_Type">
    <vt:lpwstr/>
  </property>
  <property fmtid="{D5CDD505-2E9C-101B-9397-08002B2CF9AE}" pid="6" name="Doument Type">
    <vt:lpwstr/>
  </property>
</Properties>
</file>