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22/01/2017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 2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 what has a time derivative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32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58230"/>
              </p:ext>
            </p:extLst>
          </p:nvPr>
        </p:nvGraphicFramePr>
        <p:xfrm>
          <a:off x="251519" y="260648"/>
          <a:ext cx="8640960" cy="6480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0597"/>
                <a:gridCol w="2856840"/>
                <a:gridCol w="1736512"/>
                <a:gridCol w="717011"/>
              </a:tblGrid>
              <a:tr h="802892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err="1">
                          <a:effectLst/>
                        </a:rPr>
                        <a:t>Aichelin</a:t>
                      </a:r>
                      <a:r>
                        <a:rPr lang="fr-FR" sz="1100" u="none" strike="noStrike" dirty="0">
                          <a:effectLst/>
                        </a:rPr>
                        <a:t>, Joerg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Bleicher, Marcus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Bozek, Piotr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Bratkovskaya, Elena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Bravina, Larissa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Csanad, Mate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HBT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Csernai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hydro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Gaitanos, Theodoros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Ipp, Andreas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Karpenko, Yuri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Hydro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Lokhtin, Igor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Ollitrault, Jean-Yves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Hydro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Petersen, Hannah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Shapoval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Sinyukov, Yuri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Hydro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Steinheimer, Jan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Tolos, Laura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Hadrons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Tomasik, Boris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werner, Klaus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transport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83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5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1680" y="1196752"/>
            <a:ext cx="625408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  - models</a:t>
            </a:r>
          </a:p>
          <a:p>
            <a:endParaRPr lang="en-US" dirty="0"/>
          </a:p>
          <a:p>
            <a:r>
              <a:rPr lang="en-US" dirty="0" smtClean="0"/>
              <a:t>Non equilibrium transport approaches</a:t>
            </a:r>
          </a:p>
          <a:p>
            <a:endParaRPr lang="en-US" dirty="0"/>
          </a:p>
          <a:p>
            <a:r>
              <a:rPr lang="en-US" dirty="0" smtClean="0"/>
              <a:t>Free electrons  (HBT, Hadrons etc..)</a:t>
            </a:r>
          </a:p>
          <a:p>
            <a:endParaRPr lang="en-US" dirty="0"/>
          </a:p>
          <a:p>
            <a:r>
              <a:rPr lang="en-US" smtClean="0"/>
              <a:t>advantages</a:t>
            </a:r>
            <a:r>
              <a:rPr lang="en-US" dirty="0" smtClean="0"/>
              <a:t>: well established approaches and groups</a:t>
            </a:r>
          </a:p>
          <a:p>
            <a:endParaRPr lang="en-US" dirty="0"/>
          </a:p>
          <a:p>
            <a:r>
              <a:rPr lang="en-US" dirty="0" smtClean="0"/>
              <a:t>Possible discussions/meetings/improvements</a:t>
            </a:r>
          </a:p>
          <a:p>
            <a:endParaRPr lang="en-US" dirty="0"/>
          </a:p>
          <a:p>
            <a:r>
              <a:rPr lang="en-US" dirty="0" smtClean="0"/>
              <a:t>       - initial conditions </a:t>
            </a:r>
          </a:p>
          <a:p>
            <a:r>
              <a:rPr lang="en-US" dirty="0"/>
              <a:t> </a:t>
            </a:r>
            <a:r>
              <a:rPr lang="en-US" dirty="0" smtClean="0"/>
              <a:t>     -  comparison of the predictions (what with non Europeans?) </a:t>
            </a:r>
          </a:p>
          <a:p>
            <a:r>
              <a:rPr lang="en-US" dirty="0"/>
              <a:t> </a:t>
            </a:r>
            <a:r>
              <a:rPr lang="en-US" dirty="0" smtClean="0"/>
              <a:t>     -  </a:t>
            </a:r>
            <a:r>
              <a:rPr lang="en-US" dirty="0" err="1" smtClean="0"/>
              <a:t>hadronization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-   </a:t>
            </a:r>
          </a:p>
          <a:p>
            <a:r>
              <a:rPr lang="en-US" dirty="0" smtClean="0"/>
              <a:t>Difficulties:  how to attach the free electrons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Overlap with WG 3 ,WG1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573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137</Words>
  <Application>Microsoft Macintosh PowerPoint</Application>
  <PresentationFormat>On-screen Show (4:3)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WG 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2</dc:title>
  <dc:creator>Jorg AICHELIN</dc:creator>
  <cp:lastModifiedBy>Boris Tomasik</cp:lastModifiedBy>
  <cp:revision>6</cp:revision>
  <dcterms:created xsi:type="dcterms:W3CDTF">2017-01-19T08:56:53Z</dcterms:created>
  <dcterms:modified xsi:type="dcterms:W3CDTF">2017-01-22T20:47:59Z</dcterms:modified>
</cp:coreProperties>
</file>