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7" r:id="rId2"/>
    <p:sldId id="2245" r:id="rId3"/>
    <p:sldId id="2246" r:id="rId4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81"/>
  </p:normalViewPr>
  <p:slideViewPr>
    <p:cSldViewPr snapToGrid="0">
      <p:cViewPr varScale="1">
        <p:scale>
          <a:sx n="90" d="100"/>
          <a:sy n="90" d="100"/>
        </p:scale>
        <p:origin x="232" y="7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9128DD-076F-2A43-8412-AE8763EE51E7}" type="datetimeFigureOut">
              <a:rPr lang="es-ES" smtClean="0"/>
              <a:t>14/8/25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C3CBA1-530F-D043-ACE5-AC99DEA69C2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283123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D31598-5F43-004F-9615-455E12BD07A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371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851B395-300E-5863-C281-9046E32123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E7EE327-41F5-8535-2551-81CD269EB9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C708B86-EF50-3C6E-A319-91BDA372A9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0D531-B503-D542-B03B-F35BF75BB2D3}" type="datetimeFigureOut">
              <a:rPr lang="es-ES" smtClean="0"/>
              <a:t>14/8/25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FD34901-2E5D-A8B2-AF1F-E3F2101FA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7FC1041-63DE-1EA7-8DC2-41185CC6D4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DFC62-8E83-C444-A1DB-B8725AEE77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5595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E117FBC-691B-9A0F-E59F-4C2EA72EBA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4C613CBB-D444-F2EA-6C70-077D881E3F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74FCAF6-7FDE-515C-C915-74B2F3EF35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0D531-B503-D542-B03B-F35BF75BB2D3}" type="datetimeFigureOut">
              <a:rPr lang="es-ES" smtClean="0"/>
              <a:t>14/8/25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B5AB236-BFF8-79AF-30A9-D512C5B0F2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EBDBED2-A571-945C-BB51-67524862AE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DFC62-8E83-C444-A1DB-B8725AEE77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803903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9F934A19-F58D-7349-7F77-01E2CA8A822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3C7D7F9F-3BE8-2BB1-1400-461B724FFD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69A6DA-85E5-E200-F177-3E65222F04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0D531-B503-D542-B03B-F35BF75BB2D3}" type="datetimeFigureOut">
              <a:rPr lang="es-ES" smtClean="0"/>
              <a:t>14/8/25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B76221A-E4D4-45FB-3AD7-847F445C53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040D554-7E42-5692-B39E-D5157A2E43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DFC62-8E83-C444-A1DB-B8725AEE77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99471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C79B137-D20E-ED40-2CB6-1FE742CC40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D2E7F9A-D632-CAA2-43BD-6F5A39A872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9C72324-1C46-C39B-790C-2F227C760C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0D531-B503-D542-B03B-F35BF75BB2D3}" type="datetimeFigureOut">
              <a:rPr lang="es-ES" smtClean="0"/>
              <a:t>14/8/25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8B10331-887A-312B-E31F-8D62C862E4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4A00DB5-93D7-8F59-D12B-49B5B3E38D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DFC62-8E83-C444-A1DB-B8725AEE77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239727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4905A7-3014-A99B-4BE6-F3091D2035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E255687-83B4-F2AD-2694-424406E880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3A30F40-38FF-A0AA-4998-47439C1E5F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0D531-B503-D542-B03B-F35BF75BB2D3}" type="datetimeFigureOut">
              <a:rPr lang="es-ES" smtClean="0"/>
              <a:t>14/8/25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D23A5F4-6018-4AE6-EBEC-BEEEE6A56C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FD7EE6D-BEEB-17B4-48BD-FB3CFD8C4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DFC62-8E83-C444-A1DB-B8725AEE77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96940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FC979FB-5D1A-5908-1B8D-CE24F9C9D0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80AFEDF-48F5-084B-4FE1-2E1F516E29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2750ED3-1527-2A00-FD32-44B828F822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B297A71-1074-D68D-E114-79BCD117A6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0D531-B503-D542-B03B-F35BF75BB2D3}" type="datetimeFigureOut">
              <a:rPr lang="es-ES" smtClean="0"/>
              <a:t>14/8/25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2AEC07E-6152-FBCE-F862-9D62B8FDD6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EE36A8B-F9DC-A96C-056A-CB3C84F125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DFC62-8E83-C444-A1DB-B8725AEE77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779031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88272A8-1E18-18B6-542E-E4F43293A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8E2D62A-BB5B-1205-9ECC-03027A49E8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919D9E1-7D6A-0514-4362-A196C3B804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DA53B2B6-8816-817E-2BC4-BF77151120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C720A4CB-12B1-C089-4A2F-D2EAACAEBE9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512F5AAD-2315-F94D-C626-379E4476E2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0D531-B503-D542-B03B-F35BF75BB2D3}" type="datetimeFigureOut">
              <a:rPr lang="es-ES" smtClean="0"/>
              <a:t>14/8/25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1F64710E-93F9-97CA-6378-EBFFAA8649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A1B28A7-C051-F47D-833A-21C1C3E735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DFC62-8E83-C444-A1DB-B8725AEE77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87638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2225B11-BF19-B18A-89FF-8D35F116B3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B7DF4D2F-9932-9020-09DF-E7F8C2BFBE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0D531-B503-D542-B03B-F35BF75BB2D3}" type="datetimeFigureOut">
              <a:rPr lang="es-ES" smtClean="0"/>
              <a:t>14/8/25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3DFA1EC-281D-2860-2A93-B0FAC82334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244A4FFA-4DEC-C11C-01E5-D4E9DAD0D6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DFC62-8E83-C444-A1DB-B8725AEE77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28898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A167F940-9B7D-61F0-1B91-784AF44F27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0D531-B503-D542-B03B-F35BF75BB2D3}" type="datetimeFigureOut">
              <a:rPr lang="es-ES" smtClean="0"/>
              <a:t>14/8/25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DD30AF76-ABC6-7A78-7ADF-7D48FC2E9A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2C115E24-8481-6B50-CC5E-A3EDE3750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DFC62-8E83-C444-A1DB-B8725AEE77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54456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1A01A92-0424-110B-17AE-6AB08A089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FFC73EF-F0A3-C9A8-0E2E-3A4093A66A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3898AE0-1715-D57A-A529-16787F7853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7222A7E-62FF-E798-A443-343770EFB1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0D531-B503-D542-B03B-F35BF75BB2D3}" type="datetimeFigureOut">
              <a:rPr lang="es-ES" smtClean="0"/>
              <a:t>14/8/25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EC4B1DB-2A5B-0C3B-AEC1-2CD3E9A084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5270044-B86C-9C84-3640-FD49D283AE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DFC62-8E83-C444-A1DB-B8725AEE77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40909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4E2D83D-B0C5-4927-B63D-7CDFDF8091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3B5E35D6-82D6-E0C6-EC52-11212A20307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252E1F3E-7B9D-BD9E-5BEB-7B01ABDD24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38DCBCC-62ED-ABE6-4508-5BAFD4437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0D531-B503-D542-B03B-F35BF75BB2D3}" type="datetimeFigureOut">
              <a:rPr lang="es-ES" smtClean="0"/>
              <a:t>14/8/25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011971C-A532-04A5-2148-8F9EBBA81C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993DE8F-DF0F-DFB9-D5BA-0FA5D40822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DFC62-8E83-C444-A1DB-B8725AEE77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49489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55008B85-AC6D-4B33-A4E5-BCFE618BF4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9BB48F1-C156-203E-5D20-D560B2487A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85F81E1-5A71-B3E4-054E-06F8FF1A501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BC0D531-B503-D542-B03B-F35BF75BB2D3}" type="datetimeFigureOut">
              <a:rPr lang="es-ES" smtClean="0"/>
              <a:t>14/8/25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508FB0A-C33C-E09B-C029-5BDFEEBA5A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D9AEE4F-2AE9-53E0-2003-75553EC5EE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9CDFC62-8E83-C444-A1DB-B8725AEE77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26647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microsoft.com/office/2007/relationships/hdphoto" Target="../media/hdphoto2.wdp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microsoft.com/office/2007/relationships/hdphoto" Target="../media/hdphoto3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hoto Contest - CSUM">
            <a:extLst>
              <a:ext uri="{FF2B5EF4-FFF2-40B4-BE49-F238E27FC236}">
                <a16:creationId xmlns:a16="http://schemas.microsoft.com/office/drawing/2014/main" id="{DEE51F49-2680-6D19-AD21-7D6D8113B68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200"/>
          <a:stretch/>
        </p:blipFill>
        <p:spPr bwMode="auto">
          <a:xfrm>
            <a:off x="3043238" y="4165909"/>
            <a:ext cx="4268788" cy="2253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amera Logo Images – Browse 292,037 Stock Photos, Vectors, and Video |  Adobe Stock">
            <a:extLst>
              <a:ext uri="{FF2B5EF4-FFF2-40B4-BE49-F238E27FC236}">
                <a16:creationId xmlns:a16="http://schemas.microsoft.com/office/drawing/2014/main" id="{94576F78-7A9D-5ED4-91EA-CC8FC0BE3E8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65" t="15881" r="16471" b="11085"/>
          <a:stretch/>
        </p:blipFill>
        <p:spPr bwMode="auto">
          <a:xfrm>
            <a:off x="6972301" y="4304054"/>
            <a:ext cx="3057525" cy="2242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id="{D005D336-845B-25DF-210E-9A2779C60E1A}"/>
              </a:ext>
            </a:extLst>
          </p:cNvPr>
          <p:cNvSpPr/>
          <p:nvPr/>
        </p:nvSpPr>
        <p:spPr>
          <a:xfrm>
            <a:off x="0" y="11008"/>
            <a:ext cx="12192000" cy="3630059"/>
          </a:xfrm>
          <a:prstGeom prst="rect">
            <a:avLst/>
          </a:prstGeom>
          <a:solidFill>
            <a:srgbClr val="943D9F"/>
          </a:solidFill>
          <a:ln w="25400">
            <a:solidFill>
              <a:srgbClr val="9E769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31D1597C-B5A4-497D-66C9-F9961408CCE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9631" b="89754" l="7626" r="89943">
                        <a14:foregroundMark x1="9104" y1="39139" x2="15634" y2="38934"/>
                        <a14:foregroundMark x1="15634" y1="38934" x2="60867" y2="42418"/>
                        <a14:foregroundMark x1="60867" y1="42418" x2="85796" y2="28279"/>
                        <a14:foregroundMark x1="7722" y1="45492" x2="7626" y2="65984"/>
                        <a14:foregroundMark x1="7626" y1="65984" x2="10486" y2="77664"/>
                        <a14:foregroundMark x1="10486" y1="77664" x2="13298" y2="7766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845437" y="-165244"/>
            <a:ext cx="14534358" cy="3393186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944AD165-3DBA-C666-C690-EBAE757EAEFE}"/>
              </a:ext>
            </a:extLst>
          </p:cNvPr>
          <p:cNvSpPr txBox="1"/>
          <p:nvPr/>
        </p:nvSpPr>
        <p:spPr>
          <a:xfrm>
            <a:off x="428647" y="2563849"/>
            <a:ext cx="1133470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noProof="0" dirty="0">
                <a:solidFill>
                  <a:schemeClr val="bg1"/>
                </a:solidFill>
              </a:rPr>
              <a:t>IEEE NPSS School on Advanced Topics in Molecular Imaging </a:t>
            </a:r>
          </a:p>
          <a:p>
            <a:pPr algn="ctr"/>
            <a:r>
              <a:rPr lang="en-US" sz="3200" b="1" noProof="0" dirty="0">
                <a:solidFill>
                  <a:schemeClr val="bg1"/>
                </a:solidFill>
              </a:rPr>
              <a:t>– Ho Chi Minh City, 2025</a:t>
            </a:r>
          </a:p>
        </p:txBody>
      </p:sp>
    </p:spTree>
    <p:extLst>
      <p:ext uri="{BB962C8B-B14F-4D97-AF65-F5344CB8AC3E}">
        <p14:creationId xmlns:p14="http://schemas.microsoft.com/office/powerpoint/2010/main" val="294698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amera Logo Images – Browse 292,037 Stock Photos, Vectors, and Video |  Adobe Stock">
            <a:extLst>
              <a:ext uri="{FF2B5EF4-FFF2-40B4-BE49-F238E27FC236}">
                <a16:creationId xmlns:a16="http://schemas.microsoft.com/office/drawing/2014/main" id="{39E583E4-230F-943B-6382-140C95ED287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65" t="15522" r="16471" b="11085"/>
          <a:stretch/>
        </p:blipFill>
        <p:spPr bwMode="auto">
          <a:xfrm>
            <a:off x="6785106" y="1228726"/>
            <a:ext cx="5159959" cy="3803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ACD2EE2B-8E78-3948-AABF-675BF029E3AD}"/>
              </a:ext>
            </a:extLst>
          </p:cNvPr>
          <p:cNvSpPr txBox="1"/>
          <p:nvPr/>
        </p:nvSpPr>
        <p:spPr>
          <a:xfrm>
            <a:off x="8947245" y="15150"/>
            <a:ext cx="32910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What is this?</a:t>
            </a:r>
          </a:p>
        </p:txBody>
      </p:sp>
      <p:sp>
        <p:nvSpPr>
          <p:cNvPr id="14" name="12 Rectángulo">
            <a:extLst>
              <a:ext uri="{FF2B5EF4-FFF2-40B4-BE49-F238E27FC236}">
                <a16:creationId xmlns:a16="http://schemas.microsoft.com/office/drawing/2014/main" id="{90A76E2D-151A-8A43-A51D-BC1B5A318737}"/>
              </a:ext>
            </a:extLst>
          </p:cNvPr>
          <p:cNvSpPr/>
          <p:nvPr/>
        </p:nvSpPr>
        <p:spPr>
          <a:xfrm>
            <a:off x="7155212" y="784591"/>
            <a:ext cx="4419745" cy="4698427"/>
          </a:xfrm>
          <a:prstGeom prst="rect">
            <a:avLst/>
          </a:prstGeom>
          <a:solidFill>
            <a:schemeClr val="bg1"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56F55941-76A5-71A9-97CD-366815D9DC9D}"/>
              </a:ext>
            </a:extLst>
          </p:cNvPr>
          <p:cNvSpPr txBox="1"/>
          <p:nvPr/>
        </p:nvSpPr>
        <p:spPr>
          <a:xfrm>
            <a:off x="4078014" y="29429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D31D574-0B47-2A4F-8B92-7FD24DBAE2EC}"/>
              </a:ext>
            </a:extLst>
          </p:cNvPr>
          <p:cNvSpPr txBox="1">
            <a:spLocks/>
          </p:cNvSpPr>
          <p:nvPr/>
        </p:nvSpPr>
        <p:spPr>
          <a:xfrm>
            <a:off x="353291" y="1105189"/>
            <a:ext cx="1122166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lvl="0" indent="-228600" algn="l">
              <a:buFont typeface="Arial" panose="020B0604020202020204" pitchFamily="34" charset="0"/>
              <a:buChar char="•"/>
            </a:pPr>
            <a:r>
              <a:rPr lang="en-US" sz="3200" dirty="0"/>
              <a:t>What is this? How this works?</a:t>
            </a:r>
          </a:p>
          <a:p>
            <a:pPr marL="685800" lvl="1" indent="-228600" algn="l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accent5">
                    <a:lumMod val="75000"/>
                  </a:schemeClr>
                </a:solidFill>
              </a:rPr>
              <a:t>Take nice/funny/inspiring photos related to our school and your time in Prague!</a:t>
            </a:r>
          </a:p>
          <a:p>
            <a:pPr marL="685800" lvl="1" indent="-228600" algn="l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accent5">
                    <a:lumMod val="75000"/>
                  </a:schemeClr>
                </a:solidFill>
              </a:rPr>
              <a:t>Submit the photos on </a:t>
            </a:r>
            <a:r>
              <a:rPr lang="en-US" sz="2800" b="1" dirty="0">
                <a:solidFill>
                  <a:schemeClr val="accent5">
                    <a:lumMod val="75000"/>
                  </a:schemeClr>
                </a:solidFill>
              </a:rPr>
              <a:t>Indico</a:t>
            </a:r>
          </a:p>
          <a:p>
            <a:pPr marL="685800" lvl="1" indent="-228600" algn="l">
              <a:buFont typeface="Arial" panose="020B0604020202020204" pitchFamily="34" charset="0"/>
              <a:buChar char="•"/>
            </a:pPr>
            <a:endParaRPr lang="en-US" sz="2800" dirty="0">
              <a:solidFill>
                <a:srgbClr val="1963A1"/>
              </a:solidFill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085ABD5D-D885-5F30-05D7-597676A5A9B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837" t="71737" r="75219" b="-1"/>
          <a:stretch/>
        </p:blipFill>
        <p:spPr>
          <a:xfrm>
            <a:off x="0" y="3102079"/>
            <a:ext cx="2928646" cy="2765437"/>
          </a:xfrm>
          <a:prstGeom prst="rect">
            <a:avLst/>
          </a:prstGeom>
        </p:spPr>
      </p:pic>
      <p:cxnSp>
        <p:nvCxnSpPr>
          <p:cNvPr id="11" name="Conector recto de flecha 10">
            <a:extLst>
              <a:ext uri="{FF2B5EF4-FFF2-40B4-BE49-F238E27FC236}">
                <a16:creationId xmlns:a16="http://schemas.microsoft.com/office/drawing/2014/main" id="{A1C48932-1027-3A49-F076-635C52D931B8}"/>
              </a:ext>
            </a:extLst>
          </p:cNvPr>
          <p:cNvCxnSpPr/>
          <p:nvPr/>
        </p:nvCxnSpPr>
        <p:spPr>
          <a:xfrm flipH="1">
            <a:off x="1577397" y="2877291"/>
            <a:ext cx="985838" cy="1103417"/>
          </a:xfrm>
          <a:prstGeom prst="straightConnector1">
            <a:avLst/>
          </a:prstGeom>
          <a:ln w="50800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Imagen 11">
            <a:extLst>
              <a:ext uri="{FF2B5EF4-FFF2-40B4-BE49-F238E27FC236}">
                <a16:creationId xmlns:a16="http://schemas.microsoft.com/office/drawing/2014/main" id="{04562B7B-47ED-1123-F905-AFA3B26D911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903"/>
          <a:stretch/>
        </p:blipFill>
        <p:spPr>
          <a:xfrm>
            <a:off x="2898171" y="3396122"/>
            <a:ext cx="5252882" cy="2265899"/>
          </a:xfrm>
          <a:prstGeom prst="rect">
            <a:avLst/>
          </a:prstGeom>
        </p:spPr>
      </p:pic>
      <p:cxnSp>
        <p:nvCxnSpPr>
          <p:cNvPr id="15" name="Conector recto de flecha 14">
            <a:extLst>
              <a:ext uri="{FF2B5EF4-FFF2-40B4-BE49-F238E27FC236}">
                <a16:creationId xmlns:a16="http://schemas.microsoft.com/office/drawing/2014/main" id="{D5D4C590-50F4-B10E-F88C-0B4FD1E52295}"/>
              </a:ext>
            </a:extLst>
          </p:cNvPr>
          <p:cNvCxnSpPr/>
          <p:nvPr/>
        </p:nvCxnSpPr>
        <p:spPr>
          <a:xfrm flipH="1">
            <a:off x="6785104" y="3475000"/>
            <a:ext cx="985838" cy="1103417"/>
          </a:xfrm>
          <a:prstGeom prst="straightConnector1">
            <a:avLst/>
          </a:prstGeom>
          <a:ln w="50800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Rectángulo 2">
            <a:extLst>
              <a:ext uri="{FF2B5EF4-FFF2-40B4-BE49-F238E27FC236}">
                <a16:creationId xmlns:a16="http://schemas.microsoft.com/office/drawing/2014/main" id="{7EBE4E63-E1B9-CBEF-5575-3B648433196C}"/>
              </a:ext>
            </a:extLst>
          </p:cNvPr>
          <p:cNvSpPr/>
          <p:nvPr/>
        </p:nvSpPr>
        <p:spPr>
          <a:xfrm>
            <a:off x="0" y="0"/>
            <a:ext cx="12192000" cy="769441"/>
          </a:xfrm>
          <a:prstGeom prst="rect">
            <a:avLst/>
          </a:prstGeom>
          <a:solidFill>
            <a:srgbClr val="943D9F"/>
          </a:solidFill>
          <a:ln w="25400">
            <a:solidFill>
              <a:srgbClr val="9E769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089345F6-ED24-7001-1094-257652AB96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8267"/>
            <a:ext cx="3886200" cy="785973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64622A99-2E5A-D93B-2CF8-DAAE08E7994D}"/>
              </a:ext>
            </a:extLst>
          </p:cNvPr>
          <p:cNvSpPr txBox="1"/>
          <p:nvPr/>
        </p:nvSpPr>
        <p:spPr>
          <a:xfrm>
            <a:off x="8885450" y="0"/>
            <a:ext cx="32910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What is this?</a:t>
            </a:r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99AA8D62-22FC-2BEE-8F9A-1A9DEF854B8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29991" y="2611496"/>
            <a:ext cx="4146553" cy="3803754"/>
          </a:xfrm>
          <a:prstGeom prst="rect">
            <a:avLst/>
          </a:prstGeom>
        </p:spPr>
      </p:pic>
      <p:pic>
        <p:nvPicPr>
          <p:cNvPr id="18" name="Imagen 17" descr="Un grupo de personas frente a una mesa con comida&#10;&#10;El contenido generado por IA puede ser incorrecto.">
            <a:extLst>
              <a:ext uri="{FF2B5EF4-FFF2-40B4-BE49-F238E27FC236}">
                <a16:creationId xmlns:a16="http://schemas.microsoft.com/office/drawing/2014/main" id="{B3FF2752-8D7F-CCC8-7F2B-606EE6D7CC3C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18760" b="10223"/>
          <a:stretch/>
        </p:blipFill>
        <p:spPr>
          <a:xfrm>
            <a:off x="8451642" y="827721"/>
            <a:ext cx="3656160" cy="3461994"/>
          </a:xfrm>
          <a:prstGeom prst="rect">
            <a:avLst/>
          </a:prstGeom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3795A4E1-53B3-E055-C214-640F56F24BE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817596" y="2297114"/>
            <a:ext cx="4374404" cy="4232275"/>
          </a:xfrm>
          <a:prstGeom prst="rect">
            <a:avLst/>
          </a:prstGeom>
        </p:spPr>
      </p:pic>
      <p:cxnSp>
        <p:nvCxnSpPr>
          <p:cNvPr id="21" name="Conector recto de flecha 20">
            <a:extLst>
              <a:ext uri="{FF2B5EF4-FFF2-40B4-BE49-F238E27FC236}">
                <a16:creationId xmlns:a16="http://schemas.microsoft.com/office/drawing/2014/main" id="{146B3169-9D46-96AF-6A7B-7522DBA3FE43}"/>
              </a:ext>
            </a:extLst>
          </p:cNvPr>
          <p:cNvCxnSpPr>
            <a:cxnSpLocks/>
          </p:cNvCxnSpPr>
          <p:nvPr/>
        </p:nvCxnSpPr>
        <p:spPr>
          <a:xfrm flipH="1">
            <a:off x="9216742" y="3942128"/>
            <a:ext cx="483119" cy="1087722"/>
          </a:xfrm>
          <a:prstGeom prst="straightConnector1">
            <a:avLst/>
          </a:prstGeom>
          <a:ln w="50800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cto de flecha 22">
            <a:extLst>
              <a:ext uri="{FF2B5EF4-FFF2-40B4-BE49-F238E27FC236}">
                <a16:creationId xmlns:a16="http://schemas.microsoft.com/office/drawing/2014/main" id="{A3E09427-B66F-A4A1-3E97-00B5E1939209}"/>
              </a:ext>
            </a:extLst>
          </p:cNvPr>
          <p:cNvCxnSpPr>
            <a:cxnSpLocks/>
          </p:cNvCxnSpPr>
          <p:nvPr/>
        </p:nvCxnSpPr>
        <p:spPr>
          <a:xfrm>
            <a:off x="9702572" y="3962980"/>
            <a:ext cx="543588" cy="947376"/>
          </a:xfrm>
          <a:prstGeom prst="straightConnector1">
            <a:avLst/>
          </a:prstGeom>
          <a:ln w="50800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cto de flecha 24">
            <a:extLst>
              <a:ext uri="{FF2B5EF4-FFF2-40B4-BE49-F238E27FC236}">
                <a16:creationId xmlns:a16="http://schemas.microsoft.com/office/drawing/2014/main" id="{187022FC-988A-C234-EB1D-988CB6AAEF42}"/>
              </a:ext>
            </a:extLst>
          </p:cNvPr>
          <p:cNvCxnSpPr>
            <a:cxnSpLocks/>
          </p:cNvCxnSpPr>
          <p:nvPr/>
        </p:nvCxnSpPr>
        <p:spPr>
          <a:xfrm>
            <a:off x="11632109" y="4513373"/>
            <a:ext cx="0" cy="1056459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Check mark vector tick green icon in circle (927863)">
            <a:extLst>
              <a:ext uri="{FF2B5EF4-FFF2-40B4-BE49-F238E27FC236}">
                <a16:creationId xmlns:a16="http://schemas.microsoft.com/office/drawing/2014/main" id="{B5FB509E-78C0-2043-C4EE-6C9E5C8B3E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10000" b="90000" l="10000" r="90000">
                        <a14:foregroundMark x1="39467" y1="48400" x2="45600" y2="54400"/>
                        <a14:foregroundMark x1="45600" y1="54400" x2="47600" y2="59200"/>
                        <a14:backgroundMark x1="53200" y1="27600" x2="48133" y2="42000"/>
                        <a14:backgroundMark x1="48133" y1="42000" x2="36267" y2="39200"/>
                        <a14:backgroundMark x1="36267" y1="39200" x2="34933" y2="47400"/>
                        <a14:backgroundMark x1="34933" y1="47400" x2="35467" y2="55200"/>
                        <a14:backgroundMark x1="35467" y1="55200" x2="43733" y2="66000"/>
                        <a14:backgroundMark x1="43733" y1="66000" x2="50000" y2="68400"/>
                        <a14:backgroundMark x1="50000" y1="68400" x2="55733" y2="63400"/>
                        <a14:backgroundMark x1="55733" y1="63400" x2="63200" y2="45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2295" y="2618554"/>
            <a:ext cx="5252881" cy="3501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3457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87851B-16CF-BA42-9396-48C874A5EB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amera Logo Images – Browse 292,037 Stock Photos, Vectors, and Video |  Adobe Stock">
            <a:extLst>
              <a:ext uri="{FF2B5EF4-FFF2-40B4-BE49-F238E27FC236}">
                <a16:creationId xmlns:a16="http://schemas.microsoft.com/office/drawing/2014/main" id="{BF62BC95-5E49-C7C4-F63F-648F3E3ADB8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65" t="15522" r="16471" b="11085"/>
          <a:stretch/>
        </p:blipFill>
        <p:spPr bwMode="auto">
          <a:xfrm>
            <a:off x="6785106" y="1228726"/>
            <a:ext cx="5159959" cy="3803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FF79E828-6FC2-2B48-F252-B5EDC865595B}"/>
              </a:ext>
            </a:extLst>
          </p:cNvPr>
          <p:cNvSpPr txBox="1"/>
          <p:nvPr/>
        </p:nvSpPr>
        <p:spPr>
          <a:xfrm>
            <a:off x="8947245" y="15150"/>
            <a:ext cx="32910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What is this?</a:t>
            </a:r>
          </a:p>
        </p:txBody>
      </p:sp>
      <p:sp>
        <p:nvSpPr>
          <p:cNvPr id="14" name="12 Rectángulo">
            <a:extLst>
              <a:ext uri="{FF2B5EF4-FFF2-40B4-BE49-F238E27FC236}">
                <a16:creationId xmlns:a16="http://schemas.microsoft.com/office/drawing/2014/main" id="{732FBF50-7E13-F03D-2DE0-5958654F0FE1}"/>
              </a:ext>
            </a:extLst>
          </p:cNvPr>
          <p:cNvSpPr/>
          <p:nvPr/>
        </p:nvSpPr>
        <p:spPr>
          <a:xfrm>
            <a:off x="7155212" y="784591"/>
            <a:ext cx="4419745" cy="4698427"/>
          </a:xfrm>
          <a:prstGeom prst="rect">
            <a:avLst/>
          </a:prstGeom>
          <a:solidFill>
            <a:schemeClr val="bg1"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24C58D9C-7A1F-52C5-B7A0-DBBBD8F02D05}"/>
              </a:ext>
            </a:extLst>
          </p:cNvPr>
          <p:cNvSpPr txBox="1"/>
          <p:nvPr/>
        </p:nvSpPr>
        <p:spPr>
          <a:xfrm>
            <a:off x="4078014" y="29429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A38B499F-AC92-17C5-FFD9-ADA84C32F965}"/>
              </a:ext>
            </a:extLst>
          </p:cNvPr>
          <p:cNvSpPr txBox="1">
            <a:spLocks/>
          </p:cNvSpPr>
          <p:nvPr/>
        </p:nvSpPr>
        <p:spPr>
          <a:xfrm>
            <a:off x="353291" y="1105189"/>
            <a:ext cx="1122166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lvl="0" indent="-228600" algn="l">
              <a:buFont typeface="Arial" panose="020B0604020202020204" pitchFamily="34" charset="0"/>
              <a:buChar char="•"/>
            </a:pPr>
            <a:r>
              <a:rPr lang="en-US" sz="3200" dirty="0"/>
              <a:t>We will review your uploaded photos </a:t>
            </a:r>
          </a:p>
          <a:p>
            <a:pPr marL="685800" lvl="1" indent="-228600" algn="l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accent5">
                    <a:lumMod val="75000"/>
                  </a:schemeClr>
                </a:solidFill>
              </a:rPr>
              <a:t>One will be selected</a:t>
            </a:r>
            <a:endParaRPr lang="en-US" sz="2800" b="1" dirty="0">
              <a:solidFill>
                <a:schemeClr val="accent5">
                  <a:lumMod val="75000"/>
                </a:schemeClr>
              </a:solidFill>
            </a:endParaRPr>
          </a:p>
          <a:p>
            <a:pPr marL="685800" lvl="1" indent="-228600" algn="l"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accent5">
                  <a:lumMod val="75000"/>
                </a:schemeClr>
              </a:solidFill>
            </a:endParaRPr>
          </a:p>
          <a:p>
            <a:pPr lvl="1"/>
            <a:r>
              <a:rPr lang="en-US" sz="4000" b="1" dirty="0">
                <a:solidFill>
                  <a:schemeClr val="accent5">
                    <a:lumMod val="75000"/>
                  </a:schemeClr>
                </a:solidFill>
              </a:rPr>
              <a:t>The winner will be rewarded with a NPSS gift!</a:t>
            </a:r>
          </a:p>
          <a:p>
            <a:pPr marL="685800" lvl="1" indent="-228600">
              <a:buFont typeface="Arial" panose="020B0604020202020204" pitchFamily="34" charset="0"/>
              <a:buChar char="•"/>
            </a:pPr>
            <a:endParaRPr lang="en-US" sz="2800" b="1" dirty="0">
              <a:solidFill>
                <a:schemeClr val="accent5">
                  <a:lumMod val="75000"/>
                </a:schemeClr>
              </a:solidFill>
            </a:endParaRPr>
          </a:p>
          <a:p>
            <a:pPr marL="228600" lvl="0" indent="-228600" algn="l">
              <a:buFont typeface="Arial" panose="020B0604020202020204" pitchFamily="34" charset="0"/>
              <a:buChar char="•"/>
            </a:pPr>
            <a:r>
              <a:rPr lang="en-US" sz="3200" dirty="0"/>
              <a:t>Photo contests announcement</a:t>
            </a:r>
          </a:p>
          <a:p>
            <a:pPr lvl="1" algn="l"/>
            <a:r>
              <a:rPr lang="en-US" sz="2800" dirty="0">
                <a:solidFill>
                  <a:schemeClr val="accent5">
                    <a:lumMod val="75000"/>
                  </a:schemeClr>
                </a:solidFill>
                <a:sym typeface="Wingdings" pitchFamily="2" charset="2"/>
              </a:rPr>
              <a:t> Monday 18</a:t>
            </a:r>
            <a:r>
              <a:rPr lang="en-US" sz="2800" baseline="30000" dirty="0">
                <a:solidFill>
                  <a:schemeClr val="accent5">
                    <a:lumMod val="75000"/>
                  </a:schemeClr>
                </a:solidFill>
                <a:sym typeface="Wingdings" pitchFamily="2" charset="2"/>
              </a:rPr>
              <a:t>th</a:t>
            </a:r>
            <a:r>
              <a:rPr lang="en-US" sz="2800" dirty="0">
                <a:solidFill>
                  <a:schemeClr val="accent5">
                    <a:lumMod val="75000"/>
                  </a:schemeClr>
                </a:solidFill>
                <a:sym typeface="Wingdings" pitchFamily="2" charset="2"/>
              </a:rPr>
              <a:t> after the Student presentations</a:t>
            </a:r>
          </a:p>
          <a:p>
            <a:pPr lvl="0" algn="l"/>
            <a:endParaRPr lang="en-US" sz="3200" dirty="0"/>
          </a:p>
          <a:p>
            <a:pPr marL="685800" lvl="1" indent="-228600" algn="l">
              <a:buFont typeface="Arial" panose="020B0604020202020204" pitchFamily="34" charset="0"/>
              <a:buChar char="•"/>
            </a:pPr>
            <a:endParaRPr lang="en-US" sz="2800" dirty="0">
              <a:solidFill>
                <a:srgbClr val="1963A1"/>
              </a:solidFill>
            </a:endParaRPr>
          </a:p>
        </p:txBody>
      </p:sp>
      <p:pic>
        <p:nvPicPr>
          <p:cNvPr id="3076" name="Picture 4" descr="Prize png images | PNGEgg">
            <a:extLst>
              <a:ext uri="{FF2B5EF4-FFF2-40B4-BE49-F238E27FC236}">
                <a16:creationId xmlns:a16="http://schemas.microsoft.com/office/drawing/2014/main" id="{10AB65BB-D632-7DC3-3A89-1BCB5ECE1A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716" b="97489" l="3000" r="90000">
                        <a14:foregroundMark x1="9000" y1="15393" x2="3000" y2="17031"/>
                        <a14:foregroundMark x1="27778" y1="94214" x2="26333" y2="91703"/>
                        <a14:foregroundMark x1="39111" y1="97489" x2="39111" y2="974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7245" y="2728913"/>
            <a:ext cx="3860849" cy="3929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ángulo 2">
            <a:extLst>
              <a:ext uri="{FF2B5EF4-FFF2-40B4-BE49-F238E27FC236}">
                <a16:creationId xmlns:a16="http://schemas.microsoft.com/office/drawing/2014/main" id="{A398E924-18F3-B79C-FA08-BFCD3C9BC129}"/>
              </a:ext>
            </a:extLst>
          </p:cNvPr>
          <p:cNvSpPr/>
          <p:nvPr/>
        </p:nvSpPr>
        <p:spPr>
          <a:xfrm>
            <a:off x="0" y="0"/>
            <a:ext cx="12192000" cy="769441"/>
          </a:xfrm>
          <a:prstGeom prst="rect">
            <a:avLst/>
          </a:prstGeom>
          <a:solidFill>
            <a:srgbClr val="943D9F"/>
          </a:solidFill>
          <a:ln w="25400">
            <a:solidFill>
              <a:srgbClr val="9E769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AED4A28E-D88B-9E84-29B7-41A27DAE8D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8267"/>
            <a:ext cx="3886200" cy="785973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78DB9561-73A9-BD32-08C1-62F1E6F215B0}"/>
              </a:ext>
            </a:extLst>
          </p:cNvPr>
          <p:cNvSpPr txBox="1"/>
          <p:nvPr/>
        </p:nvSpPr>
        <p:spPr>
          <a:xfrm>
            <a:off x="8885450" y="0"/>
            <a:ext cx="32910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What is this?</a:t>
            </a:r>
          </a:p>
        </p:txBody>
      </p:sp>
    </p:spTree>
    <p:extLst>
      <p:ext uri="{BB962C8B-B14F-4D97-AF65-F5344CB8AC3E}">
        <p14:creationId xmlns:p14="http://schemas.microsoft.com/office/powerpoint/2010/main" val="1657902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93</Words>
  <Application>Microsoft Macintosh PowerPoint</Application>
  <PresentationFormat>Panorámica</PresentationFormat>
  <Paragraphs>17</Paragraphs>
  <Slides>3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8" baseType="lpstr">
      <vt:lpstr>Aptos</vt:lpstr>
      <vt:lpstr>Aptos Display</vt:lpstr>
      <vt:lpstr>Arial</vt:lpstr>
      <vt:lpstr>Wingdings</vt:lpstr>
      <vt:lpstr>Tema de Office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Andrea González Montoro</dc:creator>
  <cp:lastModifiedBy>Andrea González Montoro</cp:lastModifiedBy>
  <cp:revision>8</cp:revision>
  <dcterms:created xsi:type="dcterms:W3CDTF">2025-07-01T05:29:54Z</dcterms:created>
  <dcterms:modified xsi:type="dcterms:W3CDTF">2025-08-14T02:50:44Z</dcterms:modified>
</cp:coreProperties>
</file>