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3832F7B-36CD-497C-A341-6C2BAF8F17F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1D3C49-8E7C-4CE6-A5AD-9DC4A10AE3E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National University of Laos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Faculty of natural science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department of physics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Linear accelerator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1200" y="480060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student: Mr. som xay xiong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Ms. Chansamone Xaiyavong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93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ELEKTA Application 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400" y="1501677"/>
            <a:ext cx="6553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 ELEKTA is a leading company in radiation therapy equipment.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A linear accelerator (LNAC) is a machine that use X-ray (photon).</a:t>
            </a:r>
          </a:p>
          <a:p>
            <a:r>
              <a:rPr lang="en-US" dirty="0" smtClean="0"/>
              <a:t>   or Electron to treat cancer.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Work by accelerating electron and  then directing them to  produce a treatment beam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The goal kill tumor calls while protecting  normal tissue.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27" b="30682"/>
          <a:stretch/>
        </p:blipFill>
        <p:spPr bwMode="auto">
          <a:xfrm>
            <a:off x="1524000" y="3962400"/>
            <a:ext cx="3692769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190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cs typeface="Times New Roman" pitchFamily="18" charset="0"/>
              </a:rPr>
              <a:t>ELEKTA 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057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Times New Roman" pitchFamily="18" charset="0"/>
              </a:rPr>
              <a:t> it has two type of energy are X-ray(photon) and Electron </a:t>
            </a:r>
          </a:p>
          <a:p>
            <a:r>
              <a:rPr lang="en-US" sz="2000" dirty="0" smtClean="0">
                <a:cs typeface="Times New Roman" pitchFamily="18" charset="0"/>
              </a:rPr>
              <a:t>Photon beams (6MV,10MV,15MV,etc)</a:t>
            </a:r>
          </a:p>
          <a:p>
            <a:r>
              <a:rPr lang="en-US" sz="2000" dirty="0" smtClean="0">
                <a:cs typeface="Times New Roman" pitchFamily="18" charset="0"/>
              </a:rPr>
              <a:t>Electron beams (6-16Mev)</a:t>
            </a:r>
          </a:p>
          <a:p>
            <a:r>
              <a:rPr lang="en-US" sz="2000" dirty="0" smtClean="0">
                <a:cs typeface="Times New Roman" pitchFamily="18" charset="0"/>
              </a:rPr>
              <a:t>Can be used for different treatment sites (brain, lung, breast, chest, </a:t>
            </a:r>
            <a:r>
              <a:rPr lang="en-US" sz="2000" dirty="0" err="1" smtClean="0">
                <a:cs typeface="Times New Roman" pitchFamily="18" charset="0"/>
              </a:rPr>
              <a:t>etc</a:t>
            </a:r>
            <a:r>
              <a:rPr lang="en-US" sz="2000" dirty="0" smtClean="0">
                <a:cs typeface="Times New Roman" pitchFamily="18" charset="0"/>
              </a:rPr>
              <a:t>)</a:t>
            </a:r>
          </a:p>
          <a:p>
            <a:r>
              <a:rPr lang="en-US" sz="2000" dirty="0" smtClean="0">
                <a:cs typeface="Times New Roman" pitchFamily="18" charset="0"/>
              </a:rPr>
              <a:t>Flexible accurate and reliable machine </a:t>
            </a:r>
          </a:p>
          <a:p>
            <a:endParaRPr lang="en-US" sz="2000" dirty="0"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14800"/>
            <a:ext cx="2792413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2478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3D-CRT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Use CT images of the patient to plan treatment.</a:t>
            </a:r>
          </a:p>
          <a:p>
            <a:r>
              <a:rPr lang="en-US" sz="2400" dirty="0" smtClean="0"/>
              <a:t>Radiation beams are shaped to match the tumor size and shape</a:t>
            </a:r>
          </a:p>
          <a:p>
            <a:r>
              <a:rPr lang="en-US" sz="2400" dirty="0" smtClean="0"/>
              <a:t>Delivers dose precisely to match the tumor while reducing dose to nearby healthy tissue. </a:t>
            </a:r>
          </a:p>
          <a:p>
            <a:endParaRPr lang="en-US" sz="2400" dirty="0"/>
          </a:p>
        </p:txBody>
      </p:sp>
      <p:pic>
        <p:nvPicPr>
          <p:cNvPr id="3074" name="Picture 2" descr="https://tse1.mm.bing.net/th/id/OIP.VDrJFu7xaA13vcowvfh20gHaCP?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733800"/>
            <a:ext cx="7348771" cy="221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608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IMRT and VMAT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 IMRT </a:t>
            </a:r>
            <a:r>
              <a:rPr lang="en-US" sz="2400" dirty="0" smtClean="0"/>
              <a:t> </a:t>
            </a:r>
            <a:r>
              <a:rPr lang="en-US" sz="2400" dirty="0"/>
              <a:t>is an advanced radiotherapy technique that uses computer-controlled </a:t>
            </a:r>
            <a:r>
              <a:rPr lang="en-US" sz="2400" dirty="0" smtClean="0"/>
              <a:t>multiple </a:t>
            </a:r>
            <a:r>
              <a:rPr lang="en-US" sz="2400" dirty="0"/>
              <a:t>collimators to vary the intensity of radiation beams. This allows us to treat irregularly shaped tumors more effectively while protecting sensitive </a:t>
            </a:r>
            <a:r>
              <a:rPr lang="en-US" sz="2400" dirty="0" smtClean="0"/>
              <a:t>organ.</a:t>
            </a:r>
          </a:p>
          <a:p>
            <a:r>
              <a:rPr lang="en-US" sz="2400" dirty="0" smtClean="0"/>
              <a:t>VMAT </a:t>
            </a:r>
            <a:r>
              <a:rPr lang="en-US" sz="2400" dirty="0"/>
              <a:t>is an advanced radiotherapy technique where the linear accelerator rotates around the patient while continuously adjusting beam shape and dose rate. It delivers highly conformal treatment in a much shorter time compared to IMRT</a:t>
            </a:r>
          </a:p>
        </p:txBody>
      </p:sp>
    </p:spTree>
    <p:extLst>
      <p:ext uri="{BB962C8B-B14F-4D97-AF65-F5344CB8AC3E}">
        <p14:creationId xmlns:p14="http://schemas.microsoft.com/office/powerpoint/2010/main" val="2776041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COCLUSION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ELEKTA is as modern and versatile linear accelerator </a:t>
            </a:r>
          </a:p>
          <a:p>
            <a:r>
              <a:rPr lang="en-US" dirty="0"/>
              <a:t> </a:t>
            </a:r>
            <a:r>
              <a:rPr lang="en-US" dirty="0" smtClean="0"/>
              <a:t>delivers treatment such as 3D-CRT,IMRT,and VMAT</a:t>
            </a:r>
          </a:p>
          <a:p>
            <a:r>
              <a:rPr lang="en-US" dirty="0" smtClean="0"/>
              <a:t>Improves accuracy , safety and patient outcome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246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Mittaphab hospita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l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1"/>
          <a:stretch/>
        </p:blipFill>
        <p:spPr bwMode="auto">
          <a:xfrm>
            <a:off x="152400" y="1447800"/>
            <a:ext cx="4648200" cy="386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9" y="1371600"/>
            <a:ext cx="3905249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470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66461" y="2209800"/>
            <a:ext cx="662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3919224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414</TotalTime>
  <Words>267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Linear accelerator </vt:lpstr>
      <vt:lpstr> ELEKTA Application </vt:lpstr>
      <vt:lpstr>ELEKTA </vt:lpstr>
      <vt:lpstr>3D-CRT</vt:lpstr>
      <vt:lpstr> IMRT and VMAT</vt:lpstr>
      <vt:lpstr>COCLUSION</vt:lpstr>
      <vt:lpstr>Mittaphab hospital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ELEKTE</dc:title>
  <dc:creator>Advice_LPB</dc:creator>
  <cp:lastModifiedBy>Advice_LPB</cp:lastModifiedBy>
  <cp:revision>16</cp:revision>
  <dcterms:created xsi:type="dcterms:W3CDTF">2025-08-17T08:34:48Z</dcterms:created>
  <dcterms:modified xsi:type="dcterms:W3CDTF">2025-08-17T15:29:01Z</dcterms:modified>
</cp:coreProperties>
</file>