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79" autoAdjust="0"/>
  </p:normalViewPr>
  <p:slideViewPr>
    <p:cSldViewPr snapToGrid="0">
      <p:cViewPr varScale="1">
        <p:scale>
          <a:sx n="61" d="100"/>
          <a:sy n="61" d="100"/>
        </p:scale>
        <p:origin x="8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FB903-5168-4926-91F2-D5F8A225284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BF71C-7035-4DBD-8F60-0EE3737FC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95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7D25-D744-4B3D-95DF-78CE68E0F58F}" type="datetime1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DB99-D1E2-4EC9-BA68-DED3A9AAAADE}" type="datetime1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52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12833-D9E9-411D-B4E6-30CCD1C3FB69}" type="datetime1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24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857-E6E5-466B-8D03-DEB1B9E191BE}" type="datetime1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1444-709D-465B-8C52-B455D9C85303}" type="datetime1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747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4091-D2DD-4907-8733-60F44190A603}" type="datetime1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2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0CC46-54DA-4E31-BB9C-ECA0B66BF2B8}" type="datetime1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E1951-D3F2-45A4-9A10-924A8B905D1F}" type="datetime1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38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2DA2-57D7-43A9-BCFA-27E694A2C550}" type="datetime1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2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F34A-0947-4AB1-A9CC-7064EF49FB33}" type="datetime1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1507-F570-48BB-BB22-F57F1D8FC031}" type="datetime1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154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871AD-C1F1-4750-A629-DC618C933221}" type="datetime1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59908-2EC9-44E3-AC57-F7BB41E29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26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060028"/>
            <a:ext cx="12192000" cy="2564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Segoe UI Black" panose="020B0A02040204020203" pitchFamily="34" charset="0"/>
              </a:rPr>
              <a:t>What I Learned from the </a:t>
            </a:r>
            <a:r>
              <a:rPr lang="vi-VN" sz="5400" dirty="0">
                <a:solidFill>
                  <a:schemeClr val="accent1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School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509" y="5615582"/>
            <a:ext cx="4899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 smtClean="0">
                <a:solidFill>
                  <a:schemeClr val="bg1"/>
                </a:solidFill>
              </a:rPr>
              <a:t>Trần Khánh Ngân</a:t>
            </a:r>
          </a:p>
          <a:p>
            <a:r>
              <a:rPr lang="vi-VN" dirty="0" smtClean="0">
                <a:solidFill>
                  <a:schemeClr val="bg1"/>
                </a:solidFill>
              </a:rPr>
              <a:t>University of Science, VNUHCM</a:t>
            </a:r>
          </a:p>
          <a:p>
            <a:r>
              <a:rPr lang="vi-VN" dirty="0" smtClean="0">
                <a:solidFill>
                  <a:schemeClr val="bg1"/>
                </a:solidFill>
              </a:rPr>
              <a:t>August 18, 2025, Ho Chi Minh City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7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dirty="0" smtClean="0">
                <a:solidFill>
                  <a:schemeClr val="accent1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Medical Imaging Techniques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1340558"/>
            <a:ext cx="75077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400" dirty="0" smtClean="0">
                <a:solidFill>
                  <a:schemeClr val="accent1">
                    <a:lumMod val="50000"/>
                  </a:schemeClr>
                </a:solidFill>
              </a:rPr>
              <a:t>X-Ray, CT Scan, MRI, Ultrasound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400" dirty="0" smtClean="0">
                <a:solidFill>
                  <a:schemeClr val="accent1">
                    <a:lumMod val="50000"/>
                  </a:schemeClr>
                </a:solidFill>
              </a:rPr>
              <a:t>PET, SPECT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400" dirty="0" smtClean="0">
                <a:solidFill>
                  <a:schemeClr val="accent1">
                    <a:lumMod val="50000"/>
                  </a:schemeClr>
                </a:solidFill>
              </a:rPr>
              <a:t>Hybrid Imaging (PET/CT, SPECT/CT)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40" y="2868025"/>
            <a:ext cx="4183569" cy="3137677"/>
          </a:xfrm>
          <a:prstGeom prst="rect">
            <a:avLst/>
          </a:prstGeom>
        </p:spPr>
      </p:pic>
      <p:pic>
        <p:nvPicPr>
          <p:cNvPr id="2050" name="Picture 2" descr="Advanced Diagnostic Imaging in Kurnool: X-rays, MRIs, CT Scan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31"/>
          <a:stretch/>
        </p:blipFill>
        <p:spPr bwMode="auto">
          <a:xfrm>
            <a:off x="1624651" y="3159614"/>
            <a:ext cx="4431038" cy="284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624651" y="6135163"/>
            <a:ext cx="47067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https://www.medicoverhospitals.in/articles/x-rays-mris-ct-scans-ultrasounds-improve-diagnostic-accuracy-kurnool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0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208" y="3005958"/>
            <a:ext cx="6752482" cy="1325563"/>
          </a:xfrm>
        </p:spPr>
        <p:txBody>
          <a:bodyPr/>
          <a:lstStyle/>
          <a:p>
            <a:r>
              <a:rPr lang="vi-VN" dirty="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Improvements in Medical Imaging</a:t>
            </a:r>
            <a:endParaRPr lang="en-US" dirty="0">
              <a:solidFill>
                <a:schemeClr val="bg1"/>
              </a:solidFill>
              <a:latin typeface="Arial Black" panose="020B0A040201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3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52208" y="4331521"/>
            <a:ext cx="647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400" dirty="0" smtClean="0">
                <a:solidFill>
                  <a:schemeClr val="bg1"/>
                </a:solidFill>
              </a:rPr>
              <a:t>Clearer images, less noise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400" dirty="0" smtClean="0">
                <a:solidFill>
                  <a:schemeClr val="bg1"/>
                </a:solidFill>
                <a:sym typeface="Wingdings" panose="05000000000000000000" pitchFamily="2" charset="2"/>
              </a:rPr>
              <a:t>Lower radiation dose, safer for patients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400" dirty="0" smtClean="0">
                <a:solidFill>
                  <a:schemeClr val="bg1"/>
                </a:solidFill>
                <a:sym typeface="Wingdings" panose="05000000000000000000" pitchFamily="2" charset="2"/>
              </a:rPr>
              <a:t>AI helps in image processing and diagnosis</a:t>
            </a:r>
          </a:p>
        </p:txBody>
      </p:sp>
    </p:spTree>
    <p:extLst>
      <p:ext uri="{BB962C8B-B14F-4D97-AF65-F5344CB8AC3E}">
        <p14:creationId xmlns:p14="http://schemas.microsoft.com/office/powerpoint/2010/main" val="128877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181699" cy="1325563"/>
          </a:xfrm>
        </p:spPr>
        <p:txBody>
          <a:bodyPr/>
          <a:lstStyle/>
          <a:p>
            <a:r>
              <a:rPr lang="vi-VN" dirty="0" smtClean="0">
                <a:solidFill>
                  <a:schemeClr val="accent1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Applications &amp; Challenges of Medical Imaging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38200" y="1643162"/>
            <a:ext cx="108808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vi-VN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disease detection</a:t>
            </a:r>
            <a:r>
              <a:rPr lang="vi-VN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(cancer, brain disorders)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for </a:t>
            </a:r>
            <a:r>
              <a:rPr lang="vi-VN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(surgery &amp; </a:t>
            </a:r>
            <a:r>
              <a:rPr lang="vi-VN" sz="240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radiotherapy planning)</a:t>
            </a:r>
            <a:endParaRPr lang="vi-VN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&amp; innovation (neuroscience, oncology)</a:t>
            </a:r>
          </a:p>
          <a:p>
            <a:pPr>
              <a:lnSpc>
                <a:spcPct val="150000"/>
              </a:lnSpc>
            </a:pPr>
            <a:r>
              <a:rPr lang="vi-VN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cost &amp; limited </a:t>
            </a:r>
            <a:r>
              <a:rPr lang="vi-VN" sz="24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access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4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Radiation dose &amp; safety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4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Complexity &amp; </a:t>
            </a:r>
            <a:r>
              <a:rPr lang="vi-VN" sz="2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training</a:t>
            </a:r>
            <a:endParaRPr lang="vi-VN" sz="24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03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1544"/>
            <a:ext cx="4331368" cy="29405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8564"/>
            <a:ext cx="4954624" cy="25760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1368" y="4211053"/>
            <a:ext cx="4570303" cy="2646947"/>
          </a:xfrm>
          <a:prstGeom prst="rect">
            <a:avLst/>
          </a:prstGeom>
        </p:spPr>
      </p:pic>
      <p:pic>
        <p:nvPicPr>
          <p:cNvPr id="4098" name="Picture 2" descr="https://scontent.fsgn8-3.fna.fbcdn.net/v/t1.15752-9/530847899_1147847070581905_9151600448624910104_n.jpg?_nc_cat=106&amp;ccb=1-7&amp;_nc_sid=0024fc&amp;_nc_ohc=RRbfeLZoFgEQ7kNvwEDnxHQ&amp;_nc_oc=Adn6CDt56pGtNDexJrcyZZ5LfII-wg7dq_mcDTqFxqm2N1fRu5n3JHE-DWkAf7EiIXM&amp;_nc_ad=z-m&amp;_nc_cid=0&amp;_nc_zt=23&amp;_nc_ht=scontent.fsgn8-3.fna&amp;oh=03_Q7cD3AHf1uOMl4KC6rNTKrqiNCK_rSHzYk24Id3YYJetKPuOjA&amp;oe=68C9709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671" y="3780305"/>
            <a:ext cx="3290329" cy="307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625" y="2008140"/>
            <a:ext cx="3980622" cy="291646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55" y="-1"/>
            <a:ext cx="4654351" cy="26180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225" y="0"/>
            <a:ext cx="3131417" cy="23485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246" y="-1"/>
            <a:ext cx="3277517" cy="42882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642" y="0"/>
            <a:ext cx="1922044" cy="341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2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59908-2EC9-44E3-AC57-F7BB41E29899}" type="slidenum">
              <a:rPr lang="en-US" smtClean="0"/>
              <a:t>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3684" y="420415"/>
            <a:ext cx="10825654" cy="5935936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49214" y="2511220"/>
            <a:ext cx="77145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5400" dirty="0" smtClean="0">
                <a:solidFill>
                  <a:schemeClr val="accent1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MANY THANKS FOR YOUR LISTENING !</a:t>
            </a:r>
            <a:endParaRPr lang="en-US" sz="5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17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130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Segoe UI Black</vt:lpstr>
      <vt:lpstr>Wingdings</vt:lpstr>
      <vt:lpstr>Office Theme</vt:lpstr>
      <vt:lpstr>PowerPoint Presentation</vt:lpstr>
      <vt:lpstr>Medical Imaging Techniques</vt:lpstr>
      <vt:lpstr>Improvements in Medical Imaging</vt:lpstr>
      <vt:lpstr>Applications &amp; Challenges of Medical Imaging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34</cp:revision>
  <dcterms:created xsi:type="dcterms:W3CDTF">2025-08-17T11:27:06Z</dcterms:created>
  <dcterms:modified xsi:type="dcterms:W3CDTF">2025-08-17T22:21:44Z</dcterms:modified>
</cp:coreProperties>
</file>