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2BF7C7-FD19-45D6-89A6-27539FCF70D2}" v="116" dt="2025-08-18T00:06:44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562" autoAdjust="0"/>
  </p:normalViewPr>
  <p:slideViewPr>
    <p:cSldViewPr snapToGrid="0">
      <p:cViewPr varScale="1">
        <p:scale>
          <a:sx n="65" d="100"/>
          <a:sy n="65" d="100"/>
        </p:scale>
        <p:origin x="1358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ƯƠNG UY LỰC" userId="be75c97e-f811-4603-a98c-aea488b8cf66" providerId="ADAL" clId="{3F8DE830-D81D-42FE-BFD1-B322268A6349}"/>
    <pc:docChg chg="undo custSel addSld delSld modSld sldOrd">
      <pc:chgData name="VƯƠNG UY LỰC" userId="be75c97e-f811-4603-a98c-aea488b8cf66" providerId="ADAL" clId="{3F8DE830-D81D-42FE-BFD1-B322268A6349}" dt="2025-08-15T12:53:00.730" v="654" actId="123"/>
      <pc:docMkLst>
        <pc:docMk/>
      </pc:docMkLst>
      <pc:sldChg chg="addSp delSp modSp add del mod">
        <pc:chgData name="VƯƠNG UY LỰC" userId="be75c97e-f811-4603-a98c-aea488b8cf66" providerId="ADAL" clId="{3F8DE830-D81D-42FE-BFD1-B322268A6349}" dt="2025-08-15T12:11:21.387" v="191" actId="478"/>
        <pc:sldMkLst>
          <pc:docMk/>
          <pc:sldMk cId="846897557" sldId="256"/>
        </pc:sldMkLst>
        <pc:spChg chg="add del mod">
          <ac:chgData name="VƯƠNG UY LỰC" userId="be75c97e-f811-4603-a98c-aea488b8cf66" providerId="ADAL" clId="{3F8DE830-D81D-42FE-BFD1-B322268A6349}" dt="2025-08-15T12:11:21.387" v="191" actId="478"/>
          <ac:spMkLst>
            <pc:docMk/>
            <pc:sldMk cId="846897557" sldId="256"/>
            <ac:spMk id="2" creationId="{2C71162A-8C86-0764-3745-F1AD93A36845}"/>
          </ac:spMkLst>
        </pc:spChg>
      </pc:sldChg>
      <pc:sldChg chg="addSp delSp modSp new mod setBg">
        <pc:chgData name="VƯƠNG UY LỰC" userId="be75c97e-f811-4603-a98c-aea488b8cf66" providerId="ADAL" clId="{3F8DE830-D81D-42FE-BFD1-B322268A6349}" dt="2025-08-15T12:43:52.658" v="573" actId="1076"/>
        <pc:sldMkLst>
          <pc:docMk/>
          <pc:sldMk cId="4195222246" sldId="257"/>
        </pc:sldMkLst>
        <pc:spChg chg="mod">
          <ac:chgData name="VƯƠNG UY LỰC" userId="be75c97e-f811-4603-a98c-aea488b8cf66" providerId="ADAL" clId="{3F8DE830-D81D-42FE-BFD1-B322268A6349}" dt="2025-08-15T12:43:52.658" v="573" actId="1076"/>
          <ac:spMkLst>
            <pc:docMk/>
            <pc:sldMk cId="4195222246" sldId="257"/>
            <ac:spMk id="2" creationId="{C733A312-640A-685D-A93F-FD3345280C9D}"/>
          </ac:spMkLst>
        </pc:spChg>
        <pc:spChg chg="mod">
          <ac:chgData name="VƯƠNG UY LỰC" userId="be75c97e-f811-4603-a98c-aea488b8cf66" providerId="ADAL" clId="{3F8DE830-D81D-42FE-BFD1-B322268A6349}" dt="2025-08-15T12:11:27.090" v="194" actId="26606"/>
          <ac:spMkLst>
            <pc:docMk/>
            <pc:sldMk cId="4195222246" sldId="257"/>
            <ac:spMk id="3" creationId="{E78805C2-EEF2-FA76-2CDE-BEA44B7C4234}"/>
          </ac:spMkLst>
        </pc:spChg>
        <pc:spChg chg="add mod">
          <ac:chgData name="VƯƠNG UY LỰC" userId="be75c97e-f811-4603-a98c-aea488b8cf66" providerId="ADAL" clId="{3F8DE830-D81D-42FE-BFD1-B322268A6349}" dt="2025-08-15T12:13:02.897" v="246" actId="1076"/>
          <ac:spMkLst>
            <pc:docMk/>
            <pc:sldMk cId="4195222246" sldId="257"/>
            <ac:spMk id="9" creationId="{FC533B6C-9950-F07A-1B69-D3D8B85292B4}"/>
          </ac:spMkLst>
        </pc:spChg>
        <pc:spChg chg="add mod">
          <ac:chgData name="VƯƠNG UY LỰC" userId="be75c97e-f811-4603-a98c-aea488b8cf66" providerId="ADAL" clId="{3F8DE830-D81D-42FE-BFD1-B322268A6349}" dt="2025-08-15T12:13:21.616" v="263" actId="1076"/>
          <ac:spMkLst>
            <pc:docMk/>
            <pc:sldMk cId="4195222246" sldId="257"/>
            <ac:spMk id="10" creationId="{E593E116-C681-6476-9885-E1C7593EA463}"/>
          </ac:spMkLst>
        </pc:spChg>
        <pc:picChg chg="add mod ord">
          <ac:chgData name="VƯƠNG UY LỰC" userId="be75c97e-f811-4603-a98c-aea488b8cf66" providerId="ADAL" clId="{3F8DE830-D81D-42FE-BFD1-B322268A6349}" dt="2025-08-15T12:12:07.753" v="200" actId="1076"/>
          <ac:picMkLst>
            <pc:docMk/>
            <pc:sldMk cId="4195222246" sldId="257"/>
            <ac:picMk id="5" creationId="{012C6CC9-8411-C6CF-05B0-619A777D8F48}"/>
          </ac:picMkLst>
        </pc:picChg>
        <pc:picChg chg="add mod">
          <ac:chgData name="VƯƠNG UY LỰC" userId="be75c97e-f811-4603-a98c-aea488b8cf66" providerId="ADAL" clId="{3F8DE830-D81D-42FE-BFD1-B322268A6349}" dt="2025-08-15T12:12:11.162" v="201" actId="1076"/>
          <ac:picMkLst>
            <pc:docMk/>
            <pc:sldMk cId="4195222246" sldId="257"/>
            <ac:picMk id="7" creationId="{54CDC303-9B7A-D159-34FE-6377383A3084}"/>
          </ac:picMkLst>
        </pc:picChg>
      </pc:sldChg>
      <pc:sldChg chg="addSp modSp new mod modNotesTx">
        <pc:chgData name="VƯƠNG UY LỰC" userId="be75c97e-f811-4603-a98c-aea488b8cf66" providerId="ADAL" clId="{3F8DE830-D81D-42FE-BFD1-B322268A6349}" dt="2025-08-15T12:45:01.891" v="589" actId="1076"/>
        <pc:sldMkLst>
          <pc:docMk/>
          <pc:sldMk cId="1884140035" sldId="258"/>
        </pc:sldMkLst>
        <pc:spChg chg="mod">
          <ac:chgData name="VƯƠNG UY LỰC" userId="be75c97e-f811-4603-a98c-aea488b8cf66" providerId="ADAL" clId="{3F8DE830-D81D-42FE-BFD1-B322268A6349}" dt="2025-08-15T12:45:01.891" v="589" actId="1076"/>
          <ac:spMkLst>
            <pc:docMk/>
            <pc:sldMk cId="1884140035" sldId="258"/>
            <ac:spMk id="2" creationId="{C89DFEC5-F1A9-8B4D-9DC9-0D8980825574}"/>
          </ac:spMkLst>
        </pc:spChg>
        <pc:spChg chg="mod">
          <ac:chgData name="VƯƠNG UY LỰC" userId="be75c97e-f811-4603-a98c-aea488b8cf66" providerId="ADAL" clId="{3F8DE830-D81D-42FE-BFD1-B322268A6349}" dt="2025-08-15T12:44:58.509" v="588" actId="1076"/>
          <ac:spMkLst>
            <pc:docMk/>
            <pc:sldMk cId="1884140035" sldId="258"/>
            <ac:spMk id="3" creationId="{3EA21612-F53E-32F3-9FCC-E6DFCE619BEE}"/>
          </ac:spMkLst>
        </pc:spChg>
        <pc:spChg chg="add mod">
          <ac:chgData name="VƯƠNG UY LỰC" userId="be75c97e-f811-4603-a98c-aea488b8cf66" providerId="ADAL" clId="{3F8DE830-D81D-42FE-BFD1-B322268A6349}" dt="2025-08-15T12:44:57.414" v="585" actId="1076"/>
          <ac:spMkLst>
            <pc:docMk/>
            <pc:sldMk cId="1884140035" sldId="258"/>
            <ac:spMk id="7" creationId="{49BF0649-8CF6-EE9A-57C2-390ABD2A90B9}"/>
          </ac:spMkLst>
        </pc:spChg>
        <pc:picChg chg="add mod modCrop">
          <ac:chgData name="VƯƠNG UY LỰC" userId="be75c97e-f811-4603-a98c-aea488b8cf66" providerId="ADAL" clId="{3F8DE830-D81D-42FE-BFD1-B322268A6349}" dt="2025-08-15T12:44:57.676" v="586" actId="1076"/>
          <ac:picMkLst>
            <pc:docMk/>
            <pc:sldMk cId="1884140035" sldId="258"/>
            <ac:picMk id="5" creationId="{F71FCD67-2B51-60E7-E185-6B3FD8D53D01}"/>
          </ac:picMkLst>
        </pc:picChg>
      </pc:sldChg>
      <pc:sldChg chg="addSp delSp modSp add del mod ord setBg delDesignElem">
        <pc:chgData name="VƯƠNG UY LỰC" userId="be75c97e-f811-4603-a98c-aea488b8cf66" providerId="ADAL" clId="{3F8DE830-D81D-42FE-BFD1-B322268A6349}" dt="2025-08-15T12:11:22.989" v="193"/>
        <pc:sldMkLst>
          <pc:docMk/>
          <pc:sldMk cId="441273657" sldId="259"/>
        </pc:sldMkLst>
      </pc:sldChg>
      <pc:sldChg chg="addSp modSp new mod">
        <pc:chgData name="VƯƠNG UY LỰC" userId="be75c97e-f811-4603-a98c-aea488b8cf66" providerId="ADAL" clId="{3F8DE830-D81D-42FE-BFD1-B322268A6349}" dt="2025-08-15T12:53:00.730" v="654" actId="123"/>
        <pc:sldMkLst>
          <pc:docMk/>
          <pc:sldMk cId="2010990652" sldId="259"/>
        </pc:sldMkLst>
        <pc:spChg chg="mod">
          <ac:chgData name="VƯƠNG UY LỰC" userId="be75c97e-f811-4603-a98c-aea488b8cf66" providerId="ADAL" clId="{3F8DE830-D81D-42FE-BFD1-B322268A6349}" dt="2025-08-15T12:32:23.565" v="473" actId="1076"/>
          <ac:spMkLst>
            <pc:docMk/>
            <pc:sldMk cId="2010990652" sldId="259"/>
            <ac:spMk id="2" creationId="{B339C7EB-63F2-4968-9817-8882FD4939D8}"/>
          </ac:spMkLst>
        </pc:spChg>
        <pc:spChg chg="mod">
          <ac:chgData name="VƯƠNG UY LỰC" userId="be75c97e-f811-4603-a98c-aea488b8cf66" providerId="ADAL" clId="{3F8DE830-D81D-42FE-BFD1-B322268A6349}" dt="2025-08-15T12:52:51.642" v="650" actId="20578"/>
          <ac:spMkLst>
            <pc:docMk/>
            <pc:sldMk cId="2010990652" sldId="259"/>
            <ac:spMk id="3" creationId="{922725A4-9753-0FFE-D5A8-413A32C72160}"/>
          </ac:spMkLst>
        </pc:spChg>
        <pc:spChg chg="add mod">
          <ac:chgData name="VƯƠNG UY LỰC" userId="be75c97e-f811-4603-a98c-aea488b8cf66" providerId="ADAL" clId="{3F8DE830-D81D-42FE-BFD1-B322268A6349}" dt="2025-08-15T12:53:00.730" v="654" actId="123"/>
          <ac:spMkLst>
            <pc:docMk/>
            <pc:sldMk cId="2010990652" sldId="259"/>
            <ac:spMk id="5" creationId="{BE6C72B4-2B78-B9C7-4327-3EA921306130}"/>
          </ac:spMkLst>
        </pc:spChg>
      </pc:sldChg>
      <pc:sldChg chg="new">
        <pc:chgData name="VƯƠNG UY LỰC" userId="be75c97e-f811-4603-a98c-aea488b8cf66" providerId="ADAL" clId="{3F8DE830-D81D-42FE-BFD1-B322268A6349}" dt="2025-08-15T12:31:42.706" v="461" actId="680"/>
        <pc:sldMkLst>
          <pc:docMk/>
          <pc:sldMk cId="4284723725" sldId="260"/>
        </pc:sldMkLst>
      </pc:sldChg>
    </pc:docChg>
  </pc:docChgLst>
  <pc:docChgLst>
    <pc:chgData name="VƯƠNG UY LỰC" userId="11b21b12-cea0-4430-beaf-5bb41a31815d" providerId="ADAL" clId="{B42BF7C7-FD19-45D6-89A6-27539FCF70D2}"/>
    <pc:docChg chg="undo custSel mod addSld modSld modMainMaster">
      <pc:chgData name="VƯƠNG UY LỰC" userId="11b21b12-cea0-4430-beaf-5bb41a31815d" providerId="ADAL" clId="{B42BF7C7-FD19-45D6-89A6-27539FCF70D2}" dt="2025-08-18T00:09:11.097" v="2137" actId="478"/>
      <pc:docMkLst>
        <pc:docMk/>
      </pc:docMkLst>
      <pc:sldChg chg="addSp delSp modSp mod setBg">
        <pc:chgData name="VƯƠNG UY LỰC" userId="11b21b12-cea0-4430-beaf-5bb41a31815d" providerId="ADAL" clId="{B42BF7C7-FD19-45D6-89A6-27539FCF70D2}" dt="2025-08-18T00:09:11.097" v="2137" actId="478"/>
        <pc:sldMkLst>
          <pc:docMk/>
          <pc:sldMk cId="846897557" sldId="256"/>
        </pc:sldMkLst>
        <pc:spChg chg="mod">
          <ac:chgData name="VƯƠNG UY LỰC" userId="11b21b12-cea0-4430-beaf-5bb41a31815d" providerId="ADAL" clId="{B42BF7C7-FD19-45D6-89A6-27539FCF70D2}" dt="2025-08-18T00:07:24.528" v="2061" actId="1076"/>
          <ac:spMkLst>
            <pc:docMk/>
            <pc:sldMk cId="846897557" sldId="256"/>
            <ac:spMk id="2" creationId="{2C71162A-8C86-0764-3745-F1AD93A36845}"/>
          </ac:spMkLst>
        </pc:spChg>
        <pc:spChg chg="mod">
          <ac:chgData name="VƯƠNG UY LỰC" userId="11b21b12-cea0-4430-beaf-5bb41a31815d" providerId="ADAL" clId="{B42BF7C7-FD19-45D6-89A6-27539FCF70D2}" dt="2025-08-18T00:07:20.589" v="2060" actId="1076"/>
          <ac:spMkLst>
            <pc:docMk/>
            <pc:sldMk cId="846897557" sldId="256"/>
            <ac:spMk id="3" creationId="{559CC7CE-93D2-8303-0002-A3BB0AE4EF0C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846897557" sldId="256"/>
            <ac:spMk id="4" creationId="{AA7A3E03-AE66-2CE7-D4C5-FB198F20B18F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846897557" sldId="256"/>
            <ac:spMk id="5" creationId="{E0C85668-266C-0687-DCCF-7CA52871B25E}"/>
          </ac:spMkLst>
        </pc:spChg>
        <pc:spChg chg="add del mod">
          <ac:chgData name="VƯƠNG UY LỰC" userId="11b21b12-cea0-4430-beaf-5bb41a31815d" providerId="ADAL" clId="{B42BF7C7-FD19-45D6-89A6-27539FCF70D2}" dt="2025-08-18T00:09:11.097" v="2137" actId="478"/>
          <ac:spMkLst>
            <pc:docMk/>
            <pc:sldMk cId="846897557" sldId="256"/>
            <ac:spMk id="6" creationId="{679E5ADD-0F31-E145-0968-6352742A99FC}"/>
          </ac:spMkLst>
        </pc:spChg>
        <pc:spChg chg="add del">
          <ac:chgData name="VƯƠNG UY LỰC" userId="11b21b12-cea0-4430-beaf-5bb41a31815d" providerId="ADAL" clId="{B42BF7C7-FD19-45D6-89A6-27539FCF70D2}" dt="2025-08-18T00:06:41.837" v="2057" actId="26606"/>
          <ac:spMkLst>
            <pc:docMk/>
            <pc:sldMk cId="846897557" sldId="256"/>
            <ac:spMk id="7" creationId="{FFD48BC7-DC40-47DE-87EE-9F4B6ECB9ABB}"/>
          </ac:spMkLst>
        </pc:spChg>
        <pc:spChg chg="add del">
          <ac:chgData name="VƯƠNG UY LỰC" userId="11b21b12-cea0-4430-beaf-5bb41a31815d" providerId="ADAL" clId="{B42BF7C7-FD19-45D6-89A6-27539FCF70D2}" dt="2025-08-18T00:06:41.837" v="2057" actId="26606"/>
          <ac:spMkLst>
            <pc:docMk/>
            <pc:sldMk cId="846897557" sldId="256"/>
            <ac:spMk id="8" creationId="{E502BBC7-2C76-46F3-BC24-5985BC13DB88}"/>
          </ac:spMkLst>
        </pc:spChg>
        <pc:spChg chg="add del">
          <ac:chgData name="VƯƠNG UY LỰC" userId="11b21b12-cea0-4430-beaf-5bb41a31815d" providerId="ADAL" clId="{B42BF7C7-FD19-45D6-89A6-27539FCF70D2}" dt="2025-08-17T11:25:02.611" v="1908" actId="26606"/>
          <ac:spMkLst>
            <pc:docMk/>
            <pc:sldMk cId="846897557" sldId="256"/>
            <ac:spMk id="10" creationId="{943CAA20-3569-4189-9E48-239A229A86CA}"/>
          </ac:spMkLst>
        </pc:spChg>
        <pc:spChg chg="add del">
          <ac:chgData name="VƯƠNG UY LỰC" userId="11b21b12-cea0-4430-beaf-5bb41a31815d" providerId="ADAL" clId="{B42BF7C7-FD19-45D6-89A6-27539FCF70D2}" dt="2025-08-17T11:25:02.611" v="1908" actId="26606"/>
          <ac:spMkLst>
            <pc:docMk/>
            <pc:sldMk cId="846897557" sldId="256"/>
            <ac:spMk id="12" creationId="{DA542B6D-E775-4832-91DC-2D20F857813A}"/>
          </ac:spMkLst>
        </pc:spChg>
        <pc:spChg chg="add del">
          <ac:chgData name="VƯƠNG UY LỰC" userId="11b21b12-cea0-4430-beaf-5bb41a31815d" providerId="ADAL" clId="{B42BF7C7-FD19-45D6-89A6-27539FCF70D2}" dt="2025-08-18T00:06:41.837" v="2057" actId="26606"/>
          <ac:spMkLst>
            <pc:docMk/>
            <pc:sldMk cId="846897557" sldId="256"/>
            <ac:spMk id="14" creationId="{C7F28D52-2A5F-4D23-81AE-7CB8B591C7AF}"/>
          </ac:spMkLst>
        </pc:spChg>
        <pc:spChg chg="add del">
          <ac:chgData name="VƯƠNG UY LỰC" userId="11b21b12-cea0-4430-beaf-5bb41a31815d" providerId="ADAL" clId="{B42BF7C7-FD19-45D6-89A6-27539FCF70D2}" dt="2025-08-18T00:06:41.837" v="2057" actId="26606"/>
          <ac:spMkLst>
            <pc:docMk/>
            <pc:sldMk cId="846897557" sldId="256"/>
            <ac:spMk id="16" creationId="{3629484E-3792-4B3D-89AD-7C8A1ED0E0D4}"/>
          </ac:spMkLst>
        </pc:spChg>
      </pc:sldChg>
      <pc:sldChg chg="addSp modSp mod modNotesTx">
        <pc:chgData name="VƯƠNG UY LỰC" userId="11b21b12-cea0-4430-beaf-5bb41a31815d" providerId="ADAL" clId="{B42BF7C7-FD19-45D6-89A6-27539FCF70D2}" dt="2025-08-18T00:06:44.030" v="2059"/>
        <pc:sldMkLst>
          <pc:docMk/>
          <pc:sldMk cId="4195222246" sldId="257"/>
        </pc:sldMkLst>
        <pc:spChg chg="mod">
          <ac:chgData name="VƯƠNG UY LỰC" userId="11b21b12-cea0-4430-beaf-5bb41a31815d" providerId="ADAL" clId="{B42BF7C7-FD19-45D6-89A6-27539FCF70D2}" dt="2025-08-17T11:26:46.629" v="1919" actId="207"/>
          <ac:spMkLst>
            <pc:docMk/>
            <pc:sldMk cId="4195222246" sldId="257"/>
            <ac:spMk id="2" creationId="{C733A312-640A-685D-A93F-FD3345280C9D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4195222246" sldId="257"/>
            <ac:spMk id="6" creationId="{0FBFC12D-51DE-8BBA-8E69-9D628C8ED241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4195222246" sldId="257"/>
            <ac:spMk id="8" creationId="{78254210-DF2A-368D-A9E4-FF71E00EF1E6}"/>
          </ac:spMkLst>
        </pc:spChg>
        <pc:spChg chg="mod">
          <ac:chgData name="VƯƠNG UY LỰC" userId="11b21b12-cea0-4430-beaf-5bb41a31815d" providerId="ADAL" clId="{B42BF7C7-FD19-45D6-89A6-27539FCF70D2}" dt="2025-08-16T14:57:56.542" v="0" actId="164"/>
          <ac:spMkLst>
            <pc:docMk/>
            <pc:sldMk cId="4195222246" sldId="257"/>
            <ac:spMk id="9" creationId="{FC533B6C-9950-F07A-1B69-D3D8B85292B4}"/>
          </ac:spMkLst>
        </pc:spChg>
        <pc:spChg chg="mod">
          <ac:chgData name="VƯƠNG UY LỰC" userId="11b21b12-cea0-4430-beaf-5bb41a31815d" providerId="ADAL" clId="{B42BF7C7-FD19-45D6-89A6-27539FCF70D2}" dt="2025-08-17T11:07:53.504" v="1226" actId="20577"/>
          <ac:spMkLst>
            <pc:docMk/>
            <pc:sldMk cId="4195222246" sldId="257"/>
            <ac:spMk id="10" creationId="{E593E116-C681-6476-9885-E1C7593EA463}"/>
          </ac:spMkLst>
        </pc:spChg>
        <pc:grpChg chg="add mod">
          <ac:chgData name="VƯƠNG UY LỰC" userId="11b21b12-cea0-4430-beaf-5bb41a31815d" providerId="ADAL" clId="{B42BF7C7-FD19-45D6-89A6-27539FCF70D2}" dt="2025-08-16T14:58:12.526" v="3" actId="1076"/>
          <ac:grpSpMkLst>
            <pc:docMk/>
            <pc:sldMk cId="4195222246" sldId="257"/>
            <ac:grpSpMk id="4" creationId="{249F5D18-DAC9-FE49-E7D4-B0D311A1928D}"/>
          </ac:grpSpMkLst>
        </pc:grpChg>
        <pc:picChg chg="mod">
          <ac:chgData name="VƯƠNG UY LỰC" userId="11b21b12-cea0-4430-beaf-5bb41a31815d" providerId="ADAL" clId="{B42BF7C7-FD19-45D6-89A6-27539FCF70D2}" dt="2025-08-16T14:57:56.542" v="0" actId="164"/>
          <ac:picMkLst>
            <pc:docMk/>
            <pc:sldMk cId="4195222246" sldId="257"/>
            <ac:picMk id="5" creationId="{012C6CC9-8411-C6CF-05B0-619A777D8F48}"/>
          </ac:picMkLst>
        </pc:picChg>
        <pc:picChg chg="mod">
          <ac:chgData name="VƯƠNG UY LỰC" userId="11b21b12-cea0-4430-beaf-5bb41a31815d" providerId="ADAL" clId="{B42BF7C7-FD19-45D6-89A6-27539FCF70D2}" dt="2025-08-16T14:57:56.542" v="0" actId="164"/>
          <ac:picMkLst>
            <pc:docMk/>
            <pc:sldMk cId="4195222246" sldId="257"/>
            <ac:picMk id="7" creationId="{54CDC303-9B7A-D159-34FE-6377383A3084}"/>
          </ac:picMkLst>
        </pc:picChg>
      </pc:sldChg>
      <pc:sldChg chg="addSp delSp modSp mod modNotesTx">
        <pc:chgData name="VƯƠNG UY LỰC" userId="11b21b12-cea0-4430-beaf-5bb41a31815d" providerId="ADAL" clId="{B42BF7C7-FD19-45D6-89A6-27539FCF70D2}" dt="2025-08-18T00:06:44.030" v="2059"/>
        <pc:sldMkLst>
          <pc:docMk/>
          <pc:sldMk cId="1884140035" sldId="258"/>
        </pc:sldMkLst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1884140035" sldId="258"/>
            <ac:spMk id="2" creationId="{C89DFEC5-F1A9-8B4D-9DC9-0D8980825574}"/>
          </ac:spMkLst>
        </pc:spChg>
        <pc:spChg chg="mod">
          <ac:chgData name="VƯƠNG UY LỰC" userId="11b21b12-cea0-4430-beaf-5bb41a31815d" providerId="ADAL" clId="{B42BF7C7-FD19-45D6-89A6-27539FCF70D2}" dt="2025-08-17T13:23:21.999" v="2004" actId="20577"/>
          <ac:spMkLst>
            <pc:docMk/>
            <pc:sldMk cId="1884140035" sldId="258"/>
            <ac:spMk id="3" creationId="{3EA21612-F53E-32F3-9FCC-E6DFCE619BEE}"/>
          </ac:spMkLst>
        </pc:spChg>
        <pc:spChg chg="mod">
          <ac:chgData name="VƯƠNG UY LỰC" userId="11b21b12-cea0-4430-beaf-5bb41a31815d" providerId="ADAL" clId="{B42BF7C7-FD19-45D6-89A6-27539FCF70D2}" dt="2025-08-17T11:19:19.024" v="1756" actId="1076"/>
          <ac:spMkLst>
            <pc:docMk/>
            <pc:sldMk cId="1884140035" sldId="258"/>
            <ac:spMk id="7" creationId="{49BF0649-8CF6-EE9A-57C2-390ABD2A90B9}"/>
          </ac:spMkLst>
        </pc:spChg>
        <pc:spChg chg="add mod">
          <ac:chgData name="VƯƠNG UY LỰC" userId="11b21b12-cea0-4430-beaf-5bb41a31815d" providerId="ADAL" clId="{B42BF7C7-FD19-45D6-89A6-27539FCF70D2}" dt="2025-08-17T11:27:50.973" v="1935" actId="403"/>
          <ac:spMkLst>
            <pc:docMk/>
            <pc:sldMk cId="1884140035" sldId="258"/>
            <ac:spMk id="9" creationId="{B42E4352-3213-A4EC-79AA-4621CB4D8F51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1884140035" sldId="258"/>
            <ac:spMk id="10" creationId="{2844B475-EC88-B087-64D6-FA7099B3606F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1884140035" sldId="258"/>
            <ac:spMk id="11" creationId="{D16C4008-C44B-7A79-135A-52FC5C56DF9C}"/>
          </ac:spMkLst>
        </pc:spChg>
        <pc:spChg chg="add del">
          <ac:chgData name="VƯƠNG UY LỰC" userId="11b21b12-cea0-4430-beaf-5bb41a31815d" providerId="ADAL" clId="{B42BF7C7-FD19-45D6-89A6-27539FCF70D2}" dt="2025-08-17T13:23:21.727" v="2003"/>
          <ac:spMkLst>
            <pc:docMk/>
            <pc:sldMk cId="1884140035" sldId="258"/>
            <ac:spMk id="13" creationId="{5B78EF40-499E-92FA-7EE6-DBB7995909AD}"/>
          </ac:spMkLst>
        </pc:spChg>
        <pc:graphicFrameChg chg="add del mod">
          <ac:chgData name="VƯƠNG UY LỰC" userId="11b21b12-cea0-4430-beaf-5bb41a31815d" providerId="ADAL" clId="{B42BF7C7-FD19-45D6-89A6-27539FCF70D2}" dt="2025-08-17T10:34:23.928" v="848"/>
          <ac:graphicFrameMkLst>
            <pc:docMk/>
            <pc:sldMk cId="1884140035" sldId="258"/>
            <ac:graphicFrameMk id="4" creationId="{2DF29912-921E-75DF-1C50-201485203EAC}"/>
          </ac:graphicFrameMkLst>
        </pc:graphicFrameChg>
        <pc:picChg chg="mod">
          <ac:chgData name="VƯƠNG UY LỰC" userId="11b21b12-cea0-4430-beaf-5bb41a31815d" providerId="ADAL" clId="{B42BF7C7-FD19-45D6-89A6-27539FCF70D2}" dt="2025-08-17T11:19:16.052" v="1755" actId="1076"/>
          <ac:picMkLst>
            <pc:docMk/>
            <pc:sldMk cId="1884140035" sldId="258"/>
            <ac:picMk id="5" creationId="{F71FCD67-2B51-60E7-E185-6B3FD8D53D01}"/>
          </ac:picMkLst>
        </pc:picChg>
        <pc:picChg chg="del">
          <ac:chgData name="VƯƠNG UY LỰC" userId="11b21b12-cea0-4430-beaf-5bb41a31815d" providerId="ADAL" clId="{B42BF7C7-FD19-45D6-89A6-27539FCF70D2}" dt="2025-08-17T10:34:23.682" v="845" actId="478"/>
          <ac:picMkLst>
            <pc:docMk/>
            <pc:sldMk cId="1884140035" sldId="258"/>
            <ac:picMk id="8" creationId="{9F9F7089-CD1B-1770-0F41-9C86A7B6A932}"/>
          </ac:picMkLst>
        </pc:picChg>
      </pc:sldChg>
      <pc:sldChg chg="addSp delSp modSp mod">
        <pc:chgData name="VƯƠNG UY LỰC" userId="11b21b12-cea0-4430-beaf-5bb41a31815d" providerId="ADAL" clId="{B42BF7C7-FD19-45D6-89A6-27539FCF70D2}" dt="2025-08-18T00:06:44.030" v="2059"/>
        <pc:sldMkLst>
          <pc:docMk/>
          <pc:sldMk cId="2010990652" sldId="259"/>
        </pc:sldMkLst>
        <pc:spChg chg="mod">
          <ac:chgData name="VƯƠNG UY LỰC" userId="11b21b12-cea0-4430-beaf-5bb41a31815d" providerId="ADAL" clId="{B42BF7C7-FD19-45D6-89A6-27539FCF70D2}" dt="2025-08-17T11:26:52.414" v="1921" actId="207"/>
          <ac:spMkLst>
            <pc:docMk/>
            <pc:sldMk cId="2010990652" sldId="259"/>
            <ac:spMk id="2" creationId="{B339C7EB-63F2-4968-9817-8882FD4939D8}"/>
          </ac:spMkLst>
        </pc:spChg>
        <pc:spChg chg="mod">
          <ac:chgData name="VƯƠNG UY LỰC" userId="11b21b12-cea0-4430-beaf-5bb41a31815d" providerId="ADAL" clId="{B42BF7C7-FD19-45D6-89A6-27539FCF70D2}" dt="2025-08-17T10:34:59.055" v="857" actId="5793"/>
          <ac:spMkLst>
            <pc:docMk/>
            <pc:sldMk cId="2010990652" sldId="259"/>
            <ac:spMk id="3" creationId="{922725A4-9753-0FFE-D5A8-413A32C72160}"/>
          </ac:spMkLst>
        </pc:spChg>
        <pc:spChg chg="mod">
          <ac:chgData name="VƯƠNG UY LỰC" userId="11b21b12-cea0-4430-beaf-5bb41a31815d" providerId="ADAL" clId="{B42BF7C7-FD19-45D6-89A6-27539FCF70D2}" dt="2025-08-17T10:35:10.652" v="859" actId="14100"/>
          <ac:spMkLst>
            <pc:docMk/>
            <pc:sldMk cId="2010990652" sldId="259"/>
            <ac:spMk id="5" creationId="{BE6C72B4-2B78-B9C7-4327-3EA921306130}"/>
          </ac:spMkLst>
        </pc:spChg>
        <pc:spChg chg="add del mod">
          <ac:chgData name="VƯƠNG UY LỰC" userId="11b21b12-cea0-4430-beaf-5bb41a31815d" providerId="ADAL" clId="{B42BF7C7-FD19-45D6-89A6-27539FCF70D2}" dt="2025-08-17T10:31:25.768" v="824" actId="478"/>
          <ac:spMkLst>
            <pc:docMk/>
            <pc:sldMk cId="2010990652" sldId="259"/>
            <ac:spMk id="7" creationId="{8B94E5B6-D183-05F6-DB5D-7A1481301ACC}"/>
          </ac:spMkLst>
        </pc:spChg>
        <pc:spChg chg="add mod">
          <ac:chgData name="VƯƠNG UY LỰC" userId="11b21b12-cea0-4430-beaf-5bb41a31815d" providerId="ADAL" clId="{B42BF7C7-FD19-45D6-89A6-27539FCF70D2}" dt="2025-08-17T10:39:57.964" v="992" actId="20577"/>
          <ac:spMkLst>
            <pc:docMk/>
            <pc:sldMk cId="2010990652" sldId="259"/>
            <ac:spMk id="10" creationId="{F4478CEA-5970-E616-7C9D-7E4E0EDBFDB3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2010990652" sldId="259"/>
            <ac:spMk id="11" creationId="{37CFF112-FE46-AA14-575A-F8B873999E4E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2010990652" sldId="259"/>
            <ac:spMk id="12" creationId="{0346AF83-7CFF-7D35-C943-A90AB51199BA}"/>
          </ac:spMkLst>
        </pc:spChg>
        <pc:graphicFrameChg chg="add del mod">
          <ac:chgData name="VƯƠNG UY LỰC" userId="11b21b12-cea0-4430-beaf-5bb41a31815d" providerId="ADAL" clId="{B42BF7C7-FD19-45D6-89A6-27539FCF70D2}" dt="2025-08-17T10:32:06.526" v="842"/>
          <ac:graphicFrameMkLst>
            <pc:docMk/>
            <pc:sldMk cId="2010990652" sldId="259"/>
            <ac:graphicFrameMk id="8" creationId="{901D6622-F4D6-B74A-E5BC-DC5C7C2EE1DC}"/>
          </ac:graphicFrameMkLst>
        </pc:graphicFrameChg>
        <pc:picChg chg="add mod">
          <ac:chgData name="VƯƠNG UY LỰC" userId="11b21b12-cea0-4430-beaf-5bb41a31815d" providerId="ADAL" clId="{B42BF7C7-FD19-45D6-89A6-27539FCF70D2}" dt="2025-08-16T15:10:01.870" v="750" actId="1076"/>
          <ac:picMkLst>
            <pc:docMk/>
            <pc:sldMk cId="2010990652" sldId="259"/>
            <ac:picMk id="6" creationId="{C7AB3BB7-3993-C5C1-C4A1-93708594E9E4}"/>
          </ac:picMkLst>
        </pc:picChg>
        <pc:picChg chg="del mod">
          <ac:chgData name="VƯƠNG UY LỰC" userId="11b21b12-cea0-4430-beaf-5bb41a31815d" providerId="ADAL" clId="{B42BF7C7-FD19-45D6-89A6-27539FCF70D2}" dt="2025-08-17T10:30:45.382" v="809" actId="478"/>
          <ac:picMkLst>
            <pc:docMk/>
            <pc:sldMk cId="2010990652" sldId="259"/>
            <ac:picMk id="1028" creationId="{AB04E3D3-C762-7A5F-2094-F3DADDBC5CC7}"/>
          </ac:picMkLst>
        </pc:picChg>
      </pc:sldChg>
      <pc:sldChg chg="addSp delSp modSp mod modNotesTx">
        <pc:chgData name="VƯƠNG UY LỰC" userId="11b21b12-cea0-4430-beaf-5bb41a31815d" providerId="ADAL" clId="{B42BF7C7-FD19-45D6-89A6-27539FCF70D2}" dt="2025-08-18T00:06:44.030" v="2059"/>
        <pc:sldMkLst>
          <pc:docMk/>
          <pc:sldMk cId="4284723725" sldId="260"/>
        </pc:sldMkLst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4284723725" sldId="260"/>
            <ac:spMk id="2" creationId="{4C5BE393-E1D9-A7CD-4F99-442267D2C8F2}"/>
          </ac:spMkLst>
        </pc:spChg>
        <pc:spChg chg="mod">
          <ac:chgData name="VƯƠNG UY LỰC" userId="11b21b12-cea0-4430-beaf-5bb41a31815d" providerId="ADAL" clId="{B42BF7C7-FD19-45D6-89A6-27539FCF70D2}" dt="2025-08-17T12:18:19.199" v="1947" actId="20577"/>
          <ac:spMkLst>
            <pc:docMk/>
            <pc:sldMk cId="4284723725" sldId="260"/>
            <ac:spMk id="3" creationId="{B53F3A05-BBB3-17BA-528C-8857F49FC995}"/>
          </ac:spMkLst>
        </pc:spChg>
        <pc:spChg chg="add del">
          <ac:chgData name="VƯƠNG UY LỰC" userId="11b21b12-cea0-4430-beaf-5bb41a31815d" providerId="ADAL" clId="{B42BF7C7-FD19-45D6-89A6-27539FCF70D2}" dt="2025-08-17T10:35:28.351" v="863"/>
          <ac:spMkLst>
            <pc:docMk/>
            <pc:sldMk cId="4284723725" sldId="260"/>
            <ac:spMk id="5" creationId="{0E3C6FD0-B701-B59D-931B-7BD72C80469E}"/>
          </ac:spMkLst>
        </pc:spChg>
        <pc:spChg chg="add del mod">
          <ac:chgData name="VƯƠNG UY LỰC" userId="11b21b12-cea0-4430-beaf-5bb41a31815d" providerId="ADAL" clId="{B42BF7C7-FD19-45D6-89A6-27539FCF70D2}" dt="2025-08-17T11:04:12.487" v="1132" actId="478"/>
          <ac:spMkLst>
            <pc:docMk/>
            <pc:sldMk cId="4284723725" sldId="260"/>
            <ac:spMk id="8" creationId="{EC2A968A-F67B-FC6C-0A22-A5F73F954F58}"/>
          </ac:spMkLst>
        </pc:spChg>
        <pc:spChg chg="add del mod">
          <ac:chgData name="VƯƠNG UY LỰC" userId="11b21b12-cea0-4430-beaf-5bb41a31815d" providerId="ADAL" clId="{B42BF7C7-FD19-45D6-89A6-27539FCF70D2}" dt="2025-08-17T11:04:13.353" v="1133" actId="478"/>
          <ac:spMkLst>
            <pc:docMk/>
            <pc:sldMk cId="4284723725" sldId="260"/>
            <ac:spMk id="10" creationId="{BF6B6DB7-B06B-BF6D-BEC1-FFC83DF929D7}"/>
          </ac:spMkLst>
        </pc:spChg>
        <pc:spChg chg="add mod">
          <ac:chgData name="VƯƠNG UY LỰC" userId="11b21b12-cea0-4430-beaf-5bb41a31815d" providerId="ADAL" clId="{B42BF7C7-FD19-45D6-89A6-27539FCF70D2}" dt="2025-08-17T12:21:55.410" v="1953" actId="20577"/>
          <ac:spMkLst>
            <pc:docMk/>
            <pc:sldMk cId="4284723725" sldId="260"/>
            <ac:spMk id="13" creationId="{874C5946-BC5D-248B-F500-63D86CE06CE4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4284723725" sldId="260"/>
            <ac:spMk id="14" creationId="{70874522-780A-3CF5-8F5F-964CE2201488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4284723725" sldId="260"/>
            <ac:spMk id="15" creationId="{16E03856-C18C-C401-594B-23E52B2B3929}"/>
          </ac:spMkLst>
        </pc:spChg>
        <pc:graphicFrameChg chg="add del mod">
          <ac:chgData name="VƯƠNG UY LỰC" userId="11b21b12-cea0-4430-beaf-5bb41a31815d" providerId="ADAL" clId="{B42BF7C7-FD19-45D6-89A6-27539FCF70D2}" dt="2025-08-17T10:35:53.760" v="866"/>
          <ac:graphicFrameMkLst>
            <pc:docMk/>
            <pc:sldMk cId="4284723725" sldId="260"/>
            <ac:graphicFrameMk id="6" creationId="{63ED3ACF-E8BB-CADB-0A97-0C62E2E748FE}"/>
          </ac:graphicFrameMkLst>
        </pc:graphicFrameChg>
        <pc:picChg chg="add mod">
          <ac:chgData name="VƯƠNG UY LỰC" userId="11b21b12-cea0-4430-beaf-5bb41a31815d" providerId="ADAL" clId="{B42BF7C7-FD19-45D6-89A6-27539FCF70D2}" dt="2025-08-17T12:18:29.008" v="1948" actId="1076"/>
          <ac:picMkLst>
            <pc:docMk/>
            <pc:sldMk cId="4284723725" sldId="260"/>
            <ac:picMk id="11" creationId="{9EC892D1-DC1A-79DB-4F33-520D48CCB0D4}"/>
          </ac:picMkLst>
        </pc:picChg>
      </pc:sldChg>
      <pc:sldChg chg="modSp new mod">
        <pc:chgData name="VƯƠNG UY LỰC" userId="11b21b12-cea0-4430-beaf-5bb41a31815d" providerId="ADAL" clId="{B42BF7C7-FD19-45D6-89A6-27539FCF70D2}" dt="2025-08-18T00:06:44.030" v="2059"/>
        <pc:sldMkLst>
          <pc:docMk/>
          <pc:sldMk cId="3471668868" sldId="261"/>
        </pc:sldMkLst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3471668868" sldId="261"/>
            <ac:spMk id="2" creationId="{7453D4B8-69A4-B357-C6F4-9B25E4211D04}"/>
          </ac:spMkLst>
        </pc:spChg>
        <pc:spChg chg="mod">
          <ac:chgData name="VƯƠNG UY LỰC" userId="11b21b12-cea0-4430-beaf-5bb41a31815d" providerId="ADAL" clId="{B42BF7C7-FD19-45D6-89A6-27539FCF70D2}" dt="2025-08-17T12:34:21.891" v="1998" actId="113"/>
          <ac:spMkLst>
            <pc:docMk/>
            <pc:sldMk cId="3471668868" sldId="261"/>
            <ac:spMk id="3" creationId="{34A416C6-D9A5-7B3D-2CD9-EA1099BE648D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3471668868" sldId="261"/>
            <ac:spMk id="4" creationId="{F56CF950-6F1C-EAAA-DE7F-C015E58878AD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3471668868" sldId="261"/>
            <ac:spMk id="5" creationId="{EE9D2962-0B37-17D4-7A11-B35A528D2DA0}"/>
          </ac:spMkLst>
        </pc:spChg>
      </pc:sldChg>
      <pc:sldChg chg="addSp delSp modSp add mod modNotesTx">
        <pc:chgData name="VƯƠNG UY LỰC" userId="11b21b12-cea0-4430-beaf-5bb41a31815d" providerId="ADAL" clId="{B42BF7C7-FD19-45D6-89A6-27539FCF70D2}" dt="2025-08-18T00:06:44.030" v="2059"/>
        <pc:sldMkLst>
          <pc:docMk/>
          <pc:sldMk cId="1775301081" sldId="262"/>
        </pc:sldMkLst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1775301081" sldId="262"/>
            <ac:spMk id="2" creationId="{29729827-4903-AD40-9E2A-76CE176FC842}"/>
          </ac:spMkLst>
        </pc:spChg>
        <pc:spChg chg="mod">
          <ac:chgData name="VƯƠNG UY LỰC" userId="11b21b12-cea0-4430-beaf-5bb41a31815d" providerId="ADAL" clId="{B42BF7C7-FD19-45D6-89A6-27539FCF70D2}" dt="2025-08-17T11:28:07.806" v="1936" actId="20577"/>
          <ac:spMkLst>
            <pc:docMk/>
            <pc:sldMk cId="1775301081" sldId="262"/>
            <ac:spMk id="3" creationId="{43BEA79A-9ACC-C5E2-6005-DCCDBC84EB21}"/>
          </ac:spMkLst>
        </pc:spChg>
        <pc:spChg chg="add mod">
          <ac:chgData name="VƯƠNG UY LỰC" userId="11b21b12-cea0-4430-beaf-5bb41a31815d" providerId="ADAL" clId="{B42BF7C7-FD19-45D6-89A6-27539FCF70D2}" dt="2025-08-17T13:33:58.971" v="2012" actId="20577"/>
          <ac:spMkLst>
            <pc:docMk/>
            <pc:sldMk cId="1775301081" sldId="262"/>
            <ac:spMk id="6" creationId="{413F4D65-E1EE-4037-8AAF-6245B8218BDF}"/>
          </ac:spMkLst>
        </pc:spChg>
        <pc:spChg chg="add mod">
          <ac:chgData name="VƯƠNG UY LỰC" userId="11b21b12-cea0-4430-beaf-5bb41a31815d" providerId="ADAL" clId="{B42BF7C7-FD19-45D6-89A6-27539FCF70D2}" dt="2025-08-17T11:13:07.096" v="1503" actId="1076"/>
          <ac:spMkLst>
            <pc:docMk/>
            <pc:sldMk cId="1775301081" sldId="262"/>
            <ac:spMk id="7" creationId="{E34FF912-E7CC-2E29-66D8-4ED6D7923CC8}"/>
          </ac:spMkLst>
        </pc:spChg>
        <pc:spChg chg="del">
          <ac:chgData name="VƯƠNG UY LỰC" userId="11b21b12-cea0-4430-beaf-5bb41a31815d" providerId="ADAL" clId="{B42BF7C7-FD19-45D6-89A6-27539FCF70D2}" dt="2025-08-17T10:52:10.738" v="1120" actId="478"/>
          <ac:spMkLst>
            <pc:docMk/>
            <pc:sldMk cId="1775301081" sldId="262"/>
            <ac:spMk id="8" creationId="{69C6C49F-21B7-4D3A-1475-B45E52869A4E}"/>
          </ac:spMkLst>
        </pc:spChg>
        <pc:spChg chg="del mod">
          <ac:chgData name="VƯƠNG UY LỰC" userId="11b21b12-cea0-4430-beaf-5bb41a31815d" providerId="ADAL" clId="{B42BF7C7-FD19-45D6-89A6-27539FCF70D2}" dt="2025-08-17T10:52:12.117" v="1122" actId="478"/>
          <ac:spMkLst>
            <pc:docMk/>
            <pc:sldMk cId="1775301081" sldId="262"/>
            <ac:spMk id="10" creationId="{21FCD85A-9BBF-0829-54A5-0141161C7D61}"/>
          </ac:spMkLst>
        </pc:spChg>
        <pc:spChg chg="add mod">
          <ac:chgData name="VƯƠNG UY LỰC" userId="11b21b12-cea0-4430-beaf-5bb41a31815d" providerId="ADAL" clId="{B42BF7C7-FD19-45D6-89A6-27539FCF70D2}" dt="2025-08-17T11:13:04.451" v="1502" actId="14100"/>
          <ac:spMkLst>
            <pc:docMk/>
            <pc:sldMk cId="1775301081" sldId="262"/>
            <ac:spMk id="12" creationId="{961649B9-D967-85F7-4AE5-D35B954D899A}"/>
          </ac:spMkLst>
        </pc:spChg>
        <pc:spChg chg="del">
          <ac:chgData name="VƯƠNG UY LỰC" userId="11b21b12-cea0-4430-beaf-5bb41a31815d" providerId="ADAL" clId="{B42BF7C7-FD19-45D6-89A6-27539FCF70D2}" dt="2025-08-17T10:52:13.138" v="1123" actId="478"/>
          <ac:spMkLst>
            <pc:docMk/>
            <pc:sldMk cId="1775301081" sldId="262"/>
            <ac:spMk id="13" creationId="{8C2C1878-36A9-BA6E-6E1B-59583268917C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1775301081" sldId="262"/>
            <ac:spMk id="14" creationId="{450104C1-4555-61BD-8195-D9E6D96E0144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1775301081" sldId="262"/>
            <ac:spMk id="15" creationId="{9DE3618F-620E-C9EB-526D-7A72627839F7}"/>
          </ac:spMkLst>
        </pc:spChg>
        <pc:graphicFrameChg chg="add del mod">
          <ac:chgData name="VƯƠNG UY LỰC" userId="11b21b12-cea0-4430-beaf-5bb41a31815d" providerId="ADAL" clId="{B42BF7C7-FD19-45D6-89A6-27539FCF70D2}" dt="2025-08-17T10:51:44.687" v="1108"/>
          <ac:graphicFrameMkLst>
            <pc:docMk/>
            <pc:sldMk cId="1775301081" sldId="262"/>
            <ac:graphicFrameMk id="4" creationId="{C3092F43-2EC5-17A3-5F72-195D5091F218}"/>
          </ac:graphicFrameMkLst>
        </pc:graphicFrameChg>
        <pc:picChg chg="del">
          <ac:chgData name="VƯƠNG UY LỰC" userId="11b21b12-cea0-4430-beaf-5bb41a31815d" providerId="ADAL" clId="{B42BF7C7-FD19-45D6-89A6-27539FCF70D2}" dt="2025-08-17T10:51:47.424" v="1110" actId="478"/>
          <ac:picMkLst>
            <pc:docMk/>
            <pc:sldMk cId="1775301081" sldId="262"/>
            <ac:picMk id="11" creationId="{ED2213BC-AF32-9924-5C35-E3D27952B148}"/>
          </ac:picMkLst>
        </pc:picChg>
      </pc:sldChg>
      <pc:sldChg chg="addSp delSp modSp new mod">
        <pc:chgData name="VƯƠNG UY LỰC" userId="11b21b12-cea0-4430-beaf-5bb41a31815d" providerId="ADAL" clId="{B42BF7C7-FD19-45D6-89A6-27539FCF70D2}" dt="2025-08-18T00:06:44.030" v="2059"/>
        <pc:sldMkLst>
          <pc:docMk/>
          <pc:sldMk cId="1507536450" sldId="263"/>
        </pc:sldMkLst>
        <pc:spChg chg="mod">
          <ac:chgData name="VƯƠNG UY LỰC" userId="11b21b12-cea0-4430-beaf-5bb41a31815d" providerId="ADAL" clId="{B42BF7C7-FD19-45D6-89A6-27539FCF70D2}" dt="2025-08-17T14:43:28.263" v="2053" actId="1076"/>
          <ac:spMkLst>
            <pc:docMk/>
            <pc:sldMk cId="1507536450" sldId="263"/>
            <ac:spMk id="2" creationId="{02A6AFD9-99FE-47E6-51F7-58B8ADE60AAA}"/>
          </ac:spMkLst>
        </pc:spChg>
        <pc:spChg chg="del">
          <ac:chgData name="VƯƠNG UY LỰC" userId="11b21b12-cea0-4430-beaf-5bb41a31815d" providerId="ADAL" clId="{B42BF7C7-FD19-45D6-89A6-27539FCF70D2}" dt="2025-08-17T14:41:32.667" v="2015" actId="478"/>
          <ac:spMkLst>
            <pc:docMk/>
            <pc:sldMk cId="1507536450" sldId="263"/>
            <ac:spMk id="3" creationId="{3F3DB656-CD5F-A27E-5BA8-409649632957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1507536450" sldId="263"/>
            <ac:spMk id="4" creationId="{3231433D-111C-D9EA-0627-83FF1D01C5BB}"/>
          </ac:spMkLst>
        </pc:spChg>
        <pc:spChg chg="mod">
          <ac:chgData name="VƯƠNG UY LỰC" userId="11b21b12-cea0-4430-beaf-5bb41a31815d" providerId="ADAL" clId="{B42BF7C7-FD19-45D6-89A6-27539FCF70D2}" dt="2025-08-18T00:06:44.030" v="2059"/>
          <ac:spMkLst>
            <pc:docMk/>
            <pc:sldMk cId="1507536450" sldId="263"/>
            <ac:spMk id="5" creationId="{B7B5E6A2-C70B-69DD-E14A-85FC56DACAB5}"/>
          </ac:spMkLst>
        </pc:spChg>
        <pc:picChg chg="add mod">
          <ac:chgData name="VƯƠNG UY LỰC" userId="11b21b12-cea0-4430-beaf-5bb41a31815d" providerId="ADAL" clId="{B42BF7C7-FD19-45D6-89A6-27539FCF70D2}" dt="2025-08-17T14:43:26.184" v="2052" actId="1076"/>
          <ac:picMkLst>
            <pc:docMk/>
            <pc:sldMk cId="1507536450" sldId="263"/>
            <ac:picMk id="1026" creationId="{BC9ECAEA-AC82-9CBB-AD52-8AA728FAF415}"/>
          </ac:picMkLst>
        </pc:picChg>
      </pc:sldChg>
      <pc:sldMasterChg chg="setBg">
        <pc:chgData name="VƯƠNG UY LỰC" userId="11b21b12-cea0-4430-beaf-5bb41a31815d" providerId="ADAL" clId="{B42BF7C7-FD19-45D6-89A6-27539FCF70D2}" dt="2025-08-17T11:26:26.829" v="1914"/>
        <pc:sldMasterMkLst>
          <pc:docMk/>
          <pc:sldMasterMk cId="2703785334" sldId="2147483660"/>
        </pc:sldMasterMkLst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C9C3F-6752-4597-9414-9F2069BE5FD2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09664-766D-49F0-A3A9-BA6F62C28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67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F09664-766D-49F0-A3A9-BA6F62C281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55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F09664-766D-49F0-A3A9-BA6F62C281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5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F09664-766D-49F0-A3A9-BA6F62C281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43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F09664-766D-49F0-A3A9-BA6F62C281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91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13EDE-F667-AB13-9FEE-E4C0FBC67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FA9720-915C-D2F2-C3F9-47EDA1486E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99ACF6-B734-C939-D608-217E3DC518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63C414-7AE2-DBB3-4CA6-AF62FE7774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F09664-766D-49F0-A3A9-BA6F62C281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587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F09664-766D-49F0-A3A9-BA6F62C281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0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F5373-1154-4BA3-8CFF-710A1AE260D9}" type="datetime1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32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15414-0B54-4CB9-8F3A-6670D296D842}" type="datetime1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35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B157-D868-4458-9D3A-3938517F34F3}" type="datetime1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8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8013-0403-4616-BF3B-F4D727DB9ADD}" type="datetime1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802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268F-FCC1-4A04-9599-9EFB9AF3685E}" type="datetime1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1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D6BE-9832-4C98-89A1-7A91AE725949}" type="datetime1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7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14E3-0745-4274-843E-1E017F7AAE50}" type="datetime1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132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5217-2BFF-46AB-83B5-B88E1E2416A1}" type="datetime1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33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94C03-F227-4969-BA27-6E2E525A9AD6}" type="datetime1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25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192B-7E62-4DC8-A765-5369ADDC7F44}" type="datetime1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63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CBA0-0819-45DE-92C6-FD3D4AF3E1B1}" type="datetime1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7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162F5-135A-4255-962A-03704A694FA4}" type="datetime1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A6517-6FEC-4431-8A00-D2B404690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78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6.0850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ns.nyu.edu/~lcv/ssim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1162A-8C86-0764-3745-F1AD93A36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0851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F0"/>
                </a:solidFill>
              </a:rPr>
              <a:t>Evaluation Metrics for Images Generated by Generative AI Models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9CC7CE-93D2-8303-0002-A3BB0AE4EF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en-US" dirty="0"/>
              <a:t>Vuong Uy Luc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A3E03-AE66-2CE7-D4C5-FB198F20B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C5A6C-AA6E-4FEA-9EF7-E0DD65F11DE5}" type="datetime1">
              <a:rPr lang="en-US" smtClean="0"/>
              <a:t>8/18/2025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C85668-266C-0687-DCCF-7CA52871B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97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3A312-640A-685D-A93F-FD3345280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3343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Problem in evaluated image generation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805C2-EEF2-FA76-2CDE-BEA44B7C4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581" y="1953444"/>
            <a:ext cx="52578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Evaluating generated images needs to be based on two main factors:</a:t>
            </a:r>
          </a:p>
          <a:p>
            <a:pPr lvl="1" algn="just"/>
            <a:r>
              <a:rPr lang="en-US" sz="2000" b="1" dirty="0"/>
              <a:t>Image quality</a:t>
            </a:r>
            <a:r>
              <a:rPr lang="en-US" sz="2000" dirty="0"/>
              <a:t> – The generated images must be of high quality and similar to the dataset.</a:t>
            </a:r>
          </a:p>
          <a:p>
            <a:pPr lvl="1" algn="just"/>
            <a:r>
              <a:rPr lang="en-US" sz="2000" b="1" dirty="0"/>
              <a:t>Diversity</a:t>
            </a:r>
            <a:r>
              <a:rPr lang="en-US" sz="2000" dirty="0"/>
              <a:t> – The Generator should be able to produce many different images belonging to various classes. If it only generates a few images or images from the same class repeatedly, then it’s not very meaningful.</a:t>
            </a: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FBFC12D-51DE-8BBA-8E69-9D628C8ED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B1C46-082E-44E4-8596-EA2B5E787D20}" type="datetime1">
              <a:rPr lang="en-US" smtClean="0"/>
              <a:t>8/18/2025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8254210-DF2A-368D-A9E4-FF71E00EF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2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49F5D18-DAC9-FE49-E7D4-B0D311A1928D}"/>
              </a:ext>
            </a:extLst>
          </p:cNvPr>
          <p:cNvGrpSpPr/>
          <p:nvPr/>
        </p:nvGrpSpPr>
        <p:grpSpPr>
          <a:xfrm>
            <a:off x="6024003" y="2347471"/>
            <a:ext cx="5413741" cy="2865166"/>
            <a:chOff x="6024003" y="2347471"/>
            <a:chExt cx="5413741" cy="2865166"/>
          </a:xfrm>
        </p:grpSpPr>
        <p:pic>
          <p:nvPicPr>
            <p:cNvPr id="5" name="Picture 4" descr="A close-up of a brain&#10;&#10;AI-generated content may be incorrect.">
              <a:extLst>
                <a:ext uri="{FF2B5EF4-FFF2-40B4-BE49-F238E27FC236}">
                  <a16:creationId xmlns:a16="http://schemas.microsoft.com/office/drawing/2014/main" id="{012C6CC9-8411-C6CF-05B0-619A777D8F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4003" y="2347472"/>
              <a:ext cx="2489670" cy="2495833"/>
            </a:xfrm>
            <a:prstGeom prst="rect">
              <a:avLst/>
            </a:prstGeom>
          </p:spPr>
        </p:pic>
        <p:pic>
          <p:nvPicPr>
            <p:cNvPr id="7" name="Picture 6" descr="A close-up of a round object&#10;&#10;AI-generated content may be incorrect.">
              <a:extLst>
                <a:ext uri="{FF2B5EF4-FFF2-40B4-BE49-F238E27FC236}">
                  <a16:creationId xmlns:a16="http://schemas.microsoft.com/office/drawing/2014/main" id="{54CDC303-9B7A-D159-34FE-6377383A30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8074" y="2347471"/>
              <a:ext cx="2489670" cy="249583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C533B6C-9950-F07A-1B69-D3D8B85292B4}"/>
                </a:ext>
              </a:extLst>
            </p:cNvPr>
            <p:cNvSpPr txBox="1"/>
            <p:nvPr/>
          </p:nvSpPr>
          <p:spPr>
            <a:xfrm>
              <a:off x="6528621" y="4843305"/>
              <a:ext cx="202628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Ground Truth</a:t>
              </a:r>
              <a:r>
                <a:rPr lang="en-US" sz="1800" dirty="0"/>
                <a:t> </a:t>
              </a:r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93E116-C681-6476-9885-E1C7593EA463}"/>
                </a:ext>
              </a:extLst>
            </p:cNvPr>
            <p:cNvSpPr txBox="1"/>
            <p:nvPr/>
          </p:nvSpPr>
          <p:spPr>
            <a:xfrm>
              <a:off x="9179768" y="4843305"/>
              <a:ext cx="202628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Generated  image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5222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DFEC5-F1A9-8B4D-9DC9-0D8980825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FID-</a:t>
            </a:r>
            <a:r>
              <a:rPr lang="en-US" dirty="0" err="1">
                <a:solidFill>
                  <a:srgbClr val="00B0F0"/>
                </a:solidFill>
              </a:rPr>
              <a:t>Frechet</a:t>
            </a:r>
            <a:r>
              <a:rPr lang="en-US" dirty="0">
                <a:solidFill>
                  <a:srgbClr val="00B0F0"/>
                </a:solidFill>
              </a:rPr>
              <a:t> Inception Distance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21612-F53E-32F3-9FCC-E6DFCE619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6069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Compares the distribution of generated images with the distribution of a set of real images.</a:t>
            </a:r>
          </a:p>
          <a:p>
            <a:pPr marL="0" indent="0">
              <a:buNone/>
            </a:pPr>
            <a:r>
              <a:rPr lang="en-US" dirty="0"/>
              <a:t>A lower FID indicates better-quality images (0 is perfect!).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844B475-EC88-B087-64D6-FA7099B3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21A6F-4E77-4D48-B910-79635A5DAB3A}" type="datetime1">
              <a:rPr lang="en-US" smtClean="0"/>
              <a:t>8/18/2025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16C4008-C44B-7A79-135A-52FC5C56D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1FCD67-2B51-60E7-E185-6B3FD8D53D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35" t="4358"/>
          <a:stretch>
            <a:fillRect/>
          </a:stretch>
        </p:blipFill>
        <p:spPr>
          <a:xfrm>
            <a:off x="7098890" y="1560080"/>
            <a:ext cx="4796950" cy="33390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BF0649-8CF6-EE9A-57C2-390ABD2A90B9}"/>
              </a:ext>
            </a:extLst>
          </p:cNvPr>
          <p:cNvSpPr txBox="1"/>
          <p:nvPr/>
        </p:nvSpPr>
        <p:spPr>
          <a:xfrm>
            <a:off x="7539256" y="4899147"/>
            <a:ext cx="4253987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rgbClr val="555555"/>
                </a:solidFill>
                <a:effectLst/>
                <a:latin typeface="Helvetica Neue"/>
              </a:rPr>
              <a:t>Fig 1: Example of How Increased Distortion of an Image Correlates with High FID Score.</a:t>
            </a:r>
            <a:r>
              <a:rPr lang="en-US" sz="1050" dirty="0">
                <a:solidFill>
                  <a:srgbClr val="555555"/>
                </a:solidFill>
                <a:latin typeface="Helvetica Neue"/>
              </a:rPr>
              <a:t>[1]</a:t>
            </a:r>
            <a:br>
              <a:rPr lang="en-US" sz="1050" dirty="0"/>
            </a:br>
            <a:endParaRPr lang="en-US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2E4352-3213-A4EC-79AA-4621CB4D8F51}"/>
                  </a:ext>
                </a:extLst>
              </p:cNvPr>
              <p:cNvSpPr txBox="1"/>
              <p:nvPr/>
            </p:nvSpPr>
            <p:spPr>
              <a:xfrm>
                <a:off x="398757" y="4800401"/>
                <a:ext cx="6802730" cy="387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ts val="1200"/>
                  </a:lnSpc>
                  <a:spcAft>
                    <a:spcPts val="11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𝒩</m:t>
                              </m:r>
                              <m:r>
                                <a:rPr lang="en-US" sz="20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𝜇</m:t>
                              </m:r>
                              <m:r>
                                <a:rPr lang="en-US" sz="20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Σ</m:t>
                              </m:r>
                              <m:r>
                                <a:rPr lang="en-US" sz="20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),</m:t>
                              </m:r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𝒩</m:t>
                              </m:r>
                              <m:d>
                                <m:d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𝜇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Σ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0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𝜇</m:t>
                              </m:r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sz="20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0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000"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Σ</m:t>
                          </m:r>
                          <m:r>
                            <a:rPr lang="en-US" sz="20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Σ</m:t>
                              </m:r>
                            </m:e>
                            <m:sup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2000"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Σ</m:t>
                                  </m:r>
                                  <m:sSup>
                                    <m:sSupPr>
                                      <m:ctrlP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Σ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000"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e>
                      </m:d>
                    </m:oMath>
                  </m:oMathPara>
                </a14:m>
                <a:endParaRPr lang="en-US" sz="2000" dirty="0">
                  <a:effectLst/>
                  <a:latin typeface="Georgia" panose="02040502050405020303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2E4352-3213-A4EC-79AA-4621CB4D8F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757" y="4800401"/>
                <a:ext cx="6802730" cy="387286"/>
              </a:xfrm>
              <a:prstGeom prst="rect">
                <a:avLst/>
              </a:prstGeom>
              <a:blipFill>
                <a:blip r:embed="rId4"/>
                <a:stretch>
                  <a:fillRect t="-5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4140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9C7EB-63F2-4968-9817-8882FD493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SSIM-Structural Similarity Index Measurement</a:t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2725A4-9753-0FFE-D5A8-413A32C7216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2813" y="1817245"/>
                <a:ext cx="7145215" cy="43513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Based on three parameters for comparison</a:t>
                </a:r>
              </a:p>
              <a:p>
                <a:pPr lvl="1"/>
                <a:r>
                  <a:rPr lang="en-US" dirty="0"/>
                  <a:t>Luminance</a:t>
                </a:r>
              </a:p>
              <a:p>
                <a:pPr lvl="1"/>
                <a:r>
                  <a:rPr lang="en-US" dirty="0"/>
                  <a:t>Contrast</a:t>
                </a:r>
              </a:p>
              <a:p>
                <a:pPr lvl="1"/>
                <a:r>
                  <a:rPr lang="en-US" dirty="0"/>
                  <a:t>Structure</a:t>
                </a:r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SSIM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)=[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>
                          <a:latin typeface="Cambria Math" panose="02040503050406030204" pitchFamily="18" charset="0"/>
                        </a:rPr>
                        <m:t>⋅[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r>
                        <a:rPr lang="en-US">
                          <a:latin typeface="Cambria Math" panose="02040503050406030204" pitchFamily="18" charset="0"/>
                        </a:rPr>
                        <m:t>⋅[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2725A4-9753-0FFE-D5A8-413A32C721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2813" y="1817245"/>
                <a:ext cx="7145215" cy="4351338"/>
              </a:xfrm>
              <a:blipFill>
                <a:blip r:embed="rId3"/>
                <a:stretch>
                  <a:fillRect l="-1706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7CFF112-FE46-AA14-575A-F8B873999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DCE7-C766-4669-A854-A3F26077EFFB}" type="datetime1">
              <a:rPr lang="en-US" smtClean="0"/>
              <a:t>8/18/2025</a:t>
            </a:fld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346AF83-7CFF-7D35-C943-A90AB5119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6C72B4-2B78-B9C7-4327-3EA921306130}"/>
              </a:ext>
            </a:extLst>
          </p:cNvPr>
          <p:cNvSpPr txBox="1"/>
          <p:nvPr/>
        </p:nvSpPr>
        <p:spPr>
          <a:xfrm>
            <a:off x="322019" y="4598923"/>
            <a:ext cx="657115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dirty="0"/>
              <a:t>SSIM ranges from </a:t>
            </a:r>
            <a:r>
              <a:rPr lang="en-US" sz="2800" b="1" dirty="0"/>
              <a:t>-1 to 1</a:t>
            </a:r>
            <a:r>
              <a:rPr lang="en-US" sz="2800" dirty="0"/>
              <a:t>, reaching a value of </a:t>
            </a:r>
            <a:r>
              <a:rPr lang="en-US" sz="2800" b="1" dirty="0"/>
              <a:t>1</a:t>
            </a:r>
            <a:r>
              <a:rPr lang="en-US" sz="2800" dirty="0"/>
              <a:t> when the two datasets are identical. The higher the SSIM value, the better the model’s performance.</a:t>
            </a:r>
          </a:p>
        </p:txBody>
      </p:sp>
      <p:pic>
        <p:nvPicPr>
          <p:cNvPr id="6" name="Picture 5" descr="A diagram of a child's face&#10;&#10;AI-generated content may be incorrect.">
            <a:extLst>
              <a:ext uri="{FF2B5EF4-FFF2-40B4-BE49-F238E27FC236}">
                <a16:creationId xmlns:a16="http://schemas.microsoft.com/office/drawing/2014/main" id="{C7AB3BB7-3993-C5C1-C4A1-93708594E9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837" y="1825625"/>
            <a:ext cx="4786563" cy="37863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478CEA-5970-E616-7C9D-7E4E0EDBFDB3}"/>
              </a:ext>
            </a:extLst>
          </p:cNvPr>
          <p:cNvSpPr txBox="1"/>
          <p:nvPr/>
        </p:nvSpPr>
        <p:spPr>
          <a:xfrm>
            <a:off x="7127631" y="589287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Fig2. demonstrates the SSIM index map [2]</a:t>
            </a:r>
          </a:p>
        </p:txBody>
      </p:sp>
    </p:spTree>
    <p:extLst>
      <p:ext uri="{BB962C8B-B14F-4D97-AF65-F5344CB8AC3E}">
        <p14:creationId xmlns:p14="http://schemas.microsoft.com/office/powerpoint/2010/main" val="2010990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BE393-E1D9-A7CD-4F99-442267D2C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PSNR: Peak Signal-to-Noise Ratio</a:t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F3A05-BBB3-17BA-528C-8857F49FC9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502980"/>
            <a:ext cx="7098323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/>
              <a:t>PSNR is used to calculate the ratio between the maximum possible signal power and the power of the distorting noise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/>
              <a:t>PSNR is measured in decibels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70874522-780A-3CF5-8F5F-964CE220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8F05D-8F9E-4997-B9B6-EAF49887ED94}" type="datetime1">
              <a:rPr lang="en-US" smtClean="0"/>
              <a:t>8/18/2025</a:t>
            </a:fld>
            <a:endParaRPr lang="en-US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6E03856-C18C-C401-594B-23E52B2B3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C892D1-DC1A-79DB-4F33-520D48CCB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6725" y="1329031"/>
            <a:ext cx="4845275" cy="327880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74C5946-BC5D-248B-F500-63D86CE06CE4}"/>
              </a:ext>
            </a:extLst>
          </p:cNvPr>
          <p:cNvSpPr txBox="1"/>
          <p:nvPr/>
        </p:nvSpPr>
        <p:spPr>
          <a:xfrm>
            <a:off x="7221416" y="4607836"/>
            <a:ext cx="6137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Aptos (Body)"/>
              </a:rPr>
              <a:t>Fig 3. Illustration of the PSNR measure</a:t>
            </a:r>
            <a:r>
              <a:rPr lang="en-US" dirty="0">
                <a:solidFill>
                  <a:srgbClr val="000000"/>
                </a:solidFill>
                <a:latin typeface="Aptos (Body)"/>
              </a:rPr>
              <a:t>[3]</a:t>
            </a:r>
            <a:endParaRPr lang="en-US" dirty="0">
              <a:latin typeface="Aptos (Body)"/>
            </a:endParaRPr>
          </a:p>
        </p:txBody>
      </p:sp>
    </p:spTree>
    <p:extLst>
      <p:ext uri="{BB962C8B-B14F-4D97-AF65-F5344CB8AC3E}">
        <p14:creationId xmlns:p14="http://schemas.microsoft.com/office/powerpoint/2010/main" val="4284723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B9B70B-478F-11CB-9B82-BE67F2A5B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29827-4903-AD40-9E2A-76CE176FC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PSNR: Peak Signal-to-Noise Ratio</a:t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BEA79A-9ACC-C5E2-6005-DCCDBC84EB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9468" y="3803905"/>
                <a:ext cx="11893063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Mean Squared Error (MSE) between two images such as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ˆ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acc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is defined as:</a:t>
                </a:r>
              </a:p>
              <a:p>
                <a:pPr marL="0" indent="0">
                  <a:buNone/>
                </a:pPr>
                <a:endParaRPr lang="en-US" sz="24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i="1"/>
                        <m:t> </m:t>
                      </m:r>
                      <m:r>
                        <m:rPr>
                          <m:nor/>
                        </m:rPr>
                        <a:rPr lang="en-US" sz="2400"/>
                        <m:t>MSE</m:t>
                      </m:r>
                      <m:r>
                        <m:rPr>
                          <m:nor/>
                        </m:rPr>
                        <a:rPr lang="en-US" sz="2400" i="1"/>
                        <m:t> 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𝑀𝑁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𝑀</m:t>
                          </m:r>
                        </m:sup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 </m:t>
                          </m:r>
                        </m:e>
                      </m:nary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 </m:t>
                          </m:r>
                        </m:e>
                      </m:nary>
                      <m:r>
                        <a:rPr lang="en-US" sz="2400">
                          <a:latin typeface="Cambria Math" panose="02040503050406030204" pitchFamily="18" charset="0"/>
                        </a:rPr>
                        <m:t>[</m:t>
                      </m:r>
                      <m:acc>
                        <m:accPr>
                          <m:chr m:val="ˆ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BEA79A-9ACC-C5E2-6005-DCCDBC84EB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9468" y="3803905"/>
                <a:ext cx="11893063" cy="4351338"/>
              </a:xfrm>
              <a:blipFill>
                <a:blip r:embed="rId3"/>
                <a:stretch>
                  <a:fillRect l="-821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450104C1-4555-61BD-8195-D9E6D96E0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BB4E-F40F-4B01-9522-C2D7B0F9F575}" type="datetime1">
              <a:rPr lang="en-US" smtClean="0"/>
              <a:t>8/18/2025</a:t>
            </a:fld>
            <a:endParaRPr lang="en-US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DE3618F-620E-C9EB-526D-7A7262783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3F4D65-E1EE-4037-8AAF-6245B8218BDF}"/>
              </a:ext>
            </a:extLst>
          </p:cNvPr>
          <p:cNvSpPr txBox="1"/>
          <p:nvPr/>
        </p:nvSpPr>
        <p:spPr>
          <a:xfrm>
            <a:off x="140674" y="2879933"/>
            <a:ext cx="94605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Here, </a:t>
            </a:r>
            <a:r>
              <a:rPr lang="en-US" sz="2400" dirty="0" err="1"/>
              <a:t>peakval</a:t>
            </a:r>
            <a:r>
              <a:rPr lang="en-US" sz="2400" dirty="0"/>
              <a:t> (Peak Value) is the maximum in the image data </a:t>
            </a:r>
          </a:p>
          <a:p>
            <a:r>
              <a:rPr lang="en-US" sz="2400" i="1" dirty="0"/>
              <a:t>	</a:t>
            </a:r>
            <a:r>
              <a:rPr lang="en-US" i="1" dirty="0"/>
              <a:t>Ex: 8-bit unsigned integer data type, the </a:t>
            </a:r>
            <a:r>
              <a:rPr lang="en-US" i="1" dirty="0" err="1"/>
              <a:t>peakval</a:t>
            </a:r>
            <a:r>
              <a:rPr lang="en-US" i="1" dirty="0"/>
              <a:t> is 255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34FF912-E7CC-2E29-66D8-4ED6D7923CC8}"/>
                  </a:ext>
                </a:extLst>
              </p:cNvPr>
              <p:cNvSpPr txBox="1"/>
              <p:nvPr/>
            </p:nvSpPr>
            <p:spPr>
              <a:xfrm>
                <a:off x="3974122" y="2197686"/>
                <a:ext cx="6096000" cy="278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ts val="1200"/>
                  </a:lnSpc>
                  <a:spcAft>
                    <a:spcPts val="1100"/>
                  </a:spcAft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t-EE" sz="2400" smtClean="0"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PSNR</m:t>
                    </m:r>
                    <m:r>
                      <a:rPr lang="et-EE" sz="2400" smtClean="0"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=10</m:t>
                    </m:r>
                    <m:sSub>
                      <m:sSub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t-EE" sz="240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log</m:t>
                        </m:r>
                      </m:e>
                      <m:sub>
                        <m:r>
                          <a:rPr lang="et-EE" sz="2400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sub>
                    </m:sSub>
                    <m:r>
                      <a:rPr lang="en-US" sz="2400" b="0" i="0" smtClean="0"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((</m:t>
                    </m:r>
                  </m:oMath>
                </a14:m>
                <a:r>
                  <a:rPr lang="et-EE" sz="2400" dirty="0">
                    <a:effectLst/>
                    <a:latin typeface="Georgia" panose="02040502050405020303" pitchFamily="18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peakval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t-EE" sz="2400" i="1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t-EE" sz="2400"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t-EE" sz="2400"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t-EE" sz="2400"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MSE</m:t>
                    </m:r>
                    <m:r>
                      <a:rPr lang="en-US" sz="2400" b="0" i="0" smtClean="0"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2400" dirty="0">
                  <a:effectLst/>
                  <a:latin typeface="Georgia" panose="02040502050405020303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34FF912-E7CC-2E29-66D8-4ED6D7923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4122" y="2197686"/>
                <a:ext cx="6096000" cy="278666"/>
              </a:xfrm>
              <a:prstGeom prst="rect">
                <a:avLst/>
              </a:prstGeom>
              <a:blipFill>
                <a:blip r:embed="rId4"/>
                <a:stretch>
                  <a:fillRect l="-300" t="-282222" b="-3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61649B9-D967-85F7-4AE5-D35B954D899A}"/>
              </a:ext>
            </a:extLst>
          </p:cNvPr>
          <p:cNvSpPr txBox="1"/>
          <p:nvPr/>
        </p:nvSpPr>
        <p:spPr>
          <a:xfrm>
            <a:off x="140675" y="1321356"/>
            <a:ext cx="91440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n-US" sz="2400" dirty="0"/>
              <a:t>The PSNR is usually calculated as the logarithm term </a:t>
            </a:r>
          </a:p>
        </p:txBody>
      </p:sp>
    </p:spTree>
    <p:extLst>
      <p:ext uri="{BB962C8B-B14F-4D97-AF65-F5344CB8AC3E}">
        <p14:creationId xmlns:p14="http://schemas.microsoft.com/office/powerpoint/2010/main" val="1775301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3D4B8-69A4-B357-C6F4-9B25E4211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416C6-D9A5-7B3D-2CD9-EA1099BE6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85" y="1825625"/>
            <a:ext cx="1125415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555555"/>
                </a:solidFill>
                <a:latin typeface="Aptos (Body)"/>
              </a:rPr>
              <a:t>[1] </a:t>
            </a:r>
            <a:r>
              <a:rPr lang="en-US" dirty="0">
                <a:latin typeface="Aptos (Body)"/>
              </a:rPr>
              <a:t>Heusel, M., Ramsauer, H., </a:t>
            </a:r>
            <a:r>
              <a:rPr lang="en-US" dirty="0" err="1">
                <a:latin typeface="Aptos (Body)"/>
              </a:rPr>
              <a:t>Unterthiner</a:t>
            </a:r>
            <a:r>
              <a:rPr lang="en-US" dirty="0">
                <a:latin typeface="Aptos (Body)"/>
              </a:rPr>
              <a:t>, T., Nessler, B., &amp; Hochreiter, S. (2017). </a:t>
            </a:r>
            <a:r>
              <a:rPr lang="en-US" i="1" dirty="0">
                <a:latin typeface="Aptos (Body)"/>
              </a:rPr>
              <a:t>GANs Trained by a Two Time-Scale Update Rule Converge to a Local Nash Equilibrium</a:t>
            </a:r>
            <a:r>
              <a:rPr lang="en-US" dirty="0">
                <a:latin typeface="Aptos (Body)"/>
              </a:rPr>
              <a:t>. </a:t>
            </a:r>
            <a:r>
              <a:rPr lang="en-US" dirty="0" err="1">
                <a:latin typeface="Aptos (Body)"/>
              </a:rPr>
              <a:t>arXiv</a:t>
            </a:r>
            <a:r>
              <a:rPr lang="en-US" dirty="0">
                <a:latin typeface="Aptos (Body)"/>
              </a:rPr>
              <a:t>. </a:t>
            </a:r>
            <a:r>
              <a:rPr lang="en-US" dirty="0">
                <a:latin typeface="Aptos (Body)"/>
                <a:hlinkClick r:id="rId3"/>
              </a:rPr>
              <a:t>https://arxiv.org/abs/1706.08500</a:t>
            </a:r>
            <a:endParaRPr lang="en-US" dirty="0">
              <a:latin typeface="Aptos (Body)"/>
            </a:endParaRPr>
          </a:p>
          <a:p>
            <a:pPr marL="0" indent="0">
              <a:buNone/>
            </a:pPr>
            <a:r>
              <a:rPr lang="en-US" dirty="0">
                <a:solidFill>
                  <a:srgbClr val="555555"/>
                </a:solidFill>
                <a:latin typeface="Aptos (Body)"/>
              </a:rPr>
              <a:t>[2] </a:t>
            </a:r>
            <a:r>
              <a:rPr lang="en-US" dirty="0">
                <a:latin typeface="Aptos (Body)"/>
              </a:rPr>
              <a:t>Zhou Wang, Alan C. </a:t>
            </a:r>
            <a:r>
              <a:rPr lang="en-US" dirty="0" err="1">
                <a:latin typeface="Aptos (Body)"/>
              </a:rPr>
              <a:t>Bovik</a:t>
            </a:r>
            <a:r>
              <a:rPr lang="en-US" dirty="0">
                <a:latin typeface="Aptos (Body)"/>
              </a:rPr>
              <a:t>, Hamid R. Sheikh and Eero P. Simoncelli, (2011,Feb. 11), The SSIM Index for Image Quality Assessment, </a:t>
            </a:r>
            <a:r>
              <a:rPr lang="en-US" dirty="0">
                <a:solidFill>
                  <a:srgbClr val="555555"/>
                </a:solidFill>
                <a:latin typeface="Aptos (Body)"/>
                <a:hlinkClick r:id="rId4"/>
              </a:rPr>
              <a:t>https://www.cns.nyu.edu/~lcv/ssim/</a:t>
            </a:r>
            <a:endParaRPr lang="en-US" dirty="0">
              <a:solidFill>
                <a:srgbClr val="555555"/>
              </a:solidFill>
              <a:latin typeface="Aptos (Body)"/>
            </a:endParaRPr>
          </a:p>
          <a:p>
            <a:pPr marL="0" indent="0">
              <a:buNone/>
            </a:pPr>
            <a:r>
              <a:rPr lang="en-US" dirty="0">
                <a:solidFill>
                  <a:srgbClr val="555555"/>
                </a:solidFill>
                <a:latin typeface="Aptos (Body)"/>
              </a:rPr>
              <a:t>[3]</a:t>
            </a:r>
            <a:r>
              <a:rPr lang="en-US" dirty="0">
                <a:latin typeface="Aptos (Body)"/>
              </a:rPr>
              <a:t> </a:t>
            </a:r>
            <a:r>
              <a:rPr lang="en-US" i="1" dirty="0">
                <a:latin typeface="Aptos (Body)"/>
              </a:rPr>
              <a:t>Todd Veldhuizen , 1998 , </a:t>
            </a:r>
            <a:r>
              <a:rPr lang="en-US" dirty="0">
                <a:latin typeface="Aptos (Body)"/>
              </a:rPr>
              <a:t>Measures of image quality </a:t>
            </a:r>
            <a:r>
              <a:rPr lang="en-US" dirty="0">
                <a:solidFill>
                  <a:srgbClr val="555555"/>
                </a:solidFill>
                <a:latin typeface="Aptos (Body)"/>
              </a:rPr>
              <a:t>https://homepages.inf.ed.ac.uk/rbf/CVonline/LOCAL_COPIES/VELDHUIZEN/node18.html</a:t>
            </a:r>
            <a:endParaRPr lang="en-US" dirty="0">
              <a:latin typeface="Aptos (Body)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CF950-6F1C-EAAA-DE7F-C015E5887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CBAF6-C137-48FD-BAF4-A9CE840D7615}" type="datetime1">
              <a:rPr lang="en-US" smtClean="0"/>
              <a:t>8/18/2025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9D2962-0B37-17D4-7A11-B35A528D2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68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6AFD9-99FE-47E6-51F7-58B8ADE60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998172"/>
            <a:ext cx="10515600" cy="1325563"/>
          </a:xfrm>
        </p:spPr>
        <p:txBody>
          <a:bodyPr/>
          <a:lstStyle/>
          <a:p>
            <a:r>
              <a:rPr lang="en-US" dirty="0"/>
              <a:t>Thank you for listening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1433D-111C-D9EA-0627-83FF1D01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8013-0403-4616-BF3B-F4D727DB9ADD}" type="datetime1">
              <a:rPr lang="en-US" smtClean="0"/>
              <a:t>8/18/2025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B5E6A2-C70B-69DD-E14A-85FC56DAC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A6517-6FEC-4431-8A00-D2B404690D83}" type="slidenum">
              <a:rPr lang="en-US" smtClean="0"/>
              <a:t>8</a:t>
            </a:fld>
            <a:endParaRPr lang="en-US"/>
          </a:p>
        </p:txBody>
      </p:sp>
      <p:pic>
        <p:nvPicPr>
          <p:cNvPr id="1026" name="Picture 2" descr="Minion Thank You GIFs | Tenor">
            <a:extLst>
              <a:ext uri="{FF2B5EF4-FFF2-40B4-BE49-F238E27FC236}">
                <a16:creationId xmlns:a16="http://schemas.microsoft.com/office/drawing/2014/main" id="{BC9ECAEA-AC82-9CBB-AD52-8AA728FAF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62" y="2228849"/>
            <a:ext cx="3368919" cy="336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536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327</TotalTime>
  <Words>542</Words>
  <Application>Microsoft Office PowerPoint</Application>
  <PresentationFormat>Widescreen</PresentationFormat>
  <Paragraphs>62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Aptos</vt:lpstr>
      <vt:lpstr>Aptos (Body)</vt:lpstr>
      <vt:lpstr>Arial</vt:lpstr>
      <vt:lpstr>Calibri</vt:lpstr>
      <vt:lpstr>Calibri Light</vt:lpstr>
      <vt:lpstr>Cambria Math</vt:lpstr>
      <vt:lpstr>Georgia</vt:lpstr>
      <vt:lpstr>Helvetica Neue</vt:lpstr>
      <vt:lpstr>Office 2013 - 2022 Theme</vt:lpstr>
      <vt:lpstr>Evaluation Metrics for Images Generated by Generative AI Models</vt:lpstr>
      <vt:lpstr>Problem in evaluated image generation </vt:lpstr>
      <vt:lpstr>FID-Frechet Inception Distance</vt:lpstr>
      <vt:lpstr>SSIM-Structural Similarity Index Measurement </vt:lpstr>
      <vt:lpstr>PSNR: Peak Signal-to-Noise Ratio </vt:lpstr>
      <vt:lpstr>PSNR: Peak Signal-to-Noise Ratio </vt:lpstr>
      <vt:lpstr>REFERENCES</vt:lpstr>
      <vt:lpstr>Thank you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VƯƠNG UY LỰC</dc:creator>
  <cp:lastModifiedBy>VƯƠNG UY LỰC</cp:lastModifiedBy>
  <cp:revision>1</cp:revision>
  <dcterms:created xsi:type="dcterms:W3CDTF">2025-08-15T12:02:34Z</dcterms:created>
  <dcterms:modified xsi:type="dcterms:W3CDTF">2025-08-18T00:10:21Z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2025-08-16T14:58:07Z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0d60bea1-976e-431d-bc50-e44ea190e416</vt:lpwstr>
  </property>
  <property fmtid="{D5CDD505-2E9C-101B-9397-08002B2CF9AE}" pid="7" name="MSIP_Label_defa4170-0d19-0005-0004-bc88714345d2_ActionId">
    <vt:lpwstr>3979b9fe-181d-4c4b-9d02-37e596598849</vt:lpwstr>
  </property>
  <property fmtid="{D5CDD505-2E9C-101B-9397-08002B2CF9AE}" pid="8" name="MSIP_Label_defa4170-0d19-0005-0004-bc88714345d2_ContentBits">
    <vt:lpwstr>0</vt:lpwstr>
  </property>
  <property fmtid="{D5CDD505-2E9C-101B-9397-08002B2CF9AE}" pid="9" name="MSIP_Label_defa4170-0d19-0005-0004-bc88714345d2_Tag">
    <vt:lpwstr>10, 3, 0, 1</vt:lpwstr>
  </property>
</Properties>
</file>