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drawings/drawing3.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4" r:id="rId1"/>
  </p:sldMasterIdLst>
  <p:notesMasterIdLst>
    <p:notesMasterId r:id="rId17"/>
  </p:notesMasterIdLst>
  <p:sldIdLst>
    <p:sldId id="343" r:id="rId2"/>
    <p:sldId id="288" r:id="rId3"/>
    <p:sldId id="340" r:id="rId4"/>
    <p:sldId id="339" r:id="rId5"/>
    <p:sldId id="318" r:id="rId6"/>
    <p:sldId id="327" r:id="rId7"/>
    <p:sldId id="326" r:id="rId8"/>
    <p:sldId id="321" r:id="rId9"/>
    <p:sldId id="342" r:id="rId10"/>
    <p:sldId id="344" r:id="rId11"/>
    <p:sldId id="312" r:id="rId12"/>
    <p:sldId id="314" r:id="rId13"/>
    <p:sldId id="315" r:id="rId14"/>
    <p:sldId id="303" r:id="rId15"/>
    <p:sldId id="346" r:id="rId16"/>
  </p:sldIdLst>
  <p:sldSz cx="12192000" cy="6858000"/>
  <p:notesSz cx="6858000" cy="9144000"/>
  <p:embeddedFontLst>
    <p:embeddedFont>
      <p:font typeface="Cambria Math" panose="02040503050406030204" pitchFamily="18" charset="0"/>
      <p:regular r:id="rId18"/>
    </p:embeddedFont>
    <p:embeddedFont>
      <p:font typeface="Montserrat" panose="00000500000000000000" pitchFamily="2" charset="-52"/>
      <p:regular r:id="rId19"/>
      <p:bold r:id="rId20"/>
      <p:italic r:id="rId21"/>
      <p:boldItalic r:id="rId22"/>
    </p:embeddedFont>
  </p:embeddedFont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2A"/>
    <a:srgbClr val="FF7300"/>
    <a:srgbClr val="0055BB"/>
    <a:srgbClr val="0061AF"/>
    <a:srgbClr val="8F9092"/>
    <a:srgbClr val="DDDEDE"/>
    <a:srgbClr val="222A3F"/>
    <a:srgbClr val="00BB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889" autoAdjust="0"/>
  </p:normalViewPr>
  <p:slideViewPr>
    <p:cSldViewPr snapToGrid="0" showGuides="1">
      <p:cViewPr varScale="1">
        <p:scale>
          <a:sx n="62" d="100"/>
          <a:sy n="62" d="100"/>
        </p:scale>
        <p:origin x="1402" y="43"/>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s>
</file>

<file path=ppt/charts/_rels/chart1.xml.rels><?xml version="1.0" encoding="UTF-8" standalone="yes"?>
<Relationships xmlns="http://schemas.openxmlformats.org/package/2006/relationships"><Relationship Id="rId3" Type="http://schemas.openxmlformats.org/officeDocument/2006/relationships/oleObject" Target="file:///C:\Users\lydac\Desktop\Simulation%20proton%20beam\&#1050;&#1091;&#1088;.&#1088;&#1072;&#1073;&#1086;&#1090;&#107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lydac\Desktop\Simulation%20proton%20beam\&#1050;&#1091;&#1088;.&#1088;&#1072;&#1073;&#1086;&#1090;&#1072;%20-%20Copy%20(4).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lydac\Desktop\Simulation%20proton%20beam\&#1050;&#1091;&#1088;.&#1088;&#1072;&#1073;&#1086;&#1090;&#1072;%20-%20Copy%20(4).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lydac\Desktop\Simulation%20proton%20beam\&#1050;&#1091;&#1088;.&#1088;&#1072;&#1073;&#1086;&#1090;&#1072;%20-%20Copy%20(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vi-V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650877554390477"/>
          <c:y val="8.5295482567612893E-2"/>
          <c:w val="0.82193191262836662"/>
          <c:h val="0.75461814036669106"/>
        </c:manualLayout>
      </c:layout>
      <c:scatterChart>
        <c:scatterStyle val="smoothMarker"/>
        <c:varyColors val="0"/>
        <c:ser>
          <c:idx val="0"/>
          <c:order val="0"/>
          <c:spPr>
            <a:ln w="19050" cap="rnd">
              <a:solidFill>
                <a:schemeClr val="accent1"/>
              </a:solidFill>
              <a:round/>
            </a:ln>
            <a:effectLst/>
          </c:spPr>
          <c:marker>
            <c:symbol val="none"/>
          </c:marker>
          <c:xVal>
            <c:numRef>
              <c:f>'Поперечное распределение пучка '!$A$2:$A$204</c:f>
              <c:numCache>
                <c:formatCode>0.00</c:formatCode>
                <c:ptCount val="203"/>
                <c:pt idx="0">
                  <c:v>-5</c:v>
                </c:pt>
                <c:pt idx="1">
                  <c:v>-4.9751243781094532</c:v>
                </c:pt>
                <c:pt idx="2">
                  <c:v>-4.9251243781094534</c:v>
                </c:pt>
                <c:pt idx="3">
                  <c:v>-4.8753731343283588</c:v>
                </c:pt>
                <c:pt idx="4">
                  <c:v>-4.8256218905472643</c:v>
                </c:pt>
                <c:pt idx="5">
                  <c:v>-4.7758706467661698</c:v>
                </c:pt>
                <c:pt idx="6">
                  <c:v>-4.7261194029850753</c:v>
                </c:pt>
                <c:pt idx="7">
                  <c:v>-4.6763681592039807</c:v>
                </c:pt>
                <c:pt idx="8">
                  <c:v>-4.6266169154228862</c:v>
                </c:pt>
                <c:pt idx="9">
                  <c:v>-4.5768656716417917</c:v>
                </c:pt>
                <c:pt idx="10">
                  <c:v>-4.5271144278606972</c:v>
                </c:pt>
                <c:pt idx="11">
                  <c:v>-4.4773631840796027</c:v>
                </c:pt>
                <c:pt idx="12">
                  <c:v>-4.4276119402985081</c:v>
                </c:pt>
                <c:pt idx="13">
                  <c:v>-4.3778606965174136</c:v>
                </c:pt>
                <c:pt idx="14">
                  <c:v>-4.3281094527363191</c:v>
                </c:pt>
                <c:pt idx="15">
                  <c:v>-4.2783582089552246</c:v>
                </c:pt>
                <c:pt idx="16">
                  <c:v>-4.22860696517413</c:v>
                </c:pt>
                <c:pt idx="17">
                  <c:v>-4.1788557213930355</c:v>
                </c:pt>
                <c:pt idx="18">
                  <c:v>-4.129104477611941</c:v>
                </c:pt>
                <c:pt idx="19">
                  <c:v>-4.0793532338308465</c:v>
                </c:pt>
                <c:pt idx="20">
                  <c:v>-4.0296019900497519</c:v>
                </c:pt>
                <c:pt idx="21">
                  <c:v>-3.9798507462686574</c:v>
                </c:pt>
                <c:pt idx="22">
                  <c:v>-3.9300995024875629</c:v>
                </c:pt>
                <c:pt idx="23">
                  <c:v>-3.8803482587064684</c:v>
                </c:pt>
                <c:pt idx="24">
                  <c:v>-3.8305970149253739</c:v>
                </c:pt>
                <c:pt idx="25">
                  <c:v>-3.7808457711442793</c:v>
                </c:pt>
                <c:pt idx="26">
                  <c:v>-3.7310945273631848</c:v>
                </c:pt>
                <c:pt idx="27">
                  <c:v>-3.6813432835820903</c:v>
                </c:pt>
                <c:pt idx="28">
                  <c:v>-3.6315920398009958</c:v>
                </c:pt>
                <c:pt idx="29">
                  <c:v>-3.5818407960199012</c:v>
                </c:pt>
                <c:pt idx="30">
                  <c:v>-3.5320895522388067</c:v>
                </c:pt>
                <c:pt idx="31">
                  <c:v>-3.4823383084577122</c:v>
                </c:pt>
                <c:pt idx="32">
                  <c:v>-3.4325870646766177</c:v>
                </c:pt>
                <c:pt idx="33">
                  <c:v>-3.3828358208955231</c:v>
                </c:pt>
                <c:pt idx="34">
                  <c:v>-3.3330845771144286</c:v>
                </c:pt>
                <c:pt idx="35">
                  <c:v>-3.2833333333333341</c:v>
                </c:pt>
                <c:pt idx="36">
                  <c:v>-3.2335820895522396</c:v>
                </c:pt>
                <c:pt idx="37">
                  <c:v>-3.1838308457711451</c:v>
                </c:pt>
                <c:pt idx="38">
                  <c:v>-3.1340796019900505</c:v>
                </c:pt>
                <c:pt idx="39">
                  <c:v>-3.084328358208956</c:v>
                </c:pt>
                <c:pt idx="40">
                  <c:v>-3.0345771144278615</c:v>
                </c:pt>
                <c:pt idx="41">
                  <c:v>-2.984825870646767</c:v>
                </c:pt>
                <c:pt idx="42">
                  <c:v>-2.9350746268656724</c:v>
                </c:pt>
                <c:pt idx="43">
                  <c:v>-2.8853233830845779</c:v>
                </c:pt>
                <c:pt idx="44">
                  <c:v>-2.8355721393034834</c:v>
                </c:pt>
                <c:pt idx="45">
                  <c:v>-2.7858208955223889</c:v>
                </c:pt>
                <c:pt idx="46">
                  <c:v>-2.7360696517412944</c:v>
                </c:pt>
                <c:pt idx="47">
                  <c:v>-2.6863184079601998</c:v>
                </c:pt>
                <c:pt idx="48">
                  <c:v>-2.6365671641791053</c:v>
                </c:pt>
                <c:pt idx="49">
                  <c:v>-2.5868159203980108</c:v>
                </c:pt>
                <c:pt idx="50">
                  <c:v>-2.5370646766169163</c:v>
                </c:pt>
                <c:pt idx="51">
                  <c:v>-2.4873134328358217</c:v>
                </c:pt>
                <c:pt idx="52">
                  <c:v>-2.4375621890547272</c:v>
                </c:pt>
                <c:pt idx="53">
                  <c:v>-2.3878109452736327</c:v>
                </c:pt>
                <c:pt idx="54">
                  <c:v>-2.3380597014925382</c:v>
                </c:pt>
                <c:pt idx="55">
                  <c:v>-2.2883084577114436</c:v>
                </c:pt>
                <c:pt idx="56">
                  <c:v>-2.2385572139303491</c:v>
                </c:pt>
                <c:pt idx="57">
                  <c:v>-2.1888059701492546</c:v>
                </c:pt>
                <c:pt idx="58">
                  <c:v>-2.1390547263681601</c:v>
                </c:pt>
                <c:pt idx="59">
                  <c:v>-2.0893034825870656</c:v>
                </c:pt>
                <c:pt idx="60">
                  <c:v>-2.039552238805971</c:v>
                </c:pt>
                <c:pt idx="61">
                  <c:v>-1.9898009950248765</c:v>
                </c:pt>
                <c:pt idx="62">
                  <c:v>-1.940049751243782</c:v>
                </c:pt>
                <c:pt idx="63">
                  <c:v>-1.8902985074626875</c:v>
                </c:pt>
                <c:pt idx="64">
                  <c:v>-1.8405472636815929</c:v>
                </c:pt>
                <c:pt idx="65">
                  <c:v>-1.7907960199004984</c:v>
                </c:pt>
                <c:pt idx="66">
                  <c:v>-1.7410447761194039</c:v>
                </c:pt>
                <c:pt idx="67">
                  <c:v>-1.6912935323383094</c:v>
                </c:pt>
                <c:pt idx="68">
                  <c:v>-1.6415422885572148</c:v>
                </c:pt>
                <c:pt idx="69">
                  <c:v>-1.5917910447761203</c:v>
                </c:pt>
                <c:pt idx="70">
                  <c:v>-1.5420398009950258</c:v>
                </c:pt>
                <c:pt idx="71">
                  <c:v>-1.4922885572139313</c:v>
                </c:pt>
                <c:pt idx="72">
                  <c:v>-1.4425373134328368</c:v>
                </c:pt>
                <c:pt idx="73">
                  <c:v>-1.3927860696517422</c:v>
                </c:pt>
                <c:pt idx="74">
                  <c:v>-1.3430348258706477</c:v>
                </c:pt>
                <c:pt idx="75">
                  <c:v>-1.2932835820895532</c:v>
                </c:pt>
                <c:pt idx="76">
                  <c:v>-1.2435323383084587</c:v>
                </c:pt>
                <c:pt idx="77">
                  <c:v>-1.1937810945273641</c:v>
                </c:pt>
                <c:pt idx="78">
                  <c:v>-1.1440298507462696</c:v>
                </c:pt>
                <c:pt idx="79">
                  <c:v>-1.0942786069651751</c:v>
                </c:pt>
                <c:pt idx="80">
                  <c:v>-1.0445273631840806</c:v>
                </c:pt>
                <c:pt idx="81">
                  <c:v>-0.99477611940298605</c:v>
                </c:pt>
                <c:pt idx="82">
                  <c:v>-0.94502487562189152</c:v>
                </c:pt>
                <c:pt idx="83">
                  <c:v>-0.895273631840797</c:v>
                </c:pt>
                <c:pt idx="84">
                  <c:v>-0.84552238805970248</c:v>
                </c:pt>
                <c:pt idx="85">
                  <c:v>-0.79577114427860796</c:v>
                </c:pt>
                <c:pt idx="86">
                  <c:v>-0.74601990049751343</c:v>
                </c:pt>
                <c:pt idx="87">
                  <c:v>-0.69626865671641891</c:v>
                </c:pt>
                <c:pt idx="88">
                  <c:v>-0.64651741293532439</c:v>
                </c:pt>
                <c:pt idx="89">
                  <c:v>-0.59676616915422986</c:v>
                </c:pt>
                <c:pt idx="90">
                  <c:v>-0.54701492537313534</c:v>
                </c:pt>
                <c:pt idx="91">
                  <c:v>-0.49726368159204082</c:v>
                </c:pt>
                <c:pt idx="92">
                  <c:v>-0.4475124378109463</c:v>
                </c:pt>
                <c:pt idx="93">
                  <c:v>-0.39776119402985177</c:v>
                </c:pt>
                <c:pt idx="94">
                  <c:v>-0.34800995024875725</c:v>
                </c:pt>
                <c:pt idx="95">
                  <c:v>-0.29825870646766273</c:v>
                </c:pt>
                <c:pt idx="96">
                  <c:v>-0.2485074626865682</c:v>
                </c:pt>
                <c:pt idx="97">
                  <c:v>-0.19875621890547368</c:v>
                </c:pt>
                <c:pt idx="98">
                  <c:v>-0.14900497512437916</c:v>
                </c:pt>
                <c:pt idx="99">
                  <c:v>-9.9253731343284635E-2</c:v>
                </c:pt>
                <c:pt idx="100">
                  <c:v>-4.9502487562190105E-2</c:v>
                </c:pt>
                <c:pt idx="101">
                  <c:v>2.4875621890442512E-4</c:v>
                </c:pt>
                <c:pt idx="102">
                  <c:v>4.9999999999998955E-2</c:v>
                </c:pt>
                <c:pt idx="103">
                  <c:v>9.9751243781093485E-2</c:v>
                </c:pt>
                <c:pt idx="104">
                  <c:v>0.14950248756218801</c:v>
                </c:pt>
                <c:pt idx="105">
                  <c:v>0.19925373134328253</c:v>
                </c:pt>
                <c:pt idx="106">
                  <c:v>0.24900497512437705</c:v>
                </c:pt>
                <c:pt idx="107">
                  <c:v>0.2987562189054716</c:v>
                </c:pt>
                <c:pt idx="108">
                  <c:v>0.34850746268656613</c:v>
                </c:pt>
                <c:pt idx="109">
                  <c:v>0.39825870646766065</c:v>
                </c:pt>
                <c:pt idx="110">
                  <c:v>0.44800995024875517</c:v>
                </c:pt>
                <c:pt idx="111">
                  <c:v>0.4977611940298497</c:v>
                </c:pt>
                <c:pt idx="112">
                  <c:v>0.54751243781094427</c:v>
                </c:pt>
                <c:pt idx="113">
                  <c:v>0.5972636815920388</c:v>
                </c:pt>
                <c:pt idx="114">
                  <c:v>0.64701492537313332</c:v>
                </c:pt>
                <c:pt idx="115">
                  <c:v>0.69676616915422784</c:v>
                </c:pt>
                <c:pt idx="116">
                  <c:v>0.74651741293532237</c:v>
                </c:pt>
                <c:pt idx="117">
                  <c:v>0.79626865671641689</c:v>
                </c:pt>
                <c:pt idx="118">
                  <c:v>0.84601990049751141</c:v>
                </c:pt>
                <c:pt idx="119">
                  <c:v>0.89577114427860594</c:v>
                </c:pt>
                <c:pt idx="120">
                  <c:v>0.94552238805970046</c:v>
                </c:pt>
                <c:pt idx="121">
                  <c:v>0.99527363184079498</c:v>
                </c:pt>
                <c:pt idx="122">
                  <c:v>1.0450248756218896</c:v>
                </c:pt>
                <c:pt idx="123">
                  <c:v>1.0947761194029841</c:v>
                </c:pt>
                <c:pt idx="124">
                  <c:v>1.1445273631840787</c:v>
                </c:pt>
                <c:pt idx="125">
                  <c:v>1.1942786069651732</c:v>
                </c:pt>
                <c:pt idx="126">
                  <c:v>1.2440298507462677</c:v>
                </c:pt>
                <c:pt idx="127">
                  <c:v>1.2937810945273622</c:v>
                </c:pt>
                <c:pt idx="128">
                  <c:v>1.3435323383084568</c:v>
                </c:pt>
                <c:pt idx="129">
                  <c:v>1.3932835820895513</c:v>
                </c:pt>
                <c:pt idx="130">
                  <c:v>1.4430348258706458</c:v>
                </c:pt>
                <c:pt idx="131">
                  <c:v>1.4927860696517403</c:v>
                </c:pt>
                <c:pt idx="132">
                  <c:v>1.5425373134328348</c:v>
                </c:pt>
                <c:pt idx="133">
                  <c:v>1.5922885572139294</c:v>
                </c:pt>
                <c:pt idx="134">
                  <c:v>1.6420398009950239</c:v>
                </c:pt>
                <c:pt idx="135">
                  <c:v>1.6917910447761184</c:v>
                </c:pt>
                <c:pt idx="136">
                  <c:v>1.7415422885572129</c:v>
                </c:pt>
                <c:pt idx="137">
                  <c:v>1.7912935323383075</c:v>
                </c:pt>
                <c:pt idx="138">
                  <c:v>1.841044776119402</c:v>
                </c:pt>
                <c:pt idx="139">
                  <c:v>1.8907960199004965</c:v>
                </c:pt>
                <c:pt idx="140">
                  <c:v>1.940547263681591</c:v>
                </c:pt>
                <c:pt idx="141">
                  <c:v>1.9902985074626856</c:v>
                </c:pt>
                <c:pt idx="142">
                  <c:v>2.0400497512437803</c:v>
                </c:pt>
                <c:pt idx="143">
                  <c:v>2.0898009950248748</c:v>
                </c:pt>
                <c:pt idx="144">
                  <c:v>2.1395522388059693</c:v>
                </c:pt>
                <c:pt idx="145">
                  <c:v>2.1893034825870639</c:v>
                </c:pt>
                <c:pt idx="146">
                  <c:v>2.2390547263681584</c:v>
                </c:pt>
                <c:pt idx="147">
                  <c:v>2.2888059701492529</c:v>
                </c:pt>
                <c:pt idx="148">
                  <c:v>2.3385572139303474</c:v>
                </c:pt>
                <c:pt idx="149">
                  <c:v>2.388308457711442</c:v>
                </c:pt>
                <c:pt idx="150">
                  <c:v>2.4380597014925365</c:v>
                </c:pt>
                <c:pt idx="151">
                  <c:v>2.487810945273631</c:v>
                </c:pt>
                <c:pt idx="152">
                  <c:v>2.5375621890547255</c:v>
                </c:pt>
                <c:pt idx="153">
                  <c:v>2.58731343283582</c:v>
                </c:pt>
                <c:pt idx="154">
                  <c:v>2.6370646766169146</c:v>
                </c:pt>
                <c:pt idx="155">
                  <c:v>2.6868159203980091</c:v>
                </c:pt>
                <c:pt idx="156">
                  <c:v>2.7365671641791036</c:v>
                </c:pt>
                <c:pt idx="157">
                  <c:v>2.7863184079601981</c:v>
                </c:pt>
                <c:pt idx="158">
                  <c:v>2.8360696517412927</c:v>
                </c:pt>
                <c:pt idx="159">
                  <c:v>2.8858208955223872</c:v>
                </c:pt>
                <c:pt idx="160">
                  <c:v>2.9355721393034817</c:v>
                </c:pt>
                <c:pt idx="161">
                  <c:v>2.9853233830845762</c:v>
                </c:pt>
                <c:pt idx="162">
                  <c:v>3.0350746268656708</c:v>
                </c:pt>
                <c:pt idx="163">
                  <c:v>3.0848258706467653</c:v>
                </c:pt>
                <c:pt idx="164">
                  <c:v>3.1345771144278598</c:v>
                </c:pt>
                <c:pt idx="165">
                  <c:v>3.1843283582089543</c:v>
                </c:pt>
                <c:pt idx="166">
                  <c:v>3.2340796019900488</c:v>
                </c:pt>
                <c:pt idx="167">
                  <c:v>3.2838308457711434</c:v>
                </c:pt>
                <c:pt idx="168">
                  <c:v>3.3335820895522379</c:v>
                </c:pt>
                <c:pt idx="169">
                  <c:v>3.3833333333333324</c:v>
                </c:pt>
                <c:pt idx="170">
                  <c:v>3.4330845771144269</c:v>
                </c:pt>
                <c:pt idx="171">
                  <c:v>3.4828358208955215</c:v>
                </c:pt>
                <c:pt idx="172">
                  <c:v>3.532587064676616</c:v>
                </c:pt>
                <c:pt idx="173">
                  <c:v>3.5823383084577105</c:v>
                </c:pt>
                <c:pt idx="174">
                  <c:v>3.632089552238805</c:v>
                </c:pt>
                <c:pt idx="175">
                  <c:v>3.6818407960198996</c:v>
                </c:pt>
                <c:pt idx="176">
                  <c:v>3.7315920398009941</c:v>
                </c:pt>
                <c:pt idx="177">
                  <c:v>3.7813432835820886</c:v>
                </c:pt>
                <c:pt idx="178">
                  <c:v>3.8310945273631831</c:v>
                </c:pt>
                <c:pt idx="179">
                  <c:v>3.8808457711442776</c:v>
                </c:pt>
                <c:pt idx="180">
                  <c:v>3.9305970149253722</c:v>
                </c:pt>
                <c:pt idx="181">
                  <c:v>3.9803482587064667</c:v>
                </c:pt>
                <c:pt idx="182">
                  <c:v>4.0300995024875617</c:v>
                </c:pt>
                <c:pt idx="183">
                  <c:v>4.0798507462686562</c:v>
                </c:pt>
                <c:pt idx="184">
                  <c:v>4.1296019900497507</c:v>
                </c:pt>
                <c:pt idx="185">
                  <c:v>4.1793532338308452</c:v>
                </c:pt>
                <c:pt idx="186">
                  <c:v>4.2291044776119397</c:v>
                </c:pt>
                <c:pt idx="187">
                  <c:v>4.2788557213930343</c:v>
                </c:pt>
                <c:pt idx="188">
                  <c:v>4.3286069651741288</c:v>
                </c:pt>
                <c:pt idx="189">
                  <c:v>4.3783582089552233</c:v>
                </c:pt>
                <c:pt idx="190">
                  <c:v>4.4281094527363178</c:v>
                </c:pt>
                <c:pt idx="191">
                  <c:v>4.4778606965174124</c:v>
                </c:pt>
                <c:pt idx="192">
                  <c:v>4.5276119402985069</c:v>
                </c:pt>
                <c:pt idx="193">
                  <c:v>4.5773631840796014</c:v>
                </c:pt>
                <c:pt idx="194">
                  <c:v>4.6271144278606959</c:v>
                </c:pt>
                <c:pt idx="195">
                  <c:v>4.6768656716417905</c:v>
                </c:pt>
                <c:pt idx="196">
                  <c:v>4.726616915422885</c:v>
                </c:pt>
                <c:pt idx="197">
                  <c:v>4.7763681592039795</c:v>
                </c:pt>
                <c:pt idx="198">
                  <c:v>4.826119402985074</c:v>
                </c:pt>
                <c:pt idx="199">
                  <c:v>4.8758706467661685</c:v>
                </c:pt>
                <c:pt idx="200">
                  <c:v>4.9256218905472631</c:v>
                </c:pt>
                <c:pt idx="201">
                  <c:v>4.9753731343283576</c:v>
                </c:pt>
                <c:pt idx="202">
                  <c:v>5</c:v>
                </c:pt>
              </c:numCache>
            </c:numRef>
          </c:xVal>
          <c:yVal>
            <c:numRef>
              <c:f>'Поперечное распределение пучка '!$C$2:$C$204</c:f>
              <c:numCache>
                <c:formatCode>0.00E+00</c:formatCode>
                <c:ptCount val="203"/>
                <c:pt idx="0">
                  <c:v>0</c:v>
                </c:pt>
                <c:pt idx="1">
                  <c:v>0</c:v>
                </c:pt>
                <c:pt idx="2">
                  <c:v>9.9987301612695192E-7</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9.9987301612695192E-7</c:v>
                </c:pt>
                <c:pt idx="19">
                  <c:v>9.9987301612695192E-7</c:v>
                </c:pt>
                <c:pt idx="20">
                  <c:v>0</c:v>
                </c:pt>
                <c:pt idx="21">
                  <c:v>9.9987301612695192E-7</c:v>
                </c:pt>
                <c:pt idx="22">
                  <c:v>0</c:v>
                </c:pt>
                <c:pt idx="23">
                  <c:v>0</c:v>
                </c:pt>
                <c:pt idx="24">
                  <c:v>0</c:v>
                </c:pt>
                <c:pt idx="25">
                  <c:v>1.9997460322539038E-6</c:v>
                </c:pt>
                <c:pt idx="26">
                  <c:v>1.9997460322539038E-6</c:v>
                </c:pt>
                <c:pt idx="27">
                  <c:v>2.9996190483808558E-6</c:v>
                </c:pt>
                <c:pt idx="28">
                  <c:v>4.9993650806347592E-6</c:v>
                </c:pt>
                <c:pt idx="29">
                  <c:v>1.9997460322539038E-6</c:v>
                </c:pt>
                <c:pt idx="30">
                  <c:v>2.9996190483808558E-6</c:v>
                </c:pt>
                <c:pt idx="31">
                  <c:v>6.999111112888663E-6</c:v>
                </c:pt>
                <c:pt idx="32">
                  <c:v>5.9992380967617115E-6</c:v>
                </c:pt>
                <c:pt idx="33">
                  <c:v>4.9993650806347592E-6</c:v>
                </c:pt>
                <c:pt idx="34">
                  <c:v>1.2998349209650375E-5</c:v>
                </c:pt>
                <c:pt idx="35">
                  <c:v>1.3998222225777326E-5</c:v>
                </c:pt>
                <c:pt idx="36">
                  <c:v>1.6997841274158182E-5</c:v>
                </c:pt>
                <c:pt idx="37">
                  <c:v>1.6997841274158182E-5</c:v>
                </c:pt>
                <c:pt idx="38">
                  <c:v>2.6996571435427701E-5</c:v>
                </c:pt>
                <c:pt idx="39">
                  <c:v>2.6996571435427701E-5</c:v>
                </c:pt>
                <c:pt idx="40">
                  <c:v>4.0994793661205028E-5</c:v>
                </c:pt>
                <c:pt idx="41">
                  <c:v>4.1994666677331977E-5</c:v>
                </c:pt>
                <c:pt idx="42">
                  <c:v>5.7992634935363207E-5</c:v>
                </c:pt>
                <c:pt idx="43">
                  <c:v>6.4991746048251878E-5</c:v>
                </c:pt>
                <c:pt idx="44">
                  <c:v>9.7987555580441281E-5</c:v>
                </c:pt>
                <c:pt idx="45">
                  <c:v>1.3398298416101155E-4</c:v>
                </c:pt>
                <c:pt idx="46">
                  <c:v>1.5897980956418534E-4</c:v>
                </c:pt>
                <c:pt idx="47">
                  <c:v>1.5398044448355059E-4</c:v>
                </c:pt>
                <c:pt idx="48">
                  <c:v>1.8397663496735916E-4</c:v>
                </c:pt>
                <c:pt idx="49">
                  <c:v>2.3796977783821456E-4</c:v>
                </c:pt>
                <c:pt idx="50">
                  <c:v>2.5596749212849969E-4</c:v>
                </c:pt>
                <c:pt idx="51">
                  <c:v>3.0296152388646641E-4</c:v>
                </c:pt>
                <c:pt idx="52">
                  <c:v>3.8395123819274954E-4</c:v>
                </c:pt>
                <c:pt idx="53">
                  <c:v>4.4194387312811271E-4</c:v>
                </c:pt>
                <c:pt idx="54">
                  <c:v>5.579291429988392E-4</c:v>
                </c:pt>
                <c:pt idx="55">
                  <c:v>6.0992253983744064E-4</c:v>
                </c:pt>
                <c:pt idx="56">
                  <c:v>7.6390298432099126E-4</c:v>
                </c:pt>
                <c:pt idx="57">
                  <c:v>8.6589003196594033E-4</c:v>
                </c:pt>
                <c:pt idx="58">
                  <c:v>9.3688101611095391E-4</c:v>
                </c:pt>
                <c:pt idx="59">
                  <c:v>1.1138585399654245E-3</c:v>
                </c:pt>
                <c:pt idx="60">
                  <c:v>1.2598400003199595E-3</c:v>
                </c:pt>
                <c:pt idx="61">
                  <c:v>1.5278059686419825E-3</c:v>
                </c:pt>
                <c:pt idx="62">
                  <c:v>1.6957846353513103E-3</c:v>
                </c:pt>
                <c:pt idx="63">
                  <c:v>1.9807484449474917E-3</c:v>
                </c:pt>
                <c:pt idx="64">
                  <c:v>2.2317165719953568E-3</c:v>
                </c:pt>
                <c:pt idx="65">
                  <c:v>2.4866841911077293E-3</c:v>
                </c:pt>
                <c:pt idx="66">
                  <c:v>2.8926326356552719E-3</c:v>
                </c:pt>
                <c:pt idx="67">
                  <c:v>3.1735969531869451E-3</c:v>
                </c:pt>
                <c:pt idx="68">
                  <c:v>3.633538540605343E-3</c:v>
                </c:pt>
                <c:pt idx="69">
                  <c:v>3.9824942232336491E-3</c:v>
                </c:pt>
                <c:pt idx="70">
                  <c:v>4.3914422868295729E-3</c:v>
                </c:pt>
                <c:pt idx="71">
                  <c:v>4.9503713028445388E-3</c:v>
                </c:pt>
                <c:pt idx="72">
                  <c:v>5.5462956204562017E-3</c:v>
                </c:pt>
                <c:pt idx="73">
                  <c:v>6.0562308586809476E-3</c:v>
                </c:pt>
                <c:pt idx="74">
                  <c:v>6.7521424779053056E-3</c:v>
                </c:pt>
                <c:pt idx="75">
                  <c:v>7.2750760653397016E-3</c:v>
                </c:pt>
                <c:pt idx="76">
                  <c:v>7.9919850179027262E-3</c:v>
                </c:pt>
                <c:pt idx="77">
                  <c:v>8.7378902879334322E-3</c:v>
                </c:pt>
                <c:pt idx="78">
                  <c:v>9.3968066055610932E-3</c:v>
                </c:pt>
                <c:pt idx="79">
                  <c:v>1.015271060575307E-2</c:v>
                </c:pt>
                <c:pt idx="80">
                  <c:v>1.0950609272622376E-2</c:v>
                </c:pt>
                <c:pt idx="81">
                  <c:v>1.1647520764862862E-2</c:v>
                </c:pt>
                <c:pt idx="82">
                  <c:v>1.2564404320651278E-2</c:v>
                </c:pt>
                <c:pt idx="83">
                  <c:v>1.3531281527246039E-2</c:v>
                </c:pt>
                <c:pt idx="84">
                  <c:v>1.4070213082938467E-2</c:v>
                </c:pt>
                <c:pt idx="85">
                  <c:v>1.5078085083194434E-2</c:v>
                </c:pt>
                <c:pt idx="86">
                  <c:v>1.5803992892902602E-2</c:v>
                </c:pt>
                <c:pt idx="87">
                  <c:v>1.6758871623303841E-2</c:v>
                </c:pt>
                <c:pt idx="88">
                  <c:v>1.74547832425282E-2</c:v>
                </c:pt>
                <c:pt idx="89">
                  <c:v>1.8049707687123735E-2</c:v>
                </c:pt>
                <c:pt idx="90">
                  <c:v>1.9015585020702372E-2</c:v>
                </c:pt>
                <c:pt idx="91">
                  <c:v>1.9748491941523425E-2</c:v>
                </c:pt>
                <c:pt idx="92">
                  <c:v>2.0159439751151604E-2</c:v>
                </c:pt>
                <c:pt idx="93">
                  <c:v>2.0880348195779136E-2</c:v>
                </c:pt>
                <c:pt idx="94">
                  <c:v>2.1380284703842612E-2</c:v>
                </c:pt>
                <c:pt idx="95">
                  <c:v>2.1720241529325775E-2</c:v>
                </c:pt>
                <c:pt idx="96">
                  <c:v>2.2099193402437892E-2</c:v>
                </c:pt>
                <c:pt idx="97">
                  <c:v>2.2687118735920539E-2</c:v>
                </c:pt>
                <c:pt idx="98">
                  <c:v>2.2969082926468338E-2</c:v>
                </c:pt>
                <c:pt idx="99">
                  <c:v>2.3427024767854483E-2</c:v>
                </c:pt>
                <c:pt idx="100">
                  <c:v>2.336503264085461E-2</c:v>
                </c:pt>
                <c:pt idx="101">
                  <c:v>2.334303543449982E-2</c:v>
                </c:pt>
                <c:pt idx="102">
                  <c:v>2.3522012704386544E-2</c:v>
                </c:pt>
                <c:pt idx="103">
                  <c:v>2.3238048767806489E-2</c:v>
                </c:pt>
                <c:pt idx="104">
                  <c:v>2.3120063751903508E-2</c:v>
                </c:pt>
                <c:pt idx="105">
                  <c:v>2.2930087878839388E-2</c:v>
                </c:pt>
                <c:pt idx="106">
                  <c:v>2.2286169656453629E-2</c:v>
                </c:pt>
                <c:pt idx="107">
                  <c:v>2.1970209783357515E-2</c:v>
                </c:pt>
                <c:pt idx="108">
                  <c:v>2.1350288513358802E-2</c:v>
                </c:pt>
                <c:pt idx="109">
                  <c:v>2.0759363560827776E-2</c:v>
                </c:pt>
                <c:pt idx="110">
                  <c:v>2.0338417021038328E-2</c:v>
                </c:pt>
                <c:pt idx="111">
                  <c:v>1.9929468957442405E-2</c:v>
                </c:pt>
                <c:pt idx="112">
                  <c:v>1.8897600004799391E-2</c:v>
                </c:pt>
                <c:pt idx="113">
                  <c:v>1.8510649147558261E-2</c:v>
                </c:pt>
                <c:pt idx="114">
                  <c:v>1.7362794925044521E-2</c:v>
                </c:pt>
                <c:pt idx="115">
                  <c:v>1.6743873528061937E-2</c:v>
                </c:pt>
                <c:pt idx="116">
                  <c:v>1.5727002670660826E-2</c:v>
                </c:pt>
                <c:pt idx="117">
                  <c:v>1.4855113400598124E-2</c:v>
                </c:pt>
                <c:pt idx="118">
                  <c:v>1.4266188194099349E-2</c:v>
                </c:pt>
                <c:pt idx="119">
                  <c:v>1.346229028913328E-2</c:v>
                </c:pt>
                <c:pt idx="120">
                  <c:v>1.2641394542893052E-2</c:v>
                </c:pt>
                <c:pt idx="121">
                  <c:v>1.1790502606169017E-2</c:v>
                </c:pt>
                <c:pt idx="122">
                  <c:v>1.1043597463122183E-2</c:v>
                </c:pt>
                <c:pt idx="123">
                  <c:v>1.0333687621672048E-2</c:v>
                </c:pt>
                <c:pt idx="124">
                  <c:v>9.4607984785932183E-3</c:v>
                </c:pt>
                <c:pt idx="125">
                  <c:v>8.946863748303965E-3</c:v>
                </c:pt>
                <c:pt idx="126">
                  <c:v>7.9939847639349804E-3</c:v>
                </c:pt>
                <c:pt idx="127">
                  <c:v>7.391061335210428E-3</c:v>
                </c:pt>
                <c:pt idx="128">
                  <c:v>6.7851382874374953E-3</c:v>
                </c:pt>
                <c:pt idx="129">
                  <c:v>6.2862016523901462E-3</c:v>
                </c:pt>
                <c:pt idx="130">
                  <c:v>5.463306160117665E-3</c:v>
                </c:pt>
                <c:pt idx="131">
                  <c:v>5.2183372711665623E-3</c:v>
                </c:pt>
                <c:pt idx="132">
                  <c:v>4.4834306043132523E-3</c:v>
                </c:pt>
                <c:pt idx="133">
                  <c:v>4.1074783502495181E-3</c:v>
                </c:pt>
                <c:pt idx="134">
                  <c:v>3.5175532707346167E-3</c:v>
                </c:pt>
                <c:pt idx="135">
                  <c:v>3.2555865405093551E-3</c:v>
                </c:pt>
                <c:pt idx="136">
                  <c:v>2.8326402546876546E-3</c:v>
                </c:pt>
                <c:pt idx="137">
                  <c:v>2.5996698419300749E-3</c:v>
                </c:pt>
                <c:pt idx="138">
                  <c:v>2.2357160640598642E-3</c:v>
                </c:pt>
                <c:pt idx="139">
                  <c:v>1.8957592385767008E-3</c:v>
                </c:pt>
                <c:pt idx="140">
                  <c:v>1.7107827305932147E-3</c:v>
                </c:pt>
                <c:pt idx="141">
                  <c:v>1.4888109210130314E-3</c:v>
                </c:pt>
                <c:pt idx="142">
                  <c:v>1.3548279368520199E-3</c:v>
                </c:pt>
                <c:pt idx="143">
                  <c:v>1.1158582859976784E-3</c:v>
                </c:pt>
                <c:pt idx="144">
                  <c:v>9.6587733357863549E-4</c:v>
                </c:pt>
                <c:pt idx="145">
                  <c:v>8.378935875143857E-4</c:v>
                </c:pt>
                <c:pt idx="146">
                  <c:v>6.9891123827273941E-4</c:v>
                </c:pt>
                <c:pt idx="147">
                  <c:v>6.129221588858215E-4</c:v>
                </c:pt>
                <c:pt idx="148">
                  <c:v>5.5892901601496605E-4</c:v>
                </c:pt>
                <c:pt idx="149">
                  <c:v>4.5694196837001703E-4</c:v>
                </c:pt>
                <c:pt idx="150">
                  <c:v>3.9794946041852685E-4</c:v>
                </c:pt>
                <c:pt idx="151">
                  <c:v>2.8596368261230823E-4</c:v>
                </c:pt>
                <c:pt idx="152">
                  <c:v>2.679659683220231E-4</c:v>
                </c:pt>
                <c:pt idx="153">
                  <c:v>2.7096558737040396E-4</c:v>
                </c:pt>
                <c:pt idx="154">
                  <c:v>1.6497904766094707E-4</c:v>
                </c:pt>
                <c:pt idx="155">
                  <c:v>1.4298184130615412E-4</c:v>
                </c:pt>
                <c:pt idx="156">
                  <c:v>1.4198196829002716E-4</c:v>
                </c:pt>
                <c:pt idx="157">
                  <c:v>1.3798247622551937E-4</c:v>
                </c:pt>
                <c:pt idx="158">
                  <c:v>8.4989206370790908E-5</c:v>
                </c:pt>
                <c:pt idx="159">
                  <c:v>7.7990095257902251E-5</c:v>
                </c:pt>
                <c:pt idx="160">
                  <c:v>5.1993396838601498E-5</c:v>
                </c:pt>
                <c:pt idx="161">
                  <c:v>4.399441270958588E-5</c:v>
                </c:pt>
                <c:pt idx="162">
                  <c:v>3.4995555564443313E-5</c:v>
                </c:pt>
                <c:pt idx="163">
                  <c:v>3.299580953218941E-5</c:v>
                </c:pt>
                <c:pt idx="164">
                  <c:v>2.8996317467681604E-5</c:v>
                </c:pt>
                <c:pt idx="165">
                  <c:v>1.3998222225777326E-5</c:v>
                </c:pt>
                <c:pt idx="166">
                  <c:v>1.8997587306412085E-5</c:v>
                </c:pt>
                <c:pt idx="167">
                  <c:v>7.9989841290156154E-6</c:v>
                </c:pt>
                <c:pt idx="168">
                  <c:v>6.999111112888663E-6</c:v>
                </c:pt>
                <c:pt idx="169">
                  <c:v>1.6997841274158182E-5</c:v>
                </c:pt>
                <c:pt idx="170">
                  <c:v>6.999111112888663E-6</c:v>
                </c:pt>
                <c:pt idx="171">
                  <c:v>4.9993650806347592E-6</c:v>
                </c:pt>
                <c:pt idx="172">
                  <c:v>2.9996190483808558E-6</c:v>
                </c:pt>
                <c:pt idx="173">
                  <c:v>9.9987301612695192E-7</c:v>
                </c:pt>
                <c:pt idx="174">
                  <c:v>4.9993650806347592E-6</c:v>
                </c:pt>
                <c:pt idx="175">
                  <c:v>2.9996190483808558E-6</c:v>
                </c:pt>
                <c:pt idx="176">
                  <c:v>9.9987301612695192E-7</c:v>
                </c:pt>
                <c:pt idx="177">
                  <c:v>1.9997460322539038E-6</c:v>
                </c:pt>
                <c:pt idx="178">
                  <c:v>1.9997460322539038E-6</c:v>
                </c:pt>
                <c:pt idx="179">
                  <c:v>9.9987301612695192E-7</c:v>
                </c:pt>
                <c:pt idx="180">
                  <c:v>9.9987301612695192E-7</c:v>
                </c:pt>
                <c:pt idx="181">
                  <c:v>0</c:v>
                </c:pt>
                <c:pt idx="182">
                  <c:v>0</c:v>
                </c:pt>
                <c:pt idx="183">
                  <c:v>0</c:v>
                </c:pt>
                <c:pt idx="184">
                  <c:v>0</c:v>
                </c:pt>
                <c:pt idx="185">
                  <c:v>0</c:v>
                </c:pt>
                <c:pt idx="186">
                  <c:v>0</c:v>
                </c:pt>
                <c:pt idx="187">
                  <c:v>0</c:v>
                </c:pt>
                <c:pt idx="188">
                  <c:v>0</c:v>
                </c:pt>
                <c:pt idx="189">
                  <c:v>0</c:v>
                </c:pt>
                <c:pt idx="190">
                  <c:v>0</c:v>
                </c:pt>
                <c:pt idx="191">
                  <c:v>9.9987301612695192E-7</c:v>
                </c:pt>
                <c:pt idx="192">
                  <c:v>0</c:v>
                </c:pt>
                <c:pt idx="193">
                  <c:v>0</c:v>
                </c:pt>
                <c:pt idx="194">
                  <c:v>0</c:v>
                </c:pt>
                <c:pt idx="195">
                  <c:v>0</c:v>
                </c:pt>
                <c:pt idx="196">
                  <c:v>0</c:v>
                </c:pt>
                <c:pt idx="197">
                  <c:v>0</c:v>
                </c:pt>
                <c:pt idx="198">
                  <c:v>9.9987301612695192E-7</c:v>
                </c:pt>
                <c:pt idx="199">
                  <c:v>0</c:v>
                </c:pt>
                <c:pt idx="200">
                  <c:v>0</c:v>
                </c:pt>
                <c:pt idx="201">
                  <c:v>9.9987301612695192E-7</c:v>
                </c:pt>
                <c:pt idx="202">
                  <c:v>0</c:v>
                </c:pt>
              </c:numCache>
            </c:numRef>
          </c:yVal>
          <c:smooth val="1"/>
          <c:extLst>
            <c:ext xmlns:c16="http://schemas.microsoft.com/office/drawing/2014/chart" uri="{C3380CC4-5D6E-409C-BE32-E72D297353CC}">
              <c16:uniqueId val="{00000000-BB22-4376-8660-C99BA283D23C}"/>
            </c:ext>
          </c:extLst>
        </c:ser>
        <c:ser>
          <c:idx val="1"/>
          <c:order val="1"/>
          <c:spPr>
            <a:ln w="31750" cap="rnd">
              <a:solidFill>
                <a:schemeClr val="tx1"/>
              </a:solidFill>
              <a:prstDash val="dash"/>
              <a:round/>
            </a:ln>
            <a:effectLst/>
          </c:spPr>
          <c:marker>
            <c:symbol val="none"/>
          </c:marker>
          <c:xVal>
            <c:numRef>
              <c:f>'Поперечное распределение пучка '!$A$2:$A$204</c:f>
              <c:numCache>
                <c:formatCode>0.00</c:formatCode>
                <c:ptCount val="203"/>
                <c:pt idx="0">
                  <c:v>-5</c:v>
                </c:pt>
                <c:pt idx="1">
                  <c:v>-4.9751243781094532</c:v>
                </c:pt>
                <c:pt idx="2">
                  <c:v>-4.9251243781094534</c:v>
                </c:pt>
                <c:pt idx="3">
                  <c:v>-4.8753731343283588</c:v>
                </c:pt>
                <c:pt idx="4">
                  <c:v>-4.8256218905472643</c:v>
                </c:pt>
                <c:pt idx="5">
                  <c:v>-4.7758706467661698</c:v>
                </c:pt>
                <c:pt idx="6">
                  <c:v>-4.7261194029850753</c:v>
                </c:pt>
                <c:pt idx="7">
                  <c:v>-4.6763681592039807</c:v>
                </c:pt>
                <c:pt idx="8">
                  <c:v>-4.6266169154228862</c:v>
                </c:pt>
                <c:pt idx="9">
                  <c:v>-4.5768656716417917</c:v>
                </c:pt>
                <c:pt idx="10">
                  <c:v>-4.5271144278606972</c:v>
                </c:pt>
                <c:pt idx="11">
                  <c:v>-4.4773631840796027</c:v>
                </c:pt>
                <c:pt idx="12">
                  <c:v>-4.4276119402985081</c:v>
                </c:pt>
                <c:pt idx="13">
                  <c:v>-4.3778606965174136</c:v>
                </c:pt>
                <c:pt idx="14">
                  <c:v>-4.3281094527363191</c:v>
                </c:pt>
                <c:pt idx="15">
                  <c:v>-4.2783582089552246</c:v>
                </c:pt>
                <c:pt idx="16">
                  <c:v>-4.22860696517413</c:v>
                </c:pt>
                <c:pt idx="17">
                  <c:v>-4.1788557213930355</c:v>
                </c:pt>
                <c:pt idx="18">
                  <c:v>-4.129104477611941</c:v>
                </c:pt>
                <c:pt idx="19">
                  <c:v>-4.0793532338308465</c:v>
                </c:pt>
                <c:pt idx="20">
                  <c:v>-4.0296019900497519</c:v>
                </c:pt>
                <c:pt idx="21">
                  <c:v>-3.9798507462686574</c:v>
                </c:pt>
                <c:pt idx="22">
                  <c:v>-3.9300995024875629</c:v>
                </c:pt>
                <c:pt idx="23">
                  <c:v>-3.8803482587064684</c:v>
                </c:pt>
                <c:pt idx="24">
                  <c:v>-3.8305970149253739</c:v>
                </c:pt>
                <c:pt idx="25">
                  <c:v>-3.7808457711442793</c:v>
                </c:pt>
                <c:pt idx="26">
                  <c:v>-3.7310945273631848</c:v>
                </c:pt>
                <c:pt idx="27">
                  <c:v>-3.6813432835820903</c:v>
                </c:pt>
                <c:pt idx="28">
                  <c:v>-3.6315920398009958</c:v>
                </c:pt>
                <c:pt idx="29">
                  <c:v>-3.5818407960199012</c:v>
                </c:pt>
                <c:pt idx="30">
                  <c:v>-3.5320895522388067</c:v>
                </c:pt>
                <c:pt idx="31">
                  <c:v>-3.4823383084577122</c:v>
                </c:pt>
                <c:pt idx="32">
                  <c:v>-3.4325870646766177</c:v>
                </c:pt>
                <c:pt idx="33">
                  <c:v>-3.3828358208955231</c:v>
                </c:pt>
                <c:pt idx="34">
                  <c:v>-3.3330845771144286</c:v>
                </c:pt>
                <c:pt idx="35">
                  <c:v>-3.2833333333333341</c:v>
                </c:pt>
                <c:pt idx="36">
                  <c:v>-3.2335820895522396</c:v>
                </c:pt>
                <c:pt idx="37">
                  <c:v>-3.1838308457711451</c:v>
                </c:pt>
                <c:pt idx="38">
                  <c:v>-3.1340796019900505</c:v>
                </c:pt>
                <c:pt idx="39">
                  <c:v>-3.084328358208956</c:v>
                </c:pt>
                <c:pt idx="40">
                  <c:v>-3.0345771144278615</c:v>
                </c:pt>
                <c:pt idx="41">
                  <c:v>-2.984825870646767</c:v>
                </c:pt>
                <c:pt idx="42">
                  <c:v>-2.9350746268656724</c:v>
                </c:pt>
                <c:pt idx="43">
                  <c:v>-2.8853233830845779</c:v>
                </c:pt>
                <c:pt idx="44">
                  <c:v>-2.8355721393034834</c:v>
                </c:pt>
                <c:pt idx="45">
                  <c:v>-2.7858208955223889</c:v>
                </c:pt>
                <c:pt idx="46">
                  <c:v>-2.7360696517412944</c:v>
                </c:pt>
                <c:pt idx="47">
                  <c:v>-2.6863184079601998</c:v>
                </c:pt>
                <c:pt idx="48">
                  <c:v>-2.6365671641791053</c:v>
                </c:pt>
                <c:pt idx="49">
                  <c:v>-2.5868159203980108</c:v>
                </c:pt>
                <c:pt idx="50">
                  <c:v>-2.5370646766169163</c:v>
                </c:pt>
                <c:pt idx="51">
                  <c:v>-2.4873134328358217</c:v>
                </c:pt>
                <c:pt idx="52">
                  <c:v>-2.4375621890547272</c:v>
                </c:pt>
                <c:pt idx="53">
                  <c:v>-2.3878109452736327</c:v>
                </c:pt>
                <c:pt idx="54">
                  <c:v>-2.3380597014925382</c:v>
                </c:pt>
                <c:pt idx="55">
                  <c:v>-2.2883084577114436</c:v>
                </c:pt>
                <c:pt idx="56">
                  <c:v>-2.2385572139303491</c:v>
                </c:pt>
                <c:pt idx="57">
                  <c:v>-2.1888059701492546</c:v>
                </c:pt>
                <c:pt idx="58">
                  <c:v>-2.1390547263681601</c:v>
                </c:pt>
                <c:pt idx="59">
                  <c:v>-2.0893034825870656</c:v>
                </c:pt>
                <c:pt idx="60">
                  <c:v>-2.039552238805971</c:v>
                </c:pt>
                <c:pt idx="61">
                  <c:v>-1.9898009950248765</c:v>
                </c:pt>
                <c:pt idx="62">
                  <c:v>-1.940049751243782</c:v>
                </c:pt>
                <c:pt idx="63">
                  <c:v>-1.8902985074626875</c:v>
                </c:pt>
                <c:pt idx="64">
                  <c:v>-1.8405472636815929</c:v>
                </c:pt>
                <c:pt idx="65">
                  <c:v>-1.7907960199004984</c:v>
                </c:pt>
                <c:pt idx="66">
                  <c:v>-1.7410447761194039</c:v>
                </c:pt>
                <c:pt idx="67">
                  <c:v>-1.6912935323383094</c:v>
                </c:pt>
                <c:pt idx="68">
                  <c:v>-1.6415422885572148</c:v>
                </c:pt>
                <c:pt idx="69">
                  <c:v>-1.5917910447761203</c:v>
                </c:pt>
                <c:pt idx="70">
                  <c:v>-1.5420398009950258</c:v>
                </c:pt>
                <c:pt idx="71">
                  <c:v>-1.4922885572139313</c:v>
                </c:pt>
                <c:pt idx="72">
                  <c:v>-1.4425373134328368</c:v>
                </c:pt>
                <c:pt idx="73">
                  <c:v>-1.3927860696517422</c:v>
                </c:pt>
                <c:pt idx="74">
                  <c:v>-1.3430348258706477</c:v>
                </c:pt>
                <c:pt idx="75">
                  <c:v>-1.2932835820895532</c:v>
                </c:pt>
                <c:pt idx="76">
                  <c:v>-1.2435323383084587</c:v>
                </c:pt>
                <c:pt idx="77">
                  <c:v>-1.1937810945273641</c:v>
                </c:pt>
                <c:pt idx="78">
                  <c:v>-1.1440298507462696</c:v>
                </c:pt>
                <c:pt idx="79">
                  <c:v>-1.0942786069651751</c:v>
                </c:pt>
                <c:pt idx="80">
                  <c:v>-1.0445273631840806</c:v>
                </c:pt>
                <c:pt idx="81">
                  <c:v>-0.99477611940298605</c:v>
                </c:pt>
                <c:pt idx="82">
                  <c:v>-0.94502487562189152</c:v>
                </c:pt>
                <c:pt idx="83">
                  <c:v>-0.895273631840797</c:v>
                </c:pt>
                <c:pt idx="84">
                  <c:v>-0.84552238805970248</c:v>
                </c:pt>
                <c:pt idx="85">
                  <c:v>-0.79577114427860796</c:v>
                </c:pt>
                <c:pt idx="86">
                  <c:v>-0.74601990049751343</c:v>
                </c:pt>
                <c:pt idx="87">
                  <c:v>-0.69626865671641891</c:v>
                </c:pt>
                <c:pt idx="88">
                  <c:v>-0.64651741293532439</c:v>
                </c:pt>
                <c:pt idx="89">
                  <c:v>-0.59676616915422986</c:v>
                </c:pt>
                <c:pt idx="90">
                  <c:v>-0.54701492537313534</c:v>
                </c:pt>
                <c:pt idx="91">
                  <c:v>-0.49726368159204082</c:v>
                </c:pt>
                <c:pt idx="92">
                  <c:v>-0.4475124378109463</c:v>
                </c:pt>
                <c:pt idx="93">
                  <c:v>-0.39776119402985177</c:v>
                </c:pt>
                <c:pt idx="94">
                  <c:v>-0.34800995024875725</c:v>
                </c:pt>
                <c:pt idx="95">
                  <c:v>-0.29825870646766273</c:v>
                </c:pt>
                <c:pt idx="96">
                  <c:v>-0.2485074626865682</c:v>
                </c:pt>
                <c:pt idx="97">
                  <c:v>-0.19875621890547368</c:v>
                </c:pt>
                <c:pt idx="98">
                  <c:v>-0.14900497512437916</c:v>
                </c:pt>
                <c:pt idx="99">
                  <c:v>-9.9253731343284635E-2</c:v>
                </c:pt>
                <c:pt idx="100">
                  <c:v>-4.9502487562190105E-2</c:v>
                </c:pt>
                <c:pt idx="101">
                  <c:v>2.4875621890442512E-4</c:v>
                </c:pt>
                <c:pt idx="102">
                  <c:v>4.9999999999998955E-2</c:v>
                </c:pt>
                <c:pt idx="103">
                  <c:v>9.9751243781093485E-2</c:v>
                </c:pt>
                <c:pt idx="104">
                  <c:v>0.14950248756218801</c:v>
                </c:pt>
                <c:pt idx="105">
                  <c:v>0.19925373134328253</c:v>
                </c:pt>
                <c:pt idx="106">
                  <c:v>0.24900497512437705</c:v>
                </c:pt>
                <c:pt idx="107">
                  <c:v>0.2987562189054716</c:v>
                </c:pt>
                <c:pt idx="108">
                  <c:v>0.34850746268656613</c:v>
                </c:pt>
                <c:pt idx="109">
                  <c:v>0.39825870646766065</c:v>
                </c:pt>
                <c:pt idx="110">
                  <c:v>0.44800995024875517</c:v>
                </c:pt>
                <c:pt idx="111">
                  <c:v>0.4977611940298497</c:v>
                </c:pt>
                <c:pt idx="112">
                  <c:v>0.54751243781094427</c:v>
                </c:pt>
                <c:pt idx="113">
                  <c:v>0.5972636815920388</c:v>
                </c:pt>
                <c:pt idx="114">
                  <c:v>0.64701492537313332</c:v>
                </c:pt>
                <c:pt idx="115">
                  <c:v>0.69676616915422784</c:v>
                </c:pt>
                <c:pt idx="116">
                  <c:v>0.74651741293532237</c:v>
                </c:pt>
                <c:pt idx="117">
                  <c:v>0.79626865671641689</c:v>
                </c:pt>
                <c:pt idx="118">
                  <c:v>0.84601990049751141</c:v>
                </c:pt>
                <c:pt idx="119">
                  <c:v>0.89577114427860594</c:v>
                </c:pt>
                <c:pt idx="120">
                  <c:v>0.94552238805970046</c:v>
                </c:pt>
                <c:pt idx="121">
                  <c:v>0.99527363184079498</c:v>
                </c:pt>
                <c:pt idx="122">
                  <c:v>1.0450248756218896</c:v>
                </c:pt>
                <c:pt idx="123">
                  <c:v>1.0947761194029841</c:v>
                </c:pt>
                <c:pt idx="124">
                  <c:v>1.1445273631840787</c:v>
                </c:pt>
                <c:pt idx="125">
                  <c:v>1.1942786069651732</c:v>
                </c:pt>
                <c:pt idx="126">
                  <c:v>1.2440298507462677</c:v>
                </c:pt>
                <c:pt idx="127">
                  <c:v>1.2937810945273622</c:v>
                </c:pt>
                <c:pt idx="128">
                  <c:v>1.3435323383084568</c:v>
                </c:pt>
                <c:pt idx="129">
                  <c:v>1.3932835820895513</c:v>
                </c:pt>
                <c:pt idx="130">
                  <c:v>1.4430348258706458</c:v>
                </c:pt>
                <c:pt idx="131">
                  <c:v>1.4927860696517403</c:v>
                </c:pt>
                <c:pt idx="132">
                  <c:v>1.5425373134328348</c:v>
                </c:pt>
                <c:pt idx="133">
                  <c:v>1.5922885572139294</c:v>
                </c:pt>
                <c:pt idx="134">
                  <c:v>1.6420398009950239</c:v>
                </c:pt>
                <c:pt idx="135">
                  <c:v>1.6917910447761184</c:v>
                </c:pt>
                <c:pt idx="136">
                  <c:v>1.7415422885572129</c:v>
                </c:pt>
                <c:pt idx="137">
                  <c:v>1.7912935323383075</c:v>
                </c:pt>
                <c:pt idx="138">
                  <c:v>1.841044776119402</c:v>
                </c:pt>
                <c:pt idx="139">
                  <c:v>1.8907960199004965</c:v>
                </c:pt>
                <c:pt idx="140">
                  <c:v>1.940547263681591</c:v>
                </c:pt>
                <c:pt idx="141">
                  <c:v>1.9902985074626856</c:v>
                </c:pt>
                <c:pt idx="142">
                  <c:v>2.0400497512437803</c:v>
                </c:pt>
                <c:pt idx="143">
                  <c:v>2.0898009950248748</c:v>
                </c:pt>
                <c:pt idx="144">
                  <c:v>2.1395522388059693</c:v>
                </c:pt>
                <c:pt idx="145">
                  <c:v>2.1893034825870639</c:v>
                </c:pt>
                <c:pt idx="146">
                  <c:v>2.2390547263681584</c:v>
                </c:pt>
                <c:pt idx="147">
                  <c:v>2.2888059701492529</c:v>
                </c:pt>
                <c:pt idx="148">
                  <c:v>2.3385572139303474</c:v>
                </c:pt>
                <c:pt idx="149">
                  <c:v>2.388308457711442</c:v>
                </c:pt>
                <c:pt idx="150">
                  <c:v>2.4380597014925365</c:v>
                </c:pt>
                <c:pt idx="151">
                  <c:v>2.487810945273631</c:v>
                </c:pt>
                <c:pt idx="152">
                  <c:v>2.5375621890547255</c:v>
                </c:pt>
                <c:pt idx="153">
                  <c:v>2.58731343283582</c:v>
                </c:pt>
                <c:pt idx="154">
                  <c:v>2.6370646766169146</c:v>
                </c:pt>
                <c:pt idx="155">
                  <c:v>2.6868159203980091</c:v>
                </c:pt>
                <c:pt idx="156">
                  <c:v>2.7365671641791036</c:v>
                </c:pt>
                <c:pt idx="157">
                  <c:v>2.7863184079601981</c:v>
                </c:pt>
                <c:pt idx="158">
                  <c:v>2.8360696517412927</c:v>
                </c:pt>
                <c:pt idx="159">
                  <c:v>2.8858208955223872</c:v>
                </c:pt>
                <c:pt idx="160">
                  <c:v>2.9355721393034817</c:v>
                </c:pt>
                <c:pt idx="161">
                  <c:v>2.9853233830845762</c:v>
                </c:pt>
                <c:pt idx="162">
                  <c:v>3.0350746268656708</c:v>
                </c:pt>
                <c:pt idx="163">
                  <c:v>3.0848258706467653</c:v>
                </c:pt>
                <c:pt idx="164">
                  <c:v>3.1345771144278598</c:v>
                </c:pt>
                <c:pt idx="165">
                  <c:v>3.1843283582089543</c:v>
                </c:pt>
                <c:pt idx="166">
                  <c:v>3.2340796019900488</c:v>
                </c:pt>
                <c:pt idx="167">
                  <c:v>3.2838308457711434</c:v>
                </c:pt>
                <c:pt idx="168">
                  <c:v>3.3335820895522379</c:v>
                </c:pt>
                <c:pt idx="169">
                  <c:v>3.3833333333333324</c:v>
                </c:pt>
                <c:pt idx="170">
                  <c:v>3.4330845771144269</c:v>
                </c:pt>
                <c:pt idx="171">
                  <c:v>3.4828358208955215</c:v>
                </c:pt>
                <c:pt idx="172">
                  <c:v>3.532587064676616</c:v>
                </c:pt>
                <c:pt idx="173">
                  <c:v>3.5823383084577105</c:v>
                </c:pt>
                <c:pt idx="174">
                  <c:v>3.632089552238805</c:v>
                </c:pt>
                <c:pt idx="175">
                  <c:v>3.6818407960198996</c:v>
                </c:pt>
                <c:pt idx="176">
                  <c:v>3.7315920398009941</c:v>
                </c:pt>
                <c:pt idx="177">
                  <c:v>3.7813432835820886</c:v>
                </c:pt>
                <c:pt idx="178">
                  <c:v>3.8310945273631831</c:v>
                </c:pt>
                <c:pt idx="179">
                  <c:v>3.8808457711442776</c:v>
                </c:pt>
                <c:pt idx="180">
                  <c:v>3.9305970149253722</c:v>
                </c:pt>
                <c:pt idx="181">
                  <c:v>3.9803482587064667</c:v>
                </c:pt>
                <c:pt idx="182">
                  <c:v>4.0300995024875617</c:v>
                </c:pt>
                <c:pt idx="183">
                  <c:v>4.0798507462686562</c:v>
                </c:pt>
                <c:pt idx="184">
                  <c:v>4.1296019900497507</c:v>
                </c:pt>
                <c:pt idx="185">
                  <c:v>4.1793532338308452</c:v>
                </c:pt>
                <c:pt idx="186">
                  <c:v>4.2291044776119397</c:v>
                </c:pt>
                <c:pt idx="187">
                  <c:v>4.2788557213930343</c:v>
                </c:pt>
                <c:pt idx="188">
                  <c:v>4.3286069651741288</c:v>
                </c:pt>
                <c:pt idx="189">
                  <c:v>4.3783582089552233</c:v>
                </c:pt>
                <c:pt idx="190">
                  <c:v>4.4281094527363178</c:v>
                </c:pt>
                <c:pt idx="191">
                  <c:v>4.4778606965174124</c:v>
                </c:pt>
                <c:pt idx="192">
                  <c:v>4.5276119402985069</c:v>
                </c:pt>
                <c:pt idx="193">
                  <c:v>4.5773631840796014</c:v>
                </c:pt>
                <c:pt idx="194">
                  <c:v>4.6271144278606959</c:v>
                </c:pt>
                <c:pt idx="195">
                  <c:v>4.6768656716417905</c:v>
                </c:pt>
                <c:pt idx="196">
                  <c:v>4.726616915422885</c:v>
                </c:pt>
                <c:pt idx="197">
                  <c:v>4.7763681592039795</c:v>
                </c:pt>
                <c:pt idx="198">
                  <c:v>4.826119402985074</c:v>
                </c:pt>
                <c:pt idx="199">
                  <c:v>4.8758706467661685</c:v>
                </c:pt>
                <c:pt idx="200">
                  <c:v>4.9256218905472631</c:v>
                </c:pt>
                <c:pt idx="201">
                  <c:v>4.9753731343283576</c:v>
                </c:pt>
                <c:pt idx="202">
                  <c:v>5</c:v>
                </c:pt>
              </c:numCache>
            </c:numRef>
          </c:xVal>
          <c:yVal>
            <c:numRef>
              <c:f>'Поперечное распределение пучка '!$D$2:$D$204</c:f>
              <c:numCache>
                <c:formatCode>0.00E+00</c:formatCode>
                <c:ptCount val="203"/>
                <c:pt idx="0">
                  <c:v>7.1517441210198849E-10</c:v>
                </c:pt>
                <c:pt idx="1">
                  <c:v>8.4916018676182852E-10</c:v>
                </c:pt>
                <c:pt idx="2">
                  <c:v>1.1960945739768346E-9</c:v>
                </c:pt>
                <c:pt idx="3">
                  <c:v>1.6761376630972344E-9</c:v>
                </c:pt>
                <c:pt idx="4">
                  <c:v>2.3408092014593915E-9</c:v>
                </c:pt>
                <c:pt idx="5">
                  <c:v>3.257875723595213E-9</c:v>
                </c:pt>
                <c:pt idx="6">
                  <c:v>4.5187173587946106E-9</c:v>
                </c:pt>
                <c:pt idx="7">
                  <c:v>6.2460866959799341E-9</c:v>
                </c:pt>
                <c:pt idx="8">
                  <c:v>8.6042496906342565E-9</c:v>
                </c:pt>
                <c:pt idx="9">
                  <c:v>1.1812183044229087E-8</c:v>
                </c:pt>
                <c:pt idx="10">
                  <c:v>1.6160675061639654E-8</c:v>
                </c:pt>
                <c:pt idx="11">
                  <c:v>2.2034388092618644E-8</c:v>
                </c:pt>
                <c:pt idx="12">
                  <c:v>2.9940197247483336E-8</c:v>
                </c:pt>
                <c:pt idx="13">
                  <c:v>4.054342989605968E-8</c:v>
                </c:pt>
                <c:pt idx="14">
                  <c:v>5.4714002012250085E-8</c:v>
                </c:pt>
                <c:pt idx="15">
                  <c:v>7.3584889864666017E-8</c:v>
                </c:pt>
                <c:pt idx="16">
                  <c:v>9.8625898512960837E-8</c:v>
                </c:pt>
                <c:pt idx="17">
                  <c:v>1.3173630192477431E-7</c:v>
                </c:pt>
                <c:pt idx="18">
                  <c:v>1.7536064304580707E-7</c:v>
                </c:pt>
                <c:pt idx="19">
                  <c:v>2.3263280502837729E-7</c:v>
                </c:pt>
                <c:pt idx="20">
                  <c:v>3.0755440507235135E-7</c:v>
                </c:pt>
                <c:pt idx="21">
                  <c:v>4.0521462605533461E-7</c:v>
                </c:pt>
                <c:pt idx="22">
                  <c:v>5.3205979159139702E-7</c:v>
                </c:pt>
                <c:pt idx="23">
                  <c:v>6.9622230670751743E-7</c:v>
                </c:pt>
                <c:pt idx="24">
                  <c:v>9.0792002314016026E-7</c:v>
                </c:pt>
                <c:pt idx="25">
                  <c:v>1.1799386329150337E-6</c:v>
                </c:pt>
                <c:pt idx="26">
                  <c:v>1.5282113258078311E-6</c:v>
                </c:pt>
                <c:pt idx="27">
                  <c:v>1.9725116350858982E-6</c:v>
                </c:pt>
                <c:pt idx="28">
                  <c:v>2.5372770996206218E-6</c:v>
                </c:pt>
                <c:pt idx="29">
                  <c:v>3.2525830337551682E-6</c:v>
                </c:pt>
                <c:pt idx="30">
                  <c:v>4.155287248991354E-6</c:v>
                </c:pt>
                <c:pt idx="31">
                  <c:v>5.2903679270404378E-6</c:v>
                </c:pt>
                <c:pt idx="32">
                  <c:v>6.7124778980391649E-6</c:v>
                </c:pt>
                <c:pt idx="33">
                  <c:v>8.4877392087095434E-6</c:v>
                </c:pt>
                <c:pt idx="34">
                  <c:v>1.0695801932942339E-5</c:v>
                </c:pt>
                <c:pt idx="35">
                  <c:v>1.3432190524710144E-5</c:v>
                </c:pt>
                <c:pt idx="36">
                  <c:v>1.6810959468353532E-5</c:v>
                </c:pt>
                <c:pt idx="37">
                  <c:v>2.0967677360322645E-5</c:v>
                </c:pt>
                <c:pt idx="38">
                  <c:v>2.6062754668420507E-5</c:v>
                </c:pt>
                <c:pt idx="39">
                  <c:v>3.2285125067509571E-5</c:v>
                </c:pt>
                <c:pt idx="40">
                  <c:v>3.9856283259362776E-5</c:v>
                </c:pt>
                <c:pt idx="41">
                  <c:v>4.9034673380045949E-5</c:v>
                </c:pt>
                <c:pt idx="42">
                  <c:v>6.012041133954607E-5</c:v>
                </c:pt>
                <c:pt idx="43">
                  <c:v>7.3460311624033237E-5</c:v>
                </c:pt>
                <c:pt idx="44">
                  <c:v>8.9453174173826389E-5</c:v>
                </c:pt>
                <c:pt idx="45">
                  <c:v>1.0855526995109411E-4</c:v>
                </c:pt>
                <c:pt idx="46">
                  <c:v>1.3128594483550275E-4</c:v>
                </c:pt>
                <c:pt idx="47">
                  <c:v>1.5823324073661242E-4</c:v>
                </c:pt>
                <c:pt idx="48">
                  <c:v>1.9005941060384939E-4</c:v>
                </c:pt>
                <c:pt idx="49">
                  <c:v>2.2750618078661326E-4</c:v>
                </c:pt>
                <c:pt idx="50">
                  <c:v>2.7139959051837961E-4</c:v>
                </c:pt>
                <c:pt idx="51">
                  <c:v>3.2265421487529385E-4</c:v>
                </c:pt>
                <c:pt idx="52">
                  <c:v>3.8227655523226047E-4</c:v>
                </c:pt>
                <c:pt idx="53">
                  <c:v>4.5136736097612181E-4</c:v>
                </c:pt>
                <c:pt idx="54">
                  <c:v>5.3112262911751348E-4</c:v>
                </c:pt>
                <c:pt idx="55">
                  <c:v>6.228330156426065E-4</c:v>
                </c:pt>
                <c:pt idx="56">
                  <c:v>7.278813851956152E-4</c:v>
                </c:pt>
                <c:pt idx="57">
                  <c:v>8.4773822523621196E-4</c:v>
                </c:pt>
                <c:pt idx="58">
                  <c:v>9.8395465840024035E-4</c:v>
                </c:pt>
                <c:pt idx="59">
                  <c:v>1.1381528035540279E-3</c:v>
                </c:pt>
                <c:pt idx="60">
                  <c:v>1.3120132629775736E-3</c:v>
                </c:pt>
                <c:pt idx="61">
                  <c:v>1.5072595510390652E-3</c:v>
                </c:pt>
                <c:pt idx="62">
                  <c:v>1.7256393291591398E-3</c:v>
                </c:pt>
                <c:pt idx="63">
                  <c:v>1.9689023729963116E-3</c:v>
                </c:pt>
                <c:pt idx="64">
                  <c:v>2.2387752704041107E-3</c:v>
                </c:pt>
                <c:pt idx="65">
                  <c:v>2.5369329321523176E-3</c:v>
                </c:pt>
                <c:pt idx="66">
                  <c:v>2.864967090512358E-3</c:v>
                </c:pt>
                <c:pt idx="67">
                  <c:v>3.2243520619037428E-3</c:v>
                </c:pt>
                <c:pt idx="68">
                  <c:v>3.6164081566816115E-3</c:v>
                </c:pt>
                <c:pt idx="69">
                  <c:v>4.0422632291007531E-3</c:v>
                </c:pt>
                <c:pt idx="70">
                  <c:v>4.5028129703328914E-3</c:v>
                </c:pt>
                <c:pt idx="71">
                  <c:v>4.9986806535491195E-3</c:v>
                </c:pt>
                <c:pt idx="72">
                  <c:v>5.5301771386000844E-3</c:v>
                </c:pt>
                <c:pt idx="73">
                  <c:v>6.0972620306260781E-3</c:v>
                </c:pt>
                <c:pt idx="74">
                  <c:v>6.6995069578405829E-3</c:v>
                </c:pt>
                <c:pt idx="75">
                  <c:v>7.3360619846850605E-3</c:v>
                </c:pt>
                <c:pt idx="76">
                  <c:v>8.0056262037504003E-3</c:v>
                </c:pt>
                <c:pt idx="77">
                  <c:v>8.7064235499503609E-3</c:v>
                </c:pt>
                <c:pt idx="78">
                  <c:v>9.4361848506904142E-3</c:v>
                </c:pt>
                <c:pt idx="79">
                  <c:v>1.0192137064274446E-2</c:v>
                </c:pt>
                <c:pt idx="80">
                  <c:v>1.0971000564553801E-2</c:v>
                </c:pt>
                <c:pt idx="81">
                  <c:v>1.1768995202946391E-2</c:v>
                </c:pt>
                <c:pt idx="82">
                  <c:v>1.2581855720703611E-2</c:v>
                </c:pt>
                <c:pt idx="83">
                  <c:v>1.3404856897164029E-2</c:v>
                </c:pt>
                <c:pt idx="84">
                  <c:v>1.4232848607410031E-2</c:v>
                </c:pt>
                <c:pt idx="85">
                  <c:v>1.5060300730114266E-2</c:v>
                </c:pt>
                <c:pt idx="86">
                  <c:v>1.5881357599374063E-2</c:v>
                </c:pt>
                <c:pt idx="87">
                  <c:v>1.6689901439846493E-2</c:v>
                </c:pt>
                <c:pt idx="88">
                  <c:v>1.7479623970088044E-2</c:v>
                </c:pt>
                <c:pt idx="89">
                  <c:v>1.8244105112708211E-2</c:v>
                </c:pt>
                <c:pt idx="90">
                  <c:v>1.8976897519984732E-2</c:v>
                </c:pt>
                <c:pt idx="91">
                  <c:v>1.9671615418054379E-2</c:v>
                </c:pt>
                <c:pt idx="92">
                  <c:v>2.0322026099339432E-2</c:v>
                </c:pt>
                <c:pt idx="93">
                  <c:v>2.0922142258392316E-2</c:v>
                </c:pt>
                <c:pt idx="94">
                  <c:v>2.1466313276679506E-2</c:v>
                </c:pt>
                <c:pt idx="95">
                  <c:v>2.1949313521498166E-2</c:v>
                </c:pt>
                <c:pt idx="96">
                  <c:v>2.2366425736197782E-2</c:v>
                </c:pt>
                <c:pt idx="97">
                  <c:v>2.2713517664423099E-2</c:v>
                </c:pt>
                <c:pt idx="98">
                  <c:v>2.2987110169650642E-2</c:v>
                </c:pt>
                <c:pt idx="99">
                  <c:v>2.3184435280461258E-2</c:v>
                </c:pt>
                <c:pt idx="100">
                  <c:v>2.3303482807582123E-2</c:v>
                </c:pt>
                <c:pt idx="101">
                  <c:v>2.3343034434874229E-2</c:v>
                </c:pt>
                <c:pt idx="102">
                  <c:v>2.3302684475784371E-2</c:v>
                </c:pt>
                <c:pt idx="103">
                  <c:v>2.3182846800746768E-2</c:v>
                </c:pt>
                <c:pt idx="104">
                  <c:v>2.2984747770116058E-2</c:v>
                </c:pt>
                <c:pt idx="105">
                  <c:v>2.271040534138306E-2</c:v>
                </c:pt>
                <c:pt idx="106">
                  <c:v>2.2362594848419123E-2</c:v>
                </c:pt>
                <c:pt idx="107">
                  <c:v>2.1944802264260519E-2</c:v>
                </c:pt>
                <c:pt idx="108">
                  <c:v>2.1461166047995993E-2</c:v>
                </c:pt>
                <c:pt idx="109">
                  <c:v>2.0916408932091814E-2</c:v>
                </c:pt>
                <c:pt idx="110">
                  <c:v>2.0315761221641641E-2</c:v>
                </c:pt>
                <c:pt idx="111">
                  <c:v>1.9664877345710787E-2</c:v>
                </c:pt>
                <c:pt idx="112">
                  <c:v>1.8969747518978602E-2</c:v>
                </c:pt>
                <c:pt idx="113">
                  <c:v>1.8236606436891269E-2</c:v>
                </c:pt>
                <c:pt idx="114">
                  <c:v>1.7471840938983418E-2</c:v>
                </c:pt>
                <c:pt idx="115">
                  <c:v>1.6681898534188885E-2</c:v>
                </c:pt>
                <c:pt idx="116">
                  <c:v>1.5873198591826385E-2</c:v>
                </c:pt>
                <c:pt idx="117">
                  <c:v>1.5052047867047662E-2</c:v>
                </c:pt>
                <c:pt idx="118">
                  <c:v>1.4224561855725475E-2</c:v>
                </c:pt>
                <c:pt idx="119">
                  <c:v>1.3396593267941745E-2</c:v>
                </c:pt>
                <c:pt idx="120">
                  <c:v>1.2573668679070747E-2</c:v>
                </c:pt>
                <c:pt idx="121">
                  <c:v>1.1760934171035809E-2</c:v>
                </c:pt>
                <c:pt idx="122">
                  <c:v>1.0963110521869327E-2</c:v>
                </c:pt>
                <c:pt idx="123">
                  <c:v>1.0184458247258773E-2</c:v>
                </c:pt>
                <c:pt idx="124">
                  <c:v>9.4287525508837677E-3</c:v>
                </c:pt>
                <c:pt idx="125">
                  <c:v>8.6992680078952171E-3</c:v>
                </c:pt>
                <c:pt idx="126">
                  <c:v>7.998772593794376E-3</c:v>
                </c:pt>
                <c:pt idx="127">
                  <c:v>7.3295304841033623E-3</c:v>
                </c:pt>
                <c:pt idx="128">
                  <c:v>6.6933128922723115E-3</c:v>
                </c:pt>
                <c:pt idx="129">
                  <c:v>6.0914160867135414E-3</c:v>
                </c:pt>
                <c:pt idx="130">
                  <c:v>5.5246856339440749E-3</c:v>
                </c:pt>
                <c:pt idx="131">
                  <c:v>4.9935458536409022E-3</c:v>
                </c:pt>
                <c:pt idx="132">
                  <c:v>4.4980334419808332E-3</c:v>
                </c:pt>
                <c:pt idx="133">
                  <c:v>4.0378342200124507E-3</c:v>
                </c:pt>
                <c:pt idx="134">
                  <c:v>3.6123219912603129E-3</c:v>
                </c:pt>
                <c:pt idx="135">
                  <c:v>3.2205985439348311E-3</c:v>
                </c:pt>
                <c:pt idx="136">
                  <c:v>2.8615339042119179E-3</c:v>
                </c:pt>
                <c:pt idx="137">
                  <c:v>2.5338060339839363E-3</c:v>
                </c:pt>
                <c:pt idx="138">
                  <c:v>2.2359392651004483E-3</c:v>
                </c:pt>
                <c:pt idx="139">
                  <c:v>1.9663408683083241E-3</c:v>
                </c:pt>
                <c:pt idx="140">
                  <c:v>1.7233352649605102E-3</c:v>
                </c:pt>
                <c:pt idx="141">
                  <c:v>1.5051954995023513E-3</c:v>
                </c:pt>
                <c:pt idx="142">
                  <c:v>1.3101716975823048E-3</c:v>
                </c:pt>
                <c:pt idx="143">
                  <c:v>1.1365163356608483E-3</c:v>
                </c:pt>
                <c:pt idx="144">
                  <c:v>9.8250624100978956E-4</c:v>
                </c:pt>
                <c:pt idx="145">
                  <c:v>8.4646132433272166E-4</c:v>
                </c:pt>
                <c:pt idx="146">
                  <c:v>7.2676011974409053E-4</c:v>
                </c:pt>
                <c:pt idx="147">
                  <c:v>6.2185226786071722E-4</c:v>
                </c:pt>
                <c:pt idx="148">
                  <c:v>5.3026812707893968E-4</c:v>
                </c:pt>
                <c:pt idx="149">
                  <c:v>4.5062573592479096E-4</c:v>
                </c:pt>
                <c:pt idx="150">
                  <c:v>3.816353762034053E-4</c:v>
                </c:pt>
                <c:pt idx="151">
                  <c:v>3.2210200333871478E-4</c:v>
                </c:pt>
                <c:pt idx="152">
                  <c:v>2.709258177925903E-4</c:v>
                </c:pt>
                <c:pt idx="153">
                  <c:v>2.2710125093163667E-4</c:v>
                </c:pt>
                <c:pt idx="154">
                  <c:v>1.8971463139780872E-4</c:v>
                </c:pt>
                <c:pt idx="155">
                  <c:v>1.5794078518944753E-4</c:v>
                </c:pt>
                <c:pt idx="156">
                  <c:v>1.3103880550418453E-4</c:v>
                </c:pt>
                <c:pt idx="157">
                  <c:v>1.083472081059424E-4</c:v>
                </c:pt>
                <c:pt idx="158">
                  <c:v>8.9278665635217241E-5</c:v>
                </c:pt>
                <c:pt idx="159">
                  <c:v>7.3314490851966924E-5</c:v>
                </c:pt>
                <c:pt idx="160">
                  <c:v>5.9999015122976472E-5</c:v>
                </c:pt>
                <c:pt idx="161">
                  <c:v>4.8933985244901601E-5</c:v>
                </c:pt>
                <c:pt idx="162">
                  <c:v>3.9773079498852834E-5</c:v>
                </c:pt>
                <c:pt idx="163">
                  <c:v>3.2216623099345515E-5</c:v>
                </c:pt>
                <c:pt idx="164">
                  <c:v>2.60065642435535E-5</c:v>
                </c:pt>
                <c:pt idx="165">
                  <c:v>2.0921754988222299E-5</c:v>
                </c:pt>
                <c:pt idx="166">
                  <c:v>1.6773566285326255E-5</c:v>
                </c:pt>
                <c:pt idx="167">
                  <c:v>1.3401853714121647E-5</c:v>
                </c:pt>
                <c:pt idx="168">
                  <c:v>1.067127970869967E-5</c:v>
                </c:pt>
                <c:pt idx="169">
                  <c:v>8.4679892947322282E-6</c:v>
                </c:pt>
                <c:pt idx="170">
                  <c:v>6.6966293751383966E-6</c:v>
                </c:pt>
                <c:pt idx="171">
                  <c:v>5.2776962728398394E-6</c:v>
                </c:pt>
                <c:pt idx="172">
                  <c:v>4.1451923643622628E-6</c:v>
                </c:pt>
                <c:pt idx="173">
                  <c:v>3.2445700287784973E-6</c:v>
                </c:pt>
                <c:pt idx="174">
                  <c:v>2.5309396014422352E-6</c:v>
                </c:pt>
                <c:pt idx="175">
                  <c:v>1.9675173774191721E-6</c:v>
                </c:pt>
                <c:pt idx="176">
                  <c:v>1.5242897836065432E-6</c:v>
                </c:pt>
                <c:pt idx="177">
                  <c:v>1.1768704744053226E-6</c:v>
                </c:pt>
                <c:pt idx="178">
                  <c:v>9.0552816365245216E-7</c:v>
                </c:pt>
                <c:pt idx="179">
                  <c:v>6.9436436345829859E-7</c:v>
                </c:pt>
                <c:pt idx="180">
                  <c:v>5.306217547803402E-7</c:v>
                </c:pt>
                <c:pt idx="181">
                  <c:v>4.0410557858419945E-7</c:v>
                </c:pt>
                <c:pt idx="182">
                  <c:v>3.0670214023423399E-7</c:v>
                </c:pt>
                <c:pt idx="183">
                  <c:v>2.3198020817638792E-7</c:v>
                </c:pt>
                <c:pt idx="184">
                  <c:v>1.7486271917074671E-7</c:v>
                </c:pt>
                <c:pt idx="185">
                  <c:v>1.3135774600026492E-7</c:v>
                </c:pt>
                <c:pt idx="186">
                  <c:v>9.833911924195909E-8</c:v>
                </c:pt>
                <c:pt idx="187">
                  <c:v>7.3368409994977787E-8</c:v>
                </c:pt>
                <c:pt idx="188">
                  <c:v>5.4551169650663242E-8</c:v>
                </c:pt>
                <c:pt idx="189">
                  <c:v>4.0421385256255335E-8</c:v>
                </c:pt>
                <c:pt idx="190">
                  <c:v>2.9849048064575774E-8</c:v>
                </c:pt>
                <c:pt idx="191">
                  <c:v>2.1966554599083333E-8</c:v>
                </c:pt>
                <c:pt idx="192">
                  <c:v>1.611037203277177E-8</c:v>
                </c:pt>
                <c:pt idx="193">
                  <c:v>1.1775012081825922E-8</c:v>
                </c:pt>
                <c:pt idx="194">
                  <c:v>8.5768797202008269E-9</c:v>
                </c:pt>
                <c:pt idx="195">
                  <c:v>6.2260047034502792E-9</c:v>
                </c:pt>
                <c:pt idx="196">
                  <c:v>4.5040347817891305E-9</c:v>
                </c:pt>
                <c:pt idx="197">
                  <c:v>3.2471787280265736E-9</c:v>
                </c:pt>
                <c:pt idx="198">
                  <c:v>2.3330433981880434E-9</c:v>
                </c:pt>
                <c:pt idx="199">
                  <c:v>1.6705197248665686E-9</c:v>
                </c:pt>
                <c:pt idx="200">
                  <c:v>1.1920447655557386E-9</c:v>
                </c:pt>
                <c:pt idx="201">
                  <c:v>8.4770684215085638E-10</c:v>
                </c:pt>
                <c:pt idx="202">
                  <c:v>7.1517441210198849E-10</c:v>
                </c:pt>
              </c:numCache>
            </c:numRef>
          </c:yVal>
          <c:smooth val="1"/>
          <c:extLst>
            <c:ext xmlns:c16="http://schemas.microsoft.com/office/drawing/2014/chart" uri="{C3380CC4-5D6E-409C-BE32-E72D297353CC}">
              <c16:uniqueId val="{00000001-BB22-4376-8660-C99BA283D23C}"/>
            </c:ext>
          </c:extLst>
        </c:ser>
        <c:dLbls>
          <c:showLegendKey val="0"/>
          <c:showVal val="0"/>
          <c:showCatName val="0"/>
          <c:showSerName val="0"/>
          <c:showPercent val="0"/>
          <c:showBubbleSize val="0"/>
        </c:dLbls>
        <c:axId val="1287352719"/>
        <c:axId val="1211536159"/>
      </c:scatterChart>
      <c:valAx>
        <c:axId val="1287352719"/>
        <c:scaling>
          <c:orientation val="minMax"/>
          <c:max val="5"/>
          <c:min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sz="1400" dirty="0">
                    <a:solidFill>
                      <a:sysClr val="windowText" lastClr="000000"/>
                    </a:solidFill>
                    <a:latin typeface="Times New Roman" panose="02020603050405020304" pitchFamily="18" charset="0"/>
                    <a:cs typeface="Times New Roman" panose="02020603050405020304" pitchFamily="18" charset="0"/>
                  </a:rPr>
                  <a:t>Ox</a:t>
                </a:r>
                <a:r>
                  <a:rPr lang="ru-RU" sz="1400" dirty="0">
                    <a:solidFill>
                      <a:sysClr val="windowText" lastClr="000000"/>
                    </a:solidFill>
                    <a:latin typeface="Times New Roman" panose="02020603050405020304" pitchFamily="18" charset="0"/>
                    <a:cs typeface="Times New Roman" panose="02020603050405020304" pitchFamily="18" charset="0"/>
                  </a:rPr>
                  <a:t>,</a:t>
                </a:r>
                <a:r>
                  <a:rPr lang="ru-RU" sz="1400" baseline="0" dirty="0">
                    <a:solidFill>
                      <a:sysClr val="windowText" lastClr="000000"/>
                    </a:solidFill>
                    <a:latin typeface="Times New Roman" panose="02020603050405020304" pitchFamily="18" charset="0"/>
                    <a:cs typeface="Times New Roman" panose="02020603050405020304" pitchFamily="18" charset="0"/>
                  </a:rPr>
                  <a:t> </a:t>
                </a:r>
                <a:r>
                  <a:rPr lang="en-US" sz="1400" baseline="0" dirty="0">
                    <a:solidFill>
                      <a:sysClr val="windowText" lastClr="000000"/>
                    </a:solidFill>
                    <a:latin typeface="Times New Roman" panose="02020603050405020304" pitchFamily="18" charset="0"/>
                    <a:cs typeface="Times New Roman" panose="02020603050405020304" pitchFamily="18" charset="0"/>
                  </a:rPr>
                  <a:t>mm</a:t>
                </a:r>
                <a:endParaRPr lang="en-US" sz="1400" dirty="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0.47168329875104265"/>
              <c:y val="0.90995051775953695"/>
            </c:manualLayout>
          </c:layout>
          <c:overlay val="0"/>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title>
        <c:numFmt formatCode="0.00"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211536159"/>
        <c:crosses val="autoZero"/>
        <c:crossBetween val="midCat"/>
        <c:majorUnit val="2.5"/>
      </c:valAx>
      <c:valAx>
        <c:axId val="1211536159"/>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marL="0" indent="0" algn="l">
                  <a:lnSpc>
                    <a:spcPct val="100000"/>
                  </a:lnSpc>
                  <a:tabLst/>
                  <a:defRPr sz="1000" b="0" i="0" u="none" strike="noStrike" kern="1200" baseline="0">
                    <a:solidFill>
                      <a:schemeClr val="tx1">
                        <a:lumMod val="65000"/>
                        <a:lumOff val="35000"/>
                      </a:schemeClr>
                    </a:solidFill>
                    <a:latin typeface="+mn-lt"/>
                    <a:ea typeface="+mn-ea"/>
                    <a:cs typeface="+mn-cs"/>
                  </a:defRPr>
                </a:pPr>
                <a:r>
                  <a:rPr lang="vi-VN" sz="1400" b="0" i="0" u="none" strike="noStrike" kern="1200" baseline="0" dirty="0" err="1">
                    <a:solidFill>
                      <a:sysClr val="windowText" lastClr="000000"/>
                    </a:solidFill>
                    <a:latin typeface="Times New Roman" panose="02020603050405020304" pitchFamily="18" charset="0"/>
                    <a:ea typeface="+mn-ea"/>
                    <a:cs typeface="Times New Roman" panose="02020603050405020304" pitchFamily="18" charset="0"/>
                  </a:rPr>
                  <a:t>Proton</a:t>
                </a:r>
                <a:r>
                  <a:rPr lang="vi-VN" sz="1400" b="0" i="0" u="none" strike="noStrike" kern="1200" baseline="0" dirty="0">
                    <a:solidFill>
                      <a:sysClr val="windowText" lastClr="000000"/>
                    </a:solidFill>
                    <a:latin typeface="Times New Roman" panose="02020603050405020304" pitchFamily="18" charset="0"/>
                    <a:ea typeface="+mn-ea"/>
                    <a:cs typeface="Times New Roman" panose="02020603050405020304" pitchFamily="18" charset="0"/>
                  </a:rPr>
                  <a:t> </a:t>
                </a:r>
                <a:r>
                  <a:rPr lang="vi-VN" sz="1400" b="0" i="0" u="none" strike="noStrike" kern="1200" baseline="0" dirty="0" err="1">
                    <a:solidFill>
                      <a:sysClr val="windowText" lastClr="000000"/>
                    </a:solidFill>
                    <a:latin typeface="Times New Roman" panose="02020603050405020304" pitchFamily="18" charset="0"/>
                    <a:ea typeface="+mn-ea"/>
                    <a:cs typeface="Times New Roman" panose="02020603050405020304" pitchFamily="18" charset="0"/>
                  </a:rPr>
                  <a:t>fraction</a:t>
                </a:r>
                <a:r>
                  <a:rPr lang="vi-VN" sz="1400" b="0" i="0" u="none" strike="noStrike" kern="1200" baseline="0" dirty="0">
                    <a:solidFill>
                      <a:sysClr val="windowText" lastClr="000000"/>
                    </a:solidFill>
                    <a:latin typeface="Times New Roman" panose="02020603050405020304" pitchFamily="18" charset="0"/>
                    <a:ea typeface="+mn-ea"/>
                    <a:cs typeface="Times New Roman" panose="02020603050405020304" pitchFamily="18" charset="0"/>
                  </a:rPr>
                  <a:t>, %</a:t>
                </a:r>
                <a:endParaRPr lang="en-US" sz="1400" b="0" i="0" u="none" strike="noStrike" kern="1200" baseline="0" dirty="0">
                  <a:solidFill>
                    <a:sysClr val="windowText" lastClr="000000"/>
                  </a:solidFill>
                  <a:latin typeface="Times New Roman" panose="02020603050405020304" pitchFamily="18" charset="0"/>
                  <a:ea typeface="+mn-ea"/>
                  <a:cs typeface="Times New Roman" panose="02020603050405020304" pitchFamily="18" charset="0"/>
                </a:endParaRPr>
              </a:p>
            </c:rich>
          </c:tx>
          <c:layout>
            <c:manualLayout>
              <c:xMode val="edge"/>
              <c:yMode val="edge"/>
              <c:x val="0.12839354260175542"/>
              <c:y val="0"/>
            </c:manualLayout>
          </c:layout>
          <c:overlay val="0"/>
          <c:spPr>
            <a:noFill/>
            <a:ln>
              <a:noFill/>
            </a:ln>
            <a:effectLst/>
          </c:spPr>
          <c:txPr>
            <a:bodyPr rot="0" spcFirstLastPara="1" vertOverflow="ellipsis" wrap="square" anchor="ctr" anchorCtr="1"/>
            <a:lstStyle/>
            <a:p>
              <a:pPr marL="0" indent="0" algn="l">
                <a:lnSpc>
                  <a:spcPct val="100000"/>
                </a:lnSpc>
                <a:tabLst/>
                <a:defRPr sz="1000" b="0" i="0" u="none" strike="noStrike" kern="1200" baseline="0">
                  <a:solidFill>
                    <a:schemeClr val="tx1">
                      <a:lumMod val="65000"/>
                      <a:lumOff val="35000"/>
                    </a:schemeClr>
                  </a:solidFill>
                  <a:latin typeface="+mn-lt"/>
                  <a:ea typeface="+mn-ea"/>
                  <a:cs typeface="+mn-cs"/>
                </a:defRPr>
              </a:pPr>
              <a:endParaRPr lang="en-US"/>
            </a:p>
          </c:txPr>
        </c:title>
        <c:numFmt formatCode="#,##0.000"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287352719"/>
        <c:crossesAt val="-5"/>
        <c:crossBetween val="midCat"/>
        <c:majorUnit val="5.000000000000001E-3"/>
      </c:valAx>
      <c:spPr>
        <a:noFill/>
        <a:ln>
          <a:solidFill>
            <a:schemeClr val="tx1"/>
          </a:solid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vi-V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93902788758772"/>
          <c:y val="9.6980387069625931E-2"/>
          <c:w val="0.78954265044457428"/>
          <c:h val="0.73876030898981226"/>
        </c:manualLayout>
      </c:layout>
      <c:scatterChart>
        <c:scatterStyle val="smoothMarker"/>
        <c:varyColors val="0"/>
        <c:ser>
          <c:idx val="6"/>
          <c:order val="0"/>
          <c:marker>
            <c:symbol val="none"/>
          </c:marker>
          <c:xVal>
            <c:numRef>
              <c:f>'Step 3mm'!$A$2:$A$401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3mm'!$B$2:$B$401</c:f>
              <c:numCache>
                <c:formatCode>0.00E+00</c:formatCode>
                <c:ptCount val="400"/>
                <c:pt idx="0">
                  <c:v>1.9792700040000001E-9</c:v>
                </c:pt>
                <c:pt idx="1">
                  <c:v>1.8827863159999998E-9</c:v>
                </c:pt>
                <c:pt idx="2">
                  <c:v>1.837526868E-9</c:v>
                </c:pt>
                <c:pt idx="3">
                  <c:v>1.6350063590000001E-9</c:v>
                </c:pt>
                <c:pt idx="4">
                  <c:v>1.8619039579999999E-9</c:v>
                </c:pt>
                <c:pt idx="5">
                  <c:v>1.631562649E-9</c:v>
                </c:pt>
                <c:pt idx="6">
                  <c:v>2.0144626720000001E-9</c:v>
                </c:pt>
                <c:pt idx="7">
                  <c:v>1.977799801E-9</c:v>
                </c:pt>
                <c:pt idx="8">
                  <c:v>1.657435494E-9</c:v>
                </c:pt>
                <c:pt idx="9">
                  <c:v>1.8428136099999999E-9</c:v>
                </c:pt>
                <c:pt idx="10">
                  <c:v>2.224430344E-9</c:v>
                </c:pt>
                <c:pt idx="11">
                  <c:v>2.0225349650000001E-9</c:v>
                </c:pt>
                <c:pt idx="12">
                  <c:v>2.1043415719999998E-9</c:v>
                </c:pt>
                <c:pt idx="13">
                  <c:v>2.146785187E-9</c:v>
                </c:pt>
                <c:pt idx="14">
                  <c:v>2.472676986E-9</c:v>
                </c:pt>
                <c:pt idx="15">
                  <c:v>2.2369466239999998E-9</c:v>
                </c:pt>
                <c:pt idx="16">
                  <c:v>1.829491293E-9</c:v>
                </c:pt>
                <c:pt idx="17">
                  <c:v>2.552964508E-9</c:v>
                </c:pt>
                <c:pt idx="18">
                  <c:v>2.2612356979999999E-9</c:v>
                </c:pt>
                <c:pt idx="19">
                  <c:v>2.4392739159999999E-9</c:v>
                </c:pt>
                <c:pt idx="20">
                  <c:v>2.2494868679999999E-9</c:v>
                </c:pt>
                <c:pt idx="21">
                  <c:v>1.9426421090000002E-9</c:v>
                </c:pt>
                <c:pt idx="22">
                  <c:v>1.6241841480000001E-9</c:v>
                </c:pt>
                <c:pt idx="23">
                  <c:v>2.3980777050000001E-9</c:v>
                </c:pt>
                <c:pt idx="24">
                  <c:v>2.4488784550000002E-9</c:v>
                </c:pt>
                <c:pt idx="25">
                  <c:v>2.6152559960000001E-9</c:v>
                </c:pt>
                <c:pt idx="26">
                  <c:v>2.5854279299999999E-9</c:v>
                </c:pt>
                <c:pt idx="27">
                  <c:v>2.361357058E-9</c:v>
                </c:pt>
                <c:pt idx="28">
                  <c:v>2.48406771E-9</c:v>
                </c:pt>
                <c:pt idx="29">
                  <c:v>2.52241995E-9</c:v>
                </c:pt>
                <c:pt idx="30">
                  <c:v>2.7533603139999998E-9</c:v>
                </c:pt>
                <c:pt idx="31">
                  <c:v>2.5176521699999998E-9</c:v>
                </c:pt>
                <c:pt idx="32">
                  <c:v>2.371600591E-9</c:v>
                </c:pt>
                <c:pt idx="33">
                  <c:v>2.2946936379999999E-9</c:v>
                </c:pt>
                <c:pt idx="34">
                  <c:v>2.2114095940000001E-9</c:v>
                </c:pt>
                <c:pt idx="35">
                  <c:v>2.4886631500000001E-9</c:v>
                </c:pt>
                <c:pt idx="36">
                  <c:v>2.7096041040000001E-9</c:v>
                </c:pt>
                <c:pt idx="37">
                  <c:v>2.9296327920000001E-9</c:v>
                </c:pt>
                <c:pt idx="38">
                  <c:v>2.865415206E-9</c:v>
                </c:pt>
                <c:pt idx="39">
                  <c:v>3.0635034499999999E-9</c:v>
                </c:pt>
                <c:pt idx="40">
                  <c:v>3.3839775619999999E-9</c:v>
                </c:pt>
                <c:pt idx="41">
                  <c:v>3.325211231E-9</c:v>
                </c:pt>
                <c:pt idx="42">
                  <c:v>3.1034381189999999E-9</c:v>
                </c:pt>
                <c:pt idx="43">
                  <c:v>3.3962653170000001E-9</c:v>
                </c:pt>
                <c:pt idx="44">
                  <c:v>3.3842356940000001E-9</c:v>
                </c:pt>
                <c:pt idx="45">
                  <c:v>3.1088401960000001E-9</c:v>
                </c:pt>
                <c:pt idx="46">
                  <c:v>3.636200012E-9</c:v>
                </c:pt>
                <c:pt idx="47">
                  <c:v>3.2987243649999999E-9</c:v>
                </c:pt>
                <c:pt idx="48">
                  <c:v>3.5078847730000001E-9</c:v>
                </c:pt>
                <c:pt idx="49">
                  <c:v>3.6251936290000001E-9</c:v>
                </c:pt>
                <c:pt idx="50">
                  <c:v>3.9966237749999998E-9</c:v>
                </c:pt>
                <c:pt idx="51">
                  <c:v>3.5757672609999999E-9</c:v>
                </c:pt>
                <c:pt idx="52">
                  <c:v>3.4525938930000002E-9</c:v>
                </c:pt>
                <c:pt idx="53">
                  <c:v>4.0645457249999999E-9</c:v>
                </c:pt>
                <c:pt idx="54">
                  <c:v>3.9471292040000001E-9</c:v>
                </c:pt>
                <c:pt idx="55">
                  <c:v>4.3255416530000001E-9</c:v>
                </c:pt>
                <c:pt idx="56">
                  <c:v>4.3893903900000002E-9</c:v>
                </c:pt>
                <c:pt idx="57">
                  <c:v>3.701939583E-9</c:v>
                </c:pt>
                <c:pt idx="58">
                  <c:v>4.6202407029999996E-9</c:v>
                </c:pt>
                <c:pt idx="59">
                  <c:v>4.2432720680000004E-9</c:v>
                </c:pt>
                <c:pt idx="60">
                  <c:v>4.1924539770000003E-9</c:v>
                </c:pt>
                <c:pt idx="61">
                  <c:v>3.614580052E-9</c:v>
                </c:pt>
                <c:pt idx="62">
                  <c:v>4.1883365250000002E-9</c:v>
                </c:pt>
                <c:pt idx="63">
                  <c:v>4.8081906060000004E-9</c:v>
                </c:pt>
                <c:pt idx="64">
                  <c:v>5.0268521240000004E-9</c:v>
                </c:pt>
                <c:pt idx="65">
                  <c:v>5.1002512780000001E-9</c:v>
                </c:pt>
                <c:pt idx="66">
                  <c:v>4.5352746210000003E-9</c:v>
                </c:pt>
                <c:pt idx="67">
                  <c:v>4.9393414890000001E-9</c:v>
                </c:pt>
                <c:pt idx="68">
                  <c:v>4.6903468630000002E-9</c:v>
                </c:pt>
                <c:pt idx="69">
                  <c:v>4.7792672699999998E-9</c:v>
                </c:pt>
                <c:pt idx="70">
                  <c:v>5.1536991019999997E-9</c:v>
                </c:pt>
                <c:pt idx="71">
                  <c:v>5.6080395030000003E-9</c:v>
                </c:pt>
                <c:pt idx="72">
                  <c:v>5.5767452900000001E-9</c:v>
                </c:pt>
                <c:pt idx="73">
                  <c:v>5.9332088040000002E-9</c:v>
                </c:pt>
                <c:pt idx="74">
                  <c:v>5.442177808E-9</c:v>
                </c:pt>
                <c:pt idx="75">
                  <c:v>6.5367969059999999E-9</c:v>
                </c:pt>
                <c:pt idx="76">
                  <c:v>6.417929584E-9</c:v>
                </c:pt>
                <c:pt idx="77">
                  <c:v>5.5185606739999997E-9</c:v>
                </c:pt>
                <c:pt idx="78">
                  <c:v>6.6438653769999998E-9</c:v>
                </c:pt>
                <c:pt idx="79">
                  <c:v>6.6672115539999996E-9</c:v>
                </c:pt>
                <c:pt idx="80">
                  <c:v>6.894210386E-9</c:v>
                </c:pt>
                <c:pt idx="81">
                  <c:v>7.1037127090000002E-9</c:v>
                </c:pt>
                <c:pt idx="82">
                  <c:v>6.7960065650000003E-9</c:v>
                </c:pt>
                <c:pt idx="83">
                  <c:v>7.0909567389999999E-9</c:v>
                </c:pt>
                <c:pt idx="84">
                  <c:v>8.0984267720000003E-9</c:v>
                </c:pt>
                <c:pt idx="85">
                  <c:v>8.7053733400000001E-9</c:v>
                </c:pt>
                <c:pt idx="86">
                  <c:v>9.1253094629999995E-9</c:v>
                </c:pt>
                <c:pt idx="87">
                  <c:v>8.9211111610000008E-9</c:v>
                </c:pt>
                <c:pt idx="88">
                  <c:v>9.0964652499999994E-9</c:v>
                </c:pt>
                <c:pt idx="89">
                  <c:v>9.5393620500000007E-9</c:v>
                </c:pt>
                <c:pt idx="90">
                  <c:v>9.6411111640000004E-9</c:v>
                </c:pt>
                <c:pt idx="91">
                  <c:v>1.047878745E-8</c:v>
                </c:pt>
                <c:pt idx="92">
                  <c:v>1.024621789E-8</c:v>
                </c:pt>
                <c:pt idx="93">
                  <c:v>1.065161407E-8</c:v>
                </c:pt>
                <c:pt idx="94">
                  <c:v>1.084227585E-8</c:v>
                </c:pt>
                <c:pt idx="95">
                  <c:v>1.200045862E-8</c:v>
                </c:pt>
                <c:pt idx="96">
                  <c:v>1.209517368E-8</c:v>
                </c:pt>
                <c:pt idx="97">
                  <c:v>1.2351529189999999E-8</c:v>
                </c:pt>
                <c:pt idx="98">
                  <c:v>1.269670557E-8</c:v>
                </c:pt>
                <c:pt idx="99">
                  <c:v>1.4215628680000001E-8</c:v>
                </c:pt>
                <c:pt idx="100">
                  <c:v>1.409525487E-8</c:v>
                </c:pt>
                <c:pt idx="101">
                  <c:v>1.5138642839999999E-8</c:v>
                </c:pt>
                <c:pt idx="102">
                  <c:v>1.595678046E-8</c:v>
                </c:pt>
                <c:pt idx="103">
                  <c:v>1.604812682E-8</c:v>
                </c:pt>
                <c:pt idx="104">
                  <c:v>1.6079678300000001E-8</c:v>
                </c:pt>
                <c:pt idx="105">
                  <c:v>1.8384398399999999E-8</c:v>
                </c:pt>
                <c:pt idx="106">
                  <c:v>1.9054136859999999E-8</c:v>
                </c:pt>
                <c:pt idx="107">
                  <c:v>2.0414884780000001E-8</c:v>
                </c:pt>
                <c:pt idx="108">
                  <c:v>2.0062610340000002E-8</c:v>
                </c:pt>
                <c:pt idx="109">
                  <c:v>2.1654296350000001E-8</c:v>
                </c:pt>
                <c:pt idx="110">
                  <c:v>2.0683581989999999E-8</c:v>
                </c:pt>
                <c:pt idx="111">
                  <c:v>2.1945737509999999E-8</c:v>
                </c:pt>
                <c:pt idx="112">
                  <c:v>2.3188902060000001E-8</c:v>
                </c:pt>
                <c:pt idx="113">
                  <c:v>2.620252342E-8</c:v>
                </c:pt>
                <c:pt idx="114">
                  <c:v>2.7081736549999998E-8</c:v>
                </c:pt>
                <c:pt idx="115">
                  <c:v>2.8897783929999999E-8</c:v>
                </c:pt>
                <c:pt idx="116">
                  <c:v>3.125665951E-8</c:v>
                </c:pt>
                <c:pt idx="117">
                  <c:v>3.1708820930000002E-8</c:v>
                </c:pt>
                <c:pt idx="118">
                  <c:v>3.338857341E-8</c:v>
                </c:pt>
                <c:pt idx="119">
                  <c:v>3.2900175969999999E-8</c:v>
                </c:pt>
                <c:pt idx="120">
                  <c:v>3.6372646190000002E-8</c:v>
                </c:pt>
                <c:pt idx="121">
                  <c:v>3.9111707899999998E-8</c:v>
                </c:pt>
                <c:pt idx="122">
                  <c:v>3.8430589119999998E-8</c:v>
                </c:pt>
                <c:pt idx="123">
                  <c:v>4.02004841E-8</c:v>
                </c:pt>
                <c:pt idx="124">
                  <c:v>4.3413937770000003E-8</c:v>
                </c:pt>
                <c:pt idx="125">
                  <c:v>4.4664827630000002E-8</c:v>
                </c:pt>
                <c:pt idx="126">
                  <c:v>5.0105175789999999E-8</c:v>
                </c:pt>
                <c:pt idx="127">
                  <c:v>5.1906073480000001E-8</c:v>
                </c:pt>
                <c:pt idx="128">
                  <c:v>5.552458168E-8</c:v>
                </c:pt>
                <c:pt idx="129">
                  <c:v>6.0612436180000001E-8</c:v>
                </c:pt>
                <c:pt idx="130">
                  <c:v>6.0677844299999997E-8</c:v>
                </c:pt>
                <c:pt idx="131">
                  <c:v>6.3168392119999998E-8</c:v>
                </c:pt>
                <c:pt idx="132">
                  <c:v>6.7977005309999995E-8</c:v>
                </c:pt>
                <c:pt idx="133">
                  <c:v>7.1842400959999995E-8</c:v>
                </c:pt>
                <c:pt idx="134">
                  <c:v>7.6587055709999994E-8</c:v>
                </c:pt>
                <c:pt idx="135">
                  <c:v>7.7593924729999995E-8</c:v>
                </c:pt>
                <c:pt idx="136">
                  <c:v>8.411192947E-8</c:v>
                </c:pt>
                <c:pt idx="137">
                  <c:v>8.8979743450000005E-8</c:v>
                </c:pt>
                <c:pt idx="138">
                  <c:v>9.48756188E-8</c:v>
                </c:pt>
                <c:pt idx="139">
                  <c:v>9.8666356150000005E-8</c:v>
                </c:pt>
                <c:pt idx="140">
                  <c:v>1.033238726E-7</c:v>
                </c:pt>
                <c:pt idx="141">
                  <c:v>1.1176993E-7</c:v>
                </c:pt>
                <c:pt idx="142">
                  <c:v>1.185836234E-7</c:v>
                </c:pt>
                <c:pt idx="143">
                  <c:v>1.2929706229999999E-7</c:v>
                </c:pt>
                <c:pt idx="144">
                  <c:v>1.371015578E-7</c:v>
                </c:pt>
                <c:pt idx="145">
                  <c:v>1.4374291800000001E-7</c:v>
                </c:pt>
                <c:pt idx="146">
                  <c:v>1.5479787519999999E-7</c:v>
                </c:pt>
                <c:pt idx="147">
                  <c:v>1.5808860270000001E-7</c:v>
                </c:pt>
                <c:pt idx="148">
                  <c:v>1.705752905E-7</c:v>
                </c:pt>
                <c:pt idx="149">
                  <c:v>1.790115183E-7</c:v>
                </c:pt>
                <c:pt idx="150">
                  <c:v>1.923769393E-7</c:v>
                </c:pt>
                <c:pt idx="151">
                  <c:v>2.0696509619999999E-7</c:v>
                </c:pt>
                <c:pt idx="152">
                  <c:v>2.171746031E-7</c:v>
                </c:pt>
                <c:pt idx="153">
                  <c:v>2.2744787429999999E-7</c:v>
                </c:pt>
                <c:pt idx="154">
                  <c:v>2.3813063569999999E-7</c:v>
                </c:pt>
                <c:pt idx="155">
                  <c:v>2.5027298680000002E-7</c:v>
                </c:pt>
                <c:pt idx="156">
                  <c:v>2.7165240940000001E-7</c:v>
                </c:pt>
                <c:pt idx="157">
                  <c:v>2.9129253090000001E-7</c:v>
                </c:pt>
                <c:pt idx="158">
                  <c:v>3.049345785E-7</c:v>
                </c:pt>
                <c:pt idx="159">
                  <c:v>3.2264926599999998E-7</c:v>
                </c:pt>
                <c:pt idx="160">
                  <c:v>3.4648174769999999E-7</c:v>
                </c:pt>
                <c:pt idx="161">
                  <c:v>3.6514859469999998E-7</c:v>
                </c:pt>
                <c:pt idx="162">
                  <c:v>3.8915512100000001E-7</c:v>
                </c:pt>
                <c:pt idx="163">
                  <c:v>4.2214710429999999E-7</c:v>
                </c:pt>
                <c:pt idx="164">
                  <c:v>4.5614421260000001E-7</c:v>
                </c:pt>
                <c:pt idx="165">
                  <c:v>4.8203156410000001E-7</c:v>
                </c:pt>
                <c:pt idx="166">
                  <c:v>5.1749153060000003E-7</c:v>
                </c:pt>
                <c:pt idx="167">
                  <c:v>5.4363349980000001E-7</c:v>
                </c:pt>
                <c:pt idx="168">
                  <c:v>5.9159437779999997E-7</c:v>
                </c:pt>
                <c:pt idx="169">
                  <c:v>6.4729638940000004E-7</c:v>
                </c:pt>
                <c:pt idx="170">
                  <c:v>7.0439271230000003E-7</c:v>
                </c:pt>
                <c:pt idx="171">
                  <c:v>7.8019495469999996E-7</c:v>
                </c:pt>
                <c:pt idx="172">
                  <c:v>8.4735237950000003E-7</c:v>
                </c:pt>
                <c:pt idx="173">
                  <c:v>9.42419009E-7</c:v>
                </c:pt>
                <c:pt idx="174">
                  <c:v>1.0731335829999999E-6</c:v>
                </c:pt>
                <c:pt idx="175">
                  <c:v>1.236736958E-6</c:v>
                </c:pt>
                <c:pt idx="176">
                  <c:v>1.433414521E-6</c:v>
                </c:pt>
                <c:pt idx="177">
                  <c:v>1.722975636E-6</c:v>
                </c:pt>
                <c:pt idx="178">
                  <c:v>2.091823551E-6</c:v>
                </c:pt>
                <c:pt idx="179">
                  <c:v>2.6137360090000001E-6</c:v>
                </c:pt>
                <c:pt idx="180">
                  <c:v>3.3129002829999999E-6</c:v>
                </c:pt>
                <c:pt idx="181">
                  <c:v>4.427386917E-6</c:v>
                </c:pt>
                <c:pt idx="182">
                  <c:v>5.9681587559999998E-6</c:v>
                </c:pt>
                <c:pt idx="183">
                  <c:v>8.3759474759999996E-6</c:v>
                </c:pt>
                <c:pt idx="184">
                  <c:v>1.238951796E-5</c:v>
                </c:pt>
                <c:pt idx="185">
                  <c:v>1.8239906709999999E-5</c:v>
                </c:pt>
                <c:pt idx="186">
                  <c:v>2.4980460639999999E-5</c:v>
                </c:pt>
                <c:pt idx="187">
                  <c:v>3.0596574110000001E-5</c:v>
                </c:pt>
                <c:pt idx="188">
                  <c:v>3.2006084300000003E-5</c:v>
                </c:pt>
                <c:pt idx="189">
                  <c:v>3.015359802E-5</c:v>
                </c:pt>
                <c:pt idx="190">
                  <c:v>2.763485938E-5</c:v>
                </c:pt>
                <c:pt idx="191">
                  <c:v>2.8225136449999999E-5</c:v>
                </c:pt>
                <c:pt idx="192">
                  <c:v>3.1574906969999998E-5</c:v>
                </c:pt>
                <c:pt idx="193">
                  <c:v>3.4887095790000003E-5</c:v>
                </c:pt>
                <c:pt idx="194">
                  <c:v>3.5319306469999997E-5</c:v>
                </c:pt>
                <c:pt idx="195">
                  <c:v>3.212819607E-5</c:v>
                </c:pt>
                <c:pt idx="196">
                  <c:v>2.9121482720000001E-5</c:v>
                </c:pt>
                <c:pt idx="197">
                  <c:v>2.927434627E-5</c:v>
                </c:pt>
                <c:pt idx="198">
                  <c:v>3.236722939E-5</c:v>
                </c:pt>
                <c:pt idx="199">
                  <c:v>3.543640317E-5</c:v>
                </c:pt>
                <c:pt idx="200">
                  <c:v>3.5577575309999999E-5</c:v>
                </c:pt>
                <c:pt idx="201">
                  <c:v>3.2459098429999999E-5</c:v>
                </c:pt>
                <c:pt idx="202">
                  <c:v>2.936168287E-5</c:v>
                </c:pt>
                <c:pt idx="203">
                  <c:v>2.929823843E-5</c:v>
                </c:pt>
                <c:pt idx="204">
                  <c:v>3.220465984E-5</c:v>
                </c:pt>
                <c:pt idx="205">
                  <c:v>3.5016728080000002E-5</c:v>
                </c:pt>
                <c:pt idx="206">
                  <c:v>3.5027058470000002E-5</c:v>
                </c:pt>
                <c:pt idx="207">
                  <c:v>3.1768982819999997E-5</c:v>
                </c:pt>
                <c:pt idx="208">
                  <c:v>2.8157127579999999E-5</c:v>
                </c:pt>
                <c:pt idx="209">
                  <c:v>2.7679764700000002E-5</c:v>
                </c:pt>
                <c:pt idx="210">
                  <c:v>3.0017530649999999E-5</c:v>
                </c:pt>
                <c:pt idx="211">
                  <c:v>3.2076377380000001E-5</c:v>
                </c:pt>
                <c:pt idx="212">
                  <c:v>3.0676180550000002E-5</c:v>
                </c:pt>
                <c:pt idx="213">
                  <c:v>2.500880616E-5</c:v>
                </c:pt>
                <c:pt idx="214">
                  <c:v>1.8071586910000001E-5</c:v>
                </c:pt>
                <c:pt idx="215">
                  <c:v>1.232974249E-5</c:v>
                </c:pt>
                <c:pt idx="216">
                  <c:v>8.4505194209999999E-6</c:v>
                </c:pt>
                <c:pt idx="217">
                  <c:v>6.0058451990000003E-6</c:v>
                </c:pt>
                <c:pt idx="218">
                  <c:v>4.4055211589999998E-6</c:v>
                </c:pt>
                <c:pt idx="219">
                  <c:v>3.4021037180000002E-6</c:v>
                </c:pt>
                <c:pt idx="220">
                  <c:v>2.6360476120000002E-6</c:v>
                </c:pt>
                <c:pt idx="221">
                  <c:v>2.1068751150000002E-6</c:v>
                </c:pt>
                <c:pt idx="222">
                  <c:v>1.71989491E-6</c:v>
                </c:pt>
                <c:pt idx="223">
                  <c:v>1.446949681E-6</c:v>
                </c:pt>
                <c:pt idx="224">
                  <c:v>1.23432803E-6</c:v>
                </c:pt>
                <c:pt idx="225">
                  <c:v>1.070424209E-6</c:v>
                </c:pt>
                <c:pt idx="226">
                  <c:v>9.3110785639999996E-7</c:v>
                </c:pt>
                <c:pt idx="227">
                  <c:v>8.5342835260000001E-7</c:v>
                </c:pt>
                <c:pt idx="228">
                  <c:v>7.702778617E-7</c:v>
                </c:pt>
                <c:pt idx="229">
                  <c:v>7.0149716380000002E-7</c:v>
                </c:pt>
                <c:pt idx="230">
                  <c:v>6.4879468279999998E-7</c:v>
                </c:pt>
                <c:pt idx="231">
                  <c:v>5.9461423340000004E-7</c:v>
                </c:pt>
                <c:pt idx="232">
                  <c:v>5.5037880130000004E-7</c:v>
                </c:pt>
                <c:pt idx="233">
                  <c:v>5.1851263040000005E-7</c:v>
                </c:pt>
                <c:pt idx="234">
                  <c:v>4.8781718660000002E-7</c:v>
                </c:pt>
                <c:pt idx="235">
                  <c:v>4.494608175E-7</c:v>
                </c:pt>
                <c:pt idx="236">
                  <c:v>4.1916923889999998E-7</c:v>
                </c:pt>
                <c:pt idx="237">
                  <c:v>3.9123592510000001E-7</c:v>
                </c:pt>
                <c:pt idx="238">
                  <c:v>3.697642775E-7</c:v>
                </c:pt>
                <c:pt idx="239">
                  <c:v>3.4071606430000002E-7</c:v>
                </c:pt>
                <c:pt idx="240">
                  <c:v>3.2204422829999999E-7</c:v>
                </c:pt>
                <c:pt idx="241">
                  <c:v>3.0853596139999998E-7</c:v>
                </c:pt>
                <c:pt idx="242">
                  <c:v>2.8599726370000001E-7</c:v>
                </c:pt>
                <c:pt idx="243">
                  <c:v>2.6895411969999999E-7</c:v>
                </c:pt>
                <c:pt idx="244">
                  <c:v>2.5254798289999999E-7</c:v>
                </c:pt>
                <c:pt idx="245">
                  <c:v>2.3870912589999998E-7</c:v>
                </c:pt>
                <c:pt idx="246">
                  <c:v>2.2175939470000001E-7</c:v>
                </c:pt>
                <c:pt idx="247">
                  <c:v>2.1357726950000001E-7</c:v>
                </c:pt>
                <c:pt idx="248">
                  <c:v>1.9720841839999999E-7</c:v>
                </c:pt>
                <c:pt idx="249">
                  <c:v>1.851296739E-7</c:v>
                </c:pt>
                <c:pt idx="250">
                  <c:v>1.7838156150000001E-7</c:v>
                </c:pt>
                <c:pt idx="251">
                  <c:v>1.6652945590000001E-7</c:v>
                </c:pt>
                <c:pt idx="252">
                  <c:v>1.578993072E-7</c:v>
                </c:pt>
                <c:pt idx="253">
                  <c:v>1.475866782E-7</c:v>
                </c:pt>
                <c:pt idx="254">
                  <c:v>1.410309578E-7</c:v>
                </c:pt>
                <c:pt idx="255">
                  <c:v>1.3501956930000001E-7</c:v>
                </c:pt>
                <c:pt idx="256">
                  <c:v>1.217917097E-7</c:v>
                </c:pt>
                <c:pt idx="257">
                  <c:v>1.192216802E-7</c:v>
                </c:pt>
                <c:pt idx="258">
                  <c:v>1.1143839970000001E-7</c:v>
                </c:pt>
                <c:pt idx="259">
                  <c:v>1.05379527E-7</c:v>
                </c:pt>
                <c:pt idx="260">
                  <c:v>1.0095942789999999E-7</c:v>
                </c:pt>
                <c:pt idx="261">
                  <c:v>9.4853245599999995E-8</c:v>
                </c:pt>
                <c:pt idx="262">
                  <c:v>8.4956614759999995E-8</c:v>
                </c:pt>
                <c:pt idx="263">
                  <c:v>8.1611779490000006E-8</c:v>
                </c:pt>
                <c:pt idx="264">
                  <c:v>7.7329668559999996E-8</c:v>
                </c:pt>
                <c:pt idx="265">
                  <c:v>7.3612234390000001E-8</c:v>
                </c:pt>
                <c:pt idx="266">
                  <c:v>7.1676477199999999E-8</c:v>
                </c:pt>
                <c:pt idx="267">
                  <c:v>6.4377840329999997E-8</c:v>
                </c:pt>
                <c:pt idx="268">
                  <c:v>6.3945439070000006E-8</c:v>
                </c:pt>
                <c:pt idx="269">
                  <c:v>5.9114478719999998E-8</c:v>
                </c:pt>
                <c:pt idx="270">
                  <c:v>5.7322607409999999E-8</c:v>
                </c:pt>
                <c:pt idx="271">
                  <c:v>5.5009030580000003E-8</c:v>
                </c:pt>
                <c:pt idx="272">
                  <c:v>4.8942613499999998E-8</c:v>
                </c:pt>
                <c:pt idx="273">
                  <c:v>4.7351474329999997E-8</c:v>
                </c:pt>
                <c:pt idx="274">
                  <c:v>4.549107242E-8</c:v>
                </c:pt>
                <c:pt idx="275">
                  <c:v>4.2726244299999998E-8</c:v>
                </c:pt>
                <c:pt idx="276">
                  <c:v>4.0495383879999998E-8</c:v>
                </c:pt>
                <c:pt idx="277">
                  <c:v>3.9108447609999997E-8</c:v>
                </c:pt>
                <c:pt idx="278">
                  <c:v>3.739520384E-8</c:v>
                </c:pt>
                <c:pt idx="279">
                  <c:v>3.3198205039999999E-8</c:v>
                </c:pt>
                <c:pt idx="280">
                  <c:v>3.1653203140000002E-8</c:v>
                </c:pt>
                <c:pt idx="281">
                  <c:v>3.0723147460000003E-8</c:v>
                </c:pt>
                <c:pt idx="282">
                  <c:v>2.9027285719999999E-8</c:v>
                </c:pt>
                <c:pt idx="283">
                  <c:v>2.7093518850000001E-8</c:v>
                </c:pt>
                <c:pt idx="284">
                  <c:v>2.5244212170000001E-8</c:v>
                </c:pt>
                <c:pt idx="285">
                  <c:v>2.3403938900000001E-8</c:v>
                </c:pt>
                <c:pt idx="286">
                  <c:v>2.3516397580000002E-8</c:v>
                </c:pt>
                <c:pt idx="287">
                  <c:v>2.2303177000000001E-8</c:v>
                </c:pt>
                <c:pt idx="288">
                  <c:v>2.197588231E-8</c:v>
                </c:pt>
                <c:pt idx="289">
                  <c:v>2.102347315E-8</c:v>
                </c:pt>
                <c:pt idx="290">
                  <c:v>2.064738385E-8</c:v>
                </c:pt>
                <c:pt idx="291">
                  <c:v>2.0507056380000001E-8</c:v>
                </c:pt>
                <c:pt idx="292">
                  <c:v>1.9362541399999999E-8</c:v>
                </c:pt>
                <c:pt idx="293">
                  <c:v>1.7158063609999999E-8</c:v>
                </c:pt>
                <c:pt idx="294">
                  <c:v>1.6343881080000001E-8</c:v>
                </c:pt>
                <c:pt idx="295">
                  <c:v>1.509467496E-8</c:v>
                </c:pt>
                <c:pt idx="296">
                  <c:v>1.554025207E-8</c:v>
                </c:pt>
                <c:pt idx="297">
                  <c:v>1.4101899700000001E-8</c:v>
                </c:pt>
                <c:pt idx="298">
                  <c:v>1.2676738999999999E-8</c:v>
                </c:pt>
                <c:pt idx="299">
                  <c:v>1.2927169339999999E-8</c:v>
                </c:pt>
                <c:pt idx="300">
                  <c:v>1.3774428000000001E-8</c:v>
                </c:pt>
                <c:pt idx="301">
                  <c:v>1.20835257E-8</c:v>
                </c:pt>
                <c:pt idx="302">
                  <c:v>1.1742378260000001E-8</c:v>
                </c:pt>
                <c:pt idx="303">
                  <c:v>1.118095224E-8</c:v>
                </c:pt>
                <c:pt idx="304">
                  <c:v>1.1065756350000001E-8</c:v>
                </c:pt>
                <c:pt idx="305">
                  <c:v>9.9566498719999995E-9</c:v>
                </c:pt>
                <c:pt idx="306">
                  <c:v>9.794111828E-9</c:v>
                </c:pt>
                <c:pt idx="307">
                  <c:v>9.4378930799999992E-9</c:v>
                </c:pt>
                <c:pt idx="308">
                  <c:v>9.2986188259999992E-9</c:v>
                </c:pt>
                <c:pt idx="309">
                  <c:v>9.832175236E-9</c:v>
                </c:pt>
                <c:pt idx="310">
                  <c:v>1.019159386E-8</c:v>
                </c:pt>
                <c:pt idx="311">
                  <c:v>9.4431505379999996E-9</c:v>
                </c:pt>
                <c:pt idx="312">
                  <c:v>9.3237803410000003E-9</c:v>
                </c:pt>
                <c:pt idx="313">
                  <c:v>7.4186690050000004E-9</c:v>
                </c:pt>
                <c:pt idx="314">
                  <c:v>8.6421959550000001E-9</c:v>
                </c:pt>
                <c:pt idx="315">
                  <c:v>7.8144437220000005E-9</c:v>
                </c:pt>
                <c:pt idx="316">
                  <c:v>7.3202565069999996E-9</c:v>
                </c:pt>
                <c:pt idx="317">
                  <c:v>7.4265569610000003E-9</c:v>
                </c:pt>
                <c:pt idx="318">
                  <c:v>5.92231181E-9</c:v>
                </c:pt>
                <c:pt idx="319">
                  <c:v>7.0183402650000002E-9</c:v>
                </c:pt>
                <c:pt idx="320">
                  <c:v>6.3806020649999997E-9</c:v>
                </c:pt>
                <c:pt idx="321">
                  <c:v>6.6710869629999997E-9</c:v>
                </c:pt>
                <c:pt idx="322">
                  <c:v>6.1515646440000004E-9</c:v>
                </c:pt>
                <c:pt idx="323">
                  <c:v>5.9780608440000001E-9</c:v>
                </c:pt>
                <c:pt idx="324">
                  <c:v>5.3342102099999998E-9</c:v>
                </c:pt>
                <c:pt idx="325">
                  <c:v>5.3047616060000004E-9</c:v>
                </c:pt>
                <c:pt idx="326">
                  <c:v>4.9988900629999998E-9</c:v>
                </c:pt>
                <c:pt idx="327">
                  <c:v>5.3641927650000001E-9</c:v>
                </c:pt>
                <c:pt idx="328">
                  <c:v>5.015641157E-9</c:v>
                </c:pt>
                <c:pt idx="329">
                  <c:v>4.3904266079999998E-9</c:v>
                </c:pt>
                <c:pt idx="330">
                  <c:v>5.0117441549999999E-9</c:v>
                </c:pt>
                <c:pt idx="331">
                  <c:v>4.4378052480000003E-9</c:v>
                </c:pt>
                <c:pt idx="332">
                  <c:v>4.795723417E-9</c:v>
                </c:pt>
                <c:pt idx="333">
                  <c:v>4.2374051160000002E-9</c:v>
                </c:pt>
                <c:pt idx="334">
                  <c:v>3.731822087E-9</c:v>
                </c:pt>
                <c:pt idx="335">
                  <c:v>4.2717842529999996E-9</c:v>
                </c:pt>
                <c:pt idx="336">
                  <c:v>3.7165255239999999E-9</c:v>
                </c:pt>
                <c:pt idx="337">
                  <c:v>3.7586418740000002E-9</c:v>
                </c:pt>
                <c:pt idx="338">
                  <c:v>3.7240806299999999E-9</c:v>
                </c:pt>
                <c:pt idx="339">
                  <c:v>3.8134492379999999E-9</c:v>
                </c:pt>
                <c:pt idx="340">
                  <c:v>3.7579465819999998E-9</c:v>
                </c:pt>
                <c:pt idx="341">
                  <c:v>3.8162389390000001E-9</c:v>
                </c:pt>
                <c:pt idx="342">
                  <c:v>3.0579499000000001E-9</c:v>
                </c:pt>
                <c:pt idx="343">
                  <c:v>3.4331011739999999E-9</c:v>
                </c:pt>
                <c:pt idx="344">
                  <c:v>3.3068577299999999E-9</c:v>
                </c:pt>
                <c:pt idx="345">
                  <c:v>3.2471011599999999E-9</c:v>
                </c:pt>
                <c:pt idx="346">
                  <c:v>3.494447289E-9</c:v>
                </c:pt>
                <c:pt idx="347">
                  <c:v>2.9830248979999999E-9</c:v>
                </c:pt>
                <c:pt idx="348">
                  <c:v>3.4732735960000001E-9</c:v>
                </c:pt>
                <c:pt idx="349">
                  <c:v>3.8740343939999998E-9</c:v>
                </c:pt>
                <c:pt idx="350">
                  <c:v>3.616357394E-9</c:v>
                </c:pt>
                <c:pt idx="351">
                  <c:v>3.2300557089999999E-9</c:v>
                </c:pt>
                <c:pt idx="352">
                  <c:v>3.2432736659999999E-9</c:v>
                </c:pt>
                <c:pt idx="353">
                  <c:v>3.024348685E-9</c:v>
                </c:pt>
                <c:pt idx="354">
                  <c:v>3.087599274E-9</c:v>
                </c:pt>
                <c:pt idx="355">
                  <c:v>2.839646143E-9</c:v>
                </c:pt>
                <c:pt idx="356">
                  <c:v>2.744224516E-9</c:v>
                </c:pt>
                <c:pt idx="357">
                  <c:v>2.6343190660000001E-9</c:v>
                </c:pt>
                <c:pt idx="358">
                  <c:v>2.8830418289999999E-9</c:v>
                </c:pt>
                <c:pt idx="359">
                  <c:v>2.9316805110000001E-9</c:v>
                </c:pt>
                <c:pt idx="360">
                  <c:v>2.654562306E-9</c:v>
                </c:pt>
                <c:pt idx="361">
                  <c:v>2.7406255009999998E-9</c:v>
                </c:pt>
                <c:pt idx="362">
                  <c:v>2.7447668879999999E-9</c:v>
                </c:pt>
                <c:pt idx="363">
                  <c:v>2.7477124080000001E-9</c:v>
                </c:pt>
                <c:pt idx="364">
                  <c:v>2.8772400469999999E-9</c:v>
                </c:pt>
                <c:pt idx="365">
                  <c:v>2.8524717939999999E-9</c:v>
                </c:pt>
                <c:pt idx="366">
                  <c:v>3.0146126690000002E-9</c:v>
                </c:pt>
                <c:pt idx="367">
                  <c:v>2.2144653850000001E-9</c:v>
                </c:pt>
                <c:pt idx="368">
                  <c:v>2.936907647E-9</c:v>
                </c:pt>
                <c:pt idx="369">
                  <c:v>2.829073218E-9</c:v>
                </c:pt>
                <c:pt idx="370">
                  <c:v>2.4384438119999998E-9</c:v>
                </c:pt>
                <c:pt idx="371">
                  <c:v>2.2370154590000001E-9</c:v>
                </c:pt>
                <c:pt idx="372">
                  <c:v>2.5264933570000001E-9</c:v>
                </c:pt>
                <c:pt idx="373">
                  <c:v>2.5531113810000002E-9</c:v>
                </c:pt>
                <c:pt idx="374">
                  <c:v>1.825580816E-9</c:v>
                </c:pt>
                <c:pt idx="375">
                  <c:v>1.9139865750000001E-9</c:v>
                </c:pt>
                <c:pt idx="376">
                  <c:v>2.1058759289999999E-9</c:v>
                </c:pt>
                <c:pt idx="377">
                  <c:v>2.1642333290000001E-9</c:v>
                </c:pt>
                <c:pt idx="378">
                  <c:v>2.283692417E-9</c:v>
                </c:pt>
                <c:pt idx="379">
                  <c:v>2.6945642659999999E-9</c:v>
                </c:pt>
                <c:pt idx="380">
                  <c:v>2.2119581709999999E-9</c:v>
                </c:pt>
                <c:pt idx="381">
                  <c:v>2.117817588E-9</c:v>
                </c:pt>
                <c:pt idx="382">
                  <c:v>2.3150744759999999E-9</c:v>
                </c:pt>
                <c:pt idx="383">
                  <c:v>2.374150376E-9</c:v>
                </c:pt>
                <c:pt idx="384">
                  <c:v>1.8447597030000001E-9</c:v>
                </c:pt>
                <c:pt idx="385">
                  <c:v>1.9917745800000002E-9</c:v>
                </c:pt>
                <c:pt idx="386">
                  <c:v>1.8383725290000001E-9</c:v>
                </c:pt>
                <c:pt idx="387">
                  <c:v>2.2403113200000002E-9</c:v>
                </c:pt>
                <c:pt idx="388">
                  <c:v>2.053885303E-9</c:v>
                </c:pt>
                <c:pt idx="389">
                  <c:v>1.822548436E-9</c:v>
                </c:pt>
                <c:pt idx="390">
                  <c:v>1.853309541E-9</c:v>
                </c:pt>
                <c:pt idx="391">
                  <c:v>1.736077354E-9</c:v>
                </c:pt>
                <c:pt idx="392">
                  <c:v>1.8414124040000001E-9</c:v>
                </c:pt>
                <c:pt idx="393">
                  <c:v>1.7952023110000001E-9</c:v>
                </c:pt>
                <c:pt idx="394">
                  <c:v>1.767678241E-9</c:v>
                </c:pt>
                <c:pt idx="395">
                  <c:v>1.346588715E-9</c:v>
                </c:pt>
                <c:pt idx="396">
                  <c:v>1.5316700190000001E-9</c:v>
                </c:pt>
                <c:pt idx="397">
                  <c:v>1.6754289550000001E-9</c:v>
                </c:pt>
                <c:pt idx="398">
                  <c:v>1.2717675570000001E-9</c:v>
                </c:pt>
                <c:pt idx="399">
                  <c:v>1.544583377E-9</c:v>
                </c:pt>
              </c:numCache>
            </c:numRef>
          </c:yVal>
          <c:smooth val="1"/>
          <c:extLst>
            <c:ext xmlns:c16="http://schemas.microsoft.com/office/drawing/2014/chart" uri="{C3380CC4-5D6E-409C-BE32-E72D297353CC}">
              <c16:uniqueId val="{00000000-1163-4A8C-9E1E-834BC39EBC02}"/>
            </c:ext>
          </c:extLst>
        </c:ser>
        <c:ser>
          <c:idx val="7"/>
          <c:order val="1"/>
          <c:marker>
            <c:symbol val="none"/>
          </c:marker>
          <c:xVal>
            <c:numRef>
              <c:f>'Step 3mm'!$C$2:$C$401</c:f>
              <c:numCache>
                <c:formatCode>General</c:formatCode>
                <c:ptCount val="400"/>
                <c:pt idx="0">
                  <c:v>9.6749999999999989</c:v>
                </c:pt>
                <c:pt idx="1">
                  <c:v>9.6249999999999982</c:v>
                </c:pt>
                <c:pt idx="2">
                  <c:v>9.5749999999999975</c:v>
                </c:pt>
                <c:pt idx="3">
                  <c:v>9.5249999999999968</c:v>
                </c:pt>
                <c:pt idx="4">
                  <c:v>9.4749999999999961</c:v>
                </c:pt>
                <c:pt idx="5">
                  <c:v>9.4249999999999954</c:v>
                </c:pt>
                <c:pt idx="6">
                  <c:v>9.3749999999999947</c:v>
                </c:pt>
                <c:pt idx="7">
                  <c:v>9.324999999999994</c:v>
                </c:pt>
                <c:pt idx="8">
                  <c:v>9.2749999999999932</c:v>
                </c:pt>
                <c:pt idx="9">
                  <c:v>9.2249999999999925</c:v>
                </c:pt>
                <c:pt idx="10">
                  <c:v>9.1749999999999918</c:v>
                </c:pt>
                <c:pt idx="11">
                  <c:v>9.1249999999999911</c:v>
                </c:pt>
                <c:pt idx="12">
                  <c:v>9.0749999999999904</c:v>
                </c:pt>
                <c:pt idx="13">
                  <c:v>9.0249999999999897</c:v>
                </c:pt>
                <c:pt idx="14">
                  <c:v>8.974999999999989</c:v>
                </c:pt>
                <c:pt idx="15">
                  <c:v>8.9249999999999883</c:v>
                </c:pt>
                <c:pt idx="16">
                  <c:v>8.8749999999999876</c:v>
                </c:pt>
                <c:pt idx="17">
                  <c:v>8.8249999999999869</c:v>
                </c:pt>
                <c:pt idx="18">
                  <c:v>8.7749999999999861</c:v>
                </c:pt>
                <c:pt idx="19">
                  <c:v>8.7249999999999854</c:v>
                </c:pt>
                <c:pt idx="20">
                  <c:v>8.6749999999999847</c:v>
                </c:pt>
                <c:pt idx="21">
                  <c:v>8.624999999999984</c:v>
                </c:pt>
                <c:pt idx="22">
                  <c:v>8.5749999999999833</c:v>
                </c:pt>
                <c:pt idx="23">
                  <c:v>8.5249999999999826</c:v>
                </c:pt>
                <c:pt idx="24">
                  <c:v>8.4749999999999819</c:v>
                </c:pt>
                <c:pt idx="25">
                  <c:v>8.4249999999999812</c:v>
                </c:pt>
                <c:pt idx="26">
                  <c:v>8.3749999999999805</c:v>
                </c:pt>
                <c:pt idx="27">
                  <c:v>8.3249999999999797</c:v>
                </c:pt>
                <c:pt idx="28">
                  <c:v>8.274999999999979</c:v>
                </c:pt>
                <c:pt idx="29">
                  <c:v>8.2249999999999783</c:v>
                </c:pt>
                <c:pt idx="30">
                  <c:v>8.1749999999999776</c:v>
                </c:pt>
                <c:pt idx="31">
                  <c:v>8.1249999999999769</c:v>
                </c:pt>
                <c:pt idx="32">
                  <c:v>8.0749999999999762</c:v>
                </c:pt>
                <c:pt idx="33">
                  <c:v>8.0249999999999755</c:v>
                </c:pt>
                <c:pt idx="34">
                  <c:v>7.9749999999999757</c:v>
                </c:pt>
                <c:pt idx="35">
                  <c:v>7.924999999999975</c:v>
                </c:pt>
                <c:pt idx="36">
                  <c:v>7.8749999999999742</c:v>
                </c:pt>
                <c:pt idx="37">
                  <c:v>7.8249999999999735</c:v>
                </c:pt>
                <c:pt idx="38">
                  <c:v>7.7749999999999728</c:v>
                </c:pt>
                <c:pt idx="39">
                  <c:v>7.7249999999999721</c:v>
                </c:pt>
                <c:pt idx="40">
                  <c:v>7.6749999999999723</c:v>
                </c:pt>
                <c:pt idx="41">
                  <c:v>7.6249999999999725</c:v>
                </c:pt>
                <c:pt idx="42">
                  <c:v>7.5749999999999726</c:v>
                </c:pt>
                <c:pt idx="43">
                  <c:v>7.5249999999999728</c:v>
                </c:pt>
                <c:pt idx="44">
                  <c:v>7.474999999999973</c:v>
                </c:pt>
                <c:pt idx="45">
                  <c:v>7.4249999999999732</c:v>
                </c:pt>
                <c:pt idx="46">
                  <c:v>7.3749999999999734</c:v>
                </c:pt>
                <c:pt idx="47">
                  <c:v>7.3249999999999735</c:v>
                </c:pt>
                <c:pt idx="48">
                  <c:v>7.2749999999999737</c:v>
                </c:pt>
                <c:pt idx="49">
                  <c:v>7.2249999999999739</c:v>
                </c:pt>
                <c:pt idx="50">
                  <c:v>7.1749999999999741</c:v>
                </c:pt>
                <c:pt idx="51">
                  <c:v>7.1249999999999742</c:v>
                </c:pt>
                <c:pt idx="52">
                  <c:v>7.0749999999999744</c:v>
                </c:pt>
                <c:pt idx="53">
                  <c:v>7.0249999999999746</c:v>
                </c:pt>
                <c:pt idx="54">
                  <c:v>6.9749999999999748</c:v>
                </c:pt>
                <c:pt idx="55">
                  <c:v>6.924999999999975</c:v>
                </c:pt>
                <c:pt idx="56">
                  <c:v>6.8749999999999751</c:v>
                </c:pt>
                <c:pt idx="57">
                  <c:v>6.8249999999999753</c:v>
                </c:pt>
                <c:pt idx="58">
                  <c:v>6.7749999999999755</c:v>
                </c:pt>
                <c:pt idx="59">
                  <c:v>6.7249999999999757</c:v>
                </c:pt>
                <c:pt idx="60">
                  <c:v>6.6749999999999758</c:v>
                </c:pt>
                <c:pt idx="61">
                  <c:v>6.624999999999976</c:v>
                </c:pt>
                <c:pt idx="62">
                  <c:v>6.5749999999999762</c:v>
                </c:pt>
                <c:pt idx="63">
                  <c:v>6.5249999999999764</c:v>
                </c:pt>
                <c:pt idx="64">
                  <c:v>6.4749999999999766</c:v>
                </c:pt>
                <c:pt idx="65">
                  <c:v>6.4249999999999767</c:v>
                </c:pt>
                <c:pt idx="66">
                  <c:v>6.3749999999999769</c:v>
                </c:pt>
                <c:pt idx="67">
                  <c:v>6.3249999999999771</c:v>
                </c:pt>
                <c:pt idx="68">
                  <c:v>6.2749999999999773</c:v>
                </c:pt>
                <c:pt idx="69">
                  <c:v>6.2249999999999774</c:v>
                </c:pt>
                <c:pt idx="70">
                  <c:v>6.1749999999999776</c:v>
                </c:pt>
                <c:pt idx="71">
                  <c:v>6.1249999999999778</c:v>
                </c:pt>
                <c:pt idx="72">
                  <c:v>6.074999999999978</c:v>
                </c:pt>
                <c:pt idx="73">
                  <c:v>6.0249999999999782</c:v>
                </c:pt>
                <c:pt idx="74">
                  <c:v>5.9749999999999783</c:v>
                </c:pt>
                <c:pt idx="75">
                  <c:v>5.9249999999999785</c:v>
                </c:pt>
                <c:pt idx="76">
                  <c:v>5.8749999999999787</c:v>
                </c:pt>
                <c:pt idx="77">
                  <c:v>5.8249999999999789</c:v>
                </c:pt>
                <c:pt idx="78">
                  <c:v>5.774999999999979</c:v>
                </c:pt>
                <c:pt idx="79">
                  <c:v>5.7249999999999792</c:v>
                </c:pt>
                <c:pt idx="80">
                  <c:v>5.6749999999999794</c:v>
                </c:pt>
                <c:pt idx="81">
                  <c:v>5.6249999999999796</c:v>
                </c:pt>
                <c:pt idx="82">
                  <c:v>5.5749999999999797</c:v>
                </c:pt>
                <c:pt idx="83">
                  <c:v>5.5249999999999799</c:v>
                </c:pt>
                <c:pt idx="84">
                  <c:v>5.4749999999999801</c:v>
                </c:pt>
                <c:pt idx="85">
                  <c:v>5.4249999999999803</c:v>
                </c:pt>
                <c:pt idx="86">
                  <c:v>5.3749999999999805</c:v>
                </c:pt>
                <c:pt idx="87">
                  <c:v>5.3249999999999806</c:v>
                </c:pt>
                <c:pt idx="88">
                  <c:v>5.2749999999999808</c:v>
                </c:pt>
                <c:pt idx="89">
                  <c:v>5.224999999999981</c:v>
                </c:pt>
                <c:pt idx="90">
                  <c:v>5.1749999999999812</c:v>
                </c:pt>
                <c:pt idx="91">
                  <c:v>5.1249999999999813</c:v>
                </c:pt>
                <c:pt idx="92">
                  <c:v>5.0749999999999815</c:v>
                </c:pt>
                <c:pt idx="93">
                  <c:v>5.0249999999999817</c:v>
                </c:pt>
                <c:pt idx="94">
                  <c:v>4.9749999999999819</c:v>
                </c:pt>
                <c:pt idx="95">
                  <c:v>4.9249999999999821</c:v>
                </c:pt>
                <c:pt idx="96">
                  <c:v>4.8749999999999822</c:v>
                </c:pt>
                <c:pt idx="97">
                  <c:v>4.8249999999999824</c:v>
                </c:pt>
                <c:pt idx="98">
                  <c:v>4.7749999999999826</c:v>
                </c:pt>
                <c:pt idx="99">
                  <c:v>4.7249999999999828</c:v>
                </c:pt>
                <c:pt idx="100">
                  <c:v>4.6749999999999829</c:v>
                </c:pt>
                <c:pt idx="101">
                  <c:v>4.6249999999999831</c:v>
                </c:pt>
                <c:pt idx="102">
                  <c:v>4.5749999999999833</c:v>
                </c:pt>
                <c:pt idx="103">
                  <c:v>4.5249999999999835</c:v>
                </c:pt>
                <c:pt idx="104">
                  <c:v>4.4749999999999837</c:v>
                </c:pt>
                <c:pt idx="105">
                  <c:v>4.4249999999999838</c:v>
                </c:pt>
                <c:pt idx="106">
                  <c:v>4.374999999999984</c:v>
                </c:pt>
                <c:pt idx="107">
                  <c:v>4.3249999999999842</c:v>
                </c:pt>
                <c:pt idx="108">
                  <c:v>4.2749999999999844</c:v>
                </c:pt>
                <c:pt idx="109">
                  <c:v>4.2249999999999845</c:v>
                </c:pt>
                <c:pt idx="110">
                  <c:v>4.1749999999999847</c:v>
                </c:pt>
                <c:pt idx="111">
                  <c:v>4.1249999999999849</c:v>
                </c:pt>
                <c:pt idx="112">
                  <c:v>4.0749999999999851</c:v>
                </c:pt>
                <c:pt idx="113">
                  <c:v>4.0249999999999853</c:v>
                </c:pt>
                <c:pt idx="114">
                  <c:v>3.9749999999999854</c:v>
                </c:pt>
                <c:pt idx="115">
                  <c:v>3.9249999999999856</c:v>
                </c:pt>
                <c:pt idx="116">
                  <c:v>3.8749999999999858</c:v>
                </c:pt>
                <c:pt idx="117">
                  <c:v>3.824999999999986</c:v>
                </c:pt>
                <c:pt idx="118">
                  <c:v>3.7749999999999861</c:v>
                </c:pt>
                <c:pt idx="119">
                  <c:v>3.7249999999999863</c:v>
                </c:pt>
                <c:pt idx="120">
                  <c:v>3.6749999999999865</c:v>
                </c:pt>
                <c:pt idx="121">
                  <c:v>3.6249999999999867</c:v>
                </c:pt>
                <c:pt idx="122">
                  <c:v>3.5749999999999869</c:v>
                </c:pt>
                <c:pt idx="123">
                  <c:v>3.524999999999987</c:v>
                </c:pt>
                <c:pt idx="124">
                  <c:v>3.4749999999999872</c:v>
                </c:pt>
                <c:pt idx="125">
                  <c:v>3.4249999999999874</c:v>
                </c:pt>
                <c:pt idx="126">
                  <c:v>3.3749999999999876</c:v>
                </c:pt>
                <c:pt idx="127">
                  <c:v>3.3249999999999877</c:v>
                </c:pt>
                <c:pt idx="128">
                  <c:v>3.2749999999999879</c:v>
                </c:pt>
                <c:pt idx="129">
                  <c:v>3.2249999999999881</c:v>
                </c:pt>
                <c:pt idx="130">
                  <c:v>3.1749999999999883</c:v>
                </c:pt>
                <c:pt idx="131">
                  <c:v>3.1249999999999885</c:v>
                </c:pt>
                <c:pt idx="132">
                  <c:v>3.0749999999999886</c:v>
                </c:pt>
                <c:pt idx="133">
                  <c:v>3.0249999999999888</c:v>
                </c:pt>
                <c:pt idx="134">
                  <c:v>2.974999999999989</c:v>
                </c:pt>
                <c:pt idx="135">
                  <c:v>2.9249999999999892</c:v>
                </c:pt>
                <c:pt idx="136">
                  <c:v>2.8749999999999893</c:v>
                </c:pt>
                <c:pt idx="137">
                  <c:v>2.8249999999999895</c:v>
                </c:pt>
                <c:pt idx="138">
                  <c:v>2.7749999999999897</c:v>
                </c:pt>
                <c:pt idx="139">
                  <c:v>2.7249999999999899</c:v>
                </c:pt>
                <c:pt idx="140">
                  <c:v>2.6749999999999901</c:v>
                </c:pt>
                <c:pt idx="141">
                  <c:v>2.6249999999999902</c:v>
                </c:pt>
                <c:pt idx="142">
                  <c:v>2.5749999999999904</c:v>
                </c:pt>
                <c:pt idx="143">
                  <c:v>2.5249999999999906</c:v>
                </c:pt>
                <c:pt idx="144">
                  <c:v>2.4749999999999908</c:v>
                </c:pt>
                <c:pt idx="145">
                  <c:v>2.4249999999999909</c:v>
                </c:pt>
                <c:pt idx="146">
                  <c:v>2.3749999999999911</c:v>
                </c:pt>
                <c:pt idx="147">
                  <c:v>2.3249999999999913</c:v>
                </c:pt>
                <c:pt idx="148">
                  <c:v>2.2749999999999915</c:v>
                </c:pt>
                <c:pt idx="149">
                  <c:v>2.2249999999999917</c:v>
                </c:pt>
                <c:pt idx="150">
                  <c:v>2.1749999999999918</c:v>
                </c:pt>
                <c:pt idx="151">
                  <c:v>2.124999999999992</c:v>
                </c:pt>
                <c:pt idx="152">
                  <c:v>2.0749999999999922</c:v>
                </c:pt>
                <c:pt idx="153">
                  <c:v>2.0249999999999924</c:v>
                </c:pt>
                <c:pt idx="154">
                  <c:v>1.9749999999999923</c:v>
                </c:pt>
                <c:pt idx="155">
                  <c:v>1.9249999999999925</c:v>
                </c:pt>
                <c:pt idx="156">
                  <c:v>1.8749999999999927</c:v>
                </c:pt>
                <c:pt idx="157">
                  <c:v>1.8249999999999929</c:v>
                </c:pt>
                <c:pt idx="158">
                  <c:v>1.774999999999993</c:v>
                </c:pt>
                <c:pt idx="159">
                  <c:v>1.7249999999999932</c:v>
                </c:pt>
                <c:pt idx="160">
                  <c:v>1.6749999999999932</c:v>
                </c:pt>
                <c:pt idx="161">
                  <c:v>1.6249999999999931</c:v>
                </c:pt>
                <c:pt idx="162">
                  <c:v>1.5749999999999931</c:v>
                </c:pt>
                <c:pt idx="163">
                  <c:v>1.524999999999993</c:v>
                </c:pt>
                <c:pt idx="164">
                  <c:v>1.474999999999993</c:v>
                </c:pt>
                <c:pt idx="165">
                  <c:v>1.4249999999999929</c:v>
                </c:pt>
                <c:pt idx="166">
                  <c:v>1.3749999999999929</c:v>
                </c:pt>
                <c:pt idx="167">
                  <c:v>1.3249999999999929</c:v>
                </c:pt>
                <c:pt idx="168">
                  <c:v>1.2749999999999928</c:v>
                </c:pt>
                <c:pt idx="169">
                  <c:v>1.2249999999999928</c:v>
                </c:pt>
                <c:pt idx="170">
                  <c:v>1.1749999999999927</c:v>
                </c:pt>
                <c:pt idx="171">
                  <c:v>1.1249999999999927</c:v>
                </c:pt>
                <c:pt idx="172">
                  <c:v>1.0749999999999926</c:v>
                </c:pt>
                <c:pt idx="173">
                  <c:v>1.0249999999999926</c:v>
                </c:pt>
                <c:pt idx="174">
                  <c:v>0.97499999999999254</c:v>
                </c:pt>
                <c:pt idx="175">
                  <c:v>0.92499999999999249</c:v>
                </c:pt>
                <c:pt idx="176">
                  <c:v>0.87499999999999245</c:v>
                </c:pt>
                <c:pt idx="177">
                  <c:v>0.82499999999999241</c:v>
                </c:pt>
                <c:pt idx="178">
                  <c:v>0.77499999999999236</c:v>
                </c:pt>
                <c:pt idx="179">
                  <c:v>0.72499999999999232</c:v>
                </c:pt>
                <c:pt idx="180">
                  <c:v>0.67499999999999227</c:v>
                </c:pt>
                <c:pt idx="181">
                  <c:v>0.62499999999999223</c:v>
                </c:pt>
                <c:pt idx="182">
                  <c:v>0.57499999999999218</c:v>
                </c:pt>
                <c:pt idx="183">
                  <c:v>0.52499999999999214</c:v>
                </c:pt>
                <c:pt idx="184">
                  <c:v>0.47499999999999215</c:v>
                </c:pt>
                <c:pt idx="185">
                  <c:v>0.42499999999999211</c:v>
                </c:pt>
                <c:pt idx="186">
                  <c:v>0.37499999999999206</c:v>
                </c:pt>
                <c:pt idx="187">
                  <c:v>0.32499999999999202</c:v>
                </c:pt>
                <c:pt idx="188">
                  <c:v>0.27499999999999197</c:v>
                </c:pt>
                <c:pt idx="189">
                  <c:v>0.22499999999999193</c:v>
                </c:pt>
                <c:pt idx="190">
                  <c:v>0.17499999999999194</c:v>
                </c:pt>
                <c:pt idx="191">
                  <c:v>0.12499999999999195</c:v>
                </c:pt>
                <c:pt idx="192">
                  <c:v>7.4999999999991962E-2</c:v>
                </c:pt>
                <c:pt idx="193">
                  <c:v>2.4999999999991973E-2</c:v>
                </c:pt>
                <c:pt idx="194">
                  <c:v>-2.5000000000008016E-2</c:v>
                </c:pt>
                <c:pt idx="195">
                  <c:v>-7.5000000000008005E-2</c:v>
                </c:pt>
                <c:pt idx="196">
                  <c:v>-0.12500000000000799</c:v>
                </c:pt>
                <c:pt idx="197">
                  <c:v>-0.17500000000000798</c:v>
                </c:pt>
                <c:pt idx="198">
                  <c:v>-0.225000000000008</c:v>
                </c:pt>
                <c:pt idx="199">
                  <c:v>-0.27500000000000802</c:v>
                </c:pt>
                <c:pt idx="200">
                  <c:v>-0.325000000000008</c:v>
                </c:pt>
                <c:pt idx="201">
                  <c:v>-0.37500000000000799</c:v>
                </c:pt>
                <c:pt idx="202">
                  <c:v>-0.42500000000000804</c:v>
                </c:pt>
                <c:pt idx="203">
                  <c:v>-0.47500000000000803</c:v>
                </c:pt>
                <c:pt idx="204">
                  <c:v>-0.52500000000000802</c:v>
                </c:pt>
                <c:pt idx="205">
                  <c:v>-0.57500000000000795</c:v>
                </c:pt>
                <c:pt idx="206">
                  <c:v>-0.62500000000000799</c:v>
                </c:pt>
                <c:pt idx="207">
                  <c:v>-0.67500000000000804</c:v>
                </c:pt>
                <c:pt idx="208">
                  <c:v>-0.72500000000000797</c:v>
                </c:pt>
                <c:pt idx="209">
                  <c:v>-0.7750000000000079</c:v>
                </c:pt>
                <c:pt idx="210">
                  <c:v>-0.82500000000000795</c:v>
                </c:pt>
                <c:pt idx="211">
                  <c:v>-0.87500000000000799</c:v>
                </c:pt>
                <c:pt idx="212">
                  <c:v>-0.92500000000000804</c:v>
                </c:pt>
                <c:pt idx="213">
                  <c:v>-0.97500000000000808</c:v>
                </c:pt>
                <c:pt idx="214">
                  <c:v>-1.0250000000000081</c:v>
                </c:pt>
                <c:pt idx="215">
                  <c:v>-1.0750000000000082</c:v>
                </c:pt>
                <c:pt idx="216">
                  <c:v>-1.1250000000000082</c:v>
                </c:pt>
                <c:pt idx="217">
                  <c:v>-1.1750000000000083</c:v>
                </c:pt>
                <c:pt idx="218">
                  <c:v>-1.2250000000000083</c:v>
                </c:pt>
                <c:pt idx="219">
                  <c:v>-1.2750000000000083</c:v>
                </c:pt>
                <c:pt idx="220">
                  <c:v>-1.3250000000000084</c:v>
                </c:pt>
                <c:pt idx="221">
                  <c:v>-1.3750000000000084</c:v>
                </c:pt>
                <c:pt idx="222">
                  <c:v>-1.4250000000000085</c:v>
                </c:pt>
                <c:pt idx="223">
                  <c:v>-1.4750000000000085</c:v>
                </c:pt>
                <c:pt idx="224">
                  <c:v>-1.5250000000000086</c:v>
                </c:pt>
                <c:pt idx="225">
                  <c:v>-1.5750000000000086</c:v>
                </c:pt>
                <c:pt idx="226">
                  <c:v>-1.6250000000000087</c:v>
                </c:pt>
                <c:pt idx="227">
                  <c:v>-1.6750000000000087</c:v>
                </c:pt>
                <c:pt idx="228">
                  <c:v>-1.7250000000000087</c:v>
                </c:pt>
                <c:pt idx="229">
                  <c:v>-1.7750000000000088</c:v>
                </c:pt>
                <c:pt idx="230">
                  <c:v>-1.8250000000000088</c:v>
                </c:pt>
                <c:pt idx="231">
                  <c:v>-1.8750000000000089</c:v>
                </c:pt>
                <c:pt idx="232">
                  <c:v>-1.9250000000000089</c:v>
                </c:pt>
                <c:pt idx="233">
                  <c:v>-1.975000000000009</c:v>
                </c:pt>
                <c:pt idx="234">
                  <c:v>-2.0250000000000088</c:v>
                </c:pt>
                <c:pt idx="235">
                  <c:v>-2.0750000000000091</c:v>
                </c:pt>
                <c:pt idx="236">
                  <c:v>-2.1250000000000089</c:v>
                </c:pt>
                <c:pt idx="237">
                  <c:v>-2.1750000000000091</c:v>
                </c:pt>
                <c:pt idx="238">
                  <c:v>-2.225000000000009</c:v>
                </c:pt>
                <c:pt idx="239">
                  <c:v>-2.2750000000000092</c:v>
                </c:pt>
                <c:pt idx="240">
                  <c:v>-2.3250000000000091</c:v>
                </c:pt>
                <c:pt idx="241">
                  <c:v>-2.3750000000000089</c:v>
                </c:pt>
                <c:pt idx="242">
                  <c:v>-2.4250000000000087</c:v>
                </c:pt>
                <c:pt idx="243">
                  <c:v>-2.4750000000000085</c:v>
                </c:pt>
                <c:pt idx="244">
                  <c:v>-2.5250000000000083</c:v>
                </c:pt>
                <c:pt idx="245">
                  <c:v>-2.5750000000000082</c:v>
                </c:pt>
                <c:pt idx="246">
                  <c:v>-2.625000000000008</c:v>
                </c:pt>
                <c:pt idx="247">
                  <c:v>-2.6750000000000078</c:v>
                </c:pt>
                <c:pt idx="248">
                  <c:v>-2.7250000000000076</c:v>
                </c:pt>
                <c:pt idx="249">
                  <c:v>-2.7750000000000075</c:v>
                </c:pt>
                <c:pt idx="250">
                  <c:v>-2.8250000000000073</c:v>
                </c:pt>
                <c:pt idx="251">
                  <c:v>-2.8750000000000071</c:v>
                </c:pt>
                <c:pt idx="252">
                  <c:v>-2.9250000000000069</c:v>
                </c:pt>
                <c:pt idx="253">
                  <c:v>-2.9750000000000068</c:v>
                </c:pt>
                <c:pt idx="254">
                  <c:v>-3.0250000000000066</c:v>
                </c:pt>
                <c:pt idx="255">
                  <c:v>-3.0750000000000064</c:v>
                </c:pt>
                <c:pt idx="256">
                  <c:v>-3.1250000000000062</c:v>
                </c:pt>
                <c:pt idx="257">
                  <c:v>-3.175000000000006</c:v>
                </c:pt>
                <c:pt idx="258">
                  <c:v>-3.2250000000000059</c:v>
                </c:pt>
                <c:pt idx="259">
                  <c:v>-3.2750000000000057</c:v>
                </c:pt>
                <c:pt idx="260">
                  <c:v>-3.3250000000000055</c:v>
                </c:pt>
                <c:pt idx="261">
                  <c:v>-3.3750000000000053</c:v>
                </c:pt>
                <c:pt idx="262">
                  <c:v>-3.4250000000000052</c:v>
                </c:pt>
                <c:pt idx="263">
                  <c:v>-3.475000000000005</c:v>
                </c:pt>
                <c:pt idx="264">
                  <c:v>-3.5250000000000048</c:v>
                </c:pt>
                <c:pt idx="265">
                  <c:v>-3.5750000000000046</c:v>
                </c:pt>
                <c:pt idx="266">
                  <c:v>-3.6250000000000044</c:v>
                </c:pt>
                <c:pt idx="267">
                  <c:v>-3.6750000000000043</c:v>
                </c:pt>
                <c:pt idx="268">
                  <c:v>-3.7250000000000041</c:v>
                </c:pt>
                <c:pt idx="269">
                  <c:v>-3.7750000000000039</c:v>
                </c:pt>
                <c:pt idx="270">
                  <c:v>-3.8250000000000037</c:v>
                </c:pt>
                <c:pt idx="271">
                  <c:v>-3.8750000000000036</c:v>
                </c:pt>
                <c:pt idx="272">
                  <c:v>-3.9250000000000034</c:v>
                </c:pt>
                <c:pt idx="273">
                  <c:v>-3.9750000000000032</c:v>
                </c:pt>
                <c:pt idx="274">
                  <c:v>-4.025000000000003</c:v>
                </c:pt>
                <c:pt idx="275">
                  <c:v>-4.0750000000000028</c:v>
                </c:pt>
                <c:pt idx="276">
                  <c:v>-4.1250000000000027</c:v>
                </c:pt>
                <c:pt idx="277">
                  <c:v>-4.1750000000000025</c:v>
                </c:pt>
                <c:pt idx="278">
                  <c:v>-4.2250000000000023</c:v>
                </c:pt>
                <c:pt idx="279">
                  <c:v>-4.2750000000000021</c:v>
                </c:pt>
                <c:pt idx="280">
                  <c:v>-4.325000000000002</c:v>
                </c:pt>
                <c:pt idx="281">
                  <c:v>-4.3750000000000018</c:v>
                </c:pt>
                <c:pt idx="282">
                  <c:v>-4.4250000000000016</c:v>
                </c:pt>
                <c:pt idx="283">
                  <c:v>-4.4750000000000014</c:v>
                </c:pt>
                <c:pt idx="284">
                  <c:v>-4.5250000000000012</c:v>
                </c:pt>
                <c:pt idx="285">
                  <c:v>-4.5750000000000011</c:v>
                </c:pt>
                <c:pt idx="286">
                  <c:v>-4.6250000000000009</c:v>
                </c:pt>
                <c:pt idx="287">
                  <c:v>-4.6750000000000007</c:v>
                </c:pt>
                <c:pt idx="288">
                  <c:v>-4.7250000000000005</c:v>
                </c:pt>
                <c:pt idx="289">
                  <c:v>-4.7750000000000004</c:v>
                </c:pt>
                <c:pt idx="290">
                  <c:v>-4.8250000000000002</c:v>
                </c:pt>
                <c:pt idx="291">
                  <c:v>-4.875</c:v>
                </c:pt>
                <c:pt idx="292">
                  <c:v>-4.9249999999999998</c:v>
                </c:pt>
                <c:pt idx="293">
                  <c:v>-4.9749999999999996</c:v>
                </c:pt>
                <c:pt idx="294">
                  <c:v>-5.0249999999999995</c:v>
                </c:pt>
                <c:pt idx="295">
                  <c:v>-5.0749999999999993</c:v>
                </c:pt>
                <c:pt idx="296">
                  <c:v>-5.1249999999999991</c:v>
                </c:pt>
                <c:pt idx="297">
                  <c:v>-5.1749999999999989</c:v>
                </c:pt>
                <c:pt idx="298">
                  <c:v>-5.2249999999999988</c:v>
                </c:pt>
                <c:pt idx="299">
                  <c:v>-5.2749999999999986</c:v>
                </c:pt>
                <c:pt idx="300">
                  <c:v>-5.3249999999999984</c:v>
                </c:pt>
                <c:pt idx="301">
                  <c:v>-5.3749999999999982</c:v>
                </c:pt>
                <c:pt idx="302">
                  <c:v>-5.424999999999998</c:v>
                </c:pt>
                <c:pt idx="303">
                  <c:v>-5.4749999999999979</c:v>
                </c:pt>
                <c:pt idx="304">
                  <c:v>-5.5249999999999977</c:v>
                </c:pt>
                <c:pt idx="305">
                  <c:v>-5.5749999999999975</c:v>
                </c:pt>
                <c:pt idx="306">
                  <c:v>-5.6249999999999973</c:v>
                </c:pt>
                <c:pt idx="307">
                  <c:v>-5.6749999999999972</c:v>
                </c:pt>
                <c:pt idx="308">
                  <c:v>-5.724999999999997</c:v>
                </c:pt>
                <c:pt idx="309">
                  <c:v>-5.7749999999999968</c:v>
                </c:pt>
                <c:pt idx="310">
                  <c:v>-5.8249999999999966</c:v>
                </c:pt>
                <c:pt idx="311">
                  <c:v>-5.8749999999999964</c:v>
                </c:pt>
                <c:pt idx="312">
                  <c:v>-5.9249999999999963</c:v>
                </c:pt>
                <c:pt idx="313">
                  <c:v>-5.9749999999999961</c:v>
                </c:pt>
                <c:pt idx="314">
                  <c:v>-6.0249999999999959</c:v>
                </c:pt>
                <c:pt idx="315">
                  <c:v>-6.0749999999999957</c:v>
                </c:pt>
                <c:pt idx="316">
                  <c:v>-6.1249999999999956</c:v>
                </c:pt>
                <c:pt idx="317">
                  <c:v>-6.1749999999999954</c:v>
                </c:pt>
                <c:pt idx="318">
                  <c:v>-6.2249999999999952</c:v>
                </c:pt>
                <c:pt idx="319">
                  <c:v>-6.274999999999995</c:v>
                </c:pt>
                <c:pt idx="320">
                  <c:v>-6.3249999999999948</c:v>
                </c:pt>
                <c:pt idx="321">
                  <c:v>-6.3749999999999947</c:v>
                </c:pt>
                <c:pt idx="322">
                  <c:v>-6.4249999999999945</c:v>
                </c:pt>
                <c:pt idx="323">
                  <c:v>-6.4749999999999943</c:v>
                </c:pt>
                <c:pt idx="324">
                  <c:v>-6.5249999999999941</c:v>
                </c:pt>
                <c:pt idx="325">
                  <c:v>-6.574999999999994</c:v>
                </c:pt>
                <c:pt idx="326">
                  <c:v>-6.6249999999999938</c:v>
                </c:pt>
                <c:pt idx="327">
                  <c:v>-6.6749999999999936</c:v>
                </c:pt>
                <c:pt idx="328">
                  <c:v>-6.7249999999999934</c:v>
                </c:pt>
                <c:pt idx="329">
                  <c:v>-6.7749999999999932</c:v>
                </c:pt>
                <c:pt idx="330">
                  <c:v>-6.8249999999999931</c:v>
                </c:pt>
                <c:pt idx="331">
                  <c:v>-6.8749999999999929</c:v>
                </c:pt>
                <c:pt idx="332">
                  <c:v>-6.9249999999999927</c:v>
                </c:pt>
                <c:pt idx="333">
                  <c:v>-6.9749999999999925</c:v>
                </c:pt>
                <c:pt idx="334">
                  <c:v>-7.0249999999999924</c:v>
                </c:pt>
                <c:pt idx="335">
                  <c:v>-7.0749999999999922</c:v>
                </c:pt>
                <c:pt idx="336">
                  <c:v>-7.124999999999992</c:v>
                </c:pt>
                <c:pt idx="337">
                  <c:v>-7.1749999999999918</c:v>
                </c:pt>
                <c:pt idx="338">
                  <c:v>-7.2249999999999917</c:v>
                </c:pt>
                <c:pt idx="339">
                  <c:v>-7.2749999999999915</c:v>
                </c:pt>
                <c:pt idx="340">
                  <c:v>-7.3249999999999913</c:v>
                </c:pt>
                <c:pt idx="341">
                  <c:v>-7.3749999999999911</c:v>
                </c:pt>
                <c:pt idx="342">
                  <c:v>-7.4249999999999909</c:v>
                </c:pt>
                <c:pt idx="343">
                  <c:v>-7.4749999999999908</c:v>
                </c:pt>
                <c:pt idx="344">
                  <c:v>-7.5249999999999906</c:v>
                </c:pt>
                <c:pt idx="345">
                  <c:v>-7.5749999999999904</c:v>
                </c:pt>
                <c:pt idx="346">
                  <c:v>-7.6249999999999902</c:v>
                </c:pt>
                <c:pt idx="347">
                  <c:v>-7.6749999999999901</c:v>
                </c:pt>
                <c:pt idx="348">
                  <c:v>-7.7249999999999899</c:v>
                </c:pt>
                <c:pt idx="349">
                  <c:v>-7.7749999999999897</c:v>
                </c:pt>
                <c:pt idx="350">
                  <c:v>-7.8249999999999895</c:v>
                </c:pt>
                <c:pt idx="351">
                  <c:v>-7.8749999999999893</c:v>
                </c:pt>
                <c:pt idx="352">
                  <c:v>-7.9249999999999892</c:v>
                </c:pt>
                <c:pt idx="353">
                  <c:v>-7.974999999999989</c:v>
                </c:pt>
                <c:pt idx="354">
                  <c:v>-8.0249999999999897</c:v>
                </c:pt>
                <c:pt idx="355">
                  <c:v>-8.0749999999999886</c:v>
                </c:pt>
                <c:pt idx="356">
                  <c:v>-8.1249999999999893</c:v>
                </c:pt>
                <c:pt idx="357">
                  <c:v>-8.1749999999999883</c:v>
                </c:pt>
                <c:pt idx="358">
                  <c:v>-8.224999999999989</c:v>
                </c:pt>
                <c:pt idx="359">
                  <c:v>-8.2749999999999879</c:v>
                </c:pt>
                <c:pt idx="360">
                  <c:v>-8.3249999999999886</c:v>
                </c:pt>
                <c:pt idx="361">
                  <c:v>-8.3749999999999893</c:v>
                </c:pt>
                <c:pt idx="362">
                  <c:v>-8.4249999999999901</c:v>
                </c:pt>
                <c:pt idx="363">
                  <c:v>-8.4749999999999908</c:v>
                </c:pt>
                <c:pt idx="364">
                  <c:v>-8.5249999999999915</c:v>
                </c:pt>
                <c:pt idx="365">
                  <c:v>-8.5749999999999922</c:v>
                </c:pt>
                <c:pt idx="366">
                  <c:v>-8.6249999999999929</c:v>
                </c:pt>
                <c:pt idx="367">
                  <c:v>-8.6749999999999936</c:v>
                </c:pt>
                <c:pt idx="368">
                  <c:v>-8.7249999999999943</c:v>
                </c:pt>
                <c:pt idx="369">
                  <c:v>-8.774999999999995</c:v>
                </c:pt>
                <c:pt idx="370">
                  <c:v>-8.8249999999999957</c:v>
                </c:pt>
                <c:pt idx="371">
                  <c:v>-8.8749999999999964</c:v>
                </c:pt>
                <c:pt idx="372">
                  <c:v>-8.9249999999999972</c:v>
                </c:pt>
                <c:pt idx="373">
                  <c:v>-8.9749999999999979</c:v>
                </c:pt>
                <c:pt idx="374">
                  <c:v>-9.0249999999999986</c:v>
                </c:pt>
                <c:pt idx="375">
                  <c:v>-9.0749999999999993</c:v>
                </c:pt>
                <c:pt idx="376">
                  <c:v>-9.125</c:v>
                </c:pt>
                <c:pt idx="377">
                  <c:v>-9.1750000000000007</c:v>
                </c:pt>
                <c:pt idx="378">
                  <c:v>-9.2250000000000014</c:v>
                </c:pt>
                <c:pt idx="379">
                  <c:v>-9.2750000000000021</c:v>
                </c:pt>
                <c:pt idx="380">
                  <c:v>-9.3250000000000028</c:v>
                </c:pt>
                <c:pt idx="381">
                  <c:v>-9.3750000000000036</c:v>
                </c:pt>
                <c:pt idx="382">
                  <c:v>-9.4250000000000043</c:v>
                </c:pt>
                <c:pt idx="383">
                  <c:v>-9.475000000000005</c:v>
                </c:pt>
                <c:pt idx="384">
                  <c:v>-9.5250000000000057</c:v>
                </c:pt>
                <c:pt idx="385">
                  <c:v>-9.5750000000000064</c:v>
                </c:pt>
                <c:pt idx="386">
                  <c:v>-9.6250000000000071</c:v>
                </c:pt>
                <c:pt idx="387">
                  <c:v>-9.6750000000000078</c:v>
                </c:pt>
                <c:pt idx="388">
                  <c:v>-9.7250000000000085</c:v>
                </c:pt>
                <c:pt idx="389">
                  <c:v>-9.7750000000000092</c:v>
                </c:pt>
                <c:pt idx="390">
                  <c:v>-9.8250000000000099</c:v>
                </c:pt>
                <c:pt idx="391">
                  <c:v>-9.8750000000000107</c:v>
                </c:pt>
                <c:pt idx="392">
                  <c:v>-9.9250000000000114</c:v>
                </c:pt>
                <c:pt idx="393">
                  <c:v>-9.9750000000000121</c:v>
                </c:pt>
                <c:pt idx="394">
                  <c:v>-10.025000000000013</c:v>
                </c:pt>
                <c:pt idx="395">
                  <c:v>-10.075000000000014</c:v>
                </c:pt>
                <c:pt idx="396">
                  <c:v>-10.125000000000014</c:v>
                </c:pt>
                <c:pt idx="397">
                  <c:v>-10.175000000000015</c:v>
                </c:pt>
                <c:pt idx="398">
                  <c:v>-10.225000000000016</c:v>
                </c:pt>
                <c:pt idx="399">
                  <c:v>-10.275000000000016</c:v>
                </c:pt>
              </c:numCache>
            </c:numRef>
          </c:xVal>
          <c:yVal>
            <c:numRef>
              <c:f>'Step 3mm'!$D$2:$D$401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1-1163-4A8C-9E1E-834BC39EBC02}"/>
            </c:ext>
          </c:extLst>
        </c:ser>
        <c:ser>
          <c:idx val="8"/>
          <c:order val="2"/>
          <c:marker>
            <c:symbol val="none"/>
          </c:marker>
          <c:xVal>
            <c:numRef>
              <c:f>'Step 3mm'!$E$2:$E$401</c:f>
              <c:numCache>
                <c:formatCode>General</c:formatCode>
                <c:ptCount val="400"/>
                <c:pt idx="0">
                  <c:v>9.375</c:v>
                </c:pt>
                <c:pt idx="1">
                  <c:v>9.3249999999999993</c:v>
                </c:pt>
                <c:pt idx="2">
                  <c:v>9.2749999999999986</c:v>
                </c:pt>
                <c:pt idx="3">
                  <c:v>9.2249999999999979</c:v>
                </c:pt>
                <c:pt idx="4">
                  <c:v>9.1749999999999972</c:v>
                </c:pt>
                <c:pt idx="5">
                  <c:v>9.1249999999999964</c:v>
                </c:pt>
                <c:pt idx="6">
                  <c:v>9.0749999999999957</c:v>
                </c:pt>
                <c:pt idx="7">
                  <c:v>9.024999999999995</c:v>
                </c:pt>
                <c:pt idx="8">
                  <c:v>8.9749999999999943</c:v>
                </c:pt>
                <c:pt idx="9">
                  <c:v>8.9249999999999936</c:v>
                </c:pt>
                <c:pt idx="10">
                  <c:v>8.8749999999999929</c:v>
                </c:pt>
                <c:pt idx="11">
                  <c:v>8.8249999999999922</c:v>
                </c:pt>
                <c:pt idx="12">
                  <c:v>8.7749999999999915</c:v>
                </c:pt>
                <c:pt idx="13">
                  <c:v>8.7249999999999908</c:v>
                </c:pt>
                <c:pt idx="14">
                  <c:v>8.6749999999999901</c:v>
                </c:pt>
                <c:pt idx="15">
                  <c:v>8.6249999999999893</c:v>
                </c:pt>
                <c:pt idx="16">
                  <c:v>8.5749999999999886</c:v>
                </c:pt>
                <c:pt idx="17">
                  <c:v>8.5249999999999879</c:v>
                </c:pt>
                <c:pt idx="18">
                  <c:v>8.4749999999999872</c:v>
                </c:pt>
                <c:pt idx="19">
                  <c:v>8.4249999999999865</c:v>
                </c:pt>
                <c:pt idx="20">
                  <c:v>8.3749999999999858</c:v>
                </c:pt>
                <c:pt idx="21">
                  <c:v>8.3249999999999851</c:v>
                </c:pt>
                <c:pt idx="22">
                  <c:v>8.2749999999999844</c:v>
                </c:pt>
                <c:pt idx="23">
                  <c:v>8.2249999999999837</c:v>
                </c:pt>
                <c:pt idx="24">
                  <c:v>8.1749999999999829</c:v>
                </c:pt>
                <c:pt idx="25">
                  <c:v>8.1249999999999822</c:v>
                </c:pt>
                <c:pt idx="26">
                  <c:v>8.0749999999999815</c:v>
                </c:pt>
                <c:pt idx="27">
                  <c:v>8.0249999999999808</c:v>
                </c:pt>
                <c:pt idx="28">
                  <c:v>7.9749999999999801</c:v>
                </c:pt>
                <c:pt idx="29">
                  <c:v>7.9249999999999794</c:v>
                </c:pt>
                <c:pt idx="30">
                  <c:v>7.8749999999999787</c:v>
                </c:pt>
                <c:pt idx="31">
                  <c:v>7.824999999999978</c:v>
                </c:pt>
                <c:pt idx="32">
                  <c:v>7.7749999999999773</c:v>
                </c:pt>
                <c:pt idx="33">
                  <c:v>7.7249999999999766</c:v>
                </c:pt>
                <c:pt idx="34">
                  <c:v>7.6749999999999758</c:v>
                </c:pt>
                <c:pt idx="35">
                  <c:v>7.6249999999999751</c:v>
                </c:pt>
                <c:pt idx="36">
                  <c:v>7.5749999999999744</c:v>
                </c:pt>
                <c:pt idx="37">
                  <c:v>7.5249999999999737</c:v>
                </c:pt>
                <c:pt idx="38">
                  <c:v>7.474999999999973</c:v>
                </c:pt>
                <c:pt idx="39">
                  <c:v>7.4249999999999723</c:v>
                </c:pt>
                <c:pt idx="40">
                  <c:v>7.3749999999999725</c:v>
                </c:pt>
                <c:pt idx="41">
                  <c:v>7.3249999999999726</c:v>
                </c:pt>
                <c:pt idx="42">
                  <c:v>7.2749999999999728</c:v>
                </c:pt>
                <c:pt idx="43">
                  <c:v>7.224999999999973</c:v>
                </c:pt>
                <c:pt idx="44">
                  <c:v>7.1749999999999732</c:v>
                </c:pt>
                <c:pt idx="45">
                  <c:v>7.1249999999999734</c:v>
                </c:pt>
                <c:pt idx="46">
                  <c:v>7.0749999999999735</c:v>
                </c:pt>
                <c:pt idx="47">
                  <c:v>7.0249999999999737</c:v>
                </c:pt>
                <c:pt idx="48">
                  <c:v>6.9749999999999739</c:v>
                </c:pt>
                <c:pt idx="49">
                  <c:v>6.9249999999999741</c:v>
                </c:pt>
                <c:pt idx="50">
                  <c:v>6.8749999999999742</c:v>
                </c:pt>
                <c:pt idx="51">
                  <c:v>6.8249999999999744</c:v>
                </c:pt>
                <c:pt idx="52">
                  <c:v>6.7749999999999746</c:v>
                </c:pt>
                <c:pt idx="53">
                  <c:v>6.7249999999999748</c:v>
                </c:pt>
                <c:pt idx="54">
                  <c:v>6.674999999999975</c:v>
                </c:pt>
                <c:pt idx="55">
                  <c:v>6.6249999999999751</c:v>
                </c:pt>
                <c:pt idx="56">
                  <c:v>6.5749999999999753</c:v>
                </c:pt>
                <c:pt idx="57">
                  <c:v>6.5249999999999755</c:v>
                </c:pt>
                <c:pt idx="58">
                  <c:v>6.4749999999999757</c:v>
                </c:pt>
                <c:pt idx="59">
                  <c:v>6.4249999999999758</c:v>
                </c:pt>
                <c:pt idx="60">
                  <c:v>6.374999999999976</c:v>
                </c:pt>
                <c:pt idx="61">
                  <c:v>6.3249999999999762</c:v>
                </c:pt>
                <c:pt idx="62">
                  <c:v>6.2749999999999764</c:v>
                </c:pt>
                <c:pt idx="63">
                  <c:v>6.2249999999999766</c:v>
                </c:pt>
                <c:pt idx="64">
                  <c:v>6.1749999999999767</c:v>
                </c:pt>
                <c:pt idx="65">
                  <c:v>6.1249999999999769</c:v>
                </c:pt>
                <c:pt idx="66">
                  <c:v>6.0749999999999771</c:v>
                </c:pt>
                <c:pt idx="67">
                  <c:v>6.0249999999999773</c:v>
                </c:pt>
                <c:pt idx="68">
                  <c:v>5.9749999999999774</c:v>
                </c:pt>
                <c:pt idx="69">
                  <c:v>5.9249999999999776</c:v>
                </c:pt>
                <c:pt idx="70">
                  <c:v>5.8749999999999778</c:v>
                </c:pt>
                <c:pt idx="71">
                  <c:v>5.824999999999978</c:v>
                </c:pt>
                <c:pt idx="72">
                  <c:v>5.7749999999999782</c:v>
                </c:pt>
                <c:pt idx="73">
                  <c:v>5.7249999999999783</c:v>
                </c:pt>
                <c:pt idx="74">
                  <c:v>5.6749999999999785</c:v>
                </c:pt>
                <c:pt idx="75">
                  <c:v>5.6249999999999787</c:v>
                </c:pt>
                <c:pt idx="76">
                  <c:v>5.5749999999999789</c:v>
                </c:pt>
                <c:pt idx="77">
                  <c:v>5.524999999999979</c:v>
                </c:pt>
                <c:pt idx="78">
                  <c:v>5.4749999999999792</c:v>
                </c:pt>
                <c:pt idx="79">
                  <c:v>5.4249999999999794</c:v>
                </c:pt>
                <c:pt idx="80">
                  <c:v>5.3749999999999796</c:v>
                </c:pt>
                <c:pt idx="81">
                  <c:v>5.3249999999999797</c:v>
                </c:pt>
                <c:pt idx="82">
                  <c:v>5.2749999999999799</c:v>
                </c:pt>
                <c:pt idx="83">
                  <c:v>5.2249999999999801</c:v>
                </c:pt>
                <c:pt idx="84">
                  <c:v>5.1749999999999803</c:v>
                </c:pt>
                <c:pt idx="85">
                  <c:v>5.1249999999999805</c:v>
                </c:pt>
                <c:pt idx="86">
                  <c:v>5.0749999999999806</c:v>
                </c:pt>
                <c:pt idx="87">
                  <c:v>5.0249999999999808</c:v>
                </c:pt>
                <c:pt idx="88">
                  <c:v>4.974999999999981</c:v>
                </c:pt>
                <c:pt idx="89">
                  <c:v>4.9249999999999812</c:v>
                </c:pt>
                <c:pt idx="90">
                  <c:v>4.8749999999999813</c:v>
                </c:pt>
                <c:pt idx="91">
                  <c:v>4.8249999999999815</c:v>
                </c:pt>
                <c:pt idx="92">
                  <c:v>4.7749999999999817</c:v>
                </c:pt>
                <c:pt idx="93">
                  <c:v>4.7249999999999819</c:v>
                </c:pt>
                <c:pt idx="94">
                  <c:v>4.6749999999999821</c:v>
                </c:pt>
                <c:pt idx="95">
                  <c:v>4.6249999999999822</c:v>
                </c:pt>
                <c:pt idx="96">
                  <c:v>4.5749999999999824</c:v>
                </c:pt>
                <c:pt idx="97">
                  <c:v>4.5249999999999826</c:v>
                </c:pt>
                <c:pt idx="98">
                  <c:v>4.4749999999999828</c:v>
                </c:pt>
                <c:pt idx="99">
                  <c:v>4.4249999999999829</c:v>
                </c:pt>
                <c:pt idx="100">
                  <c:v>4.3749999999999831</c:v>
                </c:pt>
                <c:pt idx="101">
                  <c:v>4.3249999999999833</c:v>
                </c:pt>
                <c:pt idx="102">
                  <c:v>4.2749999999999835</c:v>
                </c:pt>
                <c:pt idx="103">
                  <c:v>4.2249999999999837</c:v>
                </c:pt>
                <c:pt idx="104">
                  <c:v>4.1749999999999838</c:v>
                </c:pt>
                <c:pt idx="105">
                  <c:v>4.124999999999984</c:v>
                </c:pt>
                <c:pt idx="106">
                  <c:v>4.0749999999999842</c:v>
                </c:pt>
                <c:pt idx="107">
                  <c:v>4.0249999999999844</c:v>
                </c:pt>
                <c:pt idx="108">
                  <c:v>3.9749999999999841</c:v>
                </c:pt>
                <c:pt idx="109">
                  <c:v>3.9249999999999843</c:v>
                </c:pt>
                <c:pt idx="110">
                  <c:v>3.8749999999999845</c:v>
                </c:pt>
                <c:pt idx="111">
                  <c:v>3.8249999999999846</c:v>
                </c:pt>
                <c:pt idx="112">
                  <c:v>3.7749999999999848</c:v>
                </c:pt>
                <c:pt idx="113">
                  <c:v>3.724999999999985</c:v>
                </c:pt>
                <c:pt idx="114">
                  <c:v>3.6749999999999852</c:v>
                </c:pt>
                <c:pt idx="115">
                  <c:v>3.6249999999999853</c:v>
                </c:pt>
                <c:pt idx="116">
                  <c:v>3.5749999999999855</c:v>
                </c:pt>
                <c:pt idx="117">
                  <c:v>3.5249999999999857</c:v>
                </c:pt>
                <c:pt idx="118">
                  <c:v>3.4749999999999859</c:v>
                </c:pt>
                <c:pt idx="119">
                  <c:v>3.4249999999999861</c:v>
                </c:pt>
                <c:pt idx="120">
                  <c:v>3.3749999999999862</c:v>
                </c:pt>
                <c:pt idx="121">
                  <c:v>3.3249999999999864</c:v>
                </c:pt>
                <c:pt idx="122">
                  <c:v>3.2749999999999866</c:v>
                </c:pt>
                <c:pt idx="123">
                  <c:v>3.2249999999999868</c:v>
                </c:pt>
                <c:pt idx="124">
                  <c:v>3.1749999999999869</c:v>
                </c:pt>
                <c:pt idx="125">
                  <c:v>3.1249999999999871</c:v>
                </c:pt>
                <c:pt idx="126">
                  <c:v>3.0749999999999873</c:v>
                </c:pt>
                <c:pt idx="127">
                  <c:v>3.0249999999999875</c:v>
                </c:pt>
                <c:pt idx="128">
                  <c:v>2.9749999999999877</c:v>
                </c:pt>
                <c:pt idx="129">
                  <c:v>2.9249999999999878</c:v>
                </c:pt>
                <c:pt idx="130">
                  <c:v>2.874999999999988</c:v>
                </c:pt>
                <c:pt idx="131">
                  <c:v>2.8249999999999882</c:v>
                </c:pt>
                <c:pt idx="132">
                  <c:v>2.7749999999999884</c:v>
                </c:pt>
                <c:pt idx="133">
                  <c:v>2.7249999999999885</c:v>
                </c:pt>
                <c:pt idx="134">
                  <c:v>2.6749999999999887</c:v>
                </c:pt>
                <c:pt idx="135">
                  <c:v>2.6249999999999889</c:v>
                </c:pt>
                <c:pt idx="136">
                  <c:v>2.5749999999999891</c:v>
                </c:pt>
                <c:pt idx="137">
                  <c:v>2.5249999999999893</c:v>
                </c:pt>
                <c:pt idx="138">
                  <c:v>2.4749999999999894</c:v>
                </c:pt>
                <c:pt idx="139">
                  <c:v>2.4249999999999896</c:v>
                </c:pt>
                <c:pt idx="140">
                  <c:v>2.3749999999999898</c:v>
                </c:pt>
                <c:pt idx="141">
                  <c:v>2.32499999999999</c:v>
                </c:pt>
                <c:pt idx="142">
                  <c:v>2.2749999999999901</c:v>
                </c:pt>
                <c:pt idx="143">
                  <c:v>2.2249999999999903</c:v>
                </c:pt>
                <c:pt idx="144">
                  <c:v>2.1749999999999905</c:v>
                </c:pt>
                <c:pt idx="145">
                  <c:v>2.1249999999999907</c:v>
                </c:pt>
                <c:pt idx="146">
                  <c:v>2.0749999999999909</c:v>
                </c:pt>
                <c:pt idx="147">
                  <c:v>2.024999999999991</c:v>
                </c:pt>
                <c:pt idx="148">
                  <c:v>1.9749999999999912</c:v>
                </c:pt>
                <c:pt idx="149">
                  <c:v>1.9249999999999914</c:v>
                </c:pt>
                <c:pt idx="150">
                  <c:v>1.8749999999999916</c:v>
                </c:pt>
                <c:pt idx="151">
                  <c:v>1.8249999999999917</c:v>
                </c:pt>
                <c:pt idx="152">
                  <c:v>1.7749999999999919</c:v>
                </c:pt>
                <c:pt idx="153">
                  <c:v>1.7249999999999921</c:v>
                </c:pt>
                <c:pt idx="154">
                  <c:v>1.6749999999999923</c:v>
                </c:pt>
                <c:pt idx="155">
                  <c:v>1.6249999999999925</c:v>
                </c:pt>
                <c:pt idx="156">
                  <c:v>1.5749999999999926</c:v>
                </c:pt>
                <c:pt idx="157">
                  <c:v>1.5249999999999928</c:v>
                </c:pt>
                <c:pt idx="158">
                  <c:v>1.474999999999993</c:v>
                </c:pt>
                <c:pt idx="159">
                  <c:v>1.4249999999999932</c:v>
                </c:pt>
                <c:pt idx="160">
                  <c:v>1.3749999999999933</c:v>
                </c:pt>
                <c:pt idx="161">
                  <c:v>1.3249999999999931</c:v>
                </c:pt>
                <c:pt idx="162">
                  <c:v>1.2749999999999932</c:v>
                </c:pt>
                <c:pt idx="163">
                  <c:v>1.224999999999993</c:v>
                </c:pt>
                <c:pt idx="164">
                  <c:v>1.1749999999999932</c:v>
                </c:pt>
                <c:pt idx="165">
                  <c:v>1.1249999999999929</c:v>
                </c:pt>
                <c:pt idx="166">
                  <c:v>1.0749999999999931</c:v>
                </c:pt>
                <c:pt idx="167">
                  <c:v>1.0249999999999928</c:v>
                </c:pt>
                <c:pt idx="168">
                  <c:v>0.97499999999999287</c:v>
                </c:pt>
                <c:pt idx="169">
                  <c:v>0.92499999999999283</c:v>
                </c:pt>
                <c:pt idx="170">
                  <c:v>0.87499999999999278</c:v>
                </c:pt>
                <c:pt idx="171">
                  <c:v>0.82499999999999274</c:v>
                </c:pt>
                <c:pt idx="172">
                  <c:v>0.77499999999999269</c:v>
                </c:pt>
                <c:pt idx="173">
                  <c:v>0.72499999999999265</c:v>
                </c:pt>
                <c:pt idx="174">
                  <c:v>0.67499999999999261</c:v>
                </c:pt>
                <c:pt idx="175">
                  <c:v>0.62499999999999256</c:v>
                </c:pt>
                <c:pt idx="176">
                  <c:v>0.57499999999999252</c:v>
                </c:pt>
                <c:pt idx="177">
                  <c:v>0.52499999999999247</c:v>
                </c:pt>
                <c:pt idx="178">
                  <c:v>0.47499999999999243</c:v>
                </c:pt>
                <c:pt idx="179">
                  <c:v>0.42499999999999238</c:v>
                </c:pt>
                <c:pt idx="180">
                  <c:v>0.37499999999999234</c:v>
                </c:pt>
                <c:pt idx="181">
                  <c:v>0.3249999999999923</c:v>
                </c:pt>
                <c:pt idx="182">
                  <c:v>0.27499999999999225</c:v>
                </c:pt>
                <c:pt idx="183">
                  <c:v>0.22499999999999221</c:v>
                </c:pt>
                <c:pt idx="184">
                  <c:v>0.17499999999999216</c:v>
                </c:pt>
                <c:pt idx="185">
                  <c:v>0.12499999999999212</c:v>
                </c:pt>
                <c:pt idx="186">
                  <c:v>7.4999999999992073E-2</c:v>
                </c:pt>
                <c:pt idx="187">
                  <c:v>2.4999999999992029E-2</c:v>
                </c:pt>
                <c:pt idx="188">
                  <c:v>-2.5000000000008016E-2</c:v>
                </c:pt>
                <c:pt idx="189">
                  <c:v>-7.500000000000806E-2</c:v>
                </c:pt>
                <c:pt idx="190">
                  <c:v>-0.12500000000000805</c:v>
                </c:pt>
                <c:pt idx="191">
                  <c:v>-0.17500000000000804</c:v>
                </c:pt>
                <c:pt idx="192">
                  <c:v>-0.22500000000000803</c:v>
                </c:pt>
                <c:pt idx="193">
                  <c:v>-0.27500000000000802</c:v>
                </c:pt>
                <c:pt idx="194">
                  <c:v>-0.325000000000008</c:v>
                </c:pt>
                <c:pt idx="195">
                  <c:v>-0.37500000000000799</c:v>
                </c:pt>
                <c:pt idx="196">
                  <c:v>-0.42500000000000798</c:v>
                </c:pt>
                <c:pt idx="197">
                  <c:v>-0.47500000000000797</c:v>
                </c:pt>
                <c:pt idx="198">
                  <c:v>-0.52500000000000802</c:v>
                </c:pt>
                <c:pt idx="199">
                  <c:v>-0.57500000000000795</c:v>
                </c:pt>
                <c:pt idx="200">
                  <c:v>-0.62500000000000799</c:v>
                </c:pt>
                <c:pt idx="201">
                  <c:v>-0.67500000000000804</c:v>
                </c:pt>
                <c:pt idx="202">
                  <c:v>-0.72500000000000797</c:v>
                </c:pt>
                <c:pt idx="203">
                  <c:v>-0.77500000000000802</c:v>
                </c:pt>
                <c:pt idx="204">
                  <c:v>-0.82500000000000795</c:v>
                </c:pt>
                <c:pt idx="205">
                  <c:v>-0.87500000000000799</c:v>
                </c:pt>
                <c:pt idx="206">
                  <c:v>-0.92500000000000804</c:v>
                </c:pt>
                <c:pt idx="207">
                  <c:v>-0.97500000000000797</c:v>
                </c:pt>
                <c:pt idx="208">
                  <c:v>-1.0250000000000079</c:v>
                </c:pt>
                <c:pt idx="209">
                  <c:v>-1.0750000000000079</c:v>
                </c:pt>
                <c:pt idx="210">
                  <c:v>-1.125000000000008</c:v>
                </c:pt>
                <c:pt idx="211">
                  <c:v>-1.175000000000008</c:v>
                </c:pt>
                <c:pt idx="212">
                  <c:v>-1.2250000000000081</c:v>
                </c:pt>
                <c:pt idx="213">
                  <c:v>-1.2750000000000081</c:v>
                </c:pt>
                <c:pt idx="214">
                  <c:v>-1.3250000000000082</c:v>
                </c:pt>
                <c:pt idx="215">
                  <c:v>-1.3750000000000082</c:v>
                </c:pt>
                <c:pt idx="216">
                  <c:v>-1.4250000000000083</c:v>
                </c:pt>
                <c:pt idx="217">
                  <c:v>-1.4750000000000083</c:v>
                </c:pt>
                <c:pt idx="218">
                  <c:v>-1.5250000000000083</c:v>
                </c:pt>
                <c:pt idx="219">
                  <c:v>-1.5750000000000084</c:v>
                </c:pt>
                <c:pt idx="220">
                  <c:v>-1.6250000000000084</c:v>
                </c:pt>
                <c:pt idx="221">
                  <c:v>-1.6750000000000083</c:v>
                </c:pt>
                <c:pt idx="222">
                  <c:v>-1.7250000000000085</c:v>
                </c:pt>
                <c:pt idx="223">
                  <c:v>-1.7750000000000083</c:v>
                </c:pt>
                <c:pt idx="224">
                  <c:v>-1.8250000000000086</c:v>
                </c:pt>
                <c:pt idx="225">
                  <c:v>-1.8750000000000084</c:v>
                </c:pt>
                <c:pt idx="226">
                  <c:v>-1.9250000000000087</c:v>
                </c:pt>
                <c:pt idx="227">
                  <c:v>-1.9750000000000085</c:v>
                </c:pt>
                <c:pt idx="228">
                  <c:v>-2.0250000000000088</c:v>
                </c:pt>
                <c:pt idx="229">
                  <c:v>-2.0750000000000086</c:v>
                </c:pt>
                <c:pt idx="230">
                  <c:v>-2.1250000000000089</c:v>
                </c:pt>
                <c:pt idx="231">
                  <c:v>-2.1750000000000087</c:v>
                </c:pt>
                <c:pt idx="232">
                  <c:v>-2.225000000000009</c:v>
                </c:pt>
                <c:pt idx="233">
                  <c:v>-2.2750000000000088</c:v>
                </c:pt>
                <c:pt idx="234">
                  <c:v>-2.3250000000000091</c:v>
                </c:pt>
                <c:pt idx="235">
                  <c:v>-2.3750000000000089</c:v>
                </c:pt>
                <c:pt idx="236">
                  <c:v>-2.4250000000000091</c:v>
                </c:pt>
                <c:pt idx="237">
                  <c:v>-2.475000000000009</c:v>
                </c:pt>
                <c:pt idx="238">
                  <c:v>-2.5250000000000092</c:v>
                </c:pt>
                <c:pt idx="239">
                  <c:v>-2.5750000000000091</c:v>
                </c:pt>
                <c:pt idx="240">
                  <c:v>-2.6250000000000093</c:v>
                </c:pt>
                <c:pt idx="241">
                  <c:v>-2.6750000000000091</c:v>
                </c:pt>
                <c:pt idx="242">
                  <c:v>-2.725000000000009</c:v>
                </c:pt>
                <c:pt idx="243">
                  <c:v>-2.7750000000000088</c:v>
                </c:pt>
                <c:pt idx="244">
                  <c:v>-2.8250000000000086</c:v>
                </c:pt>
                <c:pt idx="245">
                  <c:v>-2.8750000000000084</c:v>
                </c:pt>
                <c:pt idx="246">
                  <c:v>-2.9250000000000083</c:v>
                </c:pt>
                <c:pt idx="247">
                  <c:v>-2.9750000000000081</c:v>
                </c:pt>
                <c:pt idx="248">
                  <c:v>-3.0250000000000079</c:v>
                </c:pt>
                <c:pt idx="249">
                  <c:v>-3.0750000000000077</c:v>
                </c:pt>
                <c:pt idx="250">
                  <c:v>-3.1250000000000075</c:v>
                </c:pt>
                <c:pt idx="251">
                  <c:v>-3.1750000000000074</c:v>
                </c:pt>
                <c:pt idx="252">
                  <c:v>-3.2250000000000072</c:v>
                </c:pt>
                <c:pt idx="253">
                  <c:v>-3.275000000000007</c:v>
                </c:pt>
                <c:pt idx="254">
                  <c:v>-3.3250000000000068</c:v>
                </c:pt>
                <c:pt idx="255">
                  <c:v>-3.3750000000000067</c:v>
                </c:pt>
                <c:pt idx="256">
                  <c:v>-3.4250000000000065</c:v>
                </c:pt>
                <c:pt idx="257">
                  <c:v>-3.4750000000000063</c:v>
                </c:pt>
                <c:pt idx="258">
                  <c:v>-3.5250000000000061</c:v>
                </c:pt>
                <c:pt idx="259">
                  <c:v>-3.575000000000006</c:v>
                </c:pt>
                <c:pt idx="260">
                  <c:v>-3.6250000000000058</c:v>
                </c:pt>
                <c:pt idx="261">
                  <c:v>-3.6750000000000056</c:v>
                </c:pt>
                <c:pt idx="262">
                  <c:v>-3.7250000000000054</c:v>
                </c:pt>
                <c:pt idx="263">
                  <c:v>-3.7750000000000052</c:v>
                </c:pt>
                <c:pt idx="264">
                  <c:v>-3.8250000000000051</c:v>
                </c:pt>
                <c:pt idx="265">
                  <c:v>-3.8750000000000049</c:v>
                </c:pt>
                <c:pt idx="266">
                  <c:v>-3.9250000000000047</c:v>
                </c:pt>
                <c:pt idx="267">
                  <c:v>-3.9750000000000045</c:v>
                </c:pt>
                <c:pt idx="268">
                  <c:v>-4.0250000000000039</c:v>
                </c:pt>
                <c:pt idx="269">
                  <c:v>-4.0750000000000037</c:v>
                </c:pt>
                <c:pt idx="270">
                  <c:v>-4.1250000000000036</c:v>
                </c:pt>
                <c:pt idx="271">
                  <c:v>-4.1750000000000034</c:v>
                </c:pt>
                <c:pt idx="272">
                  <c:v>-4.2250000000000032</c:v>
                </c:pt>
                <c:pt idx="273">
                  <c:v>-4.275000000000003</c:v>
                </c:pt>
                <c:pt idx="274">
                  <c:v>-4.3250000000000028</c:v>
                </c:pt>
                <c:pt idx="275">
                  <c:v>-4.3750000000000027</c:v>
                </c:pt>
                <c:pt idx="276">
                  <c:v>-4.4250000000000025</c:v>
                </c:pt>
                <c:pt idx="277">
                  <c:v>-4.4750000000000023</c:v>
                </c:pt>
                <c:pt idx="278">
                  <c:v>-4.5250000000000021</c:v>
                </c:pt>
                <c:pt idx="279">
                  <c:v>-4.575000000000002</c:v>
                </c:pt>
                <c:pt idx="280">
                  <c:v>-4.6250000000000018</c:v>
                </c:pt>
                <c:pt idx="281">
                  <c:v>-4.6750000000000016</c:v>
                </c:pt>
                <c:pt idx="282">
                  <c:v>-4.7250000000000014</c:v>
                </c:pt>
                <c:pt idx="283">
                  <c:v>-4.7750000000000012</c:v>
                </c:pt>
                <c:pt idx="284">
                  <c:v>-4.8250000000000011</c:v>
                </c:pt>
                <c:pt idx="285">
                  <c:v>-4.8750000000000009</c:v>
                </c:pt>
                <c:pt idx="286">
                  <c:v>-4.9250000000000007</c:v>
                </c:pt>
                <c:pt idx="287">
                  <c:v>-4.9750000000000005</c:v>
                </c:pt>
                <c:pt idx="288">
                  <c:v>-5.0250000000000004</c:v>
                </c:pt>
                <c:pt idx="289">
                  <c:v>-5.0750000000000002</c:v>
                </c:pt>
                <c:pt idx="290">
                  <c:v>-5.125</c:v>
                </c:pt>
                <c:pt idx="291">
                  <c:v>-5.1749999999999998</c:v>
                </c:pt>
                <c:pt idx="292">
                  <c:v>-5.2249999999999996</c:v>
                </c:pt>
                <c:pt idx="293">
                  <c:v>-5.2749999999999995</c:v>
                </c:pt>
                <c:pt idx="294">
                  <c:v>-5.3249999999999993</c:v>
                </c:pt>
                <c:pt idx="295">
                  <c:v>-5.3749999999999991</c:v>
                </c:pt>
                <c:pt idx="296">
                  <c:v>-5.4249999999999989</c:v>
                </c:pt>
                <c:pt idx="297">
                  <c:v>-5.4749999999999988</c:v>
                </c:pt>
                <c:pt idx="298">
                  <c:v>-5.5249999999999986</c:v>
                </c:pt>
                <c:pt idx="299">
                  <c:v>-5.5749999999999984</c:v>
                </c:pt>
                <c:pt idx="300">
                  <c:v>-5.6249999999999982</c:v>
                </c:pt>
                <c:pt idx="301">
                  <c:v>-5.674999999999998</c:v>
                </c:pt>
                <c:pt idx="302">
                  <c:v>-5.7249999999999979</c:v>
                </c:pt>
                <c:pt idx="303">
                  <c:v>-5.7749999999999977</c:v>
                </c:pt>
                <c:pt idx="304">
                  <c:v>-5.8249999999999975</c:v>
                </c:pt>
                <c:pt idx="305">
                  <c:v>-5.8749999999999973</c:v>
                </c:pt>
                <c:pt idx="306">
                  <c:v>-5.9249999999999972</c:v>
                </c:pt>
                <c:pt idx="307">
                  <c:v>-5.974999999999997</c:v>
                </c:pt>
                <c:pt idx="308">
                  <c:v>-6.0249999999999968</c:v>
                </c:pt>
                <c:pt idx="309">
                  <c:v>-6.0749999999999966</c:v>
                </c:pt>
                <c:pt idx="310">
                  <c:v>-6.1249999999999964</c:v>
                </c:pt>
                <c:pt idx="311">
                  <c:v>-6.1749999999999963</c:v>
                </c:pt>
                <c:pt idx="312">
                  <c:v>-6.2249999999999961</c:v>
                </c:pt>
                <c:pt idx="313">
                  <c:v>-6.2749999999999959</c:v>
                </c:pt>
                <c:pt idx="314">
                  <c:v>-6.3249999999999957</c:v>
                </c:pt>
                <c:pt idx="315">
                  <c:v>-6.3749999999999956</c:v>
                </c:pt>
                <c:pt idx="316">
                  <c:v>-6.4249999999999954</c:v>
                </c:pt>
                <c:pt idx="317">
                  <c:v>-6.4749999999999952</c:v>
                </c:pt>
                <c:pt idx="318">
                  <c:v>-6.524999999999995</c:v>
                </c:pt>
                <c:pt idx="319">
                  <c:v>-6.5749999999999948</c:v>
                </c:pt>
                <c:pt idx="320">
                  <c:v>-6.6249999999999947</c:v>
                </c:pt>
                <c:pt idx="321">
                  <c:v>-6.6749999999999945</c:v>
                </c:pt>
                <c:pt idx="322">
                  <c:v>-6.7249999999999943</c:v>
                </c:pt>
                <c:pt idx="323">
                  <c:v>-6.7749999999999941</c:v>
                </c:pt>
                <c:pt idx="324">
                  <c:v>-6.824999999999994</c:v>
                </c:pt>
                <c:pt idx="325">
                  <c:v>-6.8749999999999938</c:v>
                </c:pt>
                <c:pt idx="326">
                  <c:v>-6.9249999999999936</c:v>
                </c:pt>
                <c:pt idx="327">
                  <c:v>-6.9749999999999934</c:v>
                </c:pt>
                <c:pt idx="328">
                  <c:v>-7.0249999999999932</c:v>
                </c:pt>
                <c:pt idx="329">
                  <c:v>-7.0749999999999931</c:v>
                </c:pt>
                <c:pt idx="330">
                  <c:v>-7.1249999999999929</c:v>
                </c:pt>
                <c:pt idx="331">
                  <c:v>-7.1749999999999927</c:v>
                </c:pt>
                <c:pt idx="332">
                  <c:v>-7.2249999999999925</c:v>
                </c:pt>
                <c:pt idx="333">
                  <c:v>-7.2749999999999924</c:v>
                </c:pt>
                <c:pt idx="334">
                  <c:v>-7.3249999999999922</c:v>
                </c:pt>
                <c:pt idx="335">
                  <c:v>-7.374999999999992</c:v>
                </c:pt>
                <c:pt idx="336">
                  <c:v>-7.4249999999999918</c:v>
                </c:pt>
                <c:pt idx="337">
                  <c:v>-7.4749999999999917</c:v>
                </c:pt>
                <c:pt idx="338">
                  <c:v>-7.5249999999999915</c:v>
                </c:pt>
                <c:pt idx="339">
                  <c:v>-7.5749999999999913</c:v>
                </c:pt>
                <c:pt idx="340">
                  <c:v>-7.6249999999999911</c:v>
                </c:pt>
                <c:pt idx="341">
                  <c:v>-7.6749999999999909</c:v>
                </c:pt>
                <c:pt idx="342">
                  <c:v>-7.7249999999999908</c:v>
                </c:pt>
                <c:pt idx="343">
                  <c:v>-7.7749999999999906</c:v>
                </c:pt>
                <c:pt idx="344">
                  <c:v>-7.8249999999999904</c:v>
                </c:pt>
                <c:pt idx="345">
                  <c:v>-7.8749999999999902</c:v>
                </c:pt>
                <c:pt idx="346">
                  <c:v>-7.9249999999999901</c:v>
                </c:pt>
                <c:pt idx="347">
                  <c:v>-7.9749999999999899</c:v>
                </c:pt>
                <c:pt idx="348">
                  <c:v>-8.0249999999999897</c:v>
                </c:pt>
                <c:pt idx="349">
                  <c:v>-8.0749999999999904</c:v>
                </c:pt>
                <c:pt idx="350">
                  <c:v>-8.1249999999999893</c:v>
                </c:pt>
                <c:pt idx="351">
                  <c:v>-8.1749999999999901</c:v>
                </c:pt>
                <c:pt idx="352">
                  <c:v>-8.224999999999989</c:v>
                </c:pt>
                <c:pt idx="353">
                  <c:v>-8.2749999999999897</c:v>
                </c:pt>
                <c:pt idx="354">
                  <c:v>-8.3249999999999886</c:v>
                </c:pt>
                <c:pt idx="355">
                  <c:v>-8.3749999999999893</c:v>
                </c:pt>
                <c:pt idx="356">
                  <c:v>-8.4249999999999883</c:v>
                </c:pt>
                <c:pt idx="357">
                  <c:v>-8.474999999999989</c:v>
                </c:pt>
                <c:pt idx="358">
                  <c:v>-8.5249999999999879</c:v>
                </c:pt>
                <c:pt idx="359">
                  <c:v>-8.5749999999999886</c:v>
                </c:pt>
                <c:pt idx="360">
                  <c:v>-8.6249999999999876</c:v>
                </c:pt>
                <c:pt idx="361">
                  <c:v>-8.6749999999999883</c:v>
                </c:pt>
                <c:pt idx="362">
                  <c:v>-8.724999999999989</c:v>
                </c:pt>
                <c:pt idx="363">
                  <c:v>-8.7749999999999897</c:v>
                </c:pt>
                <c:pt idx="364">
                  <c:v>-8.8249999999999904</c:v>
                </c:pt>
                <c:pt idx="365">
                  <c:v>-8.8749999999999911</c:v>
                </c:pt>
                <c:pt idx="366">
                  <c:v>-8.9249999999999918</c:v>
                </c:pt>
                <c:pt idx="367">
                  <c:v>-8.9749999999999925</c:v>
                </c:pt>
                <c:pt idx="368">
                  <c:v>-9.0249999999999932</c:v>
                </c:pt>
                <c:pt idx="369">
                  <c:v>-9.074999999999994</c:v>
                </c:pt>
                <c:pt idx="370">
                  <c:v>-9.1249999999999947</c:v>
                </c:pt>
                <c:pt idx="371">
                  <c:v>-9.1749999999999954</c:v>
                </c:pt>
                <c:pt idx="372">
                  <c:v>-9.2249999999999961</c:v>
                </c:pt>
                <c:pt idx="373">
                  <c:v>-9.2749999999999968</c:v>
                </c:pt>
                <c:pt idx="374">
                  <c:v>-9.3249999999999975</c:v>
                </c:pt>
                <c:pt idx="375">
                  <c:v>-9.3749999999999982</c:v>
                </c:pt>
                <c:pt idx="376">
                  <c:v>-9.4249999999999989</c:v>
                </c:pt>
                <c:pt idx="377">
                  <c:v>-9.4749999999999996</c:v>
                </c:pt>
                <c:pt idx="378">
                  <c:v>-9.5250000000000004</c:v>
                </c:pt>
                <c:pt idx="379">
                  <c:v>-9.5750000000000011</c:v>
                </c:pt>
                <c:pt idx="380">
                  <c:v>-9.6250000000000018</c:v>
                </c:pt>
                <c:pt idx="381">
                  <c:v>-9.6750000000000025</c:v>
                </c:pt>
                <c:pt idx="382">
                  <c:v>-9.7250000000000032</c:v>
                </c:pt>
                <c:pt idx="383">
                  <c:v>-9.7750000000000039</c:v>
                </c:pt>
                <c:pt idx="384">
                  <c:v>-9.8250000000000046</c:v>
                </c:pt>
                <c:pt idx="385">
                  <c:v>-9.8750000000000053</c:v>
                </c:pt>
                <c:pt idx="386">
                  <c:v>-9.925000000000006</c:v>
                </c:pt>
                <c:pt idx="387">
                  <c:v>-9.9750000000000068</c:v>
                </c:pt>
                <c:pt idx="388">
                  <c:v>-10.025000000000007</c:v>
                </c:pt>
                <c:pt idx="389">
                  <c:v>-10.075000000000008</c:v>
                </c:pt>
                <c:pt idx="390">
                  <c:v>-10.125000000000009</c:v>
                </c:pt>
                <c:pt idx="391">
                  <c:v>-10.17500000000001</c:v>
                </c:pt>
                <c:pt idx="392">
                  <c:v>-10.22500000000001</c:v>
                </c:pt>
                <c:pt idx="393">
                  <c:v>-10.275000000000011</c:v>
                </c:pt>
                <c:pt idx="394">
                  <c:v>-10.325000000000012</c:v>
                </c:pt>
                <c:pt idx="395">
                  <c:v>-10.375000000000012</c:v>
                </c:pt>
                <c:pt idx="396">
                  <c:v>-10.425000000000013</c:v>
                </c:pt>
                <c:pt idx="397">
                  <c:v>-10.475000000000014</c:v>
                </c:pt>
                <c:pt idx="398">
                  <c:v>-10.525000000000015</c:v>
                </c:pt>
                <c:pt idx="399">
                  <c:v>-10.575000000000015</c:v>
                </c:pt>
              </c:numCache>
            </c:numRef>
          </c:xVal>
          <c:yVal>
            <c:numRef>
              <c:f>'Step 3mm'!$F$2:$F$401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2-1163-4A8C-9E1E-834BC39EBC02}"/>
            </c:ext>
          </c:extLst>
        </c:ser>
        <c:ser>
          <c:idx val="9"/>
          <c:order val="3"/>
          <c:marker>
            <c:symbol val="none"/>
          </c:marker>
          <c:xVal>
            <c:numRef>
              <c:f>'Step 3mm'!$G$2:$G$401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3mm'!$H$2:$H$401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3-1163-4A8C-9E1E-834BC39EBC02}"/>
            </c:ext>
          </c:extLst>
        </c:ser>
        <c:ser>
          <c:idx val="10"/>
          <c:order val="4"/>
          <c:marker>
            <c:symbol val="none"/>
          </c:marker>
          <c:xVal>
            <c:numRef>
              <c:f>'Step 3mm'!$I$2:$I$401</c:f>
              <c:numCache>
                <c:formatCode>General</c:formatCode>
                <c:ptCount val="400"/>
                <c:pt idx="0">
                  <c:v>10.275</c:v>
                </c:pt>
                <c:pt idx="1">
                  <c:v>10.225</c:v>
                </c:pt>
                <c:pt idx="2">
                  <c:v>10.174999999999999</c:v>
                </c:pt>
                <c:pt idx="3">
                  <c:v>10.124999999999998</c:v>
                </c:pt>
                <c:pt idx="4">
                  <c:v>10.074999999999998</c:v>
                </c:pt>
                <c:pt idx="5">
                  <c:v>10.024999999999997</c:v>
                </c:pt>
                <c:pt idx="6">
                  <c:v>9.9749999999999961</c:v>
                </c:pt>
                <c:pt idx="7">
                  <c:v>9.9249999999999954</c:v>
                </c:pt>
                <c:pt idx="8">
                  <c:v>9.8749999999999947</c:v>
                </c:pt>
                <c:pt idx="9">
                  <c:v>9.824999999999994</c:v>
                </c:pt>
                <c:pt idx="10">
                  <c:v>9.7749999999999932</c:v>
                </c:pt>
                <c:pt idx="11">
                  <c:v>9.7249999999999925</c:v>
                </c:pt>
                <c:pt idx="12">
                  <c:v>9.6749999999999918</c:v>
                </c:pt>
                <c:pt idx="13">
                  <c:v>9.6249999999999911</c:v>
                </c:pt>
                <c:pt idx="14">
                  <c:v>9.5749999999999904</c:v>
                </c:pt>
                <c:pt idx="15">
                  <c:v>9.5249999999999897</c:v>
                </c:pt>
                <c:pt idx="16">
                  <c:v>9.474999999999989</c:v>
                </c:pt>
                <c:pt idx="17">
                  <c:v>9.4249999999999883</c:v>
                </c:pt>
                <c:pt idx="18">
                  <c:v>9.3749999999999876</c:v>
                </c:pt>
                <c:pt idx="19">
                  <c:v>9.3249999999999869</c:v>
                </c:pt>
                <c:pt idx="20">
                  <c:v>9.2749999999999861</c:v>
                </c:pt>
                <c:pt idx="21">
                  <c:v>9.2249999999999854</c:v>
                </c:pt>
                <c:pt idx="22">
                  <c:v>9.1749999999999847</c:v>
                </c:pt>
                <c:pt idx="23">
                  <c:v>9.124999999999984</c:v>
                </c:pt>
                <c:pt idx="24">
                  <c:v>9.0749999999999833</c:v>
                </c:pt>
                <c:pt idx="25">
                  <c:v>9.0249999999999826</c:v>
                </c:pt>
                <c:pt idx="26">
                  <c:v>8.9749999999999819</c:v>
                </c:pt>
                <c:pt idx="27">
                  <c:v>8.9249999999999812</c:v>
                </c:pt>
                <c:pt idx="28">
                  <c:v>8.8749999999999805</c:v>
                </c:pt>
                <c:pt idx="29">
                  <c:v>8.8249999999999797</c:v>
                </c:pt>
                <c:pt idx="30">
                  <c:v>8.774999999999979</c:v>
                </c:pt>
                <c:pt idx="31">
                  <c:v>8.7249999999999783</c:v>
                </c:pt>
                <c:pt idx="32">
                  <c:v>8.6749999999999776</c:v>
                </c:pt>
                <c:pt idx="33">
                  <c:v>8.6249999999999769</c:v>
                </c:pt>
                <c:pt idx="34">
                  <c:v>8.5749999999999762</c:v>
                </c:pt>
                <c:pt idx="35">
                  <c:v>8.5249999999999755</c:v>
                </c:pt>
                <c:pt idx="36">
                  <c:v>8.4749999999999748</c:v>
                </c:pt>
                <c:pt idx="37">
                  <c:v>8.4249999999999741</c:v>
                </c:pt>
                <c:pt idx="38">
                  <c:v>8.3749999999999734</c:v>
                </c:pt>
                <c:pt idx="39">
                  <c:v>8.3249999999999726</c:v>
                </c:pt>
                <c:pt idx="40">
                  <c:v>8.2749999999999719</c:v>
                </c:pt>
                <c:pt idx="41">
                  <c:v>8.224999999999973</c:v>
                </c:pt>
                <c:pt idx="42">
                  <c:v>8.1749999999999723</c:v>
                </c:pt>
                <c:pt idx="43">
                  <c:v>8.1249999999999734</c:v>
                </c:pt>
                <c:pt idx="44">
                  <c:v>8.0749999999999726</c:v>
                </c:pt>
                <c:pt idx="45">
                  <c:v>8.0249999999999737</c:v>
                </c:pt>
                <c:pt idx="46">
                  <c:v>7.974999999999973</c:v>
                </c:pt>
                <c:pt idx="47">
                  <c:v>7.9249999999999732</c:v>
                </c:pt>
                <c:pt idx="48">
                  <c:v>7.8749999999999734</c:v>
                </c:pt>
                <c:pt idx="49">
                  <c:v>7.8249999999999735</c:v>
                </c:pt>
                <c:pt idx="50">
                  <c:v>7.7749999999999737</c:v>
                </c:pt>
                <c:pt idx="51">
                  <c:v>7.7249999999999739</c:v>
                </c:pt>
                <c:pt idx="52">
                  <c:v>7.6749999999999741</c:v>
                </c:pt>
                <c:pt idx="53">
                  <c:v>7.6249999999999742</c:v>
                </c:pt>
                <c:pt idx="54">
                  <c:v>7.5749999999999744</c:v>
                </c:pt>
                <c:pt idx="55">
                  <c:v>7.5249999999999746</c:v>
                </c:pt>
                <c:pt idx="56">
                  <c:v>7.4749999999999748</c:v>
                </c:pt>
                <c:pt idx="57">
                  <c:v>7.424999999999975</c:v>
                </c:pt>
                <c:pt idx="58">
                  <c:v>7.3749999999999751</c:v>
                </c:pt>
                <c:pt idx="59">
                  <c:v>7.3249999999999753</c:v>
                </c:pt>
                <c:pt idx="60">
                  <c:v>7.2749999999999755</c:v>
                </c:pt>
                <c:pt idx="61">
                  <c:v>7.2249999999999757</c:v>
                </c:pt>
                <c:pt idx="62">
                  <c:v>7.1749999999999758</c:v>
                </c:pt>
                <c:pt idx="63">
                  <c:v>7.124999999999976</c:v>
                </c:pt>
                <c:pt idx="64">
                  <c:v>7.0749999999999762</c:v>
                </c:pt>
                <c:pt idx="65">
                  <c:v>7.0249999999999764</c:v>
                </c:pt>
                <c:pt idx="66">
                  <c:v>6.9749999999999766</c:v>
                </c:pt>
                <c:pt idx="67">
                  <c:v>6.9249999999999767</c:v>
                </c:pt>
                <c:pt idx="68">
                  <c:v>6.8749999999999769</c:v>
                </c:pt>
                <c:pt idx="69">
                  <c:v>6.8249999999999771</c:v>
                </c:pt>
                <c:pt idx="70">
                  <c:v>6.7749999999999773</c:v>
                </c:pt>
                <c:pt idx="71">
                  <c:v>6.7249999999999774</c:v>
                </c:pt>
                <c:pt idx="72">
                  <c:v>6.6749999999999776</c:v>
                </c:pt>
                <c:pt idx="73">
                  <c:v>6.6249999999999778</c:v>
                </c:pt>
                <c:pt idx="74">
                  <c:v>6.574999999999978</c:v>
                </c:pt>
                <c:pt idx="75">
                  <c:v>6.5249999999999782</c:v>
                </c:pt>
                <c:pt idx="76">
                  <c:v>6.4749999999999783</c:v>
                </c:pt>
                <c:pt idx="77">
                  <c:v>6.4249999999999785</c:v>
                </c:pt>
                <c:pt idx="78">
                  <c:v>6.3749999999999787</c:v>
                </c:pt>
                <c:pt idx="79">
                  <c:v>6.3249999999999789</c:v>
                </c:pt>
                <c:pt idx="80">
                  <c:v>6.274999999999979</c:v>
                </c:pt>
                <c:pt idx="81">
                  <c:v>6.2249999999999792</c:v>
                </c:pt>
                <c:pt idx="82">
                  <c:v>6.1749999999999794</c:v>
                </c:pt>
                <c:pt idx="83">
                  <c:v>6.1249999999999796</c:v>
                </c:pt>
                <c:pt idx="84">
                  <c:v>6.0749999999999797</c:v>
                </c:pt>
                <c:pt idx="85">
                  <c:v>6.0249999999999799</c:v>
                </c:pt>
                <c:pt idx="86">
                  <c:v>5.9749999999999801</c:v>
                </c:pt>
                <c:pt idx="87">
                  <c:v>5.9249999999999803</c:v>
                </c:pt>
                <c:pt idx="88">
                  <c:v>5.8749999999999805</c:v>
                </c:pt>
                <c:pt idx="89">
                  <c:v>5.8249999999999806</c:v>
                </c:pt>
                <c:pt idx="90">
                  <c:v>5.7749999999999808</c:v>
                </c:pt>
                <c:pt idx="91">
                  <c:v>5.724999999999981</c:v>
                </c:pt>
                <c:pt idx="92">
                  <c:v>5.6749999999999812</c:v>
                </c:pt>
                <c:pt idx="93">
                  <c:v>5.6249999999999813</c:v>
                </c:pt>
                <c:pt idx="94">
                  <c:v>5.5749999999999815</c:v>
                </c:pt>
                <c:pt idx="95">
                  <c:v>5.5249999999999817</c:v>
                </c:pt>
                <c:pt idx="96">
                  <c:v>5.4749999999999819</c:v>
                </c:pt>
                <c:pt idx="97">
                  <c:v>5.4249999999999821</c:v>
                </c:pt>
                <c:pt idx="98">
                  <c:v>5.3749999999999822</c:v>
                </c:pt>
                <c:pt idx="99">
                  <c:v>5.3249999999999824</c:v>
                </c:pt>
                <c:pt idx="100">
                  <c:v>5.2749999999999826</c:v>
                </c:pt>
                <c:pt idx="101">
                  <c:v>5.2249999999999828</c:v>
                </c:pt>
                <c:pt idx="102">
                  <c:v>5.1749999999999829</c:v>
                </c:pt>
                <c:pt idx="103">
                  <c:v>5.1249999999999831</c:v>
                </c:pt>
                <c:pt idx="104">
                  <c:v>5.0749999999999833</c:v>
                </c:pt>
                <c:pt idx="105">
                  <c:v>5.0249999999999835</c:v>
                </c:pt>
                <c:pt idx="106">
                  <c:v>4.9749999999999837</c:v>
                </c:pt>
                <c:pt idx="107">
                  <c:v>4.9249999999999838</c:v>
                </c:pt>
                <c:pt idx="108">
                  <c:v>4.874999999999984</c:v>
                </c:pt>
                <c:pt idx="109">
                  <c:v>4.8249999999999842</c:v>
                </c:pt>
                <c:pt idx="110">
                  <c:v>4.7749999999999844</c:v>
                </c:pt>
                <c:pt idx="111">
                  <c:v>4.7249999999999845</c:v>
                </c:pt>
                <c:pt idx="112">
                  <c:v>4.6749999999999847</c:v>
                </c:pt>
                <c:pt idx="113">
                  <c:v>4.6249999999999849</c:v>
                </c:pt>
                <c:pt idx="114">
                  <c:v>4.5749999999999851</c:v>
                </c:pt>
                <c:pt idx="115">
                  <c:v>4.5249999999999853</c:v>
                </c:pt>
                <c:pt idx="116">
                  <c:v>4.4749999999999854</c:v>
                </c:pt>
                <c:pt idx="117">
                  <c:v>4.4249999999999856</c:v>
                </c:pt>
                <c:pt idx="118">
                  <c:v>4.3749999999999858</c:v>
                </c:pt>
                <c:pt idx="119">
                  <c:v>4.324999999999986</c:v>
                </c:pt>
                <c:pt idx="120">
                  <c:v>4.2749999999999861</c:v>
                </c:pt>
                <c:pt idx="121">
                  <c:v>4.2249999999999863</c:v>
                </c:pt>
                <c:pt idx="122">
                  <c:v>4.1749999999999865</c:v>
                </c:pt>
                <c:pt idx="123">
                  <c:v>4.1249999999999867</c:v>
                </c:pt>
                <c:pt idx="124">
                  <c:v>4.0749999999999869</c:v>
                </c:pt>
                <c:pt idx="125">
                  <c:v>4.024999999999987</c:v>
                </c:pt>
                <c:pt idx="126">
                  <c:v>3.9749999999999872</c:v>
                </c:pt>
                <c:pt idx="127">
                  <c:v>3.9249999999999874</c:v>
                </c:pt>
                <c:pt idx="128">
                  <c:v>3.8749999999999876</c:v>
                </c:pt>
                <c:pt idx="129">
                  <c:v>3.8249999999999877</c:v>
                </c:pt>
                <c:pt idx="130">
                  <c:v>3.7749999999999879</c:v>
                </c:pt>
                <c:pt idx="131">
                  <c:v>3.7249999999999881</c:v>
                </c:pt>
                <c:pt idx="132">
                  <c:v>3.6749999999999883</c:v>
                </c:pt>
                <c:pt idx="133">
                  <c:v>3.6249999999999885</c:v>
                </c:pt>
                <c:pt idx="134">
                  <c:v>3.5749999999999886</c:v>
                </c:pt>
                <c:pt idx="135">
                  <c:v>3.5249999999999888</c:v>
                </c:pt>
                <c:pt idx="136">
                  <c:v>3.474999999999989</c:v>
                </c:pt>
                <c:pt idx="137">
                  <c:v>3.4249999999999892</c:v>
                </c:pt>
                <c:pt idx="138">
                  <c:v>3.3749999999999893</c:v>
                </c:pt>
                <c:pt idx="139">
                  <c:v>3.3249999999999895</c:v>
                </c:pt>
                <c:pt idx="140">
                  <c:v>3.2749999999999897</c:v>
                </c:pt>
                <c:pt idx="141">
                  <c:v>3.2249999999999899</c:v>
                </c:pt>
                <c:pt idx="142">
                  <c:v>3.1749999999999901</c:v>
                </c:pt>
                <c:pt idx="143">
                  <c:v>3.1249999999999902</c:v>
                </c:pt>
                <c:pt idx="144">
                  <c:v>3.0749999999999904</c:v>
                </c:pt>
                <c:pt idx="145">
                  <c:v>3.0249999999999906</c:v>
                </c:pt>
                <c:pt idx="146">
                  <c:v>2.9749999999999908</c:v>
                </c:pt>
                <c:pt idx="147">
                  <c:v>2.9249999999999909</c:v>
                </c:pt>
                <c:pt idx="148">
                  <c:v>2.8749999999999911</c:v>
                </c:pt>
                <c:pt idx="149">
                  <c:v>2.8249999999999913</c:v>
                </c:pt>
                <c:pt idx="150">
                  <c:v>2.7749999999999915</c:v>
                </c:pt>
                <c:pt idx="151">
                  <c:v>2.7249999999999917</c:v>
                </c:pt>
                <c:pt idx="152">
                  <c:v>2.6749999999999918</c:v>
                </c:pt>
                <c:pt idx="153">
                  <c:v>2.624999999999992</c:v>
                </c:pt>
                <c:pt idx="154">
                  <c:v>2.5749999999999922</c:v>
                </c:pt>
                <c:pt idx="155">
                  <c:v>2.5249999999999924</c:v>
                </c:pt>
                <c:pt idx="156">
                  <c:v>2.4749999999999925</c:v>
                </c:pt>
                <c:pt idx="157">
                  <c:v>2.4249999999999927</c:v>
                </c:pt>
                <c:pt idx="158">
                  <c:v>2.3749999999999929</c:v>
                </c:pt>
                <c:pt idx="159">
                  <c:v>2.3249999999999931</c:v>
                </c:pt>
                <c:pt idx="160">
                  <c:v>2.2749999999999932</c:v>
                </c:pt>
                <c:pt idx="161">
                  <c:v>2.224999999999993</c:v>
                </c:pt>
                <c:pt idx="162">
                  <c:v>2.1749999999999932</c:v>
                </c:pt>
                <c:pt idx="163">
                  <c:v>2.1249999999999929</c:v>
                </c:pt>
                <c:pt idx="164">
                  <c:v>2.0749999999999931</c:v>
                </c:pt>
                <c:pt idx="165">
                  <c:v>2.0249999999999928</c:v>
                </c:pt>
                <c:pt idx="166">
                  <c:v>1.974999999999993</c:v>
                </c:pt>
                <c:pt idx="167">
                  <c:v>1.9249999999999929</c:v>
                </c:pt>
                <c:pt idx="168">
                  <c:v>1.8749999999999929</c:v>
                </c:pt>
                <c:pt idx="169">
                  <c:v>1.8249999999999929</c:v>
                </c:pt>
                <c:pt idx="170">
                  <c:v>1.7749999999999928</c:v>
                </c:pt>
                <c:pt idx="171">
                  <c:v>1.7249999999999928</c:v>
                </c:pt>
                <c:pt idx="172">
                  <c:v>1.6749999999999927</c:v>
                </c:pt>
                <c:pt idx="173">
                  <c:v>1.6249999999999927</c:v>
                </c:pt>
                <c:pt idx="174">
                  <c:v>1.5749999999999926</c:v>
                </c:pt>
                <c:pt idx="175">
                  <c:v>1.5249999999999926</c:v>
                </c:pt>
                <c:pt idx="176">
                  <c:v>1.4749999999999925</c:v>
                </c:pt>
                <c:pt idx="177">
                  <c:v>1.4249999999999925</c:v>
                </c:pt>
                <c:pt idx="178">
                  <c:v>1.3749999999999925</c:v>
                </c:pt>
                <c:pt idx="179">
                  <c:v>1.3249999999999924</c:v>
                </c:pt>
                <c:pt idx="180">
                  <c:v>1.2749999999999924</c:v>
                </c:pt>
                <c:pt idx="181">
                  <c:v>1.2249999999999923</c:v>
                </c:pt>
                <c:pt idx="182">
                  <c:v>1.1749999999999923</c:v>
                </c:pt>
                <c:pt idx="183">
                  <c:v>1.1249999999999922</c:v>
                </c:pt>
                <c:pt idx="184">
                  <c:v>1.0749999999999922</c:v>
                </c:pt>
                <c:pt idx="185">
                  <c:v>1.0249999999999921</c:v>
                </c:pt>
                <c:pt idx="186">
                  <c:v>0.9749999999999921</c:v>
                </c:pt>
                <c:pt idx="187">
                  <c:v>0.92499999999999205</c:v>
                </c:pt>
                <c:pt idx="188">
                  <c:v>0.87499999999999201</c:v>
                </c:pt>
                <c:pt idx="189">
                  <c:v>0.82499999999999196</c:v>
                </c:pt>
                <c:pt idx="190">
                  <c:v>0.77499999999999192</c:v>
                </c:pt>
                <c:pt idx="191">
                  <c:v>0.72499999999999187</c:v>
                </c:pt>
                <c:pt idx="192">
                  <c:v>0.67499999999999194</c:v>
                </c:pt>
                <c:pt idx="193">
                  <c:v>0.62499999999999201</c:v>
                </c:pt>
                <c:pt idx="194">
                  <c:v>0.57499999999999196</c:v>
                </c:pt>
                <c:pt idx="195">
                  <c:v>0.52499999999999192</c:v>
                </c:pt>
                <c:pt idx="196">
                  <c:v>0.47499999999999198</c:v>
                </c:pt>
                <c:pt idx="197">
                  <c:v>0.424999999999992</c:v>
                </c:pt>
                <c:pt idx="198">
                  <c:v>0.37499999999999201</c:v>
                </c:pt>
                <c:pt idx="199">
                  <c:v>0.32499999999999196</c:v>
                </c:pt>
                <c:pt idx="200">
                  <c:v>0.27499999999999197</c:v>
                </c:pt>
                <c:pt idx="201">
                  <c:v>0.22499999999999198</c:v>
                </c:pt>
                <c:pt idx="202">
                  <c:v>0.17499999999999197</c:v>
                </c:pt>
                <c:pt idx="203">
                  <c:v>0.12499999999999195</c:v>
                </c:pt>
                <c:pt idx="204">
                  <c:v>7.4999999999991962E-2</c:v>
                </c:pt>
                <c:pt idx="205">
                  <c:v>2.4999999999991973E-2</c:v>
                </c:pt>
                <c:pt idx="206">
                  <c:v>-2.5000000000008016E-2</c:v>
                </c:pt>
                <c:pt idx="207">
                  <c:v>-7.5000000000008005E-2</c:v>
                </c:pt>
                <c:pt idx="208">
                  <c:v>-0.12500000000000799</c:v>
                </c:pt>
                <c:pt idx="209">
                  <c:v>-0.17500000000000798</c:v>
                </c:pt>
                <c:pt idx="210">
                  <c:v>-0.22500000000000803</c:v>
                </c:pt>
                <c:pt idx="211">
                  <c:v>-0.27500000000000807</c:v>
                </c:pt>
                <c:pt idx="212">
                  <c:v>-0.32500000000000812</c:v>
                </c:pt>
                <c:pt idx="213">
                  <c:v>-0.37500000000000816</c:v>
                </c:pt>
                <c:pt idx="214">
                  <c:v>-0.4250000000000082</c:v>
                </c:pt>
                <c:pt idx="215">
                  <c:v>-0.47500000000000825</c:v>
                </c:pt>
                <c:pt idx="216">
                  <c:v>-0.52500000000000835</c:v>
                </c:pt>
                <c:pt idx="217">
                  <c:v>-0.57500000000000839</c:v>
                </c:pt>
                <c:pt idx="218">
                  <c:v>-0.62500000000000844</c:v>
                </c:pt>
                <c:pt idx="219">
                  <c:v>-0.67500000000000848</c:v>
                </c:pt>
                <c:pt idx="220">
                  <c:v>-0.7250000000000083</c:v>
                </c:pt>
                <c:pt idx="221">
                  <c:v>-0.77500000000000835</c:v>
                </c:pt>
                <c:pt idx="222">
                  <c:v>-0.82500000000000839</c:v>
                </c:pt>
                <c:pt idx="223">
                  <c:v>-0.87500000000000844</c:v>
                </c:pt>
                <c:pt idx="224">
                  <c:v>-0.92500000000000848</c:v>
                </c:pt>
                <c:pt idx="225">
                  <c:v>-0.97500000000000853</c:v>
                </c:pt>
                <c:pt idx="226">
                  <c:v>-1.0250000000000086</c:v>
                </c:pt>
                <c:pt idx="227">
                  <c:v>-1.0750000000000086</c:v>
                </c:pt>
                <c:pt idx="228">
                  <c:v>-1.1250000000000087</c:v>
                </c:pt>
                <c:pt idx="229">
                  <c:v>-1.1750000000000087</c:v>
                </c:pt>
                <c:pt idx="230">
                  <c:v>-1.2250000000000087</c:v>
                </c:pt>
                <c:pt idx="231">
                  <c:v>-1.2750000000000088</c:v>
                </c:pt>
                <c:pt idx="232">
                  <c:v>-1.3250000000000088</c:v>
                </c:pt>
                <c:pt idx="233">
                  <c:v>-1.3750000000000089</c:v>
                </c:pt>
                <c:pt idx="234">
                  <c:v>-1.4250000000000089</c:v>
                </c:pt>
                <c:pt idx="235">
                  <c:v>-1.475000000000009</c:v>
                </c:pt>
                <c:pt idx="236">
                  <c:v>-1.525000000000009</c:v>
                </c:pt>
                <c:pt idx="237">
                  <c:v>-1.5750000000000091</c:v>
                </c:pt>
                <c:pt idx="238">
                  <c:v>-1.6250000000000091</c:v>
                </c:pt>
                <c:pt idx="239">
                  <c:v>-1.6750000000000091</c:v>
                </c:pt>
                <c:pt idx="240">
                  <c:v>-1.7250000000000092</c:v>
                </c:pt>
                <c:pt idx="241">
                  <c:v>-1.775000000000009</c:v>
                </c:pt>
                <c:pt idx="242">
                  <c:v>-1.8250000000000088</c:v>
                </c:pt>
                <c:pt idx="243">
                  <c:v>-1.8750000000000087</c:v>
                </c:pt>
                <c:pt idx="244">
                  <c:v>-1.9250000000000085</c:v>
                </c:pt>
                <c:pt idx="245">
                  <c:v>-1.9750000000000083</c:v>
                </c:pt>
                <c:pt idx="246">
                  <c:v>-2.0250000000000083</c:v>
                </c:pt>
                <c:pt idx="247">
                  <c:v>-2.0750000000000082</c:v>
                </c:pt>
                <c:pt idx="248">
                  <c:v>-2.125000000000008</c:v>
                </c:pt>
                <c:pt idx="249">
                  <c:v>-2.1750000000000078</c:v>
                </c:pt>
                <c:pt idx="250">
                  <c:v>-2.2250000000000076</c:v>
                </c:pt>
                <c:pt idx="251">
                  <c:v>-2.2750000000000075</c:v>
                </c:pt>
                <c:pt idx="252">
                  <c:v>-2.3250000000000073</c:v>
                </c:pt>
                <c:pt idx="253">
                  <c:v>-2.3750000000000071</c:v>
                </c:pt>
                <c:pt idx="254">
                  <c:v>-2.4250000000000069</c:v>
                </c:pt>
                <c:pt idx="255">
                  <c:v>-2.4750000000000068</c:v>
                </c:pt>
                <c:pt idx="256">
                  <c:v>-2.5250000000000066</c:v>
                </c:pt>
                <c:pt idx="257">
                  <c:v>-2.5750000000000064</c:v>
                </c:pt>
                <c:pt idx="258">
                  <c:v>-2.6250000000000062</c:v>
                </c:pt>
                <c:pt idx="259">
                  <c:v>-2.675000000000006</c:v>
                </c:pt>
                <c:pt idx="260">
                  <c:v>-2.7250000000000059</c:v>
                </c:pt>
                <c:pt idx="261">
                  <c:v>-2.7750000000000057</c:v>
                </c:pt>
                <c:pt idx="262">
                  <c:v>-2.8250000000000055</c:v>
                </c:pt>
                <c:pt idx="263">
                  <c:v>-2.8750000000000053</c:v>
                </c:pt>
                <c:pt idx="264">
                  <c:v>-2.9250000000000052</c:v>
                </c:pt>
                <c:pt idx="265">
                  <c:v>-2.975000000000005</c:v>
                </c:pt>
                <c:pt idx="266">
                  <c:v>-3.0250000000000048</c:v>
                </c:pt>
                <c:pt idx="267">
                  <c:v>-3.0750000000000046</c:v>
                </c:pt>
                <c:pt idx="268">
                  <c:v>-3.1250000000000044</c:v>
                </c:pt>
                <c:pt idx="269">
                  <c:v>-3.1750000000000043</c:v>
                </c:pt>
                <c:pt idx="270">
                  <c:v>-3.2250000000000041</c:v>
                </c:pt>
                <c:pt idx="271">
                  <c:v>-3.2750000000000039</c:v>
                </c:pt>
                <c:pt idx="272">
                  <c:v>-3.3250000000000037</c:v>
                </c:pt>
                <c:pt idx="273">
                  <c:v>-3.3750000000000036</c:v>
                </c:pt>
                <c:pt idx="274">
                  <c:v>-3.4250000000000034</c:v>
                </c:pt>
                <c:pt idx="275">
                  <c:v>-3.4750000000000032</c:v>
                </c:pt>
                <c:pt idx="276">
                  <c:v>-3.525000000000003</c:v>
                </c:pt>
                <c:pt idx="277">
                  <c:v>-3.5750000000000028</c:v>
                </c:pt>
                <c:pt idx="278">
                  <c:v>-3.6250000000000027</c:v>
                </c:pt>
                <c:pt idx="279">
                  <c:v>-3.6750000000000025</c:v>
                </c:pt>
                <c:pt idx="280">
                  <c:v>-3.7250000000000023</c:v>
                </c:pt>
                <c:pt idx="281">
                  <c:v>-3.7750000000000021</c:v>
                </c:pt>
                <c:pt idx="282">
                  <c:v>-3.825000000000002</c:v>
                </c:pt>
                <c:pt idx="283">
                  <c:v>-3.8750000000000018</c:v>
                </c:pt>
                <c:pt idx="284">
                  <c:v>-3.9250000000000016</c:v>
                </c:pt>
                <c:pt idx="285">
                  <c:v>-3.9750000000000014</c:v>
                </c:pt>
                <c:pt idx="286">
                  <c:v>-4.0250000000000012</c:v>
                </c:pt>
                <c:pt idx="287">
                  <c:v>-4.0750000000000011</c:v>
                </c:pt>
                <c:pt idx="288">
                  <c:v>-4.1250000000000009</c:v>
                </c:pt>
                <c:pt idx="289">
                  <c:v>-4.1750000000000007</c:v>
                </c:pt>
                <c:pt idx="290">
                  <c:v>-4.2250000000000005</c:v>
                </c:pt>
                <c:pt idx="291">
                  <c:v>-4.2750000000000004</c:v>
                </c:pt>
                <c:pt idx="292">
                  <c:v>-4.3250000000000002</c:v>
                </c:pt>
                <c:pt idx="293">
                  <c:v>-4.375</c:v>
                </c:pt>
                <c:pt idx="294">
                  <c:v>-4.4249999999999998</c:v>
                </c:pt>
                <c:pt idx="295">
                  <c:v>-4.4749999999999996</c:v>
                </c:pt>
                <c:pt idx="296">
                  <c:v>-4.5249999999999995</c:v>
                </c:pt>
                <c:pt idx="297">
                  <c:v>-4.5749999999999993</c:v>
                </c:pt>
                <c:pt idx="298">
                  <c:v>-4.6249999999999991</c:v>
                </c:pt>
                <c:pt idx="299">
                  <c:v>-4.6749999999999989</c:v>
                </c:pt>
                <c:pt idx="300">
                  <c:v>-4.7249999999999988</c:v>
                </c:pt>
                <c:pt idx="301">
                  <c:v>-4.7749999999999986</c:v>
                </c:pt>
                <c:pt idx="302">
                  <c:v>-4.8249999999999984</c:v>
                </c:pt>
                <c:pt idx="303">
                  <c:v>-4.8749999999999982</c:v>
                </c:pt>
                <c:pt idx="304">
                  <c:v>-4.924999999999998</c:v>
                </c:pt>
                <c:pt idx="305">
                  <c:v>-4.9749999999999979</c:v>
                </c:pt>
                <c:pt idx="306">
                  <c:v>-5.0249999999999977</c:v>
                </c:pt>
                <c:pt idx="307">
                  <c:v>-5.0749999999999975</c:v>
                </c:pt>
                <c:pt idx="308">
                  <c:v>-5.1249999999999973</c:v>
                </c:pt>
                <c:pt idx="309">
                  <c:v>-5.1749999999999972</c:v>
                </c:pt>
                <c:pt idx="310">
                  <c:v>-5.224999999999997</c:v>
                </c:pt>
                <c:pt idx="311">
                  <c:v>-5.2749999999999968</c:v>
                </c:pt>
                <c:pt idx="312">
                  <c:v>-5.3249999999999966</c:v>
                </c:pt>
                <c:pt idx="313">
                  <c:v>-5.3749999999999964</c:v>
                </c:pt>
                <c:pt idx="314">
                  <c:v>-5.4249999999999963</c:v>
                </c:pt>
                <c:pt idx="315">
                  <c:v>-5.4749999999999961</c:v>
                </c:pt>
                <c:pt idx="316">
                  <c:v>-5.5249999999999959</c:v>
                </c:pt>
                <c:pt idx="317">
                  <c:v>-5.5749999999999957</c:v>
                </c:pt>
                <c:pt idx="318">
                  <c:v>-5.6249999999999956</c:v>
                </c:pt>
                <c:pt idx="319">
                  <c:v>-5.6749999999999954</c:v>
                </c:pt>
                <c:pt idx="320">
                  <c:v>-5.7249999999999952</c:v>
                </c:pt>
                <c:pt idx="321">
                  <c:v>-5.774999999999995</c:v>
                </c:pt>
                <c:pt idx="322">
                  <c:v>-5.8249999999999948</c:v>
                </c:pt>
                <c:pt idx="323">
                  <c:v>-5.8749999999999947</c:v>
                </c:pt>
                <c:pt idx="324">
                  <c:v>-5.9249999999999945</c:v>
                </c:pt>
                <c:pt idx="325">
                  <c:v>-5.9749999999999943</c:v>
                </c:pt>
                <c:pt idx="326">
                  <c:v>-6.0249999999999941</c:v>
                </c:pt>
                <c:pt idx="327">
                  <c:v>-6.074999999999994</c:v>
                </c:pt>
                <c:pt idx="328">
                  <c:v>-6.1249999999999938</c:v>
                </c:pt>
                <c:pt idx="329">
                  <c:v>-6.1749999999999936</c:v>
                </c:pt>
                <c:pt idx="330">
                  <c:v>-6.2249999999999934</c:v>
                </c:pt>
                <c:pt idx="331">
                  <c:v>-6.2749999999999932</c:v>
                </c:pt>
                <c:pt idx="332">
                  <c:v>-6.3249999999999931</c:v>
                </c:pt>
                <c:pt idx="333">
                  <c:v>-6.3749999999999929</c:v>
                </c:pt>
                <c:pt idx="334">
                  <c:v>-6.4249999999999927</c:v>
                </c:pt>
                <c:pt idx="335">
                  <c:v>-6.4749999999999925</c:v>
                </c:pt>
                <c:pt idx="336">
                  <c:v>-6.5249999999999924</c:v>
                </c:pt>
                <c:pt idx="337">
                  <c:v>-6.5749999999999922</c:v>
                </c:pt>
                <c:pt idx="338">
                  <c:v>-6.624999999999992</c:v>
                </c:pt>
                <c:pt idx="339">
                  <c:v>-6.6749999999999918</c:v>
                </c:pt>
                <c:pt idx="340">
                  <c:v>-6.7249999999999917</c:v>
                </c:pt>
                <c:pt idx="341">
                  <c:v>-6.7749999999999915</c:v>
                </c:pt>
                <c:pt idx="342">
                  <c:v>-6.8249999999999913</c:v>
                </c:pt>
                <c:pt idx="343">
                  <c:v>-6.8749999999999911</c:v>
                </c:pt>
                <c:pt idx="344">
                  <c:v>-6.9249999999999909</c:v>
                </c:pt>
                <c:pt idx="345">
                  <c:v>-6.9749999999999908</c:v>
                </c:pt>
                <c:pt idx="346">
                  <c:v>-7.0249999999999906</c:v>
                </c:pt>
                <c:pt idx="347">
                  <c:v>-7.0749999999999904</c:v>
                </c:pt>
                <c:pt idx="348">
                  <c:v>-7.1249999999999902</c:v>
                </c:pt>
                <c:pt idx="349">
                  <c:v>-7.1749999999999901</c:v>
                </c:pt>
                <c:pt idx="350">
                  <c:v>-7.2249999999999899</c:v>
                </c:pt>
                <c:pt idx="351">
                  <c:v>-7.2749999999999897</c:v>
                </c:pt>
                <c:pt idx="352">
                  <c:v>-7.3249999999999895</c:v>
                </c:pt>
                <c:pt idx="353">
                  <c:v>-7.3749999999999893</c:v>
                </c:pt>
                <c:pt idx="354">
                  <c:v>-7.4249999999999892</c:v>
                </c:pt>
                <c:pt idx="355">
                  <c:v>-7.474999999999989</c:v>
                </c:pt>
                <c:pt idx="356">
                  <c:v>-7.5249999999999888</c:v>
                </c:pt>
                <c:pt idx="357">
                  <c:v>-7.5749999999999886</c:v>
                </c:pt>
                <c:pt idx="358">
                  <c:v>-7.6249999999999885</c:v>
                </c:pt>
                <c:pt idx="359">
                  <c:v>-7.6749999999999883</c:v>
                </c:pt>
                <c:pt idx="360">
                  <c:v>-7.7249999999999881</c:v>
                </c:pt>
                <c:pt idx="361">
                  <c:v>-7.7749999999999888</c:v>
                </c:pt>
                <c:pt idx="362">
                  <c:v>-7.8249999999999895</c:v>
                </c:pt>
                <c:pt idx="363">
                  <c:v>-7.8749999999999902</c:v>
                </c:pt>
                <c:pt idx="364">
                  <c:v>-7.9249999999999909</c:v>
                </c:pt>
                <c:pt idx="365">
                  <c:v>-7.9749999999999917</c:v>
                </c:pt>
                <c:pt idx="366">
                  <c:v>-8.0249999999999915</c:v>
                </c:pt>
                <c:pt idx="367">
                  <c:v>-8.0749999999999922</c:v>
                </c:pt>
                <c:pt idx="368">
                  <c:v>-8.1249999999999929</c:v>
                </c:pt>
                <c:pt idx="369">
                  <c:v>-8.1749999999999936</c:v>
                </c:pt>
                <c:pt idx="370">
                  <c:v>-8.2249999999999943</c:v>
                </c:pt>
                <c:pt idx="371">
                  <c:v>-8.274999999999995</c:v>
                </c:pt>
                <c:pt idx="372">
                  <c:v>-8.3249999999999957</c:v>
                </c:pt>
                <c:pt idx="373">
                  <c:v>-8.3749999999999964</c:v>
                </c:pt>
                <c:pt idx="374">
                  <c:v>-8.4249999999999972</c:v>
                </c:pt>
                <c:pt idx="375">
                  <c:v>-8.4749999999999979</c:v>
                </c:pt>
                <c:pt idx="376">
                  <c:v>-8.5249999999999986</c:v>
                </c:pt>
                <c:pt idx="377">
                  <c:v>-8.5749999999999993</c:v>
                </c:pt>
                <c:pt idx="378">
                  <c:v>-8.625</c:v>
                </c:pt>
                <c:pt idx="379">
                  <c:v>-8.6750000000000007</c:v>
                </c:pt>
                <c:pt idx="380">
                  <c:v>-8.7250000000000014</c:v>
                </c:pt>
                <c:pt idx="381">
                  <c:v>-8.7750000000000021</c:v>
                </c:pt>
                <c:pt idx="382">
                  <c:v>-8.8250000000000028</c:v>
                </c:pt>
                <c:pt idx="383">
                  <c:v>-8.8750000000000036</c:v>
                </c:pt>
                <c:pt idx="384">
                  <c:v>-8.9250000000000043</c:v>
                </c:pt>
                <c:pt idx="385">
                  <c:v>-8.975000000000005</c:v>
                </c:pt>
                <c:pt idx="386">
                  <c:v>-9.0250000000000057</c:v>
                </c:pt>
                <c:pt idx="387">
                  <c:v>-9.0750000000000064</c:v>
                </c:pt>
                <c:pt idx="388">
                  <c:v>-9.1250000000000071</c:v>
                </c:pt>
                <c:pt idx="389">
                  <c:v>-9.1750000000000078</c:v>
                </c:pt>
                <c:pt idx="390">
                  <c:v>-9.2250000000000085</c:v>
                </c:pt>
                <c:pt idx="391">
                  <c:v>-9.2750000000000092</c:v>
                </c:pt>
                <c:pt idx="392">
                  <c:v>-9.3250000000000099</c:v>
                </c:pt>
                <c:pt idx="393">
                  <c:v>-9.3750000000000107</c:v>
                </c:pt>
                <c:pt idx="394">
                  <c:v>-9.4250000000000114</c:v>
                </c:pt>
                <c:pt idx="395">
                  <c:v>-9.4750000000000121</c:v>
                </c:pt>
                <c:pt idx="396">
                  <c:v>-9.5250000000000128</c:v>
                </c:pt>
                <c:pt idx="397">
                  <c:v>-9.5750000000000135</c:v>
                </c:pt>
                <c:pt idx="398">
                  <c:v>-9.6250000000000142</c:v>
                </c:pt>
                <c:pt idx="399">
                  <c:v>-9.6750000000000149</c:v>
                </c:pt>
              </c:numCache>
            </c:numRef>
          </c:xVal>
          <c:yVal>
            <c:numRef>
              <c:f>'Step 3mm'!$J$2:$J$401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4-1163-4A8C-9E1E-834BC39EBC02}"/>
            </c:ext>
          </c:extLst>
        </c:ser>
        <c:ser>
          <c:idx val="11"/>
          <c:order val="5"/>
          <c:marker>
            <c:symbol val="none"/>
          </c:marker>
          <c:xVal>
            <c:numRef>
              <c:f>'Step 3mm'!$K$2:$K$401</c:f>
              <c:numCache>
                <c:formatCode>General</c:formatCode>
                <c:ptCount val="400"/>
                <c:pt idx="0">
                  <c:v>10.574999999999999</c:v>
                </c:pt>
                <c:pt idx="1">
                  <c:v>10.524999999999999</c:v>
                </c:pt>
                <c:pt idx="2">
                  <c:v>10.474999999999998</c:v>
                </c:pt>
                <c:pt idx="3">
                  <c:v>10.424999999999997</c:v>
                </c:pt>
                <c:pt idx="4">
                  <c:v>10.374999999999996</c:v>
                </c:pt>
                <c:pt idx="5">
                  <c:v>10.324999999999996</c:v>
                </c:pt>
                <c:pt idx="6">
                  <c:v>10.274999999999995</c:v>
                </c:pt>
                <c:pt idx="7">
                  <c:v>10.224999999999994</c:v>
                </c:pt>
                <c:pt idx="8">
                  <c:v>10.174999999999994</c:v>
                </c:pt>
                <c:pt idx="9">
                  <c:v>10.124999999999993</c:v>
                </c:pt>
                <c:pt idx="10">
                  <c:v>10.074999999999992</c:v>
                </c:pt>
                <c:pt idx="11">
                  <c:v>10.024999999999991</c:v>
                </c:pt>
                <c:pt idx="12">
                  <c:v>9.9749999999999908</c:v>
                </c:pt>
                <c:pt idx="13">
                  <c:v>9.9249999999999901</c:v>
                </c:pt>
                <c:pt idx="14">
                  <c:v>9.8749999999999893</c:v>
                </c:pt>
                <c:pt idx="15">
                  <c:v>9.8249999999999886</c:v>
                </c:pt>
                <c:pt idx="16">
                  <c:v>9.7749999999999879</c:v>
                </c:pt>
                <c:pt idx="17">
                  <c:v>9.7249999999999872</c:v>
                </c:pt>
                <c:pt idx="18">
                  <c:v>9.6749999999999865</c:v>
                </c:pt>
                <c:pt idx="19">
                  <c:v>9.6249999999999858</c:v>
                </c:pt>
                <c:pt idx="20">
                  <c:v>9.5749999999999851</c:v>
                </c:pt>
                <c:pt idx="21">
                  <c:v>9.5249999999999844</c:v>
                </c:pt>
                <c:pt idx="22">
                  <c:v>9.4749999999999837</c:v>
                </c:pt>
                <c:pt idx="23">
                  <c:v>9.4249999999999829</c:v>
                </c:pt>
                <c:pt idx="24">
                  <c:v>9.3749999999999822</c:v>
                </c:pt>
                <c:pt idx="25">
                  <c:v>9.3249999999999815</c:v>
                </c:pt>
                <c:pt idx="26">
                  <c:v>9.2749999999999808</c:v>
                </c:pt>
                <c:pt idx="27">
                  <c:v>9.2249999999999801</c:v>
                </c:pt>
                <c:pt idx="28">
                  <c:v>9.1749999999999794</c:v>
                </c:pt>
                <c:pt idx="29">
                  <c:v>9.1249999999999787</c:v>
                </c:pt>
                <c:pt idx="30">
                  <c:v>9.074999999999978</c:v>
                </c:pt>
                <c:pt idx="31">
                  <c:v>9.0249999999999773</c:v>
                </c:pt>
                <c:pt idx="32">
                  <c:v>8.9749999999999766</c:v>
                </c:pt>
                <c:pt idx="33">
                  <c:v>8.9249999999999758</c:v>
                </c:pt>
                <c:pt idx="34">
                  <c:v>8.8749999999999751</c:v>
                </c:pt>
                <c:pt idx="35">
                  <c:v>8.8249999999999744</c:v>
                </c:pt>
                <c:pt idx="36">
                  <c:v>8.7749999999999737</c:v>
                </c:pt>
                <c:pt idx="37">
                  <c:v>8.724999999999973</c:v>
                </c:pt>
                <c:pt idx="38">
                  <c:v>8.6749999999999723</c:v>
                </c:pt>
                <c:pt idx="39">
                  <c:v>8.6249999999999716</c:v>
                </c:pt>
                <c:pt idx="40">
                  <c:v>8.5749999999999726</c:v>
                </c:pt>
                <c:pt idx="41">
                  <c:v>8.5249999999999719</c:v>
                </c:pt>
                <c:pt idx="42">
                  <c:v>8.474999999999973</c:v>
                </c:pt>
                <c:pt idx="43">
                  <c:v>8.4249999999999723</c:v>
                </c:pt>
                <c:pt idx="44">
                  <c:v>8.3749999999999734</c:v>
                </c:pt>
                <c:pt idx="45">
                  <c:v>8.3249999999999726</c:v>
                </c:pt>
                <c:pt idx="46">
                  <c:v>8.2749999999999737</c:v>
                </c:pt>
                <c:pt idx="47">
                  <c:v>8.224999999999973</c:v>
                </c:pt>
                <c:pt idx="48">
                  <c:v>8.1749999999999741</c:v>
                </c:pt>
                <c:pt idx="49">
                  <c:v>8.1249999999999734</c:v>
                </c:pt>
                <c:pt idx="50">
                  <c:v>8.0749999999999744</c:v>
                </c:pt>
                <c:pt idx="51">
                  <c:v>8.0249999999999737</c:v>
                </c:pt>
                <c:pt idx="52">
                  <c:v>7.9749999999999739</c:v>
                </c:pt>
                <c:pt idx="53">
                  <c:v>7.9249999999999741</c:v>
                </c:pt>
                <c:pt idx="54">
                  <c:v>7.8749999999999742</c:v>
                </c:pt>
                <c:pt idx="55">
                  <c:v>7.8249999999999744</c:v>
                </c:pt>
                <c:pt idx="56">
                  <c:v>7.7749999999999746</c:v>
                </c:pt>
                <c:pt idx="57">
                  <c:v>7.7249999999999748</c:v>
                </c:pt>
                <c:pt idx="58">
                  <c:v>7.674999999999975</c:v>
                </c:pt>
                <c:pt idx="59">
                  <c:v>7.6249999999999751</c:v>
                </c:pt>
                <c:pt idx="60">
                  <c:v>7.5749999999999753</c:v>
                </c:pt>
                <c:pt idx="61">
                  <c:v>7.5249999999999755</c:v>
                </c:pt>
                <c:pt idx="62">
                  <c:v>7.4749999999999757</c:v>
                </c:pt>
                <c:pt idx="63">
                  <c:v>7.4249999999999758</c:v>
                </c:pt>
                <c:pt idx="64">
                  <c:v>7.374999999999976</c:v>
                </c:pt>
                <c:pt idx="65">
                  <c:v>7.3249999999999762</c:v>
                </c:pt>
                <c:pt idx="66">
                  <c:v>7.2749999999999764</c:v>
                </c:pt>
                <c:pt idx="67">
                  <c:v>7.2249999999999766</c:v>
                </c:pt>
                <c:pt idx="68">
                  <c:v>7.1749999999999767</c:v>
                </c:pt>
                <c:pt idx="69">
                  <c:v>7.1249999999999769</c:v>
                </c:pt>
                <c:pt idx="70">
                  <c:v>7.0749999999999771</c:v>
                </c:pt>
                <c:pt idx="71">
                  <c:v>7.0249999999999773</c:v>
                </c:pt>
                <c:pt idx="72">
                  <c:v>6.9749999999999774</c:v>
                </c:pt>
                <c:pt idx="73">
                  <c:v>6.9249999999999776</c:v>
                </c:pt>
                <c:pt idx="74">
                  <c:v>6.8749999999999778</c:v>
                </c:pt>
                <c:pt idx="75">
                  <c:v>6.824999999999978</c:v>
                </c:pt>
                <c:pt idx="76">
                  <c:v>6.7749999999999782</c:v>
                </c:pt>
                <c:pt idx="77">
                  <c:v>6.7249999999999783</c:v>
                </c:pt>
                <c:pt idx="78">
                  <c:v>6.6749999999999785</c:v>
                </c:pt>
                <c:pt idx="79">
                  <c:v>6.6249999999999787</c:v>
                </c:pt>
                <c:pt idx="80">
                  <c:v>6.5749999999999789</c:v>
                </c:pt>
                <c:pt idx="81">
                  <c:v>6.524999999999979</c:v>
                </c:pt>
                <c:pt idx="82">
                  <c:v>6.4749999999999792</c:v>
                </c:pt>
                <c:pt idx="83">
                  <c:v>6.4249999999999794</c:v>
                </c:pt>
                <c:pt idx="84">
                  <c:v>6.3749999999999796</c:v>
                </c:pt>
                <c:pt idx="85">
                  <c:v>6.3249999999999797</c:v>
                </c:pt>
                <c:pt idx="86">
                  <c:v>6.2749999999999799</c:v>
                </c:pt>
                <c:pt idx="87">
                  <c:v>6.2249999999999801</c:v>
                </c:pt>
                <c:pt idx="88">
                  <c:v>6.1749999999999803</c:v>
                </c:pt>
                <c:pt idx="89">
                  <c:v>6.1249999999999805</c:v>
                </c:pt>
                <c:pt idx="90">
                  <c:v>6.0749999999999806</c:v>
                </c:pt>
                <c:pt idx="91">
                  <c:v>6.0249999999999808</c:v>
                </c:pt>
                <c:pt idx="92">
                  <c:v>5.974999999999981</c:v>
                </c:pt>
                <c:pt idx="93">
                  <c:v>5.9249999999999812</c:v>
                </c:pt>
                <c:pt idx="94">
                  <c:v>5.8749999999999813</c:v>
                </c:pt>
                <c:pt idx="95">
                  <c:v>5.8249999999999815</c:v>
                </c:pt>
                <c:pt idx="96">
                  <c:v>5.7749999999999817</c:v>
                </c:pt>
                <c:pt idx="97">
                  <c:v>5.7249999999999819</c:v>
                </c:pt>
                <c:pt idx="98">
                  <c:v>5.6749999999999821</c:v>
                </c:pt>
                <c:pt idx="99">
                  <c:v>5.6249999999999822</c:v>
                </c:pt>
                <c:pt idx="100">
                  <c:v>5.5749999999999824</c:v>
                </c:pt>
                <c:pt idx="101">
                  <c:v>5.5249999999999826</c:v>
                </c:pt>
                <c:pt idx="102">
                  <c:v>5.4749999999999828</c:v>
                </c:pt>
                <c:pt idx="103">
                  <c:v>5.4249999999999829</c:v>
                </c:pt>
                <c:pt idx="104">
                  <c:v>5.3749999999999831</c:v>
                </c:pt>
                <c:pt idx="105">
                  <c:v>5.3249999999999833</c:v>
                </c:pt>
                <c:pt idx="106">
                  <c:v>5.2749999999999835</c:v>
                </c:pt>
                <c:pt idx="107">
                  <c:v>5.2249999999999837</c:v>
                </c:pt>
                <c:pt idx="108">
                  <c:v>5.1749999999999838</c:v>
                </c:pt>
                <c:pt idx="109">
                  <c:v>5.124999999999984</c:v>
                </c:pt>
                <c:pt idx="110">
                  <c:v>5.0749999999999842</c:v>
                </c:pt>
                <c:pt idx="111">
                  <c:v>5.0249999999999844</c:v>
                </c:pt>
                <c:pt idx="112">
                  <c:v>4.9749999999999845</c:v>
                </c:pt>
                <c:pt idx="113">
                  <c:v>4.9249999999999847</c:v>
                </c:pt>
                <c:pt idx="114">
                  <c:v>4.8749999999999849</c:v>
                </c:pt>
                <c:pt idx="115">
                  <c:v>4.8249999999999851</c:v>
                </c:pt>
                <c:pt idx="116">
                  <c:v>4.7749999999999853</c:v>
                </c:pt>
                <c:pt idx="117">
                  <c:v>4.7249999999999854</c:v>
                </c:pt>
                <c:pt idx="118">
                  <c:v>4.6749999999999856</c:v>
                </c:pt>
                <c:pt idx="119">
                  <c:v>4.6249999999999858</c:v>
                </c:pt>
                <c:pt idx="120">
                  <c:v>4.574999999999986</c:v>
                </c:pt>
                <c:pt idx="121">
                  <c:v>4.5249999999999861</c:v>
                </c:pt>
                <c:pt idx="122">
                  <c:v>4.4749999999999863</c:v>
                </c:pt>
                <c:pt idx="123">
                  <c:v>4.4249999999999865</c:v>
                </c:pt>
                <c:pt idx="124">
                  <c:v>4.3749999999999867</c:v>
                </c:pt>
                <c:pt idx="125">
                  <c:v>4.3249999999999869</c:v>
                </c:pt>
                <c:pt idx="126">
                  <c:v>4.274999999999987</c:v>
                </c:pt>
                <c:pt idx="127">
                  <c:v>4.2249999999999872</c:v>
                </c:pt>
                <c:pt idx="128">
                  <c:v>4.1749999999999874</c:v>
                </c:pt>
                <c:pt idx="129">
                  <c:v>4.1249999999999876</c:v>
                </c:pt>
                <c:pt idx="130">
                  <c:v>4.0749999999999877</c:v>
                </c:pt>
                <c:pt idx="131">
                  <c:v>4.0249999999999879</c:v>
                </c:pt>
                <c:pt idx="132">
                  <c:v>3.9749999999999885</c:v>
                </c:pt>
                <c:pt idx="133">
                  <c:v>3.9249999999999887</c:v>
                </c:pt>
                <c:pt idx="134">
                  <c:v>3.8749999999999889</c:v>
                </c:pt>
                <c:pt idx="135">
                  <c:v>3.8249999999999891</c:v>
                </c:pt>
                <c:pt idx="136">
                  <c:v>3.7749999999999893</c:v>
                </c:pt>
                <c:pt idx="137">
                  <c:v>3.7249999999999894</c:v>
                </c:pt>
                <c:pt idx="138">
                  <c:v>3.6749999999999896</c:v>
                </c:pt>
                <c:pt idx="139">
                  <c:v>3.6249999999999898</c:v>
                </c:pt>
                <c:pt idx="140">
                  <c:v>3.57499999999999</c:v>
                </c:pt>
                <c:pt idx="141">
                  <c:v>3.5249999999999901</c:v>
                </c:pt>
                <c:pt idx="142">
                  <c:v>3.4749999999999903</c:v>
                </c:pt>
                <c:pt idx="143">
                  <c:v>3.4249999999999905</c:v>
                </c:pt>
                <c:pt idx="144">
                  <c:v>3.3749999999999907</c:v>
                </c:pt>
                <c:pt idx="145">
                  <c:v>3.3249999999999909</c:v>
                </c:pt>
                <c:pt idx="146">
                  <c:v>3.274999999999991</c:v>
                </c:pt>
                <c:pt idx="147">
                  <c:v>3.2249999999999912</c:v>
                </c:pt>
                <c:pt idx="148">
                  <c:v>3.1749999999999914</c:v>
                </c:pt>
                <c:pt idx="149">
                  <c:v>3.1249999999999916</c:v>
                </c:pt>
                <c:pt idx="150">
                  <c:v>3.0749999999999917</c:v>
                </c:pt>
                <c:pt idx="151">
                  <c:v>3.0249999999999919</c:v>
                </c:pt>
                <c:pt idx="152">
                  <c:v>2.9749999999999921</c:v>
                </c:pt>
                <c:pt idx="153">
                  <c:v>2.9249999999999923</c:v>
                </c:pt>
                <c:pt idx="154">
                  <c:v>2.8749999999999925</c:v>
                </c:pt>
                <c:pt idx="155">
                  <c:v>2.8249999999999926</c:v>
                </c:pt>
                <c:pt idx="156">
                  <c:v>2.7749999999999928</c:v>
                </c:pt>
                <c:pt idx="157">
                  <c:v>2.724999999999993</c:v>
                </c:pt>
                <c:pt idx="158">
                  <c:v>2.6749999999999932</c:v>
                </c:pt>
                <c:pt idx="159">
                  <c:v>2.6249999999999933</c:v>
                </c:pt>
                <c:pt idx="160">
                  <c:v>2.5749999999999931</c:v>
                </c:pt>
                <c:pt idx="161">
                  <c:v>2.5249999999999932</c:v>
                </c:pt>
                <c:pt idx="162">
                  <c:v>2.474999999999993</c:v>
                </c:pt>
                <c:pt idx="163">
                  <c:v>2.4249999999999932</c:v>
                </c:pt>
                <c:pt idx="164">
                  <c:v>2.3749999999999929</c:v>
                </c:pt>
                <c:pt idx="165">
                  <c:v>2.3249999999999931</c:v>
                </c:pt>
                <c:pt idx="166">
                  <c:v>2.2749999999999928</c:v>
                </c:pt>
                <c:pt idx="167">
                  <c:v>2.224999999999993</c:v>
                </c:pt>
                <c:pt idx="168">
                  <c:v>2.1749999999999927</c:v>
                </c:pt>
                <c:pt idx="169">
                  <c:v>2.1249999999999929</c:v>
                </c:pt>
                <c:pt idx="170">
                  <c:v>2.0749999999999926</c:v>
                </c:pt>
                <c:pt idx="171">
                  <c:v>2.0249999999999928</c:v>
                </c:pt>
                <c:pt idx="172">
                  <c:v>1.9749999999999925</c:v>
                </c:pt>
                <c:pt idx="173">
                  <c:v>1.9249999999999927</c:v>
                </c:pt>
                <c:pt idx="174">
                  <c:v>1.8749999999999925</c:v>
                </c:pt>
                <c:pt idx="175">
                  <c:v>1.8249999999999926</c:v>
                </c:pt>
                <c:pt idx="176">
                  <c:v>1.7749999999999924</c:v>
                </c:pt>
                <c:pt idx="177">
                  <c:v>1.7249999999999925</c:v>
                </c:pt>
                <c:pt idx="178">
                  <c:v>1.6749999999999923</c:v>
                </c:pt>
                <c:pt idx="179">
                  <c:v>1.6249999999999925</c:v>
                </c:pt>
                <c:pt idx="180">
                  <c:v>1.5749999999999922</c:v>
                </c:pt>
                <c:pt idx="181">
                  <c:v>1.5249999999999924</c:v>
                </c:pt>
                <c:pt idx="182">
                  <c:v>1.4749999999999921</c:v>
                </c:pt>
                <c:pt idx="183">
                  <c:v>1.4249999999999923</c:v>
                </c:pt>
                <c:pt idx="184">
                  <c:v>1.374999999999992</c:v>
                </c:pt>
                <c:pt idx="185">
                  <c:v>1.3249999999999922</c:v>
                </c:pt>
                <c:pt idx="186">
                  <c:v>1.2749999999999919</c:v>
                </c:pt>
                <c:pt idx="187">
                  <c:v>1.2249999999999921</c:v>
                </c:pt>
                <c:pt idx="188">
                  <c:v>1.1749999999999918</c:v>
                </c:pt>
                <c:pt idx="189">
                  <c:v>1.124999999999992</c:v>
                </c:pt>
                <c:pt idx="190">
                  <c:v>1.074999999999992</c:v>
                </c:pt>
                <c:pt idx="191">
                  <c:v>1.0249999999999919</c:v>
                </c:pt>
                <c:pt idx="192">
                  <c:v>0.97499999999999187</c:v>
                </c:pt>
                <c:pt idx="193">
                  <c:v>0.92499999999999194</c:v>
                </c:pt>
                <c:pt idx="194">
                  <c:v>0.87499999999999201</c:v>
                </c:pt>
                <c:pt idx="195">
                  <c:v>0.82499999999999196</c:v>
                </c:pt>
                <c:pt idx="196">
                  <c:v>0.77499999999999192</c:v>
                </c:pt>
                <c:pt idx="197">
                  <c:v>0.72499999999999198</c:v>
                </c:pt>
                <c:pt idx="198">
                  <c:v>0.67499999999999194</c:v>
                </c:pt>
                <c:pt idx="199">
                  <c:v>0.62499999999999201</c:v>
                </c:pt>
                <c:pt idx="200">
                  <c:v>0.57499999999999196</c:v>
                </c:pt>
                <c:pt idx="201">
                  <c:v>0.52499999999999192</c:v>
                </c:pt>
                <c:pt idx="202">
                  <c:v>0.47499999999999198</c:v>
                </c:pt>
                <c:pt idx="203">
                  <c:v>0.42499999999999194</c:v>
                </c:pt>
                <c:pt idx="204">
                  <c:v>0.37499999999999195</c:v>
                </c:pt>
                <c:pt idx="205">
                  <c:v>0.32499999999999196</c:v>
                </c:pt>
                <c:pt idx="206">
                  <c:v>0.27499999999999197</c:v>
                </c:pt>
                <c:pt idx="207">
                  <c:v>0.22499999999999198</c:v>
                </c:pt>
                <c:pt idx="208">
                  <c:v>0.174999999999992</c:v>
                </c:pt>
                <c:pt idx="209">
                  <c:v>0.12499999999999201</c:v>
                </c:pt>
                <c:pt idx="210">
                  <c:v>7.4999999999991962E-2</c:v>
                </c:pt>
                <c:pt idx="211">
                  <c:v>2.4999999999991918E-2</c:v>
                </c:pt>
                <c:pt idx="212">
                  <c:v>-2.5000000000008127E-2</c:v>
                </c:pt>
                <c:pt idx="213">
                  <c:v>-7.5000000000008171E-2</c:v>
                </c:pt>
                <c:pt idx="214">
                  <c:v>-0.12500000000000822</c:v>
                </c:pt>
                <c:pt idx="215">
                  <c:v>-0.17500000000000826</c:v>
                </c:pt>
                <c:pt idx="216">
                  <c:v>-0.2250000000000083</c:v>
                </c:pt>
                <c:pt idx="217">
                  <c:v>-0.27500000000000835</c:v>
                </c:pt>
                <c:pt idx="218">
                  <c:v>-0.32500000000000839</c:v>
                </c:pt>
                <c:pt idx="219">
                  <c:v>-0.37500000000000844</c:v>
                </c:pt>
                <c:pt idx="220">
                  <c:v>-0.42500000000000837</c:v>
                </c:pt>
                <c:pt idx="221">
                  <c:v>-0.47500000000000842</c:v>
                </c:pt>
                <c:pt idx="222">
                  <c:v>-0.52500000000000846</c:v>
                </c:pt>
                <c:pt idx="223">
                  <c:v>-0.5750000000000085</c:v>
                </c:pt>
                <c:pt idx="224">
                  <c:v>-0.62500000000000855</c:v>
                </c:pt>
                <c:pt idx="225">
                  <c:v>-0.67500000000000859</c:v>
                </c:pt>
                <c:pt idx="226">
                  <c:v>-0.72500000000000864</c:v>
                </c:pt>
                <c:pt idx="227">
                  <c:v>-0.77500000000000868</c:v>
                </c:pt>
                <c:pt idx="228">
                  <c:v>-0.82500000000000873</c:v>
                </c:pt>
                <c:pt idx="229">
                  <c:v>-0.87500000000000877</c:v>
                </c:pt>
                <c:pt idx="230">
                  <c:v>-0.92500000000000882</c:v>
                </c:pt>
                <c:pt idx="231">
                  <c:v>-0.97500000000000886</c:v>
                </c:pt>
                <c:pt idx="232">
                  <c:v>-1.0250000000000088</c:v>
                </c:pt>
                <c:pt idx="233">
                  <c:v>-1.0750000000000091</c:v>
                </c:pt>
                <c:pt idx="234">
                  <c:v>-1.1250000000000089</c:v>
                </c:pt>
                <c:pt idx="235">
                  <c:v>-1.1750000000000091</c:v>
                </c:pt>
                <c:pt idx="236">
                  <c:v>-1.225000000000009</c:v>
                </c:pt>
                <c:pt idx="237">
                  <c:v>-1.2750000000000092</c:v>
                </c:pt>
                <c:pt idx="238">
                  <c:v>-1.3250000000000091</c:v>
                </c:pt>
                <c:pt idx="239">
                  <c:v>-1.3750000000000093</c:v>
                </c:pt>
                <c:pt idx="240">
                  <c:v>-1.4250000000000091</c:v>
                </c:pt>
                <c:pt idx="241">
                  <c:v>-1.475000000000009</c:v>
                </c:pt>
                <c:pt idx="242">
                  <c:v>-1.5250000000000088</c:v>
                </c:pt>
                <c:pt idx="243">
                  <c:v>-1.5750000000000086</c:v>
                </c:pt>
                <c:pt idx="244">
                  <c:v>-1.6250000000000084</c:v>
                </c:pt>
                <c:pt idx="245">
                  <c:v>-1.6750000000000083</c:v>
                </c:pt>
                <c:pt idx="246">
                  <c:v>-1.7250000000000081</c:v>
                </c:pt>
                <c:pt idx="247">
                  <c:v>-1.7750000000000079</c:v>
                </c:pt>
                <c:pt idx="248">
                  <c:v>-1.8250000000000077</c:v>
                </c:pt>
                <c:pt idx="249">
                  <c:v>-1.8750000000000075</c:v>
                </c:pt>
                <c:pt idx="250">
                  <c:v>-1.9250000000000074</c:v>
                </c:pt>
                <c:pt idx="251">
                  <c:v>-1.9750000000000072</c:v>
                </c:pt>
                <c:pt idx="252">
                  <c:v>-2.025000000000007</c:v>
                </c:pt>
                <c:pt idx="253">
                  <c:v>-2.0750000000000068</c:v>
                </c:pt>
                <c:pt idx="254">
                  <c:v>-2.1250000000000067</c:v>
                </c:pt>
                <c:pt idx="255">
                  <c:v>-2.1750000000000065</c:v>
                </c:pt>
                <c:pt idx="256">
                  <c:v>-2.2250000000000063</c:v>
                </c:pt>
                <c:pt idx="257">
                  <c:v>-2.2750000000000061</c:v>
                </c:pt>
                <c:pt idx="258">
                  <c:v>-2.325000000000006</c:v>
                </c:pt>
                <c:pt idx="259">
                  <c:v>-2.3750000000000058</c:v>
                </c:pt>
                <c:pt idx="260">
                  <c:v>-2.4250000000000056</c:v>
                </c:pt>
                <c:pt idx="261">
                  <c:v>-2.4750000000000054</c:v>
                </c:pt>
                <c:pt idx="262">
                  <c:v>-2.5250000000000052</c:v>
                </c:pt>
                <c:pt idx="263">
                  <c:v>-2.5750000000000051</c:v>
                </c:pt>
                <c:pt idx="264">
                  <c:v>-2.6250000000000049</c:v>
                </c:pt>
                <c:pt idx="265">
                  <c:v>-2.6750000000000047</c:v>
                </c:pt>
                <c:pt idx="266">
                  <c:v>-2.7250000000000045</c:v>
                </c:pt>
                <c:pt idx="267">
                  <c:v>-2.7750000000000044</c:v>
                </c:pt>
                <c:pt idx="268">
                  <c:v>-2.8250000000000042</c:v>
                </c:pt>
                <c:pt idx="269">
                  <c:v>-2.875000000000004</c:v>
                </c:pt>
                <c:pt idx="270">
                  <c:v>-2.9250000000000038</c:v>
                </c:pt>
                <c:pt idx="271">
                  <c:v>-2.9750000000000036</c:v>
                </c:pt>
                <c:pt idx="272">
                  <c:v>-3.0250000000000035</c:v>
                </c:pt>
                <c:pt idx="273">
                  <c:v>-3.0750000000000033</c:v>
                </c:pt>
                <c:pt idx="274">
                  <c:v>-3.1250000000000031</c:v>
                </c:pt>
                <c:pt idx="275">
                  <c:v>-3.1750000000000029</c:v>
                </c:pt>
                <c:pt idx="276">
                  <c:v>-3.2250000000000028</c:v>
                </c:pt>
                <c:pt idx="277">
                  <c:v>-3.2750000000000026</c:v>
                </c:pt>
                <c:pt idx="278">
                  <c:v>-3.3250000000000024</c:v>
                </c:pt>
                <c:pt idx="279">
                  <c:v>-3.3750000000000022</c:v>
                </c:pt>
                <c:pt idx="280">
                  <c:v>-3.425000000000002</c:v>
                </c:pt>
                <c:pt idx="281">
                  <c:v>-3.4750000000000019</c:v>
                </c:pt>
                <c:pt idx="282">
                  <c:v>-3.5250000000000017</c:v>
                </c:pt>
                <c:pt idx="283">
                  <c:v>-3.5750000000000015</c:v>
                </c:pt>
                <c:pt idx="284">
                  <c:v>-3.6250000000000013</c:v>
                </c:pt>
                <c:pt idx="285">
                  <c:v>-3.6750000000000012</c:v>
                </c:pt>
                <c:pt idx="286">
                  <c:v>-3.725000000000001</c:v>
                </c:pt>
                <c:pt idx="287">
                  <c:v>-3.7750000000000008</c:v>
                </c:pt>
                <c:pt idx="288">
                  <c:v>-3.8250000000000006</c:v>
                </c:pt>
                <c:pt idx="289">
                  <c:v>-3.8750000000000004</c:v>
                </c:pt>
                <c:pt idx="290">
                  <c:v>-3.9250000000000003</c:v>
                </c:pt>
                <c:pt idx="291">
                  <c:v>-3.9750000000000001</c:v>
                </c:pt>
                <c:pt idx="292">
                  <c:v>-4.0250000000000004</c:v>
                </c:pt>
                <c:pt idx="293">
                  <c:v>-4.0750000000000002</c:v>
                </c:pt>
                <c:pt idx="294">
                  <c:v>-4.125</c:v>
                </c:pt>
                <c:pt idx="295">
                  <c:v>-4.1749999999999998</c:v>
                </c:pt>
                <c:pt idx="296">
                  <c:v>-4.2249999999999996</c:v>
                </c:pt>
                <c:pt idx="297">
                  <c:v>-4.2749999999999995</c:v>
                </c:pt>
                <c:pt idx="298">
                  <c:v>-4.3249999999999993</c:v>
                </c:pt>
                <c:pt idx="299">
                  <c:v>-4.3749999999999991</c:v>
                </c:pt>
                <c:pt idx="300">
                  <c:v>-4.4249999999999989</c:v>
                </c:pt>
                <c:pt idx="301">
                  <c:v>-4.4749999999999988</c:v>
                </c:pt>
                <c:pt idx="302">
                  <c:v>-4.5249999999999986</c:v>
                </c:pt>
                <c:pt idx="303">
                  <c:v>-4.5749999999999984</c:v>
                </c:pt>
                <c:pt idx="304">
                  <c:v>-4.6249999999999982</c:v>
                </c:pt>
                <c:pt idx="305">
                  <c:v>-4.674999999999998</c:v>
                </c:pt>
                <c:pt idx="306">
                  <c:v>-4.7249999999999979</c:v>
                </c:pt>
                <c:pt idx="307">
                  <c:v>-4.7749999999999977</c:v>
                </c:pt>
                <c:pt idx="308">
                  <c:v>-4.8249999999999975</c:v>
                </c:pt>
                <c:pt idx="309">
                  <c:v>-4.8749999999999973</c:v>
                </c:pt>
                <c:pt idx="310">
                  <c:v>-4.9249999999999972</c:v>
                </c:pt>
                <c:pt idx="311">
                  <c:v>-4.974999999999997</c:v>
                </c:pt>
                <c:pt idx="312">
                  <c:v>-5.0249999999999968</c:v>
                </c:pt>
                <c:pt idx="313">
                  <c:v>-5.0749999999999966</c:v>
                </c:pt>
                <c:pt idx="314">
                  <c:v>-5.1249999999999964</c:v>
                </c:pt>
                <c:pt idx="315">
                  <c:v>-5.1749999999999963</c:v>
                </c:pt>
                <c:pt idx="316">
                  <c:v>-5.2249999999999961</c:v>
                </c:pt>
                <c:pt idx="317">
                  <c:v>-5.2749999999999959</c:v>
                </c:pt>
                <c:pt idx="318">
                  <c:v>-5.3249999999999957</c:v>
                </c:pt>
                <c:pt idx="319">
                  <c:v>-5.3749999999999956</c:v>
                </c:pt>
                <c:pt idx="320">
                  <c:v>-5.4249999999999954</c:v>
                </c:pt>
                <c:pt idx="321">
                  <c:v>-5.4749999999999952</c:v>
                </c:pt>
                <c:pt idx="322">
                  <c:v>-5.524999999999995</c:v>
                </c:pt>
                <c:pt idx="323">
                  <c:v>-5.5749999999999948</c:v>
                </c:pt>
                <c:pt idx="324">
                  <c:v>-5.6249999999999947</c:v>
                </c:pt>
                <c:pt idx="325">
                  <c:v>-5.6749999999999945</c:v>
                </c:pt>
                <c:pt idx="326">
                  <c:v>-5.7249999999999943</c:v>
                </c:pt>
                <c:pt idx="327">
                  <c:v>-5.7749999999999941</c:v>
                </c:pt>
                <c:pt idx="328">
                  <c:v>-5.824999999999994</c:v>
                </c:pt>
                <c:pt idx="329">
                  <c:v>-5.8749999999999938</c:v>
                </c:pt>
                <c:pt idx="330">
                  <c:v>-5.9249999999999936</c:v>
                </c:pt>
                <c:pt idx="331">
                  <c:v>-5.9749999999999934</c:v>
                </c:pt>
                <c:pt idx="332">
                  <c:v>-6.0249999999999932</c:v>
                </c:pt>
                <c:pt idx="333">
                  <c:v>-6.0749999999999931</c:v>
                </c:pt>
                <c:pt idx="334">
                  <c:v>-6.1249999999999929</c:v>
                </c:pt>
                <c:pt idx="335">
                  <c:v>-6.1749999999999927</c:v>
                </c:pt>
                <c:pt idx="336">
                  <c:v>-6.2249999999999925</c:v>
                </c:pt>
                <c:pt idx="337">
                  <c:v>-6.2749999999999924</c:v>
                </c:pt>
                <c:pt idx="338">
                  <c:v>-6.3249999999999922</c:v>
                </c:pt>
                <c:pt idx="339">
                  <c:v>-6.374999999999992</c:v>
                </c:pt>
                <c:pt idx="340">
                  <c:v>-6.4249999999999918</c:v>
                </c:pt>
                <c:pt idx="341">
                  <c:v>-6.4749999999999917</c:v>
                </c:pt>
                <c:pt idx="342">
                  <c:v>-6.5249999999999915</c:v>
                </c:pt>
                <c:pt idx="343">
                  <c:v>-6.5749999999999913</c:v>
                </c:pt>
                <c:pt idx="344">
                  <c:v>-6.6249999999999911</c:v>
                </c:pt>
                <c:pt idx="345">
                  <c:v>-6.6749999999999909</c:v>
                </c:pt>
                <c:pt idx="346">
                  <c:v>-6.7249999999999908</c:v>
                </c:pt>
                <c:pt idx="347">
                  <c:v>-6.7749999999999906</c:v>
                </c:pt>
                <c:pt idx="348">
                  <c:v>-6.8249999999999904</c:v>
                </c:pt>
                <c:pt idx="349">
                  <c:v>-6.8749999999999902</c:v>
                </c:pt>
                <c:pt idx="350">
                  <c:v>-6.9249999999999901</c:v>
                </c:pt>
                <c:pt idx="351">
                  <c:v>-6.9749999999999899</c:v>
                </c:pt>
                <c:pt idx="352">
                  <c:v>-7.0249999999999897</c:v>
                </c:pt>
                <c:pt idx="353">
                  <c:v>-7.0749999999999895</c:v>
                </c:pt>
                <c:pt idx="354">
                  <c:v>-7.1249999999999893</c:v>
                </c:pt>
                <c:pt idx="355">
                  <c:v>-7.1749999999999892</c:v>
                </c:pt>
                <c:pt idx="356">
                  <c:v>-7.224999999999989</c:v>
                </c:pt>
                <c:pt idx="357">
                  <c:v>-7.2749999999999888</c:v>
                </c:pt>
                <c:pt idx="358">
                  <c:v>-7.3249999999999886</c:v>
                </c:pt>
                <c:pt idx="359">
                  <c:v>-7.3749999999999885</c:v>
                </c:pt>
                <c:pt idx="360">
                  <c:v>-7.4249999999999883</c:v>
                </c:pt>
                <c:pt idx="361">
                  <c:v>-7.474999999999989</c:v>
                </c:pt>
                <c:pt idx="362">
                  <c:v>-7.5249999999999897</c:v>
                </c:pt>
                <c:pt idx="363">
                  <c:v>-7.5749999999999904</c:v>
                </c:pt>
                <c:pt idx="364">
                  <c:v>-7.6249999999999911</c:v>
                </c:pt>
                <c:pt idx="365">
                  <c:v>-7.6749999999999918</c:v>
                </c:pt>
                <c:pt idx="366">
                  <c:v>-7.7249999999999925</c:v>
                </c:pt>
                <c:pt idx="367">
                  <c:v>-7.7749999999999932</c:v>
                </c:pt>
                <c:pt idx="368">
                  <c:v>-7.824999999999994</c:v>
                </c:pt>
                <c:pt idx="369">
                  <c:v>-7.8749999999999947</c:v>
                </c:pt>
                <c:pt idx="370">
                  <c:v>-7.9249999999999954</c:v>
                </c:pt>
                <c:pt idx="371">
                  <c:v>-7.9749999999999961</c:v>
                </c:pt>
                <c:pt idx="372">
                  <c:v>-8.0249999999999968</c:v>
                </c:pt>
                <c:pt idx="373">
                  <c:v>-8.0749999999999975</c:v>
                </c:pt>
                <c:pt idx="374">
                  <c:v>-8.1249999999999982</c:v>
                </c:pt>
                <c:pt idx="375">
                  <c:v>-8.1749999999999989</c:v>
                </c:pt>
                <c:pt idx="376">
                  <c:v>-8.2249999999999996</c:v>
                </c:pt>
                <c:pt idx="377">
                  <c:v>-8.2750000000000004</c:v>
                </c:pt>
                <c:pt idx="378">
                  <c:v>-8.3250000000000011</c:v>
                </c:pt>
                <c:pt idx="379">
                  <c:v>-8.3750000000000018</c:v>
                </c:pt>
                <c:pt idx="380">
                  <c:v>-8.4250000000000025</c:v>
                </c:pt>
                <c:pt idx="381">
                  <c:v>-8.4750000000000032</c:v>
                </c:pt>
                <c:pt idx="382">
                  <c:v>-8.5250000000000039</c:v>
                </c:pt>
                <c:pt idx="383">
                  <c:v>-8.5750000000000046</c:v>
                </c:pt>
                <c:pt idx="384">
                  <c:v>-8.6250000000000053</c:v>
                </c:pt>
                <c:pt idx="385">
                  <c:v>-8.675000000000006</c:v>
                </c:pt>
                <c:pt idx="386">
                  <c:v>-8.7250000000000068</c:v>
                </c:pt>
                <c:pt idx="387">
                  <c:v>-8.7750000000000075</c:v>
                </c:pt>
                <c:pt idx="388">
                  <c:v>-8.8250000000000082</c:v>
                </c:pt>
                <c:pt idx="389">
                  <c:v>-8.8750000000000089</c:v>
                </c:pt>
                <c:pt idx="390">
                  <c:v>-8.9250000000000096</c:v>
                </c:pt>
                <c:pt idx="391">
                  <c:v>-8.9750000000000103</c:v>
                </c:pt>
                <c:pt idx="392">
                  <c:v>-9.025000000000011</c:v>
                </c:pt>
                <c:pt idx="393">
                  <c:v>-9.0750000000000117</c:v>
                </c:pt>
                <c:pt idx="394">
                  <c:v>-9.1250000000000124</c:v>
                </c:pt>
                <c:pt idx="395">
                  <c:v>-9.1750000000000131</c:v>
                </c:pt>
                <c:pt idx="396">
                  <c:v>-9.2250000000000139</c:v>
                </c:pt>
                <c:pt idx="397">
                  <c:v>-9.2750000000000146</c:v>
                </c:pt>
                <c:pt idx="398">
                  <c:v>-9.3250000000000153</c:v>
                </c:pt>
                <c:pt idx="399">
                  <c:v>-9.375000000000016</c:v>
                </c:pt>
              </c:numCache>
            </c:numRef>
          </c:xVal>
          <c:yVal>
            <c:numRef>
              <c:f>'Step 3mm'!$L$2:$L$401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5-1163-4A8C-9E1E-834BC39EBC02}"/>
            </c:ext>
          </c:extLst>
        </c:ser>
        <c:ser>
          <c:idx val="0"/>
          <c:order val="6"/>
          <c:spPr>
            <a:ln w="19050" cap="rnd">
              <a:solidFill>
                <a:schemeClr val="accent1"/>
              </a:solidFill>
              <a:round/>
            </a:ln>
            <a:effectLst/>
          </c:spPr>
          <c:marker>
            <c:symbol val="none"/>
          </c:marker>
          <c:xVal>
            <c:numRef>
              <c:f>'Step 3mm'!$A$2:$A$401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3mm'!$B$2:$B$401</c:f>
              <c:numCache>
                <c:formatCode>0.00E+00</c:formatCode>
                <c:ptCount val="400"/>
                <c:pt idx="0">
                  <c:v>1.9792700040000001E-9</c:v>
                </c:pt>
                <c:pt idx="1">
                  <c:v>1.8827863159999998E-9</c:v>
                </c:pt>
                <c:pt idx="2">
                  <c:v>1.837526868E-9</c:v>
                </c:pt>
                <c:pt idx="3">
                  <c:v>1.6350063590000001E-9</c:v>
                </c:pt>
                <c:pt idx="4">
                  <c:v>1.8619039579999999E-9</c:v>
                </c:pt>
                <c:pt idx="5">
                  <c:v>1.631562649E-9</c:v>
                </c:pt>
                <c:pt idx="6">
                  <c:v>2.0144626720000001E-9</c:v>
                </c:pt>
                <c:pt idx="7">
                  <c:v>1.977799801E-9</c:v>
                </c:pt>
                <c:pt idx="8">
                  <c:v>1.657435494E-9</c:v>
                </c:pt>
                <c:pt idx="9">
                  <c:v>1.8428136099999999E-9</c:v>
                </c:pt>
                <c:pt idx="10">
                  <c:v>2.224430344E-9</c:v>
                </c:pt>
                <c:pt idx="11">
                  <c:v>2.0225349650000001E-9</c:v>
                </c:pt>
                <c:pt idx="12">
                  <c:v>2.1043415719999998E-9</c:v>
                </c:pt>
                <c:pt idx="13">
                  <c:v>2.146785187E-9</c:v>
                </c:pt>
                <c:pt idx="14">
                  <c:v>2.472676986E-9</c:v>
                </c:pt>
                <c:pt idx="15">
                  <c:v>2.2369466239999998E-9</c:v>
                </c:pt>
                <c:pt idx="16">
                  <c:v>1.829491293E-9</c:v>
                </c:pt>
                <c:pt idx="17">
                  <c:v>2.552964508E-9</c:v>
                </c:pt>
                <c:pt idx="18">
                  <c:v>2.2612356979999999E-9</c:v>
                </c:pt>
                <c:pt idx="19">
                  <c:v>2.4392739159999999E-9</c:v>
                </c:pt>
                <c:pt idx="20">
                  <c:v>2.2494868679999999E-9</c:v>
                </c:pt>
                <c:pt idx="21">
                  <c:v>1.9426421090000002E-9</c:v>
                </c:pt>
                <c:pt idx="22">
                  <c:v>1.6241841480000001E-9</c:v>
                </c:pt>
                <c:pt idx="23">
                  <c:v>2.3980777050000001E-9</c:v>
                </c:pt>
                <c:pt idx="24">
                  <c:v>2.4488784550000002E-9</c:v>
                </c:pt>
                <c:pt idx="25">
                  <c:v>2.6152559960000001E-9</c:v>
                </c:pt>
                <c:pt idx="26">
                  <c:v>2.5854279299999999E-9</c:v>
                </c:pt>
                <c:pt idx="27">
                  <c:v>2.361357058E-9</c:v>
                </c:pt>
                <c:pt idx="28">
                  <c:v>2.48406771E-9</c:v>
                </c:pt>
                <c:pt idx="29">
                  <c:v>2.52241995E-9</c:v>
                </c:pt>
                <c:pt idx="30">
                  <c:v>2.7533603139999998E-9</c:v>
                </c:pt>
                <c:pt idx="31">
                  <c:v>2.5176521699999998E-9</c:v>
                </c:pt>
                <c:pt idx="32">
                  <c:v>2.371600591E-9</c:v>
                </c:pt>
                <c:pt idx="33">
                  <c:v>2.2946936379999999E-9</c:v>
                </c:pt>
                <c:pt idx="34">
                  <c:v>2.2114095940000001E-9</c:v>
                </c:pt>
                <c:pt idx="35">
                  <c:v>2.4886631500000001E-9</c:v>
                </c:pt>
                <c:pt idx="36">
                  <c:v>2.7096041040000001E-9</c:v>
                </c:pt>
                <c:pt idx="37">
                  <c:v>2.9296327920000001E-9</c:v>
                </c:pt>
                <c:pt idx="38">
                  <c:v>2.865415206E-9</c:v>
                </c:pt>
                <c:pt idx="39">
                  <c:v>3.0635034499999999E-9</c:v>
                </c:pt>
                <c:pt idx="40">
                  <c:v>3.3839775619999999E-9</c:v>
                </c:pt>
                <c:pt idx="41">
                  <c:v>3.325211231E-9</c:v>
                </c:pt>
                <c:pt idx="42">
                  <c:v>3.1034381189999999E-9</c:v>
                </c:pt>
                <c:pt idx="43">
                  <c:v>3.3962653170000001E-9</c:v>
                </c:pt>
                <c:pt idx="44">
                  <c:v>3.3842356940000001E-9</c:v>
                </c:pt>
                <c:pt idx="45">
                  <c:v>3.1088401960000001E-9</c:v>
                </c:pt>
                <c:pt idx="46">
                  <c:v>3.636200012E-9</c:v>
                </c:pt>
                <c:pt idx="47">
                  <c:v>3.2987243649999999E-9</c:v>
                </c:pt>
                <c:pt idx="48">
                  <c:v>3.5078847730000001E-9</c:v>
                </c:pt>
                <c:pt idx="49">
                  <c:v>3.6251936290000001E-9</c:v>
                </c:pt>
                <c:pt idx="50">
                  <c:v>3.9966237749999998E-9</c:v>
                </c:pt>
                <c:pt idx="51">
                  <c:v>3.5757672609999999E-9</c:v>
                </c:pt>
                <c:pt idx="52">
                  <c:v>3.4525938930000002E-9</c:v>
                </c:pt>
                <c:pt idx="53">
                  <c:v>4.0645457249999999E-9</c:v>
                </c:pt>
                <c:pt idx="54">
                  <c:v>3.9471292040000001E-9</c:v>
                </c:pt>
                <c:pt idx="55">
                  <c:v>4.3255416530000001E-9</c:v>
                </c:pt>
                <c:pt idx="56">
                  <c:v>4.3893903900000002E-9</c:v>
                </c:pt>
                <c:pt idx="57">
                  <c:v>3.701939583E-9</c:v>
                </c:pt>
                <c:pt idx="58">
                  <c:v>4.6202407029999996E-9</c:v>
                </c:pt>
                <c:pt idx="59">
                  <c:v>4.2432720680000004E-9</c:v>
                </c:pt>
                <c:pt idx="60">
                  <c:v>4.1924539770000003E-9</c:v>
                </c:pt>
                <c:pt idx="61">
                  <c:v>3.614580052E-9</c:v>
                </c:pt>
                <c:pt idx="62">
                  <c:v>4.1883365250000002E-9</c:v>
                </c:pt>
                <c:pt idx="63">
                  <c:v>4.8081906060000004E-9</c:v>
                </c:pt>
                <c:pt idx="64">
                  <c:v>5.0268521240000004E-9</c:v>
                </c:pt>
                <c:pt idx="65">
                  <c:v>5.1002512780000001E-9</c:v>
                </c:pt>
                <c:pt idx="66">
                  <c:v>4.5352746210000003E-9</c:v>
                </c:pt>
                <c:pt idx="67">
                  <c:v>4.9393414890000001E-9</c:v>
                </c:pt>
                <c:pt idx="68">
                  <c:v>4.6903468630000002E-9</c:v>
                </c:pt>
                <c:pt idx="69">
                  <c:v>4.7792672699999998E-9</c:v>
                </c:pt>
                <c:pt idx="70">
                  <c:v>5.1536991019999997E-9</c:v>
                </c:pt>
                <c:pt idx="71">
                  <c:v>5.6080395030000003E-9</c:v>
                </c:pt>
                <c:pt idx="72">
                  <c:v>5.5767452900000001E-9</c:v>
                </c:pt>
                <c:pt idx="73">
                  <c:v>5.9332088040000002E-9</c:v>
                </c:pt>
                <c:pt idx="74">
                  <c:v>5.442177808E-9</c:v>
                </c:pt>
                <c:pt idx="75">
                  <c:v>6.5367969059999999E-9</c:v>
                </c:pt>
                <c:pt idx="76">
                  <c:v>6.417929584E-9</c:v>
                </c:pt>
                <c:pt idx="77">
                  <c:v>5.5185606739999997E-9</c:v>
                </c:pt>
                <c:pt idx="78">
                  <c:v>6.6438653769999998E-9</c:v>
                </c:pt>
                <c:pt idx="79">
                  <c:v>6.6672115539999996E-9</c:v>
                </c:pt>
                <c:pt idx="80">
                  <c:v>6.894210386E-9</c:v>
                </c:pt>
                <c:pt idx="81">
                  <c:v>7.1037127090000002E-9</c:v>
                </c:pt>
                <c:pt idx="82">
                  <c:v>6.7960065650000003E-9</c:v>
                </c:pt>
                <c:pt idx="83">
                  <c:v>7.0909567389999999E-9</c:v>
                </c:pt>
                <c:pt idx="84">
                  <c:v>8.0984267720000003E-9</c:v>
                </c:pt>
                <c:pt idx="85">
                  <c:v>8.7053733400000001E-9</c:v>
                </c:pt>
                <c:pt idx="86">
                  <c:v>9.1253094629999995E-9</c:v>
                </c:pt>
                <c:pt idx="87">
                  <c:v>8.9211111610000008E-9</c:v>
                </c:pt>
                <c:pt idx="88">
                  <c:v>9.0964652499999994E-9</c:v>
                </c:pt>
                <c:pt idx="89">
                  <c:v>9.5393620500000007E-9</c:v>
                </c:pt>
                <c:pt idx="90">
                  <c:v>9.6411111640000004E-9</c:v>
                </c:pt>
                <c:pt idx="91">
                  <c:v>1.047878745E-8</c:v>
                </c:pt>
                <c:pt idx="92">
                  <c:v>1.024621789E-8</c:v>
                </c:pt>
                <c:pt idx="93">
                  <c:v>1.065161407E-8</c:v>
                </c:pt>
                <c:pt idx="94">
                  <c:v>1.084227585E-8</c:v>
                </c:pt>
                <c:pt idx="95">
                  <c:v>1.200045862E-8</c:v>
                </c:pt>
                <c:pt idx="96">
                  <c:v>1.209517368E-8</c:v>
                </c:pt>
                <c:pt idx="97">
                  <c:v>1.2351529189999999E-8</c:v>
                </c:pt>
                <c:pt idx="98">
                  <c:v>1.269670557E-8</c:v>
                </c:pt>
                <c:pt idx="99">
                  <c:v>1.4215628680000001E-8</c:v>
                </c:pt>
                <c:pt idx="100">
                  <c:v>1.409525487E-8</c:v>
                </c:pt>
                <c:pt idx="101">
                  <c:v>1.5138642839999999E-8</c:v>
                </c:pt>
                <c:pt idx="102">
                  <c:v>1.595678046E-8</c:v>
                </c:pt>
                <c:pt idx="103">
                  <c:v>1.604812682E-8</c:v>
                </c:pt>
                <c:pt idx="104">
                  <c:v>1.6079678300000001E-8</c:v>
                </c:pt>
                <c:pt idx="105">
                  <c:v>1.8384398399999999E-8</c:v>
                </c:pt>
                <c:pt idx="106">
                  <c:v>1.9054136859999999E-8</c:v>
                </c:pt>
                <c:pt idx="107">
                  <c:v>2.0414884780000001E-8</c:v>
                </c:pt>
                <c:pt idx="108">
                  <c:v>2.0062610340000002E-8</c:v>
                </c:pt>
                <c:pt idx="109">
                  <c:v>2.1654296350000001E-8</c:v>
                </c:pt>
                <c:pt idx="110">
                  <c:v>2.0683581989999999E-8</c:v>
                </c:pt>
                <c:pt idx="111">
                  <c:v>2.1945737509999999E-8</c:v>
                </c:pt>
                <c:pt idx="112">
                  <c:v>2.3188902060000001E-8</c:v>
                </c:pt>
                <c:pt idx="113">
                  <c:v>2.620252342E-8</c:v>
                </c:pt>
                <c:pt idx="114">
                  <c:v>2.7081736549999998E-8</c:v>
                </c:pt>
                <c:pt idx="115">
                  <c:v>2.8897783929999999E-8</c:v>
                </c:pt>
                <c:pt idx="116">
                  <c:v>3.125665951E-8</c:v>
                </c:pt>
                <c:pt idx="117">
                  <c:v>3.1708820930000002E-8</c:v>
                </c:pt>
                <c:pt idx="118">
                  <c:v>3.338857341E-8</c:v>
                </c:pt>
                <c:pt idx="119">
                  <c:v>3.2900175969999999E-8</c:v>
                </c:pt>
                <c:pt idx="120">
                  <c:v>3.6372646190000002E-8</c:v>
                </c:pt>
                <c:pt idx="121">
                  <c:v>3.9111707899999998E-8</c:v>
                </c:pt>
                <c:pt idx="122">
                  <c:v>3.8430589119999998E-8</c:v>
                </c:pt>
                <c:pt idx="123">
                  <c:v>4.02004841E-8</c:v>
                </c:pt>
                <c:pt idx="124">
                  <c:v>4.3413937770000003E-8</c:v>
                </c:pt>
                <c:pt idx="125">
                  <c:v>4.4664827630000002E-8</c:v>
                </c:pt>
                <c:pt idx="126">
                  <c:v>5.0105175789999999E-8</c:v>
                </c:pt>
                <c:pt idx="127">
                  <c:v>5.1906073480000001E-8</c:v>
                </c:pt>
                <c:pt idx="128">
                  <c:v>5.552458168E-8</c:v>
                </c:pt>
                <c:pt idx="129">
                  <c:v>6.0612436180000001E-8</c:v>
                </c:pt>
                <c:pt idx="130">
                  <c:v>6.0677844299999997E-8</c:v>
                </c:pt>
                <c:pt idx="131">
                  <c:v>6.3168392119999998E-8</c:v>
                </c:pt>
                <c:pt idx="132">
                  <c:v>6.7977005309999995E-8</c:v>
                </c:pt>
                <c:pt idx="133">
                  <c:v>7.1842400959999995E-8</c:v>
                </c:pt>
                <c:pt idx="134">
                  <c:v>7.6587055709999994E-8</c:v>
                </c:pt>
                <c:pt idx="135">
                  <c:v>7.7593924729999995E-8</c:v>
                </c:pt>
                <c:pt idx="136">
                  <c:v>8.411192947E-8</c:v>
                </c:pt>
                <c:pt idx="137">
                  <c:v>8.8979743450000005E-8</c:v>
                </c:pt>
                <c:pt idx="138">
                  <c:v>9.48756188E-8</c:v>
                </c:pt>
                <c:pt idx="139">
                  <c:v>9.8666356150000005E-8</c:v>
                </c:pt>
                <c:pt idx="140">
                  <c:v>1.033238726E-7</c:v>
                </c:pt>
                <c:pt idx="141">
                  <c:v>1.1176993E-7</c:v>
                </c:pt>
                <c:pt idx="142">
                  <c:v>1.185836234E-7</c:v>
                </c:pt>
                <c:pt idx="143">
                  <c:v>1.2929706229999999E-7</c:v>
                </c:pt>
                <c:pt idx="144">
                  <c:v>1.371015578E-7</c:v>
                </c:pt>
                <c:pt idx="145">
                  <c:v>1.4374291800000001E-7</c:v>
                </c:pt>
                <c:pt idx="146">
                  <c:v>1.5479787519999999E-7</c:v>
                </c:pt>
                <c:pt idx="147">
                  <c:v>1.5808860270000001E-7</c:v>
                </c:pt>
                <c:pt idx="148">
                  <c:v>1.705752905E-7</c:v>
                </c:pt>
                <c:pt idx="149">
                  <c:v>1.790115183E-7</c:v>
                </c:pt>
                <c:pt idx="150">
                  <c:v>1.923769393E-7</c:v>
                </c:pt>
                <c:pt idx="151">
                  <c:v>2.0696509619999999E-7</c:v>
                </c:pt>
                <c:pt idx="152">
                  <c:v>2.171746031E-7</c:v>
                </c:pt>
                <c:pt idx="153">
                  <c:v>2.2744787429999999E-7</c:v>
                </c:pt>
                <c:pt idx="154">
                  <c:v>2.3813063569999999E-7</c:v>
                </c:pt>
                <c:pt idx="155">
                  <c:v>2.5027298680000002E-7</c:v>
                </c:pt>
                <c:pt idx="156">
                  <c:v>2.7165240940000001E-7</c:v>
                </c:pt>
                <c:pt idx="157">
                  <c:v>2.9129253090000001E-7</c:v>
                </c:pt>
                <c:pt idx="158">
                  <c:v>3.049345785E-7</c:v>
                </c:pt>
                <c:pt idx="159">
                  <c:v>3.2264926599999998E-7</c:v>
                </c:pt>
                <c:pt idx="160">
                  <c:v>3.4648174769999999E-7</c:v>
                </c:pt>
                <c:pt idx="161">
                  <c:v>3.6514859469999998E-7</c:v>
                </c:pt>
                <c:pt idx="162">
                  <c:v>3.8915512100000001E-7</c:v>
                </c:pt>
                <c:pt idx="163">
                  <c:v>4.2214710429999999E-7</c:v>
                </c:pt>
                <c:pt idx="164">
                  <c:v>4.5614421260000001E-7</c:v>
                </c:pt>
                <c:pt idx="165">
                  <c:v>4.8203156410000001E-7</c:v>
                </c:pt>
                <c:pt idx="166">
                  <c:v>5.1749153060000003E-7</c:v>
                </c:pt>
                <c:pt idx="167">
                  <c:v>5.4363349980000001E-7</c:v>
                </c:pt>
                <c:pt idx="168">
                  <c:v>5.9159437779999997E-7</c:v>
                </c:pt>
                <c:pt idx="169">
                  <c:v>6.4729638940000004E-7</c:v>
                </c:pt>
                <c:pt idx="170">
                  <c:v>7.0439271230000003E-7</c:v>
                </c:pt>
                <c:pt idx="171">
                  <c:v>7.8019495469999996E-7</c:v>
                </c:pt>
                <c:pt idx="172">
                  <c:v>8.4735237950000003E-7</c:v>
                </c:pt>
                <c:pt idx="173">
                  <c:v>9.42419009E-7</c:v>
                </c:pt>
                <c:pt idx="174">
                  <c:v>1.0731335829999999E-6</c:v>
                </c:pt>
                <c:pt idx="175">
                  <c:v>1.236736958E-6</c:v>
                </c:pt>
                <c:pt idx="176">
                  <c:v>1.433414521E-6</c:v>
                </c:pt>
                <c:pt idx="177">
                  <c:v>1.722975636E-6</c:v>
                </c:pt>
                <c:pt idx="178">
                  <c:v>2.091823551E-6</c:v>
                </c:pt>
                <c:pt idx="179">
                  <c:v>2.6137360090000001E-6</c:v>
                </c:pt>
                <c:pt idx="180">
                  <c:v>3.3129002829999999E-6</c:v>
                </c:pt>
                <c:pt idx="181">
                  <c:v>4.427386917E-6</c:v>
                </c:pt>
                <c:pt idx="182">
                  <c:v>5.9681587559999998E-6</c:v>
                </c:pt>
                <c:pt idx="183">
                  <c:v>8.3759474759999996E-6</c:v>
                </c:pt>
                <c:pt idx="184">
                  <c:v>1.238951796E-5</c:v>
                </c:pt>
                <c:pt idx="185">
                  <c:v>1.8239906709999999E-5</c:v>
                </c:pt>
                <c:pt idx="186">
                  <c:v>2.4980460639999999E-5</c:v>
                </c:pt>
                <c:pt idx="187">
                  <c:v>3.0596574110000001E-5</c:v>
                </c:pt>
                <c:pt idx="188">
                  <c:v>3.2006084300000003E-5</c:v>
                </c:pt>
                <c:pt idx="189">
                  <c:v>3.015359802E-5</c:v>
                </c:pt>
                <c:pt idx="190">
                  <c:v>2.763485938E-5</c:v>
                </c:pt>
                <c:pt idx="191">
                  <c:v>2.8225136449999999E-5</c:v>
                </c:pt>
                <c:pt idx="192">
                  <c:v>3.1574906969999998E-5</c:v>
                </c:pt>
                <c:pt idx="193">
                  <c:v>3.4887095790000003E-5</c:v>
                </c:pt>
                <c:pt idx="194">
                  <c:v>3.5319306469999997E-5</c:v>
                </c:pt>
                <c:pt idx="195">
                  <c:v>3.212819607E-5</c:v>
                </c:pt>
                <c:pt idx="196">
                  <c:v>2.9121482720000001E-5</c:v>
                </c:pt>
                <c:pt idx="197">
                  <c:v>2.927434627E-5</c:v>
                </c:pt>
                <c:pt idx="198">
                  <c:v>3.236722939E-5</c:v>
                </c:pt>
                <c:pt idx="199">
                  <c:v>3.543640317E-5</c:v>
                </c:pt>
                <c:pt idx="200">
                  <c:v>3.5577575309999999E-5</c:v>
                </c:pt>
                <c:pt idx="201">
                  <c:v>3.2459098429999999E-5</c:v>
                </c:pt>
                <c:pt idx="202">
                  <c:v>2.936168287E-5</c:v>
                </c:pt>
                <c:pt idx="203">
                  <c:v>2.929823843E-5</c:v>
                </c:pt>
                <c:pt idx="204">
                  <c:v>3.220465984E-5</c:v>
                </c:pt>
                <c:pt idx="205">
                  <c:v>3.5016728080000002E-5</c:v>
                </c:pt>
                <c:pt idx="206">
                  <c:v>3.5027058470000002E-5</c:v>
                </c:pt>
                <c:pt idx="207">
                  <c:v>3.1768982819999997E-5</c:v>
                </c:pt>
                <c:pt idx="208">
                  <c:v>2.8157127579999999E-5</c:v>
                </c:pt>
                <c:pt idx="209">
                  <c:v>2.7679764700000002E-5</c:v>
                </c:pt>
                <c:pt idx="210">
                  <c:v>3.0017530649999999E-5</c:v>
                </c:pt>
                <c:pt idx="211">
                  <c:v>3.2076377380000001E-5</c:v>
                </c:pt>
                <c:pt idx="212">
                  <c:v>3.0676180550000002E-5</c:v>
                </c:pt>
                <c:pt idx="213">
                  <c:v>2.500880616E-5</c:v>
                </c:pt>
                <c:pt idx="214">
                  <c:v>1.8071586910000001E-5</c:v>
                </c:pt>
                <c:pt idx="215">
                  <c:v>1.232974249E-5</c:v>
                </c:pt>
                <c:pt idx="216">
                  <c:v>8.4505194209999999E-6</c:v>
                </c:pt>
                <c:pt idx="217">
                  <c:v>6.0058451990000003E-6</c:v>
                </c:pt>
                <c:pt idx="218">
                  <c:v>4.4055211589999998E-6</c:v>
                </c:pt>
                <c:pt idx="219">
                  <c:v>3.4021037180000002E-6</c:v>
                </c:pt>
                <c:pt idx="220">
                  <c:v>2.6360476120000002E-6</c:v>
                </c:pt>
                <c:pt idx="221">
                  <c:v>2.1068751150000002E-6</c:v>
                </c:pt>
                <c:pt idx="222">
                  <c:v>1.71989491E-6</c:v>
                </c:pt>
                <c:pt idx="223">
                  <c:v>1.446949681E-6</c:v>
                </c:pt>
                <c:pt idx="224">
                  <c:v>1.23432803E-6</c:v>
                </c:pt>
                <c:pt idx="225">
                  <c:v>1.070424209E-6</c:v>
                </c:pt>
                <c:pt idx="226">
                  <c:v>9.3110785639999996E-7</c:v>
                </c:pt>
                <c:pt idx="227">
                  <c:v>8.5342835260000001E-7</c:v>
                </c:pt>
                <c:pt idx="228">
                  <c:v>7.702778617E-7</c:v>
                </c:pt>
                <c:pt idx="229">
                  <c:v>7.0149716380000002E-7</c:v>
                </c:pt>
                <c:pt idx="230">
                  <c:v>6.4879468279999998E-7</c:v>
                </c:pt>
                <c:pt idx="231">
                  <c:v>5.9461423340000004E-7</c:v>
                </c:pt>
                <c:pt idx="232">
                  <c:v>5.5037880130000004E-7</c:v>
                </c:pt>
                <c:pt idx="233">
                  <c:v>5.1851263040000005E-7</c:v>
                </c:pt>
                <c:pt idx="234">
                  <c:v>4.8781718660000002E-7</c:v>
                </c:pt>
                <c:pt idx="235">
                  <c:v>4.494608175E-7</c:v>
                </c:pt>
                <c:pt idx="236">
                  <c:v>4.1916923889999998E-7</c:v>
                </c:pt>
                <c:pt idx="237">
                  <c:v>3.9123592510000001E-7</c:v>
                </c:pt>
                <c:pt idx="238">
                  <c:v>3.697642775E-7</c:v>
                </c:pt>
                <c:pt idx="239">
                  <c:v>3.4071606430000002E-7</c:v>
                </c:pt>
                <c:pt idx="240">
                  <c:v>3.2204422829999999E-7</c:v>
                </c:pt>
                <c:pt idx="241">
                  <c:v>3.0853596139999998E-7</c:v>
                </c:pt>
                <c:pt idx="242">
                  <c:v>2.8599726370000001E-7</c:v>
                </c:pt>
                <c:pt idx="243">
                  <c:v>2.6895411969999999E-7</c:v>
                </c:pt>
                <c:pt idx="244">
                  <c:v>2.5254798289999999E-7</c:v>
                </c:pt>
                <c:pt idx="245">
                  <c:v>2.3870912589999998E-7</c:v>
                </c:pt>
                <c:pt idx="246">
                  <c:v>2.2175939470000001E-7</c:v>
                </c:pt>
                <c:pt idx="247">
                  <c:v>2.1357726950000001E-7</c:v>
                </c:pt>
                <c:pt idx="248">
                  <c:v>1.9720841839999999E-7</c:v>
                </c:pt>
                <c:pt idx="249">
                  <c:v>1.851296739E-7</c:v>
                </c:pt>
                <c:pt idx="250">
                  <c:v>1.7838156150000001E-7</c:v>
                </c:pt>
                <c:pt idx="251">
                  <c:v>1.6652945590000001E-7</c:v>
                </c:pt>
                <c:pt idx="252">
                  <c:v>1.578993072E-7</c:v>
                </c:pt>
                <c:pt idx="253">
                  <c:v>1.475866782E-7</c:v>
                </c:pt>
                <c:pt idx="254">
                  <c:v>1.410309578E-7</c:v>
                </c:pt>
                <c:pt idx="255">
                  <c:v>1.3501956930000001E-7</c:v>
                </c:pt>
                <c:pt idx="256">
                  <c:v>1.217917097E-7</c:v>
                </c:pt>
                <c:pt idx="257">
                  <c:v>1.192216802E-7</c:v>
                </c:pt>
                <c:pt idx="258">
                  <c:v>1.1143839970000001E-7</c:v>
                </c:pt>
                <c:pt idx="259">
                  <c:v>1.05379527E-7</c:v>
                </c:pt>
                <c:pt idx="260">
                  <c:v>1.0095942789999999E-7</c:v>
                </c:pt>
                <c:pt idx="261">
                  <c:v>9.4853245599999995E-8</c:v>
                </c:pt>
                <c:pt idx="262">
                  <c:v>8.4956614759999995E-8</c:v>
                </c:pt>
                <c:pt idx="263">
                  <c:v>8.1611779490000006E-8</c:v>
                </c:pt>
                <c:pt idx="264">
                  <c:v>7.7329668559999996E-8</c:v>
                </c:pt>
                <c:pt idx="265">
                  <c:v>7.3612234390000001E-8</c:v>
                </c:pt>
                <c:pt idx="266">
                  <c:v>7.1676477199999999E-8</c:v>
                </c:pt>
                <c:pt idx="267">
                  <c:v>6.4377840329999997E-8</c:v>
                </c:pt>
                <c:pt idx="268">
                  <c:v>6.3945439070000006E-8</c:v>
                </c:pt>
                <c:pt idx="269">
                  <c:v>5.9114478719999998E-8</c:v>
                </c:pt>
                <c:pt idx="270">
                  <c:v>5.7322607409999999E-8</c:v>
                </c:pt>
                <c:pt idx="271">
                  <c:v>5.5009030580000003E-8</c:v>
                </c:pt>
                <c:pt idx="272">
                  <c:v>4.8942613499999998E-8</c:v>
                </c:pt>
                <c:pt idx="273">
                  <c:v>4.7351474329999997E-8</c:v>
                </c:pt>
                <c:pt idx="274">
                  <c:v>4.549107242E-8</c:v>
                </c:pt>
                <c:pt idx="275">
                  <c:v>4.2726244299999998E-8</c:v>
                </c:pt>
                <c:pt idx="276">
                  <c:v>4.0495383879999998E-8</c:v>
                </c:pt>
                <c:pt idx="277">
                  <c:v>3.9108447609999997E-8</c:v>
                </c:pt>
                <c:pt idx="278">
                  <c:v>3.739520384E-8</c:v>
                </c:pt>
                <c:pt idx="279">
                  <c:v>3.3198205039999999E-8</c:v>
                </c:pt>
                <c:pt idx="280">
                  <c:v>3.1653203140000002E-8</c:v>
                </c:pt>
                <c:pt idx="281">
                  <c:v>3.0723147460000003E-8</c:v>
                </c:pt>
                <c:pt idx="282">
                  <c:v>2.9027285719999999E-8</c:v>
                </c:pt>
                <c:pt idx="283">
                  <c:v>2.7093518850000001E-8</c:v>
                </c:pt>
                <c:pt idx="284">
                  <c:v>2.5244212170000001E-8</c:v>
                </c:pt>
                <c:pt idx="285">
                  <c:v>2.3403938900000001E-8</c:v>
                </c:pt>
                <c:pt idx="286">
                  <c:v>2.3516397580000002E-8</c:v>
                </c:pt>
                <c:pt idx="287">
                  <c:v>2.2303177000000001E-8</c:v>
                </c:pt>
                <c:pt idx="288">
                  <c:v>2.197588231E-8</c:v>
                </c:pt>
                <c:pt idx="289">
                  <c:v>2.102347315E-8</c:v>
                </c:pt>
                <c:pt idx="290">
                  <c:v>2.064738385E-8</c:v>
                </c:pt>
                <c:pt idx="291">
                  <c:v>2.0507056380000001E-8</c:v>
                </c:pt>
                <c:pt idx="292">
                  <c:v>1.9362541399999999E-8</c:v>
                </c:pt>
                <c:pt idx="293">
                  <c:v>1.7158063609999999E-8</c:v>
                </c:pt>
                <c:pt idx="294">
                  <c:v>1.6343881080000001E-8</c:v>
                </c:pt>
                <c:pt idx="295">
                  <c:v>1.509467496E-8</c:v>
                </c:pt>
                <c:pt idx="296">
                  <c:v>1.554025207E-8</c:v>
                </c:pt>
                <c:pt idx="297">
                  <c:v>1.4101899700000001E-8</c:v>
                </c:pt>
                <c:pt idx="298">
                  <c:v>1.2676738999999999E-8</c:v>
                </c:pt>
                <c:pt idx="299">
                  <c:v>1.2927169339999999E-8</c:v>
                </c:pt>
                <c:pt idx="300">
                  <c:v>1.3774428000000001E-8</c:v>
                </c:pt>
                <c:pt idx="301">
                  <c:v>1.20835257E-8</c:v>
                </c:pt>
                <c:pt idx="302">
                  <c:v>1.1742378260000001E-8</c:v>
                </c:pt>
                <c:pt idx="303">
                  <c:v>1.118095224E-8</c:v>
                </c:pt>
                <c:pt idx="304">
                  <c:v>1.1065756350000001E-8</c:v>
                </c:pt>
                <c:pt idx="305">
                  <c:v>9.9566498719999995E-9</c:v>
                </c:pt>
                <c:pt idx="306">
                  <c:v>9.794111828E-9</c:v>
                </c:pt>
                <c:pt idx="307">
                  <c:v>9.4378930799999992E-9</c:v>
                </c:pt>
                <c:pt idx="308">
                  <c:v>9.2986188259999992E-9</c:v>
                </c:pt>
                <c:pt idx="309">
                  <c:v>9.832175236E-9</c:v>
                </c:pt>
                <c:pt idx="310">
                  <c:v>1.019159386E-8</c:v>
                </c:pt>
                <c:pt idx="311">
                  <c:v>9.4431505379999996E-9</c:v>
                </c:pt>
                <c:pt idx="312">
                  <c:v>9.3237803410000003E-9</c:v>
                </c:pt>
                <c:pt idx="313">
                  <c:v>7.4186690050000004E-9</c:v>
                </c:pt>
                <c:pt idx="314">
                  <c:v>8.6421959550000001E-9</c:v>
                </c:pt>
                <c:pt idx="315">
                  <c:v>7.8144437220000005E-9</c:v>
                </c:pt>
                <c:pt idx="316">
                  <c:v>7.3202565069999996E-9</c:v>
                </c:pt>
                <c:pt idx="317">
                  <c:v>7.4265569610000003E-9</c:v>
                </c:pt>
                <c:pt idx="318">
                  <c:v>5.92231181E-9</c:v>
                </c:pt>
                <c:pt idx="319">
                  <c:v>7.0183402650000002E-9</c:v>
                </c:pt>
                <c:pt idx="320">
                  <c:v>6.3806020649999997E-9</c:v>
                </c:pt>
                <c:pt idx="321">
                  <c:v>6.6710869629999997E-9</c:v>
                </c:pt>
                <c:pt idx="322">
                  <c:v>6.1515646440000004E-9</c:v>
                </c:pt>
                <c:pt idx="323">
                  <c:v>5.9780608440000001E-9</c:v>
                </c:pt>
                <c:pt idx="324">
                  <c:v>5.3342102099999998E-9</c:v>
                </c:pt>
                <c:pt idx="325">
                  <c:v>5.3047616060000004E-9</c:v>
                </c:pt>
                <c:pt idx="326">
                  <c:v>4.9988900629999998E-9</c:v>
                </c:pt>
                <c:pt idx="327">
                  <c:v>5.3641927650000001E-9</c:v>
                </c:pt>
                <c:pt idx="328">
                  <c:v>5.015641157E-9</c:v>
                </c:pt>
                <c:pt idx="329">
                  <c:v>4.3904266079999998E-9</c:v>
                </c:pt>
                <c:pt idx="330">
                  <c:v>5.0117441549999999E-9</c:v>
                </c:pt>
                <c:pt idx="331">
                  <c:v>4.4378052480000003E-9</c:v>
                </c:pt>
                <c:pt idx="332">
                  <c:v>4.795723417E-9</c:v>
                </c:pt>
                <c:pt idx="333">
                  <c:v>4.2374051160000002E-9</c:v>
                </c:pt>
                <c:pt idx="334">
                  <c:v>3.731822087E-9</c:v>
                </c:pt>
                <c:pt idx="335">
                  <c:v>4.2717842529999996E-9</c:v>
                </c:pt>
                <c:pt idx="336">
                  <c:v>3.7165255239999999E-9</c:v>
                </c:pt>
                <c:pt idx="337">
                  <c:v>3.7586418740000002E-9</c:v>
                </c:pt>
                <c:pt idx="338">
                  <c:v>3.7240806299999999E-9</c:v>
                </c:pt>
                <c:pt idx="339">
                  <c:v>3.8134492379999999E-9</c:v>
                </c:pt>
                <c:pt idx="340">
                  <c:v>3.7579465819999998E-9</c:v>
                </c:pt>
                <c:pt idx="341">
                  <c:v>3.8162389390000001E-9</c:v>
                </c:pt>
                <c:pt idx="342">
                  <c:v>3.0579499000000001E-9</c:v>
                </c:pt>
                <c:pt idx="343">
                  <c:v>3.4331011739999999E-9</c:v>
                </c:pt>
                <c:pt idx="344">
                  <c:v>3.3068577299999999E-9</c:v>
                </c:pt>
                <c:pt idx="345">
                  <c:v>3.2471011599999999E-9</c:v>
                </c:pt>
                <c:pt idx="346">
                  <c:v>3.494447289E-9</c:v>
                </c:pt>
                <c:pt idx="347">
                  <c:v>2.9830248979999999E-9</c:v>
                </c:pt>
                <c:pt idx="348">
                  <c:v>3.4732735960000001E-9</c:v>
                </c:pt>
                <c:pt idx="349">
                  <c:v>3.8740343939999998E-9</c:v>
                </c:pt>
                <c:pt idx="350">
                  <c:v>3.616357394E-9</c:v>
                </c:pt>
                <c:pt idx="351">
                  <c:v>3.2300557089999999E-9</c:v>
                </c:pt>
                <c:pt idx="352">
                  <c:v>3.2432736659999999E-9</c:v>
                </c:pt>
                <c:pt idx="353">
                  <c:v>3.024348685E-9</c:v>
                </c:pt>
                <c:pt idx="354">
                  <c:v>3.087599274E-9</c:v>
                </c:pt>
                <c:pt idx="355">
                  <c:v>2.839646143E-9</c:v>
                </c:pt>
                <c:pt idx="356">
                  <c:v>2.744224516E-9</c:v>
                </c:pt>
                <c:pt idx="357">
                  <c:v>2.6343190660000001E-9</c:v>
                </c:pt>
                <c:pt idx="358">
                  <c:v>2.8830418289999999E-9</c:v>
                </c:pt>
                <c:pt idx="359">
                  <c:v>2.9316805110000001E-9</c:v>
                </c:pt>
                <c:pt idx="360">
                  <c:v>2.654562306E-9</c:v>
                </c:pt>
                <c:pt idx="361">
                  <c:v>2.7406255009999998E-9</c:v>
                </c:pt>
                <c:pt idx="362">
                  <c:v>2.7447668879999999E-9</c:v>
                </c:pt>
                <c:pt idx="363">
                  <c:v>2.7477124080000001E-9</c:v>
                </c:pt>
                <c:pt idx="364">
                  <c:v>2.8772400469999999E-9</c:v>
                </c:pt>
                <c:pt idx="365">
                  <c:v>2.8524717939999999E-9</c:v>
                </c:pt>
                <c:pt idx="366">
                  <c:v>3.0146126690000002E-9</c:v>
                </c:pt>
                <c:pt idx="367">
                  <c:v>2.2144653850000001E-9</c:v>
                </c:pt>
                <c:pt idx="368">
                  <c:v>2.936907647E-9</c:v>
                </c:pt>
                <c:pt idx="369">
                  <c:v>2.829073218E-9</c:v>
                </c:pt>
                <c:pt idx="370">
                  <c:v>2.4384438119999998E-9</c:v>
                </c:pt>
                <c:pt idx="371">
                  <c:v>2.2370154590000001E-9</c:v>
                </c:pt>
                <c:pt idx="372">
                  <c:v>2.5264933570000001E-9</c:v>
                </c:pt>
                <c:pt idx="373">
                  <c:v>2.5531113810000002E-9</c:v>
                </c:pt>
                <c:pt idx="374">
                  <c:v>1.825580816E-9</c:v>
                </c:pt>
                <c:pt idx="375">
                  <c:v>1.9139865750000001E-9</c:v>
                </c:pt>
                <c:pt idx="376">
                  <c:v>2.1058759289999999E-9</c:v>
                </c:pt>
                <c:pt idx="377">
                  <c:v>2.1642333290000001E-9</c:v>
                </c:pt>
                <c:pt idx="378">
                  <c:v>2.283692417E-9</c:v>
                </c:pt>
                <c:pt idx="379">
                  <c:v>2.6945642659999999E-9</c:v>
                </c:pt>
                <c:pt idx="380">
                  <c:v>2.2119581709999999E-9</c:v>
                </c:pt>
                <c:pt idx="381">
                  <c:v>2.117817588E-9</c:v>
                </c:pt>
                <c:pt idx="382">
                  <c:v>2.3150744759999999E-9</c:v>
                </c:pt>
                <c:pt idx="383">
                  <c:v>2.374150376E-9</c:v>
                </c:pt>
                <c:pt idx="384">
                  <c:v>1.8447597030000001E-9</c:v>
                </c:pt>
                <c:pt idx="385">
                  <c:v>1.9917745800000002E-9</c:v>
                </c:pt>
                <c:pt idx="386">
                  <c:v>1.8383725290000001E-9</c:v>
                </c:pt>
                <c:pt idx="387">
                  <c:v>2.2403113200000002E-9</c:v>
                </c:pt>
                <c:pt idx="388">
                  <c:v>2.053885303E-9</c:v>
                </c:pt>
                <c:pt idx="389">
                  <c:v>1.822548436E-9</c:v>
                </c:pt>
                <c:pt idx="390">
                  <c:v>1.853309541E-9</c:v>
                </c:pt>
                <c:pt idx="391">
                  <c:v>1.736077354E-9</c:v>
                </c:pt>
                <c:pt idx="392">
                  <c:v>1.8414124040000001E-9</c:v>
                </c:pt>
                <c:pt idx="393">
                  <c:v>1.7952023110000001E-9</c:v>
                </c:pt>
                <c:pt idx="394">
                  <c:v>1.767678241E-9</c:v>
                </c:pt>
                <c:pt idx="395">
                  <c:v>1.346588715E-9</c:v>
                </c:pt>
                <c:pt idx="396">
                  <c:v>1.5316700190000001E-9</c:v>
                </c:pt>
                <c:pt idx="397">
                  <c:v>1.6754289550000001E-9</c:v>
                </c:pt>
                <c:pt idx="398">
                  <c:v>1.2717675570000001E-9</c:v>
                </c:pt>
                <c:pt idx="399">
                  <c:v>1.544583377E-9</c:v>
                </c:pt>
              </c:numCache>
            </c:numRef>
          </c:yVal>
          <c:smooth val="1"/>
          <c:extLst>
            <c:ext xmlns:c16="http://schemas.microsoft.com/office/drawing/2014/chart" uri="{C3380CC4-5D6E-409C-BE32-E72D297353CC}">
              <c16:uniqueId val="{00000006-1163-4A8C-9E1E-834BC39EBC02}"/>
            </c:ext>
          </c:extLst>
        </c:ser>
        <c:ser>
          <c:idx val="1"/>
          <c:order val="7"/>
          <c:spPr>
            <a:ln w="19050" cap="rnd">
              <a:solidFill>
                <a:schemeClr val="accent2"/>
              </a:solidFill>
              <a:round/>
            </a:ln>
            <a:effectLst/>
          </c:spPr>
          <c:marker>
            <c:symbol val="none"/>
          </c:marker>
          <c:xVal>
            <c:numRef>
              <c:f>'Step 3mm'!$C$2:$C$401</c:f>
              <c:numCache>
                <c:formatCode>General</c:formatCode>
                <c:ptCount val="400"/>
                <c:pt idx="0">
                  <c:v>9.6749999999999989</c:v>
                </c:pt>
                <c:pt idx="1">
                  <c:v>9.6249999999999982</c:v>
                </c:pt>
                <c:pt idx="2">
                  <c:v>9.5749999999999975</c:v>
                </c:pt>
                <c:pt idx="3">
                  <c:v>9.5249999999999968</c:v>
                </c:pt>
                <c:pt idx="4">
                  <c:v>9.4749999999999961</c:v>
                </c:pt>
                <c:pt idx="5">
                  <c:v>9.4249999999999954</c:v>
                </c:pt>
                <c:pt idx="6">
                  <c:v>9.3749999999999947</c:v>
                </c:pt>
                <c:pt idx="7">
                  <c:v>9.324999999999994</c:v>
                </c:pt>
                <c:pt idx="8">
                  <c:v>9.2749999999999932</c:v>
                </c:pt>
                <c:pt idx="9">
                  <c:v>9.2249999999999925</c:v>
                </c:pt>
                <c:pt idx="10">
                  <c:v>9.1749999999999918</c:v>
                </c:pt>
                <c:pt idx="11">
                  <c:v>9.1249999999999911</c:v>
                </c:pt>
                <c:pt idx="12">
                  <c:v>9.0749999999999904</c:v>
                </c:pt>
                <c:pt idx="13">
                  <c:v>9.0249999999999897</c:v>
                </c:pt>
                <c:pt idx="14">
                  <c:v>8.974999999999989</c:v>
                </c:pt>
                <c:pt idx="15">
                  <c:v>8.9249999999999883</c:v>
                </c:pt>
                <c:pt idx="16">
                  <c:v>8.8749999999999876</c:v>
                </c:pt>
                <c:pt idx="17">
                  <c:v>8.8249999999999869</c:v>
                </c:pt>
                <c:pt idx="18">
                  <c:v>8.7749999999999861</c:v>
                </c:pt>
                <c:pt idx="19">
                  <c:v>8.7249999999999854</c:v>
                </c:pt>
                <c:pt idx="20">
                  <c:v>8.6749999999999847</c:v>
                </c:pt>
                <c:pt idx="21">
                  <c:v>8.624999999999984</c:v>
                </c:pt>
                <c:pt idx="22">
                  <c:v>8.5749999999999833</c:v>
                </c:pt>
                <c:pt idx="23">
                  <c:v>8.5249999999999826</c:v>
                </c:pt>
                <c:pt idx="24">
                  <c:v>8.4749999999999819</c:v>
                </c:pt>
                <c:pt idx="25">
                  <c:v>8.4249999999999812</c:v>
                </c:pt>
                <c:pt idx="26">
                  <c:v>8.3749999999999805</c:v>
                </c:pt>
                <c:pt idx="27">
                  <c:v>8.3249999999999797</c:v>
                </c:pt>
                <c:pt idx="28">
                  <c:v>8.274999999999979</c:v>
                </c:pt>
                <c:pt idx="29">
                  <c:v>8.2249999999999783</c:v>
                </c:pt>
                <c:pt idx="30">
                  <c:v>8.1749999999999776</c:v>
                </c:pt>
                <c:pt idx="31">
                  <c:v>8.1249999999999769</c:v>
                </c:pt>
                <c:pt idx="32">
                  <c:v>8.0749999999999762</c:v>
                </c:pt>
                <c:pt idx="33">
                  <c:v>8.0249999999999755</c:v>
                </c:pt>
                <c:pt idx="34">
                  <c:v>7.9749999999999757</c:v>
                </c:pt>
                <c:pt idx="35">
                  <c:v>7.924999999999975</c:v>
                </c:pt>
                <c:pt idx="36">
                  <c:v>7.8749999999999742</c:v>
                </c:pt>
                <c:pt idx="37">
                  <c:v>7.8249999999999735</c:v>
                </c:pt>
                <c:pt idx="38">
                  <c:v>7.7749999999999728</c:v>
                </c:pt>
                <c:pt idx="39">
                  <c:v>7.7249999999999721</c:v>
                </c:pt>
                <c:pt idx="40">
                  <c:v>7.6749999999999723</c:v>
                </c:pt>
                <c:pt idx="41">
                  <c:v>7.6249999999999725</c:v>
                </c:pt>
                <c:pt idx="42">
                  <c:v>7.5749999999999726</c:v>
                </c:pt>
                <c:pt idx="43">
                  <c:v>7.5249999999999728</c:v>
                </c:pt>
                <c:pt idx="44">
                  <c:v>7.474999999999973</c:v>
                </c:pt>
                <c:pt idx="45">
                  <c:v>7.4249999999999732</c:v>
                </c:pt>
                <c:pt idx="46">
                  <c:v>7.3749999999999734</c:v>
                </c:pt>
                <c:pt idx="47">
                  <c:v>7.3249999999999735</c:v>
                </c:pt>
                <c:pt idx="48">
                  <c:v>7.2749999999999737</c:v>
                </c:pt>
                <c:pt idx="49">
                  <c:v>7.2249999999999739</c:v>
                </c:pt>
                <c:pt idx="50">
                  <c:v>7.1749999999999741</c:v>
                </c:pt>
                <c:pt idx="51">
                  <c:v>7.1249999999999742</c:v>
                </c:pt>
                <c:pt idx="52">
                  <c:v>7.0749999999999744</c:v>
                </c:pt>
                <c:pt idx="53">
                  <c:v>7.0249999999999746</c:v>
                </c:pt>
                <c:pt idx="54">
                  <c:v>6.9749999999999748</c:v>
                </c:pt>
                <c:pt idx="55">
                  <c:v>6.924999999999975</c:v>
                </c:pt>
                <c:pt idx="56">
                  <c:v>6.8749999999999751</c:v>
                </c:pt>
                <c:pt idx="57">
                  <c:v>6.8249999999999753</c:v>
                </c:pt>
                <c:pt idx="58">
                  <c:v>6.7749999999999755</c:v>
                </c:pt>
                <c:pt idx="59">
                  <c:v>6.7249999999999757</c:v>
                </c:pt>
                <c:pt idx="60">
                  <c:v>6.6749999999999758</c:v>
                </c:pt>
                <c:pt idx="61">
                  <c:v>6.624999999999976</c:v>
                </c:pt>
                <c:pt idx="62">
                  <c:v>6.5749999999999762</c:v>
                </c:pt>
                <c:pt idx="63">
                  <c:v>6.5249999999999764</c:v>
                </c:pt>
                <c:pt idx="64">
                  <c:v>6.4749999999999766</c:v>
                </c:pt>
                <c:pt idx="65">
                  <c:v>6.4249999999999767</c:v>
                </c:pt>
                <c:pt idx="66">
                  <c:v>6.3749999999999769</c:v>
                </c:pt>
                <c:pt idx="67">
                  <c:v>6.3249999999999771</c:v>
                </c:pt>
                <c:pt idx="68">
                  <c:v>6.2749999999999773</c:v>
                </c:pt>
                <c:pt idx="69">
                  <c:v>6.2249999999999774</c:v>
                </c:pt>
                <c:pt idx="70">
                  <c:v>6.1749999999999776</c:v>
                </c:pt>
                <c:pt idx="71">
                  <c:v>6.1249999999999778</c:v>
                </c:pt>
                <c:pt idx="72">
                  <c:v>6.074999999999978</c:v>
                </c:pt>
                <c:pt idx="73">
                  <c:v>6.0249999999999782</c:v>
                </c:pt>
                <c:pt idx="74">
                  <c:v>5.9749999999999783</c:v>
                </c:pt>
                <c:pt idx="75">
                  <c:v>5.9249999999999785</c:v>
                </c:pt>
                <c:pt idx="76">
                  <c:v>5.8749999999999787</c:v>
                </c:pt>
                <c:pt idx="77">
                  <c:v>5.8249999999999789</c:v>
                </c:pt>
                <c:pt idx="78">
                  <c:v>5.774999999999979</c:v>
                </c:pt>
                <c:pt idx="79">
                  <c:v>5.7249999999999792</c:v>
                </c:pt>
                <c:pt idx="80">
                  <c:v>5.6749999999999794</c:v>
                </c:pt>
                <c:pt idx="81">
                  <c:v>5.6249999999999796</c:v>
                </c:pt>
                <c:pt idx="82">
                  <c:v>5.5749999999999797</c:v>
                </c:pt>
                <c:pt idx="83">
                  <c:v>5.5249999999999799</c:v>
                </c:pt>
                <c:pt idx="84">
                  <c:v>5.4749999999999801</c:v>
                </c:pt>
                <c:pt idx="85">
                  <c:v>5.4249999999999803</c:v>
                </c:pt>
                <c:pt idx="86">
                  <c:v>5.3749999999999805</c:v>
                </c:pt>
                <c:pt idx="87">
                  <c:v>5.3249999999999806</c:v>
                </c:pt>
                <c:pt idx="88">
                  <c:v>5.2749999999999808</c:v>
                </c:pt>
                <c:pt idx="89">
                  <c:v>5.224999999999981</c:v>
                </c:pt>
                <c:pt idx="90">
                  <c:v>5.1749999999999812</c:v>
                </c:pt>
                <c:pt idx="91">
                  <c:v>5.1249999999999813</c:v>
                </c:pt>
                <c:pt idx="92">
                  <c:v>5.0749999999999815</c:v>
                </c:pt>
                <c:pt idx="93">
                  <c:v>5.0249999999999817</c:v>
                </c:pt>
                <c:pt idx="94">
                  <c:v>4.9749999999999819</c:v>
                </c:pt>
                <c:pt idx="95">
                  <c:v>4.9249999999999821</c:v>
                </c:pt>
                <c:pt idx="96">
                  <c:v>4.8749999999999822</c:v>
                </c:pt>
                <c:pt idx="97">
                  <c:v>4.8249999999999824</c:v>
                </c:pt>
                <c:pt idx="98">
                  <c:v>4.7749999999999826</c:v>
                </c:pt>
                <c:pt idx="99">
                  <c:v>4.7249999999999828</c:v>
                </c:pt>
                <c:pt idx="100">
                  <c:v>4.6749999999999829</c:v>
                </c:pt>
                <c:pt idx="101">
                  <c:v>4.6249999999999831</c:v>
                </c:pt>
                <c:pt idx="102">
                  <c:v>4.5749999999999833</c:v>
                </c:pt>
                <c:pt idx="103">
                  <c:v>4.5249999999999835</c:v>
                </c:pt>
                <c:pt idx="104">
                  <c:v>4.4749999999999837</c:v>
                </c:pt>
                <c:pt idx="105">
                  <c:v>4.4249999999999838</c:v>
                </c:pt>
                <c:pt idx="106">
                  <c:v>4.374999999999984</c:v>
                </c:pt>
                <c:pt idx="107">
                  <c:v>4.3249999999999842</c:v>
                </c:pt>
                <c:pt idx="108">
                  <c:v>4.2749999999999844</c:v>
                </c:pt>
                <c:pt idx="109">
                  <c:v>4.2249999999999845</c:v>
                </c:pt>
                <c:pt idx="110">
                  <c:v>4.1749999999999847</c:v>
                </c:pt>
                <c:pt idx="111">
                  <c:v>4.1249999999999849</c:v>
                </c:pt>
                <c:pt idx="112">
                  <c:v>4.0749999999999851</c:v>
                </c:pt>
                <c:pt idx="113">
                  <c:v>4.0249999999999853</c:v>
                </c:pt>
                <c:pt idx="114">
                  <c:v>3.9749999999999854</c:v>
                </c:pt>
                <c:pt idx="115">
                  <c:v>3.9249999999999856</c:v>
                </c:pt>
                <c:pt idx="116">
                  <c:v>3.8749999999999858</c:v>
                </c:pt>
                <c:pt idx="117">
                  <c:v>3.824999999999986</c:v>
                </c:pt>
                <c:pt idx="118">
                  <c:v>3.7749999999999861</c:v>
                </c:pt>
                <c:pt idx="119">
                  <c:v>3.7249999999999863</c:v>
                </c:pt>
                <c:pt idx="120">
                  <c:v>3.6749999999999865</c:v>
                </c:pt>
                <c:pt idx="121">
                  <c:v>3.6249999999999867</c:v>
                </c:pt>
                <c:pt idx="122">
                  <c:v>3.5749999999999869</c:v>
                </c:pt>
                <c:pt idx="123">
                  <c:v>3.524999999999987</c:v>
                </c:pt>
                <c:pt idx="124">
                  <c:v>3.4749999999999872</c:v>
                </c:pt>
                <c:pt idx="125">
                  <c:v>3.4249999999999874</c:v>
                </c:pt>
                <c:pt idx="126">
                  <c:v>3.3749999999999876</c:v>
                </c:pt>
                <c:pt idx="127">
                  <c:v>3.3249999999999877</c:v>
                </c:pt>
                <c:pt idx="128">
                  <c:v>3.2749999999999879</c:v>
                </c:pt>
                <c:pt idx="129">
                  <c:v>3.2249999999999881</c:v>
                </c:pt>
                <c:pt idx="130">
                  <c:v>3.1749999999999883</c:v>
                </c:pt>
                <c:pt idx="131">
                  <c:v>3.1249999999999885</c:v>
                </c:pt>
                <c:pt idx="132">
                  <c:v>3.0749999999999886</c:v>
                </c:pt>
                <c:pt idx="133">
                  <c:v>3.0249999999999888</c:v>
                </c:pt>
                <c:pt idx="134">
                  <c:v>2.974999999999989</c:v>
                </c:pt>
                <c:pt idx="135">
                  <c:v>2.9249999999999892</c:v>
                </c:pt>
                <c:pt idx="136">
                  <c:v>2.8749999999999893</c:v>
                </c:pt>
                <c:pt idx="137">
                  <c:v>2.8249999999999895</c:v>
                </c:pt>
                <c:pt idx="138">
                  <c:v>2.7749999999999897</c:v>
                </c:pt>
                <c:pt idx="139">
                  <c:v>2.7249999999999899</c:v>
                </c:pt>
                <c:pt idx="140">
                  <c:v>2.6749999999999901</c:v>
                </c:pt>
                <c:pt idx="141">
                  <c:v>2.6249999999999902</c:v>
                </c:pt>
                <c:pt idx="142">
                  <c:v>2.5749999999999904</c:v>
                </c:pt>
                <c:pt idx="143">
                  <c:v>2.5249999999999906</c:v>
                </c:pt>
                <c:pt idx="144">
                  <c:v>2.4749999999999908</c:v>
                </c:pt>
                <c:pt idx="145">
                  <c:v>2.4249999999999909</c:v>
                </c:pt>
                <c:pt idx="146">
                  <c:v>2.3749999999999911</c:v>
                </c:pt>
                <c:pt idx="147">
                  <c:v>2.3249999999999913</c:v>
                </c:pt>
                <c:pt idx="148">
                  <c:v>2.2749999999999915</c:v>
                </c:pt>
                <c:pt idx="149">
                  <c:v>2.2249999999999917</c:v>
                </c:pt>
                <c:pt idx="150">
                  <c:v>2.1749999999999918</c:v>
                </c:pt>
                <c:pt idx="151">
                  <c:v>2.124999999999992</c:v>
                </c:pt>
                <c:pt idx="152">
                  <c:v>2.0749999999999922</c:v>
                </c:pt>
                <c:pt idx="153">
                  <c:v>2.0249999999999924</c:v>
                </c:pt>
                <c:pt idx="154">
                  <c:v>1.9749999999999923</c:v>
                </c:pt>
                <c:pt idx="155">
                  <c:v>1.9249999999999925</c:v>
                </c:pt>
                <c:pt idx="156">
                  <c:v>1.8749999999999927</c:v>
                </c:pt>
                <c:pt idx="157">
                  <c:v>1.8249999999999929</c:v>
                </c:pt>
                <c:pt idx="158">
                  <c:v>1.774999999999993</c:v>
                </c:pt>
                <c:pt idx="159">
                  <c:v>1.7249999999999932</c:v>
                </c:pt>
                <c:pt idx="160">
                  <c:v>1.6749999999999932</c:v>
                </c:pt>
                <c:pt idx="161">
                  <c:v>1.6249999999999931</c:v>
                </c:pt>
                <c:pt idx="162">
                  <c:v>1.5749999999999931</c:v>
                </c:pt>
                <c:pt idx="163">
                  <c:v>1.524999999999993</c:v>
                </c:pt>
                <c:pt idx="164">
                  <c:v>1.474999999999993</c:v>
                </c:pt>
                <c:pt idx="165">
                  <c:v>1.4249999999999929</c:v>
                </c:pt>
                <c:pt idx="166">
                  <c:v>1.3749999999999929</c:v>
                </c:pt>
                <c:pt idx="167">
                  <c:v>1.3249999999999929</c:v>
                </c:pt>
                <c:pt idx="168">
                  <c:v>1.2749999999999928</c:v>
                </c:pt>
                <c:pt idx="169">
                  <c:v>1.2249999999999928</c:v>
                </c:pt>
                <c:pt idx="170">
                  <c:v>1.1749999999999927</c:v>
                </c:pt>
                <c:pt idx="171">
                  <c:v>1.1249999999999927</c:v>
                </c:pt>
                <c:pt idx="172">
                  <c:v>1.0749999999999926</c:v>
                </c:pt>
                <c:pt idx="173">
                  <c:v>1.0249999999999926</c:v>
                </c:pt>
                <c:pt idx="174">
                  <c:v>0.97499999999999254</c:v>
                </c:pt>
                <c:pt idx="175">
                  <c:v>0.92499999999999249</c:v>
                </c:pt>
                <c:pt idx="176">
                  <c:v>0.87499999999999245</c:v>
                </c:pt>
                <c:pt idx="177">
                  <c:v>0.82499999999999241</c:v>
                </c:pt>
                <c:pt idx="178">
                  <c:v>0.77499999999999236</c:v>
                </c:pt>
                <c:pt idx="179">
                  <c:v>0.72499999999999232</c:v>
                </c:pt>
                <c:pt idx="180">
                  <c:v>0.67499999999999227</c:v>
                </c:pt>
                <c:pt idx="181">
                  <c:v>0.62499999999999223</c:v>
                </c:pt>
                <c:pt idx="182">
                  <c:v>0.57499999999999218</c:v>
                </c:pt>
                <c:pt idx="183">
                  <c:v>0.52499999999999214</c:v>
                </c:pt>
                <c:pt idx="184">
                  <c:v>0.47499999999999215</c:v>
                </c:pt>
                <c:pt idx="185">
                  <c:v>0.42499999999999211</c:v>
                </c:pt>
                <c:pt idx="186">
                  <c:v>0.37499999999999206</c:v>
                </c:pt>
                <c:pt idx="187">
                  <c:v>0.32499999999999202</c:v>
                </c:pt>
                <c:pt idx="188">
                  <c:v>0.27499999999999197</c:v>
                </c:pt>
                <c:pt idx="189">
                  <c:v>0.22499999999999193</c:v>
                </c:pt>
                <c:pt idx="190">
                  <c:v>0.17499999999999194</c:v>
                </c:pt>
                <c:pt idx="191">
                  <c:v>0.12499999999999195</c:v>
                </c:pt>
                <c:pt idx="192">
                  <c:v>7.4999999999991962E-2</c:v>
                </c:pt>
                <c:pt idx="193">
                  <c:v>2.4999999999991973E-2</c:v>
                </c:pt>
                <c:pt idx="194">
                  <c:v>-2.5000000000008016E-2</c:v>
                </c:pt>
                <c:pt idx="195">
                  <c:v>-7.5000000000008005E-2</c:v>
                </c:pt>
                <c:pt idx="196">
                  <c:v>-0.12500000000000799</c:v>
                </c:pt>
                <c:pt idx="197">
                  <c:v>-0.17500000000000798</c:v>
                </c:pt>
                <c:pt idx="198">
                  <c:v>-0.225000000000008</c:v>
                </c:pt>
                <c:pt idx="199">
                  <c:v>-0.27500000000000802</c:v>
                </c:pt>
                <c:pt idx="200">
                  <c:v>-0.325000000000008</c:v>
                </c:pt>
                <c:pt idx="201">
                  <c:v>-0.37500000000000799</c:v>
                </c:pt>
                <c:pt idx="202">
                  <c:v>-0.42500000000000804</c:v>
                </c:pt>
                <c:pt idx="203">
                  <c:v>-0.47500000000000803</c:v>
                </c:pt>
                <c:pt idx="204">
                  <c:v>-0.52500000000000802</c:v>
                </c:pt>
                <c:pt idx="205">
                  <c:v>-0.57500000000000795</c:v>
                </c:pt>
                <c:pt idx="206">
                  <c:v>-0.62500000000000799</c:v>
                </c:pt>
                <c:pt idx="207">
                  <c:v>-0.67500000000000804</c:v>
                </c:pt>
                <c:pt idx="208">
                  <c:v>-0.72500000000000797</c:v>
                </c:pt>
                <c:pt idx="209">
                  <c:v>-0.7750000000000079</c:v>
                </c:pt>
                <c:pt idx="210">
                  <c:v>-0.82500000000000795</c:v>
                </c:pt>
                <c:pt idx="211">
                  <c:v>-0.87500000000000799</c:v>
                </c:pt>
                <c:pt idx="212">
                  <c:v>-0.92500000000000804</c:v>
                </c:pt>
                <c:pt idx="213">
                  <c:v>-0.97500000000000808</c:v>
                </c:pt>
                <c:pt idx="214">
                  <c:v>-1.0250000000000081</c:v>
                </c:pt>
                <c:pt idx="215">
                  <c:v>-1.0750000000000082</c:v>
                </c:pt>
                <c:pt idx="216">
                  <c:v>-1.1250000000000082</c:v>
                </c:pt>
                <c:pt idx="217">
                  <c:v>-1.1750000000000083</c:v>
                </c:pt>
                <c:pt idx="218">
                  <c:v>-1.2250000000000083</c:v>
                </c:pt>
                <c:pt idx="219">
                  <c:v>-1.2750000000000083</c:v>
                </c:pt>
                <c:pt idx="220">
                  <c:v>-1.3250000000000084</c:v>
                </c:pt>
                <c:pt idx="221">
                  <c:v>-1.3750000000000084</c:v>
                </c:pt>
                <c:pt idx="222">
                  <c:v>-1.4250000000000085</c:v>
                </c:pt>
                <c:pt idx="223">
                  <c:v>-1.4750000000000085</c:v>
                </c:pt>
                <c:pt idx="224">
                  <c:v>-1.5250000000000086</c:v>
                </c:pt>
                <c:pt idx="225">
                  <c:v>-1.5750000000000086</c:v>
                </c:pt>
                <c:pt idx="226">
                  <c:v>-1.6250000000000087</c:v>
                </c:pt>
                <c:pt idx="227">
                  <c:v>-1.6750000000000087</c:v>
                </c:pt>
                <c:pt idx="228">
                  <c:v>-1.7250000000000087</c:v>
                </c:pt>
                <c:pt idx="229">
                  <c:v>-1.7750000000000088</c:v>
                </c:pt>
                <c:pt idx="230">
                  <c:v>-1.8250000000000088</c:v>
                </c:pt>
                <c:pt idx="231">
                  <c:v>-1.8750000000000089</c:v>
                </c:pt>
                <c:pt idx="232">
                  <c:v>-1.9250000000000089</c:v>
                </c:pt>
                <c:pt idx="233">
                  <c:v>-1.975000000000009</c:v>
                </c:pt>
                <c:pt idx="234">
                  <c:v>-2.0250000000000088</c:v>
                </c:pt>
                <c:pt idx="235">
                  <c:v>-2.0750000000000091</c:v>
                </c:pt>
                <c:pt idx="236">
                  <c:v>-2.1250000000000089</c:v>
                </c:pt>
                <c:pt idx="237">
                  <c:v>-2.1750000000000091</c:v>
                </c:pt>
                <c:pt idx="238">
                  <c:v>-2.225000000000009</c:v>
                </c:pt>
                <c:pt idx="239">
                  <c:v>-2.2750000000000092</c:v>
                </c:pt>
                <c:pt idx="240">
                  <c:v>-2.3250000000000091</c:v>
                </c:pt>
                <c:pt idx="241">
                  <c:v>-2.3750000000000089</c:v>
                </c:pt>
                <c:pt idx="242">
                  <c:v>-2.4250000000000087</c:v>
                </c:pt>
                <c:pt idx="243">
                  <c:v>-2.4750000000000085</c:v>
                </c:pt>
                <c:pt idx="244">
                  <c:v>-2.5250000000000083</c:v>
                </c:pt>
                <c:pt idx="245">
                  <c:v>-2.5750000000000082</c:v>
                </c:pt>
                <c:pt idx="246">
                  <c:v>-2.625000000000008</c:v>
                </c:pt>
                <c:pt idx="247">
                  <c:v>-2.6750000000000078</c:v>
                </c:pt>
                <c:pt idx="248">
                  <c:v>-2.7250000000000076</c:v>
                </c:pt>
                <c:pt idx="249">
                  <c:v>-2.7750000000000075</c:v>
                </c:pt>
                <c:pt idx="250">
                  <c:v>-2.8250000000000073</c:v>
                </c:pt>
                <c:pt idx="251">
                  <c:v>-2.8750000000000071</c:v>
                </c:pt>
                <c:pt idx="252">
                  <c:v>-2.9250000000000069</c:v>
                </c:pt>
                <c:pt idx="253">
                  <c:v>-2.9750000000000068</c:v>
                </c:pt>
                <c:pt idx="254">
                  <c:v>-3.0250000000000066</c:v>
                </c:pt>
                <c:pt idx="255">
                  <c:v>-3.0750000000000064</c:v>
                </c:pt>
                <c:pt idx="256">
                  <c:v>-3.1250000000000062</c:v>
                </c:pt>
                <c:pt idx="257">
                  <c:v>-3.175000000000006</c:v>
                </c:pt>
                <c:pt idx="258">
                  <c:v>-3.2250000000000059</c:v>
                </c:pt>
                <c:pt idx="259">
                  <c:v>-3.2750000000000057</c:v>
                </c:pt>
                <c:pt idx="260">
                  <c:v>-3.3250000000000055</c:v>
                </c:pt>
                <c:pt idx="261">
                  <c:v>-3.3750000000000053</c:v>
                </c:pt>
                <c:pt idx="262">
                  <c:v>-3.4250000000000052</c:v>
                </c:pt>
                <c:pt idx="263">
                  <c:v>-3.475000000000005</c:v>
                </c:pt>
                <c:pt idx="264">
                  <c:v>-3.5250000000000048</c:v>
                </c:pt>
                <c:pt idx="265">
                  <c:v>-3.5750000000000046</c:v>
                </c:pt>
                <c:pt idx="266">
                  <c:v>-3.6250000000000044</c:v>
                </c:pt>
                <c:pt idx="267">
                  <c:v>-3.6750000000000043</c:v>
                </c:pt>
                <c:pt idx="268">
                  <c:v>-3.7250000000000041</c:v>
                </c:pt>
                <c:pt idx="269">
                  <c:v>-3.7750000000000039</c:v>
                </c:pt>
                <c:pt idx="270">
                  <c:v>-3.8250000000000037</c:v>
                </c:pt>
                <c:pt idx="271">
                  <c:v>-3.8750000000000036</c:v>
                </c:pt>
                <c:pt idx="272">
                  <c:v>-3.9250000000000034</c:v>
                </c:pt>
                <c:pt idx="273">
                  <c:v>-3.9750000000000032</c:v>
                </c:pt>
                <c:pt idx="274">
                  <c:v>-4.025000000000003</c:v>
                </c:pt>
                <c:pt idx="275">
                  <c:v>-4.0750000000000028</c:v>
                </c:pt>
                <c:pt idx="276">
                  <c:v>-4.1250000000000027</c:v>
                </c:pt>
                <c:pt idx="277">
                  <c:v>-4.1750000000000025</c:v>
                </c:pt>
                <c:pt idx="278">
                  <c:v>-4.2250000000000023</c:v>
                </c:pt>
                <c:pt idx="279">
                  <c:v>-4.2750000000000021</c:v>
                </c:pt>
                <c:pt idx="280">
                  <c:v>-4.325000000000002</c:v>
                </c:pt>
                <c:pt idx="281">
                  <c:v>-4.3750000000000018</c:v>
                </c:pt>
                <c:pt idx="282">
                  <c:v>-4.4250000000000016</c:v>
                </c:pt>
                <c:pt idx="283">
                  <c:v>-4.4750000000000014</c:v>
                </c:pt>
                <c:pt idx="284">
                  <c:v>-4.5250000000000012</c:v>
                </c:pt>
                <c:pt idx="285">
                  <c:v>-4.5750000000000011</c:v>
                </c:pt>
                <c:pt idx="286">
                  <c:v>-4.6250000000000009</c:v>
                </c:pt>
                <c:pt idx="287">
                  <c:v>-4.6750000000000007</c:v>
                </c:pt>
                <c:pt idx="288">
                  <c:v>-4.7250000000000005</c:v>
                </c:pt>
                <c:pt idx="289">
                  <c:v>-4.7750000000000004</c:v>
                </c:pt>
                <c:pt idx="290">
                  <c:v>-4.8250000000000002</c:v>
                </c:pt>
                <c:pt idx="291">
                  <c:v>-4.875</c:v>
                </c:pt>
                <c:pt idx="292">
                  <c:v>-4.9249999999999998</c:v>
                </c:pt>
                <c:pt idx="293">
                  <c:v>-4.9749999999999996</c:v>
                </c:pt>
                <c:pt idx="294">
                  <c:v>-5.0249999999999995</c:v>
                </c:pt>
                <c:pt idx="295">
                  <c:v>-5.0749999999999993</c:v>
                </c:pt>
                <c:pt idx="296">
                  <c:v>-5.1249999999999991</c:v>
                </c:pt>
                <c:pt idx="297">
                  <c:v>-5.1749999999999989</c:v>
                </c:pt>
                <c:pt idx="298">
                  <c:v>-5.2249999999999988</c:v>
                </c:pt>
                <c:pt idx="299">
                  <c:v>-5.2749999999999986</c:v>
                </c:pt>
                <c:pt idx="300">
                  <c:v>-5.3249999999999984</c:v>
                </c:pt>
                <c:pt idx="301">
                  <c:v>-5.3749999999999982</c:v>
                </c:pt>
                <c:pt idx="302">
                  <c:v>-5.424999999999998</c:v>
                </c:pt>
                <c:pt idx="303">
                  <c:v>-5.4749999999999979</c:v>
                </c:pt>
                <c:pt idx="304">
                  <c:v>-5.5249999999999977</c:v>
                </c:pt>
                <c:pt idx="305">
                  <c:v>-5.5749999999999975</c:v>
                </c:pt>
                <c:pt idx="306">
                  <c:v>-5.6249999999999973</c:v>
                </c:pt>
                <c:pt idx="307">
                  <c:v>-5.6749999999999972</c:v>
                </c:pt>
                <c:pt idx="308">
                  <c:v>-5.724999999999997</c:v>
                </c:pt>
                <c:pt idx="309">
                  <c:v>-5.7749999999999968</c:v>
                </c:pt>
                <c:pt idx="310">
                  <c:v>-5.8249999999999966</c:v>
                </c:pt>
                <c:pt idx="311">
                  <c:v>-5.8749999999999964</c:v>
                </c:pt>
                <c:pt idx="312">
                  <c:v>-5.9249999999999963</c:v>
                </c:pt>
                <c:pt idx="313">
                  <c:v>-5.9749999999999961</c:v>
                </c:pt>
                <c:pt idx="314">
                  <c:v>-6.0249999999999959</c:v>
                </c:pt>
                <c:pt idx="315">
                  <c:v>-6.0749999999999957</c:v>
                </c:pt>
                <c:pt idx="316">
                  <c:v>-6.1249999999999956</c:v>
                </c:pt>
                <c:pt idx="317">
                  <c:v>-6.1749999999999954</c:v>
                </c:pt>
                <c:pt idx="318">
                  <c:v>-6.2249999999999952</c:v>
                </c:pt>
                <c:pt idx="319">
                  <c:v>-6.274999999999995</c:v>
                </c:pt>
                <c:pt idx="320">
                  <c:v>-6.3249999999999948</c:v>
                </c:pt>
                <c:pt idx="321">
                  <c:v>-6.3749999999999947</c:v>
                </c:pt>
                <c:pt idx="322">
                  <c:v>-6.4249999999999945</c:v>
                </c:pt>
                <c:pt idx="323">
                  <c:v>-6.4749999999999943</c:v>
                </c:pt>
                <c:pt idx="324">
                  <c:v>-6.5249999999999941</c:v>
                </c:pt>
                <c:pt idx="325">
                  <c:v>-6.574999999999994</c:v>
                </c:pt>
                <c:pt idx="326">
                  <c:v>-6.6249999999999938</c:v>
                </c:pt>
                <c:pt idx="327">
                  <c:v>-6.6749999999999936</c:v>
                </c:pt>
                <c:pt idx="328">
                  <c:v>-6.7249999999999934</c:v>
                </c:pt>
                <c:pt idx="329">
                  <c:v>-6.7749999999999932</c:v>
                </c:pt>
                <c:pt idx="330">
                  <c:v>-6.8249999999999931</c:v>
                </c:pt>
                <c:pt idx="331">
                  <c:v>-6.8749999999999929</c:v>
                </c:pt>
                <c:pt idx="332">
                  <c:v>-6.9249999999999927</c:v>
                </c:pt>
                <c:pt idx="333">
                  <c:v>-6.9749999999999925</c:v>
                </c:pt>
                <c:pt idx="334">
                  <c:v>-7.0249999999999924</c:v>
                </c:pt>
                <c:pt idx="335">
                  <c:v>-7.0749999999999922</c:v>
                </c:pt>
                <c:pt idx="336">
                  <c:v>-7.124999999999992</c:v>
                </c:pt>
                <c:pt idx="337">
                  <c:v>-7.1749999999999918</c:v>
                </c:pt>
                <c:pt idx="338">
                  <c:v>-7.2249999999999917</c:v>
                </c:pt>
                <c:pt idx="339">
                  <c:v>-7.2749999999999915</c:v>
                </c:pt>
                <c:pt idx="340">
                  <c:v>-7.3249999999999913</c:v>
                </c:pt>
                <c:pt idx="341">
                  <c:v>-7.3749999999999911</c:v>
                </c:pt>
                <c:pt idx="342">
                  <c:v>-7.4249999999999909</c:v>
                </c:pt>
                <c:pt idx="343">
                  <c:v>-7.4749999999999908</c:v>
                </c:pt>
                <c:pt idx="344">
                  <c:v>-7.5249999999999906</c:v>
                </c:pt>
                <c:pt idx="345">
                  <c:v>-7.5749999999999904</c:v>
                </c:pt>
                <c:pt idx="346">
                  <c:v>-7.6249999999999902</c:v>
                </c:pt>
                <c:pt idx="347">
                  <c:v>-7.6749999999999901</c:v>
                </c:pt>
                <c:pt idx="348">
                  <c:v>-7.7249999999999899</c:v>
                </c:pt>
                <c:pt idx="349">
                  <c:v>-7.7749999999999897</c:v>
                </c:pt>
                <c:pt idx="350">
                  <c:v>-7.8249999999999895</c:v>
                </c:pt>
                <c:pt idx="351">
                  <c:v>-7.8749999999999893</c:v>
                </c:pt>
                <c:pt idx="352">
                  <c:v>-7.9249999999999892</c:v>
                </c:pt>
                <c:pt idx="353">
                  <c:v>-7.974999999999989</c:v>
                </c:pt>
                <c:pt idx="354">
                  <c:v>-8.0249999999999897</c:v>
                </c:pt>
                <c:pt idx="355">
                  <c:v>-8.0749999999999886</c:v>
                </c:pt>
                <c:pt idx="356">
                  <c:v>-8.1249999999999893</c:v>
                </c:pt>
                <c:pt idx="357">
                  <c:v>-8.1749999999999883</c:v>
                </c:pt>
                <c:pt idx="358">
                  <c:v>-8.224999999999989</c:v>
                </c:pt>
                <c:pt idx="359">
                  <c:v>-8.2749999999999879</c:v>
                </c:pt>
                <c:pt idx="360">
                  <c:v>-8.3249999999999886</c:v>
                </c:pt>
                <c:pt idx="361">
                  <c:v>-8.3749999999999893</c:v>
                </c:pt>
                <c:pt idx="362">
                  <c:v>-8.4249999999999901</c:v>
                </c:pt>
                <c:pt idx="363">
                  <c:v>-8.4749999999999908</c:v>
                </c:pt>
                <c:pt idx="364">
                  <c:v>-8.5249999999999915</c:v>
                </c:pt>
                <c:pt idx="365">
                  <c:v>-8.5749999999999922</c:v>
                </c:pt>
                <c:pt idx="366">
                  <c:v>-8.6249999999999929</c:v>
                </c:pt>
                <c:pt idx="367">
                  <c:v>-8.6749999999999936</c:v>
                </c:pt>
                <c:pt idx="368">
                  <c:v>-8.7249999999999943</c:v>
                </c:pt>
                <c:pt idx="369">
                  <c:v>-8.774999999999995</c:v>
                </c:pt>
                <c:pt idx="370">
                  <c:v>-8.8249999999999957</c:v>
                </c:pt>
                <c:pt idx="371">
                  <c:v>-8.8749999999999964</c:v>
                </c:pt>
                <c:pt idx="372">
                  <c:v>-8.9249999999999972</c:v>
                </c:pt>
                <c:pt idx="373">
                  <c:v>-8.9749999999999979</c:v>
                </c:pt>
                <c:pt idx="374">
                  <c:v>-9.0249999999999986</c:v>
                </c:pt>
                <c:pt idx="375">
                  <c:v>-9.0749999999999993</c:v>
                </c:pt>
                <c:pt idx="376">
                  <c:v>-9.125</c:v>
                </c:pt>
                <c:pt idx="377">
                  <c:v>-9.1750000000000007</c:v>
                </c:pt>
                <c:pt idx="378">
                  <c:v>-9.2250000000000014</c:v>
                </c:pt>
                <c:pt idx="379">
                  <c:v>-9.2750000000000021</c:v>
                </c:pt>
                <c:pt idx="380">
                  <c:v>-9.3250000000000028</c:v>
                </c:pt>
                <c:pt idx="381">
                  <c:v>-9.3750000000000036</c:v>
                </c:pt>
                <c:pt idx="382">
                  <c:v>-9.4250000000000043</c:v>
                </c:pt>
                <c:pt idx="383">
                  <c:v>-9.475000000000005</c:v>
                </c:pt>
                <c:pt idx="384">
                  <c:v>-9.5250000000000057</c:v>
                </c:pt>
                <c:pt idx="385">
                  <c:v>-9.5750000000000064</c:v>
                </c:pt>
                <c:pt idx="386">
                  <c:v>-9.6250000000000071</c:v>
                </c:pt>
                <c:pt idx="387">
                  <c:v>-9.6750000000000078</c:v>
                </c:pt>
                <c:pt idx="388">
                  <c:v>-9.7250000000000085</c:v>
                </c:pt>
                <c:pt idx="389">
                  <c:v>-9.7750000000000092</c:v>
                </c:pt>
                <c:pt idx="390">
                  <c:v>-9.8250000000000099</c:v>
                </c:pt>
                <c:pt idx="391">
                  <c:v>-9.8750000000000107</c:v>
                </c:pt>
                <c:pt idx="392">
                  <c:v>-9.9250000000000114</c:v>
                </c:pt>
                <c:pt idx="393">
                  <c:v>-9.9750000000000121</c:v>
                </c:pt>
                <c:pt idx="394">
                  <c:v>-10.025000000000013</c:v>
                </c:pt>
                <c:pt idx="395">
                  <c:v>-10.075000000000014</c:v>
                </c:pt>
                <c:pt idx="396">
                  <c:v>-10.125000000000014</c:v>
                </c:pt>
                <c:pt idx="397">
                  <c:v>-10.175000000000015</c:v>
                </c:pt>
                <c:pt idx="398">
                  <c:v>-10.225000000000016</c:v>
                </c:pt>
                <c:pt idx="399">
                  <c:v>-10.275000000000016</c:v>
                </c:pt>
              </c:numCache>
            </c:numRef>
          </c:xVal>
          <c:yVal>
            <c:numRef>
              <c:f>'Step 3mm'!$D$2:$D$401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7-1163-4A8C-9E1E-834BC39EBC02}"/>
            </c:ext>
          </c:extLst>
        </c:ser>
        <c:ser>
          <c:idx val="2"/>
          <c:order val="8"/>
          <c:spPr>
            <a:ln w="19050" cap="rnd">
              <a:solidFill>
                <a:schemeClr val="accent3"/>
              </a:solidFill>
              <a:round/>
            </a:ln>
            <a:effectLst/>
          </c:spPr>
          <c:marker>
            <c:symbol val="none"/>
          </c:marker>
          <c:xVal>
            <c:numRef>
              <c:f>'Step 3mm'!$E$2:$E$401</c:f>
              <c:numCache>
                <c:formatCode>General</c:formatCode>
                <c:ptCount val="400"/>
                <c:pt idx="0">
                  <c:v>9.375</c:v>
                </c:pt>
                <c:pt idx="1">
                  <c:v>9.3249999999999993</c:v>
                </c:pt>
                <c:pt idx="2">
                  <c:v>9.2749999999999986</c:v>
                </c:pt>
                <c:pt idx="3">
                  <c:v>9.2249999999999979</c:v>
                </c:pt>
                <c:pt idx="4">
                  <c:v>9.1749999999999972</c:v>
                </c:pt>
                <c:pt idx="5">
                  <c:v>9.1249999999999964</c:v>
                </c:pt>
                <c:pt idx="6">
                  <c:v>9.0749999999999957</c:v>
                </c:pt>
                <c:pt idx="7">
                  <c:v>9.024999999999995</c:v>
                </c:pt>
                <c:pt idx="8">
                  <c:v>8.9749999999999943</c:v>
                </c:pt>
                <c:pt idx="9">
                  <c:v>8.9249999999999936</c:v>
                </c:pt>
                <c:pt idx="10">
                  <c:v>8.8749999999999929</c:v>
                </c:pt>
                <c:pt idx="11">
                  <c:v>8.8249999999999922</c:v>
                </c:pt>
                <c:pt idx="12">
                  <c:v>8.7749999999999915</c:v>
                </c:pt>
                <c:pt idx="13">
                  <c:v>8.7249999999999908</c:v>
                </c:pt>
                <c:pt idx="14">
                  <c:v>8.6749999999999901</c:v>
                </c:pt>
                <c:pt idx="15">
                  <c:v>8.6249999999999893</c:v>
                </c:pt>
                <c:pt idx="16">
                  <c:v>8.5749999999999886</c:v>
                </c:pt>
                <c:pt idx="17">
                  <c:v>8.5249999999999879</c:v>
                </c:pt>
                <c:pt idx="18">
                  <c:v>8.4749999999999872</c:v>
                </c:pt>
                <c:pt idx="19">
                  <c:v>8.4249999999999865</c:v>
                </c:pt>
                <c:pt idx="20">
                  <c:v>8.3749999999999858</c:v>
                </c:pt>
                <c:pt idx="21">
                  <c:v>8.3249999999999851</c:v>
                </c:pt>
                <c:pt idx="22">
                  <c:v>8.2749999999999844</c:v>
                </c:pt>
                <c:pt idx="23">
                  <c:v>8.2249999999999837</c:v>
                </c:pt>
                <c:pt idx="24">
                  <c:v>8.1749999999999829</c:v>
                </c:pt>
                <c:pt idx="25">
                  <c:v>8.1249999999999822</c:v>
                </c:pt>
                <c:pt idx="26">
                  <c:v>8.0749999999999815</c:v>
                </c:pt>
                <c:pt idx="27">
                  <c:v>8.0249999999999808</c:v>
                </c:pt>
                <c:pt idx="28">
                  <c:v>7.9749999999999801</c:v>
                </c:pt>
                <c:pt idx="29">
                  <c:v>7.9249999999999794</c:v>
                </c:pt>
                <c:pt idx="30">
                  <c:v>7.8749999999999787</c:v>
                </c:pt>
                <c:pt idx="31">
                  <c:v>7.824999999999978</c:v>
                </c:pt>
                <c:pt idx="32">
                  <c:v>7.7749999999999773</c:v>
                </c:pt>
                <c:pt idx="33">
                  <c:v>7.7249999999999766</c:v>
                </c:pt>
                <c:pt idx="34">
                  <c:v>7.6749999999999758</c:v>
                </c:pt>
                <c:pt idx="35">
                  <c:v>7.6249999999999751</c:v>
                </c:pt>
                <c:pt idx="36">
                  <c:v>7.5749999999999744</c:v>
                </c:pt>
                <c:pt idx="37">
                  <c:v>7.5249999999999737</c:v>
                </c:pt>
                <c:pt idx="38">
                  <c:v>7.474999999999973</c:v>
                </c:pt>
                <c:pt idx="39">
                  <c:v>7.4249999999999723</c:v>
                </c:pt>
                <c:pt idx="40">
                  <c:v>7.3749999999999725</c:v>
                </c:pt>
                <c:pt idx="41">
                  <c:v>7.3249999999999726</c:v>
                </c:pt>
                <c:pt idx="42">
                  <c:v>7.2749999999999728</c:v>
                </c:pt>
                <c:pt idx="43">
                  <c:v>7.224999999999973</c:v>
                </c:pt>
                <c:pt idx="44">
                  <c:v>7.1749999999999732</c:v>
                </c:pt>
                <c:pt idx="45">
                  <c:v>7.1249999999999734</c:v>
                </c:pt>
                <c:pt idx="46">
                  <c:v>7.0749999999999735</c:v>
                </c:pt>
                <c:pt idx="47">
                  <c:v>7.0249999999999737</c:v>
                </c:pt>
                <c:pt idx="48">
                  <c:v>6.9749999999999739</c:v>
                </c:pt>
                <c:pt idx="49">
                  <c:v>6.9249999999999741</c:v>
                </c:pt>
                <c:pt idx="50">
                  <c:v>6.8749999999999742</c:v>
                </c:pt>
                <c:pt idx="51">
                  <c:v>6.8249999999999744</c:v>
                </c:pt>
                <c:pt idx="52">
                  <c:v>6.7749999999999746</c:v>
                </c:pt>
                <c:pt idx="53">
                  <c:v>6.7249999999999748</c:v>
                </c:pt>
                <c:pt idx="54">
                  <c:v>6.674999999999975</c:v>
                </c:pt>
                <c:pt idx="55">
                  <c:v>6.6249999999999751</c:v>
                </c:pt>
                <c:pt idx="56">
                  <c:v>6.5749999999999753</c:v>
                </c:pt>
                <c:pt idx="57">
                  <c:v>6.5249999999999755</c:v>
                </c:pt>
                <c:pt idx="58">
                  <c:v>6.4749999999999757</c:v>
                </c:pt>
                <c:pt idx="59">
                  <c:v>6.4249999999999758</c:v>
                </c:pt>
                <c:pt idx="60">
                  <c:v>6.374999999999976</c:v>
                </c:pt>
                <c:pt idx="61">
                  <c:v>6.3249999999999762</c:v>
                </c:pt>
                <c:pt idx="62">
                  <c:v>6.2749999999999764</c:v>
                </c:pt>
                <c:pt idx="63">
                  <c:v>6.2249999999999766</c:v>
                </c:pt>
                <c:pt idx="64">
                  <c:v>6.1749999999999767</c:v>
                </c:pt>
                <c:pt idx="65">
                  <c:v>6.1249999999999769</c:v>
                </c:pt>
                <c:pt idx="66">
                  <c:v>6.0749999999999771</c:v>
                </c:pt>
                <c:pt idx="67">
                  <c:v>6.0249999999999773</c:v>
                </c:pt>
                <c:pt idx="68">
                  <c:v>5.9749999999999774</c:v>
                </c:pt>
                <c:pt idx="69">
                  <c:v>5.9249999999999776</c:v>
                </c:pt>
                <c:pt idx="70">
                  <c:v>5.8749999999999778</c:v>
                </c:pt>
                <c:pt idx="71">
                  <c:v>5.824999999999978</c:v>
                </c:pt>
                <c:pt idx="72">
                  <c:v>5.7749999999999782</c:v>
                </c:pt>
                <c:pt idx="73">
                  <c:v>5.7249999999999783</c:v>
                </c:pt>
                <c:pt idx="74">
                  <c:v>5.6749999999999785</c:v>
                </c:pt>
                <c:pt idx="75">
                  <c:v>5.6249999999999787</c:v>
                </c:pt>
                <c:pt idx="76">
                  <c:v>5.5749999999999789</c:v>
                </c:pt>
                <c:pt idx="77">
                  <c:v>5.524999999999979</c:v>
                </c:pt>
                <c:pt idx="78">
                  <c:v>5.4749999999999792</c:v>
                </c:pt>
                <c:pt idx="79">
                  <c:v>5.4249999999999794</c:v>
                </c:pt>
                <c:pt idx="80">
                  <c:v>5.3749999999999796</c:v>
                </c:pt>
                <c:pt idx="81">
                  <c:v>5.3249999999999797</c:v>
                </c:pt>
                <c:pt idx="82">
                  <c:v>5.2749999999999799</c:v>
                </c:pt>
                <c:pt idx="83">
                  <c:v>5.2249999999999801</c:v>
                </c:pt>
                <c:pt idx="84">
                  <c:v>5.1749999999999803</c:v>
                </c:pt>
                <c:pt idx="85">
                  <c:v>5.1249999999999805</c:v>
                </c:pt>
                <c:pt idx="86">
                  <c:v>5.0749999999999806</c:v>
                </c:pt>
                <c:pt idx="87">
                  <c:v>5.0249999999999808</c:v>
                </c:pt>
                <c:pt idx="88">
                  <c:v>4.974999999999981</c:v>
                </c:pt>
                <c:pt idx="89">
                  <c:v>4.9249999999999812</c:v>
                </c:pt>
                <c:pt idx="90">
                  <c:v>4.8749999999999813</c:v>
                </c:pt>
                <c:pt idx="91">
                  <c:v>4.8249999999999815</c:v>
                </c:pt>
                <c:pt idx="92">
                  <c:v>4.7749999999999817</c:v>
                </c:pt>
                <c:pt idx="93">
                  <c:v>4.7249999999999819</c:v>
                </c:pt>
                <c:pt idx="94">
                  <c:v>4.6749999999999821</c:v>
                </c:pt>
                <c:pt idx="95">
                  <c:v>4.6249999999999822</c:v>
                </c:pt>
                <c:pt idx="96">
                  <c:v>4.5749999999999824</c:v>
                </c:pt>
                <c:pt idx="97">
                  <c:v>4.5249999999999826</c:v>
                </c:pt>
                <c:pt idx="98">
                  <c:v>4.4749999999999828</c:v>
                </c:pt>
                <c:pt idx="99">
                  <c:v>4.4249999999999829</c:v>
                </c:pt>
                <c:pt idx="100">
                  <c:v>4.3749999999999831</c:v>
                </c:pt>
                <c:pt idx="101">
                  <c:v>4.3249999999999833</c:v>
                </c:pt>
                <c:pt idx="102">
                  <c:v>4.2749999999999835</c:v>
                </c:pt>
                <c:pt idx="103">
                  <c:v>4.2249999999999837</c:v>
                </c:pt>
                <c:pt idx="104">
                  <c:v>4.1749999999999838</c:v>
                </c:pt>
                <c:pt idx="105">
                  <c:v>4.124999999999984</c:v>
                </c:pt>
                <c:pt idx="106">
                  <c:v>4.0749999999999842</c:v>
                </c:pt>
                <c:pt idx="107">
                  <c:v>4.0249999999999844</c:v>
                </c:pt>
                <c:pt idx="108">
                  <c:v>3.9749999999999841</c:v>
                </c:pt>
                <c:pt idx="109">
                  <c:v>3.9249999999999843</c:v>
                </c:pt>
                <c:pt idx="110">
                  <c:v>3.8749999999999845</c:v>
                </c:pt>
                <c:pt idx="111">
                  <c:v>3.8249999999999846</c:v>
                </c:pt>
                <c:pt idx="112">
                  <c:v>3.7749999999999848</c:v>
                </c:pt>
                <c:pt idx="113">
                  <c:v>3.724999999999985</c:v>
                </c:pt>
                <c:pt idx="114">
                  <c:v>3.6749999999999852</c:v>
                </c:pt>
                <c:pt idx="115">
                  <c:v>3.6249999999999853</c:v>
                </c:pt>
                <c:pt idx="116">
                  <c:v>3.5749999999999855</c:v>
                </c:pt>
                <c:pt idx="117">
                  <c:v>3.5249999999999857</c:v>
                </c:pt>
                <c:pt idx="118">
                  <c:v>3.4749999999999859</c:v>
                </c:pt>
                <c:pt idx="119">
                  <c:v>3.4249999999999861</c:v>
                </c:pt>
                <c:pt idx="120">
                  <c:v>3.3749999999999862</c:v>
                </c:pt>
                <c:pt idx="121">
                  <c:v>3.3249999999999864</c:v>
                </c:pt>
                <c:pt idx="122">
                  <c:v>3.2749999999999866</c:v>
                </c:pt>
                <c:pt idx="123">
                  <c:v>3.2249999999999868</c:v>
                </c:pt>
                <c:pt idx="124">
                  <c:v>3.1749999999999869</c:v>
                </c:pt>
                <c:pt idx="125">
                  <c:v>3.1249999999999871</c:v>
                </c:pt>
                <c:pt idx="126">
                  <c:v>3.0749999999999873</c:v>
                </c:pt>
                <c:pt idx="127">
                  <c:v>3.0249999999999875</c:v>
                </c:pt>
                <c:pt idx="128">
                  <c:v>2.9749999999999877</c:v>
                </c:pt>
                <c:pt idx="129">
                  <c:v>2.9249999999999878</c:v>
                </c:pt>
                <c:pt idx="130">
                  <c:v>2.874999999999988</c:v>
                </c:pt>
                <c:pt idx="131">
                  <c:v>2.8249999999999882</c:v>
                </c:pt>
                <c:pt idx="132">
                  <c:v>2.7749999999999884</c:v>
                </c:pt>
                <c:pt idx="133">
                  <c:v>2.7249999999999885</c:v>
                </c:pt>
                <c:pt idx="134">
                  <c:v>2.6749999999999887</c:v>
                </c:pt>
                <c:pt idx="135">
                  <c:v>2.6249999999999889</c:v>
                </c:pt>
                <c:pt idx="136">
                  <c:v>2.5749999999999891</c:v>
                </c:pt>
                <c:pt idx="137">
                  <c:v>2.5249999999999893</c:v>
                </c:pt>
                <c:pt idx="138">
                  <c:v>2.4749999999999894</c:v>
                </c:pt>
                <c:pt idx="139">
                  <c:v>2.4249999999999896</c:v>
                </c:pt>
                <c:pt idx="140">
                  <c:v>2.3749999999999898</c:v>
                </c:pt>
                <c:pt idx="141">
                  <c:v>2.32499999999999</c:v>
                </c:pt>
                <c:pt idx="142">
                  <c:v>2.2749999999999901</c:v>
                </c:pt>
                <c:pt idx="143">
                  <c:v>2.2249999999999903</c:v>
                </c:pt>
                <c:pt idx="144">
                  <c:v>2.1749999999999905</c:v>
                </c:pt>
                <c:pt idx="145">
                  <c:v>2.1249999999999907</c:v>
                </c:pt>
                <c:pt idx="146">
                  <c:v>2.0749999999999909</c:v>
                </c:pt>
                <c:pt idx="147">
                  <c:v>2.024999999999991</c:v>
                </c:pt>
                <c:pt idx="148">
                  <c:v>1.9749999999999912</c:v>
                </c:pt>
                <c:pt idx="149">
                  <c:v>1.9249999999999914</c:v>
                </c:pt>
                <c:pt idx="150">
                  <c:v>1.8749999999999916</c:v>
                </c:pt>
                <c:pt idx="151">
                  <c:v>1.8249999999999917</c:v>
                </c:pt>
                <c:pt idx="152">
                  <c:v>1.7749999999999919</c:v>
                </c:pt>
                <c:pt idx="153">
                  <c:v>1.7249999999999921</c:v>
                </c:pt>
                <c:pt idx="154">
                  <c:v>1.6749999999999923</c:v>
                </c:pt>
                <c:pt idx="155">
                  <c:v>1.6249999999999925</c:v>
                </c:pt>
                <c:pt idx="156">
                  <c:v>1.5749999999999926</c:v>
                </c:pt>
                <c:pt idx="157">
                  <c:v>1.5249999999999928</c:v>
                </c:pt>
                <c:pt idx="158">
                  <c:v>1.474999999999993</c:v>
                </c:pt>
                <c:pt idx="159">
                  <c:v>1.4249999999999932</c:v>
                </c:pt>
                <c:pt idx="160">
                  <c:v>1.3749999999999933</c:v>
                </c:pt>
                <c:pt idx="161">
                  <c:v>1.3249999999999931</c:v>
                </c:pt>
                <c:pt idx="162">
                  <c:v>1.2749999999999932</c:v>
                </c:pt>
                <c:pt idx="163">
                  <c:v>1.224999999999993</c:v>
                </c:pt>
                <c:pt idx="164">
                  <c:v>1.1749999999999932</c:v>
                </c:pt>
                <c:pt idx="165">
                  <c:v>1.1249999999999929</c:v>
                </c:pt>
                <c:pt idx="166">
                  <c:v>1.0749999999999931</c:v>
                </c:pt>
                <c:pt idx="167">
                  <c:v>1.0249999999999928</c:v>
                </c:pt>
                <c:pt idx="168">
                  <c:v>0.97499999999999287</c:v>
                </c:pt>
                <c:pt idx="169">
                  <c:v>0.92499999999999283</c:v>
                </c:pt>
                <c:pt idx="170">
                  <c:v>0.87499999999999278</c:v>
                </c:pt>
                <c:pt idx="171">
                  <c:v>0.82499999999999274</c:v>
                </c:pt>
                <c:pt idx="172">
                  <c:v>0.77499999999999269</c:v>
                </c:pt>
                <c:pt idx="173">
                  <c:v>0.72499999999999265</c:v>
                </c:pt>
                <c:pt idx="174">
                  <c:v>0.67499999999999261</c:v>
                </c:pt>
                <c:pt idx="175">
                  <c:v>0.62499999999999256</c:v>
                </c:pt>
                <c:pt idx="176">
                  <c:v>0.57499999999999252</c:v>
                </c:pt>
                <c:pt idx="177">
                  <c:v>0.52499999999999247</c:v>
                </c:pt>
                <c:pt idx="178">
                  <c:v>0.47499999999999243</c:v>
                </c:pt>
                <c:pt idx="179">
                  <c:v>0.42499999999999238</c:v>
                </c:pt>
                <c:pt idx="180">
                  <c:v>0.37499999999999234</c:v>
                </c:pt>
                <c:pt idx="181">
                  <c:v>0.3249999999999923</c:v>
                </c:pt>
                <c:pt idx="182">
                  <c:v>0.27499999999999225</c:v>
                </c:pt>
                <c:pt idx="183">
                  <c:v>0.22499999999999221</c:v>
                </c:pt>
                <c:pt idx="184">
                  <c:v>0.17499999999999216</c:v>
                </c:pt>
                <c:pt idx="185">
                  <c:v>0.12499999999999212</c:v>
                </c:pt>
                <c:pt idx="186">
                  <c:v>7.4999999999992073E-2</c:v>
                </c:pt>
                <c:pt idx="187">
                  <c:v>2.4999999999992029E-2</c:v>
                </c:pt>
                <c:pt idx="188">
                  <c:v>-2.5000000000008016E-2</c:v>
                </c:pt>
                <c:pt idx="189">
                  <c:v>-7.500000000000806E-2</c:v>
                </c:pt>
                <c:pt idx="190">
                  <c:v>-0.12500000000000805</c:v>
                </c:pt>
                <c:pt idx="191">
                  <c:v>-0.17500000000000804</c:v>
                </c:pt>
                <c:pt idx="192">
                  <c:v>-0.22500000000000803</c:v>
                </c:pt>
                <c:pt idx="193">
                  <c:v>-0.27500000000000802</c:v>
                </c:pt>
                <c:pt idx="194">
                  <c:v>-0.325000000000008</c:v>
                </c:pt>
                <c:pt idx="195">
                  <c:v>-0.37500000000000799</c:v>
                </c:pt>
                <c:pt idx="196">
                  <c:v>-0.42500000000000798</c:v>
                </c:pt>
                <c:pt idx="197">
                  <c:v>-0.47500000000000797</c:v>
                </c:pt>
                <c:pt idx="198">
                  <c:v>-0.52500000000000802</c:v>
                </c:pt>
                <c:pt idx="199">
                  <c:v>-0.57500000000000795</c:v>
                </c:pt>
                <c:pt idx="200">
                  <c:v>-0.62500000000000799</c:v>
                </c:pt>
                <c:pt idx="201">
                  <c:v>-0.67500000000000804</c:v>
                </c:pt>
                <c:pt idx="202">
                  <c:v>-0.72500000000000797</c:v>
                </c:pt>
                <c:pt idx="203">
                  <c:v>-0.77500000000000802</c:v>
                </c:pt>
                <c:pt idx="204">
                  <c:v>-0.82500000000000795</c:v>
                </c:pt>
                <c:pt idx="205">
                  <c:v>-0.87500000000000799</c:v>
                </c:pt>
                <c:pt idx="206">
                  <c:v>-0.92500000000000804</c:v>
                </c:pt>
                <c:pt idx="207">
                  <c:v>-0.97500000000000797</c:v>
                </c:pt>
                <c:pt idx="208">
                  <c:v>-1.0250000000000079</c:v>
                </c:pt>
                <c:pt idx="209">
                  <c:v>-1.0750000000000079</c:v>
                </c:pt>
                <c:pt idx="210">
                  <c:v>-1.125000000000008</c:v>
                </c:pt>
                <c:pt idx="211">
                  <c:v>-1.175000000000008</c:v>
                </c:pt>
                <c:pt idx="212">
                  <c:v>-1.2250000000000081</c:v>
                </c:pt>
                <c:pt idx="213">
                  <c:v>-1.2750000000000081</c:v>
                </c:pt>
                <c:pt idx="214">
                  <c:v>-1.3250000000000082</c:v>
                </c:pt>
                <c:pt idx="215">
                  <c:v>-1.3750000000000082</c:v>
                </c:pt>
                <c:pt idx="216">
                  <c:v>-1.4250000000000083</c:v>
                </c:pt>
                <c:pt idx="217">
                  <c:v>-1.4750000000000083</c:v>
                </c:pt>
                <c:pt idx="218">
                  <c:v>-1.5250000000000083</c:v>
                </c:pt>
                <c:pt idx="219">
                  <c:v>-1.5750000000000084</c:v>
                </c:pt>
                <c:pt idx="220">
                  <c:v>-1.6250000000000084</c:v>
                </c:pt>
                <c:pt idx="221">
                  <c:v>-1.6750000000000083</c:v>
                </c:pt>
                <c:pt idx="222">
                  <c:v>-1.7250000000000085</c:v>
                </c:pt>
                <c:pt idx="223">
                  <c:v>-1.7750000000000083</c:v>
                </c:pt>
                <c:pt idx="224">
                  <c:v>-1.8250000000000086</c:v>
                </c:pt>
                <c:pt idx="225">
                  <c:v>-1.8750000000000084</c:v>
                </c:pt>
                <c:pt idx="226">
                  <c:v>-1.9250000000000087</c:v>
                </c:pt>
                <c:pt idx="227">
                  <c:v>-1.9750000000000085</c:v>
                </c:pt>
                <c:pt idx="228">
                  <c:v>-2.0250000000000088</c:v>
                </c:pt>
                <c:pt idx="229">
                  <c:v>-2.0750000000000086</c:v>
                </c:pt>
                <c:pt idx="230">
                  <c:v>-2.1250000000000089</c:v>
                </c:pt>
                <c:pt idx="231">
                  <c:v>-2.1750000000000087</c:v>
                </c:pt>
                <c:pt idx="232">
                  <c:v>-2.225000000000009</c:v>
                </c:pt>
                <c:pt idx="233">
                  <c:v>-2.2750000000000088</c:v>
                </c:pt>
                <c:pt idx="234">
                  <c:v>-2.3250000000000091</c:v>
                </c:pt>
                <c:pt idx="235">
                  <c:v>-2.3750000000000089</c:v>
                </c:pt>
                <c:pt idx="236">
                  <c:v>-2.4250000000000091</c:v>
                </c:pt>
                <c:pt idx="237">
                  <c:v>-2.475000000000009</c:v>
                </c:pt>
                <c:pt idx="238">
                  <c:v>-2.5250000000000092</c:v>
                </c:pt>
                <c:pt idx="239">
                  <c:v>-2.5750000000000091</c:v>
                </c:pt>
                <c:pt idx="240">
                  <c:v>-2.6250000000000093</c:v>
                </c:pt>
                <c:pt idx="241">
                  <c:v>-2.6750000000000091</c:v>
                </c:pt>
                <c:pt idx="242">
                  <c:v>-2.725000000000009</c:v>
                </c:pt>
                <c:pt idx="243">
                  <c:v>-2.7750000000000088</c:v>
                </c:pt>
                <c:pt idx="244">
                  <c:v>-2.8250000000000086</c:v>
                </c:pt>
                <c:pt idx="245">
                  <c:v>-2.8750000000000084</c:v>
                </c:pt>
                <c:pt idx="246">
                  <c:v>-2.9250000000000083</c:v>
                </c:pt>
                <c:pt idx="247">
                  <c:v>-2.9750000000000081</c:v>
                </c:pt>
                <c:pt idx="248">
                  <c:v>-3.0250000000000079</c:v>
                </c:pt>
                <c:pt idx="249">
                  <c:v>-3.0750000000000077</c:v>
                </c:pt>
                <c:pt idx="250">
                  <c:v>-3.1250000000000075</c:v>
                </c:pt>
                <c:pt idx="251">
                  <c:v>-3.1750000000000074</c:v>
                </c:pt>
                <c:pt idx="252">
                  <c:v>-3.2250000000000072</c:v>
                </c:pt>
                <c:pt idx="253">
                  <c:v>-3.275000000000007</c:v>
                </c:pt>
                <c:pt idx="254">
                  <c:v>-3.3250000000000068</c:v>
                </c:pt>
                <c:pt idx="255">
                  <c:v>-3.3750000000000067</c:v>
                </c:pt>
                <c:pt idx="256">
                  <c:v>-3.4250000000000065</c:v>
                </c:pt>
                <c:pt idx="257">
                  <c:v>-3.4750000000000063</c:v>
                </c:pt>
                <c:pt idx="258">
                  <c:v>-3.5250000000000061</c:v>
                </c:pt>
                <c:pt idx="259">
                  <c:v>-3.575000000000006</c:v>
                </c:pt>
                <c:pt idx="260">
                  <c:v>-3.6250000000000058</c:v>
                </c:pt>
                <c:pt idx="261">
                  <c:v>-3.6750000000000056</c:v>
                </c:pt>
                <c:pt idx="262">
                  <c:v>-3.7250000000000054</c:v>
                </c:pt>
                <c:pt idx="263">
                  <c:v>-3.7750000000000052</c:v>
                </c:pt>
                <c:pt idx="264">
                  <c:v>-3.8250000000000051</c:v>
                </c:pt>
                <c:pt idx="265">
                  <c:v>-3.8750000000000049</c:v>
                </c:pt>
                <c:pt idx="266">
                  <c:v>-3.9250000000000047</c:v>
                </c:pt>
                <c:pt idx="267">
                  <c:v>-3.9750000000000045</c:v>
                </c:pt>
                <c:pt idx="268">
                  <c:v>-4.0250000000000039</c:v>
                </c:pt>
                <c:pt idx="269">
                  <c:v>-4.0750000000000037</c:v>
                </c:pt>
                <c:pt idx="270">
                  <c:v>-4.1250000000000036</c:v>
                </c:pt>
                <c:pt idx="271">
                  <c:v>-4.1750000000000034</c:v>
                </c:pt>
                <c:pt idx="272">
                  <c:v>-4.2250000000000032</c:v>
                </c:pt>
                <c:pt idx="273">
                  <c:v>-4.275000000000003</c:v>
                </c:pt>
                <c:pt idx="274">
                  <c:v>-4.3250000000000028</c:v>
                </c:pt>
                <c:pt idx="275">
                  <c:v>-4.3750000000000027</c:v>
                </c:pt>
                <c:pt idx="276">
                  <c:v>-4.4250000000000025</c:v>
                </c:pt>
                <c:pt idx="277">
                  <c:v>-4.4750000000000023</c:v>
                </c:pt>
                <c:pt idx="278">
                  <c:v>-4.5250000000000021</c:v>
                </c:pt>
                <c:pt idx="279">
                  <c:v>-4.575000000000002</c:v>
                </c:pt>
                <c:pt idx="280">
                  <c:v>-4.6250000000000018</c:v>
                </c:pt>
                <c:pt idx="281">
                  <c:v>-4.6750000000000016</c:v>
                </c:pt>
                <c:pt idx="282">
                  <c:v>-4.7250000000000014</c:v>
                </c:pt>
                <c:pt idx="283">
                  <c:v>-4.7750000000000012</c:v>
                </c:pt>
                <c:pt idx="284">
                  <c:v>-4.8250000000000011</c:v>
                </c:pt>
                <c:pt idx="285">
                  <c:v>-4.8750000000000009</c:v>
                </c:pt>
                <c:pt idx="286">
                  <c:v>-4.9250000000000007</c:v>
                </c:pt>
                <c:pt idx="287">
                  <c:v>-4.9750000000000005</c:v>
                </c:pt>
                <c:pt idx="288">
                  <c:v>-5.0250000000000004</c:v>
                </c:pt>
                <c:pt idx="289">
                  <c:v>-5.0750000000000002</c:v>
                </c:pt>
                <c:pt idx="290">
                  <c:v>-5.125</c:v>
                </c:pt>
                <c:pt idx="291">
                  <c:v>-5.1749999999999998</c:v>
                </c:pt>
                <c:pt idx="292">
                  <c:v>-5.2249999999999996</c:v>
                </c:pt>
                <c:pt idx="293">
                  <c:v>-5.2749999999999995</c:v>
                </c:pt>
                <c:pt idx="294">
                  <c:v>-5.3249999999999993</c:v>
                </c:pt>
                <c:pt idx="295">
                  <c:v>-5.3749999999999991</c:v>
                </c:pt>
                <c:pt idx="296">
                  <c:v>-5.4249999999999989</c:v>
                </c:pt>
                <c:pt idx="297">
                  <c:v>-5.4749999999999988</c:v>
                </c:pt>
                <c:pt idx="298">
                  <c:v>-5.5249999999999986</c:v>
                </c:pt>
                <c:pt idx="299">
                  <c:v>-5.5749999999999984</c:v>
                </c:pt>
                <c:pt idx="300">
                  <c:v>-5.6249999999999982</c:v>
                </c:pt>
                <c:pt idx="301">
                  <c:v>-5.674999999999998</c:v>
                </c:pt>
                <c:pt idx="302">
                  <c:v>-5.7249999999999979</c:v>
                </c:pt>
                <c:pt idx="303">
                  <c:v>-5.7749999999999977</c:v>
                </c:pt>
                <c:pt idx="304">
                  <c:v>-5.8249999999999975</c:v>
                </c:pt>
                <c:pt idx="305">
                  <c:v>-5.8749999999999973</c:v>
                </c:pt>
                <c:pt idx="306">
                  <c:v>-5.9249999999999972</c:v>
                </c:pt>
                <c:pt idx="307">
                  <c:v>-5.974999999999997</c:v>
                </c:pt>
                <c:pt idx="308">
                  <c:v>-6.0249999999999968</c:v>
                </c:pt>
                <c:pt idx="309">
                  <c:v>-6.0749999999999966</c:v>
                </c:pt>
                <c:pt idx="310">
                  <c:v>-6.1249999999999964</c:v>
                </c:pt>
                <c:pt idx="311">
                  <c:v>-6.1749999999999963</c:v>
                </c:pt>
                <c:pt idx="312">
                  <c:v>-6.2249999999999961</c:v>
                </c:pt>
                <c:pt idx="313">
                  <c:v>-6.2749999999999959</c:v>
                </c:pt>
                <c:pt idx="314">
                  <c:v>-6.3249999999999957</c:v>
                </c:pt>
                <c:pt idx="315">
                  <c:v>-6.3749999999999956</c:v>
                </c:pt>
                <c:pt idx="316">
                  <c:v>-6.4249999999999954</c:v>
                </c:pt>
                <c:pt idx="317">
                  <c:v>-6.4749999999999952</c:v>
                </c:pt>
                <c:pt idx="318">
                  <c:v>-6.524999999999995</c:v>
                </c:pt>
                <c:pt idx="319">
                  <c:v>-6.5749999999999948</c:v>
                </c:pt>
                <c:pt idx="320">
                  <c:v>-6.6249999999999947</c:v>
                </c:pt>
                <c:pt idx="321">
                  <c:v>-6.6749999999999945</c:v>
                </c:pt>
                <c:pt idx="322">
                  <c:v>-6.7249999999999943</c:v>
                </c:pt>
                <c:pt idx="323">
                  <c:v>-6.7749999999999941</c:v>
                </c:pt>
                <c:pt idx="324">
                  <c:v>-6.824999999999994</c:v>
                </c:pt>
                <c:pt idx="325">
                  <c:v>-6.8749999999999938</c:v>
                </c:pt>
                <c:pt idx="326">
                  <c:v>-6.9249999999999936</c:v>
                </c:pt>
                <c:pt idx="327">
                  <c:v>-6.9749999999999934</c:v>
                </c:pt>
                <c:pt idx="328">
                  <c:v>-7.0249999999999932</c:v>
                </c:pt>
                <c:pt idx="329">
                  <c:v>-7.0749999999999931</c:v>
                </c:pt>
                <c:pt idx="330">
                  <c:v>-7.1249999999999929</c:v>
                </c:pt>
                <c:pt idx="331">
                  <c:v>-7.1749999999999927</c:v>
                </c:pt>
                <c:pt idx="332">
                  <c:v>-7.2249999999999925</c:v>
                </c:pt>
                <c:pt idx="333">
                  <c:v>-7.2749999999999924</c:v>
                </c:pt>
                <c:pt idx="334">
                  <c:v>-7.3249999999999922</c:v>
                </c:pt>
                <c:pt idx="335">
                  <c:v>-7.374999999999992</c:v>
                </c:pt>
                <c:pt idx="336">
                  <c:v>-7.4249999999999918</c:v>
                </c:pt>
                <c:pt idx="337">
                  <c:v>-7.4749999999999917</c:v>
                </c:pt>
                <c:pt idx="338">
                  <c:v>-7.5249999999999915</c:v>
                </c:pt>
                <c:pt idx="339">
                  <c:v>-7.5749999999999913</c:v>
                </c:pt>
                <c:pt idx="340">
                  <c:v>-7.6249999999999911</c:v>
                </c:pt>
                <c:pt idx="341">
                  <c:v>-7.6749999999999909</c:v>
                </c:pt>
                <c:pt idx="342">
                  <c:v>-7.7249999999999908</c:v>
                </c:pt>
                <c:pt idx="343">
                  <c:v>-7.7749999999999906</c:v>
                </c:pt>
                <c:pt idx="344">
                  <c:v>-7.8249999999999904</c:v>
                </c:pt>
                <c:pt idx="345">
                  <c:v>-7.8749999999999902</c:v>
                </c:pt>
                <c:pt idx="346">
                  <c:v>-7.9249999999999901</c:v>
                </c:pt>
                <c:pt idx="347">
                  <c:v>-7.9749999999999899</c:v>
                </c:pt>
                <c:pt idx="348">
                  <c:v>-8.0249999999999897</c:v>
                </c:pt>
                <c:pt idx="349">
                  <c:v>-8.0749999999999904</c:v>
                </c:pt>
                <c:pt idx="350">
                  <c:v>-8.1249999999999893</c:v>
                </c:pt>
                <c:pt idx="351">
                  <c:v>-8.1749999999999901</c:v>
                </c:pt>
                <c:pt idx="352">
                  <c:v>-8.224999999999989</c:v>
                </c:pt>
                <c:pt idx="353">
                  <c:v>-8.2749999999999897</c:v>
                </c:pt>
                <c:pt idx="354">
                  <c:v>-8.3249999999999886</c:v>
                </c:pt>
                <c:pt idx="355">
                  <c:v>-8.3749999999999893</c:v>
                </c:pt>
                <c:pt idx="356">
                  <c:v>-8.4249999999999883</c:v>
                </c:pt>
                <c:pt idx="357">
                  <c:v>-8.474999999999989</c:v>
                </c:pt>
                <c:pt idx="358">
                  <c:v>-8.5249999999999879</c:v>
                </c:pt>
                <c:pt idx="359">
                  <c:v>-8.5749999999999886</c:v>
                </c:pt>
                <c:pt idx="360">
                  <c:v>-8.6249999999999876</c:v>
                </c:pt>
                <c:pt idx="361">
                  <c:v>-8.6749999999999883</c:v>
                </c:pt>
                <c:pt idx="362">
                  <c:v>-8.724999999999989</c:v>
                </c:pt>
                <c:pt idx="363">
                  <c:v>-8.7749999999999897</c:v>
                </c:pt>
                <c:pt idx="364">
                  <c:v>-8.8249999999999904</c:v>
                </c:pt>
                <c:pt idx="365">
                  <c:v>-8.8749999999999911</c:v>
                </c:pt>
                <c:pt idx="366">
                  <c:v>-8.9249999999999918</c:v>
                </c:pt>
                <c:pt idx="367">
                  <c:v>-8.9749999999999925</c:v>
                </c:pt>
                <c:pt idx="368">
                  <c:v>-9.0249999999999932</c:v>
                </c:pt>
                <c:pt idx="369">
                  <c:v>-9.074999999999994</c:v>
                </c:pt>
                <c:pt idx="370">
                  <c:v>-9.1249999999999947</c:v>
                </c:pt>
                <c:pt idx="371">
                  <c:v>-9.1749999999999954</c:v>
                </c:pt>
                <c:pt idx="372">
                  <c:v>-9.2249999999999961</c:v>
                </c:pt>
                <c:pt idx="373">
                  <c:v>-9.2749999999999968</c:v>
                </c:pt>
                <c:pt idx="374">
                  <c:v>-9.3249999999999975</c:v>
                </c:pt>
                <c:pt idx="375">
                  <c:v>-9.3749999999999982</c:v>
                </c:pt>
                <c:pt idx="376">
                  <c:v>-9.4249999999999989</c:v>
                </c:pt>
                <c:pt idx="377">
                  <c:v>-9.4749999999999996</c:v>
                </c:pt>
                <c:pt idx="378">
                  <c:v>-9.5250000000000004</c:v>
                </c:pt>
                <c:pt idx="379">
                  <c:v>-9.5750000000000011</c:v>
                </c:pt>
                <c:pt idx="380">
                  <c:v>-9.6250000000000018</c:v>
                </c:pt>
                <c:pt idx="381">
                  <c:v>-9.6750000000000025</c:v>
                </c:pt>
                <c:pt idx="382">
                  <c:v>-9.7250000000000032</c:v>
                </c:pt>
                <c:pt idx="383">
                  <c:v>-9.7750000000000039</c:v>
                </c:pt>
                <c:pt idx="384">
                  <c:v>-9.8250000000000046</c:v>
                </c:pt>
                <c:pt idx="385">
                  <c:v>-9.8750000000000053</c:v>
                </c:pt>
                <c:pt idx="386">
                  <c:v>-9.925000000000006</c:v>
                </c:pt>
                <c:pt idx="387">
                  <c:v>-9.9750000000000068</c:v>
                </c:pt>
                <c:pt idx="388">
                  <c:v>-10.025000000000007</c:v>
                </c:pt>
                <c:pt idx="389">
                  <c:v>-10.075000000000008</c:v>
                </c:pt>
                <c:pt idx="390">
                  <c:v>-10.125000000000009</c:v>
                </c:pt>
                <c:pt idx="391">
                  <c:v>-10.17500000000001</c:v>
                </c:pt>
                <c:pt idx="392">
                  <c:v>-10.22500000000001</c:v>
                </c:pt>
                <c:pt idx="393">
                  <c:v>-10.275000000000011</c:v>
                </c:pt>
                <c:pt idx="394">
                  <c:v>-10.325000000000012</c:v>
                </c:pt>
                <c:pt idx="395">
                  <c:v>-10.375000000000012</c:v>
                </c:pt>
                <c:pt idx="396">
                  <c:v>-10.425000000000013</c:v>
                </c:pt>
                <c:pt idx="397">
                  <c:v>-10.475000000000014</c:v>
                </c:pt>
                <c:pt idx="398">
                  <c:v>-10.525000000000015</c:v>
                </c:pt>
                <c:pt idx="399">
                  <c:v>-10.575000000000015</c:v>
                </c:pt>
              </c:numCache>
            </c:numRef>
          </c:xVal>
          <c:yVal>
            <c:numRef>
              <c:f>'Step 3mm'!$F$2:$F$401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8-1163-4A8C-9E1E-834BC39EBC02}"/>
            </c:ext>
          </c:extLst>
        </c:ser>
        <c:ser>
          <c:idx val="3"/>
          <c:order val="9"/>
          <c:spPr>
            <a:ln w="19050" cap="rnd">
              <a:solidFill>
                <a:schemeClr val="accent4"/>
              </a:solidFill>
              <a:round/>
            </a:ln>
            <a:effectLst/>
          </c:spPr>
          <c:marker>
            <c:symbol val="none"/>
          </c:marker>
          <c:xVal>
            <c:numRef>
              <c:f>'Step 3mm'!$G$2:$G$401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3mm'!$H$2:$H$401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9-1163-4A8C-9E1E-834BC39EBC02}"/>
            </c:ext>
          </c:extLst>
        </c:ser>
        <c:ser>
          <c:idx val="4"/>
          <c:order val="10"/>
          <c:spPr>
            <a:ln w="19050" cap="rnd">
              <a:solidFill>
                <a:schemeClr val="accent5"/>
              </a:solidFill>
              <a:round/>
            </a:ln>
            <a:effectLst/>
          </c:spPr>
          <c:marker>
            <c:symbol val="none"/>
          </c:marker>
          <c:xVal>
            <c:numRef>
              <c:f>'Step 3mm'!$I$2:$I$401</c:f>
              <c:numCache>
                <c:formatCode>General</c:formatCode>
                <c:ptCount val="400"/>
                <c:pt idx="0">
                  <c:v>10.275</c:v>
                </c:pt>
                <c:pt idx="1">
                  <c:v>10.225</c:v>
                </c:pt>
                <c:pt idx="2">
                  <c:v>10.174999999999999</c:v>
                </c:pt>
                <c:pt idx="3">
                  <c:v>10.124999999999998</c:v>
                </c:pt>
                <c:pt idx="4">
                  <c:v>10.074999999999998</c:v>
                </c:pt>
                <c:pt idx="5">
                  <c:v>10.024999999999997</c:v>
                </c:pt>
                <c:pt idx="6">
                  <c:v>9.9749999999999961</c:v>
                </c:pt>
                <c:pt idx="7">
                  <c:v>9.9249999999999954</c:v>
                </c:pt>
                <c:pt idx="8">
                  <c:v>9.8749999999999947</c:v>
                </c:pt>
                <c:pt idx="9">
                  <c:v>9.824999999999994</c:v>
                </c:pt>
                <c:pt idx="10">
                  <c:v>9.7749999999999932</c:v>
                </c:pt>
                <c:pt idx="11">
                  <c:v>9.7249999999999925</c:v>
                </c:pt>
                <c:pt idx="12">
                  <c:v>9.6749999999999918</c:v>
                </c:pt>
                <c:pt idx="13">
                  <c:v>9.6249999999999911</c:v>
                </c:pt>
                <c:pt idx="14">
                  <c:v>9.5749999999999904</c:v>
                </c:pt>
                <c:pt idx="15">
                  <c:v>9.5249999999999897</c:v>
                </c:pt>
                <c:pt idx="16">
                  <c:v>9.474999999999989</c:v>
                </c:pt>
                <c:pt idx="17">
                  <c:v>9.4249999999999883</c:v>
                </c:pt>
                <c:pt idx="18">
                  <c:v>9.3749999999999876</c:v>
                </c:pt>
                <c:pt idx="19">
                  <c:v>9.3249999999999869</c:v>
                </c:pt>
                <c:pt idx="20">
                  <c:v>9.2749999999999861</c:v>
                </c:pt>
                <c:pt idx="21">
                  <c:v>9.2249999999999854</c:v>
                </c:pt>
                <c:pt idx="22">
                  <c:v>9.1749999999999847</c:v>
                </c:pt>
                <c:pt idx="23">
                  <c:v>9.124999999999984</c:v>
                </c:pt>
                <c:pt idx="24">
                  <c:v>9.0749999999999833</c:v>
                </c:pt>
                <c:pt idx="25">
                  <c:v>9.0249999999999826</c:v>
                </c:pt>
                <c:pt idx="26">
                  <c:v>8.9749999999999819</c:v>
                </c:pt>
                <c:pt idx="27">
                  <c:v>8.9249999999999812</c:v>
                </c:pt>
                <c:pt idx="28">
                  <c:v>8.8749999999999805</c:v>
                </c:pt>
                <c:pt idx="29">
                  <c:v>8.8249999999999797</c:v>
                </c:pt>
                <c:pt idx="30">
                  <c:v>8.774999999999979</c:v>
                </c:pt>
                <c:pt idx="31">
                  <c:v>8.7249999999999783</c:v>
                </c:pt>
                <c:pt idx="32">
                  <c:v>8.6749999999999776</c:v>
                </c:pt>
                <c:pt idx="33">
                  <c:v>8.6249999999999769</c:v>
                </c:pt>
                <c:pt idx="34">
                  <c:v>8.5749999999999762</c:v>
                </c:pt>
                <c:pt idx="35">
                  <c:v>8.5249999999999755</c:v>
                </c:pt>
                <c:pt idx="36">
                  <c:v>8.4749999999999748</c:v>
                </c:pt>
                <c:pt idx="37">
                  <c:v>8.4249999999999741</c:v>
                </c:pt>
                <c:pt idx="38">
                  <c:v>8.3749999999999734</c:v>
                </c:pt>
                <c:pt idx="39">
                  <c:v>8.3249999999999726</c:v>
                </c:pt>
                <c:pt idx="40">
                  <c:v>8.2749999999999719</c:v>
                </c:pt>
                <c:pt idx="41">
                  <c:v>8.224999999999973</c:v>
                </c:pt>
                <c:pt idx="42">
                  <c:v>8.1749999999999723</c:v>
                </c:pt>
                <c:pt idx="43">
                  <c:v>8.1249999999999734</c:v>
                </c:pt>
                <c:pt idx="44">
                  <c:v>8.0749999999999726</c:v>
                </c:pt>
                <c:pt idx="45">
                  <c:v>8.0249999999999737</c:v>
                </c:pt>
                <c:pt idx="46">
                  <c:v>7.974999999999973</c:v>
                </c:pt>
                <c:pt idx="47">
                  <c:v>7.9249999999999732</c:v>
                </c:pt>
                <c:pt idx="48">
                  <c:v>7.8749999999999734</c:v>
                </c:pt>
                <c:pt idx="49">
                  <c:v>7.8249999999999735</c:v>
                </c:pt>
                <c:pt idx="50">
                  <c:v>7.7749999999999737</c:v>
                </c:pt>
                <c:pt idx="51">
                  <c:v>7.7249999999999739</c:v>
                </c:pt>
                <c:pt idx="52">
                  <c:v>7.6749999999999741</c:v>
                </c:pt>
                <c:pt idx="53">
                  <c:v>7.6249999999999742</c:v>
                </c:pt>
                <c:pt idx="54">
                  <c:v>7.5749999999999744</c:v>
                </c:pt>
                <c:pt idx="55">
                  <c:v>7.5249999999999746</c:v>
                </c:pt>
                <c:pt idx="56">
                  <c:v>7.4749999999999748</c:v>
                </c:pt>
                <c:pt idx="57">
                  <c:v>7.424999999999975</c:v>
                </c:pt>
                <c:pt idx="58">
                  <c:v>7.3749999999999751</c:v>
                </c:pt>
                <c:pt idx="59">
                  <c:v>7.3249999999999753</c:v>
                </c:pt>
                <c:pt idx="60">
                  <c:v>7.2749999999999755</c:v>
                </c:pt>
                <c:pt idx="61">
                  <c:v>7.2249999999999757</c:v>
                </c:pt>
                <c:pt idx="62">
                  <c:v>7.1749999999999758</c:v>
                </c:pt>
                <c:pt idx="63">
                  <c:v>7.124999999999976</c:v>
                </c:pt>
                <c:pt idx="64">
                  <c:v>7.0749999999999762</c:v>
                </c:pt>
                <c:pt idx="65">
                  <c:v>7.0249999999999764</c:v>
                </c:pt>
                <c:pt idx="66">
                  <c:v>6.9749999999999766</c:v>
                </c:pt>
                <c:pt idx="67">
                  <c:v>6.9249999999999767</c:v>
                </c:pt>
                <c:pt idx="68">
                  <c:v>6.8749999999999769</c:v>
                </c:pt>
                <c:pt idx="69">
                  <c:v>6.8249999999999771</c:v>
                </c:pt>
                <c:pt idx="70">
                  <c:v>6.7749999999999773</c:v>
                </c:pt>
                <c:pt idx="71">
                  <c:v>6.7249999999999774</c:v>
                </c:pt>
                <c:pt idx="72">
                  <c:v>6.6749999999999776</c:v>
                </c:pt>
                <c:pt idx="73">
                  <c:v>6.6249999999999778</c:v>
                </c:pt>
                <c:pt idx="74">
                  <c:v>6.574999999999978</c:v>
                </c:pt>
                <c:pt idx="75">
                  <c:v>6.5249999999999782</c:v>
                </c:pt>
                <c:pt idx="76">
                  <c:v>6.4749999999999783</c:v>
                </c:pt>
                <c:pt idx="77">
                  <c:v>6.4249999999999785</c:v>
                </c:pt>
                <c:pt idx="78">
                  <c:v>6.3749999999999787</c:v>
                </c:pt>
                <c:pt idx="79">
                  <c:v>6.3249999999999789</c:v>
                </c:pt>
                <c:pt idx="80">
                  <c:v>6.274999999999979</c:v>
                </c:pt>
                <c:pt idx="81">
                  <c:v>6.2249999999999792</c:v>
                </c:pt>
                <c:pt idx="82">
                  <c:v>6.1749999999999794</c:v>
                </c:pt>
                <c:pt idx="83">
                  <c:v>6.1249999999999796</c:v>
                </c:pt>
                <c:pt idx="84">
                  <c:v>6.0749999999999797</c:v>
                </c:pt>
                <c:pt idx="85">
                  <c:v>6.0249999999999799</c:v>
                </c:pt>
                <c:pt idx="86">
                  <c:v>5.9749999999999801</c:v>
                </c:pt>
                <c:pt idx="87">
                  <c:v>5.9249999999999803</c:v>
                </c:pt>
                <c:pt idx="88">
                  <c:v>5.8749999999999805</c:v>
                </c:pt>
                <c:pt idx="89">
                  <c:v>5.8249999999999806</c:v>
                </c:pt>
                <c:pt idx="90">
                  <c:v>5.7749999999999808</c:v>
                </c:pt>
                <c:pt idx="91">
                  <c:v>5.724999999999981</c:v>
                </c:pt>
                <c:pt idx="92">
                  <c:v>5.6749999999999812</c:v>
                </c:pt>
                <c:pt idx="93">
                  <c:v>5.6249999999999813</c:v>
                </c:pt>
                <c:pt idx="94">
                  <c:v>5.5749999999999815</c:v>
                </c:pt>
                <c:pt idx="95">
                  <c:v>5.5249999999999817</c:v>
                </c:pt>
                <c:pt idx="96">
                  <c:v>5.4749999999999819</c:v>
                </c:pt>
                <c:pt idx="97">
                  <c:v>5.4249999999999821</c:v>
                </c:pt>
                <c:pt idx="98">
                  <c:v>5.3749999999999822</c:v>
                </c:pt>
                <c:pt idx="99">
                  <c:v>5.3249999999999824</c:v>
                </c:pt>
                <c:pt idx="100">
                  <c:v>5.2749999999999826</c:v>
                </c:pt>
                <c:pt idx="101">
                  <c:v>5.2249999999999828</c:v>
                </c:pt>
                <c:pt idx="102">
                  <c:v>5.1749999999999829</c:v>
                </c:pt>
                <c:pt idx="103">
                  <c:v>5.1249999999999831</c:v>
                </c:pt>
                <c:pt idx="104">
                  <c:v>5.0749999999999833</c:v>
                </c:pt>
                <c:pt idx="105">
                  <c:v>5.0249999999999835</c:v>
                </c:pt>
                <c:pt idx="106">
                  <c:v>4.9749999999999837</c:v>
                </c:pt>
                <c:pt idx="107">
                  <c:v>4.9249999999999838</c:v>
                </c:pt>
                <c:pt idx="108">
                  <c:v>4.874999999999984</c:v>
                </c:pt>
                <c:pt idx="109">
                  <c:v>4.8249999999999842</c:v>
                </c:pt>
                <c:pt idx="110">
                  <c:v>4.7749999999999844</c:v>
                </c:pt>
                <c:pt idx="111">
                  <c:v>4.7249999999999845</c:v>
                </c:pt>
                <c:pt idx="112">
                  <c:v>4.6749999999999847</c:v>
                </c:pt>
                <c:pt idx="113">
                  <c:v>4.6249999999999849</c:v>
                </c:pt>
                <c:pt idx="114">
                  <c:v>4.5749999999999851</c:v>
                </c:pt>
                <c:pt idx="115">
                  <c:v>4.5249999999999853</c:v>
                </c:pt>
                <c:pt idx="116">
                  <c:v>4.4749999999999854</c:v>
                </c:pt>
                <c:pt idx="117">
                  <c:v>4.4249999999999856</c:v>
                </c:pt>
                <c:pt idx="118">
                  <c:v>4.3749999999999858</c:v>
                </c:pt>
                <c:pt idx="119">
                  <c:v>4.324999999999986</c:v>
                </c:pt>
                <c:pt idx="120">
                  <c:v>4.2749999999999861</c:v>
                </c:pt>
                <c:pt idx="121">
                  <c:v>4.2249999999999863</c:v>
                </c:pt>
                <c:pt idx="122">
                  <c:v>4.1749999999999865</c:v>
                </c:pt>
                <c:pt idx="123">
                  <c:v>4.1249999999999867</c:v>
                </c:pt>
                <c:pt idx="124">
                  <c:v>4.0749999999999869</c:v>
                </c:pt>
                <c:pt idx="125">
                  <c:v>4.024999999999987</c:v>
                </c:pt>
                <c:pt idx="126">
                  <c:v>3.9749999999999872</c:v>
                </c:pt>
                <c:pt idx="127">
                  <c:v>3.9249999999999874</c:v>
                </c:pt>
                <c:pt idx="128">
                  <c:v>3.8749999999999876</c:v>
                </c:pt>
                <c:pt idx="129">
                  <c:v>3.8249999999999877</c:v>
                </c:pt>
                <c:pt idx="130">
                  <c:v>3.7749999999999879</c:v>
                </c:pt>
                <c:pt idx="131">
                  <c:v>3.7249999999999881</c:v>
                </c:pt>
                <c:pt idx="132">
                  <c:v>3.6749999999999883</c:v>
                </c:pt>
                <c:pt idx="133">
                  <c:v>3.6249999999999885</c:v>
                </c:pt>
                <c:pt idx="134">
                  <c:v>3.5749999999999886</c:v>
                </c:pt>
                <c:pt idx="135">
                  <c:v>3.5249999999999888</c:v>
                </c:pt>
                <c:pt idx="136">
                  <c:v>3.474999999999989</c:v>
                </c:pt>
                <c:pt idx="137">
                  <c:v>3.4249999999999892</c:v>
                </c:pt>
                <c:pt idx="138">
                  <c:v>3.3749999999999893</c:v>
                </c:pt>
                <c:pt idx="139">
                  <c:v>3.3249999999999895</c:v>
                </c:pt>
                <c:pt idx="140">
                  <c:v>3.2749999999999897</c:v>
                </c:pt>
                <c:pt idx="141">
                  <c:v>3.2249999999999899</c:v>
                </c:pt>
                <c:pt idx="142">
                  <c:v>3.1749999999999901</c:v>
                </c:pt>
                <c:pt idx="143">
                  <c:v>3.1249999999999902</c:v>
                </c:pt>
                <c:pt idx="144">
                  <c:v>3.0749999999999904</c:v>
                </c:pt>
                <c:pt idx="145">
                  <c:v>3.0249999999999906</c:v>
                </c:pt>
                <c:pt idx="146">
                  <c:v>2.9749999999999908</c:v>
                </c:pt>
                <c:pt idx="147">
                  <c:v>2.9249999999999909</c:v>
                </c:pt>
                <c:pt idx="148">
                  <c:v>2.8749999999999911</c:v>
                </c:pt>
                <c:pt idx="149">
                  <c:v>2.8249999999999913</c:v>
                </c:pt>
                <c:pt idx="150">
                  <c:v>2.7749999999999915</c:v>
                </c:pt>
                <c:pt idx="151">
                  <c:v>2.7249999999999917</c:v>
                </c:pt>
                <c:pt idx="152">
                  <c:v>2.6749999999999918</c:v>
                </c:pt>
                <c:pt idx="153">
                  <c:v>2.624999999999992</c:v>
                </c:pt>
                <c:pt idx="154">
                  <c:v>2.5749999999999922</c:v>
                </c:pt>
                <c:pt idx="155">
                  <c:v>2.5249999999999924</c:v>
                </c:pt>
                <c:pt idx="156">
                  <c:v>2.4749999999999925</c:v>
                </c:pt>
                <c:pt idx="157">
                  <c:v>2.4249999999999927</c:v>
                </c:pt>
                <c:pt idx="158">
                  <c:v>2.3749999999999929</c:v>
                </c:pt>
                <c:pt idx="159">
                  <c:v>2.3249999999999931</c:v>
                </c:pt>
                <c:pt idx="160">
                  <c:v>2.2749999999999932</c:v>
                </c:pt>
                <c:pt idx="161">
                  <c:v>2.224999999999993</c:v>
                </c:pt>
                <c:pt idx="162">
                  <c:v>2.1749999999999932</c:v>
                </c:pt>
                <c:pt idx="163">
                  <c:v>2.1249999999999929</c:v>
                </c:pt>
                <c:pt idx="164">
                  <c:v>2.0749999999999931</c:v>
                </c:pt>
                <c:pt idx="165">
                  <c:v>2.0249999999999928</c:v>
                </c:pt>
                <c:pt idx="166">
                  <c:v>1.974999999999993</c:v>
                </c:pt>
                <c:pt idx="167">
                  <c:v>1.9249999999999929</c:v>
                </c:pt>
                <c:pt idx="168">
                  <c:v>1.8749999999999929</c:v>
                </c:pt>
                <c:pt idx="169">
                  <c:v>1.8249999999999929</c:v>
                </c:pt>
                <c:pt idx="170">
                  <c:v>1.7749999999999928</c:v>
                </c:pt>
                <c:pt idx="171">
                  <c:v>1.7249999999999928</c:v>
                </c:pt>
                <c:pt idx="172">
                  <c:v>1.6749999999999927</c:v>
                </c:pt>
                <c:pt idx="173">
                  <c:v>1.6249999999999927</c:v>
                </c:pt>
                <c:pt idx="174">
                  <c:v>1.5749999999999926</c:v>
                </c:pt>
                <c:pt idx="175">
                  <c:v>1.5249999999999926</c:v>
                </c:pt>
                <c:pt idx="176">
                  <c:v>1.4749999999999925</c:v>
                </c:pt>
                <c:pt idx="177">
                  <c:v>1.4249999999999925</c:v>
                </c:pt>
                <c:pt idx="178">
                  <c:v>1.3749999999999925</c:v>
                </c:pt>
                <c:pt idx="179">
                  <c:v>1.3249999999999924</c:v>
                </c:pt>
                <c:pt idx="180">
                  <c:v>1.2749999999999924</c:v>
                </c:pt>
                <c:pt idx="181">
                  <c:v>1.2249999999999923</c:v>
                </c:pt>
                <c:pt idx="182">
                  <c:v>1.1749999999999923</c:v>
                </c:pt>
                <c:pt idx="183">
                  <c:v>1.1249999999999922</c:v>
                </c:pt>
                <c:pt idx="184">
                  <c:v>1.0749999999999922</c:v>
                </c:pt>
                <c:pt idx="185">
                  <c:v>1.0249999999999921</c:v>
                </c:pt>
                <c:pt idx="186">
                  <c:v>0.9749999999999921</c:v>
                </c:pt>
                <c:pt idx="187">
                  <c:v>0.92499999999999205</c:v>
                </c:pt>
                <c:pt idx="188">
                  <c:v>0.87499999999999201</c:v>
                </c:pt>
                <c:pt idx="189">
                  <c:v>0.82499999999999196</c:v>
                </c:pt>
                <c:pt idx="190">
                  <c:v>0.77499999999999192</c:v>
                </c:pt>
                <c:pt idx="191">
                  <c:v>0.72499999999999187</c:v>
                </c:pt>
                <c:pt idx="192">
                  <c:v>0.67499999999999194</c:v>
                </c:pt>
                <c:pt idx="193">
                  <c:v>0.62499999999999201</c:v>
                </c:pt>
                <c:pt idx="194">
                  <c:v>0.57499999999999196</c:v>
                </c:pt>
                <c:pt idx="195">
                  <c:v>0.52499999999999192</c:v>
                </c:pt>
                <c:pt idx="196">
                  <c:v>0.47499999999999198</c:v>
                </c:pt>
                <c:pt idx="197">
                  <c:v>0.424999999999992</c:v>
                </c:pt>
                <c:pt idx="198">
                  <c:v>0.37499999999999201</c:v>
                </c:pt>
                <c:pt idx="199">
                  <c:v>0.32499999999999196</c:v>
                </c:pt>
                <c:pt idx="200">
                  <c:v>0.27499999999999197</c:v>
                </c:pt>
                <c:pt idx="201">
                  <c:v>0.22499999999999198</c:v>
                </c:pt>
                <c:pt idx="202">
                  <c:v>0.17499999999999197</c:v>
                </c:pt>
                <c:pt idx="203">
                  <c:v>0.12499999999999195</c:v>
                </c:pt>
                <c:pt idx="204">
                  <c:v>7.4999999999991962E-2</c:v>
                </c:pt>
                <c:pt idx="205">
                  <c:v>2.4999999999991973E-2</c:v>
                </c:pt>
                <c:pt idx="206">
                  <c:v>-2.5000000000008016E-2</c:v>
                </c:pt>
                <c:pt idx="207">
                  <c:v>-7.5000000000008005E-2</c:v>
                </c:pt>
                <c:pt idx="208">
                  <c:v>-0.12500000000000799</c:v>
                </c:pt>
                <c:pt idx="209">
                  <c:v>-0.17500000000000798</c:v>
                </c:pt>
                <c:pt idx="210">
                  <c:v>-0.22500000000000803</c:v>
                </c:pt>
                <c:pt idx="211">
                  <c:v>-0.27500000000000807</c:v>
                </c:pt>
                <c:pt idx="212">
                  <c:v>-0.32500000000000812</c:v>
                </c:pt>
                <c:pt idx="213">
                  <c:v>-0.37500000000000816</c:v>
                </c:pt>
                <c:pt idx="214">
                  <c:v>-0.4250000000000082</c:v>
                </c:pt>
                <c:pt idx="215">
                  <c:v>-0.47500000000000825</c:v>
                </c:pt>
                <c:pt idx="216">
                  <c:v>-0.52500000000000835</c:v>
                </c:pt>
                <c:pt idx="217">
                  <c:v>-0.57500000000000839</c:v>
                </c:pt>
                <c:pt idx="218">
                  <c:v>-0.62500000000000844</c:v>
                </c:pt>
                <c:pt idx="219">
                  <c:v>-0.67500000000000848</c:v>
                </c:pt>
                <c:pt idx="220">
                  <c:v>-0.7250000000000083</c:v>
                </c:pt>
                <c:pt idx="221">
                  <c:v>-0.77500000000000835</c:v>
                </c:pt>
                <c:pt idx="222">
                  <c:v>-0.82500000000000839</c:v>
                </c:pt>
                <c:pt idx="223">
                  <c:v>-0.87500000000000844</c:v>
                </c:pt>
                <c:pt idx="224">
                  <c:v>-0.92500000000000848</c:v>
                </c:pt>
                <c:pt idx="225">
                  <c:v>-0.97500000000000853</c:v>
                </c:pt>
                <c:pt idx="226">
                  <c:v>-1.0250000000000086</c:v>
                </c:pt>
                <c:pt idx="227">
                  <c:v>-1.0750000000000086</c:v>
                </c:pt>
                <c:pt idx="228">
                  <c:v>-1.1250000000000087</c:v>
                </c:pt>
                <c:pt idx="229">
                  <c:v>-1.1750000000000087</c:v>
                </c:pt>
                <c:pt idx="230">
                  <c:v>-1.2250000000000087</c:v>
                </c:pt>
                <c:pt idx="231">
                  <c:v>-1.2750000000000088</c:v>
                </c:pt>
                <c:pt idx="232">
                  <c:v>-1.3250000000000088</c:v>
                </c:pt>
                <c:pt idx="233">
                  <c:v>-1.3750000000000089</c:v>
                </c:pt>
                <c:pt idx="234">
                  <c:v>-1.4250000000000089</c:v>
                </c:pt>
                <c:pt idx="235">
                  <c:v>-1.475000000000009</c:v>
                </c:pt>
                <c:pt idx="236">
                  <c:v>-1.525000000000009</c:v>
                </c:pt>
                <c:pt idx="237">
                  <c:v>-1.5750000000000091</c:v>
                </c:pt>
                <c:pt idx="238">
                  <c:v>-1.6250000000000091</c:v>
                </c:pt>
                <c:pt idx="239">
                  <c:v>-1.6750000000000091</c:v>
                </c:pt>
                <c:pt idx="240">
                  <c:v>-1.7250000000000092</c:v>
                </c:pt>
                <c:pt idx="241">
                  <c:v>-1.775000000000009</c:v>
                </c:pt>
                <c:pt idx="242">
                  <c:v>-1.8250000000000088</c:v>
                </c:pt>
                <c:pt idx="243">
                  <c:v>-1.8750000000000087</c:v>
                </c:pt>
                <c:pt idx="244">
                  <c:v>-1.9250000000000085</c:v>
                </c:pt>
                <c:pt idx="245">
                  <c:v>-1.9750000000000083</c:v>
                </c:pt>
                <c:pt idx="246">
                  <c:v>-2.0250000000000083</c:v>
                </c:pt>
                <c:pt idx="247">
                  <c:v>-2.0750000000000082</c:v>
                </c:pt>
                <c:pt idx="248">
                  <c:v>-2.125000000000008</c:v>
                </c:pt>
                <c:pt idx="249">
                  <c:v>-2.1750000000000078</c:v>
                </c:pt>
                <c:pt idx="250">
                  <c:v>-2.2250000000000076</c:v>
                </c:pt>
                <c:pt idx="251">
                  <c:v>-2.2750000000000075</c:v>
                </c:pt>
                <c:pt idx="252">
                  <c:v>-2.3250000000000073</c:v>
                </c:pt>
                <c:pt idx="253">
                  <c:v>-2.3750000000000071</c:v>
                </c:pt>
                <c:pt idx="254">
                  <c:v>-2.4250000000000069</c:v>
                </c:pt>
                <c:pt idx="255">
                  <c:v>-2.4750000000000068</c:v>
                </c:pt>
                <c:pt idx="256">
                  <c:v>-2.5250000000000066</c:v>
                </c:pt>
                <c:pt idx="257">
                  <c:v>-2.5750000000000064</c:v>
                </c:pt>
                <c:pt idx="258">
                  <c:v>-2.6250000000000062</c:v>
                </c:pt>
                <c:pt idx="259">
                  <c:v>-2.675000000000006</c:v>
                </c:pt>
                <c:pt idx="260">
                  <c:v>-2.7250000000000059</c:v>
                </c:pt>
                <c:pt idx="261">
                  <c:v>-2.7750000000000057</c:v>
                </c:pt>
                <c:pt idx="262">
                  <c:v>-2.8250000000000055</c:v>
                </c:pt>
                <c:pt idx="263">
                  <c:v>-2.8750000000000053</c:v>
                </c:pt>
                <c:pt idx="264">
                  <c:v>-2.9250000000000052</c:v>
                </c:pt>
                <c:pt idx="265">
                  <c:v>-2.975000000000005</c:v>
                </c:pt>
                <c:pt idx="266">
                  <c:v>-3.0250000000000048</c:v>
                </c:pt>
                <c:pt idx="267">
                  <c:v>-3.0750000000000046</c:v>
                </c:pt>
                <c:pt idx="268">
                  <c:v>-3.1250000000000044</c:v>
                </c:pt>
                <c:pt idx="269">
                  <c:v>-3.1750000000000043</c:v>
                </c:pt>
                <c:pt idx="270">
                  <c:v>-3.2250000000000041</c:v>
                </c:pt>
                <c:pt idx="271">
                  <c:v>-3.2750000000000039</c:v>
                </c:pt>
                <c:pt idx="272">
                  <c:v>-3.3250000000000037</c:v>
                </c:pt>
                <c:pt idx="273">
                  <c:v>-3.3750000000000036</c:v>
                </c:pt>
                <c:pt idx="274">
                  <c:v>-3.4250000000000034</c:v>
                </c:pt>
                <c:pt idx="275">
                  <c:v>-3.4750000000000032</c:v>
                </c:pt>
                <c:pt idx="276">
                  <c:v>-3.525000000000003</c:v>
                </c:pt>
                <c:pt idx="277">
                  <c:v>-3.5750000000000028</c:v>
                </c:pt>
                <c:pt idx="278">
                  <c:v>-3.6250000000000027</c:v>
                </c:pt>
                <c:pt idx="279">
                  <c:v>-3.6750000000000025</c:v>
                </c:pt>
                <c:pt idx="280">
                  <c:v>-3.7250000000000023</c:v>
                </c:pt>
                <c:pt idx="281">
                  <c:v>-3.7750000000000021</c:v>
                </c:pt>
                <c:pt idx="282">
                  <c:v>-3.825000000000002</c:v>
                </c:pt>
                <c:pt idx="283">
                  <c:v>-3.8750000000000018</c:v>
                </c:pt>
                <c:pt idx="284">
                  <c:v>-3.9250000000000016</c:v>
                </c:pt>
                <c:pt idx="285">
                  <c:v>-3.9750000000000014</c:v>
                </c:pt>
                <c:pt idx="286">
                  <c:v>-4.0250000000000012</c:v>
                </c:pt>
                <c:pt idx="287">
                  <c:v>-4.0750000000000011</c:v>
                </c:pt>
                <c:pt idx="288">
                  <c:v>-4.1250000000000009</c:v>
                </c:pt>
                <c:pt idx="289">
                  <c:v>-4.1750000000000007</c:v>
                </c:pt>
                <c:pt idx="290">
                  <c:v>-4.2250000000000005</c:v>
                </c:pt>
                <c:pt idx="291">
                  <c:v>-4.2750000000000004</c:v>
                </c:pt>
                <c:pt idx="292">
                  <c:v>-4.3250000000000002</c:v>
                </c:pt>
                <c:pt idx="293">
                  <c:v>-4.375</c:v>
                </c:pt>
                <c:pt idx="294">
                  <c:v>-4.4249999999999998</c:v>
                </c:pt>
                <c:pt idx="295">
                  <c:v>-4.4749999999999996</c:v>
                </c:pt>
                <c:pt idx="296">
                  <c:v>-4.5249999999999995</c:v>
                </c:pt>
                <c:pt idx="297">
                  <c:v>-4.5749999999999993</c:v>
                </c:pt>
                <c:pt idx="298">
                  <c:v>-4.6249999999999991</c:v>
                </c:pt>
                <c:pt idx="299">
                  <c:v>-4.6749999999999989</c:v>
                </c:pt>
                <c:pt idx="300">
                  <c:v>-4.7249999999999988</c:v>
                </c:pt>
                <c:pt idx="301">
                  <c:v>-4.7749999999999986</c:v>
                </c:pt>
                <c:pt idx="302">
                  <c:v>-4.8249999999999984</c:v>
                </c:pt>
                <c:pt idx="303">
                  <c:v>-4.8749999999999982</c:v>
                </c:pt>
                <c:pt idx="304">
                  <c:v>-4.924999999999998</c:v>
                </c:pt>
                <c:pt idx="305">
                  <c:v>-4.9749999999999979</c:v>
                </c:pt>
                <c:pt idx="306">
                  <c:v>-5.0249999999999977</c:v>
                </c:pt>
                <c:pt idx="307">
                  <c:v>-5.0749999999999975</c:v>
                </c:pt>
                <c:pt idx="308">
                  <c:v>-5.1249999999999973</c:v>
                </c:pt>
                <c:pt idx="309">
                  <c:v>-5.1749999999999972</c:v>
                </c:pt>
                <c:pt idx="310">
                  <c:v>-5.224999999999997</c:v>
                </c:pt>
                <c:pt idx="311">
                  <c:v>-5.2749999999999968</c:v>
                </c:pt>
                <c:pt idx="312">
                  <c:v>-5.3249999999999966</c:v>
                </c:pt>
                <c:pt idx="313">
                  <c:v>-5.3749999999999964</c:v>
                </c:pt>
                <c:pt idx="314">
                  <c:v>-5.4249999999999963</c:v>
                </c:pt>
                <c:pt idx="315">
                  <c:v>-5.4749999999999961</c:v>
                </c:pt>
                <c:pt idx="316">
                  <c:v>-5.5249999999999959</c:v>
                </c:pt>
                <c:pt idx="317">
                  <c:v>-5.5749999999999957</c:v>
                </c:pt>
                <c:pt idx="318">
                  <c:v>-5.6249999999999956</c:v>
                </c:pt>
                <c:pt idx="319">
                  <c:v>-5.6749999999999954</c:v>
                </c:pt>
                <c:pt idx="320">
                  <c:v>-5.7249999999999952</c:v>
                </c:pt>
                <c:pt idx="321">
                  <c:v>-5.774999999999995</c:v>
                </c:pt>
                <c:pt idx="322">
                  <c:v>-5.8249999999999948</c:v>
                </c:pt>
                <c:pt idx="323">
                  <c:v>-5.8749999999999947</c:v>
                </c:pt>
                <c:pt idx="324">
                  <c:v>-5.9249999999999945</c:v>
                </c:pt>
                <c:pt idx="325">
                  <c:v>-5.9749999999999943</c:v>
                </c:pt>
                <c:pt idx="326">
                  <c:v>-6.0249999999999941</c:v>
                </c:pt>
                <c:pt idx="327">
                  <c:v>-6.074999999999994</c:v>
                </c:pt>
                <c:pt idx="328">
                  <c:v>-6.1249999999999938</c:v>
                </c:pt>
                <c:pt idx="329">
                  <c:v>-6.1749999999999936</c:v>
                </c:pt>
                <c:pt idx="330">
                  <c:v>-6.2249999999999934</c:v>
                </c:pt>
                <c:pt idx="331">
                  <c:v>-6.2749999999999932</c:v>
                </c:pt>
                <c:pt idx="332">
                  <c:v>-6.3249999999999931</c:v>
                </c:pt>
                <c:pt idx="333">
                  <c:v>-6.3749999999999929</c:v>
                </c:pt>
                <c:pt idx="334">
                  <c:v>-6.4249999999999927</c:v>
                </c:pt>
                <c:pt idx="335">
                  <c:v>-6.4749999999999925</c:v>
                </c:pt>
                <c:pt idx="336">
                  <c:v>-6.5249999999999924</c:v>
                </c:pt>
                <c:pt idx="337">
                  <c:v>-6.5749999999999922</c:v>
                </c:pt>
                <c:pt idx="338">
                  <c:v>-6.624999999999992</c:v>
                </c:pt>
                <c:pt idx="339">
                  <c:v>-6.6749999999999918</c:v>
                </c:pt>
                <c:pt idx="340">
                  <c:v>-6.7249999999999917</c:v>
                </c:pt>
                <c:pt idx="341">
                  <c:v>-6.7749999999999915</c:v>
                </c:pt>
                <c:pt idx="342">
                  <c:v>-6.8249999999999913</c:v>
                </c:pt>
                <c:pt idx="343">
                  <c:v>-6.8749999999999911</c:v>
                </c:pt>
                <c:pt idx="344">
                  <c:v>-6.9249999999999909</c:v>
                </c:pt>
                <c:pt idx="345">
                  <c:v>-6.9749999999999908</c:v>
                </c:pt>
                <c:pt idx="346">
                  <c:v>-7.0249999999999906</c:v>
                </c:pt>
                <c:pt idx="347">
                  <c:v>-7.0749999999999904</c:v>
                </c:pt>
                <c:pt idx="348">
                  <c:v>-7.1249999999999902</c:v>
                </c:pt>
                <c:pt idx="349">
                  <c:v>-7.1749999999999901</c:v>
                </c:pt>
                <c:pt idx="350">
                  <c:v>-7.2249999999999899</c:v>
                </c:pt>
                <c:pt idx="351">
                  <c:v>-7.2749999999999897</c:v>
                </c:pt>
                <c:pt idx="352">
                  <c:v>-7.3249999999999895</c:v>
                </c:pt>
                <c:pt idx="353">
                  <c:v>-7.3749999999999893</c:v>
                </c:pt>
                <c:pt idx="354">
                  <c:v>-7.4249999999999892</c:v>
                </c:pt>
                <c:pt idx="355">
                  <c:v>-7.474999999999989</c:v>
                </c:pt>
                <c:pt idx="356">
                  <c:v>-7.5249999999999888</c:v>
                </c:pt>
                <c:pt idx="357">
                  <c:v>-7.5749999999999886</c:v>
                </c:pt>
                <c:pt idx="358">
                  <c:v>-7.6249999999999885</c:v>
                </c:pt>
                <c:pt idx="359">
                  <c:v>-7.6749999999999883</c:v>
                </c:pt>
                <c:pt idx="360">
                  <c:v>-7.7249999999999881</c:v>
                </c:pt>
                <c:pt idx="361">
                  <c:v>-7.7749999999999888</c:v>
                </c:pt>
                <c:pt idx="362">
                  <c:v>-7.8249999999999895</c:v>
                </c:pt>
                <c:pt idx="363">
                  <c:v>-7.8749999999999902</c:v>
                </c:pt>
                <c:pt idx="364">
                  <c:v>-7.9249999999999909</c:v>
                </c:pt>
                <c:pt idx="365">
                  <c:v>-7.9749999999999917</c:v>
                </c:pt>
                <c:pt idx="366">
                  <c:v>-8.0249999999999915</c:v>
                </c:pt>
                <c:pt idx="367">
                  <c:v>-8.0749999999999922</c:v>
                </c:pt>
                <c:pt idx="368">
                  <c:v>-8.1249999999999929</c:v>
                </c:pt>
                <c:pt idx="369">
                  <c:v>-8.1749999999999936</c:v>
                </c:pt>
                <c:pt idx="370">
                  <c:v>-8.2249999999999943</c:v>
                </c:pt>
                <c:pt idx="371">
                  <c:v>-8.274999999999995</c:v>
                </c:pt>
                <c:pt idx="372">
                  <c:v>-8.3249999999999957</c:v>
                </c:pt>
                <c:pt idx="373">
                  <c:v>-8.3749999999999964</c:v>
                </c:pt>
                <c:pt idx="374">
                  <c:v>-8.4249999999999972</c:v>
                </c:pt>
                <c:pt idx="375">
                  <c:v>-8.4749999999999979</c:v>
                </c:pt>
                <c:pt idx="376">
                  <c:v>-8.5249999999999986</c:v>
                </c:pt>
                <c:pt idx="377">
                  <c:v>-8.5749999999999993</c:v>
                </c:pt>
                <c:pt idx="378">
                  <c:v>-8.625</c:v>
                </c:pt>
                <c:pt idx="379">
                  <c:v>-8.6750000000000007</c:v>
                </c:pt>
                <c:pt idx="380">
                  <c:v>-8.7250000000000014</c:v>
                </c:pt>
                <c:pt idx="381">
                  <c:v>-8.7750000000000021</c:v>
                </c:pt>
                <c:pt idx="382">
                  <c:v>-8.8250000000000028</c:v>
                </c:pt>
                <c:pt idx="383">
                  <c:v>-8.8750000000000036</c:v>
                </c:pt>
                <c:pt idx="384">
                  <c:v>-8.9250000000000043</c:v>
                </c:pt>
                <c:pt idx="385">
                  <c:v>-8.975000000000005</c:v>
                </c:pt>
                <c:pt idx="386">
                  <c:v>-9.0250000000000057</c:v>
                </c:pt>
                <c:pt idx="387">
                  <c:v>-9.0750000000000064</c:v>
                </c:pt>
                <c:pt idx="388">
                  <c:v>-9.1250000000000071</c:v>
                </c:pt>
                <c:pt idx="389">
                  <c:v>-9.1750000000000078</c:v>
                </c:pt>
                <c:pt idx="390">
                  <c:v>-9.2250000000000085</c:v>
                </c:pt>
                <c:pt idx="391">
                  <c:v>-9.2750000000000092</c:v>
                </c:pt>
                <c:pt idx="392">
                  <c:v>-9.3250000000000099</c:v>
                </c:pt>
                <c:pt idx="393">
                  <c:v>-9.3750000000000107</c:v>
                </c:pt>
                <c:pt idx="394">
                  <c:v>-9.4250000000000114</c:v>
                </c:pt>
                <c:pt idx="395">
                  <c:v>-9.4750000000000121</c:v>
                </c:pt>
                <c:pt idx="396">
                  <c:v>-9.5250000000000128</c:v>
                </c:pt>
                <c:pt idx="397">
                  <c:v>-9.5750000000000135</c:v>
                </c:pt>
                <c:pt idx="398">
                  <c:v>-9.6250000000000142</c:v>
                </c:pt>
                <c:pt idx="399">
                  <c:v>-9.6750000000000149</c:v>
                </c:pt>
              </c:numCache>
            </c:numRef>
          </c:xVal>
          <c:yVal>
            <c:numRef>
              <c:f>'Step 3mm'!$J$2:$J$401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A-1163-4A8C-9E1E-834BC39EBC02}"/>
            </c:ext>
          </c:extLst>
        </c:ser>
        <c:ser>
          <c:idx val="5"/>
          <c:order val="11"/>
          <c:spPr>
            <a:ln w="19050" cap="rnd">
              <a:solidFill>
                <a:schemeClr val="accent6"/>
              </a:solidFill>
              <a:round/>
            </a:ln>
            <a:effectLst/>
          </c:spPr>
          <c:marker>
            <c:symbol val="none"/>
          </c:marker>
          <c:xVal>
            <c:numRef>
              <c:f>'Step 3mm'!$K$2:$K$401</c:f>
              <c:numCache>
                <c:formatCode>General</c:formatCode>
                <c:ptCount val="400"/>
                <c:pt idx="0">
                  <c:v>10.574999999999999</c:v>
                </c:pt>
                <c:pt idx="1">
                  <c:v>10.524999999999999</c:v>
                </c:pt>
                <c:pt idx="2">
                  <c:v>10.474999999999998</c:v>
                </c:pt>
                <c:pt idx="3">
                  <c:v>10.424999999999997</c:v>
                </c:pt>
                <c:pt idx="4">
                  <c:v>10.374999999999996</c:v>
                </c:pt>
                <c:pt idx="5">
                  <c:v>10.324999999999996</c:v>
                </c:pt>
                <c:pt idx="6">
                  <c:v>10.274999999999995</c:v>
                </c:pt>
                <c:pt idx="7">
                  <c:v>10.224999999999994</c:v>
                </c:pt>
                <c:pt idx="8">
                  <c:v>10.174999999999994</c:v>
                </c:pt>
                <c:pt idx="9">
                  <c:v>10.124999999999993</c:v>
                </c:pt>
                <c:pt idx="10">
                  <c:v>10.074999999999992</c:v>
                </c:pt>
                <c:pt idx="11">
                  <c:v>10.024999999999991</c:v>
                </c:pt>
                <c:pt idx="12">
                  <c:v>9.9749999999999908</c:v>
                </c:pt>
                <c:pt idx="13">
                  <c:v>9.9249999999999901</c:v>
                </c:pt>
                <c:pt idx="14">
                  <c:v>9.8749999999999893</c:v>
                </c:pt>
                <c:pt idx="15">
                  <c:v>9.8249999999999886</c:v>
                </c:pt>
                <c:pt idx="16">
                  <c:v>9.7749999999999879</c:v>
                </c:pt>
                <c:pt idx="17">
                  <c:v>9.7249999999999872</c:v>
                </c:pt>
                <c:pt idx="18">
                  <c:v>9.6749999999999865</c:v>
                </c:pt>
                <c:pt idx="19">
                  <c:v>9.6249999999999858</c:v>
                </c:pt>
                <c:pt idx="20">
                  <c:v>9.5749999999999851</c:v>
                </c:pt>
                <c:pt idx="21">
                  <c:v>9.5249999999999844</c:v>
                </c:pt>
                <c:pt idx="22">
                  <c:v>9.4749999999999837</c:v>
                </c:pt>
                <c:pt idx="23">
                  <c:v>9.4249999999999829</c:v>
                </c:pt>
                <c:pt idx="24">
                  <c:v>9.3749999999999822</c:v>
                </c:pt>
                <c:pt idx="25">
                  <c:v>9.3249999999999815</c:v>
                </c:pt>
                <c:pt idx="26">
                  <c:v>9.2749999999999808</c:v>
                </c:pt>
                <c:pt idx="27">
                  <c:v>9.2249999999999801</c:v>
                </c:pt>
                <c:pt idx="28">
                  <c:v>9.1749999999999794</c:v>
                </c:pt>
                <c:pt idx="29">
                  <c:v>9.1249999999999787</c:v>
                </c:pt>
                <c:pt idx="30">
                  <c:v>9.074999999999978</c:v>
                </c:pt>
                <c:pt idx="31">
                  <c:v>9.0249999999999773</c:v>
                </c:pt>
                <c:pt idx="32">
                  <c:v>8.9749999999999766</c:v>
                </c:pt>
                <c:pt idx="33">
                  <c:v>8.9249999999999758</c:v>
                </c:pt>
                <c:pt idx="34">
                  <c:v>8.8749999999999751</c:v>
                </c:pt>
                <c:pt idx="35">
                  <c:v>8.8249999999999744</c:v>
                </c:pt>
                <c:pt idx="36">
                  <c:v>8.7749999999999737</c:v>
                </c:pt>
                <c:pt idx="37">
                  <c:v>8.724999999999973</c:v>
                </c:pt>
                <c:pt idx="38">
                  <c:v>8.6749999999999723</c:v>
                </c:pt>
                <c:pt idx="39">
                  <c:v>8.6249999999999716</c:v>
                </c:pt>
                <c:pt idx="40">
                  <c:v>8.5749999999999726</c:v>
                </c:pt>
                <c:pt idx="41">
                  <c:v>8.5249999999999719</c:v>
                </c:pt>
                <c:pt idx="42">
                  <c:v>8.474999999999973</c:v>
                </c:pt>
                <c:pt idx="43">
                  <c:v>8.4249999999999723</c:v>
                </c:pt>
                <c:pt idx="44">
                  <c:v>8.3749999999999734</c:v>
                </c:pt>
                <c:pt idx="45">
                  <c:v>8.3249999999999726</c:v>
                </c:pt>
                <c:pt idx="46">
                  <c:v>8.2749999999999737</c:v>
                </c:pt>
                <c:pt idx="47">
                  <c:v>8.224999999999973</c:v>
                </c:pt>
                <c:pt idx="48">
                  <c:v>8.1749999999999741</c:v>
                </c:pt>
                <c:pt idx="49">
                  <c:v>8.1249999999999734</c:v>
                </c:pt>
                <c:pt idx="50">
                  <c:v>8.0749999999999744</c:v>
                </c:pt>
                <c:pt idx="51">
                  <c:v>8.0249999999999737</c:v>
                </c:pt>
                <c:pt idx="52">
                  <c:v>7.9749999999999739</c:v>
                </c:pt>
                <c:pt idx="53">
                  <c:v>7.9249999999999741</c:v>
                </c:pt>
                <c:pt idx="54">
                  <c:v>7.8749999999999742</c:v>
                </c:pt>
                <c:pt idx="55">
                  <c:v>7.8249999999999744</c:v>
                </c:pt>
                <c:pt idx="56">
                  <c:v>7.7749999999999746</c:v>
                </c:pt>
                <c:pt idx="57">
                  <c:v>7.7249999999999748</c:v>
                </c:pt>
                <c:pt idx="58">
                  <c:v>7.674999999999975</c:v>
                </c:pt>
                <c:pt idx="59">
                  <c:v>7.6249999999999751</c:v>
                </c:pt>
                <c:pt idx="60">
                  <c:v>7.5749999999999753</c:v>
                </c:pt>
                <c:pt idx="61">
                  <c:v>7.5249999999999755</c:v>
                </c:pt>
                <c:pt idx="62">
                  <c:v>7.4749999999999757</c:v>
                </c:pt>
                <c:pt idx="63">
                  <c:v>7.4249999999999758</c:v>
                </c:pt>
                <c:pt idx="64">
                  <c:v>7.374999999999976</c:v>
                </c:pt>
                <c:pt idx="65">
                  <c:v>7.3249999999999762</c:v>
                </c:pt>
                <c:pt idx="66">
                  <c:v>7.2749999999999764</c:v>
                </c:pt>
                <c:pt idx="67">
                  <c:v>7.2249999999999766</c:v>
                </c:pt>
                <c:pt idx="68">
                  <c:v>7.1749999999999767</c:v>
                </c:pt>
                <c:pt idx="69">
                  <c:v>7.1249999999999769</c:v>
                </c:pt>
                <c:pt idx="70">
                  <c:v>7.0749999999999771</c:v>
                </c:pt>
                <c:pt idx="71">
                  <c:v>7.0249999999999773</c:v>
                </c:pt>
                <c:pt idx="72">
                  <c:v>6.9749999999999774</c:v>
                </c:pt>
                <c:pt idx="73">
                  <c:v>6.9249999999999776</c:v>
                </c:pt>
                <c:pt idx="74">
                  <c:v>6.8749999999999778</c:v>
                </c:pt>
                <c:pt idx="75">
                  <c:v>6.824999999999978</c:v>
                </c:pt>
                <c:pt idx="76">
                  <c:v>6.7749999999999782</c:v>
                </c:pt>
                <c:pt idx="77">
                  <c:v>6.7249999999999783</c:v>
                </c:pt>
                <c:pt idx="78">
                  <c:v>6.6749999999999785</c:v>
                </c:pt>
                <c:pt idx="79">
                  <c:v>6.6249999999999787</c:v>
                </c:pt>
                <c:pt idx="80">
                  <c:v>6.5749999999999789</c:v>
                </c:pt>
                <c:pt idx="81">
                  <c:v>6.524999999999979</c:v>
                </c:pt>
                <c:pt idx="82">
                  <c:v>6.4749999999999792</c:v>
                </c:pt>
                <c:pt idx="83">
                  <c:v>6.4249999999999794</c:v>
                </c:pt>
                <c:pt idx="84">
                  <c:v>6.3749999999999796</c:v>
                </c:pt>
                <c:pt idx="85">
                  <c:v>6.3249999999999797</c:v>
                </c:pt>
                <c:pt idx="86">
                  <c:v>6.2749999999999799</c:v>
                </c:pt>
                <c:pt idx="87">
                  <c:v>6.2249999999999801</c:v>
                </c:pt>
                <c:pt idx="88">
                  <c:v>6.1749999999999803</c:v>
                </c:pt>
                <c:pt idx="89">
                  <c:v>6.1249999999999805</c:v>
                </c:pt>
                <c:pt idx="90">
                  <c:v>6.0749999999999806</c:v>
                </c:pt>
                <c:pt idx="91">
                  <c:v>6.0249999999999808</c:v>
                </c:pt>
                <c:pt idx="92">
                  <c:v>5.974999999999981</c:v>
                </c:pt>
                <c:pt idx="93">
                  <c:v>5.9249999999999812</c:v>
                </c:pt>
                <c:pt idx="94">
                  <c:v>5.8749999999999813</c:v>
                </c:pt>
                <c:pt idx="95">
                  <c:v>5.8249999999999815</c:v>
                </c:pt>
                <c:pt idx="96">
                  <c:v>5.7749999999999817</c:v>
                </c:pt>
                <c:pt idx="97">
                  <c:v>5.7249999999999819</c:v>
                </c:pt>
                <c:pt idx="98">
                  <c:v>5.6749999999999821</c:v>
                </c:pt>
                <c:pt idx="99">
                  <c:v>5.6249999999999822</c:v>
                </c:pt>
                <c:pt idx="100">
                  <c:v>5.5749999999999824</c:v>
                </c:pt>
                <c:pt idx="101">
                  <c:v>5.5249999999999826</c:v>
                </c:pt>
                <c:pt idx="102">
                  <c:v>5.4749999999999828</c:v>
                </c:pt>
                <c:pt idx="103">
                  <c:v>5.4249999999999829</c:v>
                </c:pt>
                <c:pt idx="104">
                  <c:v>5.3749999999999831</c:v>
                </c:pt>
                <c:pt idx="105">
                  <c:v>5.3249999999999833</c:v>
                </c:pt>
                <c:pt idx="106">
                  <c:v>5.2749999999999835</c:v>
                </c:pt>
                <c:pt idx="107">
                  <c:v>5.2249999999999837</c:v>
                </c:pt>
                <c:pt idx="108">
                  <c:v>5.1749999999999838</c:v>
                </c:pt>
                <c:pt idx="109">
                  <c:v>5.124999999999984</c:v>
                </c:pt>
                <c:pt idx="110">
                  <c:v>5.0749999999999842</c:v>
                </c:pt>
                <c:pt idx="111">
                  <c:v>5.0249999999999844</c:v>
                </c:pt>
                <c:pt idx="112">
                  <c:v>4.9749999999999845</c:v>
                </c:pt>
                <c:pt idx="113">
                  <c:v>4.9249999999999847</c:v>
                </c:pt>
                <c:pt idx="114">
                  <c:v>4.8749999999999849</c:v>
                </c:pt>
                <c:pt idx="115">
                  <c:v>4.8249999999999851</c:v>
                </c:pt>
                <c:pt idx="116">
                  <c:v>4.7749999999999853</c:v>
                </c:pt>
                <c:pt idx="117">
                  <c:v>4.7249999999999854</c:v>
                </c:pt>
                <c:pt idx="118">
                  <c:v>4.6749999999999856</c:v>
                </c:pt>
                <c:pt idx="119">
                  <c:v>4.6249999999999858</c:v>
                </c:pt>
                <c:pt idx="120">
                  <c:v>4.574999999999986</c:v>
                </c:pt>
                <c:pt idx="121">
                  <c:v>4.5249999999999861</c:v>
                </c:pt>
                <c:pt idx="122">
                  <c:v>4.4749999999999863</c:v>
                </c:pt>
                <c:pt idx="123">
                  <c:v>4.4249999999999865</c:v>
                </c:pt>
                <c:pt idx="124">
                  <c:v>4.3749999999999867</c:v>
                </c:pt>
                <c:pt idx="125">
                  <c:v>4.3249999999999869</c:v>
                </c:pt>
                <c:pt idx="126">
                  <c:v>4.274999999999987</c:v>
                </c:pt>
                <c:pt idx="127">
                  <c:v>4.2249999999999872</c:v>
                </c:pt>
                <c:pt idx="128">
                  <c:v>4.1749999999999874</c:v>
                </c:pt>
                <c:pt idx="129">
                  <c:v>4.1249999999999876</c:v>
                </c:pt>
                <c:pt idx="130">
                  <c:v>4.0749999999999877</c:v>
                </c:pt>
                <c:pt idx="131">
                  <c:v>4.0249999999999879</c:v>
                </c:pt>
                <c:pt idx="132">
                  <c:v>3.9749999999999885</c:v>
                </c:pt>
                <c:pt idx="133">
                  <c:v>3.9249999999999887</c:v>
                </c:pt>
                <c:pt idx="134">
                  <c:v>3.8749999999999889</c:v>
                </c:pt>
                <c:pt idx="135">
                  <c:v>3.8249999999999891</c:v>
                </c:pt>
                <c:pt idx="136">
                  <c:v>3.7749999999999893</c:v>
                </c:pt>
                <c:pt idx="137">
                  <c:v>3.7249999999999894</c:v>
                </c:pt>
                <c:pt idx="138">
                  <c:v>3.6749999999999896</c:v>
                </c:pt>
                <c:pt idx="139">
                  <c:v>3.6249999999999898</c:v>
                </c:pt>
                <c:pt idx="140">
                  <c:v>3.57499999999999</c:v>
                </c:pt>
                <c:pt idx="141">
                  <c:v>3.5249999999999901</c:v>
                </c:pt>
                <c:pt idx="142">
                  <c:v>3.4749999999999903</c:v>
                </c:pt>
                <c:pt idx="143">
                  <c:v>3.4249999999999905</c:v>
                </c:pt>
                <c:pt idx="144">
                  <c:v>3.3749999999999907</c:v>
                </c:pt>
                <c:pt idx="145">
                  <c:v>3.3249999999999909</c:v>
                </c:pt>
                <c:pt idx="146">
                  <c:v>3.274999999999991</c:v>
                </c:pt>
                <c:pt idx="147">
                  <c:v>3.2249999999999912</c:v>
                </c:pt>
                <c:pt idx="148">
                  <c:v>3.1749999999999914</c:v>
                </c:pt>
                <c:pt idx="149">
                  <c:v>3.1249999999999916</c:v>
                </c:pt>
                <c:pt idx="150">
                  <c:v>3.0749999999999917</c:v>
                </c:pt>
                <c:pt idx="151">
                  <c:v>3.0249999999999919</c:v>
                </c:pt>
                <c:pt idx="152">
                  <c:v>2.9749999999999921</c:v>
                </c:pt>
                <c:pt idx="153">
                  <c:v>2.9249999999999923</c:v>
                </c:pt>
                <c:pt idx="154">
                  <c:v>2.8749999999999925</c:v>
                </c:pt>
                <c:pt idx="155">
                  <c:v>2.8249999999999926</c:v>
                </c:pt>
                <c:pt idx="156">
                  <c:v>2.7749999999999928</c:v>
                </c:pt>
                <c:pt idx="157">
                  <c:v>2.724999999999993</c:v>
                </c:pt>
                <c:pt idx="158">
                  <c:v>2.6749999999999932</c:v>
                </c:pt>
                <c:pt idx="159">
                  <c:v>2.6249999999999933</c:v>
                </c:pt>
                <c:pt idx="160">
                  <c:v>2.5749999999999931</c:v>
                </c:pt>
                <c:pt idx="161">
                  <c:v>2.5249999999999932</c:v>
                </c:pt>
                <c:pt idx="162">
                  <c:v>2.474999999999993</c:v>
                </c:pt>
                <c:pt idx="163">
                  <c:v>2.4249999999999932</c:v>
                </c:pt>
                <c:pt idx="164">
                  <c:v>2.3749999999999929</c:v>
                </c:pt>
                <c:pt idx="165">
                  <c:v>2.3249999999999931</c:v>
                </c:pt>
                <c:pt idx="166">
                  <c:v>2.2749999999999928</c:v>
                </c:pt>
                <c:pt idx="167">
                  <c:v>2.224999999999993</c:v>
                </c:pt>
                <c:pt idx="168">
                  <c:v>2.1749999999999927</c:v>
                </c:pt>
                <c:pt idx="169">
                  <c:v>2.1249999999999929</c:v>
                </c:pt>
                <c:pt idx="170">
                  <c:v>2.0749999999999926</c:v>
                </c:pt>
                <c:pt idx="171">
                  <c:v>2.0249999999999928</c:v>
                </c:pt>
                <c:pt idx="172">
                  <c:v>1.9749999999999925</c:v>
                </c:pt>
                <c:pt idx="173">
                  <c:v>1.9249999999999927</c:v>
                </c:pt>
                <c:pt idx="174">
                  <c:v>1.8749999999999925</c:v>
                </c:pt>
                <c:pt idx="175">
                  <c:v>1.8249999999999926</c:v>
                </c:pt>
                <c:pt idx="176">
                  <c:v>1.7749999999999924</c:v>
                </c:pt>
                <c:pt idx="177">
                  <c:v>1.7249999999999925</c:v>
                </c:pt>
                <c:pt idx="178">
                  <c:v>1.6749999999999923</c:v>
                </c:pt>
                <c:pt idx="179">
                  <c:v>1.6249999999999925</c:v>
                </c:pt>
                <c:pt idx="180">
                  <c:v>1.5749999999999922</c:v>
                </c:pt>
                <c:pt idx="181">
                  <c:v>1.5249999999999924</c:v>
                </c:pt>
                <c:pt idx="182">
                  <c:v>1.4749999999999921</c:v>
                </c:pt>
                <c:pt idx="183">
                  <c:v>1.4249999999999923</c:v>
                </c:pt>
                <c:pt idx="184">
                  <c:v>1.374999999999992</c:v>
                </c:pt>
                <c:pt idx="185">
                  <c:v>1.3249999999999922</c:v>
                </c:pt>
                <c:pt idx="186">
                  <c:v>1.2749999999999919</c:v>
                </c:pt>
                <c:pt idx="187">
                  <c:v>1.2249999999999921</c:v>
                </c:pt>
                <c:pt idx="188">
                  <c:v>1.1749999999999918</c:v>
                </c:pt>
                <c:pt idx="189">
                  <c:v>1.124999999999992</c:v>
                </c:pt>
                <c:pt idx="190">
                  <c:v>1.074999999999992</c:v>
                </c:pt>
                <c:pt idx="191">
                  <c:v>1.0249999999999919</c:v>
                </c:pt>
                <c:pt idx="192">
                  <c:v>0.97499999999999187</c:v>
                </c:pt>
                <c:pt idx="193">
                  <c:v>0.92499999999999194</c:v>
                </c:pt>
                <c:pt idx="194">
                  <c:v>0.87499999999999201</c:v>
                </c:pt>
                <c:pt idx="195">
                  <c:v>0.82499999999999196</c:v>
                </c:pt>
                <c:pt idx="196">
                  <c:v>0.77499999999999192</c:v>
                </c:pt>
                <c:pt idx="197">
                  <c:v>0.72499999999999198</c:v>
                </c:pt>
                <c:pt idx="198">
                  <c:v>0.67499999999999194</c:v>
                </c:pt>
                <c:pt idx="199">
                  <c:v>0.62499999999999201</c:v>
                </c:pt>
                <c:pt idx="200">
                  <c:v>0.57499999999999196</c:v>
                </c:pt>
                <c:pt idx="201">
                  <c:v>0.52499999999999192</c:v>
                </c:pt>
                <c:pt idx="202">
                  <c:v>0.47499999999999198</c:v>
                </c:pt>
                <c:pt idx="203">
                  <c:v>0.42499999999999194</c:v>
                </c:pt>
                <c:pt idx="204">
                  <c:v>0.37499999999999195</c:v>
                </c:pt>
                <c:pt idx="205">
                  <c:v>0.32499999999999196</c:v>
                </c:pt>
                <c:pt idx="206">
                  <c:v>0.27499999999999197</c:v>
                </c:pt>
                <c:pt idx="207">
                  <c:v>0.22499999999999198</c:v>
                </c:pt>
                <c:pt idx="208">
                  <c:v>0.174999999999992</c:v>
                </c:pt>
                <c:pt idx="209">
                  <c:v>0.12499999999999201</c:v>
                </c:pt>
                <c:pt idx="210">
                  <c:v>7.4999999999991962E-2</c:v>
                </c:pt>
                <c:pt idx="211">
                  <c:v>2.4999999999991918E-2</c:v>
                </c:pt>
                <c:pt idx="212">
                  <c:v>-2.5000000000008127E-2</c:v>
                </c:pt>
                <c:pt idx="213">
                  <c:v>-7.5000000000008171E-2</c:v>
                </c:pt>
                <c:pt idx="214">
                  <c:v>-0.12500000000000822</c:v>
                </c:pt>
                <c:pt idx="215">
                  <c:v>-0.17500000000000826</c:v>
                </c:pt>
                <c:pt idx="216">
                  <c:v>-0.2250000000000083</c:v>
                </c:pt>
                <c:pt idx="217">
                  <c:v>-0.27500000000000835</c:v>
                </c:pt>
                <c:pt idx="218">
                  <c:v>-0.32500000000000839</c:v>
                </c:pt>
                <c:pt idx="219">
                  <c:v>-0.37500000000000844</c:v>
                </c:pt>
                <c:pt idx="220">
                  <c:v>-0.42500000000000837</c:v>
                </c:pt>
                <c:pt idx="221">
                  <c:v>-0.47500000000000842</c:v>
                </c:pt>
                <c:pt idx="222">
                  <c:v>-0.52500000000000846</c:v>
                </c:pt>
                <c:pt idx="223">
                  <c:v>-0.5750000000000085</c:v>
                </c:pt>
                <c:pt idx="224">
                  <c:v>-0.62500000000000855</c:v>
                </c:pt>
                <c:pt idx="225">
                  <c:v>-0.67500000000000859</c:v>
                </c:pt>
                <c:pt idx="226">
                  <c:v>-0.72500000000000864</c:v>
                </c:pt>
                <c:pt idx="227">
                  <c:v>-0.77500000000000868</c:v>
                </c:pt>
                <c:pt idx="228">
                  <c:v>-0.82500000000000873</c:v>
                </c:pt>
                <c:pt idx="229">
                  <c:v>-0.87500000000000877</c:v>
                </c:pt>
                <c:pt idx="230">
                  <c:v>-0.92500000000000882</c:v>
                </c:pt>
                <c:pt idx="231">
                  <c:v>-0.97500000000000886</c:v>
                </c:pt>
                <c:pt idx="232">
                  <c:v>-1.0250000000000088</c:v>
                </c:pt>
                <c:pt idx="233">
                  <c:v>-1.0750000000000091</c:v>
                </c:pt>
                <c:pt idx="234">
                  <c:v>-1.1250000000000089</c:v>
                </c:pt>
                <c:pt idx="235">
                  <c:v>-1.1750000000000091</c:v>
                </c:pt>
                <c:pt idx="236">
                  <c:v>-1.225000000000009</c:v>
                </c:pt>
                <c:pt idx="237">
                  <c:v>-1.2750000000000092</c:v>
                </c:pt>
                <c:pt idx="238">
                  <c:v>-1.3250000000000091</c:v>
                </c:pt>
                <c:pt idx="239">
                  <c:v>-1.3750000000000093</c:v>
                </c:pt>
                <c:pt idx="240">
                  <c:v>-1.4250000000000091</c:v>
                </c:pt>
                <c:pt idx="241">
                  <c:v>-1.475000000000009</c:v>
                </c:pt>
                <c:pt idx="242">
                  <c:v>-1.5250000000000088</c:v>
                </c:pt>
                <c:pt idx="243">
                  <c:v>-1.5750000000000086</c:v>
                </c:pt>
                <c:pt idx="244">
                  <c:v>-1.6250000000000084</c:v>
                </c:pt>
                <c:pt idx="245">
                  <c:v>-1.6750000000000083</c:v>
                </c:pt>
                <c:pt idx="246">
                  <c:v>-1.7250000000000081</c:v>
                </c:pt>
                <c:pt idx="247">
                  <c:v>-1.7750000000000079</c:v>
                </c:pt>
                <c:pt idx="248">
                  <c:v>-1.8250000000000077</c:v>
                </c:pt>
                <c:pt idx="249">
                  <c:v>-1.8750000000000075</c:v>
                </c:pt>
                <c:pt idx="250">
                  <c:v>-1.9250000000000074</c:v>
                </c:pt>
                <c:pt idx="251">
                  <c:v>-1.9750000000000072</c:v>
                </c:pt>
                <c:pt idx="252">
                  <c:v>-2.025000000000007</c:v>
                </c:pt>
                <c:pt idx="253">
                  <c:v>-2.0750000000000068</c:v>
                </c:pt>
                <c:pt idx="254">
                  <c:v>-2.1250000000000067</c:v>
                </c:pt>
                <c:pt idx="255">
                  <c:v>-2.1750000000000065</c:v>
                </c:pt>
                <c:pt idx="256">
                  <c:v>-2.2250000000000063</c:v>
                </c:pt>
                <c:pt idx="257">
                  <c:v>-2.2750000000000061</c:v>
                </c:pt>
                <c:pt idx="258">
                  <c:v>-2.325000000000006</c:v>
                </c:pt>
                <c:pt idx="259">
                  <c:v>-2.3750000000000058</c:v>
                </c:pt>
                <c:pt idx="260">
                  <c:v>-2.4250000000000056</c:v>
                </c:pt>
                <c:pt idx="261">
                  <c:v>-2.4750000000000054</c:v>
                </c:pt>
                <c:pt idx="262">
                  <c:v>-2.5250000000000052</c:v>
                </c:pt>
                <c:pt idx="263">
                  <c:v>-2.5750000000000051</c:v>
                </c:pt>
                <c:pt idx="264">
                  <c:v>-2.6250000000000049</c:v>
                </c:pt>
                <c:pt idx="265">
                  <c:v>-2.6750000000000047</c:v>
                </c:pt>
                <c:pt idx="266">
                  <c:v>-2.7250000000000045</c:v>
                </c:pt>
                <c:pt idx="267">
                  <c:v>-2.7750000000000044</c:v>
                </c:pt>
                <c:pt idx="268">
                  <c:v>-2.8250000000000042</c:v>
                </c:pt>
                <c:pt idx="269">
                  <c:v>-2.875000000000004</c:v>
                </c:pt>
                <c:pt idx="270">
                  <c:v>-2.9250000000000038</c:v>
                </c:pt>
                <c:pt idx="271">
                  <c:v>-2.9750000000000036</c:v>
                </c:pt>
                <c:pt idx="272">
                  <c:v>-3.0250000000000035</c:v>
                </c:pt>
                <c:pt idx="273">
                  <c:v>-3.0750000000000033</c:v>
                </c:pt>
                <c:pt idx="274">
                  <c:v>-3.1250000000000031</c:v>
                </c:pt>
                <c:pt idx="275">
                  <c:v>-3.1750000000000029</c:v>
                </c:pt>
                <c:pt idx="276">
                  <c:v>-3.2250000000000028</c:v>
                </c:pt>
                <c:pt idx="277">
                  <c:v>-3.2750000000000026</c:v>
                </c:pt>
                <c:pt idx="278">
                  <c:v>-3.3250000000000024</c:v>
                </c:pt>
                <c:pt idx="279">
                  <c:v>-3.3750000000000022</c:v>
                </c:pt>
                <c:pt idx="280">
                  <c:v>-3.425000000000002</c:v>
                </c:pt>
                <c:pt idx="281">
                  <c:v>-3.4750000000000019</c:v>
                </c:pt>
                <c:pt idx="282">
                  <c:v>-3.5250000000000017</c:v>
                </c:pt>
                <c:pt idx="283">
                  <c:v>-3.5750000000000015</c:v>
                </c:pt>
                <c:pt idx="284">
                  <c:v>-3.6250000000000013</c:v>
                </c:pt>
                <c:pt idx="285">
                  <c:v>-3.6750000000000012</c:v>
                </c:pt>
                <c:pt idx="286">
                  <c:v>-3.725000000000001</c:v>
                </c:pt>
                <c:pt idx="287">
                  <c:v>-3.7750000000000008</c:v>
                </c:pt>
                <c:pt idx="288">
                  <c:v>-3.8250000000000006</c:v>
                </c:pt>
                <c:pt idx="289">
                  <c:v>-3.8750000000000004</c:v>
                </c:pt>
                <c:pt idx="290">
                  <c:v>-3.9250000000000003</c:v>
                </c:pt>
                <c:pt idx="291">
                  <c:v>-3.9750000000000001</c:v>
                </c:pt>
                <c:pt idx="292">
                  <c:v>-4.0250000000000004</c:v>
                </c:pt>
                <c:pt idx="293">
                  <c:v>-4.0750000000000002</c:v>
                </c:pt>
                <c:pt idx="294">
                  <c:v>-4.125</c:v>
                </c:pt>
                <c:pt idx="295">
                  <c:v>-4.1749999999999998</c:v>
                </c:pt>
                <c:pt idx="296">
                  <c:v>-4.2249999999999996</c:v>
                </c:pt>
                <c:pt idx="297">
                  <c:v>-4.2749999999999995</c:v>
                </c:pt>
                <c:pt idx="298">
                  <c:v>-4.3249999999999993</c:v>
                </c:pt>
                <c:pt idx="299">
                  <c:v>-4.3749999999999991</c:v>
                </c:pt>
                <c:pt idx="300">
                  <c:v>-4.4249999999999989</c:v>
                </c:pt>
                <c:pt idx="301">
                  <c:v>-4.4749999999999988</c:v>
                </c:pt>
                <c:pt idx="302">
                  <c:v>-4.5249999999999986</c:v>
                </c:pt>
                <c:pt idx="303">
                  <c:v>-4.5749999999999984</c:v>
                </c:pt>
                <c:pt idx="304">
                  <c:v>-4.6249999999999982</c:v>
                </c:pt>
                <c:pt idx="305">
                  <c:v>-4.674999999999998</c:v>
                </c:pt>
                <c:pt idx="306">
                  <c:v>-4.7249999999999979</c:v>
                </c:pt>
                <c:pt idx="307">
                  <c:v>-4.7749999999999977</c:v>
                </c:pt>
                <c:pt idx="308">
                  <c:v>-4.8249999999999975</c:v>
                </c:pt>
                <c:pt idx="309">
                  <c:v>-4.8749999999999973</c:v>
                </c:pt>
                <c:pt idx="310">
                  <c:v>-4.9249999999999972</c:v>
                </c:pt>
                <c:pt idx="311">
                  <c:v>-4.974999999999997</c:v>
                </c:pt>
                <c:pt idx="312">
                  <c:v>-5.0249999999999968</c:v>
                </c:pt>
                <c:pt idx="313">
                  <c:v>-5.0749999999999966</c:v>
                </c:pt>
                <c:pt idx="314">
                  <c:v>-5.1249999999999964</c:v>
                </c:pt>
                <c:pt idx="315">
                  <c:v>-5.1749999999999963</c:v>
                </c:pt>
                <c:pt idx="316">
                  <c:v>-5.2249999999999961</c:v>
                </c:pt>
                <c:pt idx="317">
                  <c:v>-5.2749999999999959</c:v>
                </c:pt>
                <c:pt idx="318">
                  <c:v>-5.3249999999999957</c:v>
                </c:pt>
                <c:pt idx="319">
                  <c:v>-5.3749999999999956</c:v>
                </c:pt>
                <c:pt idx="320">
                  <c:v>-5.4249999999999954</c:v>
                </c:pt>
                <c:pt idx="321">
                  <c:v>-5.4749999999999952</c:v>
                </c:pt>
                <c:pt idx="322">
                  <c:v>-5.524999999999995</c:v>
                </c:pt>
                <c:pt idx="323">
                  <c:v>-5.5749999999999948</c:v>
                </c:pt>
                <c:pt idx="324">
                  <c:v>-5.6249999999999947</c:v>
                </c:pt>
                <c:pt idx="325">
                  <c:v>-5.6749999999999945</c:v>
                </c:pt>
                <c:pt idx="326">
                  <c:v>-5.7249999999999943</c:v>
                </c:pt>
                <c:pt idx="327">
                  <c:v>-5.7749999999999941</c:v>
                </c:pt>
                <c:pt idx="328">
                  <c:v>-5.824999999999994</c:v>
                </c:pt>
                <c:pt idx="329">
                  <c:v>-5.8749999999999938</c:v>
                </c:pt>
                <c:pt idx="330">
                  <c:v>-5.9249999999999936</c:v>
                </c:pt>
                <c:pt idx="331">
                  <c:v>-5.9749999999999934</c:v>
                </c:pt>
                <c:pt idx="332">
                  <c:v>-6.0249999999999932</c:v>
                </c:pt>
                <c:pt idx="333">
                  <c:v>-6.0749999999999931</c:v>
                </c:pt>
                <c:pt idx="334">
                  <c:v>-6.1249999999999929</c:v>
                </c:pt>
                <c:pt idx="335">
                  <c:v>-6.1749999999999927</c:v>
                </c:pt>
                <c:pt idx="336">
                  <c:v>-6.2249999999999925</c:v>
                </c:pt>
                <c:pt idx="337">
                  <c:v>-6.2749999999999924</c:v>
                </c:pt>
                <c:pt idx="338">
                  <c:v>-6.3249999999999922</c:v>
                </c:pt>
                <c:pt idx="339">
                  <c:v>-6.374999999999992</c:v>
                </c:pt>
                <c:pt idx="340">
                  <c:v>-6.4249999999999918</c:v>
                </c:pt>
                <c:pt idx="341">
                  <c:v>-6.4749999999999917</c:v>
                </c:pt>
                <c:pt idx="342">
                  <c:v>-6.5249999999999915</c:v>
                </c:pt>
                <c:pt idx="343">
                  <c:v>-6.5749999999999913</c:v>
                </c:pt>
                <c:pt idx="344">
                  <c:v>-6.6249999999999911</c:v>
                </c:pt>
                <c:pt idx="345">
                  <c:v>-6.6749999999999909</c:v>
                </c:pt>
                <c:pt idx="346">
                  <c:v>-6.7249999999999908</c:v>
                </c:pt>
                <c:pt idx="347">
                  <c:v>-6.7749999999999906</c:v>
                </c:pt>
                <c:pt idx="348">
                  <c:v>-6.8249999999999904</c:v>
                </c:pt>
                <c:pt idx="349">
                  <c:v>-6.8749999999999902</c:v>
                </c:pt>
                <c:pt idx="350">
                  <c:v>-6.9249999999999901</c:v>
                </c:pt>
                <c:pt idx="351">
                  <c:v>-6.9749999999999899</c:v>
                </c:pt>
                <c:pt idx="352">
                  <c:v>-7.0249999999999897</c:v>
                </c:pt>
                <c:pt idx="353">
                  <c:v>-7.0749999999999895</c:v>
                </c:pt>
                <c:pt idx="354">
                  <c:v>-7.1249999999999893</c:v>
                </c:pt>
                <c:pt idx="355">
                  <c:v>-7.1749999999999892</c:v>
                </c:pt>
                <c:pt idx="356">
                  <c:v>-7.224999999999989</c:v>
                </c:pt>
                <c:pt idx="357">
                  <c:v>-7.2749999999999888</c:v>
                </c:pt>
                <c:pt idx="358">
                  <c:v>-7.3249999999999886</c:v>
                </c:pt>
                <c:pt idx="359">
                  <c:v>-7.3749999999999885</c:v>
                </c:pt>
                <c:pt idx="360">
                  <c:v>-7.4249999999999883</c:v>
                </c:pt>
                <c:pt idx="361">
                  <c:v>-7.474999999999989</c:v>
                </c:pt>
                <c:pt idx="362">
                  <c:v>-7.5249999999999897</c:v>
                </c:pt>
                <c:pt idx="363">
                  <c:v>-7.5749999999999904</c:v>
                </c:pt>
                <c:pt idx="364">
                  <c:v>-7.6249999999999911</c:v>
                </c:pt>
                <c:pt idx="365">
                  <c:v>-7.6749999999999918</c:v>
                </c:pt>
                <c:pt idx="366">
                  <c:v>-7.7249999999999925</c:v>
                </c:pt>
                <c:pt idx="367">
                  <c:v>-7.7749999999999932</c:v>
                </c:pt>
                <c:pt idx="368">
                  <c:v>-7.824999999999994</c:v>
                </c:pt>
                <c:pt idx="369">
                  <c:v>-7.8749999999999947</c:v>
                </c:pt>
                <c:pt idx="370">
                  <c:v>-7.9249999999999954</c:v>
                </c:pt>
                <c:pt idx="371">
                  <c:v>-7.9749999999999961</c:v>
                </c:pt>
                <c:pt idx="372">
                  <c:v>-8.0249999999999968</c:v>
                </c:pt>
                <c:pt idx="373">
                  <c:v>-8.0749999999999975</c:v>
                </c:pt>
                <c:pt idx="374">
                  <c:v>-8.1249999999999982</c:v>
                </c:pt>
                <c:pt idx="375">
                  <c:v>-8.1749999999999989</c:v>
                </c:pt>
                <c:pt idx="376">
                  <c:v>-8.2249999999999996</c:v>
                </c:pt>
                <c:pt idx="377">
                  <c:v>-8.2750000000000004</c:v>
                </c:pt>
                <c:pt idx="378">
                  <c:v>-8.3250000000000011</c:v>
                </c:pt>
                <c:pt idx="379">
                  <c:v>-8.3750000000000018</c:v>
                </c:pt>
                <c:pt idx="380">
                  <c:v>-8.4250000000000025</c:v>
                </c:pt>
                <c:pt idx="381">
                  <c:v>-8.4750000000000032</c:v>
                </c:pt>
                <c:pt idx="382">
                  <c:v>-8.5250000000000039</c:v>
                </c:pt>
                <c:pt idx="383">
                  <c:v>-8.5750000000000046</c:v>
                </c:pt>
                <c:pt idx="384">
                  <c:v>-8.6250000000000053</c:v>
                </c:pt>
                <c:pt idx="385">
                  <c:v>-8.675000000000006</c:v>
                </c:pt>
                <c:pt idx="386">
                  <c:v>-8.7250000000000068</c:v>
                </c:pt>
                <c:pt idx="387">
                  <c:v>-8.7750000000000075</c:v>
                </c:pt>
                <c:pt idx="388">
                  <c:v>-8.8250000000000082</c:v>
                </c:pt>
                <c:pt idx="389">
                  <c:v>-8.8750000000000089</c:v>
                </c:pt>
                <c:pt idx="390">
                  <c:v>-8.9250000000000096</c:v>
                </c:pt>
                <c:pt idx="391">
                  <c:v>-8.9750000000000103</c:v>
                </c:pt>
                <c:pt idx="392">
                  <c:v>-9.025000000000011</c:v>
                </c:pt>
                <c:pt idx="393">
                  <c:v>-9.0750000000000117</c:v>
                </c:pt>
                <c:pt idx="394">
                  <c:v>-9.1250000000000124</c:v>
                </c:pt>
                <c:pt idx="395">
                  <c:v>-9.1750000000000131</c:v>
                </c:pt>
                <c:pt idx="396">
                  <c:v>-9.2250000000000139</c:v>
                </c:pt>
                <c:pt idx="397">
                  <c:v>-9.2750000000000146</c:v>
                </c:pt>
                <c:pt idx="398">
                  <c:v>-9.3250000000000153</c:v>
                </c:pt>
                <c:pt idx="399">
                  <c:v>-9.375000000000016</c:v>
                </c:pt>
              </c:numCache>
            </c:numRef>
          </c:xVal>
          <c:yVal>
            <c:numRef>
              <c:f>'Step 3mm'!$L$2:$L$401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B-1163-4A8C-9E1E-834BC39EBC02}"/>
            </c:ext>
          </c:extLst>
        </c:ser>
        <c:dLbls>
          <c:showLegendKey val="0"/>
          <c:showVal val="0"/>
          <c:showCatName val="0"/>
          <c:showSerName val="0"/>
          <c:showPercent val="0"/>
          <c:showBubbleSize val="0"/>
        </c:dLbls>
        <c:axId val="1391602863"/>
        <c:axId val="1486415167"/>
      </c:scatterChart>
      <c:valAx>
        <c:axId val="1391602863"/>
        <c:scaling>
          <c:orientation val="minMax"/>
          <c:max val="1"/>
          <c:min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sz="1400" dirty="0">
                    <a:solidFill>
                      <a:sysClr val="windowText" lastClr="000000"/>
                    </a:solidFill>
                    <a:latin typeface="Times New Roman" panose="02020603050405020304" pitchFamily="18" charset="0"/>
                    <a:cs typeface="Times New Roman" panose="02020603050405020304" pitchFamily="18" charset="0"/>
                  </a:rPr>
                  <a:t>Ox,</a:t>
                </a:r>
                <a:r>
                  <a:rPr lang="en-US" sz="1400" baseline="0" dirty="0">
                    <a:solidFill>
                      <a:sysClr val="windowText" lastClr="000000"/>
                    </a:solidFill>
                    <a:latin typeface="Times New Roman" panose="02020603050405020304" pitchFamily="18" charset="0"/>
                    <a:cs typeface="Times New Roman" panose="02020603050405020304" pitchFamily="18" charset="0"/>
                  </a:rPr>
                  <a:t> cm</a:t>
                </a:r>
                <a:endParaRPr lang="ru-RU" sz="1400" dirty="0">
                  <a:solidFill>
                    <a:sysClr val="windowText" lastClr="000000"/>
                  </a:solidFill>
                  <a:latin typeface="Times New Roman" panose="02020603050405020304" pitchFamily="18" charset="0"/>
                  <a:cs typeface="Times New Roman" panose="02020603050405020304" pitchFamily="18" charset="0"/>
                </a:endParaRPr>
              </a:p>
            </c:rich>
          </c:tx>
          <c:overlay val="0"/>
          <c:spPr>
            <a:noFill/>
            <a:ln>
              <a:noFill/>
            </a:ln>
            <a:effectLst/>
          </c:sp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486415167"/>
        <c:crosses val="autoZero"/>
        <c:crossBetween val="midCat"/>
      </c:valAx>
      <c:valAx>
        <c:axId val="148641516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sz="1400" dirty="0">
                    <a:solidFill>
                      <a:sysClr val="windowText" lastClr="000000"/>
                    </a:solidFill>
                    <a:latin typeface="Times New Roman" panose="02020603050405020304" pitchFamily="18" charset="0"/>
                    <a:cs typeface="Times New Roman" panose="02020603050405020304" pitchFamily="18" charset="0"/>
                  </a:rPr>
                  <a:t>Dose,</a:t>
                </a:r>
                <a:r>
                  <a:rPr lang="en-US" sz="1400" baseline="0" dirty="0">
                    <a:solidFill>
                      <a:sysClr val="windowText" lastClr="000000"/>
                    </a:solidFill>
                    <a:latin typeface="Times New Roman" panose="02020603050405020304" pitchFamily="18" charset="0"/>
                    <a:cs typeface="Times New Roman" panose="02020603050405020304" pitchFamily="18" charset="0"/>
                  </a:rPr>
                  <a:t> Gy</a:t>
                </a:r>
                <a:endParaRPr lang="en-US" sz="1400" dirty="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0.13414857641425079"/>
              <c:y val="5.4858635749644085E-6"/>
            </c:manualLayout>
          </c:layout>
          <c:overlay val="0"/>
          <c:spPr>
            <a:noFill/>
            <a:ln>
              <a:noFill/>
            </a:ln>
            <a:effectLst/>
          </c:spPr>
        </c:title>
        <c:numFmt formatCode="0.0E+00"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391602863"/>
        <c:crossesAt val="-10"/>
        <c:crossBetween val="midCat"/>
      </c:valAx>
      <c:spPr>
        <a:noFill/>
        <a:ln>
          <a:solidFill>
            <a:schemeClr val="tx1"/>
          </a:solidFill>
        </a:ln>
        <a:effectLst/>
      </c:spPr>
    </c:plotArea>
    <c:plotVisOnly val="1"/>
    <c:dispBlanksAs val="gap"/>
    <c:showDLblsOverMax val="0"/>
    <c:extLst/>
  </c:chart>
  <c:txPr>
    <a:bodyPr/>
    <a:lstStyle/>
    <a:p>
      <a:pPr>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vi-V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814429211010957"/>
          <c:y val="8.8783861492916463E-2"/>
          <c:w val="0.80812041904814536"/>
          <c:h val="0.7529783184684854"/>
        </c:manualLayout>
      </c:layout>
      <c:scatterChart>
        <c:scatterStyle val="smoothMarker"/>
        <c:varyColors val="0"/>
        <c:ser>
          <c:idx val="6"/>
          <c:order val="0"/>
          <c:marker>
            <c:symbol val="none"/>
          </c:marker>
          <c:xVal>
            <c:numRef>
              <c:f>'Step 2mm'!$A$2:$A$401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2mm'!$B$2:$B$401</c:f>
              <c:numCache>
                <c:formatCode>0.00E+00</c:formatCode>
                <c:ptCount val="400"/>
                <c:pt idx="0">
                  <c:v>1.6327065719999999E-9</c:v>
                </c:pt>
                <c:pt idx="1">
                  <c:v>1.884768615E-9</c:v>
                </c:pt>
                <c:pt idx="2">
                  <c:v>2.196479566E-9</c:v>
                </c:pt>
                <c:pt idx="3">
                  <c:v>1.84327163E-9</c:v>
                </c:pt>
                <c:pt idx="4">
                  <c:v>1.845646835E-9</c:v>
                </c:pt>
                <c:pt idx="5">
                  <c:v>1.790843803E-9</c:v>
                </c:pt>
                <c:pt idx="6">
                  <c:v>1.8868538490000002E-9</c:v>
                </c:pt>
                <c:pt idx="7">
                  <c:v>2.0198373499999999E-9</c:v>
                </c:pt>
                <c:pt idx="8">
                  <c:v>1.7188664630000001E-9</c:v>
                </c:pt>
                <c:pt idx="9">
                  <c:v>2.1998409950000001E-9</c:v>
                </c:pt>
                <c:pt idx="10">
                  <c:v>1.6940527340000001E-9</c:v>
                </c:pt>
                <c:pt idx="11">
                  <c:v>1.854082932E-9</c:v>
                </c:pt>
                <c:pt idx="12">
                  <c:v>1.7177778120000001E-9</c:v>
                </c:pt>
                <c:pt idx="13">
                  <c:v>1.8654885900000001E-9</c:v>
                </c:pt>
                <c:pt idx="14">
                  <c:v>1.9561445899999998E-9</c:v>
                </c:pt>
                <c:pt idx="15">
                  <c:v>2.8430136870000002E-9</c:v>
                </c:pt>
                <c:pt idx="16">
                  <c:v>1.864771483E-9</c:v>
                </c:pt>
                <c:pt idx="17">
                  <c:v>2.0096166959999999E-9</c:v>
                </c:pt>
                <c:pt idx="18">
                  <c:v>2.1762103739999998E-9</c:v>
                </c:pt>
                <c:pt idx="19">
                  <c:v>2.2537150480000001E-9</c:v>
                </c:pt>
                <c:pt idx="20">
                  <c:v>2.33713572E-9</c:v>
                </c:pt>
                <c:pt idx="21">
                  <c:v>1.9621552049999998E-9</c:v>
                </c:pt>
                <c:pt idx="22">
                  <c:v>2.5177518789999999E-9</c:v>
                </c:pt>
                <c:pt idx="23">
                  <c:v>2.273187541E-9</c:v>
                </c:pt>
                <c:pt idx="24">
                  <c:v>2.2346085109999999E-9</c:v>
                </c:pt>
                <c:pt idx="25">
                  <c:v>2.1696864520000002E-9</c:v>
                </c:pt>
                <c:pt idx="26">
                  <c:v>2.2684042130000001E-9</c:v>
                </c:pt>
                <c:pt idx="27">
                  <c:v>2.234537192E-9</c:v>
                </c:pt>
                <c:pt idx="28">
                  <c:v>2.2743613450000001E-9</c:v>
                </c:pt>
                <c:pt idx="29">
                  <c:v>2.3831556039999999E-9</c:v>
                </c:pt>
                <c:pt idx="30">
                  <c:v>2.251365253E-9</c:v>
                </c:pt>
                <c:pt idx="31">
                  <c:v>2.4923582179999999E-9</c:v>
                </c:pt>
                <c:pt idx="32">
                  <c:v>2.7878512310000001E-9</c:v>
                </c:pt>
                <c:pt idx="33">
                  <c:v>2.9478067440000001E-9</c:v>
                </c:pt>
                <c:pt idx="34">
                  <c:v>2.902824764E-9</c:v>
                </c:pt>
                <c:pt idx="35">
                  <c:v>2.5797573279999998E-9</c:v>
                </c:pt>
                <c:pt idx="36">
                  <c:v>2.2535300690000001E-9</c:v>
                </c:pt>
                <c:pt idx="37">
                  <c:v>2.404834026E-9</c:v>
                </c:pt>
                <c:pt idx="38">
                  <c:v>2.80021682E-9</c:v>
                </c:pt>
                <c:pt idx="39">
                  <c:v>2.4322780129999999E-9</c:v>
                </c:pt>
                <c:pt idx="40">
                  <c:v>3.597716054E-9</c:v>
                </c:pt>
                <c:pt idx="41">
                  <c:v>2.7011799799999999E-9</c:v>
                </c:pt>
                <c:pt idx="42">
                  <c:v>2.6100634940000002E-9</c:v>
                </c:pt>
                <c:pt idx="43">
                  <c:v>2.696807994E-9</c:v>
                </c:pt>
                <c:pt idx="44">
                  <c:v>3.143775204E-9</c:v>
                </c:pt>
                <c:pt idx="45">
                  <c:v>2.9639159630000001E-9</c:v>
                </c:pt>
                <c:pt idx="46">
                  <c:v>3.4131382279999999E-9</c:v>
                </c:pt>
                <c:pt idx="47">
                  <c:v>3.1309621959999998E-9</c:v>
                </c:pt>
                <c:pt idx="48">
                  <c:v>3.4804812320000002E-9</c:v>
                </c:pt>
                <c:pt idx="49">
                  <c:v>3.4191452809999999E-9</c:v>
                </c:pt>
                <c:pt idx="50">
                  <c:v>2.9870645170000001E-9</c:v>
                </c:pt>
                <c:pt idx="51">
                  <c:v>3.3133731740000001E-9</c:v>
                </c:pt>
                <c:pt idx="52">
                  <c:v>3.5157839700000001E-9</c:v>
                </c:pt>
                <c:pt idx="53">
                  <c:v>3.249218536E-9</c:v>
                </c:pt>
                <c:pt idx="54">
                  <c:v>3.2145352369999998E-9</c:v>
                </c:pt>
                <c:pt idx="55">
                  <c:v>4.2035951400000001E-9</c:v>
                </c:pt>
                <c:pt idx="56">
                  <c:v>3.6981132939999999E-9</c:v>
                </c:pt>
                <c:pt idx="57">
                  <c:v>4.1648310079999998E-9</c:v>
                </c:pt>
                <c:pt idx="58">
                  <c:v>4.4738221169999997E-9</c:v>
                </c:pt>
                <c:pt idx="59">
                  <c:v>4.7005670349999997E-9</c:v>
                </c:pt>
                <c:pt idx="60">
                  <c:v>4.1000356039999999E-9</c:v>
                </c:pt>
                <c:pt idx="61">
                  <c:v>4.460363179E-9</c:v>
                </c:pt>
                <c:pt idx="62">
                  <c:v>4.4764798499999998E-9</c:v>
                </c:pt>
                <c:pt idx="63">
                  <c:v>4.4705947040000004E-9</c:v>
                </c:pt>
                <c:pt idx="64">
                  <c:v>4.8035027389999999E-9</c:v>
                </c:pt>
                <c:pt idx="65">
                  <c:v>4.4686893119999997E-9</c:v>
                </c:pt>
                <c:pt idx="66">
                  <c:v>5.0249053410000002E-9</c:v>
                </c:pt>
                <c:pt idx="67">
                  <c:v>4.7669203419999997E-9</c:v>
                </c:pt>
                <c:pt idx="68">
                  <c:v>5.613965148E-9</c:v>
                </c:pt>
                <c:pt idx="69">
                  <c:v>5.2034451180000001E-9</c:v>
                </c:pt>
                <c:pt idx="70">
                  <c:v>4.6880851280000002E-9</c:v>
                </c:pt>
                <c:pt idx="71">
                  <c:v>5.0039881730000002E-9</c:v>
                </c:pt>
                <c:pt idx="72">
                  <c:v>5.6570797540000002E-9</c:v>
                </c:pt>
                <c:pt idx="73">
                  <c:v>6.2518220489999997E-9</c:v>
                </c:pt>
                <c:pt idx="74">
                  <c:v>6.1389975109999996E-9</c:v>
                </c:pt>
                <c:pt idx="75">
                  <c:v>5.8327312669999996E-9</c:v>
                </c:pt>
                <c:pt idx="76">
                  <c:v>5.8931331849999999E-9</c:v>
                </c:pt>
                <c:pt idx="77">
                  <c:v>6.9912812860000003E-9</c:v>
                </c:pt>
                <c:pt idx="78">
                  <c:v>6.1797634370000002E-9</c:v>
                </c:pt>
                <c:pt idx="79">
                  <c:v>6.4291005420000003E-9</c:v>
                </c:pt>
                <c:pt idx="80">
                  <c:v>6.2958786329999999E-9</c:v>
                </c:pt>
                <c:pt idx="81">
                  <c:v>7.8501014059999993E-9</c:v>
                </c:pt>
                <c:pt idx="82">
                  <c:v>7.7841157760000007E-9</c:v>
                </c:pt>
                <c:pt idx="83">
                  <c:v>7.2856741450000003E-9</c:v>
                </c:pt>
                <c:pt idx="84">
                  <c:v>8.0662027100000008E-9</c:v>
                </c:pt>
                <c:pt idx="85">
                  <c:v>8.7362773409999998E-9</c:v>
                </c:pt>
                <c:pt idx="86">
                  <c:v>8.1558656709999996E-9</c:v>
                </c:pt>
                <c:pt idx="87">
                  <c:v>9.4196658299999998E-9</c:v>
                </c:pt>
                <c:pt idx="88">
                  <c:v>8.6768851910000007E-9</c:v>
                </c:pt>
                <c:pt idx="89">
                  <c:v>9.9218467819999992E-9</c:v>
                </c:pt>
                <c:pt idx="90">
                  <c:v>9.1815147439999999E-9</c:v>
                </c:pt>
                <c:pt idx="91">
                  <c:v>1.0327358779999999E-8</c:v>
                </c:pt>
                <c:pt idx="92">
                  <c:v>1.036735509E-8</c:v>
                </c:pt>
                <c:pt idx="93">
                  <c:v>1.1775388730000001E-8</c:v>
                </c:pt>
                <c:pt idx="94">
                  <c:v>1.106654284E-8</c:v>
                </c:pt>
                <c:pt idx="95">
                  <c:v>1.0654862499999999E-8</c:v>
                </c:pt>
                <c:pt idx="96">
                  <c:v>1.112410322E-8</c:v>
                </c:pt>
                <c:pt idx="97">
                  <c:v>1.2390861879999999E-8</c:v>
                </c:pt>
                <c:pt idx="98">
                  <c:v>1.301297768E-8</c:v>
                </c:pt>
                <c:pt idx="99">
                  <c:v>1.2665488540000001E-8</c:v>
                </c:pt>
                <c:pt idx="100">
                  <c:v>1.312835749E-8</c:v>
                </c:pt>
                <c:pt idx="101">
                  <c:v>1.483355843E-8</c:v>
                </c:pt>
                <c:pt idx="102">
                  <c:v>1.5921934270000001E-8</c:v>
                </c:pt>
                <c:pt idx="103">
                  <c:v>1.544630004E-8</c:v>
                </c:pt>
                <c:pt idx="104">
                  <c:v>1.5696141970000001E-8</c:v>
                </c:pt>
                <c:pt idx="105">
                  <c:v>1.6941766660000001E-8</c:v>
                </c:pt>
                <c:pt idx="106">
                  <c:v>1.8142684930000001E-8</c:v>
                </c:pt>
                <c:pt idx="107">
                  <c:v>1.8977307580000001E-8</c:v>
                </c:pt>
                <c:pt idx="108">
                  <c:v>1.7625613670000002E-8</c:v>
                </c:pt>
                <c:pt idx="109">
                  <c:v>1.947584479E-8</c:v>
                </c:pt>
                <c:pt idx="110">
                  <c:v>2.0296742690000001E-8</c:v>
                </c:pt>
                <c:pt idx="111">
                  <c:v>2.1687181370000001E-8</c:v>
                </c:pt>
                <c:pt idx="112">
                  <c:v>2.3123371789999999E-8</c:v>
                </c:pt>
                <c:pt idx="113">
                  <c:v>2.372280588E-8</c:v>
                </c:pt>
                <c:pt idx="114">
                  <c:v>2.520474681E-8</c:v>
                </c:pt>
                <c:pt idx="115">
                  <c:v>2.4438071419999999E-8</c:v>
                </c:pt>
                <c:pt idx="116">
                  <c:v>2.877638682E-8</c:v>
                </c:pt>
                <c:pt idx="117">
                  <c:v>2.8832535339999999E-8</c:v>
                </c:pt>
                <c:pt idx="118">
                  <c:v>3.306210649E-8</c:v>
                </c:pt>
                <c:pt idx="119">
                  <c:v>3.1345702750000002E-8</c:v>
                </c:pt>
                <c:pt idx="120">
                  <c:v>3.5373631910000001E-8</c:v>
                </c:pt>
                <c:pt idx="121">
                  <c:v>3.4292956669999998E-8</c:v>
                </c:pt>
                <c:pt idx="122">
                  <c:v>3.7938113759999999E-8</c:v>
                </c:pt>
                <c:pt idx="123">
                  <c:v>3.8114639349999998E-8</c:v>
                </c:pt>
                <c:pt idx="124">
                  <c:v>4.1292318769999998E-8</c:v>
                </c:pt>
                <c:pt idx="125">
                  <c:v>4.2778934159999998E-8</c:v>
                </c:pt>
                <c:pt idx="126">
                  <c:v>4.5375090459999999E-8</c:v>
                </c:pt>
                <c:pt idx="127">
                  <c:v>4.8874081800000001E-8</c:v>
                </c:pt>
                <c:pt idx="128">
                  <c:v>5.1171704239999998E-8</c:v>
                </c:pt>
                <c:pt idx="129">
                  <c:v>5.5611326519999997E-8</c:v>
                </c:pt>
                <c:pt idx="130">
                  <c:v>6.0498439520000006E-8</c:v>
                </c:pt>
                <c:pt idx="131">
                  <c:v>6.0562276759999999E-8</c:v>
                </c:pt>
                <c:pt idx="132">
                  <c:v>6.5675063110000001E-8</c:v>
                </c:pt>
                <c:pt idx="133">
                  <c:v>6.9050525409999996E-8</c:v>
                </c:pt>
                <c:pt idx="134">
                  <c:v>7.1977386859999997E-8</c:v>
                </c:pt>
                <c:pt idx="135">
                  <c:v>7.7280356950000002E-8</c:v>
                </c:pt>
                <c:pt idx="136">
                  <c:v>7.8246926769999994E-8</c:v>
                </c:pt>
                <c:pt idx="137">
                  <c:v>8.6404964539999995E-8</c:v>
                </c:pt>
                <c:pt idx="138">
                  <c:v>8.8495056179999998E-8</c:v>
                </c:pt>
                <c:pt idx="139">
                  <c:v>9.4136077820000001E-8</c:v>
                </c:pt>
                <c:pt idx="140">
                  <c:v>9.8175226779999994E-8</c:v>
                </c:pt>
                <c:pt idx="141">
                  <c:v>1.033664773E-7</c:v>
                </c:pt>
                <c:pt idx="142">
                  <c:v>1.1083786010000001E-7</c:v>
                </c:pt>
                <c:pt idx="143">
                  <c:v>1.2042908559999999E-7</c:v>
                </c:pt>
                <c:pt idx="144">
                  <c:v>1.221539501E-7</c:v>
                </c:pt>
                <c:pt idx="145">
                  <c:v>1.3296945109999999E-7</c:v>
                </c:pt>
                <c:pt idx="146">
                  <c:v>1.364618893E-7</c:v>
                </c:pt>
                <c:pt idx="147">
                  <c:v>1.4388838730000001E-7</c:v>
                </c:pt>
                <c:pt idx="148">
                  <c:v>1.557406235E-7</c:v>
                </c:pt>
                <c:pt idx="149">
                  <c:v>1.673517167E-7</c:v>
                </c:pt>
                <c:pt idx="150">
                  <c:v>1.7506120980000001E-7</c:v>
                </c:pt>
                <c:pt idx="151">
                  <c:v>1.866977949E-7</c:v>
                </c:pt>
                <c:pt idx="152">
                  <c:v>1.9692773879999999E-7</c:v>
                </c:pt>
                <c:pt idx="153">
                  <c:v>2.1169444890000001E-7</c:v>
                </c:pt>
                <c:pt idx="154">
                  <c:v>2.1850707E-7</c:v>
                </c:pt>
                <c:pt idx="155">
                  <c:v>2.2990149429999999E-7</c:v>
                </c:pt>
                <c:pt idx="156">
                  <c:v>2.4558490459999998E-7</c:v>
                </c:pt>
                <c:pt idx="157">
                  <c:v>2.5837334679999998E-7</c:v>
                </c:pt>
                <c:pt idx="158">
                  <c:v>2.8223318749999998E-7</c:v>
                </c:pt>
                <c:pt idx="159">
                  <c:v>2.9407557760000002E-7</c:v>
                </c:pt>
                <c:pt idx="160">
                  <c:v>3.1588310290000001E-7</c:v>
                </c:pt>
                <c:pt idx="161">
                  <c:v>3.3219235030000002E-7</c:v>
                </c:pt>
                <c:pt idx="162">
                  <c:v>3.5639264369999997E-7</c:v>
                </c:pt>
                <c:pt idx="163">
                  <c:v>3.8345517719999999E-7</c:v>
                </c:pt>
                <c:pt idx="164">
                  <c:v>4.0458773860000002E-7</c:v>
                </c:pt>
                <c:pt idx="165">
                  <c:v>4.4090993350000002E-7</c:v>
                </c:pt>
                <c:pt idx="166">
                  <c:v>4.6454260749999999E-7</c:v>
                </c:pt>
                <c:pt idx="167">
                  <c:v>4.9128810930000003E-7</c:v>
                </c:pt>
                <c:pt idx="168">
                  <c:v>5.2797249689999997E-7</c:v>
                </c:pt>
                <c:pt idx="169">
                  <c:v>5.6212561410000001E-7</c:v>
                </c:pt>
                <c:pt idx="170">
                  <c:v>6.0451612400000004E-7</c:v>
                </c:pt>
                <c:pt idx="171">
                  <c:v>6.5548235859999999E-7</c:v>
                </c:pt>
                <c:pt idx="172">
                  <c:v>7.0357442870000001E-7</c:v>
                </c:pt>
                <c:pt idx="173">
                  <c:v>7.6926791680000003E-7</c:v>
                </c:pt>
                <c:pt idx="174">
                  <c:v>8.2431765969999998E-7</c:v>
                </c:pt>
                <c:pt idx="175">
                  <c:v>9.0876023000000003E-7</c:v>
                </c:pt>
                <c:pt idx="176">
                  <c:v>1.005847027E-6</c:v>
                </c:pt>
                <c:pt idx="177">
                  <c:v>1.124736387E-6</c:v>
                </c:pt>
                <c:pt idx="178">
                  <c:v>1.2654643890000001E-6</c:v>
                </c:pt>
                <c:pt idx="179">
                  <c:v>1.4559437120000001E-6</c:v>
                </c:pt>
                <c:pt idx="180">
                  <c:v>1.7088014469999999E-6</c:v>
                </c:pt>
                <c:pt idx="181">
                  <c:v>2.0570461789999999E-6</c:v>
                </c:pt>
                <c:pt idx="182">
                  <c:v>2.5036017220000002E-6</c:v>
                </c:pt>
                <c:pt idx="183">
                  <c:v>3.097746133E-6</c:v>
                </c:pt>
                <c:pt idx="184">
                  <c:v>3.9792057750000003E-6</c:v>
                </c:pt>
                <c:pt idx="185">
                  <c:v>5.1829334220000003E-6</c:v>
                </c:pt>
                <c:pt idx="186">
                  <c:v>6.9313652190000004E-6</c:v>
                </c:pt>
                <c:pt idx="187">
                  <c:v>9.7288527639999995E-6</c:v>
                </c:pt>
                <c:pt idx="188">
                  <c:v>1.408988968E-5</c:v>
                </c:pt>
                <c:pt idx="189">
                  <c:v>2.0661892339999998E-5</c:v>
                </c:pt>
                <c:pt idx="190">
                  <c:v>2.848660592E-5</c:v>
                </c:pt>
                <c:pt idx="191">
                  <c:v>3.5803421979999997E-5</c:v>
                </c:pt>
                <c:pt idx="192">
                  <c:v>4.028091638E-5</c:v>
                </c:pt>
                <c:pt idx="193">
                  <c:v>4.2361051299999997E-5</c:v>
                </c:pt>
                <c:pt idx="194">
                  <c:v>4.3828607740000002E-5</c:v>
                </c:pt>
                <c:pt idx="195">
                  <c:v>4.5484036419999998E-5</c:v>
                </c:pt>
                <c:pt idx="196">
                  <c:v>4.6231232110000001E-5</c:v>
                </c:pt>
                <c:pt idx="197">
                  <c:v>4.6017859770000003E-5</c:v>
                </c:pt>
                <c:pt idx="198">
                  <c:v>4.6442614099999998E-5</c:v>
                </c:pt>
                <c:pt idx="199">
                  <c:v>4.7190146790000003E-5</c:v>
                </c:pt>
                <c:pt idx="200">
                  <c:v>4.7066427170000001E-5</c:v>
                </c:pt>
                <c:pt idx="201">
                  <c:v>4.6425173480000002E-5</c:v>
                </c:pt>
                <c:pt idx="202">
                  <c:v>4.6214119219999997E-5</c:v>
                </c:pt>
                <c:pt idx="203">
                  <c:v>4.6406906009999997E-5</c:v>
                </c:pt>
                <c:pt idx="204">
                  <c:v>4.5437732760000001E-5</c:v>
                </c:pt>
                <c:pt idx="205">
                  <c:v>4.3661843640000003E-5</c:v>
                </c:pt>
                <c:pt idx="206">
                  <c:v>4.2004074590000002E-5</c:v>
                </c:pt>
                <c:pt idx="207">
                  <c:v>4.0074678600000001E-5</c:v>
                </c:pt>
                <c:pt idx="208">
                  <c:v>3.5799324309999998E-5</c:v>
                </c:pt>
                <c:pt idx="209">
                  <c:v>2.8595784539999998E-5</c:v>
                </c:pt>
                <c:pt idx="210">
                  <c:v>2.0607550650000001E-5</c:v>
                </c:pt>
                <c:pt idx="211">
                  <c:v>1.4180553379999999E-5</c:v>
                </c:pt>
                <c:pt idx="212">
                  <c:v>9.7010358730000008E-6</c:v>
                </c:pt>
                <c:pt idx="213">
                  <c:v>6.8962506229999997E-6</c:v>
                </c:pt>
                <c:pt idx="214">
                  <c:v>5.0914168619999996E-6</c:v>
                </c:pt>
                <c:pt idx="215">
                  <c:v>3.9290175509999998E-6</c:v>
                </c:pt>
                <c:pt idx="216">
                  <c:v>3.0540646349999998E-6</c:v>
                </c:pt>
                <c:pt idx="217">
                  <c:v>2.4685111670000001E-6</c:v>
                </c:pt>
                <c:pt idx="218">
                  <c:v>2.030024794E-6</c:v>
                </c:pt>
                <c:pt idx="219">
                  <c:v>1.703748842E-6</c:v>
                </c:pt>
                <c:pt idx="220">
                  <c:v>1.446255616E-6</c:v>
                </c:pt>
                <c:pt idx="221">
                  <c:v>1.26411498E-6</c:v>
                </c:pt>
                <c:pt idx="222">
                  <c:v>1.1144056680000001E-6</c:v>
                </c:pt>
                <c:pt idx="223">
                  <c:v>9.973014038999999E-7</c:v>
                </c:pt>
                <c:pt idx="224">
                  <c:v>9.1082723840000003E-7</c:v>
                </c:pt>
                <c:pt idx="225">
                  <c:v>8.3788476810000004E-7</c:v>
                </c:pt>
                <c:pt idx="226">
                  <c:v>7.7025897320000004E-7</c:v>
                </c:pt>
                <c:pt idx="227">
                  <c:v>7.1379262720000003E-7</c:v>
                </c:pt>
                <c:pt idx="228">
                  <c:v>6.5475312310000003E-7</c:v>
                </c:pt>
                <c:pt idx="229">
                  <c:v>6.0887912150000003E-7</c:v>
                </c:pt>
                <c:pt idx="230">
                  <c:v>5.594775378E-7</c:v>
                </c:pt>
                <c:pt idx="231">
                  <c:v>5.243205025E-7</c:v>
                </c:pt>
                <c:pt idx="232">
                  <c:v>5.0086406419999996E-7</c:v>
                </c:pt>
                <c:pt idx="233">
                  <c:v>4.6207385550000002E-7</c:v>
                </c:pt>
                <c:pt idx="234">
                  <c:v>4.3383049679999997E-7</c:v>
                </c:pt>
                <c:pt idx="235">
                  <c:v>4.0489370820000002E-7</c:v>
                </c:pt>
                <c:pt idx="236">
                  <c:v>3.886515449E-7</c:v>
                </c:pt>
                <c:pt idx="237">
                  <c:v>3.5113413729999998E-7</c:v>
                </c:pt>
                <c:pt idx="238">
                  <c:v>3.2986847880000003E-7</c:v>
                </c:pt>
                <c:pt idx="239">
                  <c:v>3.1551846900000001E-7</c:v>
                </c:pt>
                <c:pt idx="240">
                  <c:v>2.9032319550000002E-7</c:v>
                </c:pt>
                <c:pt idx="241">
                  <c:v>2.7478610399999999E-7</c:v>
                </c:pt>
                <c:pt idx="242">
                  <c:v>2.6073124090000001E-7</c:v>
                </c:pt>
                <c:pt idx="243">
                  <c:v>2.4217275499999999E-7</c:v>
                </c:pt>
                <c:pt idx="244">
                  <c:v>2.2639901830000001E-7</c:v>
                </c:pt>
                <c:pt idx="245">
                  <c:v>2.1189681850000001E-7</c:v>
                </c:pt>
                <c:pt idx="246">
                  <c:v>2.0375919599999999E-7</c:v>
                </c:pt>
                <c:pt idx="247">
                  <c:v>1.9441763859999999E-7</c:v>
                </c:pt>
                <c:pt idx="248">
                  <c:v>1.827596135E-7</c:v>
                </c:pt>
                <c:pt idx="249">
                  <c:v>1.6467501489999999E-7</c:v>
                </c:pt>
                <c:pt idx="250">
                  <c:v>1.645044977E-7</c:v>
                </c:pt>
                <c:pt idx="251">
                  <c:v>1.5628805460000001E-7</c:v>
                </c:pt>
                <c:pt idx="252">
                  <c:v>1.4060169539999999E-7</c:v>
                </c:pt>
                <c:pt idx="253">
                  <c:v>1.3263985650000001E-7</c:v>
                </c:pt>
                <c:pt idx="254">
                  <c:v>1.311625566E-7</c:v>
                </c:pt>
                <c:pt idx="255">
                  <c:v>1.210853537E-7</c:v>
                </c:pt>
                <c:pt idx="256">
                  <c:v>1.118529697E-7</c:v>
                </c:pt>
                <c:pt idx="257">
                  <c:v>1.1053914519999999E-7</c:v>
                </c:pt>
                <c:pt idx="258">
                  <c:v>1.02527819E-7</c:v>
                </c:pt>
                <c:pt idx="259">
                  <c:v>9.9413584509999999E-8</c:v>
                </c:pt>
                <c:pt idx="260">
                  <c:v>9.1459483919999995E-8</c:v>
                </c:pt>
                <c:pt idx="261">
                  <c:v>8.6165134530000004E-8</c:v>
                </c:pt>
                <c:pt idx="262">
                  <c:v>8.4489776399999999E-8</c:v>
                </c:pt>
                <c:pt idx="263">
                  <c:v>7.6321486970000004E-8</c:v>
                </c:pt>
                <c:pt idx="264">
                  <c:v>7.3090860620000004E-8</c:v>
                </c:pt>
                <c:pt idx="265">
                  <c:v>6.8374814509999995E-8</c:v>
                </c:pt>
                <c:pt idx="266">
                  <c:v>6.6197087419999995E-8</c:v>
                </c:pt>
                <c:pt idx="267">
                  <c:v>5.9826752279999999E-8</c:v>
                </c:pt>
                <c:pt idx="268">
                  <c:v>5.8827141190000002E-8</c:v>
                </c:pt>
                <c:pt idx="269">
                  <c:v>5.507789672E-8</c:v>
                </c:pt>
                <c:pt idx="270">
                  <c:v>5.1218681890000002E-8</c:v>
                </c:pt>
                <c:pt idx="271">
                  <c:v>5.0988875319999999E-8</c:v>
                </c:pt>
                <c:pt idx="272">
                  <c:v>4.5577612859999998E-8</c:v>
                </c:pt>
                <c:pt idx="273">
                  <c:v>4.4462102710000001E-8</c:v>
                </c:pt>
                <c:pt idx="274">
                  <c:v>4.3660017920000002E-8</c:v>
                </c:pt>
                <c:pt idx="275">
                  <c:v>3.7842395380000003E-8</c:v>
                </c:pt>
                <c:pt idx="276">
                  <c:v>3.6433272530000003E-8</c:v>
                </c:pt>
                <c:pt idx="277">
                  <c:v>3.3572780660000001E-8</c:v>
                </c:pt>
                <c:pt idx="278">
                  <c:v>3.3023271400000001E-8</c:v>
                </c:pt>
                <c:pt idx="279">
                  <c:v>3.2086796649999997E-8</c:v>
                </c:pt>
                <c:pt idx="280">
                  <c:v>3.1538542830000003E-8</c:v>
                </c:pt>
                <c:pt idx="281">
                  <c:v>2.8445421309999999E-8</c:v>
                </c:pt>
                <c:pt idx="282">
                  <c:v>2.9573438879999999E-8</c:v>
                </c:pt>
                <c:pt idx="283">
                  <c:v>2.5793591750000001E-8</c:v>
                </c:pt>
                <c:pt idx="284">
                  <c:v>2.5289358099999999E-8</c:v>
                </c:pt>
                <c:pt idx="285">
                  <c:v>2.359163908E-8</c:v>
                </c:pt>
                <c:pt idx="286">
                  <c:v>2.3852115939999999E-8</c:v>
                </c:pt>
                <c:pt idx="287">
                  <c:v>2.199643595E-8</c:v>
                </c:pt>
                <c:pt idx="288">
                  <c:v>2.0272373270000002E-8</c:v>
                </c:pt>
                <c:pt idx="289">
                  <c:v>1.9843887219999999E-8</c:v>
                </c:pt>
                <c:pt idx="290">
                  <c:v>1.901803846E-8</c:v>
                </c:pt>
                <c:pt idx="291">
                  <c:v>1.7319492549999998E-8</c:v>
                </c:pt>
                <c:pt idx="292">
                  <c:v>1.675039138E-8</c:v>
                </c:pt>
                <c:pt idx="293">
                  <c:v>1.711859292E-8</c:v>
                </c:pt>
                <c:pt idx="294">
                  <c:v>1.5889073519999999E-8</c:v>
                </c:pt>
                <c:pt idx="295">
                  <c:v>1.578747684E-8</c:v>
                </c:pt>
                <c:pt idx="296">
                  <c:v>1.516299866E-8</c:v>
                </c:pt>
                <c:pt idx="297">
                  <c:v>1.3085116370000001E-8</c:v>
                </c:pt>
                <c:pt idx="298">
                  <c:v>1.3426048109999999E-8</c:v>
                </c:pt>
                <c:pt idx="299">
                  <c:v>1.261428041E-8</c:v>
                </c:pt>
                <c:pt idx="300">
                  <c:v>1.296209687E-8</c:v>
                </c:pt>
                <c:pt idx="301">
                  <c:v>1.189425462E-8</c:v>
                </c:pt>
                <c:pt idx="302">
                  <c:v>1.257291205E-8</c:v>
                </c:pt>
                <c:pt idx="303">
                  <c:v>1.296617405E-8</c:v>
                </c:pt>
                <c:pt idx="304">
                  <c:v>1.0530328099999999E-8</c:v>
                </c:pt>
                <c:pt idx="305">
                  <c:v>1.0500517899999999E-8</c:v>
                </c:pt>
                <c:pt idx="306">
                  <c:v>9.5106267079999996E-9</c:v>
                </c:pt>
                <c:pt idx="307">
                  <c:v>9.4390924740000001E-9</c:v>
                </c:pt>
                <c:pt idx="308">
                  <c:v>9.6974364400000002E-9</c:v>
                </c:pt>
                <c:pt idx="309">
                  <c:v>8.4048730630000002E-9</c:v>
                </c:pt>
                <c:pt idx="310">
                  <c:v>8.8430518340000003E-9</c:v>
                </c:pt>
                <c:pt idx="311">
                  <c:v>8.4191939669999998E-9</c:v>
                </c:pt>
                <c:pt idx="312">
                  <c:v>8.3825622860000004E-9</c:v>
                </c:pt>
                <c:pt idx="313">
                  <c:v>7.544519391E-9</c:v>
                </c:pt>
                <c:pt idx="314">
                  <c:v>7.5981111179999997E-9</c:v>
                </c:pt>
                <c:pt idx="315">
                  <c:v>6.9831464360000003E-9</c:v>
                </c:pt>
                <c:pt idx="316">
                  <c:v>6.8334837519999997E-9</c:v>
                </c:pt>
                <c:pt idx="317">
                  <c:v>6.4557295939999998E-9</c:v>
                </c:pt>
                <c:pt idx="318">
                  <c:v>6.2287454690000002E-9</c:v>
                </c:pt>
                <c:pt idx="319">
                  <c:v>6.4168170800000004E-9</c:v>
                </c:pt>
                <c:pt idx="320">
                  <c:v>5.874501298E-9</c:v>
                </c:pt>
                <c:pt idx="321">
                  <c:v>5.948801425E-9</c:v>
                </c:pt>
                <c:pt idx="322">
                  <c:v>5.2444957800000001E-9</c:v>
                </c:pt>
                <c:pt idx="323">
                  <c:v>5.7217394069999997E-9</c:v>
                </c:pt>
                <c:pt idx="324">
                  <c:v>5.4384334430000003E-9</c:v>
                </c:pt>
                <c:pt idx="325">
                  <c:v>5.8983875179999998E-9</c:v>
                </c:pt>
                <c:pt idx="326">
                  <c:v>5.3154313220000001E-9</c:v>
                </c:pt>
                <c:pt idx="327">
                  <c:v>5.2823255539999999E-9</c:v>
                </c:pt>
                <c:pt idx="328">
                  <c:v>5.2390896780000003E-9</c:v>
                </c:pt>
                <c:pt idx="329">
                  <c:v>4.2588123489999999E-9</c:v>
                </c:pt>
                <c:pt idx="330">
                  <c:v>4.1698644079999996E-9</c:v>
                </c:pt>
                <c:pt idx="331">
                  <c:v>4.8443194399999997E-9</c:v>
                </c:pt>
                <c:pt idx="332">
                  <c:v>4.7100972249999996E-9</c:v>
                </c:pt>
                <c:pt idx="333">
                  <c:v>4.0780446679999997E-9</c:v>
                </c:pt>
                <c:pt idx="334">
                  <c:v>4.9641199460000002E-9</c:v>
                </c:pt>
                <c:pt idx="335">
                  <c:v>4.3506235129999998E-9</c:v>
                </c:pt>
                <c:pt idx="336">
                  <c:v>4.2288966909999998E-9</c:v>
                </c:pt>
                <c:pt idx="337">
                  <c:v>4.0232654950000002E-9</c:v>
                </c:pt>
                <c:pt idx="338">
                  <c:v>3.6801465310000002E-9</c:v>
                </c:pt>
                <c:pt idx="339">
                  <c:v>4.0221675510000002E-9</c:v>
                </c:pt>
                <c:pt idx="340">
                  <c:v>3.6889185179999998E-9</c:v>
                </c:pt>
                <c:pt idx="341">
                  <c:v>3.7306889910000001E-9</c:v>
                </c:pt>
                <c:pt idx="342">
                  <c:v>4.1012688569999997E-9</c:v>
                </c:pt>
                <c:pt idx="343">
                  <c:v>3.590451338E-9</c:v>
                </c:pt>
                <c:pt idx="344">
                  <c:v>3.1490332060000001E-9</c:v>
                </c:pt>
                <c:pt idx="345">
                  <c:v>3.3906058860000001E-9</c:v>
                </c:pt>
                <c:pt idx="346">
                  <c:v>3.3175353139999999E-9</c:v>
                </c:pt>
                <c:pt idx="347">
                  <c:v>3.4270540920000002E-9</c:v>
                </c:pt>
                <c:pt idx="348">
                  <c:v>3.4862325529999999E-9</c:v>
                </c:pt>
                <c:pt idx="349">
                  <c:v>3.356060828E-9</c:v>
                </c:pt>
                <c:pt idx="350">
                  <c:v>3.187958011E-9</c:v>
                </c:pt>
                <c:pt idx="351">
                  <c:v>3.2372388659999998E-9</c:v>
                </c:pt>
                <c:pt idx="352">
                  <c:v>2.9448106759999998E-9</c:v>
                </c:pt>
                <c:pt idx="353">
                  <c:v>2.832516959E-9</c:v>
                </c:pt>
                <c:pt idx="354">
                  <c:v>2.446693002E-9</c:v>
                </c:pt>
                <c:pt idx="355">
                  <c:v>3.000464012E-9</c:v>
                </c:pt>
                <c:pt idx="356">
                  <c:v>2.8608834420000001E-9</c:v>
                </c:pt>
                <c:pt idx="357">
                  <c:v>2.8031302610000001E-9</c:v>
                </c:pt>
                <c:pt idx="358">
                  <c:v>2.84913166E-9</c:v>
                </c:pt>
                <c:pt idx="359">
                  <c:v>2.629795068E-9</c:v>
                </c:pt>
                <c:pt idx="360">
                  <c:v>3.3436515940000002E-9</c:v>
                </c:pt>
                <c:pt idx="361">
                  <c:v>2.9073129819999999E-9</c:v>
                </c:pt>
                <c:pt idx="362">
                  <c:v>2.7260070099999999E-9</c:v>
                </c:pt>
                <c:pt idx="363">
                  <c:v>2.615943745E-9</c:v>
                </c:pt>
                <c:pt idx="364">
                  <c:v>2.4564237530000001E-9</c:v>
                </c:pt>
                <c:pt idx="365">
                  <c:v>2.6811668200000001E-9</c:v>
                </c:pt>
                <c:pt idx="366">
                  <c:v>2.479700998E-9</c:v>
                </c:pt>
                <c:pt idx="367">
                  <c:v>2.2789339149999999E-9</c:v>
                </c:pt>
                <c:pt idx="368">
                  <c:v>2.527870932E-9</c:v>
                </c:pt>
                <c:pt idx="369">
                  <c:v>2.8473109459999999E-9</c:v>
                </c:pt>
                <c:pt idx="370">
                  <c:v>2.5763259350000001E-9</c:v>
                </c:pt>
                <c:pt idx="371">
                  <c:v>2.775406862E-9</c:v>
                </c:pt>
                <c:pt idx="372">
                  <c:v>2.257924191E-9</c:v>
                </c:pt>
                <c:pt idx="373">
                  <c:v>1.912447395E-9</c:v>
                </c:pt>
                <c:pt idx="374">
                  <c:v>1.858896626E-9</c:v>
                </c:pt>
                <c:pt idx="375">
                  <c:v>2.208809823E-9</c:v>
                </c:pt>
                <c:pt idx="376">
                  <c:v>2.3577208070000001E-9</c:v>
                </c:pt>
                <c:pt idx="377">
                  <c:v>2.3443920609999998E-9</c:v>
                </c:pt>
                <c:pt idx="378">
                  <c:v>1.862140804E-9</c:v>
                </c:pt>
                <c:pt idx="379">
                  <c:v>2.370674501E-9</c:v>
                </c:pt>
                <c:pt idx="380">
                  <c:v>2.1463249670000001E-9</c:v>
                </c:pt>
                <c:pt idx="381">
                  <c:v>1.8883277909999999E-9</c:v>
                </c:pt>
                <c:pt idx="382">
                  <c:v>2.1609350710000001E-9</c:v>
                </c:pt>
                <c:pt idx="383">
                  <c:v>2.1263593359999999E-9</c:v>
                </c:pt>
                <c:pt idx="384">
                  <c:v>2.3283690650000002E-9</c:v>
                </c:pt>
                <c:pt idx="385">
                  <c:v>2.1676174819999998E-9</c:v>
                </c:pt>
                <c:pt idx="386">
                  <c:v>2.2431238450000001E-9</c:v>
                </c:pt>
                <c:pt idx="387">
                  <c:v>2.0550640339999999E-9</c:v>
                </c:pt>
                <c:pt idx="388">
                  <c:v>1.9240407569999999E-9</c:v>
                </c:pt>
                <c:pt idx="389">
                  <c:v>2.0023733889999998E-9</c:v>
                </c:pt>
                <c:pt idx="390">
                  <c:v>2.228735671E-9</c:v>
                </c:pt>
                <c:pt idx="391">
                  <c:v>1.8300308659999999E-9</c:v>
                </c:pt>
                <c:pt idx="392">
                  <c:v>1.7643863799999999E-9</c:v>
                </c:pt>
                <c:pt idx="393">
                  <c:v>1.78824901E-9</c:v>
                </c:pt>
                <c:pt idx="394">
                  <c:v>1.783801597E-9</c:v>
                </c:pt>
                <c:pt idx="395">
                  <c:v>1.78753104E-9</c:v>
                </c:pt>
                <c:pt idx="396">
                  <c:v>1.6421060479999999E-9</c:v>
                </c:pt>
                <c:pt idx="397">
                  <c:v>1.7193181089999999E-9</c:v>
                </c:pt>
                <c:pt idx="398">
                  <c:v>1.5519101679999999E-9</c:v>
                </c:pt>
                <c:pt idx="399">
                  <c:v>1.603705849E-9</c:v>
                </c:pt>
              </c:numCache>
            </c:numRef>
          </c:yVal>
          <c:smooth val="1"/>
          <c:extLst>
            <c:ext xmlns:c16="http://schemas.microsoft.com/office/drawing/2014/chart" uri="{C3380CC4-5D6E-409C-BE32-E72D297353CC}">
              <c16:uniqueId val="{00000000-C686-4682-AA1C-2AA24444A6B0}"/>
            </c:ext>
          </c:extLst>
        </c:ser>
        <c:ser>
          <c:idx val="7"/>
          <c:order val="1"/>
          <c:marker>
            <c:symbol val="none"/>
          </c:marker>
          <c:xVal>
            <c:numRef>
              <c:f>'Step 2mm'!$C$2:$C$401</c:f>
              <c:numCache>
                <c:formatCode>General</c:formatCode>
                <c:ptCount val="400"/>
                <c:pt idx="0">
                  <c:v>9.7750000000000004</c:v>
                </c:pt>
                <c:pt idx="1">
                  <c:v>9.7249999999999996</c:v>
                </c:pt>
                <c:pt idx="2">
                  <c:v>9.6749999999999989</c:v>
                </c:pt>
                <c:pt idx="3">
                  <c:v>9.6249999999999982</c:v>
                </c:pt>
                <c:pt idx="4">
                  <c:v>9.5749999999999975</c:v>
                </c:pt>
                <c:pt idx="5">
                  <c:v>9.5249999999999968</c:v>
                </c:pt>
                <c:pt idx="6">
                  <c:v>9.4749999999999961</c:v>
                </c:pt>
                <c:pt idx="7">
                  <c:v>9.4249999999999954</c:v>
                </c:pt>
                <c:pt idx="8">
                  <c:v>9.3749999999999947</c:v>
                </c:pt>
                <c:pt idx="9">
                  <c:v>9.324999999999994</c:v>
                </c:pt>
                <c:pt idx="10">
                  <c:v>9.2749999999999932</c:v>
                </c:pt>
                <c:pt idx="11">
                  <c:v>9.2249999999999925</c:v>
                </c:pt>
                <c:pt idx="12">
                  <c:v>9.1749999999999918</c:v>
                </c:pt>
                <c:pt idx="13">
                  <c:v>9.1249999999999911</c:v>
                </c:pt>
                <c:pt idx="14">
                  <c:v>9.0749999999999904</c:v>
                </c:pt>
                <c:pt idx="15">
                  <c:v>9.0249999999999897</c:v>
                </c:pt>
                <c:pt idx="16">
                  <c:v>8.974999999999989</c:v>
                </c:pt>
                <c:pt idx="17">
                  <c:v>8.9249999999999883</c:v>
                </c:pt>
                <c:pt idx="18">
                  <c:v>8.8749999999999876</c:v>
                </c:pt>
                <c:pt idx="19">
                  <c:v>8.8249999999999869</c:v>
                </c:pt>
                <c:pt idx="20">
                  <c:v>8.7749999999999861</c:v>
                </c:pt>
                <c:pt idx="21">
                  <c:v>8.7249999999999854</c:v>
                </c:pt>
                <c:pt idx="22">
                  <c:v>8.6749999999999847</c:v>
                </c:pt>
                <c:pt idx="23">
                  <c:v>8.624999999999984</c:v>
                </c:pt>
                <c:pt idx="24">
                  <c:v>8.5749999999999833</c:v>
                </c:pt>
                <c:pt idx="25">
                  <c:v>8.5249999999999826</c:v>
                </c:pt>
                <c:pt idx="26">
                  <c:v>8.4749999999999819</c:v>
                </c:pt>
                <c:pt idx="27">
                  <c:v>8.4249999999999812</c:v>
                </c:pt>
                <c:pt idx="28">
                  <c:v>8.3749999999999805</c:v>
                </c:pt>
                <c:pt idx="29">
                  <c:v>8.3249999999999797</c:v>
                </c:pt>
                <c:pt idx="30">
                  <c:v>8.274999999999979</c:v>
                </c:pt>
                <c:pt idx="31">
                  <c:v>8.2249999999999783</c:v>
                </c:pt>
                <c:pt idx="32">
                  <c:v>8.1749999999999776</c:v>
                </c:pt>
                <c:pt idx="33">
                  <c:v>8.1249999999999769</c:v>
                </c:pt>
                <c:pt idx="34">
                  <c:v>8.0749999999999762</c:v>
                </c:pt>
                <c:pt idx="35">
                  <c:v>8.0249999999999755</c:v>
                </c:pt>
                <c:pt idx="36">
                  <c:v>7.9749999999999739</c:v>
                </c:pt>
                <c:pt idx="37">
                  <c:v>7.9249999999999732</c:v>
                </c:pt>
                <c:pt idx="38">
                  <c:v>7.8749999999999725</c:v>
                </c:pt>
                <c:pt idx="39">
                  <c:v>7.8249999999999718</c:v>
                </c:pt>
                <c:pt idx="40">
                  <c:v>7.7749999999999719</c:v>
                </c:pt>
                <c:pt idx="41">
                  <c:v>7.7249999999999721</c:v>
                </c:pt>
                <c:pt idx="42">
                  <c:v>7.6749999999999723</c:v>
                </c:pt>
                <c:pt idx="43">
                  <c:v>7.6249999999999725</c:v>
                </c:pt>
                <c:pt idx="44">
                  <c:v>7.5749999999999726</c:v>
                </c:pt>
                <c:pt idx="45">
                  <c:v>7.5249999999999728</c:v>
                </c:pt>
                <c:pt idx="46">
                  <c:v>7.474999999999973</c:v>
                </c:pt>
                <c:pt idx="47">
                  <c:v>7.4249999999999732</c:v>
                </c:pt>
                <c:pt idx="48">
                  <c:v>7.3749999999999734</c:v>
                </c:pt>
                <c:pt idx="49">
                  <c:v>7.3249999999999735</c:v>
                </c:pt>
                <c:pt idx="50">
                  <c:v>7.2749999999999737</c:v>
                </c:pt>
                <c:pt idx="51">
                  <c:v>7.2249999999999739</c:v>
                </c:pt>
                <c:pt idx="52">
                  <c:v>7.1749999999999741</c:v>
                </c:pt>
                <c:pt idx="53">
                  <c:v>7.1249999999999742</c:v>
                </c:pt>
                <c:pt idx="54">
                  <c:v>7.0749999999999744</c:v>
                </c:pt>
                <c:pt idx="55">
                  <c:v>7.0249999999999746</c:v>
                </c:pt>
                <c:pt idx="56">
                  <c:v>6.9749999999999748</c:v>
                </c:pt>
                <c:pt idx="57">
                  <c:v>6.924999999999975</c:v>
                </c:pt>
                <c:pt idx="58">
                  <c:v>6.8749999999999751</c:v>
                </c:pt>
                <c:pt idx="59">
                  <c:v>6.8249999999999753</c:v>
                </c:pt>
                <c:pt idx="60">
                  <c:v>6.7749999999999755</c:v>
                </c:pt>
                <c:pt idx="61">
                  <c:v>6.7249999999999757</c:v>
                </c:pt>
                <c:pt idx="62">
                  <c:v>6.6749999999999758</c:v>
                </c:pt>
                <c:pt idx="63">
                  <c:v>6.624999999999976</c:v>
                </c:pt>
                <c:pt idx="64">
                  <c:v>6.5749999999999762</c:v>
                </c:pt>
                <c:pt idx="65">
                  <c:v>6.5249999999999764</c:v>
                </c:pt>
                <c:pt idx="66">
                  <c:v>6.4749999999999766</c:v>
                </c:pt>
                <c:pt idx="67">
                  <c:v>6.4249999999999767</c:v>
                </c:pt>
                <c:pt idx="68">
                  <c:v>6.3749999999999769</c:v>
                </c:pt>
                <c:pt idx="69">
                  <c:v>6.3249999999999771</c:v>
                </c:pt>
                <c:pt idx="70">
                  <c:v>6.2749999999999773</c:v>
                </c:pt>
                <c:pt idx="71">
                  <c:v>6.2249999999999774</c:v>
                </c:pt>
                <c:pt idx="72">
                  <c:v>6.1749999999999776</c:v>
                </c:pt>
                <c:pt idx="73">
                  <c:v>6.1249999999999778</c:v>
                </c:pt>
                <c:pt idx="74">
                  <c:v>6.074999999999978</c:v>
                </c:pt>
                <c:pt idx="75">
                  <c:v>6.0249999999999782</c:v>
                </c:pt>
                <c:pt idx="76">
                  <c:v>5.9749999999999783</c:v>
                </c:pt>
                <c:pt idx="77">
                  <c:v>5.9249999999999785</c:v>
                </c:pt>
                <c:pt idx="78">
                  <c:v>5.8749999999999787</c:v>
                </c:pt>
                <c:pt idx="79">
                  <c:v>5.8249999999999789</c:v>
                </c:pt>
                <c:pt idx="80">
                  <c:v>5.774999999999979</c:v>
                </c:pt>
                <c:pt idx="81">
                  <c:v>5.7249999999999792</c:v>
                </c:pt>
                <c:pt idx="82">
                  <c:v>5.6749999999999794</c:v>
                </c:pt>
                <c:pt idx="83">
                  <c:v>5.6249999999999796</c:v>
                </c:pt>
                <c:pt idx="84">
                  <c:v>5.5749999999999797</c:v>
                </c:pt>
                <c:pt idx="85">
                  <c:v>5.5249999999999799</c:v>
                </c:pt>
                <c:pt idx="86">
                  <c:v>5.4749999999999801</c:v>
                </c:pt>
                <c:pt idx="87">
                  <c:v>5.4249999999999803</c:v>
                </c:pt>
                <c:pt idx="88">
                  <c:v>5.3749999999999805</c:v>
                </c:pt>
                <c:pt idx="89">
                  <c:v>5.3249999999999806</c:v>
                </c:pt>
                <c:pt idx="90">
                  <c:v>5.2749999999999808</c:v>
                </c:pt>
                <c:pt idx="91">
                  <c:v>5.224999999999981</c:v>
                </c:pt>
                <c:pt idx="92">
                  <c:v>5.1749999999999812</c:v>
                </c:pt>
                <c:pt idx="93">
                  <c:v>5.1249999999999813</c:v>
                </c:pt>
                <c:pt idx="94">
                  <c:v>5.0749999999999815</c:v>
                </c:pt>
                <c:pt idx="95">
                  <c:v>5.0249999999999817</c:v>
                </c:pt>
                <c:pt idx="96">
                  <c:v>4.9749999999999819</c:v>
                </c:pt>
                <c:pt idx="97">
                  <c:v>4.9249999999999821</c:v>
                </c:pt>
                <c:pt idx="98">
                  <c:v>4.8749999999999822</c:v>
                </c:pt>
                <c:pt idx="99">
                  <c:v>4.8249999999999824</c:v>
                </c:pt>
                <c:pt idx="100">
                  <c:v>4.7749999999999826</c:v>
                </c:pt>
                <c:pt idx="101">
                  <c:v>4.7249999999999828</c:v>
                </c:pt>
                <c:pt idx="102">
                  <c:v>4.6749999999999829</c:v>
                </c:pt>
                <c:pt idx="103">
                  <c:v>4.6249999999999831</c:v>
                </c:pt>
                <c:pt idx="104">
                  <c:v>4.5749999999999833</c:v>
                </c:pt>
                <c:pt idx="105">
                  <c:v>4.5249999999999835</c:v>
                </c:pt>
                <c:pt idx="106">
                  <c:v>4.4749999999999837</c:v>
                </c:pt>
                <c:pt idx="107">
                  <c:v>4.4249999999999838</c:v>
                </c:pt>
                <c:pt idx="108">
                  <c:v>4.374999999999984</c:v>
                </c:pt>
                <c:pt idx="109">
                  <c:v>4.3249999999999842</c:v>
                </c:pt>
                <c:pt idx="110">
                  <c:v>4.2749999999999844</c:v>
                </c:pt>
                <c:pt idx="111">
                  <c:v>4.2249999999999845</c:v>
                </c:pt>
                <c:pt idx="112">
                  <c:v>4.1749999999999847</c:v>
                </c:pt>
                <c:pt idx="113">
                  <c:v>4.1249999999999849</c:v>
                </c:pt>
                <c:pt idx="114">
                  <c:v>4.0749999999999851</c:v>
                </c:pt>
                <c:pt idx="115">
                  <c:v>4.0249999999999853</c:v>
                </c:pt>
                <c:pt idx="116">
                  <c:v>3.9749999999999854</c:v>
                </c:pt>
                <c:pt idx="117">
                  <c:v>3.9249999999999856</c:v>
                </c:pt>
                <c:pt idx="118">
                  <c:v>3.8749999999999858</c:v>
                </c:pt>
                <c:pt idx="119">
                  <c:v>3.824999999999986</c:v>
                </c:pt>
                <c:pt idx="120">
                  <c:v>3.7749999999999861</c:v>
                </c:pt>
                <c:pt idx="121">
                  <c:v>3.7249999999999863</c:v>
                </c:pt>
                <c:pt idx="122">
                  <c:v>3.6749999999999865</c:v>
                </c:pt>
                <c:pt idx="123">
                  <c:v>3.6249999999999867</c:v>
                </c:pt>
                <c:pt idx="124">
                  <c:v>3.5749999999999869</c:v>
                </c:pt>
                <c:pt idx="125">
                  <c:v>3.524999999999987</c:v>
                </c:pt>
                <c:pt idx="126">
                  <c:v>3.4749999999999872</c:v>
                </c:pt>
                <c:pt idx="127">
                  <c:v>3.4249999999999874</c:v>
                </c:pt>
                <c:pt idx="128">
                  <c:v>3.3749999999999876</c:v>
                </c:pt>
                <c:pt idx="129">
                  <c:v>3.3249999999999877</c:v>
                </c:pt>
                <c:pt idx="130">
                  <c:v>3.2749999999999879</c:v>
                </c:pt>
                <c:pt idx="131">
                  <c:v>3.2249999999999881</c:v>
                </c:pt>
                <c:pt idx="132">
                  <c:v>3.1749999999999883</c:v>
                </c:pt>
                <c:pt idx="133">
                  <c:v>3.1249999999999885</c:v>
                </c:pt>
                <c:pt idx="134">
                  <c:v>3.0749999999999886</c:v>
                </c:pt>
                <c:pt idx="135">
                  <c:v>3.0249999999999888</c:v>
                </c:pt>
                <c:pt idx="136">
                  <c:v>2.974999999999989</c:v>
                </c:pt>
                <c:pt idx="137">
                  <c:v>2.9249999999999892</c:v>
                </c:pt>
                <c:pt idx="138">
                  <c:v>2.8749999999999893</c:v>
                </c:pt>
                <c:pt idx="139">
                  <c:v>2.8249999999999895</c:v>
                </c:pt>
                <c:pt idx="140">
                  <c:v>2.7749999999999897</c:v>
                </c:pt>
                <c:pt idx="141">
                  <c:v>2.7249999999999899</c:v>
                </c:pt>
                <c:pt idx="142">
                  <c:v>2.6749999999999901</c:v>
                </c:pt>
                <c:pt idx="143">
                  <c:v>2.6249999999999902</c:v>
                </c:pt>
                <c:pt idx="144">
                  <c:v>2.5749999999999904</c:v>
                </c:pt>
                <c:pt idx="145">
                  <c:v>2.5249999999999906</c:v>
                </c:pt>
                <c:pt idx="146">
                  <c:v>2.4749999999999908</c:v>
                </c:pt>
                <c:pt idx="147">
                  <c:v>2.4249999999999909</c:v>
                </c:pt>
                <c:pt idx="148">
                  <c:v>2.3749999999999911</c:v>
                </c:pt>
                <c:pt idx="149">
                  <c:v>2.3249999999999913</c:v>
                </c:pt>
                <c:pt idx="150">
                  <c:v>2.2749999999999915</c:v>
                </c:pt>
                <c:pt idx="151">
                  <c:v>2.2249999999999917</c:v>
                </c:pt>
                <c:pt idx="152">
                  <c:v>2.1749999999999918</c:v>
                </c:pt>
                <c:pt idx="153">
                  <c:v>2.124999999999992</c:v>
                </c:pt>
                <c:pt idx="154">
                  <c:v>2.0749999999999922</c:v>
                </c:pt>
                <c:pt idx="155">
                  <c:v>2.0249999999999924</c:v>
                </c:pt>
                <c:pt idx="156">
                  <c:v>1.9749999999999928</c:v>
                </c:pt>
                <c:pt idx="157">
                  <c:v>1.9249999999999929</c:v>
                </c:pt>
                <c:pt idx="158">
                  <c:v>1.8749999999999931</c:v>
                </c:pt>
                <c:pt idx="159">
                  <c:v>1.8249999999999933</c:v>
                </c:pt>
                <c:pt idx="160">
                  <c:v>1.7749999999999932</c:v>
                </c:pt>
                <c:pt idx="161">
                  <c:v>1.7249999999999932</c:v>
                </c:pt>
                <c:pt idx="162">
                  <c:v>1.6749999999999932</c:v>
                </c:pt>
                <c:pt idx="163">
                  <c:v>1.6249999999999931</c:v>
                </c:pt>
                <c:pt idx="164">
                  <c:v>1.5749999999999931</c:v>
                </c:pt>
                <c:pt idx="165">
                  <c:v>1.524999999999993</c:v>
                </c:pt>
                <c:pt idx="166">
                  <c:v>1.474999999999993</c:v>
                </c:pt>
                <c:pt idx="167">
                  <c:v>1.4249999999999929</c:v>
                </c:pt>
                <c:pt idx="168">
                  <c:v>1.3749999999999929</c:v>
                </c:pt>
                <c:pt idx="169">
                  <c:v>1.3249999999999929</c:v>
                </c:pt>
                <c:pt idx="170">
                  <c:v>1.2749999999999928</c:v>
                </c:pt>
                <c:pt idx="171">
                  <c:v>1.2249999999999928</c:v>
                </c:pt>
                <c:pt idx="172">
                  <c:v>1.1749999999999927</c:v>
                </c:pt>
                <c:pt idx="173">
                  <c:v>1.1249999999999927</c:v>
                </c:pt>
                <c:pt idx="174">
                  <c:v>1.0749999999999926</c:v>
                </c:pt>
                <c:pt idx="175">
                  <c:v>1.0249999999999926</c:v>
                </c:pt>
                <c:pt idx="176">
                  <c:v>0.97499999999999254</c:v>
                </c:pt>
                <c:pt idx="177">
                  <c:v>0.92499999999999249</c:v>
                </c:pt>
                <c:pt idx="178">
                  <c:v>0.87499999999999245</c:v>
                </c:pt>
                <c:pt idx="179">
                  <c:v>0.82499999999999241</c:v>
                </c:pt>
                <c:pt idx="180">
                  <c:v>0.77499999999999236</c:v>
                </c:pt>
                <c:pt idx="181">
                  <c:v>0.72499999999999232</c:v>
                </c:pt>
                <c:pt idx="182">
                  <c:v>0.67499999999999227</c:v>
                </c:pt>
                <c:pt idx="183">
                  <c:v>0.62499999999999223</c:v>
                </c:pt>
                <c:pt idx="184">
                  <c:v>0.57499999999999218</c:v>
                </c:pt>
                <c:pt idx="185">
                  <c:v>0.52499999999999214</c:v>
                </c:pt>
                <c:pt idx="186">
                  <c:v>0.47499999999999204</c:v>
                </c:pt>
                <c:pt idx="187">
                  <c:v>0.424999999999992</c:v>
                </c:pt>
                <c:pt idx="188">
                  <c:v>0.37499999999999195</c:v>
                </c:pt>
                <c:pt idx="189">
                  <c:v>0.32499999999999191</c:v>
                </c:pt>
                <c:pt idx="190">
                  <c:v>0.27499999999999192</c:v>
                </c:pt>
                <c:pt idx="191">
                  <c:v>0.22499999999999193</c:v>
                </c:pt>
                <c:pt idx="192">
                  <c:v>0.17499999999999194</c:v>
                </c:pt>
                <c:pt idx="193">
                  <c:v>0.12499999999999195</c:v>
                </c:pt>
                <c:pt idx="194">
                  <c:v>7.4999999999991962E-2</c:v>
                </c:pt>
                <c:pt idx="195">
                  <c:v>2.4999999999991973E-2</c:v>
                </c:pt>
                <c:pt idx="196">
                  <c:v>-2.5000000000008016E-2</c:v>
                </c:pt>
                <c:pt idx="197">
                  <c:v>-7.5000000000008019E-2</c:v>
                </c:pt>
                <c:pt idx="198">
                  <c:v>-0.12500000000000802</c:v>
                </c:pt>
                <c:pt idx="199">
                  <c:v>-0.17500000000000804</c:v>
                </c:pt>
                <c:pt idx="200">
                  <c:v>-0.22500000000000803</c:v>
                </c:pt>
                <c:pt idx="201">
                  <c:v>-0.27500000000000802</c:v>
                </c:pt>
                <c:pt idx="202">
                  <c:v>-0.32500000000000806</c:v>
                </c:pt>
                <c:pt idx="203">
                  <c:v>-0.37500000000000805</c:v>
                </c:pt>
                <c:pt idx="204">
                  <c:v>-0.42500000000000804</c:v>
                </c:pt>
                <c:pt idx="205">
                  <c:v>-0.47500000000000803</c:v>
                </c:pt>
                <c:pt idx="206">
                  <c:v>-0.52500000000000802</c:v>
                </c:pt>
                <c:pt idx="207">
                  <c:v>-0.57500000000000795</c:v>
                </c:pt>
                <c:pt idx="208">
                  <c:v>-0.62500000000000799</c:v>
                </c:pt>
                <c:pt idx="209">
                  <c:v>-0.67500000000000804</c:v>
                </c:pt>
                <c:pt idx="210">
                  <c:v>-0.72500000000000808</c:v>
                </c:pt>
                <c:pt idx="211">
                  <c:v>-0.77500000000000813</c:v>
                </c:pt>
                <c:pt idx="212">
                  <c:v>-0.82500000000000817</c:v>
                </c:pt>
                <c:pt idx="213">
                  <c:v>-0.87500000000000822</c:v>
                </c:pt>
                <c:pt idx="214">
                  <c:v>-0.92500000000000826</c:v>
                </c:pt>
                <c:pt idx="215">
                  <c:v>-0.9750000000000083</c:v>
                </c:pt>
                <c:pt idx="216">
                  <c:v>-1.0250000000000083</c:v>
                </c:pt>
                <c:pt idx="217">
                  <c:v>-1.0750000000000084</c:v>
                </c:pt>
                <c:pt idx="218">
                  <c:v>-1.1250000000000084</c:v>
                </c:pt>
                <c:pt idx="219">
                  <c:v>-1.1750000000000085</c:v>
                </c:pt>
                <c:pt idx="220">
                  <c:v>-1.2250000000000083</c:v>
                </c:pt>
                <c:pt idx="221">
                  <c:v>-1.2750000000000083</c:v>
                </c:pt>
                <c:pt idx="222">
                  <c:v>-1.3250000000000084</c:v>
                </c:pt>
                <c:pt idx="223">
                  <c:v>-1.3750000000000084</c:v>
                </c:pt>
                <c:pt idx="224">
                  <c:v>-1.4250000000000085</c:v>
                </c:pt>
                <c:pt idx="225">
                  <c:v>-1.4750000000000085</c:v>
                </c:pt>
                <c:pt idx="226">
                  <c:v>-1.5250000000000086</c:v>
                </c:pt>
                <c:pt idx="227">
                  <c:v>-1.5750000000000086</c:v>
                </c:pt>
                <c:pt idx="228">
                  <c:v>-1.6250000000000087</c:v>
                </c:pt>
                <c:pt idx="229">
                  <c:v>-1.6750000000000087</c:v>
                </c:pt>
                <c:pt idx="230">
                  <c:v>-1.7250000000000087</c:v>
                </c:pt>
                <c:pt idx="231">
                  <c:v>-1.7750000000000088</c:v>
                </c:pt>
                <c:pt idx="232">
                  <c:v>-1.8250000000000088</c:v>
                </c:pt>
                <c:pt idx="233">
                  <c:v>-1.8750000000000089</c:v>
                </c:pt>
                <c:pt idx="234">
                  <c:v>-1.9250000000000089</c:v>
                </c:pt>
                <c:pt idx="235">
                  <c:v>-1.975000000000009</c:v>
                </c:pt>
                <c:pt idx="236">
                  <c:v>-2.0250000000000092</c:v>
                </c:pt>
                <c:pt idx="237">
                  <c:v>-2.0750000000000091</c:v>
                </c:pt>
                <c:pt idx="238">
                  <c:v>-2.1250000000000093</c:v>
                </c:pt>
                <c:pt idx="239">
                  <c:v>-2.1750000000000091</c:v>
                </c:pt>
                <c:pt idx="240">
                  <c:v>-2.2250000000000094</c:v>
                </c:pt>
                <c:pt idx="241">
                  <c:v>-2.2750000000000092</c:v>
                </c:pt>
                <c:pt idx="242">
                  <c:v>-2.3250000000000091</c:v>
                </c:pt>
                <c:pt idx="243">
                  <c:v>-2.3750000000000089</c:v>
                </c:pt>
                <c:pt idx="244">
                  <c:v>-2.4250000000000087</c:v>
                </c:pt>
                <c:pt idx="245">
                  <c:v>-2.4750000000000085</c:v>
                </c:pt>
                <c:pt idx="246">
                  <c:v>-2.5250000000000083</c:v>
                </c:pt>
                <c:pt idx="247">
                  <c:v>-2.5750000000000082</c:v>
                </c:pt>
                <c:pt idx="248">
                  <c:v>-2.625000000000008</c:v>
                </c:pt>
                <c:pt idx="249">
                  <c:v>-2.6750000000000078</c:v>
                </c:pt>
                <c:pt idx="250">
                  <c:v>-2.7250000000000076</c:v>
                </c:pt>
                <c:pt idx="251">
                  <c:v>-2.7750000000000075</c:v>
                </c:pt>
                <c:pt idx="252">
                  <c:v>-2.8250000000000073</c:v>
                </c:pt>
                <c:pt idx="253">
                  <c:v>-2.8750000000000071</c:v>
                </c:pt>
                <c:pt idx="254">
                  <c:v>-2.9250000000000069</c:v>
                </c:pt>
                <c:pt idx="255">
                  <c:v>-2.9750000000000068</c:v>
                </c:pt>
                <c:pt idx="256">
                  <c:v>-3.0250000000000066</c:v>
                </c:pt>
                <c:pt idx="257">
                  <c:v>-3.0750000000000064</c:v>
                </c:pt>
                <c:pt idx="258">
                  <c:v>-3.1250000000000062</c:v>
                </c:pt>
                <c:pt idx="259">
                  <c:v>-3.175000000000006</c:v>
                </c:pt>
                <c:pt idx="260">
                  <c:v>-3.2250000000000059</c:v>
                </c:pt>
                <c:pt idx="261">
                  <c:v>-3.2750000000000057</c:v>
                </c:pt>
                <c:pt idx="262">
                  <c:v>-3.3250000000000055</c:v>
                </c:pt>
                <c:pt idx="263">
                  <c:v>-3.3750000000000053</c:v>
                </c:pt>
                <c:pt idx="264">
                  <c:v>-3.4250000000000052</c:v>
                </c:pt>
                <c:pt idx="265">
                  <c:v>-3.475000000000005</c:v>
                </c:pt>
                <c:pt idx="266">
                  <c:v>-3.5250000000000048</c:v>
                </c:pt>
                <c:pt idx="267">
                  <c:v>-3.5750000000000046</c:v>
                </c:pt>
                <c:pt idx="268">
                  <c:v>-3.6250000000000044</c:v>
                </c:pt>
                <c:pt idx="269">
                  <c:v>-3.6750000000000043</c:v>
                </c:pt>
                <c:pt idx="270">
                  <c:v>-3.7250000000000041</c:v>
                </c:pt>
                <c:pt idx="271">
                  <c:v>-3.7750000000000039</c:v>
                </c:pt>
                <c:pt idx="272">
                  <c:v>-3.8250000000000037</c:v>
                </c:pt>
                <c:pt idx="273">
                  <c:v>-3.8750000000000036</c:v>
                </c:pt>
                <c:pt idx="274">
                  <c:v>-3.9250000000000034</c:v>
                </c:pt>
                <c:pt idx="275">
                  <c:v>-3.9750000000000032</c:v>
                </c:pt>
                <c:pt idx="276">
                  <c:v>-4.025000000000003</c:v>
                </c:pt>
                <c:pt idx="277">
                  <c:v>-4.0750000000000028</c:v>
                </c:pt>
                <c:pt idx="278">
                  <c:v>-4.1250000000000027</c:v>
                </c:pt>
                <c:pt idx="279">
                  <c:v>-4.1750000000000025</c:v>
                </c:pt>
                <c:pt idx="280">
                  <c:v>-4.2250000000000023</c:v>
                </c:pt>
                <c:pt idx="281">
                  <c:v>-4.2750000000000021</c:v>
                </c:pt>
                <c:pt idx="282">
                  <c:v>-4.325000000000002</c:v>
                </c:pt>
                <c:pt idx="283">
                  <c:v>-4.3750000000000018</c:v>
                </c:pt>
                <c:pt idx="284">
                  <c:v>-4.4250000000000016</c:v>
                </c:pt>
                <c:pt idx="285">
                  <c:v>-4.4750000000000014</c:v>
                </c:pt>
                <c:pt idx="286">
                  <c:v>-4.5250000000000012</c:v>
                </c:pt>
                <c:pt idx="287">
                  <c:v>-4.5750000000000011</c:v>
                </c:pt>
                <c:pt idx="288">
                  <c:v>-4.6250000000000009</c:v>
                </c:pt>
                <c:pt idx="289">
                  <c:v>-4.6750000000000007</c:v>
                </c:pt>
                <c:pt idx="290">
                  <c:v>-4.7250000000000005</c:v>
                </c:pt>
                <c:pt idx="291">
                  <c:v>-4.7750000000000004</c:v>
                </c:pt>
                <c:pt idx="292">
                  <c:v>-4.8250000000000002</c:v>
                </c:pt>
                <c:pt idx="293">
                  <c:v>-4.875</c:v>
                </c:pt>
                <c:pt idx="294">
                  <c:v>-4.9249999999999998</c:v>
                </c:pt>
                <c:pt idx="295">
                  <c:v>-4.9749999999999996</c:v>
                </c:pt>
                <c:pt idx="296">
                  <c:v>-5.0249999999999995</c:v>
                </c:pt>
                <c:pt idx="297">
                  <c:v>-5.0749999999999993</c:v>
                </c:pt>
                <c:pt idx="298">
                  <c:v>-5.1249999999999991</c:v>
                </c:pt>
                <c:pt idx="299">
                  <c:v>-5.1749999999999989</c:v>
                </c:pt>
                <c:pt idx="300">
                  <c:v>-5.2249999999999988</c:v>
                </c:pt>
                <c:pt idx="301">
                  <c:v>-5.2749999999999986</c:v>
                </c:pt>
                <c:pt idx="302">
                  <c:v>-5.3249999999999984</c:v>
                </c:pt>
                <c:pt idx="303">
                  <c:v>-5.3749999999999982</c:v>
                </c:pt>
                <c:pt idx="304">
                  <c:v>-5.424999999999998</c:v>
                </c:pt>
                <c:pt idx="305">
                  <c:v>-5.4749999999999979</c:v>
                </c:pt>
                <c:pt idx="306">
                  <c:v>-5.5249999999999977</c:v>
                </c:pt>
                <c:pt idx="307">
                  <c:v>-5.5749999999999975</c:v>
                </c:pt>
                <c:pt idx="308">
                  <c:v>-5.6249999999999973</c:v>
                </c:pt>
                <c:pt idx="309">
                  <c:v>-5.6749999999999972</c:v>
                </c:pt>
                <c:pt idx="310">
                  <c:v>-5.724999999999997</c:v>
                </c:pt>
                <c:pt idx="311">
                  <c:v>-5.7749999999999968</c:v>
                </c:pt>
                <c:pt idx="312">
                  <c:v>-5.8249999999999966</c:v>
                </c:pt>
                <c:pt idx="313">
                  <c:v>-5.8749999999999964</c:v>
                </c:pt>
                <c:pt idx="314">
                  <c:v>-5.9249999999999963</c:v>
                </c:pt>
                <c:pt idx="315">
                  <c:v>-5.9749999999999961</c:v>
                </c:pt>
                <c:pt idx="316">
                  <c:v>-6.0249999999999959</c:v>
                </c:pt>
                <c:pt idx="317">
                  <c:v>-6.0749999999999957</c:v>
                </c:pt>
                <c:pt idx="318">
                  <c:v>-6.1249999999999956</c:v>
                </c:pt>
                <c:pt idx="319">
                  <c:v>-6.1749999999999954</c:v>
                </c:pt>
                <c:pt idx="320">
                  <c:v>-6.2249999999999952</c:v>
                </c:pt>
                <c:pt idx="321">
                  <c:v>-6.274999999999995</c:v>
                </c:pt>
                <c:pt idx="322">
                  <c:v>-6.3249999999999948</c:v>
                </c:pt>
                <c:pt idx="323">
                  <c:v>-6.3749999999999947</c:v>
                </c:pt>
                <c:pt idx="324">
                  <c:v>-6.4249999999999945</c:v>
                </c:pt>
                <c:pt idx="325">
                  <c:v>-6.4749999999999943</c:v>
                </c:pt>
                <c:pt idx="326">
                  <c:v>-6.5249999999999941</c:v>
                </c:pt>
                <c:pt idx="327">
                  <c:v>-6.574999999999994</c:v>
                </c:pt>
                <c:pt idx="328">
                  <c:v>-6.6249999999999938</c:v>
                </c:pt>
                <c:pt idx="329">
                  <c:v>-6.6749999999999936</c:v>
                </c:pt>
                <c:pt idx="330">
                  <c:v>-6.7249999999999934</c:v>
                </c:pt>
                <c:pt idx="331">
                  <c:v>-6.7749999999999932</c:v>
                </c:pt>
                <c:pt idx="332">
                  <c:v>-6.8249999999999931</c:v>
                </c:pt>
                <c:pt idx="333">
                  <c:v>-6.8749999999999929</c:v>
                </c:pt>
                <c:pt idx="334">
                  <c:v>-6.9249999999999927</c:v>
                </c:pt>
                <c:pt idx="335">
                  <c:v>-6.9749999999999925</c:v>
                </c:pt>
                <c:pt idx="336">
                  <c:v>-7.0249999999999924</c:v>
                </c:pt>
                <c:pt idx="337">
                  <c:v>-7.0749999999999922</c:v>
                </c:pt>
                <c:pt idx="338">
                  <c:v>-7.124999999999992</c:v>
                </c:pt>
                <c:pt idx="339">
                  <c:v>-7.1749999999999918</c:v>
                </c:pt>
                <c:pt idx="340">
                  <c:v>-7.2249999999999917</c:v>
                </c:pt>
                <c:pt idx="341">
                  <c:v>-7.2749999999999915</c:v>
                </c:pt>
                <c:pt idx="342">
                  <c:v>-7.3249999999999913</c:v>
                </c:pt>
                <c:pt idx="343">
                  <c:v>-7.3749999999999911</c:v>
                </c:pt>
                <c:pt idx="344">
                  <c:v>-7.4249999999999909</c:v>
                </c:pt>
                <c:pt idx="345">
                  <c:v>-7.4749999999999908</c:v>
                </c:pt>
                <c:pt idx="346">
                  <c:v>-7.5249999999999906</c:v>
                </c:pt>
                <c:pt idx="347">
                  <c:v>-7.5749999999999904</c:v>
                </c:pt>
                <c:pt idx="348">
                  <c:v>-7.6249999999999902</c:v>
                </c:pt>
                <c:pt idx="349">
                  <c:v>-7.6749999999999901</c:v>
                </c:pt>
                <c:pt idx="350">
                  <c:v>-7.7249999999999899</c:v>
                </c:pt>
                <c:pt idx="351">
                  <c:v>-7.7749999999999897</c:v>
                </c:pt>
                <c:pt idx="352">
                  <c:v>-7.8249999999999895</c:v>
                </c:pt>
                <c:pt idx="353">
                  <c:v>-7.8749999999999893</c:v>
                </c:pt>
                <c:pt idx="354">
                  <c:v>-7.9249999999999892</c:v>
                </c:pt>
                <c:pt idx="355">
                  <c:v>-7.974999999999989</c:v>
                </c:pt>
                <c:pt idx="356">
                  <c:v>-8.0249999999999879</c:v>
                </c:pt>
                <c:pt idx="357">
                  <c:v>-8.0749999999999886</c:v>
                </c:pt>
                <c:pt idx="358">
                  <c:v>-8.1249999999999876</c:v>
                </c:pt>
                <c:pt idx="359">
                  <c:v>-8.1749999999999883</c:v>
                </c:pt>
                <c:pt idx="360">
                  <c:v>-8.2249999999999872</c:v>
                </c:pt>
                <c:pt idx="361">
                  <c:v>-8.2749999999999879</c:v>
                </c:pt>
                <c:pt idx="362">
                  <c:v>-8.3249999999999886</c:v>
                </c:pt>
                <c:pt idx="363">
                  <c:v>-8.3749999999999893</c:v>
                </c:pt>
                <c:pt idx="364">
                  <c:v>-8.4249999999999901</c:v>
                </c:pt>
                <c:pt idx="365">
                  <c:v>-8.4749999999999908</c:v>
                </c:pt>
                <c:pt idx="366">
                  <c:v>-8.5249999999999915</c:v>
                </c:pt>
                <c:pt idx="367">
                  <c:v>-8.5749999999999922</c:v>
                </c:pt>
                <c:pt idx="368">
                  <c:v>-8.6249999999999929</c:v>
                </c:pt>
                <c:pt idx="369">
                  <c:v>-8.6749999999999936</c:v>
                </c:pt>
                <c:pt idx="370">
                  <c:v>-8.7249999999999943</c:v>
                </c:pt>
                <c:pt idx="371">
                  <c:v>-8.774999999999995</c:v>
                </c:pt>
                <c:pt idx="372">
                  <c:v>-8.8249999999999957</c:v>
                </c:pt>
                <c:pt idx="373">
                  <c:v>-8.8749999999999964</c:v>
                </c:pt>
                <c:pt idx="374">
                  <c:v>-8.9249999999999972</c:v>
                </c:pt>
                <c:pt idx="375">
                  <c:v>-8.9749999999999979</c:v>
                </c:pt>
                <c:pt idx="376">
                  <c:v>-9.0249999999999986</c:v>
                </c:pt>
                <c:pt idx="377">
                  <c:v>-9.0749999999999993</c:v>
                </c:pt>
                <c:pt idx="378">
                  <c:v>-9.125</c:v>
                </c:pt>
                <c:pt idx="379">
                  <c:v>-9.1750000000000007</c:v>
                </c:pt>
                <c:pt idx="380">
                  <c:v>-9.2250000000000014</c:v>
                </c:pt>
                <c:pt idx="381">
                  <c:v>-9.2750000000000021</c:v>
                </c:pt>
                <c:pt idx="382">
                  <c:v>-9.3250000000000028</c:v>
                </c:pt>
                <c:pt idx="383">
                  <c:v>-9.3750000000000036</c:v>
                </c:pt>
                <c:pt idx="384">
                  <c:v>-9.4250000000000043</c:v>
                </c:pt>
                <c:pt idx="385">
                  <c:v>-9.475000000000005</c:v>
                </c:pt>
                <c:pt idx="386">
                  <c:v>-9.5250000000000057</c:v>
                </c:pt>
                <c:pt idx="387">
                  <c:v>-9.5750000000000064</c:v>
                </c:pt>
                <c:pt idx="388">
                  <c:v>-9.6250000000000071</c:v>
                </c:pt>
                <c:pt idx="389">
                  <c:v>-9.6750000000000078</c:v>
                </c:pt>
                <c:pt idx="390">
                  <c:v>-9.7250000000000085</c:v>
                </c:pt>
                <c:pt idx="391">
                  <c:v>-9.7750000000000092</c:v>
                </c:pt>
                <c:pt idx="392">
                  <c:v>-9.8250000000000099</c:v>
                </c:pt>
                <c:pt idx="393">
                  <c:v>-9.8750000000000107</c:v>
                </c:pt>
                <c:pt idx="394">
                  <c:v>-9.9250000000000114</c:v>
                </c:pt>
                <c:pt idx="395">
                  <c:v>-9.9750000000000121</c:v>
                </c:pt>
                <c:pt idx="396">
                  <c:v>-10.025000000000013</c:v>
                </c:pt>
                <c:pt idx="397">
                  <c:v>-10.075000000000014</c:v>
                </c:pt>
                <c:pt idx="398">
                  <c:v>-10.125000000000014</c:v>
                </c:pt>
                <c:pt idx="399">
                  <c:v>-10.175000000000015</c:v>
                </c:pt>
              </c:numCache>
            </c:numRef>
          </c:xVal>
          <c:yVal>
            <c:numRef>
              <c:f>'Step 2mm'!$D$2:$D$401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1-C686-4682-AA1C-2AA24444A6B0}"/>
            </c:ext>
          </c:extLst>
        </c:ser>
        <c:ser>
          <c:idx val="8"/>
          <c:order val="2"/>
          <c:marker>
            <c:symbol val="none"/>
          </c:marker>
          <c:xVal>
            <c:numRef>
              <c:f>'Step 2mm'!$E$2:$E$401</c:f>
              <c:numCache>
                <c:formatCode>General</c:formatCode>
                <c:ptCount val="400"/>
                <c:pt idx="0">
                  <c:v>9.5749999999999993</c:v>
                </c:pt>
                <c:pt idx="1">
                  <c:v>9.5249999999999986</c:v>
                </c:pt>
                <c:pt idx="2">
                  <c:v>9.4749999999999979</c:v>
                </c:pt>
                <c:pt idx="3">
                  <c:v>9.4249999999999972</c:v>
                </c:pt>
                <c:pt idx="4">
                  <c:v>9.3749999999999964</c:v>
                </c:pt>
                <c:pt idx="5">
                  <c:v>9.3249999999999957</c:v>
                </c:pt>
                <c:pt idx="6">
                  <c:v>9.274999999999995</c:v>
                </c:pt>
                <c:pt idx="7">
                  <c:v>9.2249999999999943</c:v>
                </c:pt>
                <c:pt idx="8">
                  <c:v>9.1749999999999936</c:v>
                </c:pt>
                <c:pt idx="9">
                  <c:v>9.1249999999999929</c:v>
                </c:pt>
                <c:pt idx="10">
                  <c:v>9.0749999999999922</c:v>
                </c:pt>
                <c:pt idx="11">
                  <c:v>9.0249999999999915</c:v>
                </c:pt>
                <c:pt idx="12">
                  <c:v>8.9749999999999908</c:v>
                </c:pt>
                <c:pt idx="13">
                  <c:v>8.9249999999999901</c:v>
                </c:pt>
                <c:pt idx="14">
                  <c:v>8.8749999999999893</c:v>
                </c:pt>
                <c:pt idx="15">
                  <c:v>8.8249999999999886</c:v>
                </c:pt>
                <c:pt idx="16">
                  <c:v>8.7749999999999879</c:v>
                </c:pt>
                <c:pt idx="17">
                  <c:v>8.7249999999999872</c:v>
                </c:pt>
                <c:pt idx="18">
                  <c:v>8.6749999999999865</c:v>
                </c:pt>
                <c:pt idx="19">
                  <c:v>8.6249999999999858</c:v>
                </c:pt>
                <c:pt idx="20">
                  <c:v>8.5749999999999851</c:v>
                </c:pt>
                <c:pt idx="21">
                  <c:v>8.5249999999999844</c:v>
                </c:pt>
                <c:pt idx="22">
                  <c:v>8.4749999999999837</c:v>
                </c:pt>
                <c:pt idx="23">
                  <c:v>8.4249999999999829</c:v>
                </c:pt>
                <c:pt idx="24">
                  <c:v>8.3749999999999822</c:v>
                </c:pt>
                <c:pt idx="25">
                  <c:v>8.3249999999999815</c:v>
                </c:pt>
                <c:pt idx="26">
                  <c:v>8.2749999999999808</c:v>
                </c:pt>
                <c:pt idx="27">
                  <c:v>8.2249999999999801</c:v>
                </c:pt>
                <c:pt idx="28">
                  <c:v>8.1749999999999794</c:v>
                </c:pt>
                <c:pt idx="29">
                  <c:v>8.1249999999999787</c:v>
                </c:pt>
                <c:pt idx="30">
                  <c:v>8.074999999999978</c:v>
                </c:pt>
                <c:pt idx="31">
                  <c:v>8.0249999999999773</c:v>
                </c:pt>
                <c:pt idx="32">
                  <c:v>7.9749999999999766</c:v>
                </c:pt>
                <c:pt idx="33">
                  <c:v>7.9249999999999758</c:v>
                </c:pt>
                <c:pt idx="34">
                  <c:v>7.8749999999999751</c:v>
                </c:pt>
                <c:pt idx="35">
                  <c:v>7.8249999999999744</c:v>
                </c:pt>
                <c:pt idx="36">
                  <c:v>7.7749999999999737</c:v>
                </c:pt>
                <c:pt idx="37">
                  <c:v>7.724999999999973</c:v>
                </c:pt>
                <c:pt idx="38">
                  <c:v>7.6749999999999723</c:v>
                </c:pt>
                <c:pt idx="39">
                  <c:v>7.6249999999999716</c:v>
                </c:pt>
                <c:pt idx="40">
                  <c:v>7.5749999999999718</c:v>
                </c:pt>
                <c:pt idx="41">
                  <c:v>7.5249999999999719</c:v>
                </c:pt>
                <c:pt idx="42">
                  <c:v>7.4749999999999721</c:v>
                </c:pt>
                <c:pt idx="43">
                  <c:v>7.4249999999999723</c:v>
                </c:pt>
                <c:pt idx="44">
                  <c:v>7.3749999999999725</c:v>
                </c:pt>
                <c:pt idx="45">
                  <c:v>7.3249999999999726</c:v>
                </c:pt>
                <c:pt idx="46">
                  <c:v>7.2749999999999728</c:v>
                </c:pt>
                <c:pt idx="47">
                  <c:v>7.224999999999973</c:v>
                </c:pt>
                <c:pt idx="48">
                  <c:v>7.1749999999999732</c:v>
                </c:pt>
                <c:pt idx="49">
                  <c:v>7.1249999999999734</c:v>
                </c:pt>
                <c:pt idx="50">
                  <c:v>7.0749999999999735</c:v>
                </c:pt>
                <c:pt idx="51">
                  <c:v>7.0249999999999737</c:v>
                </c:pt>
                <c:pt idx="52">
                  <c:v>6.9749999999999739</c:v>
                </c:pt>
                <c:pt idx="53">
                  <c:v>6.9249999999999741</c:v>
                </c:pt>
                <c:pt idx="54">
                  <c:v>6.8749999999999742</c:v>
                </c:pt>
                <c:pt idx="55">
                  <c:v>6.8249999999999744</c:v>
                </c:pt>
                <c:pt idx="56">
                  <c:v>6.7749999999999746</c:v>
                </c:pt>
                <c:pt idx="57">
                  <c:v>6.7249999999999748</c:v>
                </c:pt>
                <c:pt idx="58">
                  <c:v>6.674999999999975</c:v>
                </c:pt>
                <c:pt idx="59">
                  <c:v>6.6249999999999751</c:v>
                </c:pt>
                <c:pt idx="60">
                  <c:v>6.5749999999999753</c:v>
                </c:pt>
                <c:pt idx="61">
                  <c:v>6.5249999999999755</c:v>
                </c:pt>
                <c:pt idx="62">
                  <c:v>6.4749999999999757</c:v>
                </c:pt>
                <c:pt idx="63">
                  <c:v>6.4249999999999758</c:v>
                </c:pt>
                <c:pt idx="64">
                  <c:v>6.374999999999976</c:v>
                </c:pt>
                <c:pt idx="65">
                  <c:v>6.3249999999999762</c:v>
                </c:pt>
                <c:pt idx="66">
                  <c:v>6.2749999999999764</c:v>
                </c:pt>
                <c:pt idx="67">
                  <c:v>6.2249999999999766</c:v>
                </c:pt>
                <c:pt idx="68">
                  <c:v>6.1749999999999767</c:v>
                </c:pt>
                <c:pt idx="69">
                  <c:v>6.1249999999999769</c:v>
                </c:pt>
                <c:pt idx="70">
                  <c:v>6.0749999999999771</c:v>
                </c:pt>
                <c:pt idx="71">
                  <c:v>6.0249999999999773</c:v>
                </c:pt>
                <c:pt idx="72">
                  <c:v>5.9749999999999774</c:v>
                </c:pt>
                <c:pt idx="73">
                  <c:v>5.9249999999999776</c:v>
                </c:pt>
                <c:pt idx="74">
                  <c:v>5.8749999999999778</c:v>
                </c:pt>
                <c:pt idx="75">
                  <c:v>5.824999999999978</c:v>
                </c:pt>
                <c:pt idx="76">
                  <c:v>5.7749999999999782</c:v>
                </c:pt>
                <c:pt idx="77">
                  <c:v>5.7249999999999783</c:v>
                </c:pt>
                <c:pt idx="78">
                  <c:v>5.6749999999999785</c:v>
                </c:pt>
                <c:pt idx="79">
                  <c:v>5.6249999999999787</c:v>
                </c:pt>
                <c:pt idx="80">
                  <c:v>5.5749999999999789</c:v>
                </c:pt>
                <c:pt idx="81">
                  <c:v>5.524999999999979</c:v>
                </c:pt>
                <c:pt idx="82">
                  <c:v>5.4749999999999792</c:v>
                </c:pt>
                <c:pt idx="83">
                  <c:v>5.4249999999999794</c:v>
                </c:pt>
                <c:pt idx="84">
                  <c:v>5.3749999999999796</c:v>
                </c:pt>
                <c:pt idx="85">
                  <c:v>5.3249999999999797</c:v>
                </c:pt>
                <c:pt idx="86">
                  <c:v>5.2749999999999799</c:v>
                </c:pt>
                <c:pt idx="87">
                  <c:v>5.2249999999999801</c:v>
                </c:pt>
                <c:pt idx="88">
                  <c:v>5.1749999999999803</c:v>
                </c:pt>
                <c:pt idx="89">
                  <c:v>5.1249999999999805</c:v>
                </c:pt>
                <c:pt idx="90">
                  <c:v>5.0749999999999806</c:v>
                </c:pt>
                <c:pt idx="91">
                  <c:v>5.0249999999999808</c:v>
                </c:pt>
                <c:pt idx="92">
                  <c:v>4.974999999999981</c:v>
                </c:pt>
                <c:pt idx="93">
                  <c:v>4.9249999999999812</c:v>
                </c:pt>
                <c:pt idx="94">
                  <c:v>4.8749999999999813</c:v>
                </c:pt>
                <c:pt idx="95">
                  <c:v>4.8249999999999815</c:v>
                </c:pt>
                <c:pt idx="96">
                  <c:v>4.7749999999999817</c:v>
                </c:pt>
                <c:pt idx="97">
                  <c:v>4.7249999999999819</c:v>
                </c:pt>
                <c:pt idx="98">
                  <c:v>4.6749999999999821</c:v>
                </c:pt>
                <c:pt idx="99">
                  <c:v>4.6249999999999822</c:v>
                </c:pt>
                <c:pt idx="100">
                  <c:v>4.5749999999999824</c:v>
                </c:pt>
                <c:pt idx="101">
                  <c:v>4.5249999999999826</c:v>
                </c:pt>
                <c:pt idx="102">
                  <c:v>4.4749999999999828</c:v>
                </c:pt>
                <c:pt idx="103">
                  <c:v>4.4249999999999829</c:v>
                </c:pt>
                <c:pt idx="104">
                  <c:v>4.3749999999999831</c:v>
                </c:pt>
                <c:pt idx="105">
                  <c:v>4.3249999999999833</c:v>
                </c:pt>
                <c:pt idx="106">
                  <c:v>4.2749999999999835</c:v>
                </c:pt>
                <c:pt idx="107">
                  <c:v>4.2249999999999837</c:v>
                </c:pt>
                <c:pt idx="108">
                  <c:v>4.1749999999999838</c:v>
                </c:pt>
                <c:pt idx="109">
                  <c:v>4.124999999999984</c:v>
                </c:pt>
                <c:pt idx="110">
                  <c:v>4.0749999999999842</c:v>
                </c:pt>
                <c:pt idx="111">
                  <c:v>4.0249999999999844</c:v>
                </c:pt>
                <c:pt idx="112">
                  <c:v>3.974999999999985</c:v>
                </c:pt>
                <c:pt idx="113">
                  <c:v>3.9249999999999852</c:v>
                </c:pt>
                <c:pt idx="114">
                  <c:v>3.8749999999999853</c:v>
                </c:pt>
                <c:pt idx="115">
                  <c:v>3.8249999999999855</c:v>
                </c:pt>
                <c:pt idx="116">
                  <c:v>3.7749999999999857</c:v>
                </c:pt>
                <c:pt idx="117">
                  <c:v>3.7249999999999859</c:v>
                </c:pt>
                <c:pt idx="118">
                  <c:v>3.6749999999999861</c:v>
                </c:pt>
                <c:pt idx="119">
                  <c:v>3.6249999999999862</c:v>
                </c:pt>
                <c:pt idx="120">
                  <c:v>3.5749999999999864</c:v>
                </c:pt>
                <c:pt idx="121">
                  <c:v>3.5249999999999866</c:v>
                </c:pt>
                <c:pt idx="122">
                  <c:v>3.4749999999999868</c:v>
                </c:pt>
                <c:pt idx="123">
                  <c:v>3.4249999999999869</c:v>
                </c:pt>
                <c:pt idx="124">
                  <c:v>3.3749999999999871</c:v>
                </c:pt>
                <c:pt idx="125">
                  <c:v>3.3249999999999873</c:v>
                </c:pt>
                <c:pt idx="126">
                  <c:v>3.2749999999999875</c:v>
                </c:pt>
                <c:pt idx="127">
                  <c:v>3.2249999999999877</c:v>
                </c:pt>
                <c:pt idx="128">
                  <c:v>3.1749999999999878</c:v>
                </c:pt>
                <c:pt idx="129">
                  <c:v>3.124999999999988</c:v>
                </c:pt>
                <c:pt idx="130">
                  <c:v>3.0749999999999882</c:v>
                </c:pt>
                <c:pt idx="131">
                  <c:v>3.0249999999999884</c:v>
                </c:pt>
                <c:pt idx="132">
                  <c:v>2.9749999999999885</c:v>
                </c:pt>
                <c:pt idx="133">
                  <c:v>2.9249999999999887</c:v>
                </c:pt>
                <c:pt idx="134">
                  <c:v>2.8749999999999889</c:v>
                </c:pt>
                <c:pt idx="135">
                  <c:v>2.8249999999999891</c:v>
                </c:pt>
                <c:pt idx="136">
                  <c:v>2.7749999999999893</c:v>
                </c:pt>
                <c:pt idx="137">
                  <c:v>2.7249999999999894</c:v>
                </c:pt>
                <c:pt idx="138">
                  <c:v>2.6749999999999896</c:v>
                </c:pt>
                <c:pt idx="139">
                  <c:v>2.6249999999999898</c:v>
                </c:pt>
                <c:pt idx="140">
                  <c:v>2.57499999999999</c:v>
                </c:pt>
                <c:pt idx="141">
                  <c:v>2.5249999999999901</c:v>
                </c:pt>
                <c:pt idx="142">
                  <c:v>2.4749999999999903</c:v>
                </c:pt>
                <c:pt idx="143">
                  <c:v>2.4249999999999905</c:v>
                </c:pt>
                <c:pt idx="144">
                  <c:v>2.3749999999999907</c:v>
                </c:pt>
                <c:pt idx="145">
                  <c:v>2.3249999999999909</c:v>
                </c:pt>
                <c:pt idx="146">
                  <c:v>2.274999999999991</c:v>
                </c:pt>
                <c:pt idx="147">
                  <c:v>2.2249999999999912</c:v>
                </c:pt>
                <c:pt idx="148">
                  <c:v>2.1749999999999914</c:v>
                </c:pt>
                <c:pt idx="149">
                  <c:v>2.1249999999999916</c:v>
                </c:pt>
                <c:pt idx="150">
                  <c:v>2.0749999999999917</c:v>
                </c:pt>
                <c:pt idx="151">
                  <c:v>2.0249999999999919</c:v>
                </c:pt>
                <c:pt idx="152">
                  <c:v>1.9749999999999921</c:v>
                </c:pt>
                <c:pt idx="153">
                  <c:v>1.9249999999999923</c:v>
                </c:pt>
                <c:pt idx="154">
                  <c:v>1.8749999999999925</c:v>
                </c:pt>
                <c:pt idx="155">
                  <c:v>1.8249999999999926</c:v>
                </c:pt>
                <c:pt idx="156">
                  <c:v>1.7749999999999928</c:v>
                </c:pt>
                <c:pt idx="157">
                  <c:v>1.724999999999993</c:v>
                </c:pt>
                <c:pt idx="158">
                  <c:v>1.6749999999999932</c:v>
                </c:pt>
                <c:pt idx="159">
                  <c:v>1.6249999999999933</c:v>
                </c:pt>
                <c:pt idx="160">
                  <c:v>1.5749999999999931</c:v>
                </c:pt>
                <c:pt idx="161">
                  <c:v>1.5249999999999932</c:v>
                </c:pt>
                <c:pt idx="162">
                  <c:v>1.474999999999993</c:v>
                </c:pt>
                <c:pt idx="163">
                  <c:v>1.4249999999999932</c:v>
                </c:pt>
                <c:pt idx="164">
                  <c:v>1.3749999999999929</c:v>
                </c:pt>
                <c:pt idx="165">
                  <c:v>1.3249999999999931</c:v>
                </c:pt>
                <c:pt idx="166">
                  <c:v>1.2749999999999928</c:v>
                </c:pt>
                <c:pt idx="167">
                  <c:v>1.224999999999993</c:v>
                </c:pt>
                <c:pt idx="168">
                  <c:v>1.1749999999999927</c:v>
                </c:pt>
                <c:pt idx="169">
                  <c:v>1.1249999999999929</c:v>
                </c:pt>
                <c:pt idx="170">
                  <c:v>1.0749999999999926</c:v>
                </c:pt>
                <c:pt idx="171">
                  <c:v>1.0249999999999928</c:v>
                </c:pt>
                <c:pt idx="172">
                  <c:v>0.97499999999999265</c:v>
                </c:pt>
                <c:pt idx="173">
                  <c:v>0.92499999999999261</c:v>
                </c:pt>
                <c:pt idx="174">
                  <c:v>0.87499999999999256</c:v>
                </c:pt>
                <c:pt idx="175">
                  <c:v>0.82499999999999252</c:v>
                </c:pt>
                <c:pt idx="176">
                  <c:v>0.77499999999999247</c:v>
                </c:pt>
                <c:pt idx="177">
                  <c:v>0.72499999999999243</c:v>
                </c:pt>
                <c:pt idx="178">
                  <c:v>0.67499999999999238</c:v>
                </c:pt>
                <c:pt idx="179">
                  <c:v>0.62499999999999234</c:v>
                </c:pt>
                <c:pt idx="180">
                  <c:v>0.5749999999999923</c:v>
                </c:pt>
                <c:pt idx="181">
                  <c:v>0.52499999999999225</c:v>
                </c:pt>
                <c:pt idx="182">
                  <c:v>0.47499999999999221</c:v>
                </c:pt>
                <c:pt idx="183">
                  <c:v>0.42499999999999216</c:v>
                </c:pt>
                <c:pt idx="184">
                  <c:v>0.37499999999999212</c:v>
                </c:pt>
                <c:pt idx="185">
                  <c:v>0.32499999999999207</c:v>
                </c:pt>
                <c:pt idx="186">
                  <c:v>0.27499999999999203</c:v>
                </c:pt>
                <c:pt idx="187">
                  <c:v>0.22499999999999198</c:v>
                </c:pt>
                <c:pt idx="188">
                  <c:v>0.17499999999999194</c:v>
                </c:pt>
                <c:pt idx="189">
                  <c:v>0.1249999999999919</c:v>
                </c:pt>
                <c:pt idx="190">
                  <c:v>7.4999999999991906E-2</c:v>
                </c:pt>
                <c:pt idx="191">
                  <c:v>2.4999999999991918E-2</c:v>
                </c:pt>
                <c:pt idx="192">
                  <c:v>-2.5000000000008071E-2</c:v>
                </c:pt>
                <c:pt idx="193">
                  <c:v>-7.500000000000806E-2</c:v>
                </c:pt>
                <c:pt idx="194">
                  <c:v>-0.12500000000000805</c:v>
                </c:pt>
                <c:pt idx="195">
                  <c:v>-0.17500000000000804</c:v>
                </c:pt>
                <c:pt idx="196">
                  <c:v>-0.22500000000000803</c:v>
                </c:pt>
                <c:pt idx="197">
                  <c:v>-0.27500000000000802</c:v>
                </c:pt>
                <c:pt idx="198">
                  <c:v>-0.32500000000000806</c:v>
                </c:pt>
                <c:pt idx="199">
                  <c:v>-0.37500000000000805</c:v>
                </c:pt>
                <c:pt idx="200">
                  <c:v>-0.42500000000000804</c:v>
                </c:pt>
                <c:pt idx="201">
                  <c:v>-0.47500000000000803</c:v>
                </c:pt>
                <c:pt idx="202">
                  <c:v>-0.52500000000000802</c:v>
                </c:pt>
                <c:pt idx="203">
                  <c:v>-0.57500000000000806</c:v>
                </c:pt>
                <c:pt idx="204">
                  <c:v>-0.62500000000000799</c:v>
                </c:pt>
                <c:pt idx="205">
                  <c:v>-0.67500000000000804</c:v>
                </c:pt>
                <c:pt idx="206">
                  <c:v>-0.72500000000000808</c:v>
                </c:pt>
                <c:pt idx="207">
                  <c:v>-0.77500000000000802</c:v>
                </c:pt>
                <c:pt idx="208">
                  <c:v>-0.82500000000000795</c:v>
                </c:pt>
                <c:pt idx="209">
                  <c:v>-0.87500000000000799</c:v>
                </c:pt>
                <c:pt idx="210">
                  <c:v>-0.92500000000000804</c:v>
                </c:pt>
                <c:pt idx="211">
                  <c:v>-0.97500000000000808</c:v>
                </c:pt>
                <c:pt idx="212">
                  <c:v>-1.0250000000000081</c:v>
                </c:pt>
                <c:pt idx="213">
                  <c:v>-1.0750000000000082</c:v>
                </c:pt>
                <c:pt idx="214">
                  <c:v>-1.1250000000000082</c:v>
                </c:pt>
                <c:pt idx="215">
                  <c:v>-1.1750000000000083</c:v>
                </c:pt>
                <c:pt idx="216">
                  <c:v>-1.2250000000000083</c:v>
                </c:pt>
                <c:pt idx="217">
                  <c:v>-1.2750000000000083</c:v>
                </c:pt>
                <c:pt idx="218">
                  <c:v>-1.3250000000000084</c:v>
                </c:pt>
                <c:pt idx="219">
                  <c:v>-1.3750000000000084</c:v>
                </c:pt>
                <c:pt idx="220">
                  <c:v>-1.4250000000000083</c:v>
                </c:pt>
                <c:pt idx="221">
                  <c:v>-1.4750000000000085</c:v>
                </c:pt>
                <c:pt idx="222">
                  <c:v>-1.5250000000000083</c:v>
                </c:pt>
                <c:pt idx="223">
                  <c:v>-1.5750000000000086</c:v>
                </c:pt>
                <c:pt idx="224">
                  <c:v>-1.6250000000000084</c:v>
                </c:pt>
                <c:pt idx="225">
                  <c:v>-1.6750000000000087</c:v>
                </c:pt>
                <c:pt idx="226">
                  <c:v>-1.7250000000000085</c:v>
                </c:pt>
                <c:pt idx="227">
                  <c:v>-1.7750000000000088</c:v>
                </c:pt>
                <c:pt idx="228">
                  <c:v>-1.8250000000000086</c:v>
                </c:pt>
                <c:pt idx="229">
                  <c:v>-1.8750000000000089</c:v>
                </c:pt>
                <c:pt idx="230">
                  <c:v>-1.9250000000000087</c:v>
                </c:pt>
                <c:pt idx="231">
                  <c:v>-1.975000000000009</c:v>
                </c:pt>
                <c:pt idx="232">
                  <c:v>-2.0250000000000088</c:v>
                </c:pt>
                <c:pt idx="233">
                  <c:v>-2.0750000000000091</c:v>
                </c:pt>
                <c:pt idx="234">
                  <c:v>-2.1250000000000089</c:v>
                </c:pt>
                <c:pt idx="235">
                  <c:v>-2.1750000000000091</c:v>
                </c:pt>
                <c:pt idx="236">
                  <c:v>-2.225000000000009</c:v>
                </c:pt>
                <c:pt idx="237">
                  <c:v>-2.2750000000000092</c:v>
                </c:pt>
                <c:pt idx="238">
                  <c:v>-2.3250000000000091</c:v>
                </c:pt>
                <c:pt idx="239">
                  <c:v>-2.3750000000000093</c:v>
                </c:pt>
                <c:pt idx="240">
                  <c:v>-2.4250000000000091</c:v>
                </c:pt>
                <c:pt idx="241">
                  <c:v>-2.475000000000009</c:v>
                </c:pt>
                <c:pt idx="242">
                  <c:v>-2.5250000000000088</c:v>
                </c:pt>
                <c:pt idx="243">
                  <c:v>-2.5750000000000086</c:v>
                </c:pt>
                <c:pt idx="244">
                  <c:v>-2.6250000000000084</c:v>
                </c:pt>
                <c:pt idx="245">
                  <c:v>-2.6750000000000083</c:v>
                </c:pt>
                <c:pt idx="246">
                  <c:v>-2.7250000000000081</c:v>
                </c:pt>
                <c:pt idx="247">
                  <c:v>-2.7750000000000079</c:v>
                </c:pt>
                <c:pt idx="248">
                  <c:v>-2.8250000000000077</c:v>
                </c:pt>
                <c:pt idx="249">
                  <c:v>-2.8750000000000075</c:v>
                </c:pt>
                <c:pt idx="250">
                  <c:v>-2.9250000000000074</c:v>
                </c:pt>
                <c:pt idx="251">
                  <c:v>-2.9750000000000072</c:v>
                </c:pt>
                <c:pt idx="252">
                  <c:v>-3.025000000000007</c:v>
                </c:pt>
                <c:pt idx="253">
                  <c:v>-3.0750000000000068</c:v>
                </c:pt>
                <c:pt idx="254">
                  <c:v>-3.1250000000000067</c:v>
                </c:pt>
                <c:pt idx="255">
                  <c:v>-3.1750000000000065</c:v>
                </c:pt>
                <c:pt idx="256">
                  <c:v>-3.2250000000000063</c:v>
                </c:pt>
                <c:pt idx="257">
                  <c:v>-3.2750000000000061</c:v>
                </c:pt>
                <c:pt idx="258">
                  <c:v>-3.325000000000006</c:v>
                </c:pt>
                <c:pt idx="259">
                  <c:v>-3.3750000000000058</c:v>
                </c:pt>
                <c:pt idx="260">
                  <c:v>-3.4250000000000056</c:v>
                </c:pt>
                <c:pt idx="261">
                  <c:v>-3.4750000000000054</c:v>
                </c:pt>
                <c:pt idx="262">
                  <c:v>-3.5250000000000052</c:v>
                </c:pt>
                <c:pt idx="263">
                  <c:v>-3.5750000000000051</c:v>
                </c:pt>
                <c:pt idx="264">
                  <c:v>-3.6250000000000049</c:v>
                </c:pt>
                <c:pt idx="265">
                  <c:v>-3.6750000000000047</c:v>
                </c:pt>
                <c:pt idx="266">
                  <c:v>-3.7250000000000045</c:v>
                </c:pt>
                <c:pt idx="267">
                  <c:v>-3.7750000000000044</c:v>
                </c:pt>
                <c:pt idx="268">
                  <c:v>-3.8250000000000042</c:v>
                </c:pt>
                <c:pt idx="269">
                  <c:v>-3.875000000000004</c:v>
                </c:pt>
                <c:pt idx="270">
                  <c:v>-3.9250000000000038</c:v>
                </c:pt>
                <c:pt idx="271">
                  <c:v>-3.9750000000000036</c:v>
                </c:pt>
                <c:pt idx="272">
                  <c:v>-4.0250000000000039</c:v>
                </c:pt>
                <c:pt idx="273">
                  <c:v>-4.0750000000000037</c:v>
                </c:pt>
                <c:pt idx="274">
                  <c:v>-4.1250000000000036</c:v>
                </c:pt>
                <c:pt idx="275">
                  <c:v>-4.1750000000000034</c:v>
                </c:pt>
                <c:pt idx="276">
                  <c:v>-4.2250000000000032</c:v>
                </c:pt>
                <c:pt idx="277">
                  <c:v>-4.275000000000003</c:v>
                </c:pt>
                <c:pt idx="278">
                  <c:v>-4.3250000000000028</c:v>
                </c:pt>
                <c:pt idx="279">
                  <c:v>-4.3750000000000027</c:v>
                </c:pt>
                <c:pt idx="280">
                  <c:v>-4.4250000000000025</c:v>
                </c:pt>
                <c:pt idx="281">
                  <c:v>-4.4750000000000023</c:v>
                </c:pt>
                <c:pt idx="282">
                  <c:v>-4.5250000000000021</c:v>
                </c:pt>
                <c:pt idx="283">
                  <c:v>-4.575000000000002</c:v>
                </c:pt>
                <c:pt idx="284">
                  <c:v>-4.6250000000000018</c:v>
                </c:pt>
                <c:pt idx="285">
                  <c:v>-4.6750000000000016</c:v>
                </c:pt>
                <c:pt idx="286">
                  <c:v>-4.7250000000000014</c:v>
                </c:pt>
                <c:pt idx="287">
                  <c:v>-4.7750000000000012</c:v>
                </c:pt>
                <c:pt idx="288">
                  <c:v>-4.8250000000000011</c:v>
                </c:pt>
                <c:pt idx="289">
                  <c:v>-4.8750000000000009</c:v>
                </c:pt>
                <c:pt idx="290">
                  <c:v>-4.9250000000000007</c:v>
                </c:pt>
                <c:pt idx="291">
                  <c:v>-4.9750000000000005</c:v>
                </c:pt>
                <c:pt idx="292">
                  <c:v>-5.0250000000000004</c:v>
                </c:pt>
                <c:pt idx="293">
                  <c:v>-5.0750000000000002</c:v>
                </c:pt>
                <c:pt idx="294">
                  <c:v>-5.125</c:v>
                </c:pt>
                <c:pt idx="295">
                  <c:v>-5.1749999999999998</c:v>
                </c:pt>
                <c:pt idx="296">
                  <c:v>-5.2249999999999996</c:v>
                </c:pt>
                <c:pt idx="297">
                  <c:v>-5.2749999999999995</c:v>
                </c:pt>
                <c:pt idx="298">
                  <c:v>-5.3249999999999993</c:v>
                </c:pt>
                <c:pt idx="299">
                  <c:v>-5.3749999999999991</c:v>
                </c:pt>
                <c:pt idx="300">
                  <c:v>-5.4249999999999989</c:v>
                </c:pt>
                <c:pt idx="301">
                  <c:v>-5.4749999999999988</c:v>
                </c:pt>
                <c:pt idx="302">
                  <c:v>-5.5249999999999986</c:v>
                </c:pt>
                <c:pt idx="303">
                  <c:v>-5.5749999999999984</c:v>
                </c:pt>
                <c:pt idx="304">
                  <c:v>-5.6249999999999982</c:v>
                </c:pt>
                <c:pt idx="305">
                  <c:v>-5.674999999999998</c:v>
                </c:pt>
                <c:pt idx="306">
                  <c:v>-5.7249999999999979</c:v>
                </c:pt>
                <c:pt idx="307">
                  <c:v>-5.7749999999999977</c:v>
                </c:pt>
                <c:pt idx="308">
                  <c:v>-5.8249999999999975</c:v>
                </c:pt>
                <c:pt idx="309">
                  <c:v>-5.8749999999999973</c:v>
                </c:pt>
                <c:pt idx="310">
                  <c:v>-5.9249999999999972</c:v>
                </c:pt>
                <c:pt idx="311">
                  <c:v>-5.974999999999997</c:v>
                </c:pt>
                <c:pt idx="312">
                  <c:v>-6.0249999999999968</c:v>
                </c:pt>
                <c:pt idx="313">
                  <c:v>-6.0749999999999966</c:v>
                </c:pt>
                <c:pt idx="314">
                  <c:v>-6.1249999999999964</c:v>
                </c:pt>
                <c:pt idx="315">
                  <c:v>-6.1749999999999963</c:v>
                </c:pt>
                <c:pt idx="316">
                  <c:v>-6.2249999999999961</c:v>
                </c:pt>
                <c:pt idx="317">
                  <c:v>-6.2749999999999959</c:v>
                </c:pt>
                <c:pt idx="318">
                  <c:v>-6.3249999999999957</c:v>
                </c:pt>
                <c:pt idx="319">
                  <c:v>-6.3749999999999956</c:v>
                </c:pt>
                <c:pt idx="320">
                  <c:v>-6.4249999999999954</c:v>
                </c:pt>
                <c:pt idx="321">
                  <c:v>-6.4749999999999952</c:v>
                </c:pt>
                <c:pt idx="322">
                  <c:v>-6.524999999999995</c:v>
                </c:pt>
                <c:pt idx="323">
                  <c:v>-6.5749999999999948</c:v>
                </c:pt>
                <c:pt idx="324">
                  <c:v>-6.6249999999999947</c:v>
                </c:pt>
                <c:pt idx="325">
                  <c:v>-6.6749999999999945</c:v>
                </c:pt>
                <c:pt idx="326">
                  <c:v>-6.7249999999999943</c:v>
                </c:pt>
                <c:pt idx="327">
                  <c:v>-6.7749999999999941</c:v>
                </c:pt>
                <c:pt idx="328">
                  <c:v>-6.824999999999994</c:v>
                </c:pt>
                <c:pt idx="329">
                  <c:v>-6.8749999999999938</c:v>
                </c:pt>
                <c:pt idx="330">
                  <c:v>-6.9249999999999936</c:v>
                </c:pt>
                <c:pt idx="331">
                  <c:v>-6.9749999999999934</c:v>
                </c:pt>
                <c:pt idx="332">
                  <c:v>-7.0249999999999932</c:v>
                </c:pt>
                <c:pt idx="333">
                  <c:v>-7.0749999999999931</c:v>
                </c:pt>
                <c:pt idx="334">
                  <c:v>-7.1249999999999929</c:v>
                </c:pt>
                <c:pt idx="335">
                  <c:v>-7.1749999999999927</c:v>
                </c:pt>
                <c:pt idx="336">
                  <c:v>-7.2249999999999925</c:v>
                </c:pt>
                <c:pt idx="337">
                  <c:v>-7.2749999999999924</c:v>
                </c:pt>
                <c:pt idx="338">
                  <c:v>-7.3249999999999922</c:v>
                </c:pt>
                <c:pt idx="339">
                  <c:v>-7.374999999999992</c:v>
                </c:pt>
                <c:pt idx="340">
                  <c:v>-7.4249999999999918</c:v>
                </c:pt>
                <c:pt idx="341">
                  <c:v>-7.4749999999999917</c:v>
                </c:pt>
                <c:pt idx="342">
                  <c:v>-7.5249999999999915</c:v>
                </c:pt>
                <c:pt idx="343">
                  <c:v>-7.5749999999999913</c:v>
                </c:pt>
                <c:pt idx="344">
                  <c:v>-7.6249999999999911</c:v>
                </c:pt>
                <c:pt idx="345">
                  <c:v>-7.6749999999999909</c:v>
                </c:pt>
                <c:pt idx="346">
                  <c:v>-7.7249999999999908</c:v>
                </c:pt>
                <c:pt idx="347">
                  <c:v>-7.7749999999999906</c:v>
                </c:pt>
                <c:pt idx="348">
                  <c:v>-7.8249999999999904</c:v>
                </c:pt>
                <c:pt idx="349">
                  <c:v>-7.8749999999999902</c:v>
                </c:pt>
                <c:pt idx="350">
                  <c:v>-7.9249999999999901</c:v>
                </c:pt>
                <c:pt idx="351">
                  <c:v>-7.9749999999999899</c:v>
                </c:pt>
                <c:pt idx="352">
                  <c:v>-8.0249999999999897</c:v>
                </c:pt>
                <c:pt idx="353">
                  <c:v>-8.0749999999999886</c:v>
                </c:pt>
                <c:pt idx="354">
                  <c:v>-8.1249999999999893</c:v>
                </c:pt>
                <c:pt idx="355">
                  <c:v>-8.1749999999999883</c:v>
                </c:pt>
                <c:pt idx="356">
                  <c:v>-8.224999999999989</c:v>
                </c:pt>
                <c:pt idx="357">
                  <c:v>-8.2749999999999879</c:v>
                </c:pt>
                <c:pt idx="358">
                  <c:v>-8.3249999999999886</c:v>
                </c:pt>
                <c:pt idx="359">
                  <c:v>-8.3749999999999876</c:v>
                </c:pt>
                <c:pt idx="360">
                  <c:v>-8.4249999999999883</c:v>
                </c:pt>
                <c:pt idx="361">
                  <c:v>-8.474999999999989</c:v>
                </c:pt>
                <c:pt idx="362">
                  <c:v>-8.5249999999999897</c:v>
                </c:pt>
                <c:pt idx="363">
                  <c:v>-8.5749999999999904</c:v>
                </c:pt>
                <c:pt idx="364">
                  <c:v>-8.6249999999999911</c:v>
                </c:pt>
                <c:pt idx="365">
                  <c:v>-8.6749999999999918</c:v>
                </c:pt>
                <c:pt idx="366">
                  <c:v>-8.7249999999999925</c:v>
                </c:pt>
                <c:pt idx="367">
                  <c:v>-8.7749999999999932</c:v>
                </c:pt>
                <c:pt idx="368">
                  <c:v>-8.824999999999994</c:v>
                </c:pt>
                <c:pt idx="369">
                  <c:v>-8.8749999999999947</c:v>
                </c:pt>
                <c:pt idx="370">
                  <c:v>-8.9249999999999954</c:v>
                </c:pt>
                <c:pt idx="371">
                  <c:v>-8.9749999999999961</c:v>
                </c:pt>
                <c:pt idx="372">
                  <c:v>-9.0249999999999968</c:v>
                </c:pt>
                <c:pt idx="373">
                  <c:v>-9.0749999999999975</c:v>
                </c:pt>
                <c:pt idx="374">
                  <c:v>-9.1249999999999982</c:v>
                </c:pt>
                <c:pt idx="375">
                  <c:v>-9.1749999999999989</c:v>
                </c:pt>
                <c:pt idx="376">
                  <c:v>-9.2249999999999996</c:v>
                </c:pt>
                <c:pt idx="377">
                  <c:v>-9.2750000000000004</c:v>
                </c:pt>
                <c:pt idx="378">
                  <c:v>-9.3250000000000011</c:v>
                </c:pt>
                <c:pt idx="379">
                  <c:v>-9.3750000000000018</c:v>
                </c:pt>
                <c:pt idx="380">
                  <c:v>-9.4250000000000025</c:v>
                </c:pt>
                <c:pt idx="381">
                  <c:v>-9.4750000000000032</c:v>
                </c:pt>
                <c:pt idx="382">
                  <c:v>-9.5250000000000039</c:v>
                </c:pt>
                <c:pt idx="383">
                  <c:v>-9.5750000000000046</c:v>
                </c:pt>
                <c:pt idx="384">
                  <c:v>-9.6250000000000053</c:v>
                </c:pt>
                <c:pt idx="385">
                  <c:v>-9.675000000000006</c:v>
                </c:pt>
                <c:pt idx="386">
                  <c:v>-9.7250000000000068</c:v>
                </c:pt>
                <c:pt idx="387">
                  <c:v>-9.7750000000000075</c:v>
                </c:pt>
                <c:pt idx="388">
                  <c:v>-9.8250000000000082</c:v>
                </c:pt>
                <c:pt idx="389">
                  <c:v>-9.8750000000000089</c:v>
                </c:pt>
                <c:pt idx="390">
                  <c:v>-9.9250000000000096</c:v>
                </c:pt>
                <c:pt idx="391">
                  <c:v>-9.9750000000000103</c:v>
                </c:pt>
                <c:pt idx="392">
                  <c:v>-10.025000000000011</c:v>
                </c:pt>
                <c:pt idx="393">
                  <c:v>-10.075000000000012</c:v>
                </c:pt>
                <c:pt idx="394">
                  <c:v>-10.125000000000012</c:v>
                </c:pt>
                <c:pt idx="395">
                  <c:v>-10.175000000000013</c:v>
                </c:pt>
                <c:pt idx="396">
                  <c:v>-10.225000000000014</c:v>
                </c:pt>
                <c:pt idx="397">
                  <c:v>-10.275000000000015</c:v>
                </c:pt>
                <c:pt idx="398">
                  <c:v>-10.325000000000015</c:v>
                </c:pt>
                <c:pt idx="399">
                  <c:v>-10.375000000000016</c:v>
                </c:pt>
              </c:numCache>
            </c:numRef>
          </c:xVal>
          <c:yVal>
            <c:numRef>
              <c:f>'Step 2mm'!$F$2:$F$401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2-C686-4682-AA1C-2AA24444A6B0}"/>
            </c:ext>
          </c:extLst>
        </c:ser>
        <c:ser>
          <c:idx val="9"/>
          <c:order val="3"/>
          <c:marker>
            <c:symbol val="none"/>
          </c:marker>
          <c:xVal>
            <c:numRef>
              <c:f>'Step 2mm'!$G$2:$G$401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2mm'!$H$2:$H$401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3-C686-4682-AA1C-2AA24444A6B0}"/>
            </c:ext>
          </c:extLst>
        </c:ser>
        <c:ser>
          <c:idx val="10"/>
          <c:order val="4"/>
          <c:marker>
            <c:symbol val="none"/>
          </c:marker>
          <c:xVal>
            <c:numRef>
              <c:f>'Step 2mm'!$I$2:$I$401</c:f>
              <c:numCache>
                <c:formatCode>General</c:formatCode>
                <c:ptCount val="400"/>
                <c:pt idx="0">
                  <c:v>10.174999999999999</c:v>
                </c:pt>
                <c:pt idx="1">
                  <c:v>10.124999999999998</c:v>
                </c:pt>
                <c:pt idx="2">
                  <c:v>10.074999999999998</c:v>
                </c:pt>
                <c:pt idx="3">
                  <c:v>10.024999999999997</c:v>
                </c:pt>
                <c:pt idx="4">
                  <c:v>9.9749999999999961</c:v>
                </c:pt>
                <c:pt idx="5">
                  <c:v>9.9249999999999954</c:v>
                </c:pt>
                <c:pt idx="6">
                  <c:v>9.8749999999999947</c:v>
                </c:pt>
                <c:pt idx="7">
                  <c:v>9.824999999999994</c:v>
                </c:pt>
                <c:pt idx="8">
                  <c:v>9.7749999999999932</c:v>
                </c:pt>
                <c:pt idx="9">
                  <c:v>9.7249999999999925</c:v>
                </c:pt>
                <c:pt idx="10">
                  <c:v>9.6749999999999918</c:v>
                </c:pt>
                <c:pt idx="11">
                  <c:v>9.6249999999999911</c:v>
                </c:pt>
                <c:pt idx="12">
                  <c:v>9.5749999999999904</c:v>
                </c:pt>
                <c:pt idx="13">
                  <c:v>9.5249999999999897</c:v>
                </c:pt>
                <c:pt idx="14">
                  <c:v>9.474999999999989</c:v>
                </c:pt>
                <c:pt idx="15">
                  <c:v>9.4249999999999883</c:v>
                </c:pt>
                <c:pt idx="16">
                  <c:v>9.3749999999999876</c:v>
                </c:pt>
                <c:pt idx="17">
                  <c:v>9.3249999999999869</c:v>
                </c:pt>
                <c:pt idx="18">
                  <c:v>9.2749999999999861</c:v>
                </c:pt>
                <c:pt idx="19">
                  <c:v>9.2249999999999854</c:v>
                </c:pt>
                <c:pt idx="20">
                  <c:v>9.1749999999999847</c:v>
                </c:pt>
                <c:pt idx="21">
                  <c:v>9.124999999999984</c:v>
                </c:pt>
                <c:pt idx="22">
                  <c:v>9.0749999999999833</c:v>
                </c:pt>
                <c:pt idx="23">
                  <c:v>9.0249999999999826</c:v>
                </c:pt>
                <c:pt idx="24">
                  <c:v>8.9749999999999819</c:v>
                </c:pt>
                <c:pt idx="25">
                  <c:v>8.9249999999999812</c:v>
                </c:pt>
                <c:pt idx="26">
                  <c:v>8.8749999999999805</c:v>
                </c:pt>
                <c:pt idx="27">
                  <c:v>8.8249999999999797</c:v>
                </c:pt>
                <c:pt idx="28">
                  <c:v>8.774999999999979</c:v>
                </c:pt>
                <c:pt idx="29">
                  <c:v>8.7249999999999783</c:v>
                </c:pt>
                <c:pt idx="30">
                  <c:v>8.6749999999999776</c:v>
                </c:pt>
                <c:pt idx="31">
                  <c:v>8.6249999999999769</c:v>
                </c:pt>
                <c:pt idx="32">
                  <c:v>8.5749999999999762</c:v>
                </c:pt>
                <c:pt idx="33">
                  <c:v>8.5249999999999755</c:v>
                </c:pt>
                <c:pt idx="34">
                  <c:v>8.4749999999999748</c:v>
                </c:pt>
                <c:pt idx="35">
                  <c:v>8.4249999999999741</c:v>
                </c:pt>
                <c:pt idx="36">
                  <c:v>8.3749999999999734</c:v>
                </c:pt>
                <c:pt idx="37">
                  <c:v>8.3249999999999726</c:v>
                </c:pt>
                <c:pt idx="38">
                  <c:v>8.2749999999999719</c:v>
                </c:pt>
                <c:pt idx="39">
                  <c:v>8.2249999999999712</c:v>
                </c:pt>
                <c:pt idx="40">
                  <c:v>8.1749999999999723</c:v>
                </c:pt>
                <c:pt idx="41">
                  <c:v>8.1249999999999716</c:v>
                </c:pt>
                <c:pt idx="42">
                  <c:v>8.0749999999999726</c:v>
                </c:pt>
                <c:pt idx="43">
                  <c:v>8.0249999999999719</c:v>
                </c:pt>
                <c:pt idx="44">
                  <c:v>7.974999999999973</c:v>
                </c:pt>
                <c:pt idx="45">
                  <c:v>7.9249999999999732</c:v>
                </c:pt>
                <c:pt idx="46">
                  <c:v>7.8749999999999734</c:v>
                </c:pt>
                <c:pt idx="47">
                  <c:v>7.8249999999999735</c:v>
                </c:pt>
                <c:pt idx="48">
                  <c:v>7.7749999999999737</c:v>
                </c:pt>
                <c:pt idx="49">
                  <c:v>7.7249999999999739</c:v>
                </c:pt>
                <c:pt idx="50">
                  <c:v>7.6749999999999741</c:v>
                </c:pt>
                <c:pt idx="51">
                  <c:v>7.6249999999999742</c:v>
                </c:pt>
                <c:pt idx="52">
                  <c:v>7.5749999999999744</c:v>
                </c:pt>
                <c:pt idx="53">
                  <c:v>7.5249999999999746</c:v>
                </c:pt>
                <c:pt idx="54">
                  <c:v>7.4749999999999748</c:v>
                </c:pt>
                <c:pt idx="55">
                  <c:v>7.424999999999975</c:v>
                </c:pt>
                <c:pt idx="56">
                  <c:v>7.3749999999999751</c:v>
                </c:pt>
                <c:pt idx="57">
                  <c:v>7.3249999999999753</c:v>
                </c:pt>
                <c:pt idx="58">
                  <c:v>7.2749999999999755</c:v>
                </c:pt>
                <c:pt idx="59">
                  <c:v>7.2249999999999757</c:v>
                </c:pt>
                <c:pt idx="60">
                  <c:v>7.1749999999999758</c:v>
                </c:pt>
                <c:pt idx="61">
                  <c:v>7.124999999999976</c:v>
                </c:pt>
                <c:pt idx="62">
                  <c:v>7.0749999999999762</c:v>
                </c:pt>
                <c:pt idx="63">
                  <c:v>7.0249999999999764</c:v>
                </c:pt>
                <c:pt idx="64">
                  <c:v>6.9749999999999766</c:v>
                </c:pt>
                <c:pt idx="65">
                  <c:v>6.9249999999999767</c:v>
                </c:pt>
                <c:pt idx="66">
                  <c:v>6.8749999999999769</c:v>
                </c:pt>
                <c:pt idx="67">
                  <c:v>6.8249999999999771</c:v>
                </c:pt>
                <c:pt idx="68">
                  <c:v>6.7749999999999773</c:v>
                </c:pt>
                <c:pt idx="69">
                  <c:v>6.7249999999999774</c:v>
                </c:pt>
                <c:pt idx="70">
                  <c:v>6.6749999999999776</c:v>
                </c:pt>
                <c:pt idx="71">
                  <c:v>6.6249999999999778</c:v>
                </c:pt>
                <c:pt idx="72">
                  <c:v>6.574999999999978</c:v>
                </c:pt>
                <c:pt idx="73">
                  <c:v>6.5249999999999782</c:v>
                </c:pt>
                <c:pt idx="74">
                  <c:v>6.4749999999999783</c:v>
                </c:pt>
                <c:pt idx="75">
                  <c:v>6.4249999999999785</c:v>
                </c:pt>
                <c:pt idx="76">
                  <c:v>6.3749999999999787</c:v>
                </c:pt>
                <c:pt idx="77">
                  <c:v>6.3249999999999789</c:v>
                </c:pt>
                <c:pt idx="78">
                  <c:v>6.274999999999979</c:v>
                </c:pt>
                <c:pt idx="79">
                  <c:v>6.2249999999999792</c:v>
                </c:pt>
                <c:pt idx="80">
                  <c:v>6.1749999999999794</c:v>
                </c:pt>
                <c:pt idx="81">
                  <c:v>6.1249999999999796</c:v>
                </c:pt>
                <c:pt idx="82">
                  <c:v>6.0749999999999797</c:v>
                </c:pt>
                <c:pt idx="83">
                  <c:v>6.0249999999999799</c:v>
                </c:pt>
                <c:pt idx="84">
                  <c:v>5.9749999999999801</c:v>
                </c:pt>
                <c:pt idx="85">
                  <c:v>5.9249999999999803</c:v>
                </c:pt>
                <c:pt idx="86">
                  <c:v>5.8749999999999805</c:v>
                </c:pt>
                <c:pt idx="87">
                  <c:v>5.8249999999999806</c:v>
                </c:pt>
                <c:pt idx="88">
                  <c:v>5.7749999999999808</c:v>
                </c:pt>
                <c:pt idx="89">
                  <c:v>5.724999999999981</c:v>
                </c:pt>
                <c:pt idx="90">
                  <c:v>5.6749999999999812</c:v>
                </c:pt>
                <c:pt idx="91">
                  <c:v>5.6249999999999813</c:v>
                </c:pt>
                <c:pt idx="92">
                  <c:v>5.5749999999999815</c:v>
                </c:pt>
                <c:pt idx="93">
                  <c:v>5.5249999999999817</c:v>
                </c:pt>
                <c:pt idx="94">
                  <c:v>5.4749999999999819</c:v>
                </c:pt>
                <c:pt idx="95">
                  <c:v>5.4249999999999821</c:v>
                </c:pt>
                <c:pt idx="96">
                  <c:v>5.3749999999999822</c:v>
                </c:pt>
                <c:pt idx="97">
                  <c:v>5.3249999999999824</c:v>
                </c:pt>
                <c:pt idx="98">
                  <c:v>5.2749999999999826</c:v>
                </c:pt>
                <c:pt idx="99">
                  <c:v>5.2249999999999828</c:v>
                </c:pt>
                <c:pt idx="100">
                  <c:v>5.1749999999999829</c:v>
                </c:pt>
                <c:pt idx="101">
                  <c:v>5.1249999999999831</c:v>
                </c:pt>
                <c:pt idx="102">
                  <c:v>5.0749999999999833</c:v>
                </c:pt>
                <c:pt idx="103">
                  <c:v>5.0249999999999835</c:v>
                </c:pt>
                <c:pt idx="104">
                  <c:v>4.9749999999999837</c:v>
                </c:pt>
                <c:pt idx="105">
                  <c:v>4.9249999999999838</c:v>
                </c:pt>
                <c:pt idx="106">
                  <c:v>4.874999999999984</c:v>
                </c:pt>
                <c:pt idx="107">
                  <c:v>4.8249999999999842</c:v>
                </c:pt>
                <c:pt idx="108">
                  <c:v>4.7749999999999844</c:v>
                </c:pt>
                <c:pt idx="109">
                  <c:v>4.7249999999999845</c:v>
                </c:pt>
                <c:pt idx="110">
                  <c:v>4.6749999999999847</c:v>
                </c:pt>
                <c:pt idx="111">
                  <c:v>4.6249999999999849</c:v>
                </c:pt>
                <c:pt idx="112">
                  <c:v>4.5749999999999851</c:v>
                </c:pt>
                <c:pt idx="113">
                  <c:v>4.5249999999999853</c:v>
                </c:pt>
                <c:pt idx="114">
                  <c:v>4.4749999999999854</c:v>
                </c:pt>
                <c:pt idx="115">
                  <c:v>4.4249999999999856</c:v>
                </c:pt>
                <c:pt idx="116">
                  <c:v>4.3749999999999858</c:v>
                </c:pt>
                <c:pt idx="117">
                  <c:v>4.324999999999986</c:v>
                </c:pt>
                <c:pt idx="118">
                  <c:v>4.2749999999999861</c:v>
                </c:pt>
                <c:pt idx="119">
                  <c:v>4.2249999999999863</c:v>
                </c:pt>
                <c:pt idx="120">
                  <c:v>4.1749999999999865</c:v>
                </c:pt>
                <c:pt idx="121">
                  <c:v>4.1249999999999867</c:v>
                </c:pt>
                <c:pt idx="122">
                  <c:v>4.0749999999999869</c:v>
                </c:pt>
                <c:pt idx="123">
                  <c:v>4.024999999999987</c:v>
                </c:pt>
                <c:pt idx="124">
                  <c:v>3.9749999999999872</c:v>
                </c:pt>
                <c:pt idx="125">
                  <c:v>3.9249999999999874</c:v>
                </c:pt>
                <c:pt idx="126">
                  <c:v>3.8749999999999876</c:v>
                </c:pt>
                <c:pt idx="127">
                  <c:v>3.8249999999999877</c:v>
                </c:pt>
                <c:pt idx="128">
                  <c:v>3.7749999999999879</c:v>
                </c:pt>
                <c:pt idx="129">
                  <c:v>3.7249999999999881</c:v>
                </c:pt>
                <c:pt idx="130">
                  <c:v>3.6749999999999883</c:v>
                </c:pt>
                <c:pt idx="131">
                  <c:v>3.6249999999999885</c:v>
                </c:pt>
                <c:pt idx="132">
                  <c:v>3.5749999999999886</c:v>
                </c:pt>
                <c:pt idx="133">
                  <c:v>3.5249999999999888</c:v>
                </c:pt>
                <c:pt idx="134">
                  <c:v>3.474999999999989</c:v>
                </c:pt>
                <c:pt idx="135">
                  <c:v>3.4249999999999892</c:v>
                </c:pt>
                <c:pt idx="136">
                  <c:v>3.3749999999999893</c:v>
                </c:pt>
                <c:pt idx="137">
                  <c:v>3.3249999999999895</c:v>
                </c:pt>
                <c:pt idx="138">
                  <c:v>3.2749999999999897</c:v>
                </c:pt>
                <c:pt idx="139">
                  <c:v>3.2249999999999899</c:v>
                </c:pt>
                <c:pt idx="140">
                  <c:v>3.1749999999999901</c:v>
                </c:pt>
                <c:pt idx="141">
                  <c:v>3.1249999999999902</c:v>
                </c:pt>
                <c:pt idx="142">
                  <c:v>3.0749999999999904</c:v>
                </c:pt>
                <c:pt idx="143">
                  <c:v>3.0249999999999906</c:v>
                </c:pt>
                <c:pt idx="144">
                  <c:v>2.9749999999999908</c:v>
                </c:pt>
                <c:pt idx="145">
                  <c:v>2.9249999999999909</c:v>
                </c:pt>
                <c:pt idx="146">
                  <c:v>2.8749999999999911</c:v>
                </c:pt>
                <c:pt idx="147">
                  <c:v>2.8249999999999913</c:v>
                </c:pt>
                <c:pt idx="148">
                  <c:v>2.7749999999999915</c:v>
                </c:pt>
                <c:pt idx="149">
                  <c:v>2.7249999999999917</c:v>
                </c:pt>
                <c:pt idx="150">
                  <c:v>2.6749999999999918</c:v>
                </c:pt>
                <c:pt idx="151">
                  <c:v>2.624999999999992</c:v>
                </c:pt>
                <c:pt idx="152">
                  <c:v>2.5749999999999922</c:v>
                </c:pt>
                <c:pt idx="153">
                  <c:v>2.5249999999999924</c:v>
                </c:pt>
                <c:pt idx="154">
                  <c:v>2.4749999999999925</c:v>
                </c:pt>
                <c:pt idx="155">
                  <c:v>2.4249999999999927</c:v>
                </c:pt>
                <c:pt idx="156">
                  <c:v>2.3749999999999929</c:v>
                </c:pt>
                <c:pt idx="157">
                  <c:v>2.3249999999999931</c:v>
                </c:pt>
                <c:pt idx="158">
                  <c:v>2.2749999999999932</c:v>
                </c:pt>
                <c:pt idx="159">
                  <c:v>2.2249999999999934</c:v>
                </c:pt>
                <c:pt idx="160">
                  <c:v>2.1749999999999932</c:v>
                </c:pt>
                <c:pt idx="161">
                  <c:v>2.1249999999999933</c:v>
                </c:pt>
                <c:pt idx="162">
                  <c:v>2.0749999999999931</c:v>
                </c:pt>
                <c:pt idx="163">
                  <c:v>2.0249999999999932</c:v>
                </c:pt>
                <c:pt idx="164">
                  <c:v>1.974999999999993</c:v>
                </c:pt>
                <c:pt idx="165">
                  <c:v>1.9249999999999929</c:v>
                </c:pt>
                <c:pt idx="166">
                  <c:v>1.8749999999999929</c:v>
                </c:pt>
                <c:pt idx="167">
                  <c:v>1.8249999999999929</c:v>
                </c:pt>
                <c:pt idx="168">
                  <c:v>1.7749999999999928</c:v>
                </c:pt>
                <c:pt idx="169">
                  <c:v>1.7249999999999928</c:v>
                </c:pt>
                <c:pt idx="170">
                  <c:v>1.6749999999999927</c:v>
                </c:pt>
                <c:pt idx="171">
                  <c:v>1.6249999999999927</c:v>
                </c:pt>
                <c:pt idx="172">
                  <c:v>1.5749999999999926</c:v>
                </c:pt>
                <c:pt idx="173">
                  <c:v>1.5249999999999926</c:v>
                </c:pt>
                <c:pt idx="174">
                  <c:v>1.4749999999999925</c:v>
                </c:pt>
                <c:pt idx="175">
                  <c:v>1.4249999999999925</c:v>
                </c:pt>
                <c:pt idx="176">
                  <c:v>1.3749999999999925</c:v>
                </c:pt>
                <c:pt idx="177">
                  <c:v>1.3249999999999924</c:v>
                </c:pt>
                <c:pt idx="178">
                  <c:v>1.2749999999999924</c:v>
                </c:pt>
                <c:pt idx="179">
                  <c:v>1.2249999999999923</c:v>
                </c:pt>
                <c:pt idx="180">
                  <c:v>1.1749999999999923</c:v>
                </c:pt>
                <c:pt idx="181">
                  <c:v>1.1249999999999922</c:v>
                </c:pt>
                <c:pt idx="182">
                  <c:v>1.0749999999999922</c:v>
                </c:pt>
                <c:pt idx="183">
                  <c:v>1.0249999999999921</c:v>
                </c:pt>
                <c:pt idx="184">
                  <c:v>0.9749999999999921</c:v>
                </c:pt>
                <c:pt idx="185">
                  <c:v>0.92499999999999205</c:v>
                </c:pt>
                <c:pt idx="186">
                  <c:v>0.87499999999999201</c:v>
                </c:pt>
                <c:pt idx="187">
                  <c:v>0.82499999999999196</c:v>
                </c:pt>
                <c:pt idx="188">
                  <c:v>0.77499999999999192</c:v>
                </c:pt>
                <c:pt idx="189">
                  <c:v>0.72499999999999187</c:v>
                </c:pt>
                <c:pt idx="190">
                  <c:v>0.67499999999999194</c:v>
                </c:pt>
                <c:pt idx="191">
                  <c:v>0.62499999999999201</c:v>
                </c:pt>
                <c:pt idx="192">
                  <c:v>0.57499999999999196</c:v>
                </c:pt>
                <c:pt idx="193">
                  <c:v>0.52499999999999192</c:v>
                </c:pt>
                <c:pt idx="194">
                  <c:v>0.47499999999999198</c:v>
                </c:pt>
                <c:pt idx="195">
                  <c:v>0.424999999999992</c:v>
                </c:pt>
                <c:pt idx="196">
                  <c:v>0.37499999999999201</c:v>
                </c:pt>
                <c:pt idx="197">
                  <c:v>0.32499999999999202</c:v>
                </c:pt>
                <c:pt idx="198">
                  <c:v>0.27499999999999203</c:v>
                </c:pt>
                <c:pt idx="199">
                  <c:v>0.22499999999999198</c:v>
                </c:pt>
                <c:pt idx="200">
                  <c:v>0.174999999999992</c:v>
                </c:pt>
                <c:pt idx="201">
                  <c:v>0.12499999999999199</c:v>
                </c:pt>
                <c:pt idx="202">
                  <c:v>7.499999999999199E-2</c:v>
                </c:pt>
                <c:pt idx="203">
                  <c:v>2.4999999999991973E-2</c:v>
                </c:pt>
                <c:pt idx="204">
                  <c:v>-2.5000000000008016E-2</c:v>
                </c:pt>
                <c:pt idx="205">
                  <c:v>-7.5000000000008005E-2</c:v>
                </c:pt>
                <c:pt idx="206">
                  <c:v>-0.12500000000000799</c:v>
                </c:pt>
                <c:pt idx="207">
                  <c:v>-0.17500000000000798</c:v>
                </c:pt>
                <c:pt idx="208">
                  <c:v>-0.22500000000000797</c:v>
                </c:pt>
                <c:pt idx="209">
                  <c:v>-0.27500000000000796</c:v>
                </c:pt>
                <c:pt idx="210">
                  <c:v>-0.325000000000008</c:v>
                </c:pt>
                <c:pt idx="211">
                  <c:v>-0.37500000000000805</c:v>
                </c:pt>
                <c:pt idx="212">
                  <c:v>-0.42500000000000809</c:v>
                </c:pt>
                <c:pt idx="213">
                  <c:v>-0.47500000000000814</c:v>
                </c:pt>
                <c:pt idx="214">
                  <c:v>-0.52500000000000813</c:v>
                </c:pt>
                <c:pt idx="215">
                  <c:v>-0.57500000000000817</c:v>
                </c:pt>
                <c:pt idx="216">
                  <c:v>-0.62500000000000822</c:v>
                </c:pt>
                <c:pt idx="217">
                  <c:v>-0.67500000000000826</c:v>
                </c:pt>
                <c:pt idx="218">
                  <c:v>-0.7250000000000083</c:v>
                </c:pt>
                <c:pt idx="219">
                  <c:v>-0.77500000000000835</c:v>
                </c:pt>
                <c:pt idx="220">
                  <c:v>-0.82500000000000839</c:v>
                </c:pt>
                <c:pt idx="221">
                  <c:v>-0.87500000000000844</c:v>
                </c:pt>
                <c:pt idx="222">
                  <c:v>-0.92500000000000848</c:v>
                </c:pt>
                <c:pt idx="223">
                  <c:v>-0.97500000000000853</c:v>
                </c:pt>
                <c:pt idx="224">
                  <c:v>-1.0250000000000086</c:v>
                </c:pt>
                <c:pt idx="225">
                  <c:v>-1.0750000000000086</c:v>
                </c:pt>
                <c:pt idx="226">
                  <c:v>-1.1250000000000087</c:v>
                </c:pt>
                <c:pt idx="227">
                  <c:v>-1.1750000000000087</c:v>
                </c:pt>
                <c:pt idx="228">
                  <c:v>-1.2250000000000087</c:v>
                </c:pt>
                <c:pt idx="229">
                  <c:v>-1.2750000000000088</c:v>
                </c:pt>
                <c:pt idx="230">
                  <c:v>-1.3250000000000088</c:v>
                </c:pt>
                <c:pt idx="231">
                  <c:v>-1.3750000000000089</c:v>
                </c:pt>
                <c:pt idx="232">
                  <c:v>-1.4250000000000089</c:v>
                </c:pt>
                <c:pt idx="233">
                  <c:v>-1.475000000000009</c:v>
                </c:pt>
                <c:pt idx="234">
                  <c:v>-1.525000000000009</c:v>
                </c:pt>
                <c:pt idx="235">
                  <c:v>-1.5750000000000091</c:v>
                </c:pt>
                <c:pt idx="236">
                  <c:v>-1.6250000000000091</c:v>
                </c:pt>
                <c:pt idx="237">
                  <c:v>-1.6750000000000091</c:v>
                </c:pt>
                <c:pt idx="238">
                  <c:v>-1.7250000000000092</c:v>
                </c:pt>
                <c:pt idx="239">
                  <c:v>-1.7750000000000092</c:v>
                </c:pt>
                <c:pt idx="240">
                  <c:v>-1.8250000000000093</c:v>
                </c:pt>
                <c:pt idx="241">
                  <c:v>-1.8750000000000091</c:v>
                </c:pt>
                <c:pt idx="242">
                  <c:v>-1.9250000000000089</c:v>
                </c:pt>
                <c:pt idx="243">
                  <c:v>-1.9750000000000087</c:v>
                </c:pt>
                <c:pt idx="244">
                  <c:v>-2.0250000000000083</c:v>
                </c:pt>
                <c:pt idx="245">
                  <c:v>-2.0750000000000082</c:v>
                </c:pt>
                <c:pt idx="246">
                  <c:v>-2.125000000000008</c:v>
                </c:pt>
                <c:pt idx="247">
                  <c:v>-2.1750000000000078</c:v>
                </c:pt>
                <c:pt idx="248">
                  <c:v>-2.2250000000000076</c:v>
                </c:pt>
                <c:pt idx="249">
                  <c:v>-2.2750000000000075</c:v>
                </c:pt>
                <c:pt idx="250">
                  <c:v>-2.3250000000000073</c:v>
                </c:pt>
                <c:pt idx="251">
                  <c:v>-2.3750000000000071</c:v>
                </c:pt>
                <c:pt idx="252">
                  <c:v>-2.4250000000000069</c:v>
                </c:pt>
                <c:pt idx="253">
                  <c:v>-2.4750000000000068</c:v>
                </c:pt>
                <c:pt idx="254">
                  <c:v>-2.5250000000000066</c:v>
                </c:pt>
                <c:pt idx="255">
                  <c:v>-2.5750000000000064</c:v>
                </c:pt>
                <c:pt idx="256">
                  <c:v>-2.6250000000000062</c:v>
                </c:pt>
                <c:pt idx="257">
                  <c:v>-2.675000000000006</c:v>
                </c:pt>
                <c:pt idx="258">
                  <c:v>-2.7250000000000059</c:v>
                </c:pt>
                <c:pt idx="259">
                  <c:v>-2.7750000000000057</c:v>
                </c:pt>
                <c:pt idx="260">
                  <c:v>-2.8250000000000055</c:v>
                </c:pt>
                <c:pt idx="261">
                  <c:v>-2.8750000000000053</c:v>
                </c:pt>
                <c:pt idx="262">
                  <c:v>-2.9250000000000052</c:v>
                </c:pt>
                <c:pt idx="263">
                  <c:v>-2.975000000000005</c:v>
                </c:pt>
                <c:pt idx="264">
                  <c:v>-3.0250000000000048</c:v>
                </c:pt>
                <c:pt idx="265">
                  <c:v>-3.0750000000000046</c:v>
                </c:pt>
                <c:pt idx="266">
                  <c:v>-3.1250000000000044</c:v>
                </c:pt>
                <c:pt idx="267">
                  <c:v>-3.1750000000000043</c:v>
                </c:pt>
                <c:pt idx="268">
                  <c:v>-3.2250000000000041</c:v>
                </c:pt>
                <c:pt idx="269">
                  <c:v>-3.2750000000000039</c:v>
                </c:pt>
                <c:pt idx="270">
                  <c:v>-3.3250000000000037</c:v>
                </c:pt>
                <c:pt idx="271">
                  <c:v>-3.3750000000000036</c:v>
                </c:pt>
                <c:pt idx="272">
                  <c:v>-3.4250000000000034</c:v>
                </c:pt>
                <c:pt idx="273">
                  <c:v>-3.4750000000000032</c:v>
                </c:pt>
                <c:pt idx="274">
                  <c:v>-3.525000000000003</c:v>
                </c:pt>
                <c:pt idx="275">
                  <c:v>-3.5750000000000028</c:v>
                </c:pt>
                <c:pt idx="276">
                  <c:v>-3.6250000000000027</c:v>
                </c:pt>
                <c:pt idx="277">
                  <c:v>-3.6750000000000025</c:v>
                </c:pt>
                <c:pt idx="278">
                  <c:v>-3.7250000000000023</c:v>
                </c:pt>
                <c:pt idx="279">
                  <c:v>-3.7750000000000021</c:v>
                </c:pt>
                <c:pt idx="280">
                  <c:v>-3.825000000000002</c:v>
                </c:pt>
                <c:pt idx="281">
                  <c:v>-3.8750000000000018</c:v>
                </c:pt>
                <c:pt idx="282">
                  <c:v>-3.9250000000000016</c:v>
                </c:pt>
                <c:pt idx="283">
                  <c:v>-3.9750000000000014</c:v>
                </c:pt>
                <c:pt idx="284">
                  <c:v>-4.0250000000000012</c:v>
                </c:pt>
                <c:pt idx="285">
                  <c:v>-4.0750000000000011</c:v>
                </c:pt>
                <c:pt idx="286">
                  <c:v>-4.1250000000000009</c:v>
                </c:pt>
                <c:pt idx="287">
                  <c:v>-4.1750000000000007</c:v>
                </c:pt>
                <c:pt idx="288">
                  <c:v>-4.2250000000000005</c:v>
                </c:pt>
                <c:pt idx="289">
                  <c:v>-4.2750000000000004</c:v>
                </c:pt>
                <c:pt idx="290">
                  <c:v>-4.3250000000000002</c:v>
                </c:pt>
                <c:pt idx="291">
                  <c:v>-4.375</c:v>
                </c:pt>
                <c:pt idx="292">
                  <c:v>-4.4249999999999998</c:v>
                </c:pt>
                <c:pt idx="293">
                  <c:v>-4.4749999999999996</c:v>
                </c:pt>
                <c:pt idx="294">
                  <c:v>-4.5249999999999995</c:v>
                </c:pt>
                <c:pt idx="295">
                  <c:v>-4.5749999999999993</c:v>
                </c:pt>
                <c:pt idx="296">
                  <c:v>-4.6249999999999991</c:v>
                </c:pt>
                <c:pt idx="297">
                  <c:v>-4.6749999999999989</c:v>
                </c:pt>
                <c:pt idx="298">
                  <c:v>-4.7249999999999988</c:v>
                </c:pt>
                <c:pt idx="299">
                  <c:v>-4.7749999999999986</c:v>
                </c:pt>
                <c:pt idx="300">
                  <c:v>-4.8249999999999984</c:v>
                </c:pt>
                <c:pt idx="301">
                  <c:v>-4.8749999999999982</c:v>
                </c:pt>
                <c:pt idx="302">
                  <c:v>-4.924999999999998</c:v>
                </c:pt>
                <c:pt idx="303">
                  <c:v>-4.9749999999999979</c:v>
                </c:pt>
                <c:pt idx="304">
                  <c:v>-5.0249999999999977</c:v>
                </c:pt>
                <c:pt idx="305">
                  <c:v>-5.0749999999999975</c:v>
                </c:pt>
                <c:pt idx="306">
                  <c:v>-5.1249999999999973</c:v>
                </c:pt>
                <c:pt idx="307">
                  <c:v>-5.1749999999999972</c:v>
                </c:pt>
                <c:pt idx="308">
                  <c:v>-5.224999999999997</c:v>
                </c:pt>
                <c:pt idx="309">
                  <c:v>-5.2749999999999968</c:v>
                </c:pt>
                <c:pt idx="310">
                  <c:v>-5.3249999999999966</c:v>
                </c:pt>
                <c:pt idx="311">
                  <c:v>-5.3749999999999964</c:v>
                </c:pt>
                <c:pt idx="312">
                  <c:v>-5.4249999999999963</c:v>
                </c:pt>
                <c:pt idx="313">
                  <c:v>-5.4749999999999961</c:v>
                </c:pt>
                <c:pt idx="314">
                  <c:v>-5.5249999999999959</c:v>
                </c:pt>
                <c:pt idx="315">
                  <c:v>-5.5749999999999957</c:v>
                </c:pt>
                <c:pt idx="316">
                  <c:v>-5.6249999999999956</c:v>
                </c:pt>
                <c:pt idx="317">
                  <c:v>-5.6749999999999954</c:v>
                </c:pt>
                <c:pt idx="318">
                  <c:v>-5.7249999999999952</c:v>
                </c:pt>
                <c:pt idx="319">
                  <c:v>-5.774999999999995</c:v>
                </c:pt>
                <c:pt idx="320">
                  <c:v>-5.8249999999999948</c:v>
                </c:pt>
                <c:pt idx="321">
                  <c:v>-5.8749999999999947</c:v>
                </c:pt>
                <c:pt idx="322">
                  <c:v>-5.9249999999999945</c:v>
                </c:pt>
                <c:pt idx="323">
                  <c:v>-5.9749999999999943</c:v>
                </c:pt>
                <c:pt idx="324">
                  <c:v>-6.0249999999999941</c:v>
                </c:pt>
                <c:pt idx="325">
                  <c:v>-6.074999999999994</c:v>
                </c:pt>
                <c:pt idx="326">
                  <c:v>-6.1249999999999938</c:v>
                </c:pt>
                <c:pt idx="327">
                  <c:v>-6.1749999999999936</c:v>
                </c:pt>
                <c:pt idx="328">
                  <c:v>-6.2249999999999934</c:v>
                </c:pt>
                <c:pt idx="329">
                  <c:v>-6.2749999999999932</c:v>
                </c:pt>
                <c:pt idx="330">
                  <c:v>-6.3249999999999931</c:v>
                </c:pt>
                <c:pt idx="331">
                  <c:v>-6.3749999999999929</c:v>
                </c:pt>
                <c:pt idx="332">
                  <c:v>-6.4249999999999927</c:v>
                </c:pt>
                <c:pt idx="333">
                  <c:v>-6.4749999999999925</c:v>
                </c:pt>
                <c:pt idx="334">
                  <c:v>-6.5249999999999924</c:v>
                </c:pt>
                <c:pt idx="335">
                  <c:v>-6.5749999999999922</c:v>
                </c:pt>
                <c:pt idx="336">
                  <c:v>-6.624999999999992</c:v>
                </c:pt>
                <c:pt idx="337">
                  <c:v>-6.6749999999999918</c:v>
                </c:pt>
                <c:pt idx="338">
                  <c:v>-6.7249999999999917</c:v>
                </c:pt>
                <c:pt idx="339">
                  <c:v>-6.7749999999999915</c:v>
                </c:pt>
                <c:pt idx="340">
                  <c:v>-6.8249999999999913</c:v>
                </c:pt>
                <c:pt idx="341">
                  <c:v>-6.8749999999999911</c:v>
                </c:pt>
                <c:pt idx="342">
                  <c:v>-6.9249999999999909</c:v>
                </c:pt>
                <c:pt idx="343">
                  <c:v>-6.9749999999999908</c:v>
                </c:pt>
                <c:pt idx="344">
                  <c:v>-7.0249999999999906</c:v>
                </c:pt>
                <c:pt idx="345">
                  <c:v>-7.0749999999999904</c:v>
                </c:pt>
                <c:pt idx="346">
                  <c:v>-7.1249999999999902</c:v>
                </c:pt>
                <c:pt idx="347">
                  <c:v>-7.1749999999999901</c:v>
                </c:pt>
                <c:pt idx="348">
                  <c:v>-7.2249999999999899</c:v>
                </c:pt>
                <c:pt idx="349">
                  <c:v>-7.2749999999999897</c:v>
                </c:pt>
                <c:pt idx="350">
                  <c:v>-7.3249999999999895</c:v>
                </c:pt>
                <c:pt idx="351">
                  <c:v>-7.3749999999999893</c:v>
                </c:pt>
                <c:pt idx="352">
                  <c:v>-7.4249999999999892</c:v>
                </c:pt>
                <c:pt idx="353">
                  <c:v>-7.474999999999989</c:v>
                </c:pt>
                <c:pt idx="354">
                  <c:v>-7.5249999999999888</c:v>
                </c:pt>
                <c:pt idx="355">
                  <c:v>-7.5749999999999886</c:v>
                </c:pt>
                <c:pt idx="356">
                  <c:v>-7.6249999999999885</c:v>
                </c:pt>
                <c:pt idx="357">
                  <c:v>-7.6749999999999883</c:v>
                </c:pt>
                <c:pt idx="358">
                  <c:v>-7.7249999999999881</c:v>
                </c:pt>
                <c:pt idx="359">
                  <c:v>-7.7749999999999879</c:v>
                </c:pt>
                <c:pt idx="360">
                  <c:v>-7.8249999999999877</c:v>
                </c:pt>
                <c:pt idx="361">
                  <c:v>-7.8749999999999885</c:v>
                </c:pt>
                <c:pt idx="362">
                  <c:v>-7.9249999999999892</c:v>
                </c:pt>
                <c:pt idx="363">
                  <c:v>-7.9749999999999899</c:v>
                </c:pt>
                <c:pt idx="364">
                  <c:v>-8.0249999999999915</c:v>
                </c:pt>
                <c:pt idx="365">
                  <c:v>-8.0749999999999922</c:v>
                </c:pt>
                <c:pt idx="366">
                  <c:v>-8.1249999999999929</c:v>
                </c:pt>
                <c:pt idx="367">
                  <c:v>-8.1749999999999936</c:v>
                </c:pt>
                <c:pt idx="368">
                  <c:v>-8.2249999999999943</c:v>
                </c:pt>
                <c:pt idx="369">
                  <c:v>-8.274999999999995</c:v>
                </c:pt>
                <c:pt idx="370">
                  <c:v>-8.3249999999999957</c:v>
                </c:pt>
                <c:pt idx="371">
                  <c:v>-8.3749999999999964</c:v>
                </c:pt>
                <c:pt idx="372">
                  <c:v>-8.4249999999999972</c:v>
                </c:pt>
                <c:pt idx="373">
                  <c:v>-8.4749999999999979</c:v>
                </c:pt>
                <c:pt idx="374">
                  <c:v>-8.5249999999999986</c:v>
                </c:pt>
                <c:pt idx="375">
                  <c:v>-8.5749999999999993</c:v>
                </c:pt>
                <c:pt idx="376">
                  <c:v>-8.625</c:v>
                </c:pt>
                <c:pt idx="377">
                  <c:v>-8.6750000000000007</c:v>
                </c:pt>
                <c:pt idx="378">
                  <c:v>-8.7250000000000014</c:v>
                </c:pt>
                <c:pt idx="379">
                  <c:v>-8.7750000000000021</c:v>
                </c:pt>
                <c:pt idx="380">
                  <c:v>-8.8250000000000028</c:v>
                </c:pt>
                <c:pt idx="381">
                  <c:v>-8.8750000000000036</c:v>
                </c:pt>
                <c:pt idx="382">
                  <c:v>-8.9250000000000043</c:v>
                </c:pt>
                <c:pt idx="383">
                  <c:v>-8.975000000000005</c:v>
                </c:pt>
                <c:pt idx="384">
                  <c:v>-9.0250000000000057</c:v>
                </c:pt>
                <c:pt idx="385">
                  <c:v>-9.0750000000000064</c:v>
                </c:pt>
                <c:pt idx="386">
                  <c:v>-9.1250000000000071</c:v>
                </c:pt>
                <c:pt idx="387">
                  <c:v>-9.1750000000000078</c:v>
                </c:pt>
                <c:pt idx="388">
                  <c:v>-9.2250000000000085</c:v>
                </c:pt>
                <c:pt idx="389">
                  <c:v>-9.2750000000000092</c:v>
                </c:pt>
                <c:pt idx="390">
                  <c:v>-9.3250000000000099</c:v>
                </c:pt>
                <c:pt idx="391">
                  <c:v>-9.3750000000000107</c:v>
                </c:pt>
                <c:pt idx="392">
                  <c:v>-9.4250000000000114</c:v>
                </c:pt>
                <c:pt idx="393">
                  <c:v>-9.4750000000000121</c:v>
                </c:pt>
                <c:pt idx="394">
                  <c:v>-9.5250000000000128</c:v>
                </c:pt>
                <c:pt idx="395">
                  <c:v>-9.5750000000000135</c:v>
                </c:pt>
                <c:pt idx="396">
                  <c:v>-9.6250000000000142</c:v>
                </c:pt>
                <c:pt idx="397">
                  <c:v>-9.6750000000000149</c:v>
                </c:pt>
                <c:pt idx="398">
                  <c:v>-9.7250000000000156</c:v>
                </c:pt>
                <c:pt idx="399">
                  <c:v>-9.7750000000000163</c:v>
                </c:pt>
              </c:numCache>
            </c:numRef>
          </c:xVal>
          <c:yVal>
            <c:numRef>
              <c:f>'Step 2mm'!$J$2:$J$401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4-C686-4682-AA1C-2AA24444A6B0}"/>
            </c:ext>
          </c:extLst>
        </c:ser>
        <c:ser>
          <c:idx val="11"/>
          <c:order val="5"/>
          <c:marker>
            <c:symbol val="none"/>
          </c:marker>
          <c:xVal>
            <c:numRef>
              <c:f>'Step 2mm'!$K$2:$K$401</c:f>
              <c:numCache>
                <c:formatCode>General</c:formatCode>
                <c:ptCount val="400"/>
                <c:pt idx="0">
                  <c:v>10.375</c:v>
                </c:pt>
                <c:pt idx="1">
                  <c:v>10.324999999999999</c:v>
                </c:pt>
                <c:pt idx="2">
                  <c:v>10.274999999999999</c:v>
                </c:pt>
                <c:pt idx="3">
                  <c:v>10.224999999999998</c:v>
                </c:pt>
                <c:pt idx="4">
                  <c:v>10.174999999999997</c:v>
                </c:pt>
                <c:pt idx="5">
                  <c:v>10.124999999999996</c:v>
                </c:pt>
                <c:pt idx="6">
                  <c:v>10.074999999999996</c:v>
                </c:pt>
                <c:pt idx="7">
                  <c:v>10.024999999999995</c:v>
                </c:pt>
                <c:pt idx="8">
                  <c:v>9.9749999999999943</c:v>
                </c:pt>
                <c:pt idx="9">
                  <c:v>9.9249999999999936</c:v>
                </c:pt>
                <c:pt idx="10">
                  <c:v>9.8749999999999929</c:v>
                </c:pt>
                <c:pt idx="11">
                  <c:v>9.8249999999999922</c:v>
                </c:pt>
                <c:pt idx="12">
                  <c:v>9.7749999999999915</c:v>
                </c:pt>
                <c:pt idx="13">
                  <c:v>9.7249999999999908</c:v>
                </c:pt>
                <c:pt idx="14">
                  <c:v>9.6749999999999901</c:v>
                </c:pt>
                <c:pt idx="15">
                  <c:v>9.6249999999999893</c:v>
                </c:pt>
                <c:pt idx="16">
                  <c:v>9.5749999999999886</c:v>
                </c:pt>
                <c:pt idx="17">
                  <c:v>9.5249999999999879</c:v>
                </c:pt>
                <c:pt idx="18">
                  <c:v>9.4749999999999872</c:v>
                </c:pt>
                <c:pt idx="19">
                  <c:v>9.4249999999999865</c:v>
                </c:pt>
                <c:pt idx="20">
                  <c:v>9.3749999999999858</c:v>
                </c:pt>
                <c:pt idx="21">
                  <c:v>9.3249999999999851</c:v>
                </c:pt>
                <c:pt idx="22">
                  <c:v>9.2749999999999844</c:v>
                </c:pt>
                <c:pt idx="23">
                  <c:v>9.2249999999999837</c:v>
                </c:pt>
                <c:pt idx="24">
                  <c:v>9.1749999999999829</c:v>
                </c:pt>
                <c:pt idx="25">
                  <c:v>9.1249999999999822</c:v>
                </c:pt>
                <c:pt idx="26">
                  <c:v>9.0749999999999815</c:v>
                </c:pt>
                <c:pt idx="27">
                  <c:v>9.0249999999999808</c:v>
                </c:pt>
                <c:pt idx="28">
                  <c:v>8.9749999999999801</c:v>
                </c:pt>
                <c:pt idx="29">
                  <c:v>8.9249999999999794</c:v>
                </c:pt>
                <c:pt idx="30">
                  <c:v>8.8749999999999787</c:v>
                </c:pt>
                <c:pt idx="31">
                  <c:v>8.824999999999978</c:v>
                </c:pt>
                <c:pt idx="32">
                  <c:v>8.7749999999999773</c:v>
                </c:pt>
                <c:pt idx="33">
                  <c:v>8.7249999999999766</c:v>
                </c:pt>
                <c:pt idx="34">
                  <c:v>8.6749999999999758</c:v>
                </c:pt>
                <c:pt idx="35">
                  <c:v>8.6249999999999751</c:v>
                </c:pt>
                <c:pt idx="36">
                  <c:v>8.5749999999999744</c:v>
                </c:pt>
                <c:pt idx="37">
                  <c:v>8.5249999999999737</c:v>
                </c:pt>
                <c:pt idx="38">
                  <c:v>8.474999999999973</c:v>
                </c:pt>
                <c:pt idx="39">
                  <c:v>8.4249999999999723</c:v>
                </c:pt>
                <c:pt idx="40">
                  <c:v>8.3749999999999716</c:v>
                </c:pt>
                <c:pt idx="41">
                  <c:v>8.3249999999999726</c:v>
                </c:pt>
                <c:pt idx="42">
                  <c:v>8.2749999999999719</c:v>
                </c:pt>
                <c:pt idx="43">
                  <c:v>8.224999999999973</c:v>
                </c:pt>
                <c:pt idx="44">
                  <c:v>8.1749999999999723</c:v>
                </c:pt>
                <c:pt idx="45">
                  <c:v>8.1249999999999734</c:v>
                </c:pt>
                <c:pt idx="46">
                  <c:v>8.0749999999999726</c:v>
                </c:pt>
                <c:pt idx="47">
                  <c:v>8.0249999999999737</c:v>
                </c:pt>
                <c:pt idx="48">
                  <c:v>7.9749999999999739</c:v>
                </c:pt>
                <c:pt idx="49">
                  <c:v>7.9249999999999741</c:v>
                </c:pt>
                <c:pt idx="50">
                  <c:v>7.8749999999999742</c:v>
                </c:pt>
                <c:pt idx="51">
                  <c:v>7.8249999999999744</c:v>
                </c:pt>
                <c:pt idx="52">
                  <c:v>7.7749999999999746</c:v>
                </c:pt>
                <c:pt idx="53">
                  <c:v>7.7249999999999748</c:v>
                </c:pt>
                <c:pt idx="54">
                  <c:v>7.674999999999975</c:v>
                </c:pt>
                <c:pt idx="55">
                  <c:v>7.6249999999999751</c:v>
                </c:pt>
                <c:pt idx="56">
                  <c:v>7.5749999999999753</c:v>
                </c:pt>
                <c:pt idx="57">
                  <c:v>7.5249999999999755</c:v>
                </c:pt>
                <c:pt idx="58">
                  <c:v>7.4749999999999757</c:v>
                </c:pt>
                <c:pt idx="59">
                  <c:v>7.4249999999999758</c:v>
                </c:pt>
                <c:pt idx="60">
                  <c:v>7.374999999999976</c:v>
                </c:pt>
                <c:pt idx="61">
                  <c:v>7.3249999999999762</c:v>
                </c:pt>
                <c:pt idx="62">
                  <c:v>7.2749999999999764</c:v>
                </c:pt>
                <c:pt idx="63">
                  <c:v>7.2249999999999766</c:v>
                </c:pt>
                <c:pt idx="64">
                  <c:v>7.1749999999999767</c:v>
                </c:pt>
                <c:pt idx="65">
                  <c:v>7.1249999999999769</c:v>
                </c:pt>
                <c:pt idx="66">
                  <c:v>7.0749999999999771</c:v>
                </c:pt>
                <c:pt idx="67">
                  <c:v>7.0249999999999773</c:v>
                </c:pt>
                <c:pt idx="68">
                  <c:v>6.9749999999999774</c:v>
                </c:pt>
                <c:pt idx="69">
                  <c:v>6.9249999999999776</c:v>
                </c:pt>
                <c:pt idx="70">
                  <c:v>6.8749999999999778</c:v>
                </c:pt>
                <c:pt idx="71">
                  <c:v>6.824999999999978</c:v>
                </c:pt>
                <c:pt idx="72">
                  <c:v>6.7749999999999782</c:v>
                </c:pt>
                <c:pt idx="73">
                  <c:v>6.7249999999999783</c:v>
                </c:pt>
                <c:pt idx="74">
                  <c:v>6.6749999999999785</c:v>
                </c:pt>
                <c:pt idx="75">
                  <c:v>6.6249999999999787</c:v>
                </c:pt>
                <c:pt idx="76">
                  <c:v>6.5749999999999789</c:v>
                </c:pt>
                <c:pt idx="77">
                  <c:v>6.524999999999979</c:v>
                </c:pt>
                <c:pt idx="78">
                  <c:v>6.4749999999999792</c:v>
                </c:pt>
                <c:pt idx="79">
                  <c:v>6.4249999999999794</c:v>
                </c:pt>
                <c:pt idx="80">
                  <c:v>6.3749999999999796</c:v>
                </c:pt>
                <c:pt idx="81">
                  <c:v>6.3249999999999797</c:v>
                </c:pt>
                <c:pt idx="82">
                  <c:v>6.2749999999999799</c:v>
                </c:pt>
                <c:pt idx="83">
                  <c:v>6.2249999999999801</c:v>
                </c:pt>
                <c:pt idx="84">
                  <c:v>6.1749999999999803</c:v>
                </c:pt>
                <c:pt idx="85">
                  <c:v>6.1249999999999805</c:v>
                </c:pt>
                <c:pt idx="86">
                  <c:v>6.0749999999999806</c:v>
                </c:pt>
                <c:pt idx="87">
                  <c:v>6.0249999999999808</c:v>
                </c:pt>
                <c:pt idx="88">
                  <c:v>5.974999999999981</c:v>
                </c:pt>
                <c:pt idx="89">
                  <c:v>5.9249999999999812</c:v>
                </c:pt>
                <c:pt idx="90">
                  <c:v>5.8749999999999813</c:v>
                </c:pt>
                <c:pt idx="91">
                  <c:v>5.8249999999999815</c:v>
                </c:pt>
                <c:pt idx="92">
                  <c:v>5.7749999999999817</c:v>
                </c:pt>
                <c:pt idx="93">
                  <c:v>5.7249999999999819</c:v>
                </c:pt>
                <c:pt idx="94">
                  <c:v>5.6749999999999821</c:v>
                </c:pt>
                <c:pt idx="95">
                  <c:v>5.6249999999999822</c:v>
                </c:pt>
                <c:pt idx="96">
                  <c:v>5.5749999999999824</c:v>
                </c:pt>
                <c:pt idx="97">
                  <c:v>5.5249999999999826</c:v>
                </c:pt>
                <c:pt idx="98">
                  <c:v>5.4749999999999828</c:v>
                </c:pt>
                <c:pt idx="99">
                  <c:v>5.4249999999999829</c:v>
                </c:pt>
                <c:pt idx="100">
                  <c:v>5.3749999999999831</c:v>
                </c:pt>
                <c:pt idx="101">
                  <c:v>5.3249999999999833</c:v>
                </c:pt>
                <c:pt idx="102">
                  <c:v>5.2749999999999835</c:v>
                </c:pt>
                <c:pt idx="103">
                  <c:v>5.2249999999999837</c:v>
                </c:pt>
                <c:pt idx="104">
                  <c:v>5.1749999999999838</c:v>
                </c:pt>
                <c:pt idx="105">
                  <c:v>5.124999999999984</c:v>
                </c:pt>
                <c:pt idx="106">
                  <c:v>5.0749999999999842</c:v>
                </c:pt>
                <c:pt idx="107">
                  <c:v>5.0249999999999844</c:v>
                </c:pt>
                <c:pt idx="108">
                  <c:v>4.9749999999999845</c:v>
                </c:pt>
                <c:pt idx="109">
                  <c:v>4.9249999999999847</c:v>
                </c:pt>
                <c:pt idx="110">
                  <c:v>4.8749999999999849</c:v>
                </c:pt>
                <c:pt idx="111">
                  <c:v>4.8249999999999851</c:v>
                </c:pt>
                <c:pt idx="112">
                  <c:v>4.7749999999999853</c:v>
                </c:pt>
                <c:pt idx="113">
                  <c:v>4.7249999999999854</c:v>
                </c:pt>
                <c:pt idx="114">
                  <c:v>4.6749999999999856</c:v>
                </c:pt>
                <c:pt idx="115">
                  <c:v>4.6249999999999858</c:v>
                </c:pt>
                <c:pt idx="116">
                  <c:v>4.574999999999986</c:v>
                </c:pt>
                <c:pt idx="117">
                  <c:v>4.5249999999999861</c:v>
                </c:pt>
                <c:pt idx="118">
                  <c:v>4.4749999999999863</c:v>
                </c:pt>
                <c:pt idx="119">
                  <c:v>4.4249999999999865</c:v>
                </c:pt>
                <c:pt idx="120">
                  <c:v>4.3749999999999867</c:v>
                </c:pt>
                <c:pt idx="121">
                  <c:v>4.3249999999999869</c:v>
                </c:pt>
                <c:pt idx="122">
                  <c:v>4.274999999999987</c:v>
                </c:pt>
                <c:pt idx="123">
                  <c:v>4.2249999999999872</c:v>
                </c:pt>
                <c:pt idx="124">
                  <c:v>4.1749999999999874</c:v>
                </c:pt>
                <c:pt idx="125">
                  <c:v>4.1249999999999876</c:v>
                </c:pt>
                <c:pt idx="126">
                  <c:v>4.0749999999999877</c:v>
                </c:pt>
                <c:pt idx="127">
                  <c:v>4.0249999999999879</c:v>
                </c:pt>
                <c:pt idx="128">
                  <c:v>3.9749999999999877</c:v>
                </c:pt>
                <c:pt idx="129">
                  <c:v>3.9249999999999878</c:v>
                </c:pt>
                <c:pt idx="130">
                  <c:v>3.874999999999988</c:v>
                </c:pt>
                <c:pt idx="131">
                  <c:v>3.8249999999999882</c:v>
                </c:pt>
                <c:pt idx="132">
                  <c:v>3.7749999999999884</c:v>
                </c:pt>
                <c:pt idx="133">
                  <c:v>3.7249999999999885</c:v>
                </c:pt>
                <c:pt idx="134">
                  <c:v>3.6749999999999887</c:v>
                </c:pt>
                <c:pt idx="135">
                  <c:v>3.6249999999999889</c:v>
                </c:pt>
                <c:pt idx="136">
                  <c:v>3.5749999999999891</c:v>
                </c:pt>
                <c:pt idx="137">
                  <c:v>3.5249999999999893</c:v>
                </c:pt>
                <c:pt idx="138">
                  <c:v>3.4749999999999894</c:v>
                </c:pt>
                <c:pt idx="139">
                  <c:v>3.4249999999999896</c:v>
                </c:pt>
                <c:pt idx="140">
                  <c:v>3.3749999999999898</c:v>
                </c:pt>
                <c:pt idx="141">
                  <c:v>3.32499999999999</c:v>
                </c:pt>
                <c:pt idx="142">
                  <c:v>3.2749999999999901</c:v>
                </c:pt>
                <c:pt idx="143">
                  <c:v>3.2249999999999903</c:v>
                </c:pt>
                <c:pt idx="144">
                  <c:v>3.1749999999999905</c:v>
                </c:pt>
                <c:pt idx="145">
                  <c:v>3.1249999999999907</c:v>
                </c:pt>
                <c:pt idx="146">
                  <c:v>3.0749999999999909</c:v>
                </c:pt>
                <c:pt idx="147">
                  <c:v>3.024999999999991</c:v>
                </c:pt>
                <c:pt idx="148">
                  <c:v>2.9749999999999912</c:v>
                </c:pt>
                <c:pt idx="149">
                  <c:v>2.9249999999999914</c:v>
                </c:pt>
                <c:pt idx="150">
                  <c:v>2.8749999999999916</c:v>
                </c:pt>
                <c:pt idx="151">
                  <c:v>2.8249999999999917</c:v>
                </c:pt>
                <c:pt idx="152">
                  <c:v>2.7749999999999919</c:v>
                </c:pt>
                <c:pt idx="153">
                  <c:v>2.7249999999999921</c:v>
                </c:pt>
                <c:pt idx="154">
                  <c:v>2.6749999999999923</c:v>
                </c:pt>
                <c:pt idx="155">
                  <c:v>2.6249999999999925</c:v>
                </c:pt>
                <c:pt idx="156">
                  <c:v>2.5749999999999926</c:v>
                </c:pt>
                <c:pt idx="157">
                  <c:v>2.5249999999999928</c:v>
                </c:pt>
                <c:pt idx="158">
                  <c:v>2.474999999999993</c:v>
                </c:pt>
                <c:pt idx="159">
                  <c:v>2.4249999999999932</c:v>
                </c:pt>
                <c:pt idx="160">
                  <c:v>2.3749999999999933</c:v>
                </c:pt>
                <c:pt idx="161">
                  <c:v>2.3249999999999931</c:v>
                </c:pt>
                <c:pt idx="162">
                  <c:v>2.2749999999999932</c:v>
                </c:pt>
                <c:pt idx="163">
                  <c:v>2.224999999999993</c:v>
                </c:pt>
                <c:pt idx="164">
                  <c:v>2.1749999999999932</c:v>
                </c:pt>
                <c:pt idx="165">
                  <c:v>2.1249999999999929</c:v>
                </c:pt>
                <c:pt idx="166">
                  <c:v>2.0749999999999931</c:v>
                </c:pt>
                <c:pt idx="167">
                  <c:v>2.0249999999999928</c:v>
                </c:pt>
                <c:pt idx="168">
                  <c:v>1.974999999999993</c:v>
                </c:pt>
                <c:pt idx="169">
                  <c:v>1.9249999999999927</c:v>
                </c:pt>
                <c:pt idx="170">
                  <c:v>1.8749999999999929</c:v>
                </c:pt>
                <c:pt idx="171">
                  <c:v>1.8249999999999926</c:v>
                </c:pt>
                <c:pt idx="172">
                  <c:v>1.7749999999999928</c:v>
                </c:pt>
                <c:pt idx="173">
                  <c:v>1.7249999999999925</c:v>
                </c:pt>
                <c:pt idx="174">
                  <c:v>1.6749999999999927</c:v>
                </c:pt>
                <c:pt idx="175">
                  <c:v>1.6249999999999925</c:v>
                </c:pt>
                <c:pt idx="176">
                  <c:v>1.5749999999999926</c:v>
                </c:pt>
                <c:pt idx="177">
                  <c:v>1.5249999999999924</c:v>
                </c:pt>
                <c:pt idx="178">
                  <c:v>1.4749999999999925</c:v>
                </c:pt>
                <c:pt idx="179">
                  <c:v>1.4249999999999923</c:v>
                </c:pt>
                <c:pt idx="180">
                  <c:v>1.3749999999999925</c:v>
                </c:pt>
                <c:pt idx="181">
                  <c:v>1.3249999999999922</c:v>
                </c:pt>
                <c:pt idx="182">
                  <c:v>1.2749999999999924</c:v>
                </c:pt>
                <c:pt idx="183">
                  <c:v>1.2249999999999921</c:v>
                </c:pt>
                <c:pt idx="184">
                  <c:v>1.1749999999999923</c:v>
                </c:pt>
                <c:pt idx="185">
                  <c:v>1.124999999999992</c:v>
                </c:pt>
                <c:pt idx="186">
                  <c:v>1.0749999999999922</c:v>
                </c:pt>
                <c:pt idx="187">
                  <c:v>1.0249999999999919</c:v>
                </c:pt>
                <c:pt idx="188">
                  <c:v>0.97499999999999198</c:v>
                </c:pt>
                <c:pt idx="189">
                  <c:v>0.92499999999999194</c:v>
                </c:pt>
                <c:pt idx="190">
                  <c:v>0.87499999999999201</c:v>
                </c:pt>
                <c:pt idx="191">
                  <c:v>0.82499999999999196</c:v>
                </c:pt>
                <c:pt idx="192">
                  <c:v>0.77499999999999192</c:v>
                </c:pt>
                <c:pt idx="193">
                  <c:v>0.72499999999999198</c:v>
                </c:pt>
                <c:pt idx="194">
                  <c:v>0.67499999999999205</c:v>
                </c:pt>
                <c:pt idx="195">
                  <c:v>0.62499999999999201</c:v>
                </c:pt>
                <c:pt idx="196">
                  <c:v>0.57499999999999196</c:v>
                </c:pt>
                <c:pt idx="197">
                  <c:v>0.52499999999999203</c:v>
                </c:pt>
                <c:pt idx="198">
                  <c:v>0.47499999999999198</c:v>
                </c:pt>
                <c:pt idx="199">
                  <c:v>0.424999999999992</c:v>
                </c:pt>
                <c:pt idx="200">
                  <c:v>0.37499999999999201</c:v>
                </c:pt>
                <c:pt idx="201">
                  <c:v>0.32499999999999202</c:v>
                </c:pt>
                <c:pt idx="202">
                  <c:v>0.27499999999999203</c:v>
                </c:pt>
                <c:pt idx="203">
                  <c:v>0.22499999999999198</c:v>
                </c:pt>
                <c:pt idx="204">
                  <c:v>0.174999999999992</c:v>
                </c:pt>
                <c:pt idx="205">
                  <c:v>0.12499999999999201</c:v>
                </c:pt>
                <c:pt idx="206">
                  <c:v>7.4999999999992017E-2</c:v>
                </c:pt>
                <c:pt idx="207">
                  <c:v>2.4999999999992029E-2</c:v>
                </c:pt>
                <c:pt idx="208">
                  <c:v>-2.500000000000796E-2</c:v>
                </c:pt>
                <c:pt idx="209">
                  <c:v>-7.5000000000007949E-2</c:v>
                </c:pt>
                <c:pt idx="210">
                  <c:v>-0.12500000000000799</c:v>
                </c:pt>
                <c:pt idx="211">
                  <c:v>-0.17500000000000804</c:v>
                </c:pt>
                <c:pt idx="212">
                  <c:v>-0.22500000000000808</c:v>
                </c:pt>
                <c:pt idx="213">
                  <c:v>-0.27500000000000813</c:v>
                </c:pt>
                <c:pt idx="214">
                  <c:v>-0.32500000000000817</c:v>
                </c:pt>
                <c:pt idx="215">
                  <c:v>-0.37500000000000822</c:v>
                </c:pt>
                <c:pt idx="216">
                  <c:v>-0.42500000000000826</c:v>
                </c:pt>
                <c:pt idx="217">
                  <c:v>-0.4750000000000083</c:v>
                </c:pt>
                <c:pt idx="218">
                  <c:v>-0.52500000000000835</c:v>
                </c:pt>
                <c:pt idx="219">
                  <c:v>-0.57500000000000839</c:v>
                </c:pt>
                <c:pt idx="220">
                  <c:v>-0.62500000000000833</c:v>
                </c:pt>
                <c:pt idx="221">
                  <c:v>-0.67500000000000837</c:v>
                </c:pt>
                <c:pt idx="222">
                  <c:v>-0.72500000000000842</c:v>
                </c:pt>
                <c:pt idx="223">
                  <c:v>-0.77500000000000846</c:v>
                </c:pt>
                <c:pt idx="224">
                  <c:v>-0.8250000000000085</c:v>
                </c:pt>
                <c:pt idx="225">
                  <c:v>-0.87500000000000855</c:v>
                </c:pt>
                <c:pt idx="226">
                  <c:v>-0.92500000000000859</c:v>
                </c:pt>
                <c:pt idx="227">
                  <c:v>-0.97500000000000864</c:v>
                </c:pt>
                <c:pt idx="228">
                  <c:v>-1.0250000000000088</c:v>
                </c:pt>
                <c:pt idx="229">
                  <c:v>-1.0750000000000086</c:v>
                </c:pt>
                <c:pt idx="230">
                  <c:v>-1.1250000000000089</c:v>
                </c:pt>
                <c:pt idx="231">
                  <c:v>-1.1750000000000087</c:v>
                </c:pt>
                <c:pt idx="232">
                  <c:v>-1.225000000000009</c:v>
                </c:pt>
                <c:pt idx="233">
                  <c:v>-1.2750000000000088</c:v>
                </c:pt>
                <c:pt idx="234">
                  <c:v>-1.3250000000000091</c:v>
                </c:pt>
                <c:pt idx="235">
                  <c:v>-1.3750000000000089</c:v>
                </c:pt>
                <c:pt idx="236">
                  <c:v>-1.4250000000000091</c:v>
                </c:pt>
                <c:pt idx="237">
                  <c:v>-1.475000000000009</c:v>
                </c:pt>
                <c:pt idx="238">
                  <c:v>-1.5250000000000092</c:v>
                </c:pt>
                <c:pt idx="239">
                  <c:v>-1.5750000000000091</c:v>
                </c:pt>
                <c:pt idx="240">
                  <c:v>-1.6250000000000093</c:v>
                </c:pt>
                <c:pt idx="241">
                  <c:v>-1.6750000000000091</c:v>
                </c:pt>
                <c:pt idx="242">
                  <c:v>-1.725000000000009</c:v>
                </c:pt>
                <c:pt idx="243">
                  <c:v>-1.7750000000000088</c:v>
                </c:pt>
                <c:pt idx="244">
                  <c:v>-1.8250000000000086</c:v>
                </c:pt>
                <c:pt idx="245">
                  <c:v>-1.8750000000000084</c:v>
                </c:pt>
                <c:pt idx="246">
                  <c:v>-1.9250000000000083</c:v>
                </c:pt>
                <c:pt idx="247">
                  <c:v>-1.9750000000000081</c:v>
                </c:pt>
                <c:pt idx="248">
                  <c:v>-2.0250000000000079</c:v>
                </c:pt>
                <c:pt idx="249">
                  <c:v>-2.0750000000000077</c:v>
                </c:pt>
                <c:pt idx="250">
                  <c:v>-2.1250000000000075</c:v>
                </c:pt>
                <c:pt idx="251">
                  <c:v>-2.1750000000000074</c:v>
                </c:pt>
                <c:pt idx="252">
                  <c:v>-2.2250000000000072</c:v>
                </c:pt>
                <c:pt idx="253">
                  <c:v>-2.275000000000007</c:v>
                </c:pt>
                <c:pt idx="254">
                  <c:v>-2.3250000000000068</c:v>
                </c:pt>
                <c:pt idx="255">
                  <c:v>-2.3750000000000067</c:v>
                </c:pt>
                <c:pt idx="256">
                  <c:v>-2.4250000000000065</c:v>
                </c:pt>
                <c:pt idx="257">
                  <c:v>-2.4750000000000063</c:v>
                </c:pt>
                <c:pt idx="258">
                  <c:v>-2.5250000000000061</c:v>
                </c:pt>
                <c:pt idx="259">
                  <c:v>-2.575000000000006</c:v>
                </c:pt>
                <c:pt idx="260">
                  <c:v>-2.6250000000000058</c:v>
                </c:pt>
                <c:pt idx="261">
                  <c:v>-2.6750000000000056</c:v>
                </c:pt>
                <c:pt idx="262">
                  <c:v>-2.7250000000000054</c:v>
                </c:pt>
                <c:pt idx="263">
                  <c:v>-2.7750000000000052</c:v>
                </c:pt>
                <c:pt idx="264">
                  <c:v>-2.8250000000000051</c:v>
                </c:pt>
                <c:pt idx="265">
                  <c:v>-2.8750000000000049</c:v>
                </c:pt>
                <c:pt idx="266">
                  <c:v>-2.9250000000000047</c:v>
                </c:pt>
                <c:pt idx="267">
                  <c:v>-2.9750000000000045</c:v>
                </c:pt>
                <c:pt idx="268">
                  <c:v>-3.0250000000000044</c:v>
                </c:pt>
                <c:pt idx="269">
                  <c:v>-3.0750000000000042</c:v>
                </c:pt>
                <c:pt idx="270">
                  <c:v>-3.125000000000004</c:v>
                </c:pt>
                <c:pt idx="271">
                  <c:v>-3.1750000000000038</c:v>
                </c:pt>
                <c:pt idx="272">
                  <c:v>-3.2250000000000036</c:v>
                </c:pt>
                <c:pt idx="273">
                  <c:v>-3.2750000000000035</c:v>
                </c:pt>
                <c:pt idx="274">
                  <c:v>-3.3250000000000033</c:v>
                </c:pt>
                <c:pt idx="275">
                  <c:v>-3.3750000000000031</c:v>
                </c:pt>
                <c:pt idx="276">
                  <c:v>-3.4250000000000029</c:v>
                </c:pt>
                <c:pt idx="277">
                  <c:v>-3.4750000000000028</c:v>
                </c:pt>
                <c:pt idx="278">
                  <c:v>-3.5250000000000026</c:v>
                </c:pt>
                <c:pt idx="279">
                  <c:v>-3.5750000000000024</c:v>
                </c:pt>
                <c:pt idx="280">
                  <c:v>-3.6250000000000022</c:v>
                </c:pt>
                <c:pt idx="281">
                  <c:v>-3.675000000000002</c:v>
                </c:pt>
                <c:pt idx="282">
                  <c:v>-3.7250000000000019</c:v>
                </c:pt>
                <c:pt idx="283">
                  <c:v>-3.7750000000000017</c:v>
                </c:pt>
                <c:pt idx="284">
                  <c:v>-3.8250000000000015</c:v>
                </c:pt>
                <c:pt idx="285">
                  <c:v>-3.8750000000000013</c:v>
                </c:pt>
                <c:pt idx="286">
                  <c:v>-3.9250000000000012</c:v>
                </c:pt>
                <c:pt idx="287">
                  <c:v>-3.975000000000001</c:v>
                </c:pt>
                <c:pt idx="288">
                  <c:v>-4.0250000000000004</c:v>
                </c:pt>
                <c:pt idx="289">
                  <c:v>-4.0750000000000002</c:v>
                </c:pt>
                <c:pt idx="290">
                  <c:v>-4.125</c:v>
                </c:pt>
                <c:pt idx="291">
                  <c:v>-4.1749999999999998</c:v>
                </c:pt>
                <c:pt idx="292">
                  <c:v>-4.2249999999999996</c:v>
                </c:pt>
                <c:pt idx="293">
                  <c:v>-4.2749999999999995</c:v>
                </c:pt>
                <c:pt idx="294">
                  <c:v>-4.3249999999999993</c:v>
                </c:pt>
                <c:pt idx="295">
                  <c:v>-4.3749999999999991</c:v>
                </c:pt>
                <c:pt idx="296">
                  <c:v>-4.4249999999999989</c:v>
                </c:pt>
                <c:pt idx="297">
                  <c:v>-4.4749999999999988</c:v>
                </c:pt>
                <c:pt idx="298">
                  <c:v>-4.5249999999999986</c:v>
                </c:pt>
                <c:pt idx="299">
                  <c:v>-4.5749999999999984</c:v>
                </c:pt>
                <c:pt idx="300">
                  <c:v>-4.6249999999999982</c:v>
                </c:pt>
                <c:pt idx="301">
                  <c:v>-4.674999999999998</c:v>
                </c:pt>
                <c:pt idx="302">
                  <c:v>-4.7249999999999979</c:v>
                </c:pt>
                <c:pt idx="303">
                  <c:v>-4.7749999999999977</c:v>
                </c:pt>
                <c:pt idx="304">
                  <c:v>-4.8249999999999975</c:v>
                </c:pt>
                <c:pt idx="305">
                  <c:v>-4.8749999999999973</c:v>
                </c:pt>
                <c:pt idx="306">
                  <c:v>-4.9249999999999972</c:v>
                </c:pt>
                <c:pt idx="307">
                  <c:v>-4.974999999999997</c:v>
                </c:pt>
                <c:pt idx="308">
                  <c:v>-5.0249999999999968</c:v>
                </c:pt>
                <c:pt idx="309">
                  <c:v>-5.0749999999999966</c:v>
                </c:pt>
                <c:pt idx="310">
                  <c:v>-5.1249999999999964</c:v>
                </c:pt>
                <c:pt idx="311">
                  <c:v>-5.1749999999999963</c:v>
                </c:pt>
                <c:pt idx="312">
                  <c:v>-5.2249999999999961</c:v>
                </c:pt>
                <c:pt idx="313">
                  <c:v>-5.2749999999999959</c:v>
                </c:pt>
                <c:pt idx="314">
                  <c:v>-5.3249999999999957</c:v>
                </c:pt>
                <c:pt idx="315">
                  <c:v>-5.3749999999999956</c:v>
                </c:pt>
                <c:pt idx="316">
                  <c:v>-5.4249999999999954</c:v>
                </c:pt>
                <c:pt idx="317">
                  <c:v>-5.4749999999999952</c:v>
                </c:pt>
                <c:pt idx="318">
                  <c:v>-5.524999999999995</c:v>
                </c:pt>
                <c:pt idx="319">
                  <c:v>-5.5749999999999948</c:v>
                </c:pt>
                <c:pt idx="320">
                  <c:v>-5.6249999999999947</c:v>
                </c:pt>
                <c:pt idx="321">
                  <c:v>-5.6749999999999945</c:v>
                </c:pt>
                <c:pt idx="322">
                  <c:v>-5.7249999999999943</c:v>
                </c:pt>
                <c:pt idx="323">
                  <c:v>-5.7749999999999941</c:v>
                </c:pt>
                <c:pt idx="324">
                  <c:v>-5.824999999999994</c:v>
                </c:pt>
                <c:pt idx="325">
                  <c:v>-5.8749999999999938</c:v>
                </c:pt>
                <c:pt idx="326">
                  <c:v>-5.9249999999999936</c:v>
                </c:pt>
                <c:pt idx="327">
                  <c:v>-5.9749999999999934</c:v>
                </c:pt>
                <c:pt idx="328">
                  <c:v>-6.0249999999999932</c:v>
                </c:pt>
                <c:pt idx="329">
                  <c:v>-6.0749999999999931</c:v>
                </c:pt>
                <c:pt idx="330">
                  <c:v>-6.1249999999999929</c:v>
                </c:pt>
                <c:pt idx="331">
                  <c:v>-6.1749999999999927</c:v>
                </c:pt>
                <c:pt idx="332">
                  <c:v>-6.2249999999999925</c:v>
                </c:pt>
                <c:pt idx="333">
                  <c:v>-6.2749999999999924</c:v>
                </c:pt>
                <c:pt idx="334">
                  <c:v>-6.3249999999999922</c:v>
                </c:pt>
                <c:pt idx="335">
                  <c:v>-6.374999999999992</c:v>
                </c:pt>
                <c:pt idx="336">
                  <c:v>-6.4249999999999918</c:v>
                </c:pt>
                <c:pt idx="337">
                  <c:v>-6.4749999999999917</c:v>
                </c:pt>
                <c:pt idx="338">
                  <c:v>-6.5249999999999915</c:v>
                </c:pt>
                <c:pt idx="339">
                  <c:v>-6.5749999999999913</c:v>
                </c:pt>
                <c:pt idx="340">
                  <c:v>-6.6249999999999911</c:v>
                </c:pt>
                <c:pt idx="341">
                  <c:v>-6.6749999999999909</c:v>
                </c:pt>
                <c:pt idx="342">
                  <c:v>-6.7249999999999908</c:v>
                </c:pt>
                <c:pt idx="343">
                  <c:v>-6.7749999999999906</c:v>
                </c:pt>
                <c:pt idx="344">
                  <c:v>-6.8249999999999904</c:v>
                </c:pt>
                <c:pt idx="345">
                  <c:v>-6.8749999999999902</c:v>
                </c:pt>
                <c:pt idx="346">
                  <c:v>-6.9249999999999901</c:v>
                </c:pt>
                <c:pt idx="347">
                  <c:v>-6.9749999999999899</c:v>
                </c:pt>
                <c:pt idx="348">
                  <c:v>-7.0249999999999897</c:v>
                </c:pt>
                <c:pt idx="349">
                  <c:v>-7.0749999999999895</c:v>
                </c:pt>
                <c:pt idx="350">
                  <c:v>-7.1249999999999893</c:v>
                </c:pt>
                <c:pt idx="351">
                  <c:v>-7.1749999999999892</c:v>
                </c:pt>
                <c:pt idx="352">
                  <c:v>-7.224999999999989</c:v>
                </c:pt>
                <c:pt idx="353">
                  <c:v>-7.2749999999999888</c:v>
                </c:pt>
                <c:pt idx="354">
                  <c:v>-7.3249999999999886</c:v>
                </c:pt>
                <c:pt idx="355">
                  <c:v>-7.3749999999999885</c:v>
                </c:pt>
                <c:pt idx="356">
                  <c:v>-7.4249999999999883</c:v>
                </c:pt>
                <c:pt idx="357">
                  <c:v>-7.4749999999999881</c:v>
                </c:pt>
                <c:pt idx="358">
                  <c:v>-7.5249999999999879</c:v>
                </c:pt>
                <c:pt idx="359">
                  <c:v>-7.5749999999999877</c:v>
                </c:pt>
                <c:pt idx="360">
                  <c:v>-7.6249999999999876</c:v>
                </c:pt>
                <c:pt idx="361">
                  <c:v>-7.6749999999999883</c:v>
                </c:pt>
                <c:pt idx="362">
                  <c:v>-7.724999999999989</c:v>
                </c:pt>
                <c:pt idx="363">
                  <c:v>-7.7749999999999897</c:v>
                </c:pt>
                <c:pt idx="364">
                  <c:v>-7.8249999999999904</c:v>
                </c:pt>
                <c:pt idx="365">
                  <c:v>-7.8749999999999911</c:v>
                </c:pt>
                <c:pt idx="366">
                  <c:v>-7.9249999999999918</c:v>
                </c:pt>
                <c:pt idx="367">
                  <c:v>-7.9749999999999925</c:v>
                </c:pt>
                <c:pt idx="368">
                  <c:v>-8.0249999999999932</c:v>
                </c:pt>
                <c:pt idx="369">
                  <c:v>-8.074999999999994</c:v>
                </c:pt>
                <c:pt idx="370">
                  <c:v>-8.1249999999999947</c:v>
                </c:pt>
                <c:pt idx="371">
                  <c:v>-8.1749999999999954</c:v>
                </c:pt>
                <c:pt idx="372">
                  <c:v>-8.2249999999999961</c:v>
                </c:pt>
                <c:pt idx="373">
                  <c:v>-8.2749999999999968</c:v>
                </c:pt>
                <c:pt idx="374">
                  <c:v>-8.3249999999999975</c:v>
                </c:pt>
                <c:pt idx="375">
                  <c:v>-8.3749999999999982</c:v>
                </c:pt>
                <c:pt idx="376">
                  <c:v>-8.4249999999999989</c:v>
                </c:pt>
                <c:pt idx="377">
                  <c:v>-8.4749999999999996</c:v>
                </c:pt>
                <c:pt idx="378">
                  <c:v>-8.5250000000000004</c:v>
                </c:pt>
                <c:pt idx="379">
                  <c:v>-8.5750000000000011</c:v>
                </c:pt>
                <c:pt idx="380">
                  <c:v>-8.6250000000000018</c:v>
                </c:pt>
                <c:pt idx="381">
                  <c:v>-8.6750000000000025</c:v>
                </c:pt>
                <c:pt idx="382">
                  <c:v>-8.7250000000000032</c:v>
                </c:pt>
                <c:pt idx="383">
                  <c:v>-8.7750000000000039</c:v>
                </c:pt>
                <c:pt idx="384">
                  <c:v>-8.8250000000000046</c:v>
                </c:pt>
                <c:pt idx="385">
                  <c:v>-8.8750000000000053</c:v>
                </c:pt>
                <c:pt idx="386">
                  <c:v>-8.925000000000006</c:v>
                </c:pt>
                <c:pt idx="387">
                  <c:v>-8.9750000000000068</c:v>
                </c:pt>
                <c:pt idx="388">
                  <c:v>-9.0250000000000075</c:v>
                </c:pt>
                <c:pt idx="389">
                  <c:v>-9.0750000000000082</c:v>
                </c:pt>
                <c:pt idx="390">
                  <c:v>-9.1250000000000089</c:v>
                </c:pt>
                <c:pt idx="391">
                  <c:v>-9.1750000000000096</c:v>
                </c:pt>
                <c:pt idx="392">
                  <c:v>-9.2250000000000103</c:v>
                </c:pt>
                <c:pt idx="393">
                  <c:v>-9.275000000000011</c:v>
                </c:pt>
                <c:pt idx="394">
                  <c:v>-9.3250000000000117</c:v>
                </c:pt>
                <c:pt idx="395">
                  <c:v>-9.3750000000000124</c:v>
                </c:pt>
                <c:pt idx="396">
                  <c:v>-9.4250000000000131</c:v>
                </c:pt>
                <c:pt idx="397">
                  <c:v>-9.4750000000000139</c:v>
                </c:pt>
                <c:pt idx="398">
                  <c:v>-9.5250000000000146</c:v>
                </c:pt>
                <c:pt idx="399">
                  <c:v>-9.5750000000000153</c:v>
                </c:pt>
              </c:numCache>
            </c:numRef>
          </c:xVal>
          <c:yVal>
            <c:numRef>
              <c:f>'Step 2mm'!$L$2:$L$401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5-C686-4682-AA1C-2AA24444A6B0}"/>
            </c:ext>
          </c:extLst>
        </c:ser>
        <c:ser>
          <c:idx val="0"/>
          <c:order val="6"/>
          <c:spPr>
            <a:ln w="19050" cap="rnd">
              <a:solidFill>
                <a:schemeClr val="accent1"/>
              </a:solidFill>
              <a:round/>
            </a:ln>
            <a:effectLst/>
          </c:spPr>
          <c:marker>
            <c:symbol val="none"/>
          </c:marker>
          <c:xVal>
            <c:numRef>
              <c:f>'Step 2mm'!$A$2:$A$401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2mm'!$B$2:$B$401</c:f>
              <c:numCache>
                <c:formatCode>0.00E+00</c:formatCode>
                <c:ptCount val="400"/>
                <c:pt idx="0">
                  <c:v>1.6327065719999999E-9</c:v>
                </c:pt>
                <c:pt idx="1">
                  <c:v>1.884768615E-9</c:v>
                </c:pt>
                <c:pt idx="2">
                  <c:v>2.196479566E-9</c:v>
                </c:pt>
                <c:pt idx="3">
                  <c:v>1.84327163E-9</c:v>
                </c:pt>
                <c:pt idx="4">
                  <c:v>1.845646835E-9</c:v>
                </c:pt>
                <c:pt idx="5">
                  <c:v>1.790843803E-9</c:v>
                </c:pt>
                <c:pt idx="6">
                  <c:v>1.8868538490000002E-9</c:v>
                </c:pt>
                <c:pt idx="7">
                  <c:v>2.0198373499999999E-9</c:v>
                </c:pt>
                <c:pt idx="8">
                  <c:v>1.7188664630000001E-9</c:v>
                </c:pt>
                <c:pt idx="9">
                  <c:v>2.1998409950000001E-9</c:v>
                </c:pt>
                <c:pt idx="10">
                  <c:v>1.6940527340000001E-9</c:v>
                </c:pt>
                <c:pt idx="11">
                  <c:v>1.854082932E-9</c:v>
                </c:pt>
                <c:pt idx="12">
                  <c:v>1.7177778120000001E-9</c:v>
                </c:pt>
                <c:pt idx="13">
                  <c:v>1.8654885900000001E-9</c:v>
                </c:pt>
                <c:pt idx="14">
                  <c:v>1.9561445899999998E-9</c:v>
                </c:pt>
                <c:pt idx="15">
                  <c:v>2.8430136870000002E-9</c:v>
                </c:pt>
                <c:pt idx="16">
                  <c:v>1.864771483E-9</c:v>
                </c:pt>
                <c:pt idx="17">
                  <c:v>2.0096166959999999E-9</c:v>
                </c:pt>
                <c:pt idx="18">
                  <c:v>2.1762103739999998E-9</c:v>
                </c:pt>
                <c:pt idx="19">
                  <c:v>2.2537150480000001E-9</c:v>
                </c:pt>
                <c:pt idx="20">
                  <c:v>2.33713572E-9</c:v>
                </c:pt>
                <c:pt idx="21">
                  <c:v>1.9621552049999998E-9</c:v>
                </c:pt>
                <c:pt idx="22">
                  <c:v>2.5177518789999999E-9</c:v>
                </c:pt>
                <c:pt idx="23">
                  <c:v>2.273187541E-9</c:v>
                </c:pt>
                <c:pt idx="24">
                  <c:v>2.2346085109999999E-9</c:v>
                </c:pt>
                <c:pt idx="25">
                  <c:v>2.1696864520000002E-9</c:v>
                </c:pt>
                <c:pt idx="26">
                  <c:v>2.2684042130000001E-9</c:v>
                </c:pt>
                <c:pt idx="27">
                  <c:v>2.234537192E-9</c:v>
                </c:pt>
                <c:pt idx="28">
                  <c:v>2.2743613450000001E-9</c:v>
                </c:pt>
                <c:pt idx="29">
                  <c:v>2.3831556039999999E-9</c:v>
                </c:pt>
                <c:pt idx="30">
                  <c:v>2.251365253E-9</c:v>
                </c:pt>
                <c:pt idx="31">
                  <c:v>2.4923582179999999E-9</c:v>
                </c:pt>
                <c:pt idx="32">
                  <c:v>2.7878512310000001E-9</c:v>
                </c:pt>
                <c:pt idx="33">
                  <c:v>2.9478067440000001E-9</c:v>
                </c:pt>
                <c:pt idx="34">
                  <c:v>2.902824764E-9</c:v>
                </c:pt>
                <c:pt idx="35">
                  <c:v>2.5797573279999998E-9</c:v>
                </c:pt>
                <c:pt idx="36">
                  <c:v>2.2535300690000001E-9</c:v>
                </c:pt>
                <c:pt idx="37">
                  <c:v>2.404834026E-9</c:v>
                </c:pt>
                <c:pt idx="38">
                  <c:v>2.80021682E-9</c:v>
                </c:pt>
                <c:pt idx="39">
                  <c:v>2.4322780129999999E-9</c:v>
                </c:pt>
                <c:pt idx="40">
                  <c:v>3.597716054E-9</c:v>
                </c:pt>
                <c:pt idx="41">
                  <c:v>2.7011799799999999E-9</c:v>
                </c:pt>
                <c:pt idx="42">
                  <c:v>2.6100634940000002E-9</c:v>
                </c:pt>
                <c:pt idx="43">
                  <c:v>2.696807994E-9</c:v>
                </c:pt>
                <c:pt idx="44">
                  <c:v>3.143775204E-9</c:v>
                </c:pt>
                <c:pt idx="45">
                  <c:v>2.9639159630000001E-9</c:v>
                </c:pt>
                <c:pt idx="46">
                  <c:v>3.4131382279999999E-9</c:v>
                </c:pt>
                <c:pt idx="47">
                  <c:v>3.1309621959999998E-9</c:v>
                </c:pt>
                <c:pt idx="48">
                  <c:v>3.4804812320000002E-9</c:v>
                </c:pt>
                <c:pt idx="49">
                  <c:v>3.4191452809999999E-9</c:v>
                </c:pt>
                <c:pt idx="50">
                  <c:v>2.9870645170000001E-9</c:v>
                </c:pt>
                <c:pt idx="51">
                  <c:v>3.3133731740000001E-9</c:v>
                </c:pt>
                <c:pt idx="52">
                  <c:v>3.5157839700000001E-9</c:v>
                </c:pt>
                <c:pt idx="53">
                  <c:v>3.249218536E-9</c:v>
                </c:pt>
                <c:pt idx="54">
                  <c:v>3.2145352369999998E-9</c:v>
                </c:pt>
                <c:pt idx="55">
                  <c:v>4.2035951400000001E-9</c:v>
                </c:pt>
                <c:pt idx="56">
                  <c:v>3.6981132939999999E-9</c:v>
                </c:pt>
                <c:pt idx="57">
                  <c:v>4.1648310079999998E-9</c:v>
                </c:pt>
                <c:pt idx="58">
                  <c:v>4.4738221169999997E-9</c:v>
                </c:pt>
                <c:pt idx="59">
                  <c:v>4.7005670349999997E-9</c:v>
                </c:pt>
                <c:pt idx="60">
                  <c:v>4.1000356039999999E-9</c:v>
                </c:pt>
                <c:pt idx="61">
                  <c:v>4.460363179E-9</c:v>
                </c:pt>
                <c:pt idx="62">
                  <c:v>4.4764798499999998E-9</c:v>
                </c:pt>
                <c:pt idx="63">
                  <c:v>4.4705947040000004E-9</c:v>
                </c:pt>
                <c:pt idx="64">
                  <c:v>4.8035027389999999E-9</c:v>
                </c:pt>
                <c:pt idx="65">
                  <c:v>4.4686893119999997E-9</c:v>
                </c:pt>
                <c:pt idx="66">
                  <c:v>5.0249053410000002E-9</c:v>
                </c:pt>
                <c:pt idx="67">
                  <c:v>4.7669203419999997E-9</c:v>
                </c:pt>
                <c:pt idx="68">
                  <c:v>5.613965148E-9</c:v>
                </c:pt>
                <c:pt idx="69">
                  <c:v>5.2034451180000001E-9</c:v>
                </c:pt>
                <c:pt idx="70">
                  <c:v>4.6880851280000002E-9</c:v>
                </c:pt>
                <c:pt idx="71">
                  <c:v>5.0039881730000002E-9</c:v>
                </c:pt>
                <c:pt idx="72">
                  <c:v>5.6570797540000002E-9</c:v>
                </c:pt>
                <c:pt idx="73">
                  <c:v>6.2518220489999997E-9</c:v>
                </c:pt>
                <c:pt idx="74">
                  <c:v>6.1389975109999996E-9</c:v>
                </c:pt>
                <c:pt idx="75">
                  <c:v>5.8327312669999996E-9</c:v>
                </c:pt>
                <c:pt idx="76">
                  <c:v>5.8931331849999999E-9</c:v>
                </c:pt>
                <c:pt idx="77">
                  <c:v>6.9912812860000003E-9</c:v>
                </c:pt>
                <c:pt idx="78">
                  <c:v>6.1797634370000002E-9</c:v>
                </c:pt>
                <c:pt idx="79">
                  <c:v>6.4291005420000003E-9</c:v>
                </c:pt>
                <c:pt idx="80">
                  <c:v>6.2958786329999999E-9</c:v>
                </c:pt>
                <c:pt idx="81">
                  <c:v>7.8501014059999993E-9</c:v>
                </c:pt>
                <c:pt idx="82">
                  <c:v>7.7841157760000007E-9</c:v>
                </c:pt>
                <c:pt idx="83">
                  <c:v>7.2856741450000003E-9</c:v>
                </c:pt>
                <c:pt idx="84">
                  <c:v>8.0662027100000008E-9</c:v>
                </c:pt>
                <c:pt idx="85">
                  <c:v>8.7362773409999998E-9</c:v>
                </c:pt>
                <c:pt idx="86">
                  <c:v>8.1558656709999996E-9</c:v>
                </c:pt>
                <c:pt idx="87">
                  <c:v>9.4196658299999998E-9</c:v>
                </c:pt>
                <c:pt idx="88">
                  <c:v>8.6768851910000007E-9</c:v>
                </c:pt>
                <c:pt idx="89">
                  <c:v>9.9218467819999992E-9</c:v>
                </c:pt>
                <c:pt idx="90">
                  <c:v>9.1815147439999999E-9</c:v>
                </c:pt>
                <c:pt idx="91">
                  <c:v>1.0327358779999999E-8</c:v>
                </c:pt>
                <c:pt idx="92">
                  <c:v>1.036735509E-8</c:v>
                </c:pt>
                <c:pt idx="93">
                  <c:v>1.1775388730000001E-8</c:v>
                </c:pt>
                <c:pt idx="94">
                  <c:v>1.106654284E-8</c:v>
                </c:pt>
                <c:pt idx="95">
                  <c:v>1.0654862499999999E-8</c:v>
                </c:pt>
                <c:pt idx="96">
                  <c:v>1.112410322E-8</c:v>
                </c:pt>
                <c:pt idx="97">
                  <c:v>1.2390861879999999E-8</c:v>
                </c:pt>
                <c:pt idx="98">
                  <c:v>1.301297768E-8</c:v>
                </c:pt>
                <c:pt idx="99">
                  <c:v>1.2665488540000001E-8</c:v>
                </c:pt>
                <c:pt idx="100">
                  <c:v>1.312835749E-8</c:v>
                </c:pt>
                <c:pt idx="101">
                  <c:v>1.483355843E-8</c:v>
                </c:pt>
                <c:pt idx="102">
                  <c:v>1.5921934270000001E-8</c:v>
                </c:pt>
                <c:pt idx="103">
                  <c:v>1.544630004E-8</c:v>
                </c:pt>
                <c:pt idx="104">
                  <c:v>1.5696141970000001E-8</c:v>
                </c:pt>
                <c:pt idx="105">
                  <c:v>1.6941766660000001E-8</c:v>
                </c:pt>
                <c:pt idx="106">
                  <c:v>1.8142684930000001E-8</c:v>
                </c:pt>
                <c:pt idx="107">
                  <c:v>1.8977307580000001E-8</c:v>
                </c:pt>
                <c:pt idx="108">
                  <c:v>1.7625613670000002E-8</c:v>
                </c:pt>
                <c:pt idx="109">
                  <c:v>1.947584479E-8</c:v>
                </c:pt>
                <c:pt idx="110">
                  <c:v>2.0296742690000001E-8</c:v>
                </c:pt>
                <c:pt idx="111">
                  <c:v>2.1687181370000001E-8</c:v>
                </c:pt>
                <c:pt idx="112">
                  <c:v>2.3123371789999999E-8</c:v>
                </c:pt>
                <c:pt idx="113">
                  <c:v>2.372280588E-8</c:v>
                </c:pt>
                <c:pt idx="114">
                  <c:v>2.520474681E-8</c:v>
                </c:pt>
                <c:pt idx="115">
                  <c:v>2.4438071419999999E-8</c:v>
                </c:pt>
                <c:pt idx="116">
                  <c:v>2.877638682E-8</c:v>
                </c:pt>
                <c:pt idx="117">
                  <c:v>2.8832535339999999E-8</c:v>
                </c:pt>
                <c:pt idx="118">
                  <c:v>3.306210649E-8</c:v>
                </c:pt>
                <c:pt idx="119">
                  <c:v>3.1345702750000002E-8</c:v>
                </c:pt>
                <c:pt idx="120">
                  <c:v>3.5373631910000001E-8</c:v>
                </c:pt>
                <c:pt idx="121">
                  <c:v>3.4292956669999998E-8</c:v>
                </c:pt>
                <c:pt idx="122">
                  <c:v>3.7938113759999999E-8</c:v>
                </c:pt>
                <c:pt idx="123">
                  <c:v>3.8114639349999998E-8</c:v>
                </c:pt>
                <c:pt idx="124">
                  <c:v>4.1292318769999998E-8</c:v>
                </c:pt>
                <c:pt idx="125">
                  <c:v>4.2778934159999998E-8</c:v>
                </c:pt>
                <c:pt idx="126">
                  <c:v>4.5375090459999999E-8</c:v>
                </c:pt>
                <c:pt idx="127">
                  <c:v>4.8874081800000001E-8</c:v>
                </c:pt>
                <c:pt idx="128">
                  <c:v>5.1171704239999998E-8</c:v>
                </c:pt>
                <c:pt idx="129">
                  <c:v>5.5611326519999997E-8</c:v>
                </c:pt>
                <c:pt idx="130">
                  <c:v>6.0498439520000006E-8</c:v>
                </c:pt>
                <c:pt idx="131">
                  <c:v>6.0562276759999999E-8</c:v>
                </c:pt>
                <c:pt idx="132">
                  <c:v>6.5675063110000001E-8</c:v>
                </c:pt>
                <c:pt idx="133">
                  <c:v>6.9050525409999996E-8</c:v>
                </c:pt>
                <c:pt idx="134">
                  <c:v>7.1977386859999997E-8</c:v>
                </c:pt>
                <c:pt idx="135">
                  <c:v>7.7280356950000002E-8</c:v>
                </c:pt>
                <c:pt idx="136">
                  <c:v>7.8246926769999994E-8</c:v>
                </c:pt>
                <c:pt idx="137">
                  <c:v>8.6404964539999995E-8</c:v>
                </c:pt>
                <c:pt idx="138">
                  <c:v>8.8495056179999998E-8</c:v>
                </c:pt>
                <c:pt idx="139">
                  <c:v>9.4136077820000001E-8</c:v>
                </c:pt>
                <c:pt idx="140">
                  <c:v>9.8175226779999994E-8</c:v>
                </c:pt>
                <c:pt idx="141">
                  <c:v>1.033664773E-7</c:v>
                </c:pt>
                <c:pt idx="142">
                  <c:v>1.1083786010000001E-7</c:v>
                </c:pt>
                <c:pt idx="143">
                  <c:v>1.2042908559999999E-7</c:v>
                </c:pt>
                <c:pt idx="144">
                  <c:v>1.221539501E-7</c:v>
                </c:pt>
                <c:pt idx="145">
                  <c:v>1.3296945109999999E-7</c:v>
                </c:pt>
                <c:pt idx="146">
                  <c:v>1.364618893E-7</c:v>
                </c:pt>
                <c:pt idx="147">
                  <c:v>1.4388838730000001E-7</c:v>
                </c:pt>
                <c:pt idx="148">
                  <c:v>1.557406235E-7</c:v>
                </c:pt>
                <c:pt idx="149">
                  <c:v>1.673517167E-7</c:v>
                </c:pt>
                <c:pt idx="150">
                  <c:v>1.7506120980000001E-7</c:v>
                </c:pt>
                <c:pt idx="151">
                  <c:v>1.866977949E-7</c:v>
                </c:pt>
                <c:pt idx="152">
                  <c:v>1.9692773879999999E-7</c:v>
                </c:pt>
                <c:pt idx="153">
                  <c:v>2.1169444890000001E-7</c:v>
                </c:pt>
                <c:pt idx="154">
                  <c:v>2.1850707E-7</c:v>
                </c:pt>
                <c:pt idx="155">
                  <c:v>2.2990149429999999E-7</c:v>
                </c:pt>
                <c:pt idx="156">
                  <c:v>2.4558490459999998E-7</c:v>
                </c:pt>
                <c:pt idx="157">
                  <c:v>2.5837334679999998E-7</c:v>
                </c:pt>
                <c:pt idx="158">
                  <c:v>2.8223318749999998E-7</c:v>
                </c:pt>
                <c:pt idx="159">
                  <c:v>2.9407557760000002E-7</c:v>
                </c:pt>
                <c:pt idx="160">
                  <c:v>3.1588310290000001E-7</c:v>
                </c:pt>
                <c:pt idx="161">
                  <c:v>3.3219235030000002E-7</c:v>
                </c:pt>
                <c:pt idx="162">
                  <c:v>3.5639264369999997E-7</c:v>
                </c:pt>
                <c:pt idx="163">
                  <c:v>3.8345517719999999E-7</c:v>
                </c:pt>
                <c:pt idx="164">
                  <c:v>4.0458773860000002E-7</c:v>
                </c:pt>
                <c:pt idx="165">
                  <c:v>4.4090993350000002E-7</c:v>
                </c:pt>
                <c:pt idx="166">
                  <c:v>4.6454260749999999E-7</c:v>
                </c:pt>
                <c:pt idx="167">
                  <c:v>4.9128810930000003E-7</c:v>
                </c:pt>
                <c:pt idx="168">
                  <c:v>5.2797249689999997E-7</c:v>
                </c:pt>
                <c:pt idx="169">
                  <c:v>5.6212561410000001E-7</c:v>
                </c:pt>
                <c:pt idx="170">
                  <c:v>6.0451612400000004E-7</c:v>
                </c:pt>
                <c:pt idx="171">
                  <c:v>6.5548235859999999E-7</c:v>
                </c:pt>
                <c:pt idx="172">
                  <c:v>7.0357442870000001E-7</c:v>
                </c:pt>
                <c:pt idx="173">
                  <c:v>7.6926791680000003E-7</c:v>
                </c:pt>
                <c:pt idx="174">
                  <c:v>8.2431765969999998E-7</c:v>
                </c:pt>
                <c:pt idx="175">
                  <c:v>9.0876023000000003E-7</c:v>
                </c:pt>
                <c:pt idx="176">
                  <c:v>1.005847027E-6</c:v>
                </c:pt>
                <c:pt idx="177">
                  <c:v>1.124736387E-6</c:v>
                </c:pt>
                <c:pt idx="178">
                  <c:v>1.2654643890000001E-6</c:v>
                </c:pt>
                <c:pt idx="179">
                  <c:v>1.4559437120000001E-6</c:v>
                </c:pt>
                <c:pt idx="180">
                  <c:v>1.7088014469999999E-6</c:v>
                </c:pt>
                <c:pt idx="181">
                  <c:v>2.0570461789999999E-6</c:v>
                </c:pt>
                <c:pt idx="182">
                  <c:v>2.5036017220000002E-6</c:v>
                </c:pt>
                <c:pt idx="183">
                  <c:v>3.097746133E-6</c:v>
                </c:pt>
                <c:pt idx="184">
                  <c:v>3.9792057750000003E-6</c:v>
                </c:pt>
                <c:pt idx="185">
                  <c:v>5.1829334220000003E-6</c:v>
                </c:pt>
                <c:pt idx="186">
                  <c:v>6.9313652190000004E-6</c:v>
                </c:pt>
                <c:pt idx="187">
                  <c:v>9.7288527639999995E-6</c:v>
                </c:pt>
                <c:pt idx="188">
                  <c:v>1.408988968E-5</c:v>
                </c:pt>
                <c:pt idx="189">
                  <c:v>2.0661892339999998E-5</c:v>
                </c:pt>
                <c:pt idx="190">
                  <c:v>2.848660592E-5</c:v>
                </c:pt>
                <c:pt idx="191">
                  <c:v>3.5803421979999997E-5</c:v>
                </c:pt>
                <c:pt idx="192">
                  <c:v>4.028091638E-5</c:v>
                </c:pt>
                <c:pt idx="193">
                  <c:v>4.2361051299999997E-5</c:v>
                </c:pt>
                <c:pt idx="194">
                  <c:v>4.3828607740000002E-5</c:v>
                </c:pt>
                <c:pt idx="195">
                  <c:v>4.5484036419999998E-5</c:v>
                </c:pt>
                <c:pt idx="196">
                  <c:v>4.6231232110000001E-5</c:v>
                </c:pt>
                <c:pt idx="197">
                  <c:v>4.6017859770000003E-5</c:v>
                </c:pt>
                <c:pt idx="198">
                  <c:v>4.6442614099999998E-5</c:v>
                </c:pt>
                <c:pt idx="199">
                  <c:v>4.7190146790000003E-5</c:v>
                </c:pt>
                <c:pt idx="200">
                  <c:v>4.7066427170000001E-5</c:v>
                </c:pt>
                <c:pt idx="201">
                  <c:v>4.6425173480000002E-5</c:v>
                </c:pt>
                <c:pt idx="202">
                  <c:v>4.6214119219999997E-5</c:v>
                </c:pt>
                <c:pt idx="203">
                  <c:v>4.6406906009999997E-5</c:v>
                </c:pt>
                <c:pt idx="204">
                  <c:v>4.5437732760000001E-5</c:v>
                </c:pt>
                <c:pt idx="205">
                  <c:v>4.3661843640000003E-5</c:v>
                </c:pt>
                <c:pt idx="206">
                  <c:v>4.2004074590000002E-5</c:v>
                </c:pt>
                <c:pt idx="207">
                  <c:v>4.0074678600000001E-5</c:v>
                </c:pt>
                <c:pt idx="208">
                  <c:v>3.5799324309999998E-5</c:v>
                </c:pt>
                <c:pt idx="209">
                  <c:v>2.8595784539999998E-5</c:v>
                </c:pt>
                <c:pt idx="210">
                  <c:v>2.0607550650000001E-5</c:v>
                </c:pt>
                <c:pt idx="211">
                  <c:v>1.4180553379999999E-5</c:v>
                </c:pt>
                <c:pt idx="212">
                  <c:v>9.7010358730000008E-6</c:v>
                </c:pt>
                <c:pt idx="213">
                  <c:v>6.8962506229999997E-6</c:v>
                </c:pt>
                <c:pt idx="214">
                  <c:v>5.0914168619999996E-6</c:v>
                </c:pt>
                <c:pt idx="215">
                  <c:v>3.9290175509999998E-6</c:v>
                </c:pt>
                <c:pt idx="216">
                  <c:v>3.0540646349999998E-6</c:v>
                </c:pt>
                <c:pt idx="217">
                  <c:v>2.4685111670000001E-6</c:v>
                </c:pt>
                <c:pt idx="218">
                  <c:v>2.030024794E-6</c:v>
                </c:pt>
                <c:pt idx="219">
                  <c:v>1.703748842E-6</c:v>
                </c:pt>
                <c:pt idx="220">
                  <c:v>1.446255616E-6</c:v>
                </c:pt>
                <c:pt idx="221">
                  <c:v>1.26411498E-6</c:v>
                </c:pt>
                <c:pt idx="222">
                  <c:v>1.1144056680000001E-6</c:v>
                </c:pt>
                <c:pt idx="223">
                  <c:v>9.973014038999999E-7</c:v>
                </c:pt>
                <c:pt idx="224">
                  <c:v>9.1082723840000003E-7</c:v>
                </c:pt>
                <c:pt idx="225">
                  <c:v>8.3788476810000004E-7</c:v>
                </c:pt>
                <c:pt idx="226">
                  <c:v>7.7025897320000004E-7</c:v>
                </c:pt>
                <c:pt idx="227">
                  <c:v>7.1379262720000003E-7</c:v>
                </c:pt>
                <c:pt idx="228">
                  <c:v>6.5475312310000003E-7</c:v>
                </c:pt>
                <c:pt idx="229">
                  <c:v>6.0887912150000003E-7</c:v>
                </c:pt>
                <c:pt idx="230">
                  <c:v>5.594775378E-7</c:v>
                </c:pt>
                <c:pt idx="231">
                  <c:v>5.243205025E-7</c:v>
                </c:pt>
                <c:pt idx="232">
                  <c:v>5.0086406419999996E-7</c:v>
                </c:pt>
                <c:pt idx="233">
                  <c:v>4.6207385550000002E-7</c:v>
                </c:pt>
                <c:pt idx="234">
                  <c:v>4.3383049679999997E-7</c:v>
                </c:pt>
                <c:pt idx="235">
                  <c:v>4.0489370820000002E-7</c:v>
                </c:pt>
                <c:pt idx="236">
                  <c:v>3.886515449E-7</c:v>
                </c:pt>
                <c:pt idx="237">
                  <c:v>3.5113413729999998E-7</c:v>
                </c:pt>
                <c:pt idx="238">
                  <c:v>3.2986847880000003E-7</c:v>
                </c:pt>
                <c:pt idx="239">
                  <c:v>3.1551846900000001E-7</c:v>
                </c:pt>
                <c:pt idx="240">
                  <c:v>2.9032319550000002E-7</c:v>
                </c:pt>
                <c:pt idx="241">
                  <c:v>2.7478610399999999E-7</c:v>
                </c:pt>
                <c:pt idx="242">
                  <c:v>2.6073124090000001E-7</c:v>
                </c:pt>
                <c:pt idx="243">
                  <c:v>2.4217275499999999E-7</c:v>
                </c:pt>
                <c:pt idx="244">
                  <c:v>2.2639901830000001E-7</c:v>
                </c:pt>
                <c:pt idx="245">
                  <c:v>2.1189681850000001E-7</c:v>
                </c:pt>
                <c:pt idx="246">
                  <c:v>2.0375919599999999E-7</c:v>
                </c:pt>
                <c:pt idx="247">
                  <c:v>1.9441763859999999E-7</c:v>
                </c:pt>
                <c:pt idx="248">
                  <c:v>1.827596135E-7</c:v>
                </c:pt>
                <c:pt idx="249">
                  <c:v>1.6467501489999999E-7</c:v>
                </c:pt>
                <c:pt idx="250">
                  <c:v>1.645044977E-7</c:v>
                </c:pt>
                <c:pt idx="251">
                  <c:v>1.5628805460000001E-7</c:v>
                </c:pt>
                <c:pt idx="252">
                  <c:v>1.4060169539999999E-7</c:v>
                </c:pt>
                <c:pt idx="253">
                  <c:v>1.3263985650000001E-7</c:v>
                </c:pt>
                <c:pt idx="254">
                  <c:v>1.311625566E-7</c:v>
                </c:pt>
                <c:pt idx="255">
                  <c:v>1.210853537E-7</c:v>
                </c:pt>
                <c:pt idx="256">
                  <c:v>1.118529697E-7</c:v>
                </c:pt>
                <c:pt idx="257">
                  <c:v>1.1053914519999999E-7</c:v>
                </c:pt>
                <c:pt idx="258">
                  <c:v>1.02527819E-7</c:v>
                </c:pt>
                <c:pt idx="259">
                  <c:v>9.9413584509999999E-8</c:v>
                </c:pt>
                <c:pt idx="260">
                  <c:v>9.1459483919999995E-8</c:v>
                </c:pt>
                <c:pt idx="261">
                  <c:v>8.6165134530000004E-8</c:v>
                </c:pt>
                <c:pt idx="262">
                  <c:v>8.4489776399999999E-8</c:v>
                </c:pt>
                <c:pt idx="263">
                  <c:v>7.6321486970000004E-8</c:v>
                </c:pt>
                <c:pt idx="264">
                  <c:v>7.3090860620000004E-8</c:v>
                </c:pt>
                <c:pt idx="265">
                  <c:v>6.8374814509999995E-8</c:v>
                </c:pt>
                <c:pt idx="266">
                  <c:v>6.6197087419999995E-8</c:v>
                </c:pt>
                <c:pt idx="267">
                  <c:v>5.9826752279999999E-8</c:v>
                </c:pt>
                <c:pt idx="268">
                  <c:v>5.8827141190000002E-8</c:v>
                </c:pt>
                <c:pt idx="269">
                  <c:v>5.507789672E-8</c:v>
                </c:pt>
                <c:pt idx="270">
                  <c:v>5.1218681890000002E-8</c:v>
                </c:pt>
                <c:pt idx="271">
                  <c:v>5.0988875319999999E-8</c:v>
                </c:pt>
                <c:pt idx="272">
                  <c:v>4.5577612859999998E-8</c:v>
                </c:pt>
                <c:pt idx="273">
                  <c:v>4.4462102710000001E-8</c:v>
                </c:pt>
                <c:pt idx="274">
                  <c:v>4.3660017920000002E-8</c:v>
                </c:pt>
                <c:pt idx="275">
                  <c:v>3.7842395380000003E-8</c:v>
                </c:pt>
                <c:pt idx="276">
                  <c:v>3.6433272530000003E-8</c:v>
                </c:pt>
                <c:pt idx="277">
                  <c:v>3.3572780660000001E-8</c:v>
                </c:pt>
                <c:pt idx="278">
                  <c:v>3.3023271400000001E-8</c:v>
                </c:pt>
                <c:pt idx="279">
                  <c:v>3.2086796649999997E-8</c:v>
                </c:pt>
                <c:pt idx="280">
                  <c:v>3.1538542830000003E-8</c:v>
                </c:pt>
                <c:pt idx="281">
                  <c:v>2.8445421309999999E-8</c:v>
                </c:pt>
                <c:pt idx="282">
                  <c:v>2.9573438879999999E-8</c:v>
                </c:pt>
                <c:pt idx="283">
                  <c:v>2.5793591750000001E-8</c:v>
                </c:pt>
                <c:pt idx="284">
                  <c:v>2.5289358099999999E-8</c:v>
                </c:pt>
                <c:pt idx="285">
                  <c:v>2.359163908E-8</c:v>
                </c:pt>
                <c:pt idx="286">
                  <c:v>2.3852115939999999E-8</c:v>
                </c:pt>
                <c:pt idx="287">
                  <c:v>2.199643595E-8</c:v>
                </c:pt>
                <c:pt idx="288">
                  <c:v>2.0272373270000002E-8</c:v>
                </c:pt>
                <c:pt idx="289">
                  <c:v>1.9843887219999999E-8</c:v>
                </c:pt>
                <c:pt idx="290">
                  <c:v>1.901803846E-8</c:v>
                </c:pt>
                <c:pt idx="291">
                  <c:v>1.7319492549999998E-8</c:v>
                </c:pt>
                <c:pt idx="292">
                  <c:v>1.675039138E-8</c:v>
                </c:pt>
                <c:pt idx="293">
                  <c:v>1.711859292E-8</c:v>
                </c:pt>
                <c:pt idx="294">
                  <c:v>1.5889073519999999E-8</c:v>
                </c:pt>
                <c:pt idx="295">
                  <c:v>1.578747684E-8</c:v>
                </c:pt>
                <c:pt idx="296">
                  <c:v>1.516299866E-8</c:v>
                </c:pt>
                <c:pt idx="297">
                  <c:v>1.3085116370000001E-8</c:v>
                </c:pt>
                <c:pt idx="298">
                  <c:v>1.3426048109999999E-8</c:v>
                </c:pt>
                <c:pt idx="299">
                  <c:v>1.261428041E-8</c:v>
                </c:pt>
                <c:pt idx="300">
                  <c:v>1.296209687E-8</c:v>
                </c:pt>
                <c:pt idx="301">
                  <c:v>1.189425462E-8</c:v>
                </c:pt>
                <c:pt idx="302">
                  <c:v>1.257291205E-8</c:v>
                </c:pt>
                <c:pt idx="303">
                  <c:v>1.296617405E-8</c:v>
                </c:pt>
                <c:pt idx="304">
                  <c:v>1.0530328099999999E-8</c:v>
                </c:pt>
                <c:pt idx="305">
                  <c:v>1.0500517899999999E-8</c:v>
                </c:pt>
                <c:pt idx="306">
                  <c:v>9.5106267079999996E-9</c:v>
                </c:pt>
                <c:pt idx="307">
                  <c:v>9.4390924740000001E-9</c:v>
                </c:pt>
                <c:pt idx="308">
                  <c:v>9.6974364400000002E-9</c:v>
                </c:pt>
                <c:pt idx="309">
                  <c:v>8.4048730630000002E-9</c:v>
                </c:pt>
                <c:pt idx="310">
                  <c:v>8.8430518340000003E-9</c:v>
                </c:pt>
                <c:pt idx="311">
                  <c:v>8.4191939669999998E-9</c:v>
                </c:pt>
                <c:pt idx="312">
                  <c:v>8.3825622860000004E-9</c:v>
                </c:pt>
                <c:pt idx="313">
                  <c:v>7.544519391E-9</c:v>
                </c:pt>
                <c:pt idx="314">
                  <c:v>7.5981111179999997E-9</c:v>
                </c:pt>
                <c:pt idx="315">
                  <c:v>6.9831464360000003E-9</c:v>
                </c:pt>
                <c:pt idx="316">
                  <c:v>6.8334837519999997E-9</c:v>
                </c:pt>
                <c:pt idx="317">
                  <c:v>6.4557295939999998E-9</c:v>
                </c:pt>
                <c:pt idx="318">
                  <c:v>6.2287454690000002E-9</c:v>
                </c:pt>
                <c:pt idx="319">
                  <c:v>6.4168170800000004E-9</c:v>
                </c:pt>
                <c:pt idx="320">
                  <c:v>5.874501298E-9</c:v>
                </c:pt>
                <c:pt idx="321">
                  <c:v>5.948801425E-9</c:v>
                </c:pt>
                <c:pt idx="322">
                  <c:v>5.2444957800000001E-9</c:v>
                </c:pt>
                <c:pt idx="323">
                  <c:v>5.7217394069999997E-9</c:v>
                </c:pt>
                <c:pt idx="324">
                  <c:v>5.4384334430000003E-9</c:v>
                </c:pt>
                <c:pt idx="325">
                  <c:v>5.8983875179999998E-9</c:v>
                </c:pt>
                <c:pt idx="326">
                  <c:v>5.3154313220000001E-9</c:v>
                </c:pt>
                <c:pt idx="327">
                  <c:v>5.2823255539999999E-9</c:v>
                </c:pt>
                <c:pt idx="328">
                  <c:v>5.2390896780000003E-9</c:v>
                </c:pt>
                <c:pt idx="329">
                  <c:v>4.2588123489999999E-9</c:v>
                </c:pt>
                <c:pt idx="330">
                  <c:v>4.1698644079999996E-9</c:v>
                </c:pt>
                <c:pt idx="331">
                  <c:v>4.8443194399999997E-9</c:v>
                </c:pt>
                <c:pt idx="332">
                  <c:v>4.7100972249999996E-9</c:v>
                </c:pt>
                <c:pt idx="333">
                  <c:v>4.0780446679999997E-9</c:v>
                </c:pt>
                <c:pt idx="334">
                  <c:v>4.9641199460000002E-9</c:v>
                </c:pt>
                <c:pt idx="335">
                  <c:v>4.3506235129999998E-9</c:v>
                </c:pt>
                <c:pt idx="336">
                  <c:v>4.2288966909999998E-9</c:v>
                </c:pt>
                <c:pt idx="337">
                  <c:v>4.0232654950000002E-9</c:v>
                </c:pt>
                <c:pt idx="338">
                  <c:v>3.6801465310000002E-9</c:v>
                </c:pt>
                <c:pt idx="339">
                  <c:v>4.0221675510000002E-9</c:v>
                </c:pt>
                <c:pt idx="340">
                  <c:v>3.6889185179999998E-9</c:v>
                </c:pt>
                <c:pt idx="341">
                  <c:v>3.7306889910000001E-9</c:v>
                </c:pt>
                <c:pt idx="342">
                  <c:v>4.1012688569999997E-9</c:v>
                </c:pt>
                <c:pt idx="343">
                  <c:v>3.590451338E-9</c:v>
                </c:pt>
                <c:pt idx="344">
                  <c:v>3.1490332060000001E-9</c:v>
                </c:pt>
                <c:pt idx="345">
                  <c:v>3.3906058860000001E-9</c:v>
                </c:pt>
                <c:pt idx="346">
                  <c:v>3.3175353139999999E-9</c:v>
                </c:pt>
                <c:pt idx="347">
                  <c:v>3.4270540920000002E-9</c:v>
                </c:pt>
                <c:pt idx="348">
                  <c:v>3.4862325529999999E-9</c:v>
                </c:pt>
                <c:pt idx="349">
                  <c:v>3.356060828E-9</c:v>
                </c:pt>
                <c:pt idx="350">
                  <c:v>3.187958011E-9</c:v>
                </c:pt>
                <c:pt idx="351">
                  <c:v>3.2372388659999998E-9</c:v>
                </c:pt>
                <c:pt idx="352">
                  <c:v>2.9448106759999998E-9</c:v>
                </c:pt>
                <c:pt idx="353">
                  <c:v>2.832516959E-9</c:v>
                </c:pt>
                <c:pt idx="354">
                  <c:v>2.446693002E-9</c:v>
                </c:pt>
                <c:pt idx="355">
                  <c:v>3.000464012E-9</c:v>
                </c:pt>
                <c:pt idx="356">
                  <c:v>2.8608834420000001E-9</c:v>
                </c:pt>
                <c:pt idx="357">
                  <c:v>2.8031302610000001E-9</c:v>
                </c:pt>
                <c:pt idx="358">
                  <c:v>2.84913166E-9</c:v>
                </c:pt>
                <c:pt idx="359">
                  <c:v>2.629795068E-9</c:v>
                </c:pt>
                <c:pt idx="360">
                  <c:v>3.3436515940000002E-9</c:v>
                </c:pt>
                <c:pt idx="361">
                  <c:v>2.9073129819999999E-9</c:v>
                </c:pt>
                <c:pt idx="362">
                  <c:v>2.7260070099999999E-9</c:v>
                </c:pt>
                <c:pt idx="363">
                  <c:v>2.615943745E-9</c:v>
                </c:pt>
                <c:pt idx="364">
                  <c:v>2.4564237530000001E-9</c:v>
                </c:pt>
                <c:pt idx="365">
                  <c:v>2.6811668200000001E-9</c:v>
                </c:pt>
                <c:pt idx="366">
                  <c:v>2.479700998E-9</c:v>
                </c:pt>
                <c:pt idx="367">
                  <c:v>2.2789339149999999E-9</c:v>
                </c:pt>
                <c:pt idx="368">
                  <c:v>2.527870932E-9</c:v>
                </c:pt>
                <c:pt idx="369">
                  <c:v>2.8473109459999999E-9</c:v>
                </c:pt>
                <c:pt idx="370">
                  <c:v>2.5763259350000001E-9</c:v>
                </c:pt>
                <c:pt idx="371">
                  <c:v>2.775406862E-9</c:v>
                </c:pt>
                <c:pt idx="372">
                  <c:v>2.257924191E-9</c:v>
                </c:pt>
                <c:pt idx="373">
                  <c:v>1.912447395E-9</c:v>
                </c:pt>
                <c:pt idx="374">
                  <c:v>1.858896626E-9</c:v>
                </c:pt>
                <c:pt idx="375">
                  <c:v>2.208809823E-9</c:v>
                </c:pt>
                <c:pt idx="376">
                  <c:v>2.3577208070000001E-9</c:v>
                </c:pt>
                <c:pt idx="377">
                  <c:v>2.3443920609999998E-9</c:v>
                </c:pt>
                <c:pt idx="378">
                  <c:v>1.862140804E-9</c:v>
                </c:pt>
                <c:pt idx="379">
                  <c:v>2.370674501E-9</c:v>
                </c:pt>
                <c:pt idx="380">
                  <c:v>2.1463249670000001E-9</c:v>
                </c:pt>
                <c:pt idx="381">
                  <c:v>1.8883277909999999E-9</c:v>
                </c:pt>
                <c:pt idx="382">
                  <c:v>2.1609350710000001E-9</c:v>
                </c:pt>
                <c:pt idx="383">
                  <c:v>2.1263593359999999E-9</c:v>
                </c:pt>
                <c:pt idx="384">
                  <c:v>2.3283690650000002E-9</c:v>
                </c:pt>
                <c:pt idx="385">
                  <c:v>2.1676174819999998E-9</c:v>
                </c:pt>
                <c:pt idx="386">
                  <c:v>2.2431238450000001E-9</c:v>
                </c:pt>
                <c:pt idx="387">
                  <c:v>2.0550640339999999E-9</c:v>
                </c:pt>
                <c:pt idx="388">
                  <c:v>1.9240407569999999E-9</c:v>
                </c:pt>
                <c:pt idx="389">
                  <c:v>2.0023733889999998E-9</c:v>
                </c:pt>
                <c:pt idx="390">
                  <c:v>2.228735671E-9</c:v>
                </c:pt>
                <c:pt idx="391">
                  <c:v>1.8300308659999999E-9</c:v>
                </c:pt>
                <c:pt idx="392">
                  <c:v>1.7643863799999999E-9</c:v>
                </c:pt>
                <c:pt idx="393">
                  <c:v>1.78824901E-9</c:v>
                </c:pt>
                <c:pt idx="394">
                  <c:v>1.783801597E-9</c:v>
                </c:pt>
                <c:pt idx="395">
                  <c:v>1.78753104E-9</c:v>
                </c:pt>
                <c:pt idx="396">
                  <c:v>1.6421060479999999E-9</c:v>
                </c:pt>
                <c:pt idx="397">
                  <c:v>1.7193181089999999E-9</c:v>
                </c:pt>
                <c:pt idx="398">
                  <c:v>1.5519101679999999E-9</c:v>
                </c:pt>
                <c:pt idx="399">
                  <c:v>1.603705849E-9</c:v>
                </c:pt>
              </c:numCache>
            </c:numRef>
          </c:yVal>
          <c:smooth val="1"/>
          <c:extLst>
            <c:ext xmlns:c16="http://schemas.microsoft.com/office/drawing/2014/chart" uri="{C3380CC4-5D6E-409C-BE32-E72D297353CC}">
              <c16:uniqueId val="{00000006-C686-4682-AA1C-2AA24444A6B0}"/>
            </c:ext>
          </c:extLst>
        </c:ser>
        <c:ser>
          <c:idx val="1"/>
          <c:order val="7"/>
          <c:spPr>
            <a:ln w="19050" cap="rnd">
              <a:solidFill>
                <a:schemeClr val="accent2"/>
              </a:solidFill>
              <a:round/>
            </a:ln>
            <a:effectLst/>
          </c:spPr>
          <c:marker>
            <c:symbol val="none"/>
          </c:marker>
          <c:xVal>
            <c:numRef>
              <c:f>'Step 2mm'!$C$2:$C$401</c:f>
              <c:numCache>
                <c:formatCode>General</c:formatCode>
                <c:ptCount val="400"/>
                <c:pt idx="0">
                  <c:v>9.7750000000000004</c:v>
                </c:pt>
                <c:pt idx="1">
                  <c:v>9.7249999999999996</c:v>
                </c:pt>
                <c:pt idx="2">
                  <c:v>9.6749999999999989</c:v>
                </c:pt>
                <c:pt idx="3">
                  <c:v>9.6249999999999982</c:v>
                </c:pt>
                <c:pt idx="4">
                  <c:v>9.5749999999999975</c:v>
                </c:pt>
                <c:pt idx="5">
                  <c:v>9.5249999999999968</c:v>
                </c:pt>
                <c:pt idx="6">
                  <c:v>9.4749999999999961</c:v>
                </c:pt>
                <c:pt idx="7">
                  <c:v>9.4249999999999954</c:v>
                </c:pt>
                <c:pt idx="8">
                  <c:v>9.3749999999999947</c:v>
                </c:pt>
                <c:pt idx="9">
                  <c:v>9.324999999999994</c:v>
                </c:pt>
                <c:pt idx="10">
                  <c:v>9.2749999999999932</c:v>
                </c:pt>
                <c:pt idx="11">
                  <c:v>9.2249999999999925</c:v>
                </c:pt>
                <c:pt idx="12">
                  <c:v>9.1749999999999918</c:v>
                </c:pt>
                <c:pt idx="13">
                  <c:v>9.1249999999999911</c:v>
                </c:pt>
                <c:pt idx="14">
                  <c:v>9.0749999999999904</c:v>
                </c:pt>
                <c:pt idx="15">
                  <c:v>9.0249999999999897</c:v>
                </c:pt>
                <c:pt idx="16">
                  <c:v>8.974999999999989</c:v>
                </c:pt>
                <c:pt idx="17">
                  <c:v>8.9249999999999883</c:v>
                </c:pt>
                <c:pt idx="18">
                  <c:v>8.8749999999999876</c:v>
                </c:pt>
                <c:pt idx="19">
                  <c:v>8.8249999999999869</c:v>
                </c:pt>
                <c:pt idx="20">
                  <c:v>8.7749999999999861</c:v>
                </c:pt>
                <c:pt idx="21">
                  <c:v>8.7249999999999854</c:v>
                </c:pt>
                <c:pt idx="22">
                  <c:v>8.6749999999999847</c:v>
                </c:pt>
                <c:pt idx="23">
                  <c:v>8.624999999999984</c:v>
                </c:pt>
                <c:pt idx="24">
                  <c:v>8.5749999999999833</c:v>
                </c:pt>
                <c:pt idx="25">
                  <c:v>8.5249999999999826</c:v>
                </c:pt>
                <c:pt idx="26">
                  <c:v>8.4749999999999819</c:v>
                </c:pt>
                <c:pt idx="27">
                  <c:v>8.4249999999999812</c:v>
                </c:pt>
                <c:pt idx="28">
                  <c:v>8.3749999999999805</c:v>
                </c:pt>
                <c:pt idx="29">
                  <c:v>8.3249999999999797</c:v>
                </c:pt>
                <c:pt idx="30">
                  <c:v>8.274999999999979</c:v>
                </c:pt>
                <c:pt idx="31">
                  <c:v>8.2249999999999783</c:v>
                </c:pt>
                <c:pt idx="32">
                  <c:v>8.1749999999999776</c:v>
                </c:pt>
                <c:pt idx="33">
                  <c:v>8.1249999999999769</c:v>
                </c:pt>
                <c:pt idx="34">
                  <c:v>8.0749999999999762</c:v>
                </c:pt>
                <c:pt idx="35">
                  <c:v>8.0249999999999755</c:v>
                </c:pt>
                <c:pt idx="36">
                  <c:v>7.9749999999999739</c:v>
                </c:pt>
                <c:pt idx="37">
                  <c:v>7.9249999999999732</c:v>
                </c:pt>
                <c:pt idx="38">
                  <c:v>7.8749999999999725</c:v>
                </c:pt>
                <c:pt idx="39">
                  <c:v>7.8249999999999718</c:v>
                </c:pt>
                <c:pt idx="40">
                  <c:v>7.7749999999999719</c:v>
                </c:pt>
                <c:pt idx="41">
                  <c:v>7.7249999999999721</c:v>
                </c:pt>
                <c:pt idx="42">
                  <c:v>7.6749999999999723</c:v>
                </c:pt>
                <c:pt idx="43">
                  <c:v>7.6249999999999725</c:v>
                </c:pt>
                <c:pt idx="44">
                  <c:v>7.5749999999999726</c:v>
                </c:pt>
                <c:pt idx="45">
                  <c:v>7.5249999999999728</c:v>
                </c:pt>
                <c:pt idx="46">
                  <c:v>7.474999999999973</c:v>
                </c:pt>
                <c:pt idx="47">
                  <c:v>7.4249999999999732</c:v>
                </c:pt>
                <c:pt idx="48">
                  <c:v>7.3749999999999734</c:v>
                </c:pt>
                <c:pt idx="49">
                  <c:v>7.3249999999999735</c:v>
                </c:pt>
                <c:pt idx="50">
                  <c:v>7.2749999999999737</c:v>
                </c:pt>
                <c:pt idx="51">
                  <c:v>7.2249999999999739</c:v>
                </c:pt>
                <c:pt idx="52">
                  <c:v>7.1749999999999741</c:v>
                </c:pt>
                <c:pt idx="53">
                  <c:v>7.1249999999999742</c:v>
                </c:pt>
                <c:pt idx="54">
                  <c:v>7.0749999999999744</c:v>
                </c:pt>
                <c:pt idx="55">
                  <c:v>7.0249999999999746</c:v>
                </c:pt>
                <c:pt idx="56">
                  <c:v>6.9749999999999748</c:v>
                </c:pt>
                <c:pt idx="57">
                  <c:v>6.924999999999975</c:v>
                </c:pt>
                <c:pt idx="58">
                  <c:v>6.8749999999999751</c:v>
                </c:pt>
                <c:pt idx="59">
                  <c:v>6.8249999999999753</c:v>
                </c:pt>
                <c:pt idx="60">
                  <c:v>6.7749999999999755</c:v>
                </c:pt>
                <c:pt idx="61">
                  <c:v>6.7249999999999757</c:v>
                </c:pt>
                <c:pt idx="62">
                  <c:v>6.6749999999999758</c:v>
                </c:pt>
                <c:pt idx="63">
                  <c:v>6.624999999999976</c:v>
                </c:pt>
                <c:pt idx="64">
                  <c:v>6.5749999999999762</c:v>
                </c:pt>
                <c:pt idx="65">
                  <c:v>6.5249999999999764</c:v>
                </c:pt>
                <c:pt idx="66">
                  <c:v>6.4749999999999766</c:v>
                </c:pt>
                <c:pt idx="67">
                  <c:v>6.4249999999999767</c:v>
                </c:pt>
                <c:pt idx="68">
                  <c:v>6.3749999999999769</c:v>
                </c:pt>
                <c:pt idx="69">
                  <c:v>6.3249999999999771</c:v>
                </c:pt>
                <c:pt idx="70">
                  <c:v>6.2749999999999773</c:v>
                </c:pt>
                <c:pt idx="71">
                  <c:v>6.2249999999999774</c:v>
                </c:pt>
                <c:pt idx="72">
                  <c:v>6.1749999999999776</c:v>
                </c:pt>
                <c:pt idx="73">
                  <c:v>6.1249999999999778</c:v>
                </c:pt>
                <c:pt idx="74">
                  <c:v>6.074999999999978</c:v>
                </c:pt>
                <c:pt idx="75">
                  <c:v>6.0249999999999782</c:v>
                </c:pt>
                <c:pt idx="76">
                  <c:v>5.9749999999999783</c:v>
                </c:pt>
                <c:pt idx="77">
                  <c:v>5.9249999999999785</c:v>
                </c:pt>
                <c:pt idx="78">
                  <c:v>5.8749999999999787</c:v>
                </c:pt>
                <c:pt idx="79">
                  <c:v>5.8249999999999789</c:v>
                </c:pt>
                <c:pt idx="80">
                  <c:v>5.774999999999979</c:v>
                </c:pt>
                <c:pt idx="81">
                  <c:v>5.7249999999999792</c:v>
                </c:pt>
                <c:pt idx="82">
                  <c:v>5.6749999999999794</c:v>
                </c:pt>
                <c:pt idx="83">
                  <c:v>5.6249999999999796</c:v>
                </c:pt>
                <c:pt idx="84">
                  <c:v>5.5749999999999797</c:v>
                </c:pt>
                <c:pt idx="85">
                  <c:v>5.5249999999999799</c:v>
                </c:pt>
                <c:pt idx="86">
                  <c:v>5.4749999999999801</c:v>
                </c:pt>
                <c:pt idx="87">
                  <c:v>5.4249999999999803</c:v>
                </c:pt>
                <c:pt idx="88">
                  <c:v>5.3749999999999805</c:v>
                </c:pt>
                <c:pt idx="89">
                  <c:v>5.3249999999999806</c:v>
                </c:pt>
                <c:pt idx="90">
                  <c:v>5.2749999999999808</c:v>
                </c:pt>
                <c:pt idx="91">
                  <c:v>5.224999999999981</c:v>
                </c:pt>
                <c:pt idx="92">
                  <c:v>5.1749999999999812</c:v>
                </c:pt>
                <c:pt idx="93">
                  <c:v>5.1249999999999813</c:v>
                </c:pt>
                <c:pt idx="94">
                  <c:v>5.0749999999999815</c:v>
                </c:pt>
                <c:pt idx="95">
                  <c:v>5.0249999999999817</c:v>
                </c:pt>
                <c:pt idx="96">
                  <c:v>4.9749999999999819</c:v>
                </c:pt>
                <c:pt idx="97">
                  <c:v>4.9249999999999821</c:v>
                </c:pt>
                <c:pt idx="98">
                  <c:v>4.8749999999999822</c:v>
                </c:pt>
                <c:pt idx="99">
                  <c:v>4.8249999999999824</c:v>
                </c:pt>
                <c:pt idx="100">
                  <c:v>4.7749999999999826</c:v>
                </c:pt>
                <c:pt idx="101">
                  <c:v>4.7249999999999828</c:v>
                </c:pt>
                <c:pt idx="102">
                  <c:v>4.6749999999999829</c:v>
                </c:pt>
                <c:pt idx="103">
                  <c:v>4.6249999999999831</c:v>
                </c:pt>
                <c:pt idx="104">
                  <c:v>4.5749999999999833</c:v>
                </c:pt>
                <c:pt idx="105">
                  <c:v>4.5249999999999835</c:v>
                </c:pt>
                <c:pt idx="106">
                  <c:v>4.4749999999999837</c:v>
                </c:pt>
                <c:pt idx="107">
                  <c:v>4.4249999999999838</c:v>
                </c:pt>
                <c:pt idx="108">
                  <c:v>4.374999999999984</c:v>
                </c:pt>
                <c:pt idx="109">
                  <c:v>4.3249999999999842</c:v>
                </c:pt>
                <c:pt idx="110">
                  <c:v>4.2749999999999844</c:v>
                </c:pt>
                <c:pt idx="111">
                  <c:v>4.2249999999999845</c:v>
                </c:pt>
                <c:pt idx="112">
                  <c:v>4.1749999999999847</c:v>
                </c:pt>
                <c:pt idx="113">
                  <c:v>4.1249999999999849</c:v>
                </c:pt>
                <c:pt idx="114">
                  <c:v>4.0749999999999851</c:v>
                </c:pt>
                <c:pt idx="115">
                  <c:v>4.0249999999999853</c:v>
                </c:pt>
                <c:pt idx="116">
                  <c:v>3.9749999999999854</c:v>
                </c:pt>
                <c:pt idx="117">
                  <c:v>3.9249999999999856</c:v>
                </c:pt>
                <c:pt idx="118">
                  <c:v>3.8749999999999858</c:v>
                </c:pt>
                <c:pt idx="119">
                  <c:v>3.824999999999986</c:v>
                </c:pt>
                <c:pt idx="120">
                  <c:v>3.7749999999999861</c:v>
                </c:pt>
                <c:pt idx="121">
                  <c:v>3.7249999999999863</c:v>
                </c:pt>
                <c:pt idx="122">
                  <c:v>3.6749999999999865</c:v>
                </c:pt>
                <c:pt idx="123">
                  <c:v>3.6249999999999867</c:v>
                </c:pt>
                <c:pt idx="124">
                  <c:v>3.5749999999999869</c:v>
                </c:pt>
                <c:pt idx="125">
                  <c:v>3.524999999999987</c:v>
                </c:pt>
                <c:pt idx="126">
                  <c:v>3.4749999999999872</c:v>
                </c:pt>
                <c:pt idx="127">
                  <c:v>3.4249999999999874</c:v>
                </c:pt>
                <c:pt idx="128">
                  <c:v>3.3749999999999876</c:v>
                </c:pt>
                <c:pt idx="129">
                  <c:v>3.3249999999999877</c:v>
                </c:pt>
                <c:pt idx="130">
                  <c:v>3.2749999999999879</c:v>
                </c:pt>
                <c:pt idx="131">
                  <c:v>3.2249999999999881</c:v>
                </c:pt>
                <c:pt idx="132">
                  <c:v>3.1749999999999883</c:v>
                </c:pt>
                <c:pt idx="133">
                  <c:v>3.1249999999999885</c:v>
                </c:pt>
                <c:pt idx="134">
                  <c:v>3.0749999999999886</c:v>
                </c:pt>
                <c:pt idx="135">
                  <c:v>3.0249999999999888</c:v>
                </c:pt>
                <c:pt idx="136">
                  <c:v>2.974999999999989</c:v>
                </c:pt>
                <c:pt idx="137">
                  <c:v>2.9249999999999892</c:v>
                </c:pt>
                <c:pt idx="138">
                  <c:v>2.8749999999999893</c:v>
                </c:pt>
                <c:pt idx="139">
                  <c:v>2.8249999999999895</c:v>
                </c:pt>
                <c:pt idx="140">
                  <c:v>2.7749999999999897</c:v>
                </c:pt>
                <c:pt idx="141">
                  <c:v>2.7249999999999899</c:v>
                </c:pt>
                <c:pt idx="142">
                  <c:v>2.6749999999999901</c:v>
                </c:pt>
                <c:pt idx="143">
                  <c:v>2.6249999999999902</c:v>
                </c:pt>
                <c:pt idx="144">
                  <c:v>2.5749999999999904</c:v>
                </c:pt>
                <c:pt idx="145">
                  <c:v>2.5249999999999906</c:v>
                </c:pt>
                <c:pt idx="146">
                  <c:v>2.4749999999999908</c:v>
                </c:pt>
                <c:pt idx="147">
                  <c:v>2.4249999999999909</c:v>
                </c:pt>
                <c:pt idx="148">
                  <c:v>2.3749999999999911</c:v>
                </c:pt>
                <c:pt idx="149">
                  <c:v>2.3249999999999913</c:v>
                </c:pt>
                <c:pt idx="150">
                  <c:v>2.2749999999999915</c:v>
                </c:pt>
                <c:pt idx="151">
                  <c:v>2.2249999999999917</c:v>
                </c:pt>
                <c:pt idx="152">
                  <c:v>2.1749999999999918</c:v>
                </c:pt>
                <c:pt idx="153">
                  <c:v>2.124999999999992</c:v>
                </c:pt>
                <c:pt idx="154">
                  <c:v>2.0749999999999922</c:v>
                </c:pt>
                <c:pt idx="155">
                  <c:v>2.0249999999999924</c:v>
                </c:pt>
                <c:pt idx="156">
                  <c:v>1.9749999999999928</c:v>
                </c:pt>
                <c:pt idx="157">
                  <c:v>1.9249999999999929</c:v>
                </c:pt>
                <c:pt idx="158">
                  <c:v>1.8749999999999931</c:v>
                </c:pt>
                <c:pt idx="159">
                  <c:v>1.8249999999999933</c:v>
                </c:pt>
                <c:pt idx="160">
                  <c:v>1.7749999999999932</c:v>
                </c:pt>
                <c:pt idx="161">
                  <c:v>1.7249999999999932</c:v>
                </c:pt>
                <c:pt idx="162">
                  <c:v>1.6749999999999932</c:v>
                </c:pt>
                <c:pt idx="163">
                  <c:v>1.6249999999999931</c:v>
                </c:pt>
                <c:pt idx="164">
                  <c:v>1.5749999999999931</c:v>
                </c:pt>
                <c:pt idx="165">
                  <c:v>1.524999999999993</c:v>
                </c:pt>
                <c:pt idx="166">
                  <c:v>1.474999999999993</c:v>
                </c:pt>
                <c:pt idx="167">
                  <c:v>1.4249999999999929</c:v>
                </c:pt>
                <c:pt idx="168">
                  <c:v>1.3749999999999929</c:v>
                </c:pt>
                <c:pt idx="169">
                  <c:v>1.3249999999999929</c:v>
                </c:pt>
                <c:pt idx="170">
                  <c:v>1.2749999999999928</c:v>
                </c:pt>
                <c:pt idx="171">
                  <c:v>1.2249999999999928</c:v>
                </c:pt>
                <c:pt idx="172">
                  <c:v>1.1749999999999927</c:v>
                </c:pt>
                <c:pt idx="173">
                  <c:v>1.1249999999999927</c:v>
                </c:pt>
                <c:pt idx="174">
                  <c:v>1.0749999999999926</c:v>
                </c:pt>
                <c:pt idx="175">
                  <c:v>1.0249999999999926</c:v>
                </c:pt>
                <c:pt idx="176">
                  <c:v>0.97499999999999254</c:v>
                </c:pt>
                <c:pt idx="177">
                  <c:v>0.92499999999999249</c:v>
                </c:pt>
                <c:pt idx="178">
                  <c:v>0.87499999999999245</c:v>
                </c:pt>
                <c:pt idx="179">
                  <c:v>0.82499999999999241</c:v>
                </c:pt>
                <c:pt idx="180">
                  <c:v>0.77499999999999236</c:v>
                </c:pt>
                <c:pt idx="181">
                  <c:v>0.72499999999999232</c:v>
                </c:pt>
                <c:pt idx="182">
                  <c:v>0.67499999999999227</c:v>
                </c:pt>
                <c:pt idx="183">
                  <c:v>0.62499999999999223</c:v>
                </c:pt>
                <c:pt idx="184">
                  <c:v>0.57499999999999218</c:v>
                </c:pt>
                <c:pt idx="185">
                  <c:v>0.52499999999999214</c:v>
                </c:pt>
                <c:pt idx="186">
                  <c:v>0.47499999999999204</c:v>
                </c:pt>
                <c:pt idx="187">
                  <c:v>0.424999999999992</c:v>
                </c:pt>
                <c:pt idx="188">
                  <c:v>0.37499999999999195</c:v>
                </c:pt>
                <c:pt idx="189">
                  <c:v>0.32499999999999191</c:v>
                </c:pt>
                <c:pt idx="190">
                  <c:v>0.27499999999999192</c:v>
                </c:pt>
                <c:pt idx="191">
                  <c:v>0.22499999999999193</c:v>
                </c:pt>
                <c:pt idx="192">
                  <c:v>0.17499999999999194</c:v>
                </c:pt>
                <c:pt idx="193">
                  <c:v>0.12499999999999195</c:v>
                </c:pt>
                <c:pt idx="194">
                  <c:v>7.4999999999991962E-2</c:v>
                </c:pt>
                <c:pt idx="195">
                  <c:v>2.4999999999991973E-2</c:v>
                </c:pt>
                <c:pt idx="196">
                  <c:v>-2.5000000000008016E-2</c:v>
                </c:pt>
                <c:pt idx="197">
                  <c:v>-7.5000000000008019E-2</c:v>
                </c:pt>
                <c:pt idx="198">
                  <c:v>-0.12500000000000802</c:v>
                </c:pt>
                <c:pt idx="199">
                  <c:v>-0.17500000000000804</c:v>
                </c:pt>
                <c:pt idx="200">
                  <c:v>-0.22500000000000803</c:v>
                </c:pt>
                <c:pt idx="201">
                  <c:v>-0.27500000000000802</c:v>
                </c:pt>
                <c:pt idx="202">
                  <c:v>-0.32500000000000806</c:v>
                </c:pt>
                <c:pt idx="203">
                  <c:v>-0.37500000000000805</c:v>
                </c:pt>
                <c:pt idx="204">
                  <c:v>-0.42500000000000804</c:v>
                </c:pt>
                <c:pt idx="205">
                  <c:v>-0.47500000000000803</c:v>
                </c:pt>
                <c:pt idx="206">
                  <c:v>-0.52500000000000802</c:v>
                </c:pt>
                <c:pt idx="207">
                  <c:v>-0.57500000000000795</c:v>
                </c:pt>
                <c:pt idx="208">
                  <c:v>-0.62500000000000799</c:v>
                </c:pt>
                <c:pt idx="209">
                  <c:v>-0.67500000000000804</c:v>
                </c:pt>
                <c:pt idx="210">
                  <c:v>-0.72500000000000808</c:v>
                </c:pt>
                <c:pt idx="211">
                  <c:v>-0.77500000000000813</c:v>
                </c:pt>
                <c:pt idx="212">
                  <c:v>-0.82500000000000817</c:v>
                </c:pt>
                <c:pt idx="213">
                  <c:v>-0.87500000000000822</c:v>
                </c:pt>
                <c:pt idx="214">
                  <c:v>-0.92500000000000826</c:v>
                </c:pt>
                <c:pt idx="215">
                  <c:v>-0.9750000000000083</c:v>
                </c:pt>
                <c:pt idx="216">
                  <c:v>-1.0250000000000083</c:v>
                </c:pt>
                <c:pt idx="217">
                  <c:v>-1.0750000000000084</c:v>
                </c:pt>
                <c:pt idx="218">
                  <c:v>-1.1250000000000084</c:v>
                </c:pt>
                <c:pt idx="219">
                  <c:v>-1.1750000000000085</c:v>
                </c:pt>
                <c:pt idx="220">
                  <c:v>-1.2250000000000083</c:v>
                </c:pt>
                <c:pt idx="221">
                  <c:v>-1.2750000000000083</c:v>
                </c:pt>
                <c:pt idx="222">
                  <c:v>-1.3250000000000084</c:v>
                </c:pt>
                <c:pt idx="223">
                  <c:v>-1.3750000000000084</c:v>
                </c:pt>
                <c:pt idx="224">
                  <c:v>-1.4250000000000085</c:v>
                </c:pt>
                <c:pt idx="225">
                  <c:v>-1.4750000000000085</c:v>
                </c:pt>
                <c:pt idx="226">
                  <c:v>-1.5250000000000086</c:v>
                </c:pt>
                <c:pt idx="227">
                  <c:v>-1.5750000000000086</c:v>
                </c:pt>
                <c:pt idx="228">
                  <c:v>-1.6250000000000087</c:v>
                </c:pt>
                <c:pt idx="229">
                  <c:v>-1.6750000000000087</c:v>
                </c:pt>
                <c:pt idx="230">
                  <c:v>-1.7250000000000087</c:v>
                </c:pt>
                <c:pt idx="231">
                  <c:v>-1.7750000000000088</c:v>
                </c:pt>
                <c:pt idx="232">
                  <c:v>-1.8250000000000088</c:v>
                </c:pt>
                <c:pt idx="233">
                  <c:v>-1.8750000000000089</c:v>
                </c:pt>
                <c:pt idx="234">
                  <c:v>-1.9250000000000089</c:v>
                </c:pt>
                <c:pt idx="235">
                  <c:v>-1.975000000000009</c:v>
                </c:pt>
                <c:pt idx="236">
                  <c:v>-2.0250000000000092</c:v>
                </c:pt>
                <c:pt idx="237">
                  <c:v>-2.0750000000000091</c:v>
                </c:pt>
                <c:pt idx="238">
                  <c:v>-2.1250000000000093</c:v>
                </c:pt>
                <c:pt idx="239">
                  <c:v>-2.1750000000000091</c:v>
                </c:pt>
                <c:pt idx="240">
                  <c:v>-2.2250000000000094</c:v>
                </c:pt>
                <c:pt idx="241">
                  <c:v>-2.2750000000000092</c:v>
                </c:pt>
                <c:pt idx="242">
                  <c:v>-2.3250000000000091</c:v>
                </c:pt>
                <c:pt idx="243">
                  <c:v>-2.3750000000000089</c:v>
                </c:pt>
                <c:pt idx="244">
                  <c:v>-2.4250000000000087</c:v>
                </c:pt>
                <c:pt idx="245">
                  <c:v>-2.4750000000000085</c:v>
                </c:pt>
                <c:pt idx="246">
                  <c:v>-2.5250000000000083</c:v>
                </c:pt>
                <c:pt idx="247">
                  <c:v>-2.5750000000000082</c:v>
                </c:pt>
                <c:pt idx="248">
                  <c:v>-2.625000000000008</c:v>
                </c:pt>
                <c:pt idx="249">
                  <c:v>-2.6750000000000078</c:v>
                </c:pt>
                <c:pt idx="250">
                  <c:v>-2.7250000000000076</c:v>
                </c:pt>
                <c:pt idx="251">
                  <c:v>-2.7750000000000075</c:v>
                </c:pt>
                <c:pt idx="252">
                  <c:v>-2.8250000000000073</c:v>
                </c:pt>
                <c:pt idx="253">
                  <c:v>-2.8750000000000071</c:v>
                </c:pt>
                <c:pt idx="254">
                  <c:v>-2.9250000000000069</c:v>
                </c:pt>
                <c:pt idx="255">
                  <c:v>-2.9750000000000068</c:v>
                </c:pt>
                <c:pt idx="256">
                  <c:v>-3.0250000000000066</c:v>
                </c:pt>
                <c:pt idx="257">
                  <c:v>-3.0750000000000064</c:v>
                </c:pt>
                <c:pt idx="258">
                  <c:v>-3.1250000000000062</c:v>
                </c:pt>
                <c:pt idx="259">
                  <c:v>-3.175000000000006</c:v>
                </c:pt>
                <c:pt idx="260">
                  <c:v>-3.2250000000000059</c:v>
                </c:pt>
                <c:pt idx="261">
                  <c:v>-3.2750000000000057</c:v>
                </c:pt>
                <c:pt idx="262">
                  <c:v>-3.3250000000000055</c:v>
                </c:pt>
                <c:pt idx="263">
                  <c:v>-3.3750000000000053</c:v>
                </c:pt>
                <c:pt idx="264">
                  <c:v>-3.4250000000000052</c:v>
                </c:pt>
                <c:pt idx="265">
                  <c:v>-3.475000000000005</c:v>
                </c:pt>
                <c:pt idx="266">
                  <c:v>-3.5250000000000048</c:v>
                </c:pt>
                <c:pt idx="267">
                  <c:v>-3.5750000000000046</c:v>
                </c:pt>
                <c:pt idx="268">
                  <c:v>-3.6250000000000044</c:v>
                </c:pt>
                <c:pt idx="269">
                  <c:v>-3.6750000000000043</c:v>
                </c:pt>
                <c:pt idx="270">
                  <c:v>-3.7250000000000041</c:v>
                </c:pt>
                <c:pt idx="271">
                  <c:v>-3.7750000000000039</c:v>
                </c:pt>
                <c:pt idx="272">
                  <c:v>-3.8250000000000037</c:v>
                </c:pt>
                <c:pt idx="273">
                  <c:v>-3.8750000000000036</c:v>
                </c:pt>
                <c:pt idx="274">
                  <c:v>-3.9250000000000034</c:v>
                </c:pt>
                <c:pt idx="275">
                  <c:v>-3.9750000000000032</c:v>
                </c:pt>
                <c:pt idx="276">
                  <c:v>-4.025000000000003</c:v>
                </c:pt>
                <c:pt idx="277">
                  <c:v>-4.0750000000000028</c:v>
                </c:pt>
                <c:pt idx="278">
                  <c:v>-4.1250000000000027</c:v>
                </c:pt>
                <c:pt idx="279">
                  <c:v>-4.1750000000000025</c:v>
                </c:pt>
                <c:pt idx="280">
                  <c:v>-4.2250000000000023</c:v>
                </c:pt>
                <c:pt idx="281">
                  <c:v>-4.2750000000000021</c:v>
                </c:pt>
                <c:pt idx="282">
                  <c:v>-4.325000000000002</c:v>
                </c:pt>
                <c:pt idx="283">
                  <c:v>-4.3750000000000018</c:v>
                </c:pt>
                <c:pt idx="284">
                  <c:v>-4.4250000000000016</c:v>
                </c:pt>
                <c:pt idx="285">
                  <c:v>-4.4750000000000014</c:v>
                </c:pt>
                <c:pt idx="286">
                  <c:v>-4.5250000000000012</c:v>
                </c:pt>
                <c:pt idx="287">
                  <c:v>-4.5750000000000011</c:v>
                </c:pt>
                <c:pt idx="288">
                  <c:v>-4.6250000000000009</c:v>
                </c:pt>
                <c:pt idx="289">
                  <c:v>-4.6750000000000007</c:v>
                </c:pt>
                <c:pt idx="290">
                  <c:v>-4.7250000000000005</c:v>
                </c:pt>
                <c:pt idx="291">
                  <c:v>-4.7750000000000004</c:v>
                </c:pt>
                <c:pt idx="292">
                  <c:v>-4.8250000000000002</c:v>
                </c:pt>
                <c:pt idx="293">
                  <c:v>-4.875</c:v>
                </c:pt>
                <c:pt idx="294">
                  <c:v>-4.9249999999999998</c:v>
                </c:pt>
                <c:pt idx="295">
                  <c:v>-4.9749999999999996</c:v>
                </c:pt>
                <c:pt idx="296">
                  <c:v>-5.0249999999999995</c:v>
                </c:pt>
                <c:pt idx="297">
                  <c:v>-5.0749999999999993</c:v>
                </c:pt>
                <c:pt idx="298">
                  <c:v>-5.1249999999999991</c:v>
                </c:pt>
                <c:pt idx="299">
                  <c:v>-5.1749999999999989</c:v>
                </c:pt>
                <c:pt idx="300">
                  <c:v>-5.2249999999999988</c:v>
                </c:pt>
                <c:pt idx="301">
                  <c:v>-5.2749999999999986</c:v>
                </c:pt>
                <c:pt idx="302">
                  <c:v>-5.3249999999999984</c:v>
                </c:pt>
                <c:pt idx="303">
                  <c:v>-5.3749999999999982</c:v>
                </c:pt>
                <c:pt idx="304">
                  <c:v>-5.424999999999998</c:v>
                </c:pt>
                <c:pt idx="305">
                  <c:v>-5.4749999999999979</c:v>
                </c:pt>
                <c:pt idx="306">
                  <c:v>-5.5249999999999977</c:v>
                </c:pt>
                <c:pt idx="307">
                  <c:v>-5.5749999999999975</c:v>
                </c:pt>
                <c:pt idx="308">
                  <c:v>-5.6249999999999973</c:v>
                </c:pt>
                <c:pt idx="309">
                  <c:v>-5.6749999999999972</c:v>
                </c:pt>
                <c:pt idx="310">
                  <c:v>-5.724999999999997</c:v>
                </c:pt>
                <c:pt idx="311">
                  <c:v>-5.7749999999999968</c:v>
                </c:pt>
                <c:pt idx="312">
                  <c:v>-5.8249999999999966</c:v>
                </c:pt>
                <c:pt idx="313">
                  <c:v>-5.8749999999999964</c:v>
                </c:pt>
                <c:pt idx="314">
                  <c:v>-5.9249999999999963</c:v>
                </c:pt>
                <c:pt idx="315">
                  <c:v>-5.9749999999999961</c:v>
                </c:pt>
                <c:pt idx="316">
                  <c:v>-6.0249999999999959</c:v>
                </c:pt>
                <c:pt idx="317">
                  <c:v>-6.0749999999999957</c:v>
                </c:pt>
                <c:pt idx="318">
                  <c:v>-6.1249999999999956</c:v>
                </c:pt>
                <c:pt idx="319">
                  <c:v>-6.1749999999999954</c:v>
                </c:pt>
                <c:pt idx="320">
                  <c:v>-6.2249999999999952</c:v>
                </c:pt>
                <c:pt idx="321">
                  <c:v>-6.274999999999995</c:v>
                </c:pt>
                <c:pt idx="322">
                  <c:v>-6.3249999999999948</c:v>
                </c:pt>
                <c:pt idx="323">
                  <c:v>-6.3749999999999947</c:v>
                </c:pt>
                <c:pt idx="324">
                  <c:v>-6.4249999999999945</c:v>
                </c:pt>
                <c:pt idx="325">
                  <c:v>-6.4749999999999943</c:v>
                </c:pt>
                <c:pt idx="326">
                  <c:v>-6.5249999999999941</c:v>
                </c:pt>
                <c:pt idx="327">
                  <c:v>-6.574999999999994</c:v>
                </c:pt>
                <c:pt idx="328">
                  <c:v>-6.6249999999999938</c:v>
                </c:pt>
                <c:pt idx="329">
                  <c:v>-6.6749999999999936</c:v>
                </c:pt>
                <c:pt idx="330">
                  <c:v>-6.7249999999999934</c:v>
                </c:pt>
                <c:pt idx="331">
                  <c:v>-6.7749999999999932</c:v>
                </c:pt>
                <c:pt idx="332">
                  <c:v>-6.8249999999999931</c:v>
                </c:pt>
                <c:pt idx="333">
                  <c:v>-6.8749999999999929</c:v>
                </c:pt>
                <c:pt idx="334">
                  <c:v>-6.9249999999999927</c:v>
                </c:pt>
                <c:pt idx="335">
                  <c:v>-6.9749999999999925</c:v>
                </c:pt>
                <c:pt idx="336">
                  <c:v>-7.0249999999999924</c:v>
                </c:pt>
                <c:pt idx="337">
                  <c:v>-7.0749999999999922</c:v>
                </c:pt>
                <c:pt idx="338">
                  <c:v>-7.124999999999992</c:v>
                </c:pt>
                <c:pt idx="339">
                  <c:v>-7.1749999999999918</c:v>
                </c:pt>
                <c:pt idx="340">
                  <c:v>-7.2249999999999917</c:v>
                </c:pt>
                <c:pt idx="341">
                  <c:v>-7.2749999999999915</c:v>
                </c:pt>
                <c:pt idx="342">
                  <c:v>-7.3249999999999913</c:v>
                </c:pt>
                <c:pt idx="343">
                  <c:v>-7.3749999999999911</c:v>
                </c:pt>
                <c:pt idx="344">
                  <c:v>-7.4249999999999909</c:v>
                </c:pt>
                <c:pt idx="345">
                  <c:v>-7.4749999999999908</c:v>
                </c:pt>
                <c:pt idx="346">
                  <c:v>-7.5249999999999906</c:v>
                </c:pt>
                <c:pt idx="347">
                  <c:v>-7.5749999999999904</c:v>
                </c:pt>
                <c:pt idx="348">
                  <c:v>-7.6249999999999902</c:v>
                </c:pt>
                <c:pt idx="349">
                  <c:v>-7.6749999999999901</c:v>
                </c:pt>
                <c:pt idx="350">
                  <c:v>-7.7249999999999899</c:v>
                </c:pt>
                <c:pt idx="351">
                  <c:v>-7.7749999999999897</c:v>
                </c:pt>
                <c:pt idx="352">
                  <c:v>-7.8249999999999895</c:v>
                </c:pt>
                <c:pt idx="353">
                  <c:v>-7.8749999999999893</c:v>
                </c:pt>
                <c:pt idx="354">
                  <c:v>-7.9249999999999892</c:v>
                </c:pt>
                <c:pt idx="355">
                  <c:v>-7.974999999999989</c:v>
                </c:pt>
                <c:pt idx="356">
                  <c:v>-8.0249999999999879</c:v>
                </c:pt>
                <c:pt idx="357">
                  <c:v>-8.0749999999999886</c:v>
                </c:pt>
                <c:pt idx="358">
                  <c:v>-8.1249999999999876</c:v>
                </c:pt>
                <c:pt idx="359">
                  <c:v>-8.1749999999999883</c:v>
                </c:pt>
                <c:pt idx="360">
                  <c:v>-8.2249999999999872</c:v>
                </c:pt>
                <c:pt idx="361">
                  <c:v>-8.2749999999999879</c:v>
                </c:pt>
                <c:pt idx="362">
                  <c:v>-8.3249999999999886</c:v>
                </c:pt>
                <c:pt idx="363">
                  <c:v>-8.3749999999999893</c:v>
                </c:pt>
                <c:pt idx="364">
                  <c:v>-8.4249999999999901</c:v>
                </c:pt>
                <c:pt idx="365">
                  <c:v>-8.4749999999999908</c:v>
                </c:pt>
                <c:pt idx="366">
                  <c:v>-8.5249999999999915</c:v>
                </c:pt>
                <c:pt idx="367">
                  <c:v>-8.5749999999999922</c:v>
                </c:pt>
                <c:pt idx="368">
                  <c:v>-8.6249999999999929</c:v>
                </c:pt>
                <c:pt idx="369">
                  <c:v>-8.6749999999999936</c:v>
                </c:pt>
                <c:pt idx="370">
                  <c:v>-8.7249999999999943</c:v>
                </c:pt>
                <c:pt idx="371">
                  <c:v>-8.774999999999995</c:v>
                </c:pt>
                <c:pt idx="372">
                  <c:v>-8.8249999999999957</c:v>
                </c:pt>
                <c:pt idx="373">
                  <c:v>-8.8749999999999964</c:v>
                </c:pt>
                <c:pt idx="374">
                  <c:v>-8.9249999999999972</c:v>
                </c:pt>
                <c:pt idx="375">
                  <c:v>-8.9749999999999979</c:v>
                </c:pt>
                <c:pt idx="376">
                  <c:v>-9.0249999999999986</c:v>
                </c:pt>
                <c:pt idx="377">
                  <c:v>-9.0749999999999993</c:v>
                </c:pt>
                <c:pt idx="378">
                  <c:v>-9.125</c:v>
                </c:pt>
                <c:pt idx="379">
                  <c:v>-9.1750000000000007</c:v>
                </c:pt>
                <c:pt idx="380">
                  <c:v>-9.2250000000000014</c:v>
                </c:pt>
                <c:pt idx="381">
                  <c:v>-9.2750000000000021</c:v>
                </c:pt>
                <c:pt idx="382">
                  <c:v>-9.3250000000000028</c:v>
                </c:pt>
                <c:pt idx="383">
                  <c:v>-9.3750000000000036</c:v>
                </c:pt>
                <c:pt idx="384">
                  <c:v>-9.4250000000000043</c:v>
                </c:pt>
                <c:pt idx="385">
                  <c:v>-9.475000000000005</c:v>
                </c:pt>
                <c:pt idx="386">
                  <c:v>-9.5250000000000057</c:v>
                </c:pt>
                <c:pt idx="387">
                  <c:v>-9.5750000000000064</c:v>
                </c:pt>
                <c:pt idx="388">
                  <c:v>-9.6250000000000071</c:v>
                </c:pt>
                <c:pt idx="389">
                  <c:v>-9.6750000000000078</c:v>
                </c:pt>
                <c:pt idx="390">
                  <c:v>-9.7250000000000085</c:v>
                </c:pt>
                <c:pt idx="391">
                  <c:v>-9.7750000000000092</c:v>
                </c:pt>
                <c:pt idx="392">
                  <c:v>-9.8250000000000099</c:v>
                </c:pt>
                <c:pt idx="393">
                  <c:v>-9.8750000000000107</c:v>
                </c:pt>
                <c:pt idx="394">
                  <c:v>-9.9250000000000114</c:v>
                </c:pt>
                <c:pt idx="395">
                  <c:v>-9.9750000000000121</c:v>
                </c:pt>
                <c:pt idx="396">
                  <c:v>-10.025000000000013</c:v>
                </c:pt>
                <c:pt idx="397">
                  <c:v>-10.075000000000014</c:v>
                </c:pt>
                <c:pt idx="398">
                  <c:v>-10.125000000000014</c:v>
                </c:pt>
                <c:pt idx="399">
                  <c:v>-10.175000000000015</c:v>
                </c:pt>
              </c:numCache>
            </c:numRef>
          </c:xVal>
          <c:yVal>
            <c:numRef>
              <c:f>'Step 2mm'!$D$2:$D$401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7-C686-4682-AA1C-2AA24444A6B0}"/>
            </c:ext>
          </c:extLst>
        </c:ser>
        <c:ser>
          <c:idx val="2"/>
          <c:order val="8"/>
          <c:spPr>
            <a:ln w="19050" cap="rnd">
              <a:solidFill>
                <a:schemeClr val="accent3"/>
              </a:solidFill>
              <a:round/>
            </a:ln>
            <a:effectLst/>
          </c:spPr>
          <c:marker>
            <c:symbol val="none"/>
          </c:marker>
          <c:xVal>
            <c:numRef>
              <c:f>'Step 2mm'!$E$2:$E$401</c:f>
              <c:numCache>
                <c:formatCode>General</c:formatCode>
                <c:ptCount val="400"/>
                <c:pt idx="0">
                  <c:v>9.5749999999999993</c:v>
                </c:pt>
                <c:pt idx="1">
                  <c:v>9.5249999999999986</c:v>
                </c:pt>
                <c:pt idx="2">
                  <c:v>9.4749999999999979</c:v>
                </c:pt>
                <c:pt idx="3">
                  <c:v>9.4249999999999972</c:v>
                </c:pt>
                <c:pt idx="4">
                  <c:v>9.3749999999999964</c:v>
                </c:pt>
                <c:pt idx="5">
                  <c:v>9.3249999999999957</c:v>
                </c:pt>
                <c:pt idx="6">
                  <c:v>9.274999999999995</c:v>
                </c:pt>
                <c:pt idx="7">
                  <c:v>9.2249999999999943</c:v>
                </c:pt>
                <c:pt idx="8">
                  <c:v>9.1749999999999936</c:v>
                </c:pt>
                <c:pt idx="9">
                  <c:v>9.1249999999999929</c:v>
                </c:pt>
                <c:pt idx="10">
                  <c:v>9.0749999999999922</c:v>
                </c:pt>
                <c:pt idx="11">
                  <c:v>9.0249999999999915</c:v>
                </c:pt>
                <c:pt idx="12">
                  <c:v>8.9749999999999908</c:v>
                </c:pt>
                <c:pt idx="13">
                  <c:v>8.9249999999999901</c:v>
                </c:pt>
                <c:pt idx="14">
                  <c:v>8.8749999999999893</c:v>
                </c:pt>
                <c:pt idx="15">
                  <c:v>8.8249999999999886</c:v>
                </c:pt>
                <c:pt idx="16">
                  <c:v>8.7749999999999879</c:v>
                </c:pt>
                <c:pt idx="17">
                  <c:v>8.7249999999999872</c:v>
                </c:pt>
                <c:pt idx="18">
                  <c:v>8.6749999999999865</c:v>
                </c:pt>
                <c:pt idx="19">
                  <c:v>8.6249999999999858</c:v>
                </c:pt>
                <c:pt idx="20">
                  <c:v>8.5749999999999851</c:v>
                </c:pt>
                <c:pt idx="21">
                  <c:v>8.5249999999999844</c:v>
                </c:pt>
                <c:pt idx="22">
                  <c:v>8.4749999999999837</c:v>
                </c:pt>
                <c:pt idx="23">
                  <c:v>8.4249999999999829</c:v>
                </c:pt>
                <c:pt idx="24">
                  <c:v>8.3749999999999822</c:v>
                </c:pt>
                <c:pt idx="25">
                  <c:v>8.3249999999999815</c:v>
                </c:pt>
                <c:pt idx="26">
                  <c:v>8.2749999999999808</c:v>
                </c:pt>
                <c:pt idx="27">
                  <c:v>8.2249999999999801</c:v>
                </c:pt>
                <c:pt idx="28">
                  <c:v>8.1749999999999794</c:v>
                </c:pt>
                <c:pt idx="29">
                  <c:v>8.1249999999999787</c:v>
                </c:pt>
                <c:pt idx="30">
                  <c:v>8.074999999999978</c:v>
                </c:pt>
                <c:pt idx="31">
                  <c:v>8.0249999999999773</c:v>
                </c:pt>
                <c:pt idx="32">
                  <c:v>7.9749999999999766</c:v>
                </c:pt>
                <c:pt idx="33">
                  <c:v>7.9249999999999758</c:v>
                </c:pt>
                <c:pt idx="34">
                  <c:v>7.8749999999999751</c:v>
                </c:pt>
                <c:pt idx="35">
                  <c:v>7.8249999999999744</c:v>
                </c:pt>
                <c:pt idx="36">
                  <c:v>7.7749999999999737</c:v>
                </c:pt>
                <c:pt idx="37">
                  <c:v>7.724999999999973</c:v>
                </c:pt>
                <c:pt idx="38">
                  <c:v>7.6749999999999723</c:v>
                </c:pt>
                <c:pt idx="39">
                  <c:v>7.6249999999999716</c:v>
                </c:pt>
                <c:pt idx="40">
                  <c:v>7.5749999999999718</c:v>
                </c:pt>
                <c:pt idx="41">
                  <c:v>7.5249999999999719</c:v>
                </c:pt>
                <c:pt idx="42">
                  <c:v>7.4749999999999721</c:v>
                </c:pt>
                <c:pt idx="43">
                  <c:v>7.4249999999999723</c:v>
                </c:pt>
                <c:pt idx="44">
                  <c:v>7.3749999999999725</c:v>
                </c:pt>
                <c:pt idx="45">
                  <c:v>7.3249999999999726</c:v>
                </c:pt>
                <c:pt idx="46">
                  <c:v>7.2749999999999728</c:v>
                </c:pt>
                <c:pt idx="47">
                  <c:v>7.224999999999973</c:v>
                </c:pt>
                <c:pt idx="48">
                  <c:v>7.1749999999999732</c:v>
                </c:pt>
                <c:pt idx="49">
                  <c:v>7.1249999999999734</c:v>
                </c:pt>
                <c:pt idx="50">
                  <c:v>7.0749999999999735</c:v>
                </c:pt>
                <c:pt idx="51">
                  <c:v>7.0249999999999737</c:v>
                </c:pt>
                <c:pt idx="52">
                  <c:v>6.9749999999999739</c:v>
                </c:pt>
                <c:pt idx="53">
                  <c:v>6.9249999999999741</c:v>
                </c:pt>
                <c:pt idx="54">
                  <c:v>6.8749999999999742</c:v>
                </c:pt>
                <c:pt idx="55">
                  <c:v>6.8249999999999744</c:v>
                </c:pt>
                <c:pt idx="56">
                  <c:v>6.7749999999999746</c:v>
                </c:pt>
                <c:pt idx="57">
                  <c:v>6.7249999999999748</c:v>
                </c:pt>
                <c:pt idx="58">
                  <c:v>6.674999999999975</c:v>
                </c:pt>
                <c:pt idx="59">
                  <c:v>6.6249999999999751</c:v>
                </c:pt>
                <c:pt idx="60">
                  <c:v>6.5749999999999753</c:v>
                </c:pt>
                <c:pt idx="61">
                  <c:v>6.5249999999999755</c:v>
                </c:pt>
                <c:pt idx="62">
                  <c:v>6.4749999999999757</c:v>
                </c:pt>
                <c:pt idx="63">
                  <c:v>6.4249999999999758</c:v>
                </c:pt>
                <c:pt idx="64">
                  <c:v>6.374999999999976</c:v>
                </c:pt>
                <c:pt idx="65">
                  <c:v>6.3249999999999762</c:v>
                </c:pt>
                <c:pt idx="66">
                  <c:v>6.2749999999999764</c:v>
                </c:pt>
                <c:pt idx="67">
                  <c:v>6.2249999999999766</c:v>
                </c:pt>
                <c:pt idx="68">
                  <c:v>6.1749999999999767</c:v>
                </c:pt>
                <c:pt idx="69">
                  <c:v>6.1249999999999769</c:v>
                </c:pt>
                <c:pt idx="70">
                  <c:v>6.0749999999999771</c:v>
                </c:pt>
                <c:pt idx="71">
                  <c:v>6.0249999999999773</c:v>
                </c:pt>
                <c:pt idx="72">
                  <c:v>5.9749999999999774</c:v>
                </c:pt>
                <c:pt idx="73">
                  <c:v>5.9249999999999776</c:v>
                </c:pt>
                <c:pt idx="74">
                  <c:v>5.8749999999999778</c:v>
                </c:pt>
                <c:pt idx="75">
                  <c:v>5.824999999999978</c:v>
                </c:pt>
                <c:pt idx="76">
                  <c:v>5.7749999999999782</c:v>
                </c:pt>
                <c:pt idx="77">
                  <c:v>5.7249999999999783</c:v>
                </c:pt>
                <c:pt idx="78">
                  <c:v>5.6749999999999785</c:v>
                </c:pt>
                <c:pt idx="79">
                  <c:v>5.6249999999999787</c:v>
                </c:pt>
                <c:pt idx="80">
                  <c:v>5.5749999999999789</c:v>
                </c:pt>
                <c:pt idx="81">
                  <c:v>5.524999999999979</c:v>
                </c:pt>
                <c:pt idx="82">
                  <c:v>5.4749999999999792</c:v>
                </c:pt>
                <c:pt idx="83">
                  <c:v>5.4249999999999794</c:v>
                </c:pt>
                <c:pt idx="84">
                  <c:v>5.3749999999999796</c:v>
                </c:pt>
                <c:pt idx="85">
                  <c:v>5.3249999999999797</c:v>
                </c:pt>
                <c:pt idx="86">
                  <c:v>5.2749999999999799</c:v>
                </c:pt>
                <c:pt idx="87">
                  <c:v>5.2249999999999801</c:v>
                </c:pt>
                <c:pt idx="88">
                  <c:v>5.1749999999999803</c:v>
                </c:pt>
                <c:pt idx="89">
                  <c:v>5.1249999999999805</c:v>
                </c:pt>
                <c:pt idx="90">
                  <c:v>5.0749999999999806</c:v>
                </c:pt>
                <c:pt idx="91">
                  <c:v>5.0249999999999808</c:v>
                </c:pt>
                <c:pt idx="92">
                  <c:v>4.974999999999981</c:v>
                </c:pt>
                <c:pt idx="93">
                  <c:v>4.9249999999999812</c:v>
                </c:pt>
                <c:pt idx="94">
                  <c:v>4.8749999999999813</c:v>
                </c:pt>
                <c:pt idx="95">
                  <c:v>4.8249999999999815</c:v>
                </c:pt>
                <c:pt idx="96">
                  <c:v>4.7749999999999817</c:v>
                </c:pt>
                <c:pt idx="97">
                  <c:v>4.7249999999999819</c:v>
                </c:pt>
                <c:pt idx="98">
                  <c:v>4.6749999999999821</c:v>
                </c:pt>
                <c:pt idx="99">
                  <c:v>4.6249999999999822</c:v>
                </c:pt>
                <c:pt idx="100">
                  <c:v>4.5749999999999824</c:v>
                </c:pt>
                <c:pt idx="101">
                  <c:v>4.5249999999999826</c:v>
                </c:pt>
                <c:pt idx="102">
                  <c:v>4.4749999999999828</c:v>
                </c:pt>
                <c:pt idx="103">
                  <c:v>4.4249999999999829</c:v>
                </c:pt>
                <c:pt idx="104">
                  <c:v>4.3749999999999831</c:v>
                </c:pt>
                <c:pt idx="105">
                  <c:v>4.3249999999999833</c:v>
                </c:pt>
                <c:pt idx="106">
                  <c:v>4.2749999999999835</c:v>
                </c:pt>
                <c:pt idx="107">
                  <c:v>4.2249999999999837</c:v>
                </c:pt>
                <c:pt idx="108">
                  <c:v>4.1749999999999838</c:v>
                </c:pt>
                <c:pt idx="109">
                  <c:v>4.124999999999984</c:v>
                </c:pt>
                <c:pt idx="110">
                  <c:v>4.0749999999999842</c:v>
                </c:pt>
                <c:pt idx="111">
                  <c:v>4.0249999999999844</c:v>
                </c:pt>
                <c:pt idx="112">
                  <c:v>3.974999999999985</c:v>
                </c:pt>
                <c:pt idx="113">
                  <c:v>3.9249999999999852</c:v>
                </c:pt>
                <c:pt idx="114">
                  <c:v>3.8749999999999853</c:v>
                </c:pt>
                <c:pt idx="115">
                  <c:v>3.8249999999999855</c:v>
                </c:pt>
                <c:pt idx="116">
                  <c:v>3.7749999999999857</c:v>
                </c:pt>
                <c:pt idx="117">
                  <c:v>3.7249999999999859</c:v>
                </c:pt>
                <c:pt idx="118">
                  <c:v>3.6749999999999861</c:v>
                </c:pt>
                <c:pt idx="119">
                  <c:v>3.6249999999999862</c:v>
                </c:pt>
                <c:pt idx="120">
                  <c:v>3.5749999999999864</c:v>
                </c:pt>
                <c:pt idx="121">
                  <c:v>3.5249999999999866</c:v>
                </c:pt>
                <c:pt idx="122">
                  <c:v>3.4749999999999868</c:v>
                </c:pt>
                <c:pt idx="123">
                  <c:v>3.4249999999999869</c:v>
                </c:pt>
                <c:pt idx="124">
                  <c:v>3.3749999999999871</c:v>
                </c:pt>
                <c:pt idx="125">
                  <c:v>3.3249999999999873</c:v>
                </c:pt>
                <c:pt idx="126">
                  <c:v>3.2749999999999875</c:v>
                </c:pt>
                <c:pt idx="127">
                  <c:v>3.2249999999999877</c:v>
                </c:pt>
                <c:pt idx="128">
                  <c:v>3.1749999999999878</c:v>
                </c:pt>
                <c:pt idx="129">
                  <c:v>3.124999999999988</c:v>
                </c:pt>
                <c:pt idx="130">
                  <c:v>3.0749999999999882</c:v>
                </c:pt>
                <c:pt idx="131">
                  <c:v>3.0249999999999884</c:v>
                </c:pt>
                <c:pt idx="132">
                  <c:v>2.9749999999999885</c:v>
                </c:pt>
                <c:pt idx="133">
                  <c:v>2.9249999999999887</c:v>
                </c:pt>
                <c:pt idx="134">
                  <c:v>2.8749999999999889</c:v>
                </c:pt>
                <c:pt idx="135">
                  <c:v>2.8249999999999891</c:v>
                </c:pt>
                <c:pt idx="136">
                  <c:v>2.7749999999999893</c:v>
                </c:pt>
                <c:pt idx="137">
                  <c:v>2.7249999999999894</c:v>
                </c:pt>
                <c:pt idx="138">
                  <c:v>2.6749999999999896</c:v>
                </c:pt>
                <c:pt idx="139">
                  <c:v>2.6249999999999898</c:v>
                </c:pt>
                <c:pt idx="140">
                  <c:v>2.57499999999999</c:v>
                </c:pt>
                <c:pt idx="141">
                  <c:v>2.5249999999999901</c:v>
                </c:pt>
                <c:pt idx="142">
                  <c:v>2.4749999999999903</c:v>
                </c:pt>
                <c:pt idx="143">
                  <c:v>2.4249999999999905</c:v>
                </c:pt>
                <c:pt idx="144">
                  <c:v>2.3749999999999907</c:v>
                </c:pt>
                <c:pt idx="145">
                  <c:v>2.3249999999999909</c:v>
                </c:pt>
                <c:pt idx="146">
                  <c:v>2.274999999999991</c:v>
                </c:pt>
                <c:pt idx="147">
                  <c:v>2.2249999999999912</c:v>
                </c:pt>
                <c:pt idx="148">
                  <c:v>2.1749999999999914</c:v>
                </c:pt>
                <c:pt idx="149">
                  <c:v>2.1249999999999916</c:v>
                </c:pt>
                <c:pt idx="150">
                  <c:v>2.0749999999999917</c:v>
                </c:pt>
                <c:pt idx="151">
                  <c:v>2.0249999999999919</c:v>
                </c:pt>
                <c:pt idx="152">
                  <c:v>1.9749999999999921</c:v>
                </c:pt>
                <c:pt idx="153">
                  <c:v>1.9249999999999923</c:v>
                </c:pt>
                <c:pt idx="154">
                  <c:v>1.8749999999999925</c:v>
                </c:pt>
                <c:pt idx="155">
                  <c:v>1.8249999999999926</c:v>
                </c:pt>
                <c:pt idx="156">
                  <c:v>1.7749999999999928</c:v>
                </c:pt>
                <c:pt idx="157">
                  <c:v>1.724999999999993</c:v>
                </c:pt>
                <c:pt idx="158">
                  <c:v>1.6749999999999932</c:v>
                </c:pt>
                <c:pt idx="159">
                  <c:v>1.6249999999999933</c:v>
                </c:pt>
                <c:pt idx="160">
                  <c:v>1.5749999999999931</c:v>
                </c:pt>
                <c:pt idx="161">
                  <c:v>1.5249999999999932</c:v>
                </c:pt>
                <c:pt idx="162">
                  <c:v>1.474999999999993</c:v>
                </c:pt>
                <c:pt idx="163">
                  <c:v>1.4249999999999932</c:v>
                </c:pt>
                <c:pt idx="164">
                  <c:v>1.3749999999999929</c:v>
                </c:pt>
                <c:pt idx="165">
                  <c:v>1.3249999999999931</c:v>
                </c:pt>
                <c:pt idx="166">
                  <c:v>1.2749999999999928</c:v>
                </c:pt>
                <c:pt idx="167">
                  <c:v>1.224999999999993</c:v>
                </c:pt>
                <c:pt idx="168">
                  <c:v>1.1749999999999927</c:v>
                </c:pt>
                <c:pt idx="169">
                  <c:v>1.1249999999999929</c:v>
                </c:pt>
                <c:pt idx="170">
                  <c:v>1.0749999999999926</c:v>
                </c:pt>
                <c:pt idx="171">
                  <c:v>1.0249999999999928</c:v>
                </c:pt>
                <c:pt idx="172">
                  <c:v>0.97499999999999265</c:v>
                </c:pt>
                <c:pt idx="173">
                  <c:v>0.92499999999999261</c:v>
                </c:pt>
                <c:pt idx="174">
                  <c:v>0.87499999999999256</c:v>
                </c:pt>
                <c:pt idx="175">
                  <c:v>0.82499999999999252</c:v>
                </c:pt>
                <c:pt idx="176">
                  <c:v>0.77499999999999247</c:v>
                </c:pt>
                <c:pt idx="177">
                  <c:v>0.72499999999999243</c:v>
                </c:pt>
                <c:pt idx="178">
                  <c:v>0.67499999999999238</c:v>
                </c:pt>
                <c:pt idx="179">
                  <c:v>0.62499999999999234</c:v>
                </c:pt>
                <c:pt idx="180">
                  <c:v>0.5749999999999923</c:v>
                </c:pt>
                <c:pt idx="181">
                  <c:v>0.52499999999999225</c:v>
                </c:pt>
                <c:pt idx="182">
                  <c:v>0.47499999999999221</c:v>
                </c:pt>
                <c:pt idx="183">
                  <c:v>0.42499999999999216</c:v>
                </c:pt>
                <c:pt idx="184">
                  <c:v>0.37499999999999212</c:v>
                </c:pt>
                <c:pt idx="185">
                  <c:v>0.32499999999999207</c:v>
                </c:pt>
                <c:pt idx="186">
                  <c:v>0.27499999999999203</c:v>
                </c:pt>
                <c:pt idx="187">
                  <c:v>0.22499999999999198</c:v>
                </c:pt>
                <c:pt idx="188">
                  <c:v>0.17499999999999194</c:v>
                </c:pt>
                <c:pt idx="189">
                  <c:v>0.1249999999999919</c:v>
                </c:pt>
                <c:pt idx="190">
                  <c:v>7.4999999999991906E-2</c:v>
                </c:pt>
                <c:pt idx="191">
                  <c:v>2.4999999999991918E-2</c:v>
                </c:pt>
                <c:pt idx="192">
                  <c:v>-2.5000000000008071E-2</c:v>
                </c:pt>
                <c:pt idx="193">
                  <c:v>-7.500000000000806E-2</c:v>
                </c:pt>
                <c:pt idx="194">
                  <c:v>-0.12500000000000805</c:v>
                </c:pt>
                <c:pt idx="195">
                  <c:v>-0.17500000000000804</c:v>
                </c:pt>
                <c:pt idx="196">
                  <c:v>-0.22500000000000803</c:v>
                </c:pt>
                <c:pt idx="197">
                  <c:v>-0.27500000000000802</c:v>
                </c:pt>
                <c:pt idx="198">
                  <c:v>-0.32500000000000806</c:v>
                </c:pt>
                <c:pt idx="199">
                  <c:v>-0.37500000000000805</c:v>
                </c:pt>
                <c:pt idx="200">
                  <c:v>-0.42500000000000804</c:v>
                </c:pt>
                <c:pt idx="201">
                  <c:v>-0.47500000000000803</c:v>
                </c:pt>
                <c:pt idx="202">
                  <c:v>-0.52500000000000802</c:v>
                </c:pt>
                <c:pt idx="203">
                  <c:v>-0.57500000000000806</c:v>
                </c:pt>
                <c:pt idx="204">
                  <c:v>-0.62500000000000799</c:v>
                </c:pt>
                <c:pt idx="205">
                  <c:v>-0.67500000000000804</c:v>
                </c:pt>
                <c:pt idx="206">
                  <c:v>-0.72500000000000808</c:v>
                </c:pt>
                <c:pt idx="207">
                  <c:v>-0.77500000000000802</c:v>
                </c:pt>
                <c:pt idx="208">
                  <c:v>-0.82500000000000795</c:v>
                </c:pt>
                <c:pt idx="209">
                  <c:v>-0.87500000000000799</c:v>
                </c:pt>
                <c:pt idx="210">
                  <c:v>-0.92500000000000804</c:v>
                </c:pt>
                <c:pt idx="211">
                  <c:v>-0.97500000000000808</c:v>
                </c:pt>
                <c:pt idx="212">
                  <c:v>-1.0250000000000081</c:v>
                </c:pt>
                <c:pt idx="213">
                  <c:v>-1.0750000000000082</c:v>
                </c:pt>
                <c:pt idx="214">
                  <c:v>-1.1250000000000082</c:v>
                </c:pt>
                <c:pt idx="215">
                  <c:v>-1.1750000000000083</c:v>
                </c:pt>
                <c:pt idx="216">
                  <c:v>-1.2250000000000083</c:v>
                </c:pt>
                <c:pt idx="217">
                  <c:v>-1.2750000000000083</c:v>
                </c:pt>
                <c:pt idx="218">
                  <c:v>-1.3250000000000084</c:v>
                </c:pt>
                <c:pt idx="219">
                  <c:v>-1.3750000000000084</c:v>
                </c:pt>
                <c:pt idx="220">
                  <c:v>-1.4250000000000083</c:v>
                </c:pt>
                <c:pt idx="221">
                  <c:v>-1.4750000000000085</c:v>
                </c:pt>
                <c:pt idx="222">
                  <c:v>-1.5250000000000083</c:v>
                </c:pt>
                <c:pt idx="223">
                  <c:v>-1.5750000000000086</c:v>
                </c:pt>
                <c:pt idx="224">
                  <c:v>-1.6250000000000084</c:v>
                </c:pt>
                <c:pt idx="225">
                  <c:v>-1.6750000000000087</c:v>
                </c:pt>
                <c:pt idx="226">
                  <c:v>-1.7250000000000085</c:v>
                </c:pt>
                <c:pt idx="227">
                  <c:v>-1.7750000000000088</c:v>
                </c:pt>
                <c:pt idx="228">
                  <c:v>-1.8250000000000086</c:v>
                </c:pt>
                <c:pt idx="229">
                  <c:v>-1.8750000000000089</c:v>
                </c:pt>
                <c:pt idx="230">
                  <c:v>-1.9250000000000087</c:v>
                </c:pt>
                <c:pt idx="231">
                  <c:v>-1.975000000000009</c:v>
                </c:pt>
                <c:pt idx="232">
                  <c:v>-2.0250000000000088</c:v>
                </c:pt>
                <c:pt idx="233">
                  <c:v>-2.0750000000000091</c:v>
                </c:pt>
                <c:pt idx="234">
                  <c:v>-2.1250000000000089</c:v>
                </c:pt>
                <c:pt idx="235">
                  <c:v>-2.1750000000000091</c:v>
                </c:pt>
                <c:pt idx="236">
                  <c:v>-2.225000000000009</c:v>
                </c:pt>
                <c:pt idx="237">
                  <c:v>-2.2750000000000092</c:v>
                </c:pt>
                <c:pt idx="238">
                  <c:v>-2.3250000000000091</c:v>
                </c:pt>
                <c:pt idx="239">
                  <c:v>-2.3750000000000093</c:v>
                </c:pt>
                <c:pt idx="240">
                  <c:v>-2.4250000000000091</c:v>
                </c:pt>
                <c:pt idx="241">
                  <c:v>-2.475000000000009</c:v>
                </c:pt>
                <c:pt idx="242">
                  <c:v>-2.5250000000000088</c:v>
                </c:pt>
                <c:pt idx="243">
                  <c:v>-2.5750000000000086</c:v>
                </c:pt>
                <c:pt idx="244">
                  <c:v>-2.6250000000000084</c:v>
                </c:pt>
                <c:pt idx="245">
                  <c:v>-2.6750000000000083</c:v>
                </c:pt>
                <c:pt idx="246">
                  <c:v>-2.7250000000000081</c:v>
                </c:pt>
                <c:pt idx="247">
                  <c:v>-2.7750000000000079</c:v>
                </c:pt>
                <c:pt idx="248">
                  <c:v>-2.8250000000000077</c:v>
                </c:pt>
                <c:pt idx="249">
                  <c:v>-2.8750000000000075</c:v>
                </c:pt>
                <c:pt idx="250">
                  <c:v>-2.9250000000000074</c:v>
                </c:pt>
                <c:pt idx="251">
                  <c:v>-2.9750000000000072</c:v>
                </c:pt>
                <c:pt idx="252">
                  <c:v>-3.025000000000007</c:v>
                </c:pt>
                <c:pt idx="253">
                  <c:v>-3.0750000000000068</c:v>
                </c:pt>
                <c:pt idx="254">
                  <c:v>-3.1250000000000067</c:v>
                </c:pt>
                <c:pt idx="255">
                  <c:v>-3.1750000000000065</c:v>
                </c:pt>
                <c:pt idx="256">
                  <c:v>-3.2250000000000063</c:v>
                </c:pt>
                <c:pt idx="257">
                  <c:v>-3.2750000000000061</c:v>
                </c:pt>
                <c:pt idx="258">
                  <c:v>-3.325000000000006</c:v>
                </c:pt>
                <c:pt idx="259">
                  <c:v>-3.3750000000000058</c:v>
                </c:pt>
                <c:pt idx="260">
                  <c:v>-3.4250000000000056</c:v>
                </c:pt>
                <c:pt idx="261">
                  <c:v>-3.4750000000000054</c:v>
                </c:pt>
                <c:pt idx="262">
                  <c:v>-3.5250000000000052</c:v>
                </c:pt>
                <c:pt idx="263">
                  <c:v>-3.5750000000000051</c:v>
                </c:pt>
                <c:pt idx="264">
                  <c:v>-3.6250000000000049</c:v>
                </c:pt>
                <c:pt idx="265">
                  <c:v>-3.6750000000000047</c:v>
                </c:pt>
                <c:pt idx="266">
                  <c:v>-3.7250000000000045</c:v>
                </c:pt>
                <c:pt idx="267">
                  <c:v>-3.7750000000000044</c:v>
                </c:pt>
                <c:pt idx="268">
                  <c:v>-3.8250000000000042</c:v>
                </c:pt>
                <c:pt idx="269">
                  <c:v>-3.875000000000004</c:v>
                </c:pt>
                <c:pt idx="270">
                  <c:v>-3.9250000000000038</c:v>
                </c:pt>
                <c:pt idx="271">
                  <c:v>-3.9750000000000036</c:v>
                </c:pt>
                <c:pt idx="272">
                  <c:v>-4.0250000000000039</c:v>
                </c:pt>
                <c:pt idx="273">
                  <c:v>-4.0750000000000037</c:v>
                </c:pt>
                <c:pt idx="274">
                  <c:v>-4.1250000000000036</c:v>
                </c:pt>
                <c:pt idx="275">
                  <c:v>-4.1750000000000034</c:v>
                </c:pt>
                <c:pt idx="276">
                  <c:v>-4.2250000000000032</c:v>
                </c:pt>
                <c:pt idx="277">
                  <c:v>-4.275000000000003</c:v>
                </c:pt>
                <c:pt idx="278">
                  <c:v>-4.3250000000000028</c:v>
                </c:pt>
                <c:pt idx="279">
                  <c:v>-4.3750000000000027</c:v>
                </c:pt>
                <c:pt idx="280">
                  <c:v>-4.4250000000000025</c:v>
                </c:pt>
                <c:pt idx="281">
                  <c:v>-4.4750000000000023</c:v>
                </c:pt>
                <c:pt idx="282">
                  <c:v>-4.5250000000000021</c:v>
                </c:pt>
                <c:pt idx="283">
                  <c:v>-4.575000000000002</c:v>
                </c:pt>
                <c:pt idx="284">
                  <c:v>-4.6250000000000018</c:v>
                </c:pt>
                <c:pt idx="285">
                  <c:v>-4.6750000000000016</c:v>
                </c:pt>
                <c:pt idx="286">
                  <c:v>-4.7250000000000014</c:v>
                </c:pt>
                <c:pt idx="287">
                  <c:v>-4.7750000000000012</c:v>
                </c:pt>
                <c:pt idx="288">
                  <c:v>-4.8250000000000011</c:v>
                </c:pt>
                <c:pt idx="289">
                  <c:v>-4.8750000000000009</c:v>
                </c:pt>
                <c:pt idx="290">
                  <c:v>-4.9250000000000007</c:v>
                </c:pt>
                <c:pt idx="291">
                  <c:v>-4.9750000000000005</c:v>
                </c:pt>
                <c:pt idx="292">
                  <c:v>-5.0250000000000004</c:v>
                </c:pt>
                <c:pt idx="293">
                  <c:v>-5.0750000000000002</c:v>
                </c:pt>
                <c:pt idx="294">
                  <c:v>-5.125</c:v>
                </c:pt>
                <c:pt idx="295">
                  <c:v>-5.1749999999999998</c:v>
                </c:pt>
                <c:pt idx="296">
                  <c:v>-5.2249999999999996</c:v>
                </c:pt>
                <c:pt idx="297">
                  <c:v>-5.2749999999999995</c:v>
                </c:pt>
                <c:pt idx="298">
                  <c:v>-5.3249999999999993</c:v>
                </c:pt>
                <c:pt idx="299">
                  <c:v>-5.3749999999999991</c:v>
                </c:pt>
                <c:pt idx="300">
                  <c:v>-5.4249999999999989</c:v>
                </c:pt>
                <c:pt idx="301">
                  <c:v>-5.4749999999999988</c:v>
                </c:pt>
                <c:pt idx="302">
                  <c:v>-5.5249999999999986</c:v>
                </c:pt>
                <c:pt idx="303">
                  <c:v>-5.5749999999999984</c:v>
                </c:pt>
                <c:pt idx="304">
                  <c:v>-5.6249999999999982</c:v>
                </c:pt>
                <c:pt idx="305">
                  <c:v>-5.674999999999998</c:v>
                </c:pt>
                <c:pt idx="306">
                  <c:v>-5.7249999999999979</c:v>
                </c:pt>
                <c:pt idx="307">
                  <c:v>-5.7749999999999977</c:v>
                </c:pt>
                <c:pt idx="308">
                  <c:v>-5.8249999999999975</c:v>
                </c:pt>
                <c:pt idx="309">
                  <c:v>-5.8749999999999973</c:v>
                </c:pt>
                <c:pt idx="310">
                  <c:v>-5.9249999999999972</c:v>
                </c:pt>
                <c:pt idx="311">
                  <c:v>-5.974999999999997</c:v>
                </c:pt>
                <c:pt idx="312">
                  <c:v>-6.0249999999999968</c:v>
                </c:pt>
                <c:pt idx="313">
                  <c:v>-6.0749999999999966</c:v>
                </c:pt>
                <c:pt idx="314">
                  <c:v>-6.1249999999999964</c:v>
                </c:pt>
                <c:pt idx="315">
                  <c:v>-6.1749999999999963</c:v>
                </c:pt>
                <c:pt idx="316">
                  <c:v>-6.2249999999999961</c:v>
                </c:pt>
                <c:pt idx="317">
                  <c:v>-6.2749999999999959</c:v>
                </c:pt>
                <c:pt idx="318">
                  <c:v>-6.3249999999999957</c:v>
                </c:pt>
                <c:pt idx="319">
                  <c:v>-6.3749999999999956</c:v>
                </c:pt>
                <c:pt idx="320">
                  <c:v>-6.4249999999999954</c:v>
                </c:pt>
                <c:pt idx="321">
                  <c:v>-6.4749999999999952</c:v>
                </c:pt>
                <c:pt idx="322">
                  <c:v>-6.524999999999995</c:v>
                </c:pt>
                <c:pt idx="323">
                  <c:v>-6.5749999999999948</c:v>
                </c:pt>
                <c:pt idx="324">
                  <c:v>-6.6249999999999947</c:v>
                </c:pt>
                <c:pt idx="325">
                  <c:v>-6.6749999999999945</c:v>
                </c:pt>
                <c:pt idx="326">
                  <c:v>-6.7249999999999943</c:v>
                </c:pt>
                <c:pt idx="327">
                  <c:v>-6.7749999999999941</c:v>
                </c:pt>
                <c:pt idx="328">
                  <c:v>-6.824999999999994</c:v>
                </c:pt>
                <c:pt idx="329">
                  <c:v>-6.8749999999999938</c:v>
                </c:pt>
                <c:pt idx="330">
                  <c:v>-6.9249999999999936</c:v>
                </c:pt>
                <c:pt idx="331">
                  <c:v>-6.9749999999999934</c:v>
                </c:pt>
                <c:pt idx="332">
                  <c:v>-7.0249999999999932</c:v>
                </c:pt>
                <c:pt idx="333">
                  <c:v>-7.0749999999999931</c:v>
                </c:pt>
                <c:pt idx="334">
                  <c:v>-7.1249999999999929</c:v>
                </c:pt>
                <c:pt idx="335">
                  <c:v>-7.1749999999999927</c:v>
                </c:pt>
                <c:pt idx="336">
                  <c:v>-7.2249999999999925</c:v>
                </c:pt>
                <c:pt idx="337">
                  <c:v>-7.2749999999999924</c:v>
                </c:pt>
                <c:pt idx="338">
                  <c:v>-7.3249999999999922</c:v>
                </c:pt>
                <c:pt idx="339">
                  <c:v>-7.374999999999992</c:v>
                </c:pt>
                <c:pt idx="340">
                  <c:v>-7.4249999999999918</c:v>
                </c:pt>
                <c:pt idx="341">
                  <c:v>-7.4749999999999917</c:v>
                </c:pt>
                <c:pt idx="342">
                  <c:v>-7.5249999999999915</c:v>
                </c:pt>
                <c:pt idx="343">
                  <c:v>-7.5749999999999913</c:v>
                </c:pt>
                <c:pt idx="344">
                  <c:v>-7.6249999999999911</c:v>
                </c:pt>
                <c:pt idx="345">
                  <c:v>-7.6749999999999909</c:v>
                </c:pt>
                <c:pt idx="346">
                  <c:v>-7.7249999999999908</c:v>
                </c:pt>
                <c:pt idx="347">
                  <c:v>-7.7749999999999906</c:v>
                </c:pt>
                <c:pt idx="348">
                  <c:v>-7.8249999999999904</c:v>
                </c:pt>
                <c:pt idx="349">
                  <c:v>-7.8749999999999902</c:v>
                </c:pt>
                <c:pt idx="350">
                  <c:v>-7.9249999999999901</c:v>
                </c:pt>
                <c:pt idx="351">
                  <c:v>-7.9749999999999899</c:v>
                </c:pt>
                <c:pt idx="352">
                  <c:v>-8.0249999999999897</c:v>
                </c:pt>
                <c:pt idx="353">
                  <c:v>-8.0749999999999886</c:v>
                </c:pt>
                <c:pt idx="354">
                  <c:v>-8.1249999999999893</c:v>
                </c:pt>
                <c:pt idx="355">
                  <c:v>-8.1749999999999883</c:v>
                </c:pt>
                <c:pt idx="356">
                  <c:v>-8.224999999999989</c:v>
                </c:pt>
                <c:pt idx="357">
                  <c:v>-8.2749999999999879</c:v>
                </c:pt>
                <c:pt idx="358">
                  <c:v>-8.3249999999999886</c:v>
                </c:pt>
                <c:pt idx="359">
                  <c:v>-8.3749999999999876</c:v>
                </c:pt>
                <c:pt idx="360">
                  <c:v>-8.4249999999999883</c:v>
                </c:pt>
                <c:pt idx="361">
                  <c:v>-8.474999999999989</c:v>
                </c:pt>
                <c:pt idx="362">
                  <c:v>-8.5249999999999897</c:v>
                </c:pt>
                <c:pt idx="363">
                  <c:v>-8.5749999999999904</c:v>
                </c:pt>
                <c:pt idx="364">
                  <c:v>-8.6249999999999911</c:v>
                </c:pt>
                <c:pt idx="365">
                  <c:v>-8.6749999999999918</c:v>
                </c:pt>
                <c:pt idx="366">
                  <c:v>-8.7249999999999925</c:v>
                </c:pt>
                <c:pt idx="367">
                  <c:v>-8.7749999999999932</c:v>
                </c:pt>
                <c:pt idx="368">
                  <c:v>-8.824999999999994</c:v>
                </c:pt>
                <c:pt idx="369">
                  <c:v>-8.8749999999999947</c:v>
                </c:pt>
                <c:pt idx="370">
                  <c:v>-8.9249999999999954</c:v>
                </c:pt>
                <c:pt idx="371">
                  <c:v>-8.9749999999999961</c:v>
                </c:pt>
                <c:pt idx="372">
                  <c:v>-9.0249999999999968</c:v>
                </c:pt>
                <c:pt idx="373">
                  <c:v>-9.0749999999999975</c:v>
                </c:pt>
                <c:pt idx="374">
                  <c:v>-9.1249999999999982</c:v>
                </c:pt>
                <c:pt idx="375">
                  <c:v>-9.1749999999999989</c:v>
                </c:pt>
                <c:pt idx="376">
                  <c:v>-9.2249999999999996</c:v>
                </c:pt>
                <c:pt idx="377">
                  <c:v>-9.2750000000000004</c:v>
                </c:pt>
                <c:pt idx="378">
                  <c:v>-9.3250000000000011</c:v>
                </c:pt>
                <c:pt idx="379">
                  <c:v>-9.3750000000000018</c:v>
                </c:pt>
                <c:pt idx="380">
                  <c:v>-9.4250000000000025</c:v>
                </c:pt>
                <c:pt idx="381">
                  <c:v>-9.4750000000000032</c:v>
                </c:pt>
                <c:pt idx="382">
                  <c:v>-9.5250000000000039</c:v>
                </c:pt>
                <c:pt idx="383">
                  <c:v>-9.5750000000000046</c:v>
                </c:pt>
                <c:pt idx="384">
                  <c:v>-9.6250000000000053</c:v>
                </c:pt>
                <c:pt idx="385">
                  <c:v>-9.675000000000006</c:v>
                </c:pt>
                <c:pt idx="386">
                  <c:v>-9.7250000000000068</c:v>
                </c:pt>
                <c:pt idx="387">
                  <c:v>-9.7750000000000075</c:v>
                </c:pt>
                <c:pt idx="388">
                  <c:v>-9.8250000000000082</c:v>
                </c:pt>
                <c:pt idx="389">
                  <c:v>-9.8750000000000089</c:v>
                </c:pt>
                <c:pt idx="390">
                  <c:v>-9.9250000000000096</c:v>
                </c:pt>
                <c:pt idx="391">
                  <c:v>-9.9750000000000103</c:v>
                </c:pt>
                <c:pt idx="392">
                  <c:v>-10.025000000000011</c:v>
                </c:pt>
                <c:pt idx="393">
                  <c:v>-10.075000000000012</c:v>
                </c:pt>
                <c:pt idx="394">
                  <c:v>-10.125000000000012</c:v>
                </c:pt>
                <c:pt idx="395">
                  <c:v>-10.175000000000013</c:v>
                </c:pt>
                <c:pt idx="396">
                  <c:v>-10.225000000000014</c:v>
                </c:pt>
                <c:pt idx="397">
                  <c:v>-10.275000000000015</c:v>
                </c:pt>
                <c:pt idx="398">
                  <c:v>-10.325000000000015</c:v>
                </c:pt>
                <c:pt idx="399">
                  <c:v>-10.375000000000016</c:v>
                </c:pt>
              </c:numCache>
            </c:numRef>
          </c:xVal>
          <c:yVal>
            <c:numRef>
              <c:f>'Step 2mm'!$F$2:$F$401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8-C686-4682-AA1C-2AA24444A6B0}"/>
            </c:ext>
          </c:extLst>
        </c:ser>
        <c:ser>
          <c:idx val="3"/>
          <c:order val="9"/>
          <c:spPr>
            <a:ln w="19050" cap="rnd">
              <a:solidFill>
                <a:schemeClr val="accent4"/>
              </a:solidFill>
              <a:round/>
            </a:ln>
            <a:effectLst/>
          </c:spPr>
          <c:marker>
            <c:symbol val="none"/>
          </c:marker>
          <c:xVal>
            <c:numRef>
              <c:f>'Step 2mm'!$G$2:$G$401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2mm'!$H$2:$H$401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9-C686-4682-AA1C-2AA24444A6B0}"/>
            </c:ext>
          </c:extLst>
        </c:ser>
        <c:ser>
          <c:idx val="4"/>
          <c:order val="10"/>
          <c:spPr>
            <a:ln w="19050" cap="rnd">
              <a:solidFill>
                <a:schemeClr val="accent5"/>
              </a:solidFill>
              <a:round/>
            </a:ln>
            <a:effectLst/>
          </c:spPr>
          <c:marker>
            <c:symbol val="none"/>
          </c:marker>
          <c:xVal>
            <c:numRef>
              <c:f>'Step 2mm'!$I$2:$I$401</c:f>
              <c:numCache>
                <c:formatCode>General</c:formatCode>
                <c:ptCount val="400"/>
                <c:pt idx="0">
                  <c:v>10.174999999999999</c:v>
                </c:pt>
                <c:pt idx="1">
                  <c:v>10.124999999999998</c:v>
                </c:pt>
                <c:pt idx="2">
                  <c:v>10.074999999999998</c:v>
                </c:pt>
                <c:pt idx="3">
                  <c:v>10.024999999999997</c:v>
                </c:pt>
                <c:pt idx="4">
                  <c:v>9.9749999999999961</c:v>
                </c:pt>
                <c:pt idx="5">
                  <c:v>9.9249999999999954</c:v>
                </c:pt>
                <c:pt idx="6">
                  <c:v>9.8749999999999947</c:v>
                </c:pt>
                <c:pt idx="7">
                  <c:v>9.824999999999994</c:v>
                </c:pt>
                <c:pt idx="8">
                  <c:v>9.7749999999999932</c:v>
                </c:pt>
                <c:pt idx="9">
                  <c:v>9.7249999999999925</c:v>
                </c:pt>
                <c:pt idx="10">
                  <c:v>9.6749999999999918</c:v>
                </c:pt>
                <c:pt idx="11">
                  <c:v>9.6249999999999911</c:v>
                </c:pt>
                <c:pt idx="12">
                  <c:v>9.5749999999999904</c:v>
                </c:pt>
                <c:pt idx="13">
                  <c:v>9.5249999999999897</c:v>
                </c:pt>
                <c:pt idx="14">
                  <c:v>9.474999999999989</c:v>
                </c:pt>
                <c:pt idx="15">
                  <c:v>9.4249999999999883</c:v>
                </c:pt>
                <c:pt idx="16">
                  <c:v>9.3749999999999876</c:v>
                </c:pt>
                <c:pt idx="17">
                  <c:v>9.3249999999999869</c:v>
                </c:pt>
                <c:pt idx="18">
                  <c:v>9.2749999999999861</c:v>
                </c:pt>
                <c:pt idx="19">
                  <c:v>9.2249999999999854</c:v>
                </c:pt>
                <c:pt idx="20">
                  <c:v>9.1749999999999847</c:v>
                </c:pt>
                <c:pt idx="21">
                  <c:v>9.124999999999984</c:v>
                </c:pt>
                <c:pt idx="22">
                  <c:v>9.0749999999999833</c:v>
                </c:pt>
                <c:pt idx="23">
                  <c:v>9.0249999999999826</c:v>
                </c:pt>
                <c:pt idx="24">
                  <c:v>8.9749999999999819</c:v>
                </c:pt>
                <c:pt idx="25">
                  <c:v>8.9249999999999812</c:v>
                </c:pt>
                <c:pt idx="26">
                  <c:v>8.8749999999999805</c:v>
                </c:pt>
                <c:pt idx="27">
                  <c:v>8.8249999999999797</c:v>
                </c:pt>
                <c:pt idx="28">
                  <c:v>8.774999999999979</c:v>
                </c:pt>
                <c:pt idx="29">
                  <c:v>8.7249999999999783</c:v>
                </c:pt>
                <c:pt idx="30">
                  <c:v>8.6749999999999776</c:v>
                </c:pt>
                <c:pt idx="31">
                  <c:v>8.6249999999999769</c:v>
                </c:pt>
                <c:pt idx="32">
                  <c:v>8.5749999999999762</c:v>
                </c:pt>
                <c:pt idx="33">
                  <c:v>8.5249999999999755</c:v>
                </c:pt>
                <c:pt idx="34">
                  <c:v>8.4749999999999748</c:v>
                </c:pt>
                <c:pt idx="35">
                  <c:v>8.4249999999999741</c:v>
                </c:pt>
                <c:pt idx="36">
                  <c:v>8.3749999999999734</c:v>
                </c:pt>
                <c:pt idx="37">
                  <c:v>8.3249999999999726</c:v>
                </c:pt>
                <c:pt idx="38">
                  <c:v>8.2749999999999719</c:v>
                </c:pt>
                <c:pt idx="39">
                  <c:v>8.2249999999999712</c:v>
                </c:pt>
                <c:pt idx="40">
                  <c:v>8.1749999999999723</c:v>
                </c:pt>
                <c:pt idx="41">
                  <c:v>8.1249999999999716</c:v>
                </c:pt>
                <c:pt idx="42">
                  <c:v>8.0749999999999726</c:v>
                </c:pt>
                <c:pt idx="43">
                  <c:v>8.0249999999999719</c:v>
                </c:pt>
                <c:pt idx="44">
                  <c:v>7.974999999999973</c:v>
                </c:pt>
                <c:pt idx="45">
                  <c:v>7.9249999999999732</c:v>
                </c:pt>
                <c:pt idx="46">
                  <c:v>7.8749999999999734</c:v>
                </c:pt>
                <c:pt idx="47">
                  <c:v>7.8249999999999735</c:v>
                </c:pt>
                <c:pt idx="48">
                  <c:v>7.7749999999999737</c:v>
                </c:pt>
                <c:pt idx="49">
                  <c:v>7.7249999999999739</c:v>
                </c:pt>
                <c:pt idx="50">
                  <c:v>7.6749999999999741</c:v>
                </c:pt>
                <c:pt idx="51">
                  <c:v>7.6249999999999742</c:v>
                </c:pt>
                <c:pt idx="52">
                  <c:v>7.5749999999999744</c:v>
                </c:pt>
                <c:pt idx="53">
                  <c:v>7.5249999999999746</c:v>
                </c:pt>
                <c:pt idx="54">
                  <c:v>7.4749999999999748</c:v>
                </c:pt>
                <c:pt idx="55">
                  <c:v>7.424999999999975</c:v>
                </c:pt>
                <c:pt idx="56">
                  <c:v>7.3749999999999751</c:v>
                </c:pt>
                <c:pt idx="57">
                  <c:v>7.3249999999999753</c:v>
                </c:pt>
                <c:pt idx="58">
                  <c:v>7.2749999999999755</c:v>
                </c:pt>
                <c:pt idx="59">
                  <c:v>7.2249999999999757</c:v>
                </c:pt>
                <c:pt idx="60">
                  <c:v>7.1749999999999758</c:v>
                </c:pt>
                <c:pt idx="61">
                  <c:v>7.124999999999976</c:v>
                </c:pt>
                <c:pt idx="62">
                  <c:v>7.0749999999999762</c:v>
                </c:pt>
                <c:pt idx="63">
                  <c:v>7.0249999999999764</c:v>
                </c:pt>
                <c:pt idx="64">
                  <c:v>6.9749999999999766</c:v>
                </c:pt>
                <c:pt idx="65">
                  <c:v>6.9249999999999767</c:v>
                </c:pt>
                <c:pt idx="66">
                  <c:v>6.8749999999999769</c:v>
                </c:pt>
                <c:pt idx="67">
                  <c:v>6.8249999999999771</c:v>
                </c:pt>
                <c:pt idx="68">
                  <c:v>6.7749999999999773</c:v>
                </c:pt>
                <c:pt idx="69">
                  <c:v>6.7249999999999774</c:v>
                </c:pt>
                <c:pt idx="70">
                  <c:v>6.6749999999999776</c:v>
                </c:pt>
                <c:pt idx="71">
                  <c:v>6.6249999999999778</c:v>
                </c:pt>
                <c:pt idx="72">
                  <c:v>6.574999999999978</c:v>
                </c:pt>
                <c:pt idx="73">
                  <c:v>6.5249999999999782</c:v>
                </c:pt>
                <c:pt idx="74">
                  <c:v>6.4749999999999783</c:v>
                </c:pt>
                <c:pt idx="75">
                  <c:v>6.4249999999999785</c:v>
                </c:pt>
                <c:pt idx="76">
                  <c:v>6.3749999999999787</c:v>
                </c:pt>
                <c:pt idx="77">
                  <c:v>6.3249999999999789</c:v>
                </c:pt>
                <c:pt idx="78">
                  <c:v>6.274999999999979</c:v>
                </c:pt>
                <c:pt idx="79">
                  <c:v>6.2249999999999792</c:v>
                </c:pt>
                <c:pt idx="80">
                  <c:v>6.1749999999999794</c:v>
                </c:pt>
                <c:pt idx="81">
                  <c:v>6.1249999999999796</c:v>
                </c:pt>
                <c:pt idx="82">
                  <c:v>6.0749999999999797</c:v>
                </c:pt>
                <c:pt idx="83">
                  <c:v>6.0249999999999799</c:v>
                </c:pt>
                <c:pt idx="84">
                  <c:v>5.9749999999999801</c:v>
                </c:pt>
                <c:pt idx="85">
                  <c:v>5.9249999999999803</c:v>
                </c:pt>
                <c:pt idx="86">
                  <c:v>5.8749999999999805</c:v>
                </c:pt>
                <c:pt idx="87">
                  <c:v>5.8249999999999806</c:v>
                </c:pt>
                <c:pt idx="88">
                  <c:v>5.7749999999999808</c:v>
                </c:pt>
                <c:pt idx="89">
                  <c:v>5.724999999999981</c:v>
                </c:pt>
                <c:pt idx="90">
                  <c:v>5.6749999999999812</c:v>
                </c:pt>
                <c:pt idx="91">
                  <c:v>5.6249999999999813</c:v>
                </c:pt>
                <c:pt idx="92">
                  <c:v>5.5749999999999815</c:v>
                </c:pt>
                <c:pt idx="93">
                  <c:v>5.5249999999999817</c:v>
                </c:pt>
                <c:pt idx="94">
                  <c:v>5.4749999999999819</c:v>
                </c:pt>
                <c:pt idx="95">
                  <c:v>5.4249999999999821</c:v>
                </c:pt>
                <c:pt idx="96">
                  <c:v>5.3749999999999822</c:v>
                </c:pt>
                <c:pt idx="97">
                  <c:v>5.3249999999999824</c:v>
                </c:pt>
                <c:pt idx="98">
                  <c:v>5.2749999999999826</c:v>
                </c:pt>
                <c:pt idx="99">
                  <c:v>5.2249999999999828</c:v>
                </c:pt>
                <c:pt idx="100">
                  <c:v>5.1749999999999829</c:v>
                </c:pt>
                <c:pt idx="101">
                  <c:v>5.1249999999999831</c:v>
                </c:pt>
                <c:pt idx="102">
                  <c:v>5.0749999999999833</c:v>
                </c:pt>
                <c:pt idx="103">
                  <c:v>5.0249999999999835</c:v>
                </c:pt>
                <c:pt idx="104">
                  <c:v>4.9749999999999837</c:v>
                </c:pt>
                <c:pt idx="105">
                  <c:v>4.9249999999999838</c:v>
                </c:pt>
                <c:pt idx="106">
                  <c:v>4.874999999999984</c:v>
                </c:pt>
                <c:pt idx="107">
                  <c:v>4.8249999999999842</c:v>
                </c:pt>
                <c:pt idx="108">
                  <c:v>4.7749999999999844</c:v>
                </c:pt>
                <c:pt idx="109">
                  <c:v>4.7249999999999845</c:v>
                </c:pt>
                <c:pt idx="110">
                  <c:v>4.6749999999999847</c:v>
                </c:pt>
                <c:pt idx="111">
                  <c:v>4.6249999999999849</c:v>
                </c:pt>
                <c:pt idx="112">
                  <c:v>4.5749999999999851</c:v>
                </c:pt>
                <c:pt idx="113">
                  <c:v>4.5249999999999853</c:v>
                </c:pt>
                <c:pt idx="114">
                  <c:v>4.4749999999999854</c:v>
                </c:pt>
                <c:pt idx="115">
                  <c:v>4.4249999999999856</c:v>
                </c:pt>
                <c:pt idx="116">
                  <c:v>4.3749999999999858</c:v>
                </c:pt>
                <c:pt idx="117">
                  <c:v>4.324999999999986</c:v>
                </c:pt>
                <c:pt idx="118">
                  <c:v>4.2749999999999861</c:v>
                </c:pt>
                <c:pt idx="119">
                  <c:v>4.2249999999999863</c:v>
                </c:pt>
                <c:pt idx="120">
                  <c:v>4.1749999999999865</c:v>
                </c:pt>
                <c:pt idx="121">
                  <c:v>4.1249999999999867</c:v>
                </c:pt>
                <c:pt idx="122">
                  <c:v>4.0749999999999869</c:v>
                </c:pt>
                <c:pt idx="123">
                  <c:v>4.024999999999987</c:v>
                </c:pt>
                <c:pt idx="124">
                  <c:v>3.9749999999999872</c:v>
                </c:pt>
                <c:pt idx="125">
                  <c:v>3.9249999999999874</c:v>
                </c:pt>
                <c:pt idx="126">
                  <c:v>3.8749999999999876</c:v>
                </c:pt>
                <c:pt idx="127">
                  <c:v>3.8249999999999877</c:v>
                </c:pt>
                <c:pt idx="128">
                  <c:v>3.7749999999999879</c:v>
                </c:pt>
                <c:pt idx="129">
                  <c:v>3.7249999999999881</c:v>
                </c:pt>
                <c:pt idx="130">
                  <c:v>3.6749999999999883</c:v>
                </c:pt>
                <c:pt idx="131">
                  <c:v>3.6249999999999885</c:v>
                </c:pt>
                <c:pt idx="132">
                  <c:v>3.5749999999999886</c:v>
                </c:pt>
                <c:pt idx="133">
                  <c:v>3.5249999999999888</c:v>
                </c:pt>
                <c:pt idx="134">
                  <c:v>3.474999999999989</c:v>
                </c:pt>
                <c:pt idx="135">
                  <c:v>3.4249999999999892</c:v>
                </c:pt>
                <c:pt idx="136">
                  <c:v>3.3749999999999893</c:v>
                </c:pt>
                <c:pt idx="137">
                  <c:v>3.3249999999999895</c:v>
                </c:pt>
                <c:pt idx="138">
                  <c:v>3.2749999999999897</c:v>
                </c:pt>
                <c:pt idx="139">
                  <c:v>3.2249999999999899</c:v>
                </c:pt>
                <c:pt idx="140">
                  <c:v>3.1749999999999901</c:v>
                </c:pt>
                <c:pt idx="141">
                  <c:v>3.1249999999999902</c:v>
                </c:pt>
                <c:pt idx="142">
                  <c:v>3.0749999999999904</c:v>
                </c:pt>
                <c:pt idx="143">
                  <c:v>3.0249999999999906</c:v>
                </c:pt>
                <c:pt idx="144">
                  <c:v>2.9749999999999908</c:v>
                </c:pt>
                <c:pt idx="145">
                  <c:v>2.9249999999999909</c:v>
                </c:pt>
                <c:pt idx="146">
                  <c:v>2.8749999999999911</c:v>
                </c:pt>
                <c:pt idx="147">
                  <c:v>2.8249999999999913</c:v>
                </c:pt>
                <c:pt idx="148">
                  <c:v>2.7749999999999915</c:v>
                </c:pt>
                <c:pt idx="149">
                  <c:v>2.7249999999999917</c:v>
                </c:pt>
                <c:pt idx="150">
                  <c:v>2.6749999999999918</c:v>
                </c:pt>
                <c:pt idx="151">
                  <c:v>2.624999999999992</c:v>
                </c:pt>
                <c:pt idx="152">
                  <c:v>2.5749999999999922</c:v>
                </c:pt>
                <c:pt idx="153">
                  <c:v>2.5249999999999924</c:v>
                </c:pt>
                <c:pt idx="154">
                  <c:v>2.4749999999999925</c:v>
                </c:pt>
                <c:pt idx="155">
                  <c:v>2.4249999999999927</c:v>
                </c:pt>
                <c:pt idx="156">
                  <c:v>2.3749999999999929</c:v>
                </c:pt>
                <c:pt idx="157">
                  <c:v>2.3249999999999931</c:v>
                </c:pt>
                <c:pt idx="158">
                  <c:v>2.2749999999999932</c:v>
                </c:pt>
                <c:pt idx="159">
                  <c:v>2.2249999999999934</c:v>
                </c:pt>
                <c:pt idx="160">
                  <c:v>2.1749999999999932</c:v>
                </c:pt>
                <c:pt idx="161">
                  <c:v>2.1249999999999933</c:v>
                </c:pt>
                <c:pt idx="162">
                  <c:v>2.0749999999999931</c:v>
                </c:pt>
                <c:pt idx="163">
                  <c:v>2.0249999999999932</c:v>
                </c:pt>
                <c:pt idx="164">
                  <c:v>1.974999999999993</c:v>
                </c:pt>
                <c:pt idx="165">
                  <c:v>1.9249999999999929</c:v>
                </c:pt>
                <c:pt idx="166">
                  <c:v>1.8749999999999929</c:v>
                </c:pt>
                <c:pt idx="167">
                  <c:v>1.8249999999999929</c:v>
                </c:pt>
                <c:pt idx="168">
                  <c:v>1.7749999999999928</c:v>
                </c:pt>
                <c:pt idx="169">
                  <c:v>1.7249999999999928</c:v>
                </c:pt>
                <c:pt idx="170">
                  <c:v>1.6749999999999927</c:v>
                </c:pt>
                <c:pt idx="171">
                  <c:v>1.6249999999999927</c:v>
                </c:pt>
                <c:pt idx="172">
                  <c:v>1.5749999999999926</c:v>
                </c:pt>
                <c:pt idx="173">
                  <c:v>1.5249999999999926</c:v>
                </c:pt>
                <c:pt idx="174">
                  <c:v>1.4749999999999925</c:v>
                </c:pt>
                <c:pt idx="175">
                  <c:v>1.4249999999999925</c:v>
                </c:pt>
                <c:pt idx="176">
                  <c:v>1.3749999999999925</c:v>
                </c:pt>
                <c:pt idx="177">
                  <c:v>1.3249999999999924</c:v>
                </c:pt>
                <c:pt idx="178">
                  <c:v>1.2749999999999924</c:v>
                </c:pt>
                <c:pt idx="179">
                  <c:v>1.2249999999999923</c:v>
                </c:pt>
                <c:pt idx="180">
                  <c:v>1.1749999999999923</c:v>
                </c:pt>
                <c:pt idx="181">
                  <c:v>1.1249999999999922</c:v>
                </c:pt>
                <c:pt idx="182">
                  <c:v>1.0749999999999922</c:v>
                </c:pt>
                <c:pt idx="183">
                  <c:v>1.0249999999999921</c:v>
                </c:pt>
                <c:pt idx="184">
                  <c:v>0.9749999999999921</c:v>
                </c:pt>
                <c:pt idx="185">
                  <c:v>0.92499999999999205</c:v>
                </c:pt>
                <c:pt idx="186">
                  <c:v>0.87499999999999201</c:v>
                </c:pt>
                <c:pt idx="187">
                  <c:v>0.82499999999999196</c:v>
                </c:pt>
                <c:pt idx="188">
                  <c:v>0.77499999999999192</c:v>
                </c:pt>
                <c:pt idx="189">
                  <c:v>0.72499999999999187</c:v>
                </c:pt>
                <c:pt idx="190">
                  <c:v>0.67499999999999194</c:v>
                </c:pt>
                <c:pt idx="191">
                  <c:v>0.62499999999999201</c:v>
                </c:pt>
                <c:pt idx="192">
                  <c:v>0.57499999999999196</c:v>
                </c:pt>
                <c:pt idx="193">
                  <c:v>0.52499999999999192</c:v>
                </c:pt>
                <c:pt idx="194">
                  <c:v>0.47499999999999198</c:v>
                </c:pt>
                <c:pt idx="195">
                  <c:v>0.424999999999992</c:v>
                </c:pt>
                <c:pt idx="196">
                  <c:v>0.37499999999999201</c:v>
                </c:pt>
                <c:pt idx="197">
                  <c:v>0.32499999999999202</c:v>
                </c:pt>
                <c:pt idx="198">
                  <c:v>0.27499999999999203</c:v>
                </c:pt>
                <c:pt idx="199">
                  <c:v>0.22499999999999198</c:v>
                </c:pt>
                <c:pt idx="200">
                  <c:v>0.174999999999992</c:v>
                </c:pt>
                <c:pt idx="201">
                  <c:v>0.12499999999999199</c:v>
                </c:pt>
                <c:pt idx="202">
                  <c:v>7.499999999999199E-2</c:v>
                </c:pt>
                <c:pt idx="203">
                  <c:v>2.4999999999991973E-2</c:v>
                </c:pt>
                <c:pt idx="204">
                  <c:v>-2.5000000000008016E-2</c:v>
                </c:pt>
                <c:pt idx="205">
                  <c:v>-7.5000000000008005E-2</c:v>
                </c:pt>
                <c:pt idx="206">
                  <c:v>-0.12500000000000799</c:v>
                </c:pt>
                <c:pt idx="207">
                  <c:v>-0.17500000000000798</c:v>
                </c:pt>
                <c:pt idx="208">
                  <c:v>-0.22500000000000797</c:v>
                </c:pt>
                <c:pt idx="209">
                  <c:v>-0.27500000000000796</c:v>
                </c:pt>
                <c:pt idx="210">
                  <c:v>-0.325000000000008</c:v>
                </c:pt>
                <c:pt idx="211">
                  <c:v>-0.37500000000000805</c:v>
                </c:pt>
                <c:pt idx="212">
                  <c:v>-0.42500000000000809</c:v>
                </c:pt>
                <c:pt idx="213">
                  <c:v>-0.47500000000000814</c:v>
                </c:pt>
                <c:pt idx="214">
                  <c:v>-0.52500000000000813</c:v>
                </c:pt>
                <c:pt idx="215">
                  <c:v>-0.57500000000000817</c:v>
                </c:pt>
                <c:pt idx="216">
                  <c:v>-0.62500000000000822</c:v>
                </c:pt>
                <c:pt idx="217">
                  <c:v>-0.67500000000000826</c:v>
                </c:pt>
                <c:pt idx="218">
                  <c:v>-0.7250000000000083</c:v>
                </c:pt>
                <c:pt idx="219">
                  <c:v>-0.77500000000000835</c:v>
                </c:pt>
                <c:pt idx="220">
                  <c:v>-0.82500000000000839</c:v>
                </c:pt>
                <c:pt idx="221">
                  <c:v>-0.87500000000000844</c:v>
                </c:pt>
                <c:pt idx="222">
                  <c:v>-0.92500000000000848</c:v>
                </c:pt>
                <c:pt idx="223">
                  <c:v>-0.97500000000000853</c:v>
                </c:pt>
                <c:pt idx="224">
                  <c:v>-1.0250000000000086</c:v>
                </c:pt>
                <c:pt idx="225">
                  <c:v>-1.0750000000000086</c:v>
                </c:pt>
                <c:pt idx="226">
                  <c:v>-1.1250000000000087</c:v>
                </c:pt>
                <c:pt idx="227">
                  <c:v>-1.1750000000000087</c:v>
                </c:pt>
                <c:pt idx="228">
                  <c:v>-1.2250000000000087</c:v>
                </c:pt>
                <c:pt idx="229">
                  <c:v>-1.2750000000000088</c:v>
                </c:pt>
                <c:pt idx="230">
                  <c:v>-1.3250000000000088</c:v>
                </c:pt>
                <c:pt idx="231">
                  <c:v>-1.3750000000000089</c:v>
                </c:pt>
                <c:pt idx="232">
                  <c:v>-1.4250000000000089</c:v>
                </c:pt>
                <c:pt idx="233">
                  <c:v>-1.475000000000009</c:v>
                </c:pt>
                <c:pt idx="234">
                  <c:v>-1.525000000000009</c:v>
                </c:pt>
                <c:pt idx="235">
                  <c:v>-1.5750000000000091</c:v>
                </c:pt>
                <c:pt idx="236">
                  <c:v>-1.6250000000000091</c:v>
                </c:pt>
                <c:pt idx="237">
                  <c:v>-1.6750000000000091</c:v>
                </c:pt>
                <c:pt idx="238">
                  <c:v>-1.7250000000000092</c:v>
                </c:pt>
                <c:pt idx="239">
                  <c:v>-1.7750000000000092</c:v>
                </c:pt>
                <c:pt idx="240">
                  <c:v>-1.8250000000000093</c:v>
                </c:pt>
                <c:pt idx="241">
                  <c:v>-1.8750000000000091</c:v>
                </c:pt>
                <c:pt idx="242">
                  <c:v>-1.9250000000000089</c:v>
                </c:pt>
                <c:pt idx="243">
                  <c:v>-1.9750000000000087</c:v>
                </c:pt>
                <c:pt idx="244">
                  <c:v>-2.0250000000000083</c:v>
                </c:pt>
                <c:pt idx="245">
                  <c:v>-2.0750000000000082</c:v>
                </c:pt>
                <c:pt idx="246">
                  <c:v>-2.125000000000008</c:v>
                </c:pt>
                <c:pt idx="247">
                  <c:v>-2.1750000000000078</c:v>
                </c:pt>
                <c:pt idx="248">
                  <c:v>-2.2250000000000076</c:v>
                </c:pt>
                <c:pt idx="249">
                  <c:v>-2.2750000000000075</c:v>
                </c:pt>
                <c:pt idx="250">
                  <c:v>-2.3250000000000073</c:v>
                </c:pt>
                <c:pt idx="251">
                  <c:v>-2.3750000000000071</c:v>
                </c:pt>
                <c:pt idx="252">
                  <c:v>-2.4250000000000069</c:v>
                </c:pt>
                <c:pt idx="253">
                  <c:v>-2.4750000000000068</c:v>
                </c:pt>
                <c:pt idx="254">
                  <c:v>-2.5250000000000066</c:v>
                </c:pt>
                <c:pt idx="255">
                  <c:v>-2.5750000000000064</c:v>
                </c:pt>
                <c:pt idx="256">
                  <c:v>-2.6250000000000062</c:v>
                </c:pt>
                <c:pt idx="257">
                  <c:v>-2.675000000000006</c:v>
                </c:pt>
                <c:pt idx="258">
                  <c:v>-2.7250000000000059</c:v>
                </c:pt>
                <c:pt idx="259">
                  <c:v>-2.7750000000000057</c:v>
                </c:pt>
                <c:pt idx="260">
                  <c:v>-2.8250000000000055</c:v>
                </c:pt>
                <c:pt idx="261">
                  <c:v>-2.8750000000000053</c:v>
                </c:pt>
                <c:pt idx="262">
                  <c:v>-2.9250000000000052</c:v>
                </c:pt>
                <c:pt idx="263">
                  <c:v>-2.975000000000005</c:v>
                </c:pt>
                <c:pt idx="264">
                  <c:v>-3.0250000000000048</c:v>
                </c:pt>
                <c:pt idx="265">
                  <c:v>-3.0750000000000046</c:v>
                </c:pt>
                <c:pt idx="266">
                  <c:v>-3.1250000000000044</c:v>
                </c:pt>
                <c:pt idx="267">
                  <c:v>-3.1750000000000043</c:v>
                </c:pt>
                <c:pt idx="268">
                  <c:v>-3.2250000000000041</c:v>
                </c:pt>
                <c:pt idx="269">
                  <c:v>-3.2750000000000039</c:v>
                </c:pt>
                <c:pt idx="270">
                  <c:v>-3.3250000000000037</c:v>
                </c:pt>
                <c:pt idx="271">
                  <c:v>-3.3750000000000036</c:v>
                </c:pt>
                <c:pt idx="272">
                  <c:v>-3.4250000000000034</c:v>
                </c:pt>
                <c:pt idx="273">
                  <c:v>-3.4750000000000032</c:v>
                </c:pt>
                <c:pt idx="274">
                  <c:v>-3.525000000000003</c:v>
                </c:pt>
                <c:pt idx="275">
                  <c:v>-3.5750000000000028</c:v>
                </c:pt>
                <c:pt idx="276">
                  <c:v>-3.6250000000000027</c:v>
                </c:pt>
                <c:pt idx="277">
                  <c:v>-3.6750000000000025</c:v>
                </c:pt>
                <c:pt idx="278">
                  <c:v>-3.7250000000000023</c:v>
                </c:pt>
                <c:pt idx="279">
                  <c:v>-3.7750000000000021</c:v>
                </c:pt>
                <c:pt idx="280">
                  <c:v>-3.825000000000002</c:v>
                </c:pt>
                <c:pt idx="281">
                  <c:v>-3.8750000000000018</c:v>
                </c:pt>
                <c:pt idx="282">
                  <c:v>-3.9250000000000016</c:v>
                </c:pt>
                <c:pt idx="283">
                  <c:v>-3.9750000000000014</c:v>
                </c:pt>
                <c:pt idx="284">
                  <c:v>-4.0250000000000012</c:v>
                </c:pt>
                <c:pt idx="285">
                  <c:v>-4.0750000000000011</c:v>
                </c:pt>
                <c:pt idx="286">
                  <c:v>-4.1250000000000009</c:v>
                </c:pt>
                <c:pt idx="287">
                  <c:v>-4.1750000000000007</c:v>
                </c:pt>
                <c:pt idx="288">
                  <c:v>-4.2250000000000005</c:v>
                </c:pt>
                <c:pt idx="289">
                  <c:v>-4.2750000000000004</c:v>
                </c:pt>
                <c:pt idx="290">
                  <c:v>-4.3250000000000002</c:v>
                </c:pt>
                <c:pt idx="291">
                  <c:v>-4.375</c:v>
                </c:pt>
                <c:pt idx="292">
                  <c:v>-4.4249999999999998</c:v>
                </c:pt>
                <c:pt idx="293">
                  <c:v>-4.4749999999999996</c:v>
                </c:pt>
                <c:pt idx="294">
                  <c:v>-4.5249999999999995</c:v>
                </c:pt>
                <c:pt idx="295">
                  <c:v>-4.5749999999999993</c:v>
                </c:pt>
                <c:pt idx="296">
                  <c:v>-4.6249999999999991</c:v>
                </c:pt>
                <c:pt idx="297">
                  <c:v>-4.6749999999999989</c:v>
                </c:pt>
                <c:pt idx="298">
                  <c:v>-4.7249999999999988</c:v>
                </c:pt>
                <c:pt idx="299">
                  <c:v>-4.7749999999999986</c:v>
                </c:pt>
                <c:pt idx="300">
                  <c:v>-4.8249999999999984</c:v>
                </c:pt>
                <c:pt idx="301">
                  <c:v>-4.8749999999999982</c:v>
                </c:pt>
                <c:pt idx="302">
                  <c:v>-4.924999999999998</c:v>
                </c:pt>
                <c:pt idx="303">
                  <c:v>-4.9749999999999979</c:v>
                </c:pt>
                <c:pt idx="304">
                  <c:v>-5.0249999999999977</c:v>
                </c:pt>
                <c:pt idx="305">
                  <c:v>-5.0749999999999975</c:v>
                </c:pt>
                <c:pt idx="306">
                  <c:v>-5.1249999999999973</c:v>
                </c:pt>
                <c:pt idx="307">
                  <c:v>-5.1749999999999972</c:v>
                </c:pt>
                <c:pt idx="308">
                  <c:v>-5.224999999999997</c:v>
                </c:pt>
                <c:pt idx="309">
                  <c:v>-5.2749999999999968</c:v>
                </c:pt>
                <c:pt idx="310">
                  <c:v>-5.3249999999999966</c:v>
                </c:pt>
                <c:pt idx="311">
                  <c:v>-5.3749999999999964</c:v>
                </c:pt>
                <c:pt idx="312">
                  <c:v>-5.4249999999999963</c:v>
                </c:pt>
                <c:pt idx="313">
                  <c:v>-5.4749999999999961</c:v>
                </c:pt>
                <c:pt idx="314">
                  <c:v>-5.5249999999999959</c:v>
                </c:pt>
                <c:pt idx="315">
                  <c:v>-5.5749999999999957</c:v>
                </c:pt>
                <c:pt idx="316">
                  <c:v>-5.6249999999999956</c:v>
                </c:pt>
                <c:pt idx="317">
                  <c:v>-5.6749999999999954</c:v>
                </c:pt>
                <c:pt idx="318">
                  <c:v>-5.7249999999999952</c:v>
                </c:pt>
                <c:pt idx="319">
                  <c:v>-5.774999999999995</c:v>
                </c:pt>
                <c:pt idx="320">
                  <c:v>-5.8249999999999948</c:v>
                </c:pt>
                <c:pt idx="321">
                  <c:v>-5.8749999999999947</c:v>
                </c:pt>
                <c:pt idx="322">
                  <c:v>-5.9249999999999945</c:v>
                </c:pt>
                <c:pt idx="323">
                  <c:v>-5.9749999999999943</c:v>
                </c:pt>
                <c:pt idx="324">
                  <c:v>-6.0249999999999941</c:v>
                </c:pt>
                <c:pt idx="325">
                  <c:v>-6.074999999999994</c:v>
                </c:pt>
                <c:pt idx="326">
                  <c:v>-6.1249999999999938</c:v>
                </c:pt>
                <c:pt idx="327">
                  <c:v>-6.1749999999999936</c:v>
                </c:pt>
                <c:pt idx="328">
                  <c:v>-6.2249999999999934</c:v>
                </c:pt>
                <c:pt idx="329">
                  <c:v>-6.2749999999999932</c:v>
                </c:pt>
                <c:pt idx="330">
                  <c:v>-6.3249999999999931</c:v>
                </c:pt>
                <c:pt idx="331">
                  <c:v>-6.3749999999999929</c:v>
                </c:pt>
                <c:pt idx="332">
                  <c:v>-6.4249999999999927</c:v>
                </c:pt>
                <c:pt idx="333">
                  <c:v>-6.4749999999999925</c:v>
                </c:pt>
                <c:pt idx="334">
                  <c:v>-6.5249999999999924</c:v>
                </c:pt>
                <c:pt idx="335">
                  <c:v>-6.5749999999999922</c:v>
                </c:pt>
                <c:pt idx="336">
                  <c:v>-6.624999999999992</c:v>
                </c:pt>
                <c:pt idx="337">
                  <c:v>-6.6749999999999918</c:v>
                </c:pt>
                <c:pt idx="338">
                  <c:v>-6.7249999999999917</c:v>
                </c:pt>
                <c:pt idx="339">
                  <c:v>-6.7749999999999915</c:v>
                </c:pt>
                <c:pt idx="340">
                  <c:v>-6.8249999999999913</c:v>
                </c:pt>
                <c:pt idx="341">
                  <c:v>-6.8749999999999911</c:v>
                </c:pt>
                <c:pt idx="342">
                  <c:v>-6.9249999999999909</c:v>
                </c:pt>
                <c:pt idx="343">
                  <c:v>-6.9749999999999908</c:v>
                </c:pt>
                <c:pt idx="344">
                  <c:v>-7.0249999999999906</c:v>
                </c:pt>
                <c:pt idx="345">
                  <c:v>-7.0749999999999904</c:v>
                </c:pt>
                <c:pt idx="346">
                  <c:v>-7.1249999999999902</c:v>
                </c:pt>
                <c:pt idx="347">
                  <c:v>-7.1749999999999901</c:v>
                </c:pt>
                <c:pt idx="348">
                  <c:v>-7.2249999999999899</c:v>
                </c:pt>
                <c:pt idx="349">
                  <c:v>-7.2749999999999897</c:v>
                </c:pt>
                <c:pt idx="350">
                  <c:v>-7.3249999999999895</c:v>
                </c:pt>
                <c:pt idx="351">
                  <c:v>-7.3749999999999893</c:v>
                </c:pt>
                <c:pt idx="352">
                  <c:v>-7.4249999999999892</c:v>
                </c:pt>
                <c:pt idx="353">
                  <c:v>-7.474999999999989</c:v>
                </c:pt>
                <c:pt idx="354">
                  <c:v>-7.5249999999999888</c:v>
                </c:pt>
                <c:pt idx="355">
                  <c:v>-7.5749999999999886</c:v>
                </c:pt>
                <c:pt idx="356">
                  <c:v>-7.6249999999999885</c:v>
                </c:pt>
                <c:pt idx="357">
                  <c:v>-7.6749999999999883</c:v>
                </c:pt>
                <c:pt idx="358">
                  <c:v>-7.7249999999999881</c:v>
                </c:pt>
                <c:pt idx="359">
                  <c:v>-7.7749999999999879</c:v>
                </c:pt>
                <c:pt idx="360">
                  <c:v>-7.8249999999999877</c:v>
                </c:pt>
                <c:pt idx="361">
                  <c:v>-7.8749999999999885</c:v>
                </c:pt>
                <c:pt idx="362">
                  <c:v>-7.9249999999999892</c:v>
                </c:pt>
                <c:pt idx="363">
                  <c:v>-7.9749999999999899</c:v>
                </c:pt>
                <c:pt idx="364">
                  <c:v>-8.0249999999999915</c:v>
                </c:pt>
                <c:pt idx="365">
                  <c:v>-8.0749999999999922</c:v>
                </c:pt>
                <c:pt idx="366">
                  <c:v>-8.1249999999999929</c:v>
                </c:pt>
                <c:pt idx="367">
                  <c:v>-8.1749999999999936</c:v>
                </c:pt>
                <c:pt idx="368">
                  <c:v>-8.2249999999999943</c:v>
                </c:pt>
                <c:pt idx="369">
                  <c:v>-8.274999999999995</c:v>
                </c:pt>
                <c:pt idx="370">
                  <c:v>-8.3249999999999957</c:v>
                </c:pt>
                <c:pt idx="371">
                  <c:v>-8.3749999999999964</c:v>
                </c:pt>
                <c:pt idx="372">
                  <c:v>-8.4249999999999972</c:v>
                </c:pt>
                <c:pt idx="373">
                  <c:v>-8.4749999999999979</c:v>
                </c:pt>
                <c:pt idx="374">
                  <c:v>-8.5249999999999986</c:v>
                </c:pt>
                <c:pt idx="375">
                  <c:v>-8.5749999999999993</c:v>
                </c:pt>
                <c:pt idx="376">
                  <c:v>-8.625</c:v>
                </c:pt>
                <c:pt idx="377">
                  <c:v>-8.6750000000000007</c:v>
                </c:pt>
                <c:pt idx="378">
                  <c:v>-8.7250000000000014</c:v>
                </c:pt>
                <c:pt idx="379">
                  <c:v>-8.7750000000000021</c:v>
                </c:pt>
                <c:pt idx="380">
                  <c:v>-8.8250000000000028</c:v>
                </c:pt>
                <c:pt idx="381">
                  <c:v>-8.8750000000000036</c:v>
                </c:pt>
                <c:pt idx="382">
                  <c:v>-8.9250000000000043</c:v>
                </c:pt>
                <c:pt idx="383">
                  <c:v>-8.975000000000005</c:v>
                </c:pt>
                <c:pt idx="384">
                  <c:v>-9.0250000000000057</c:v>
                </c:pt>
                <c:pt idx="385">
                  <c:v>-9.0750000000000064</c:v>
                </c:pt>
                <c:pt idx="386">
                  <c:v>-9.1250000000000071</c:v>
                </c:pt>
                <c:pt idx="387">
                  <c:v>-9.1750000000000078</c:v>
                </c:pt>
                <c:pt idx="388">
                  <c:v>-9.2250000000000085</c:v>
                </c:pt>
                <c:pt idx="389">
                  <c:v>-9.2750000000000092</c:v>
                </c:pt>
                <c:pt idx="390">
                  <c:v>-9.3250000000000099</c:v>
                </c:pt>
                <c:pt idx="391">
                  <c:v>-9.3750000000000107</c:v>
                </c:pt>
                <c:pt idx="392">
                  <c:v>-9.4250000000000114</c:v>
                </c:pt>
                <c:pt idx="393">
                  <c:v>-9.4750000000000121</c:v>
                </c:pt>
                <c:pt idx="394">
                  <c:v>-9.5250000000000128</c:v>
                </c:pt>
                <c:pt idx="395">
                  <c:v>-9.5750000000000135</c:v>
                </c:pt>
                <c:pt idx="396">
                  <c:v>-9.6250000000000142</c:v>
                </c:pt>
                <c:pt idx="397">
                  <c:v>-9.6750000000000149</c:v>
                </c:pt>
                <c:pt idx="398">
                  <c:v>-9.7250000000000156</c:v>
                </c:pt>
                <c:pt idx="399">
                  <c:v>-9.7750000000000163</c:v>
                </c:pt>
              </c:numCache>
            </c:numRef>
          </c:xVal>
          <c:yVal>
            <c:numRef>
              <c:f>'Step 2mm'!$J$2:$J$401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A-C686-4682-AA1C-2AA24444A6B0}"/>
            </c:ext>
          </c:extLst>
        </c:ser>
        <c:ser>
          <c:idx val="5"/>
          <c:order val="11"/>
          <c:spPr>
            <a:ln w="19050" cap="rnd">
              <a:solidFill>
                <a:schemeClr val="accent6"/>
              </a:solidFill>
              <a:round/>
            </a:ln>
            <a:effectLst/>
          </c:spPr>
          <c:marker>
            <c:symbol val="none"/>
          </c:marker>
          <c:xVal>
            <c:numRef>
              <c:f>'Step 2mm'!$K$2:$K$401</c:f>
              <c:numCache>
                <c:formatCode>General</c:formatCode>
                <c:ptCount val="400"/>
                <c:pt idx="0">
                  <c:v>10.375</c:v>
                </c:pt>
                <c:pt idx="1">
                  <c:v>10.324999999999999</c:v>
                </c:pt>
                <c:pt idx="2">
                  <c:v>10.274999999999999</c:v>
                </c:pt>
                <c:pt idx="3">
                  <c:v>10.224999999999998</c:v>
                </c:pt>
                <c:pt idx="4">
                  <c:v>10.174999999999997</c:v>
                </c:pt>
                <c:pt idx="5">
                  <c:v>10.124999999999996</c:v>
                </c:pt>
                <c:pt idx="6">
                  <c:v>10.074999999999996</c:v>
                </c:pt>
                <c:pt idx="7">
                  <c:v>10.024999999999995</c:v>
                </c:pt>
                <c:pt idx="8">
                  <c:v>9.9749999999999943</c:v>
                </c:pt>
                <c:pt idx="9">
                  <c:v>9.9249999999999936</c:v>
                </c:pt>
                <c:pt idx="10">
                  <c:v>9.8749999999999929</c:v>
                </c:pt>
                <c:pt idx="11">
                  <c:v>9.8249999999999922</c:v>
                </c:pt>
                <c:pt idx="12">
                  <c:v>9.7749999999999915</c:v>
                </c:pt>
                <c:pt idx="13">
                  <c:v>9.7249999999999908</c:v>
                </c:pt>
                <c:pt idx="14">
                  <c:v>9.6749999999999901</c:v>
                </c:pt>
                <c:pt idx="15">
                  <c:v>9.6249999999999893</c:v>
                </c:pt>
                <c:pt idx="16">
                  <c:v>9.5749999999999886</c:v>
                </c:pt>
                <c:pt idx="17">
                  <c:v>9.5249999999999879</c:v>
                </c:pt>
                <c:pt idx="18">
                  <c:v>9.4749999999999872</c:v>
                </c:pt>
                <c:pt idx="19">
                  <c:v>9.4249999999999865</c:v>
                </c:pt>
                <c:pt idx="20">
                  <c:v>9.3749999999999858</c:v>
                </c:pt>
                <c:pt idx="21">
                  <c:v>9.3249999999999851</c:v>
                </c:pt>
                <c:pt idx="22">
                  <c:v>9.2749999999999844</c:v>
                </c:pt>
                <c:pt idx="23">
                  <c:v>9.2249999999999837</c:v>
                </c:pt>
                <c:pt idx="24">
                  <c:v>9.1749999999999829</c:v>
                </c:pt>
                <c:pt idx="25">
                  <c:v>9.1249999999999822</c:v>
                </c:pt>
                <c:pt idx="26">
                  <c:v>9.0749999999999815</c:v>
                </c:pt>
                <c:pt idx="27">
                  <c:v>9.0249999999999808</c:v>
                </c:pt>
                <c:pt idx="28">
                  <c:v>8.9749999999999801</c:v>
                </c:pt>
                <c:pt idx="29">
                  <c:v>8.9249999999999794</c:v>
                </c:pt>
                <c:pt idx="30">
                  <c:v>8.8749999999999787</c:v>
                </c:pt>
                <c:pt idx="31">
                  <c:v>8.824999999999978</c:v>
                </c:pt>
                <c:pt idx="32">
                  <c:v>8.7749999999999773</c:v>
                </c:pt>
                <c:pt idx="33">
                  <c:v>8.7249999999999766</c:v>
                </c:pt>
                <c:pt idx="34">
                  <c:v>8.6749999999999758</c:v>
                </c:pt>
                <c:pt idx="35">
                  <c:v>8.6249999999999751</c:v>
                </c:pt>
                <c:pt idx="36">
                  <c:v>8.5749999999999744</c:v>
                </c:pt>
                <c:pt idx="37">
                  <c:v>8.5249999999999737</c:v>
                </c:pt>
                <c:pt idx="38">
                  <c:v>8.474999999999973</c:v>
                </c:pt>
                <c:pt idx="39">
                  <c:v>8.4249999999999723</c:v>
                </c:pt>
                <c:pt idx="40">
                  <c:v>8.3749999999999716</c:v>
                </c:pt>
                <c:pt idx="41">
                  <c:v>8.3249999999999726</c:v>
                </c:pt>
                <c:pt idx="42">
                  <c:v>8.2749999999999719</c:v>
                </c:pt>
                <c:pt idx="43">
                  <c:v>8.224999999999973</c:v>
                </c:pt>
                <c:pt idx="44">
                  <c:v>8.1749999999999723</c:v>
                </c:pt>
                <c:pt idx="45">
                  <c:v>8.1249999999999734</c:v>
                </c:pt>
                <c:pt idx="46">
                  <c:v>8.0749999999999726</c:v>
                </c:pt>
                <c:pt idx="47">
                  <c:v>8.0249999999999737</c:v>
                </c:pt>
                <c:pt idx="48">
                  <c:v>7.9749999999999739</c:v>
                </c:pt>
                <c:pt idx="49">
                  <c:v>7.9249999999999741</c:v>
                </c:pt>
                <c:pt idx="50">
                  <c:v>7.8749999999999742</c:v>
                </c:pt>
                <c:pt idx="51">
                  <c:v>7.8249999999999744</c:v>
                </c:pt>
                <c:pt idx="52">
                  <c:v>7.7749999999999746</c:v>
                </c:pt>
                <c:pt idx="53">
                  <c:v>7.7249999999999748</c:v>
                </c:pt>
                <c:pt idx="54">
                  <c:v>7.674999999999975</c:v>
                </c:pt>
                <c:pt idx="55">
                  <c:v>7.6249999999999751</c:v>
                </c:pt>
                <c:pt idx="56">
                  <c:v>7.5749999999999753</c:v>
                </c:pt>
                <c:pt idx="57">
                  <c:v>7.5249999999999755</c:v>
                </c:pt>
                <c:pt idx="58">
                  <c:v>7.4749999999999757</c:v>
                </c:pt>
                <c:pt idx="59">
                  <c:v>7.4249999999999758</c:v>
                </c:pt>
                <c:pt idx="60">
                  <c:v>7.374999999999976</c:v>
                </c:pt>
                <c:pt idx="61">
                  <c:v>7.3249999999999762</c:v>
                </c:pt>
                <c:pt idx="62">
                  <c:v>7.2749999999999764</c:v>
                </c:pt>
                <c:pt idx="63">
                  <c:v>7.2249999999999766</c:v>
                </c:pt>
                <c:pt idx="64">
                  <c:v>7.1749999999999767</c:v>
                </c:pt>
                <c:pt idx="65">
                  <c:v>7.1249999999999769</c:v>
                </c:pt>
                <c:pt idx="66">
                  <c:v>7.0749999999999771</c:v>
                </c:pt>
                <c:pt idx="67">
                  <c:v>7.0249999999999773</c:v>
                </c:pt>
                <c:pt idx="68">
                  <c:v>6.9749999999999774</c:v>
                </c:pt>
                <c:pt idx="69">
                  <c:v>6.9249999999999776</c:v>
                </c:pt>
                <c:pt idx="70">
                  <c:v>6.8749999999999778</c:v>
                </c:pt>
                <c:pt idx="71">
                  <c:v>6.824999999999978</c:v>
                </c:pt>
                <c:pt idx="72">
                  <c:v>6.7749999999999782</c:v>
                </c:pt>
                <c:pt idx="73">
                  <c:v>6.7249999999999783</c:v>
                </c:pt>
                <c:pt idx="74">
                  <c:v>6.6749999999999785</c:v>
                </c:pt>
                <c:pt idx="75">
                  <c:v>6.6249999999999787</c:v>
                </c:pt>
                <c:pt idx="76">
                  <c:v>6.5749999999999789</c:v>
                </c:pt>
                <c:pt idx="77">
                  <c:v>6.524999999999979</c:v>
                </c:pt>
                <c:pt idx="78">
                  <c:v>6.4749999999999792</c:v>
                </c:pt>
                <c:pt idx="79">
                  <c:v>6.4249999999999794</c:v>
                </c:pt>
                <c:pt idx="80">
                  <c:v>6.3749999999999796</c:v>
                </c:pt>
                <c:pt idx="81">
                  <c:v>6.3249999999999797</c:v>
                </c:pt>
                <c:pt idx="82">
                  <c:v>6.2749999999999799</c:v>
                </c:pt>
                <c:pt idx="83">
                  <c:v>6.2249999999999801</c:v>
                </c:pt>
                <c:pt idx="84">
                  <c:v>6.1749999999999803</c:v>
                </c:pt>
                <c:pt idx="85">
                  <c:v>6.1249999999999805</c:v>
                </c:pt>
                <c:pt idx="86">
                  <c:v>6.0749999999999806</c:v>
                </c:pt>
                <c:pt idx="87">
                  <c:v>6.0249999999999808</c:v>
                </c:pt>
                <c:pt idx="88">
                  <c:v>5.974999999999981</c:v>
                </c:pt>
                <c:pt idx="89">
                  <c:v>5.9249999999999812</c:v>
                </c:pt>
                <c:pt idx="90">
                  <c:v>5.8749999999999813</c:v>
                </c:pt>
                <c:pt idx="91">
                  <c:v>5.8249999999999815</c:v>
                </c:pt>
                <c:pt idx="92">
                  <c:v>5.7749999999999817</c:v>
                </c:pt>
                <c:pt idx="93">
                  <c:v>5.7249999999999819</c:v>
                </c:pt>
                <c:pt idx="94">
                  <c:v>5.6749999999999821</c:v>
                </c:pt>
                <c:pt idx="95">
                  <c:v>5.6249999999999822</c:v>
                </c:pt>
                <c:pt idx="96">
                  <c:v>5.5749999999999824</c:v>
                </c:pt>
                <c:pt idx="97">
                  <c:v>5.5249999999999826</c:v>
                </c:pt>
                <c:pt idx="98">
                  <c:v>5.4749999999999828</c:v>
                </c:pt>
                <c:pt idx="99">
                  <c:v>5.4249999999999829</c:v>
                </c:pt>
                <c:pt idx="100">
                  <c:v>5.3749999999999831</c:v>
                </c:pt>
                <c:pt idx="101">
                  <c:v>5.3249999999999833</c:v>
                </c:pt>
                <c:pt idx="102">
                  <c:v>5.2749999999999835</c:v>
                </c:pt>
                <c:pt idx="103">
                  <c:v>5.2249999999999837</c:v>
                </c:pt>
                <c:pt idx="104">
                  <c:v>5.1749999999999838</c:v>
                </c:pt>
                <c:pt idx="105">
                  <c:v>5.124999999999984</c:v>
                </c:pt>
                <c:pt idx="106">
                  <c:v>5.0749999999999842</c:v>
                </c:pt>
                <c:pt idx="107">
                  <c:v>5.0249999999999844</c:v>
                </c:pt>
                <c:pt idx="108">
                  <c:v>4.9749999999999845</c:v>
                </c:pt>
                <c:pt idx="109">
                  <c:v>4.9249999999999847</c:v>
                </c:pt>
                <c:pt idx="110">
                  <c:v>4.8749999999999849</c:v>
                </c:pt>
                <c:pt idx="111">
                  <c:v>4.8249999999999851</c:v>
                </c:pt>
                <c:pt idx="112">
                  <c:v>4.7749999999999853</c:v>
                </c:pt>
                <c:pt idx="113">
                  <c:v>4.7249999999999854</c:v>
                </c:pt>
                <c:pt idx="114">
                  <c:v>4.6749999999999856</c:v>
                </c:pt>
                <c:pt idx="115">
                  <c:v>4.6249999999999858</c:v>
                </c:pt>
                <c:pt idx="116">
                  <c:v>4.574999999999986</c:v>
                </c:pt>
                <c:pt idx="117">
                  <c:v>4.5249999999999861</c:v>
                </c:pt>
                <c:pt idx="118">
                  <c:v>4.4749999999999863</c:v>
                </c:pt>
                <c:pt idx="119">
                  <c:v>4.4249999999999865</c:v>
                </c:pt>
                <c:pt idx="120">
                  <c:v>4.3749999999999867</c:v>
                </c:pt>
                <c:pt idx="121">
                  <c:v>4.3249999999999869</c:v>
                </c:pt>
                <c:pt idx="122">
                  <c:v>4.274999999999987</c:v>
                </c:pt>
                <c:pt idx="123">
                  <c:v>4.2249999999999872</c:v>
                </c:pt>
                <c:pt idx="124">
                  <c:v>4.1749999999999874</c:v>
                </c:pt>
                <c:pt idx="125">
                  <c:v>4.1249999999999876</c:v>
                </c:pt>
                <c:pt idx="126">
                  <c:v>4.0749999999999877</c:v>
                </c:pt>
                <c:pt idx="127">
                  <c:v>4.0249999999999879</c:v>
                </c:pt>
                <c:pt idx="128">
                  <c:v>3.9749999999999877</c:v>
                </c:pt>
                <c:pt idx="129">
                  <c:v>3.9249999999999878</c:v>
                </c:pt>
                <c:pt idx="130">
                  <c:v>3.874999999999988</c:v>
                </c:pt>
                <c:pt idx="131">
                  <c:v>3.8249999999999882</c:v>
                </c:pt>
                <c:pt idx="132">
                  <c:v>3.7749999999999884</c:v>
                </c:pt>
                <c:pt idx="133">
                  <c:v>3.7249999999999885</c:v>
                </c:pt>
                <c:pt idx="134">
                  <c:v>3.6749999999999887</c:v>
                </c:pt>
                <c:pt idx="135">
                  <c:v>3.6249999999999889</c:v>
                </c:pt>
                <c:pt idx="136">
                  <c:v>3.5749999999999891</c:v>
                </c:pt>
                <c:pt idx="137">
                  <c:v>3.5249999999999893</c:v>
                </c:pt>
                <c:pt idx="138">
                  <c:v>3.4749999999999894</c:v>
                </c:pt>
                <c:pt idx="139">
                  <c:v>3.4249999999999896</c:v>
                </c:pt>
                <c:pt idx="140">
                  <c:v>3.3749999999999898</c:v>
                </c:pt>
                <c:pt idx="141">
                  <c:v>3.32499999999999</c:v>
                </c:pt>
                <c:pt idx="142">
                  <c:v>3.2749999999999901</c:v>
                </c:pt>
                <c:pt idx="143">
                  <c:v>3.2249999999999903</c:v>
                </c:pt>
                <c:pt idx="144">
                  <c:v>3.1749999999999905</c:v>
                </c:pt>
                <c:pt idx="145">
                  <c:v>3.1249999999999907</c:v>
                </c:pt>
                <c:pt idx="146">
                  <c:v>3.0749999999999909</c:v>
                </c:pt>
                <c:pt idx="147">
                  <c:v>3.024999999999991</c:v>
                </c:pt>
                <c:pt idx="148">
                  <c:v>2.9749999999999912</c:v>
                </c:pt>
                <c:pt idx="149">
                  <c:v>2.9249999999999914</c:v>
                </c:pt>
                <c:pt idx="150">
                  <c:v>2.8749999999999916</c:v>
                </c:pt>
                <c:pt idx="151">
                  <c:v>2.8249999999999917</c:v>
                </c:pt>
                <c:pt idx="152">
                  <c:v>2.7749999999999919</c:v>
                </c:pt>
                <c:pt idx="153">
                  <c:v>2.7249999999999921</c:v>
                </c:pt>
                <c:pt idx="154">
                  <c:v>2.6749999999999923</c:v>
                </c:pt>
                <c:pt idx="155">
                  <c:v>2.6249999999999925</c:v>
                </c:pt>
                <c:pt idx="156">
                  <c:v>2.5749999999999926</c:v>
                </c:pt>
                <c:pt idx="157">
                  <c:v>2.5249999999999928</c:v>
                </c:pt>
                <c:pt idx="158">
                  <c:v>2.474999999999993</c:v>
                </c:pt>
                <c:pt idx="159">
                  <c:v>2.4249999999999932</c:v>
                </c:pt>
                <c:pt idx="160">
                  <c:v>2.3749999999999933</c:v>
                </c:pt>
                <c:pt idx="161">
                  <c:v>2.3249999999999931</c:v>
                </c:pt>
                <c:pt idx="162">
                  <c:v>2.2749999999999932</c:v>
                </c:pt>
                <c:pt idx="163">
                  <c:v>2.224999999999993</c:v>
                </c:pt>
                <c:pt idx="164">
                  <c:v>2.1749999999999932</c:v>
                </c:pt>
                <c:pt idx="165">
                  <c:v>2.1249999999999929</c:v>
                </c:pt>
                <c:pt idx="166">
                  <c:v>2.0749999999999931</c:v>
                </c:pt>
                <c:pt idx="167">
                  <c:v>2.0249999999999928</c:v>
                </c:pt>
                <c:pt idx="168">
                  <c:v>1.974999999999993</c:v>
                </c:pt>
                <c:pt idx="169">
                  <c:v>1.9249999999999927</c:v>
                </c:pt>
                <c:pt idx="170">
                  <c:v>1.8749999999999929</c:v>
                </c:pt>
                <c:pt idx="171">
                  <c:v>1.8249999999999926</c:v>
                </c:pt>
                <c:pt idx="172">
                  <c:v>1.7749999999999928</c:v>
                </c:pt>
                <c:pt idx="173">
                  <c:v>1.7249999999999925</c:v>
                </c:pt>
                <c:pt idx="174">
                  <c:v>1.6749999999999927</c:v>
                </c:pt>
                <c:pt idx="175">
                  <c:v>1.6249999999999925</c:v>
                </c:pt>
                <c:pt idx="176">
                  <c:v>1.5749999999999926</c:v>
                </c:pt>
                <c:pt idx="177">
                  <c:v>1.5249999999999924</c:v>
                </c:pt>
                <c:pt idx="178">
                  <c:v>1.4749999999999925</c:v>
                </c:pt>
                <c:pt idx="179">
                  <c:v>1.4249999999999923</c:v>
                </c:pt>
                <c:pt idx="180">
                  <c:v>1.3749999999999925</c:v>
                </c:pt>
                <c:pt idx="181">
                  <c:v>1.3249999999999922</c:v>
                </c:pt>
                <c:pt idx="182">
                  <c:v>1.2749999999999924</c:v>
                </c:pt>
                <c:pt idx="183">
                  <c:v>1.2249999999999921</c:v>
                </c:pt>
                <c:pt idx="184">
                  <c:v>1.1749999999999923</c:v>
                </c:pt>
                <c:pt idx="185">
                  <c:v>1.124999999999992</c:v>
                </c:pt>
                <c:pt idx="186">
                  <c:v>1.0749999999999922</c:v>
                </c:pt>
                <c:pt idx="187">
                  <c:v>1.0249999999999919</c:v>
                </c:pt>
                <c:pt idx="188">
                  <c:v>0.97499999999999198</c:v>
                </c:pt>
                <c:pt idx="189">
                  <c:v>0.92499999999999194</c:v>
                </c:pt>
                <c:pt idx="190">
                  <c:v>0.87499999999999201</c:v>
                </c:pt>
                <c:pt idx="191">
                  <c:v>0.82499999999999196</c:v>
                </c:pt>
                <c:pt idx="192">
                  <c:v>0.77499999999999192</c:v>
                </c:pt>
                <c:pt idx="193">
                  <c:v>0.72499999999999198</c:v>
                </c:pt>
                <c:pt idx="194">
                  <c:v>0.67499999999999205</c:v>
                </c:pt>
                <c:pt idx="195">
                  <c:v>0.62499999999999201</c:v>
                </c:pt>
                <c:pt idx="196">
                  <c:v>0.57499999999999196</c:v>
                </c:pt>
                <c:pt idx="197">
                  <c:v>0.52499999999999203</c:v>
                </c:pt>
                <c:pt idx="198">
                  <c:v>0.47499999999999198</c:v>
                </c:pt>
                <c:pt idx="199">
                  <c:v>0.424999999999992</c:v>
                </c:pt>
                <c:pt idx="200">
                  <c:v>0.37499999999999201</c:v>
                </c:pt>
                <c:pt idx="201">
                  <c:v>0.32499999999999202</c:v>
                </c:pt>
                <c:pt idx="202">
                  <c:v>0.27499999999999203</c:v>
                </c:pt>
                <c:pt idx="203">
                  <c:v>0.22499999999999198</c:v>
                </c:pt>
                <c:pt idx="204">
                  <c:v>0.174999999999992</c:v>
                </c:pt>
                <c:pt idx="205">
                  <c:v>0.12499999999999201</c:v>
                </c:pt>
                <c:pt idx="206">
                  <c:v>7.4999999999992017E-2</c:v>
                </c:pt>
                <c:pt idx="207">
                  <c:v>2.4999999999992029E-2</c:v>
                </c:pt>
                <c:pt idx="208">
                  <c:v>-2.500000000000796E-2</c:v>
                </c:pt>
                <c:pt idx="209">
                  <c:v>-7.5000000000007949E-2</c:v>
                </c:pt>
                <c:pt idx="210">
                  <c:v>-0.12500000000000799</c:v>
                </c:pt>
                <c:pt idx="211">
                  <c:v>-0.17500000000000804</c:v>
                </c:pt>
                <c:pt idx="212">
                  <c:v>-0.22500000000000808</c:v>
                </c:pt>
                <c:pt idx="213">
                  <c:v>-0.27500000000000813</c:v>
                </c:pt>
                <c:pt idx="214">
                  <c:v>-0.32500000000000817</c:v>
                </c:pt>
                <c:pt idx="215">
                  <c:v>-0.37500000000000822</c:v>
                </c:pt>
                <c:pt idx="216">
                  <c:v>-0.42500000000000826</c:v>
                </c:pt>
                <c:pt idx="217">
                  <c:v>-0.4750000000000083</c:v>
                </c:pt>
                <c:pt idx="218">
                  <c:v>-0.52500000000000835</c:v>
                </c:pt>
                <c:pt idx="219">
                  <c:v>-0.57500000000000839</c:v>
                </c:pt>
                <c:pt idx="220">
                  <c:v>-0.62500000000000833</c:v>
                </c:pt>
                <c:pt idx="221">
                  <c:v>-0.67500000000000837</c:v>
                </c:pt>
                <c:pt idx="222">
                  <c:v>-0.72500000000000842</c:v>
                </c:pt>
                <c:pt idx="223">
                  <c:v>-0.77500000000000846</c:v>
                </c:pt>
                <c:pt idx="224">
                  <c:v>-0.8250000000000085</c:v>
                </c:pt>
                <c:pt idx="225">
                  <c:v>-0.87500000000000855</c:v>
                </c:pt>
                <c:pt idx="226">
                  <c:v>-0.92500000000000859</c:v>
                </c:pt>
                <c:pt idx="227">
                  <c:v>-0.97500000000000864</c:v>
                </c:pt>
                <c:pt idx="228">
                  <c:v>-1.0250000000000088</c:v>
                </c:pt>
                <c:pt idx="229">
                  <c:v>-1.0750000000000086</c:v>
                </c:pt>
                <c:pt idx="230">
                  <c:v>-1.1250000000000089</c:v>
                </c:pt>
                <c:pt idx="231">
                  <c:v>-1.1750000000000087</c:v>
                </c:pt>
                <c:pt idx="232">
                  <c:v>-1.225000000000009</c:v>
                </c:pt>
                <c:pt idx="233">
                  <c:v>-1.2750000000000088</c:v>
                </c:pt>
                <c:pt idx="234">
                  <c:v>-1.3250000000000091</c:v>
                </c:pt>
                <c:pt idx="235">
                  <c:v>-1.3750000000000089</c:v>
                </c:pt>
                <c:pt idx="236">
                  <c:v>-1.4250000000000091</c:v>
                </c:pt>
                <c:pt idx="237">
                  <c:v>-1.475000000000009</c:v>
                </c:pt>
                <c:pt idx="238">
                  <c:v>-1.5250000000000092</c:v>
                </c:pt>
                <c:pt idx="239">
                  <c:v>-1.5750000000000091</c:v>
                </c:pt>
                <c:pt idx="240">
                  <c:v>-1.6250000000000093</c:v>
                </c:pt>
                <c:pt idx="241">
                  <c:v>-1.6750000000000091</c:v>
                </c:pt>
                <c:pt idx="242">
                  <c:v>-1.725000000000009</c:v>
                </c:pt>
                <c:pt idx="243">
                  <c:v>-1.7750000000000088</c:v>
                </c:pt>
                <c:pt idx="244">
                  <c:v>-1.8250000000000086</c:v>
                </c:pt>
                <c:pt idx="245">
                  <c:v>-1.8750000000000084</c:v>
                </c:pt>
                <c:pt idx="246">
                  <c:v>-1.9250000000000083</c:v>
                </c:pt>
                <c:pt idx="247">
                  <c:v>-1.9750000000000081</c:v>
                </c:pt>
                <c:pt idx="248">
                  <c:v>-2.0250000000000079</c:v>
                </c:pt>
                <c:pt idx="249">
                  <c:v>-2.0750000000000077</c:v>
                </c:pt>
                <c:pt idx="250">
                  <c:v>-2.1250000000000075</c:v>
                </c:pt>
                <c:pt idx="251">
                  <c:v>-2.1750000000000074</c:v>
                </c:pt>
                <c:pt idx="252">
                  <c:v>-2.2250000000000072</c:v>
                </c:pt>
                <c:pt idx="253">
                  <c:v>-2.275000000000007</c:v>
                </c:pt>
                <c:pt idx="254">
                  <c:v>-2.3250000000000068</c:v>
                </c:pt>
                <c:pt idx="255">
                  <c:v>-2.3750000000000067</c:v>
                </c:pt>
                <c:pt idx="256">
                  <c:v>-2.4250000000000065</c:v>
                </c:pt>
                <c:pt idx="257">
                  <c:v>-2.4750000000000063</c:v>
                </c:pt>
                <c:pt idx="258">
                  <c:v>-2.5250000000000061</c:v>
                </c:pt>
                <c:pt idx="259">
                  <c:v>-2.575000000000006</c:v>
                </c:pt>
                <c:pt idx="260">
                  <c:v>-2.6250000000000058</c:v>
                </c:pt>
                <c:pt idx="261">
                  <c:v>-2.6750000000000056</c:v>
                </c:pt>
                <c:pt idx="262">
                  <c:v>-2.7250000000000054</c:v>
                </c:pt>
                <c:pt idx="263">
                  <c:v>-2.7750000000000052</c:v>
                </c:pt>
                <c:pt idx="264">
                  <c:v>-2.8250000000000051</c:v>
                </c:pt>
                <c:pt idx="265">
                  <c:v>-2.8750000000000049</c:v>
                </c:pt>
                <c:pt idx="266">
                  <c:v>-2.9250000000000047</c:v>
                </c:pt>
                <c:pt idx="267">
                  <c:v>-2.9750000000000045</c:v>
                </c:pt>
                <c:pt idx="268">
                  <c:v>-3.0250000000000044</c:v>
                </c:pt>
                <c:pt idx="269">
                  <c:v>-3.0750000000000042</c:v>
                </c:pt>
                <c:pt idx="270">
                  <c:v>-3.125000000000004</c:v>
                </c:pt>
                <c:pt idx="271">
                  <c:v>-3.1750000000000038</c:v>
                </c:pt>
                <c:pt idx="272">
                  <c:v>-3.2250000000000036</c:v>
                </c:pt>
                <c:pt idx="273">
                  <c:v>-3.2750000000000035</c:v>
                </c:pt>
                <c:pt idx="274">
                  <c:v>-3.3250000000000033</c:v>
                </c:pt>
                <c:pt idx="275">
                  <c:v>-3.3750000000000031</c:v>
                </c:pt>
                <c:pt idx="276">
                  <c:v>-3.4250000000000029</c:v>
                </c:pt>
                <c:pt idx="277">
                  <c:v>-3.4750000000000028</c:v>
                </c:pt>
                <c:pt idx="278">
                  <c:v>-3.5250000000000026</c:v>
                </c:pt>
                <c:pt idx="279">
                  <c:v>-3.5750000000000024</c:v>
                </c:pt>
                <c:pt idx="280">
                  <c:v>-3.6250000000000022</c:v>
                </c:pt>
                <c:pt idx="281">
                  <c:v>-3.675000000000002</c:v>
                </c:pt>
                <c:pt idx="282">
                  <c:v>-3.7250000000000019</c:v>
                </c:pt>
                <c:pt idx="283">
                  <c:v>-3.7750000000000017</c:v>
                </c:pt>
                <c:pt idx="284">
                  <c:v>-3.8250000000000015</c:v>
                </c:pt>
                <c:pt idx="285">
                  <c:v>-3.8750000000000013</c:v>
                </c:pt>
                <c:pt idx="286">
                  <c:v>-3.9250000000000012</c:v>
                </c:pt>
                <c:pt idx="287">
                  <c:v>-3.975000000000001</c:v>
                </c:pt>
                <c:pt idx="288">
                  <c:v>-4.0250000000000004</c:v>
                </c:pt>
                <c:pt idx="289">
                  <c:v>-4.0750000000000002</c:v>
                </c:pt>
                <c:pt idx="290">
                  <c:v>-4.125</c:v>
                </c:pt>
                <c:pt idx="291">
                  <c:v>-4.1749999999999998</c:v>
                </c:pt>
                <c:pt idx="292">
                  <c:v>-4.2249999999999996</c:v>
                </c:pt>
                <c:pt idx="293">
                  <c:v>-4.2749999999999995</c:v>
                </c:pt>
                <c:pt idx="294">
                  <c:v>-4.3249999999999993</c:v>
                </c:pt>
                <c:pt idx="295">
                  <c:v>-4.3749999999999991</c:v>
                </c:pt>
                <c:pt idx="296">
                  <c:v>-4.4249999999999989</c:v>
                </c:pt>
                <c:pt idx="297">
                  <c:v>-4.4749999999999988</c:v>
                </c:pt>
                <c:pt idx="298">
                  <c:v>-4.5249999999999986</c:v>
                </c:pt>
                <c:pt idx="299">
                  <c:v>-4.5749999999999984</c:v>
                </c:pt>
                <c:pt idx="300">
                  <c:v>-4.6249999999999982</c:v>
                </c:pt>
                <c:pt idx="301">
                  <c:v>-4.674999999999998</c:v>
                </c:pt>
                <c:pt idx="302">
                  <c:v>-4.7249999999999979</c:v>
                </c:pt>
                <c:pt idx="303">
                  <c:v>-4.7749999999999977</c:v>
                </c:pt>
                <c:pt idx="304">
                  <c:v>-4.8249999999999975</c:v>
                </c:pt>
                <c:pt idx="305">
                  <c:v>-4.8749999999999973</c:v>
                </c:pt>
                <c:pt idx="306">
                  <c:v>-4.9249999999999972</c:v>
                </c:pt>
                <c:pt idx="307">
                  <c:v>-4.974999999999997</c:v>
                </c:pt>
                <c:pt idx="308">
                  <c:v>-5.0249999999999968</c:v>
                </c:pt>
                <c:pt idx="309">
                  <c:v>-5.0749999999999966</c:v>
                </c:pt>
                <c:pt idx="310">
                  <c:v>-5.1249999999999964</c:v>
                </c:pt>
                <c:pt idx="311">
                  <c:v>-5.1749999999999963</c:v>
                </c:pt>
                <c:pt idx="312">
                  <c:v>-5.2249999999999961</c:v>
                </c:pt>
                <c:pt idx="313">
                  <c:v>-5.2749999999999959</c:v>
                </c:pt>
                <c:pt idx="314">
                  <c:v>-5.3249999999999957</c:v>
                </c:pt>
                <c:pt idx="315">
                  <c:v>-5.3749999999999956</c:v>
                </c:pt>
                <c:pt idx="316">
                  <c:v>-5.4249999999999954</c:v>
                </c:pt>
                <c:pt idx="317">
                  <c:v>-5.4749999999999952</c:v>
                </c:pt>
                <c:pt idx="318">
                  <c:v>-5.524999999999995</c:v>
                </c:pt>
                <c:pt idx="319">
                  <c:v>-5.5749999999999948</c:v>
                </c:pt>
                <c:pt idx="320">
                  <c:v>-5.6249999999999947</c:v>
                </c:pt>
                <c:pt idx="321">
                  <c:v>-5.6749999999999945</c:v>
                </c:pt>
                <c:pt idx="322">
                  <c:v>-5.7249999999999943</c:v>
                </c:pt>
                <c:pt idx="323">
                  <c:v>-5.7749999999999941</c:v>
                </c:pt>
                <c:pt idx="324">
                  <c:v>-5.824999999999994</c:v>
                </c:pt>
                <c:pt idx="325">
                  <c:v>-5.8749999999999938</c:v>
                </c:pt>
                <c:pt idx="326">
                  <c:v>-5.9249999999999936</c:v>
                </c:pt>
                <c:pt idx="327">
                  <c:v>-5.9749999999999934</c:v>
                </c:pt>
                <c:pt idx="328">
                  <c:v>-6.0249999999999932</c:v>
                </c:pt>
                <c:pt idx="329">
                  <c:v>-6.0749999999999931</c:v>
                </c:pt>
                <c:pt idx="330">
                  <c:v>-6.1249999999999929</c:v>
                </c:pt>
                <c:pt idx="331">
                  <c:v>-6.1749999999999927</c:v>
                </c:pt>
                <c:pt idx="332">
                  <c:v>-6.2249999999999925</c:v>
                </c:pt>
                <c:pt idx="333">
                  <c:v>-6.2749999999999924</c:v>
                </c:pt>
                <c:pt idx="334">
                  <c:v>-6.3249999999999922</c:v>
                </c:pt>
                <c:pt idx="335">
                  <c:v>-6.374999999999992</c:v>
                </c:pt>
                <c:pt idx="336">
                  <c:v>-6.4249999999999918</c:v>
                </c:pt>
                <c:pt idx="337">
                  <c:v>-6.4749999999999917</c:v>
                </c:pt>
                <c:pt idx="338">
                  <c:v>-6.5249999999999915</c:v>
                </c:pt>
                <c:pt idx="339">
                  <c:v>-6.5749999999999913</c:v>
                </c:pt>
                <c:pt idx="340">
                  <c:v>-6.6249999999999911</c:v>
                </c:pt>
                <c:pt idx="341">
                  <c:v>-6.6749999999999909</c:v>
                </c:pt>
                <c:pt idx="342">
                  <c:v>-6.7249999999999908</c:v>
                </c:pt>
                <c:pt idx="343">
                  <c:v>-6.7749999999999906</c:v>
                </c:pt>
                <c:pt idx="344">
                  <c:v>-6.8249999999999904</c:v>
                </c:pt>
                <c:pt idx="345">
                  <c:v>-6.8749999999999902</c:v>
                </c:pt>
                <c:pt idx="346">
                  <c:v>-6.9249999999999901</c:v>
                </c:pt>
                <c:pt idx="347">
                  <c:v>-6.9749999999999899</c:v>
                </c:pt>
                <c:pt idx="348">
                  <c:v>-7.0249999999999897</c:v>
                </c:pt>
                <c:pt idx="349">
                  <c:v>-7.0749999999999895</c:v>
                </c:pt>
                <c:pt idx="350">
                  <c:v>-7.1249999999999893</c:v>
                </c:pt>
                <c:pt idx="351">
                  <c:v>-7.1749999999999892</c:v>
                </c:pt>
                <c:pt idx="352">
                  <c:v>-7.224999999999989</c:v>
                </c:pt>
                <c:pt idx="353">
                  <c:v>-7.2749999999999888</c:v>
                </c:pt>
                <c:pt idx="354">
                  <c:v>-7.3249999999999886</c:v>
                </c:pt>
                <c:pt idx="355">
                  <c:v>-7.3749999999999885</c:v>
                </c:pt>
                <c:pt idx="356">
                  <c:v>-7.4249999999999883</c:v>
                </c:pt>
                <c:pt idx="357">
                  <c:v>-7.4749999999999881</c:v>
                </c:pt>
                <c:pt idx="358">
                  <c:v>-7.5249999999999879</c:v>
                </c:pt>
                <c:pt idx="359">
                  <c:v>-7.5749999999999877</c:v>
                </c:pt>
                <c:pt idx="360">
                  <c:v>-7.6249999999999876</c:v>
                </c:pt>
                <c:pt idx="361">
                  <c:v>-7.6749999999999883</c:v>
                </c:pt>
                <c:pt idx="362">
                  <c:v>-7.724999999999989</c:v>
                </c:pt>
                <c:pt idx="363">
                  <c:v>-7.7749999999999897</c:v>
                </c:pt>
                <c:pt idx="364">
                  <c:v>-7.8249999999999904</c:v>
                </c:pt>
                <c:pt idx="365">
                  <c:v>-7.8749999999999911</c:v>
                </c:pt>
                <c:pt idx="366">
                  <c:v>-7.9249999999999918</c:v>
                </c:pt>
                <c:pt idx="367">
                  <c:v>-7.9749999999999925</c:v>
                </c:pt>
                <c:pt idx="368">
                  <c:v>-8.0249999999999932</c:v>
                </c:pt>
                <c:pt idx="369">
                  <c:v>-8.074999999999994</c:v>
                </c:pt>
                <c:pt idx="370">
                  <c:v>-8.1249999999999947</c:v>
                </c:pt>
                <c:pt idx="371">
                  <c:v>-8.1749999999999954</c:v>
                </c:pt>
                <c:pt idx="372">
                  <c:v>-8.2249999999999961</c:v>
                </c:pt>
                <c:pt idx="373">
                  <c:v>-8.2749999999999968</c:v>
                </c:pt>
                <c:pt idx="374">
                  <c:v>-8.3249999999999975</c:v>
                </c:pt>
                <c:pt idx="375">
                  <c:v>-8.3749999999999982</c:v>
                </c:pt>
                <c:pt idx="376">
                  <c:v>-8.4249999999999989</c:v>
                </c:pt>
                <c:pt idx="377">
                  <c:v>-8.4749999999999996</c:v>
                </c:pt>
                <c:pt idx="378">
                  <c:v>-8.5250000000000004</c:v>
                </c:pt>
                <c:pt idx="379">
                  <c:v>-8.5750000000000011</c:v>
                </c:pt>
                <c:pt idx="380">
                  <c:v>-8.6250000000000018</c:v>
                </c:pt>
                <c:pt idx="381">
                  <c:v>-8.6750000000000025</c:v>
                </c:pt>
                <c:pt idx="382">
                  <c:v>-8.7250000000000032</c:v>
                </c:pt>
                <c:pt idx="383">
                  <c:v>-8.7750000000000039</c:v>
                </c:pt>
                <c:pt idx="384">
                  <c:v>-8.8250000000000046</c:v>
                </c:pt>
                <c:pt idx="385">
                  <c:v>-8.8750000000000053</c:v>
                </c:pt>
                <c:pt idx="386">
                  <c:v>-8.925000000000006</c:v>
                </c:pt>
                <c:pt idx="387">
                  <c:v>-8.9750000000000068</c:v>
                </c:pt>
                <c:pt idx="388">
                  <c:v>-9.0250000000000075</c:v>
                </c:pt>
                <c:pt idx="389">
                  <c:v>-9.0750000000000082</c:v>
                </c:pt>
                <c:pt idx="390">
                  <c:v>-9.1250000000000089</c:v>
                </c:pt>
                <c:pt idx="391">
                  <c:v>-9.1750000000000096</c:v>
                </c:pt>
                <c:pt idx="392">
                  <c:v>-9.2250000000000103</c:v>
                </c:pt>
                <c:pt idx="393">
                  <c:v>-9.275000000000011</c:v>
                </c:pt>
                <c:pt idx="394">
                  <c:v>-9.3250000000000117</c:v>
                </c:pt>
                <c:pt idx="395">
                  <c:v>-9.3750000000000124</c:v>
                </c:pt>
                <c:pt idx="396">
                  <c:v>-9.4250000000000131</c:v>
                </c:pt>
                <c:pt idx="397">
                  <c:v>-9.4750000000000139</c:v>
                </c:pt>
                <c:pt idx="398">
                  <c:v>-9.5250000000000146</c:v>
                </c:pt>
                <c:pt idx="399">
                  <c:v>-9.5750000000000153</c:v>
                </c:pt>
              </c:numCache>
            </c:numRef>
          </c:xVal>
          <c:yVal>
            <c:numRef>
              <c:f>'Step 2mm'!$L$2:$L$401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B-C686-4682-AA1C-2AA24444A6B0}"/>
            </c:ext>
          </c:extLst>
        </c:ser>
        <c:dLbls>
          <c:showLegendKey val="0"/>
          <c:showVal val="0"/>
          <c:showCatName val="0"/>
          <c:showSerName val="0"/>
          <c:showPercent val="0"/>
          <c:showBubbleSize val="0"/>
        </c:dLbls>
        <c:axId val="1391602863"/>
        <c:axId val="1486415167"/>
      </c:scatterChart>
      <c:valAx>
        <c:axId val="1391602863"/>
        <c:scaling>
          <c:orientation val="minMax"/>
          <c:max val="1"/>
          <c:min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sz="1400" dirty="0">
                    <a:solidFill>
                      <a:sysClr val="windowText" lastClr="000000"/>
                    </a:solidFill>
                    <a:latin typeface="Times New Roman" panose="02020603050405020304" pitchFamily="18" charset="0"/>
                    <a:cs typeface="Times New Roman" panose="02020603050405020304" pitchFamily="18" charset="0"/>
                  </a:rPr>
                  <a:t>Ox,</a:t>
                </a:r>
                <a:r>
                  <a:rPr lang="en-US" sz="1400" baseline="0" dirty="0">
                    <a:solidFill>
                      <a:sysClr val="windowText" lastClr="000000"/>
                    </a:solidFill>
                    <a:latin typeface="Times New Roman" panose="02020603050405020304" pitchFamily="18" charset="0"/>
                    <a:cs typeface="Times New Roman" panose="02020603050405020304" pitchFamily="18" charset="0"/>
                  </a:rPr>
                  <a:t> cm</a:t>
                </a:r>
                <a:endParaRPr lang="ru-RU" sz="1400" dirty="0">
                  <a:solidFill>
                    <a:sysClr val="windowText" lastClr="000000"/>
                  </a:solidFill>
                  <a:latin typeface="Times New Roman" panose="02020603050405020304" pitchFamily="18" charset="0"/>
                  <a:cs typeface="Times New Roman" panose="02020603050405020304" pitchFamily="18" charset="0"/>
                </a:endParaRPr>
              </a:p>
            </c:rich>
          </c:tx>
          <c:overlay val="0"/>
          <c:spPr>
            <a:noFill/>
            <a:ln>
              <a:noFill/>
            </a:ln>
            <a:effectLst/>
          </c:sp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486415167"/>
        <c:crosses val="autoZero"/>
        <c:crossBetween val="midCat"/>
      </c:valAx>
      <c:valAx>
        <c:axId val="148641516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sz="1400" dirty="0">
                    <a:solidFill>
                      <a:sysClr val="windowText" lastClr="000000"/>
                    </a:solidFill>
                    <a:latin typeface="Times New Roman" panose="02020603050405020304" pitchFamily="18" charset="0"/>
                    <a:cs typeface="Times New Roman" panose="02020603050405020304" pitchFamily="18" charset="0"/>
                  </a:rPr>
                  <a:t>Dose</a:t>
                </a:r>
                <a:r>
                  <a:rPr lang="ru-RU" sz="1400" dirty="0">
                    <a:solidFill>
                      <a:sysClr val="windowText" lastClr="000000"/>
                    </a:solidFill>
                    <a:latin typeface="Times New Roman" panose="02020603050405020304" pitchFamily="18" charset="0"/>
                    <a:cs typeface="Times New Roman" panose="02020603050405020304" pitchFamily="18" charset="0"/>
                  </a:rPr>
                  <a:t>,</a:t>
                </a:r>
                <a:r>
                  <a:rPr lang="ru-RU" sz="1400" baseline="0" dirty="0">
                    <a:solidFill>
                      <a:sysClr val="windowText" lastClr="000000"/>
                    </a:solidFill>
                    <a:latin typeface="Times New Roman" panose="02020603050405020304" pitchFamily="18" charset="0"/>
                    <a:cs typeface="Times New Roman" panose="02020603050405020304" pitchFamily="18" charset="0"/>
                  </a:rPr>
                  <a:t> </a:t>
                </a:r>
                <a:r>
                  <a:rPr lang="en-US" sz="1400" baseline="0" dirty="0">
                    <a:solidFill>
                      <a:sysClr val="windowText" lastClr="000000"/>
                    </a:solidFill>
                    <a:latin typeface="Times New Roman" panose="02020603050405020304" pitchFamily="18" charset="0"/>
                    <a:cs typeface="Times New Roman" panose="02020603050405020304" pitchFamily="18" charset="0"/>
                  </a:rPr>
                  <a:t>Gy</a:t>
                </a:r>
                <a:endParaRPr lang="en-US" sz="1400" dirty="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0.13750229082460708"/>
              <c:y val="1.2359327936534368E-4"/>
            </c:manualLayout>
          </c:layout>
          <c:overlay val="0"/>
          <c:spPr>
            <a:noFill/>
            <a:ln>
              <a:noFill/>
            </a:ln>
            <a:effectLst/>
          </c:spPr>
        </c:title>
        <c:numFmt formatCode="0.E+00"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391602863"/>
        <c:crossesAt val="-10"/>
        <c:crossBetween val="midCat"/>
      </c:valAx>
      <c:spPr>
        <a:noFill/>
        <a:ln>
          <a:solidFill>
            <a:schemeClr val="tx1"/>
          </a:solidFill>
        </a:ln>
        <a:effectLst/>
      </c:spPr>
    </c:plotArea>
    <c:plotVisOnly val="1"/>
    <c:dispBlanksAs val="gap"/>
    <c:showDLblsOverMax val="0"/>
    <c:extLst/>
  </c:chart>
  <c:txPr>
    <a:bodyPr/>
    <a:lstStyle/>
    <a:p>
      <a:pPr>
        <a:defRPr/>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vi-V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93902788758772"/>
          <c:y val="9.2882124281271197E-2"/>
          <c:w val="0.78954265044457428"/>
          <c:h val="0.74823898197559435"/>
        </c:manualLayout>
      </c:layout>
      <c:scatterChart>
        <c:scatterStyle val="smoothMarker"/>
        <c:varyColors val="0"/>
        <c:ser>
          <c:idx val="6"/>
          <c:order val="0"/>
          <c:marker>
            <c:symbol val="none"/>
          </c:marker>
          <c:xVal>
            <c:numRef>
              <c:f>'Step 4mm'!$A$2:$A$401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4mm'!$B$2:$B$401</c:f>
              <c:numCache>
                <c:formatCode>0.00E+00</c:formatCode>
                <c:ptCount val="400"/>
                <c:pt idx="0">
                  <c:v>1.6084654800000001E-9</c:v>
                </c:pt>
                <c:pt idx="1">
                  <c:v>1.5964555220000001E-9</c:v>
                </c:pt>
                <c:pt idx="2">
                  <c:v>1.9298261199999998E-9</c:v>
                </c:pt>
                <c:pt idx="3">
                  <c:v>1.5672383410000001E-9</c:v>
                </c:pt>
                <c:pt idx="4">
                  <c:v>1.9283146559999998E-9</c:v>
                </c:pt>
                <c:pt idx="5">
                  <c:v>1.7448566889999999E-9</c:v>
                </c:pt>
                <c:pt idx="6">
                  <c:v>2.024843979E-9</c:v>
                </c:pt>
                <c:pt idx="7">
                  <c:v>2.4133572680000002E-9</c:v>
                </c:pt>
                <c:pt idx="8">
                  <c:v>1.699184699E-9</c:v>
                </c:pt>
                <c:pt idx="9">
                  <c:v>1.71605648E-9</c:v>
                </c:pt>
                <c:pt idx="10">
                  <c:v>2.1211184839999998E-9</c:v>
                </c:pt>
                <c:pt idx="11">
                  <c:v>2.1523893459999999E-9</c:v>
                </c:pt>
                <c:pt idx="12">
                  <c:v>2.0516727820000001E-9</c:v>
                </c:pt>
                <c:pt idx="13">
                  <c:v>2.000901225E-9</c:v>
                </c:pt>
                <c:pt idx="14">
                  <c:v>1.9338989229999999E-9</c:v>
                </c:pt>
                <c:pt idx="15">
                  <c:v>2.248824118E-9</c:v>
                </c:pt>
                <c:pt idx="16">
                  <c:v>2.147990196E-9</c:v>
                </c:pt>
                <c:pt idx="17">
                  <c:v>1.9535080349999998E-9</c:v>
                </c:pt>
                <c:pt idx="18">
                  <c:v>1.4544927419999999E-9</c:v>
                </c:pt>
                <c:pt idx="19">
                  <c:v>2.001220755E-9</c:v>
                </c:pt>
                <c:pt idx="20">
                  <c:v>2.1479689929999999E-9</c:v>
                </c:pt>
                <c:pt idx="21">
                  <c:v>1.911616632E-9</c:v>
                </c:pt>
                <c:pt idx="22">
                  <c:v>2.0099973309999999E-9</c:v>
                </c:pt>
                <c:pt idx="23">
                  <c:v>2.133334955E-9</c:v>
                </c:pt>
                <c:pt idx="24">
                  <c:v>1.9013151630000002E-9</c:v>
                </c:pt>
                <c:pt idx="25">
                  <c:v>2.0810890810000001E-9</c:v>
                </c:pt>
                <c:pt idx="26">
                  <c:v>2.0182521200000001E-9</c:v>
                </c:pt>
                <c:pt idx="27">
                  <c:v>2.2330958189999999E-9</c:v>
                </c:pt>
                <c:pt idx="28">
                  <c:v>2.160938139E-9</c:v>
                </c:pt>
                <c:pt idx="29">
                  <c:v>2.2590377309999998E-9</c:v>
                </c:pt>
                <c:pt idx="30">
                  <c:v>2.3893268850000001E-9</c:v>
                </c:pt>
                <c:pt idx="31">
                  <c:v>2.1880937049999999E-9</c:v>
                </c:pt>
                <c:pt idx="32">
                  <c:v>2.4123015890000001E-9</c:v>
                </c:pt>
                <c:pt idx="33">
                  <c:v>2.5700302319999999E-9</c:v>
                </c:pt>
                <c:pt idx="34">
                  <c:v>2.4870258809999998E-9</c:v>
                </c:pt>
                <c:pt idx="35">
                  <c:v>2.545294163E-9</c:v>
                </c:pt>
                <c:pt idx="36">
                  <c:v>2.6219095010000001E-9</c:v>
                </c:pt>
                <c:pt idx="37">
                  <c:v>2.361259636E-9</c:v>
                </c:pt>
                <c:pt idx="38">
                  <c:v>2.351906333E-9</c:v>
                </c:pt>
                <c:pt idx="39">
                  <c:v>2.781925636E-9</c:v>
                </c:pt>
                <c:pt idx="40">
                  <c:v>2.8748317380000001E-9</c:v>
                </c:pt>
                <c:pt idx="41">
                  <c:v>2.6220928789999998E-9</c:v>
                </c:pt>
                <c:pt idx="42">
                  <c:v>2.6912780340000001E-9</c:v>
                </c:pt>
                <c:pt idx="43">
                  <c:v>2.8536694269999998E-9</c:v>
                </c:pt>
                <c:pt idx="44">
                  <c:v>2.6920421689999999E-9</c:v>
                </c:pt>
                <c:pt idx="45">
                  <c:v>3.2475628790000002E-9</c:v>
                </c:pt>
                <c:pt idx="46">
                  <c:v>3.2509436059999999E-9</c:v>
                </c:pt>
                <c:pt idx="47">
                  <c:v>3.1214076109999999E-9</c:v>
                </c:pt>
                <c:pt idx="48">
                  <c:v>3.24443513E-9</c:v>
                </c:pt>
                <c:pt idx="49">
                  <c:v>3.3664790960000001E-9</c:v>
                </c:pt>
                <c:pt idx="50">
                  <c:v>3.717396505E-9</c:v>
                </c:pt>
                <c:pt idx="51">
                  <c:v>3.8699981289999997E-9</c:v>
                </c:pt>
                <c:pt idx="52">
                  <c:v>3.4681223289999999E-9</c:v>
                </c:pt>
                <c:pt idx="53">
                  <c:v>3.9556458239999998E-9</c:v>
                </c:pt>
                <c:pt idx="54">
                  <c:v>4.1080459400000002E-9</c:v>
                </c:pt>
                <c:pt idx="55">
                  <c:v>3.6485273040000002E-9</c:v>
                </c:pt>
                <c:pt idx="56">
                  <c:v>4.2449731960000001E-9</c:v>
                </c:pt>
                <c:pt idx="57">
                  <c:v>3.9298253269999999E-9</c:v>
                </c:pt>
                <c:pt idx="58">
                  <c:v>4.0017762429999996E-9</c:v>
                </c:pt>
                <c:pt idx="59">
                  <c:v>4.1491759840000004E-9</c:v>
                </c:pt>
                <c:pt idx="60">
                  <c:v>4.0444095119999997E-9</c:v>
                </c:pt>
                <c:pt idx="61">
                  <c:v>3.8453647880000002E-9</c:v>
                </c:pt>
                <c:pt idx="62">
                  <c:v>3.2590304369999999E-9</c:v>
                </c:pt>
                <c:pt idx="63">
                  <c:v>4.2356571489999996E-9</c:v>
                </c:pt>
                <c:pt idx="64">
                  <c:v>4.870324273E-9</c:v>
                </c:pt>
                <c:pt idx="65">
                  <c:v>4.0146394240000002E-9</c:v>
                </c:pt>
                <c:pt idx="66">
                  <c:v>4.5494318160000001E-9</c:v>
                </c:pt>
                <c:pt idx="67">
                  <c:v>4.7799659229999996E-9</c:v>
                </c:pt>
                <c:pt idx="68">
                  <c:v>5.172211664E-9</c:v>
                </c:pt>
                <c:pt idx="69">
                  <c:v>5.2124367410000004E-9</c:v>
                </c:pt>
                <c:pt idx="70">
                  <c:v>5.3111599850000003E-9</c:v>
                </c:pt>
                <c:pt idx="71">
                  <c:v>5.5299720489999998E-9</c:v>
                </c:pt>
                <c:pt idx="72">
                  <c:v>5.2694998069999998E-9</c:v>
                </c:pt>
                <c:pt idx="73">
                  <c:v>4.8856606010000002E-9</c:v>
                </c:pt>
                <c:pt idx="74">
                  <c:v>6.524204832E-9</c:v>
                </c:pt>
                <c:pt idx="75">
                  <c:v>6.5628369860000003E-9</c:v>
                </c:pt>
                <c:pt idx="76">
                  <c:v>7.0503406609999997E-9</c:v>
                </c:pt>
                <c:pt idx="77">
                  <c:v>6.6348770840000001E-9</c:v>
                </c:pt>
                <c:pt idx="78">
                  <c:v>6.7012994830000002E-9</c:v>
                </c:pt>
                <c:pt idx="79">
                  <c:v>6.9687787759999998E-9</c:v>
                </c:pt>
                <c:pt idx="80">
                  <c:v>7.2565331579999997E-9</c:v>
                </c:pt>
                <c:pt idx="81">
                  <c:v>8.3483875850000003E-9</c:v>
                </c:pt>
                <c:pt idx="82">
                  <c:v>7.6831545730000006E-9</c:v>
                </c:pt>
                <c:pt idx="83">
                  <c:v>7.5353045790000006E-9</c:v>
                </c:pt>
                <c:pt idx="84">
                  <c:v>8.2606891540000003E-9</c:v>
                </c:pt>
                <c:pt idx="85">
                  <c:v>8.1501796579999999E-9</c:v>
                </c:pt>
                <c:pt idx="86">
                  <c:v>8.9552163439999992E-9</c:v>
                </c:pt>
                <c:pt idx="87">
                  <c:v>8.7542446430000002E-9</c:v>
                </c:pt>
                <c:pt idx="88">
                  <c:v>1.0062688190000001E-8</c:v>
                </c:pt>
                <c:pt idx="89">
                  <c:v>9.9528067549999994E-9</c:v>
                </c:pt>
                <c:pt idx="90">
                  <c:v>9.8472613579999997E-9</c:v>
                </c:pt>
                <c:pt idx="91">
                  <c:v>1.066860467E-8</c:v>
                </c:pt>
                <c:pt idx="92">
                  <c:v>1.102240386E-8</c:v>
                </c:pt>
                <c:pt idx="93">
                  <c:v>1.145426863E-8</c:v>
                </c:pt>
                <c:pt idx="94">
                  <c:v>1.184382085E-8</c:v>
                </c:pt>
                <c:pt idx="95">
                  <c:v>1.165558276E-8</c:v>
                </c:pt>
                <c:pt idx="96">
                  <c:v>1.193182405E-8</c:v>
                </c:pt>
                <c:pt idx="97">
                  <c:v>1.2793392480000001E-8</c:v>
                </c:pt>
                <c:pt idx="98">
                  <c:v>1.248410082E-8</c:v>
                </c:pt>
                <c:pt idx="99">
                  <c:v>1.33500728E-8</c:v>
                </c:pt>
                <c:pt idx="100">
                  <c:v>1.4558619930000001E-8</c:v>
                </c:pt>
                <c:pt idx="101">
                  <c:v>1.5364810840000001E-8</c:v>
                </c:pt>
                <c:pt idx="102">
                  <c:v>1.6080475649999999E-8</c:v>
                </c:pt>
                <c:pt idx="103">
                  <c:v>1.6366554600000001E-8</c:v>
                </c:pt>
                <c:pt idx="104">
                  <c:v>1.7361011300000001E-8</c:v>
                </c:pt>
                <c:pt idx="105">
                  <c:v>1.850643569E-8</c:v>
                </c:pt>
                <c:pt idx="106">
                  <c:v>1.9511664020000001E-8</c:v>
                </c:pt>
                <c:pt idx="107">
                  <c:v>1.9114663550000001E-8</c:v>
                </c:pt>
                <c:pt idx="108">
                  <c:v>2.116088092E-8</c:v>
                </c:pt>
                <c:pt idx="109">
                  <c:v>2.2069310149999999E-8</c:v>
                </c:pt>
                <c:pt idx="110">
                  <c:v>2.3165627409999999E-8</c:v>
                </c:pt>
                <c:pt idx="111">
                  <c:v>2.3243738440000002E-8</c:v>
                </c:pt>
                <c:pt idx="112">
                  <c:v>2.34823855E-8</c:v>
                </c:pt>
                <c:pt idx="113">
                  <c:v>2.5909045709999998E-8</c:v>
                </c:pt>
                <c:pt idx="114">
                  <c:v>2.7637437060000001E-8</c:v>
                </c:pt>
                <c:pt idx="115">
                  <c:v>3.04832471E-8</c:v>
                </c:pt>
                <c:pt idx="116">
                  <c:v>2.9793046460000001E-8</c:v>
                </c:pt>
                <c:pt idx="117">
                  <c:v>3.3023767680000002E-8</c:v>
                </c:pt>
                <c:pt idx="118">
                  <c:v>3.5076318219999998E-8</c:v>
                </c:pt>
                <c:pt idx="119">
                  <c:v>3.4276142060000003E-8</c:v>
                </c:pt>
                <c:pt idx="120">
                  <c:v>3.8801723020000003E-8</c:v>
                </c:pt>
                <c:pt idx="121">
                  <c:v>3.9694298970000003E-8</c:v>
                </c:pt>
                <c:pt idx="122">
                  <c:v>4.1017449890000001E-8</c:v>
                </c:pt>
                <c:pt idx="123">
                  <c:v>4.2814906200000003E-8</c:v>
                </c:pt>
                <c:pt idx="124">
                  <c:v>4.613057124E-8</c:v>
                </c:pt>
                <c:pt idx="125">
                  <c:v>4.9839399630000003E-8</c:v>
                </c:pt>
                <c:pt idx="126">
                  <c:v>5.2242120340000002E-8</c:v>
                </c:pt>
                <c:pt idx="127">
                  <c:v>5.5908829929999999E-8</c:v>
                </c:pt>
                <c:pt idx="128">
                  <c:v>6.0547212779999998E-8</c:v>
                </c:pt>
                <c:pt idx="129">
                  <c:v>6.0937920679999996E-8</c:v>
                </c:pt>
                <c:pt idx="130">
                  <c:v>6.6624688710000006E-8</c:v>
                </c:pt>
                <c:pt idx="131">
                  <c:v>6.8825011389999998E-8</c:v>
                </c:pt>
                <c:pt idx="132">
                  <c:v>7.4549928020000002E-8</c:v>
                </c:pt>
                <c:pt idx="133">
                  <c:v>7.593918809E-8</c:v>
                </c:pt>
                <c:pt idx="134">
                  <c:v>8.1428185580000003E-8</c:v>
                </c:pt>
                <c:pt idx="135">
                  <c:v>8.5752918190000006E-8</c:v>
                </c:pt>
                <c:pt idx="136">
                  <c:v>9.1903860719999997E-8</c:v>
                </c:pt>
                <c:pt idx="137">
                  <c:v>9.5386585600000006E-8</c:v>
                </c:pt>
                <c:pt idx="138">
                  <c:v>1.060146368E-7</c:v>
                </c:pt>
                <c:pt idx="139">
                  <c:v>1.088037828E-7</c:v>
                </c:pt>
                <c:pt idx="140">
                  <c:v>1.129746026E-7</c:v>
                </c:pt>
                <c:pt idx="141">
                  <c:v>1.197141323E-7</c:v>
                </c:pt>
                <c:pt idx="142">
                  <c:v>1.321975761E-7</c:v>
                </c:pt>
                <c:pt idx="143">
                  <c:v>1.3823886020000001E-7</c:v>
                </c:pt>
                <c:pt idx="144">
                  <c:v>1.467232246E-7</c:v>
                </c:pt>
                <c:pt idx="145">
                  <c:v>1.5174004009999999E-7</c:v>
                </c:pt>
                <c:pt idx="146">
                  <c:v>1.669930181E-7</c:v>
                </c:pt>
                <c:pt idx="147">
                  <c:v>1.7365883169999999E-7</c:v>
                </c:pt>
                <c:pt idx="148">
                  <c:v>1.8465177400000001E-7</c:v>
                </c:pt>
                <c:pt idx="149">
                  <c:v>1.9510347739999999E-7</c:v>
                </c:pt>
                <c:pt idx="150">
                  <c:v>2.071024294E-7</c:v>
                </c:pt>
                <c:pt idx="151">
                  <c:v>2.238693897E-7</c:v>
                </c:pt>
                <c:pt idx="152">
                  <c:v>2.325103432E-7</c:v>
                </c:pt>
                <c:pt idx="153">
                  <c:v>2.4616110060000002E-7</c:v>
                </c:pt>
                <c:pt idx="154">
                  <c:v>2.633473893E-7</c:v>
                </c:pt>
                <c:pt idx="155">
                  <c:v>2.7962229699999998E-7</c:v>
                </c:pt>
                <c:pt idx="156">
                  <c:v>3.0477218120000001E-7</c:v>
                </c:pt>
                <c:pt idx="157">
                  <c:v>3.201990637E-7</c:v>
                </c:pt>
                <c:pt idx="158">
                  <c:v>3.4914224319999999E-7</c:v>
                </c:pt>
                <c:pt idx="159">
                  <c:v>3.568672708E-7</c:v>
                </c:pt>
                <c:pt idx="160">
                  <c:v>3.8669394469999998E-7</c:v>
                </c:pt>
                <c:pt idx="161">
                  <c:v>4.2993244239999998E-7</c:v>
                </c:pt>
                <c:pt idx="162">
                  <c:v>4.393004406E-7</c:v>
                </c:pt>
                <c:pt idx="163">
                  <c:v>4.7820350179999999E-7</c:v>
                </c:pt>
                <c:pt idx="164">
                  <c:v>5.177700501E-7</c:v>
                </c:pt>
                <c:pt idx="165">
                  <c:v>5.6635592339999996E-7</c:v>
                </c:pt>
                <c:pt idx="166">
                  <c:v>6.1897913740000003E-7</c:v>
                </c:pt>
                <c:pt idx="167">
                  <c:v>6.7088741769999999E-7</c:v>
                </c:pt>
                <c:pt idx="168">
                  <c:v>7.5331235169999996E-7</c:v>
                </c:pt>
                <c:pt idx="169">
                  <c:v>8.3235142899999995E-7</c:v>
                </c:pt>
                <c:pt idx="170">
                  <c:v>9.3906057159999997E-7</c:v>
                </c:pt>
                <c:pt idx="171">
                  <c:v>1.081288329E-6</c:v>
                </c:pt>
                <c:pt idx="172">
                  <c:v>1.2875488130000001E-6</c:v>
                </c:pt>
                <c:pt idx="173">
                  <c:v>1.5484250400000001E-6</c:v>
                </c:pt>
                <c:pt idx="174">
                  <c:v>1.9086937400000002E-6</c:v>
                </c:pt>
                <c:pt idx="175">
                  <c:v>2.4008588069999999E-6</c:v>
                </c:pt>
                <c:pt idx="176">
                  <c:v>3.097141075E-6</c:v>
                </c:pt>
                <c:pt idx="177">
                  <c:v>4.0507205080000003E-6</c:v>
                </c:pt>
                <c:pt idx="178">
                  <c:v>5.4902769249999998E-6</c:v>
                </c:pt>
                <c:pt idx="179">
                  <c:v>7.7726153309999997E-6</c:v>
                </c:pt>
                <c:pt idx="180">
                  <c:v>1.150003168E-5</c:v>
                </c:pt>
                <c:pt idx="181">
                  <c:v>1.7114478279999999E-5</c:v>
                </c:pt>
                <c:pt idx="182">
                  <c:v>2.3703344689999999E-5</c:v>
                </c:pt>
                <c:pt idx="183">
                  <c:v>2.857407498E-5</c:v>
                </c:pt>
                <c:pt idx="184">
                  <c:v>2.9172928670000002E-5</c:v>
                </c:pt>
                <c:pt idx="185">
                  <c:v>2.5829473059999999E-5</c:v>
                </c:pt>
                <c:pt idx="186">
                  <c:v>2.1084199529999999E-5</c:v>
                </c:pt>
                <c:pt idx="187">
                  <c:v>1.8077229249999999E-5</c:v>
                </c:pt>
                <c:pt idx="188">
                  <c:v>1.8098272670000001E-5</c:v>
                </c:pt>
                <c:pt idx="189">
                  <c:v>2.1512745139999999E-5</c:v>
                </c:pt>
                <c:pt idx="190">
                  <c:v>2.680204314E-5</c:v>
                </c:pt>
                <c:pt idx="191">
                  <c:v>3.0892257839999997E-5</c:v>
                </c:pt>
                <c:pt idx="192">
                  <c:v>3.107104891E-5</c:v>
                </c:pt>
                <c:pt idx="193">
                  <c:v>2.696822859E-5</c:v>
                </c:pt>
                <c:pt idx="194">
                  <c:v>2.1811481329999998E-5</c:v>
                </c:pt>
                <c:pt idx="195">
                  <c:v>1.8507228119999999E-5</c:v>
                </c:pt>
                <c:pt idx="196">
                  <c:v>1.8663866490000001E-5</c:v>
                </c:pt>
                <c:pt idx="197">
                  <c:v>2.2051994830000001E-5</c:v>
                </c:pt>
                <c:pt idx="198">
                  <c:v>2.710767268E-5</c:v>
                </c:pt>
                <c:pt idx="199">
                  <c:v>3.114211514E-5</c:v>
                </c:pt>
                <c:pt idx="200">
                  <c:v>3.1120846539999998E-5</c:v>
                </c:pt>
                <c:pt idx="201">
                  <c:v>2.7184978230000001E-5</c:v>
                </c:pt>
                <c:pt idx="202">
                  <c:v>2.1976262309999999E-5</c:v>
                </c:pt>
                <c:pt idx="203">
                  <c:v>1.8657838500000001E-5</c:v>
                </c:pt>
                <c:pt idx="204">
                  <c:v>1.859889493E-5</c:v>
                </c:pt>
                <c:pt idx="205">
                  <c:v>2.1898696799999999E-5</c:v>
                </c:pt>
                <c:pt idx="206">
                  <c:v>2.693898864E-5</c:v>
                </c:pt>
                <c:pt idx="207">
                  <c:v>3.0717741699999999E-5</c:v>
                </c:pt>
                <c:pt idx="208">
                  <c:v>3.0790487459999999E-5</c:v>
                </c:pt>
                <c:pt idx="209">
                  <c:v>2.6752346130000002E-5</c:v>
                </c:pt>
                <c:pt idx="210">
                  <c:v>2.1636621330000001E-5</c:v>
                </c:pt>
                <c:pt idx="211">
                  <c:v>1.8204462899999999E-5</c:v>
                </c:pt>
                <c:pt idx="212">
                  <c:v>1.7990383429999999E-5</c:v>
                </c:pt>
                <c:pt idx="213">
                  <c:v>2.0940661950000001E-5</c:v>
                </c:pt>
                <c:pt idx="214">
                  <c:v>2.566797619E-5</c:v>
                </c:pt>
                <c:pt idx="215">
                  <c:v>2.9190233580000001E-5</c:v>
                </c:pt>
                <c:pt idx="216">
                  <c:v>2.8341996680000001E-5</c:v>
                </c:pt>
                <c:pt idx="217">
                  <c:v>2.3556459729999999E-5</c:v>
                </c:pt>
                <c:pt idx="218">
                  <c:v>1.699657311E-5</c:v>
                </c:pt>
                <c:pt idx="219">
                  <c:v>1.149281428E-5</c:v>
                </c:pt>
                <c:pt idx="220">
                  <c:v>7.7546354269999993E-6</c:v>
                </c:pt>
                <c:pt idx="221">
                  <c:v>5.4835759049999996E-6</c:v>
                </c:pt>
                <c:pt idx="222">
                  <c:v>4.0464635219999997E-6</c:v>
                </c:pt>
                <c:pt idx="223">
                  <c:v>3.0558355030000002E-6</c:v>
                </c:pt>
                <c:pt idx="224">
                  <c:v>2.3846352140000001E-6</c:v>
                </c:pt>
                <c:pt idx="225">
                  <c:v>1.9099304779999999E-6</c:v>
                </c:pt>
                <c:pt idx="226">
                  <c:v>1.541370905E-6</c:v>
                </c:pt>
                <c:pt idx="227">
                  <c:v>1.292951235E-6</c:v>
                </c:pt>
                <c:pt idx="228">
                  <c:v>1.102678568E-6</c:v>
                </c:pt>
                <c:pt idx="229">
                  <c:v>9.4656241539999998E-7</c:v>
                </c:pt>
                <c:pt idx="230">
                  <c:v>8.3325354440000005E-7</c:v>
                </c:pt>
                <c:pt idx="231">
                  <c:v>7.4297926310000005E-7</c:v>
                </c:pt>
                <c:pt idx="232">
                  <c:v>6.7733214839999998E-7</c:v>
                </c:pt>
                <c:pt idx="233">
                  <c:v>6.0111654770000004E-7</c:v>
                </c:pt>
                <c:pt idx="234">
                  <c:v>5.618057192E-7</c:v>
                </c:pt>
                <c:pt idx="235">
                  <c:v>5.2011742120000003E-7</c:v>
                </c:pt>
                <c:pt idx="236">
                  <c:v>4.7001242400000002E-7</c:v>
                </c:pt>
                <c:pt idx="237">
                  <c:v>4.4751661170000001E-7</c:v>
                </c:pt>
                <c:pt idx="238">
                  <c:v>4.1150981640000001E-7</c:v>
                </c:pt>
                <c:pt idx="239">
                  <c:v>3.881086248E-7</c:v>
                </c:pt>
                <c:pt idx="240">
                  <c:v>3.6583570349999998E-7</c:v>
                </c:pt>
                <c:pt idx="241">
                  <c:v>3.3819705909999999E-7</c:v>
                </c:pt>
                <c:pt idx="242">
                  <c:v>3.2240234260000002E-7</c:v>
                </c:pt>
                <c:pt idx="243">
                  <c:v>2.9647837389999997E-7</c:v>
                </c:pt>
                <c:pt idx="244">
                  <c:v>2.8626224709999999E-7</c:v>
                </c:pt>
                <c:pt idx="245">
                  <c:v>2.6342839999999999E-7</c:v>
                </c:pt>
                <c:pt idx="246">
                  <c:v>2.4757194839999999E-7</c:v>
                </c:pt>
                <c:pt idx="247">
                  <c:v>2.3592775739999999E-7</c:v>
                </c:pt>
                <c:pt idx="248">
                  <c:v>2.1700533270000001E-7</c:v>
                </c:pt>
                <c:pt idx="249">
                  <c:v>2.0806767580000001E-7</c:v>
                </c:pt>
                <c:pt idx="250">
                  <c:v>1.9534566319999999E-7</c:v>
                </c:pt>
                <c:pt idx="251">
                  <c:v>1.8356471809999999E-7</c:v>
                </c:pt>
                <c:pt idx="252">
                  <c:v>1.71720662E-7</c:v>
                </c:pt>
                <c:pt idx="253">
                  <c:v>1.6401049349999999E-7</c:v>
                </c:pt>
                <c:pt idx="254">
                  <c:v>1.541055286E-7</c:v>
                </c:pt>
                <c:pt idx="255">
                  <c:v>1.4487748630000001E-7</c:v>
                </c:pt>
                <c:pt idx="256">
                  <c:v>1.3692091779999999E-7</c:v>
                </c:pt>
                <c:pt idx="257">
                  <c:v>1.2688095209999999E-7</c:v>
                </c:pt>
                <c:pt idx="258">
                  <c:v>1.2052061390000001E-7</c:v>
                </c:pt>
                <c:pt idx="259">
                  <c:v>1.182482787E-7</c:v>
                </c:pt>
                <c:pt idx="260">
                  <c:v>1.092647777E-7</c:v>
                </c:pt>
                <c:pt idx="261">
                  <c:v>1.043267425E-7</c:v>
                </c:pt>
                <c:pt idx="262">
                  <c:v>9.7201434340000002E-8</c:v>
                </c:pt>
                <c:pt idx="263">
                  <c:v>9.1891093589999997E-8</c:v>
                </c:pt>
                <c:pt idx="264">
                  <c:v>8.5810711379999994E-8</c:v>
                </c:pt>
                <c:pt idx="265">
                  <c:v>8.0826939530000006E-8</c:v>
                </c:pt>
                <c:pt idx="266">
                  <c:v>7.518333866E-8</c:v>
                </c:pt>
                <c:pt idx="267">
                  <c:v>7.3226931840000005E-8</c:v>
                </c:pt>
                <c:pt idx="268">
                  <c:v>6.9616202180000005E-8</c:v>
                </c:pt>
                <c:pt idx="269">
                  <c:v>6.7110610599999996E-8</c:v>
                </c:pt>
                <c:pt idx="270">
                  <c:v>6.4471899319999996E-8</c:v>
                </c:pt>
                <c:pt idx="271">
                  <c:v>5.7379599129999999E-8</c:v>
                </c:pt>
                <c:pt idx="272">
                  <c:v>5.5846630509999998E-8</c:v>
                </c:pt>
                <c:pt idx="273">
                  <c:v>5.2372141040000002E-8</c:v>
                </c:pt>
                <c:pt idx="274">
                  <c:v>4.8943638269999999E-8</c:v>
                </c:pt>
                <c:pt idx="275">
                  <c:v>4.7303011440000003E-8</c:v>
                </c:pt>
                <c:pt idx="276">
                  <c:v>4.415957267E-8</c:v>
                </c:pt>
                <c:pt idx="277">
                  <c:v>4.1065103790000003E-8</c:v>
                </c:pt>
                <c:pt idx="278">
                  <c:v>3.9363177439999999E-8</c:v>
                </c:pt>
                <c:pt idx="279">
                  <c:v>3.7310329539999998E-8</c:v>
                </c:pt>
                <c:pt idx="280">
                  <c:v>3.4637149399999999E-8</c:v>
                </c:pt>
                <c:pt idx="281">
                  <c:v>3.4243126190000003E-8</c:v>
                </c:pt>
                <c:pt idx="282">
                  <c:v>3.1722758629999999E-8</c:v>
                </c:pt>
                <c:pt idx="283">
                  <c:v>3.0920556100000002E-8</c:v>
                </c:pt>
                <c:pt idx="284">
                  <c:v>2.8929044829999999E-8</c:v>
                </c:pt>
                <c:pt idx="285">
                  <c:v>2.7579009910000001E-8</c:v>
                </c:pt>
                <c:pt idx="286">
                  <c:v>2.6638134360000001E-8</c:v>
                </c:pt>
                <c:pt idx="287">
                  <c:v>2.602069657E-8</c:v>
                </c:pt>
                <c:pt idx="288">
                  <c:v>2.2973419550000001E-8</c:v>
                </c:pt>
                <c:pt idx="289">
                  <c:v>2.26097756E-8</c:v>
                </c:pt>
                <c:pt idx="290">
                  <c:v>2.1741634430000001E-8</c:v>
                </c:pt>
                <c:pt idx="291">
                  <c:v>1.9011811339999999E-8</c:v>
                </c:pt>
                <c:pt idx="292">
                  <c:v>1.9478889500000001E-8</c:v>
                </c:pt>
                <c:pt idx="293">
                  <c:v>1.7320365340000001E-8</c:v>
                </c:pt>
                <c:pt idx="294">
                  <c:v>1.778787174E-8</c:v>
                </c:pt>
                <c:pt idx="295">
                  <c:v>1.8125590449999999E-8</c:v>
                </c:pt>
                <c:pt idx="296">
                  <c:v>1.6985416389999998E-8</c:v>
                </c:pt>
                <c:pt idx="297">
                  <c:v>1.474274265E-8</c:v>
                </c:pt>
                <c:pt idx="298">
                  <c:v>1.500992423E-8</c:v>
                </c:pt>
                <c:pt idx="299">
                  <c:v>1.5804486679999999E-8</c:v>
                </c:pt>
                <c:pt idx="300">
                  <c:v>1.501962355E-8</c:v>
                </c:pt>
                <c:pt idx="301">
                  <c:v>1.281564378E-8</c:v>
                </c:pt>
                <c:pt idx="302">
                  <c:v>1.3200296189999999E-8</c:v>
                </c:pt>
                <c:pt idx="303">
                  <c:v>1.214839676E-8</c:v>
                </c:pt>
                <c:pt idx="304">
                  <c:v>1.234671437E-8</c:v>
                </c:pt>
                <c:pt idx="305">
                  <c:v>1.1213237090000001E-8</c:v>
                </c:pt>
                <c:pt idx="306">
                  <c:v>1.163743652E-8</c:v>
                </c:pt>
                <c:pt idx="307">
                  <c:v>1.1123947779999999E-8</c:v>
                </c:pt>
                <c:pt idx="308">
                  <c:v>1.05358632E-8</c:v>
                </c:pt>
                <c:pt idx="309">
                  <c:v>1.019979775E-8</c:v>
                </c:pt>
                <c:pt idx="310">
                  <c:v>9.3117286489999995E-9</c:v>
                </c:pt>
                <c:pt idx="311">
                  <c:v>8.4946394340000003E-9</c:v>
                </c:pt>
                <c:pt idx="312">
                  <c:v>9.6289353719999998E-9</c:v>
                </c:pt>
                <c:pt idx="313">
                  <c:v>8.8537597729999999E-9</c:v>
                </c:pt>
                <c:pt idx="314">
                  <c:v>8.4214030799999995E-9</c:v>
                </c:pt>
                <c:pt idx="315">
                  <c:v>7.7272955250000006E-9</c:v>
                </c:pt>
                <c:pt idx="316">
                  <c:v>8.6484791520000008E-9</c:v>
                </c:pt>
                <c:pt idx="317">
                  <c:v>7.5817952579999993E-9</c:v>
                </c:pt>
                <c:pt idx="318">
                  <c:v>7.3980297669999999E-9</c:v>
                </c:pt>
                <c:pt idx="319">
                  <c:v>7.5139825339999998E-9</c:v>
                </c:pt>
                <c:pt idx="320">
                  <c:v>6.6068073910000002E-9</c:v>
                </c:pt>
                <c:pt idx="321">
                  <c:v>7.3466629140000001E-9</c:v>
                </c:pt>
                <c:pt idx="322">
                  <c:v>7.0862970290000003E-9</c:v>
                </c:pt>
                <c:pt idx="323">
                  <c:v>6.7565373270000002E-9</c:v>
                </c:pt>
                <c:pt idx="324">
                  <c:v>5.0704404449999999E-9</c:v>
                </c:pt>
                <c:pt idx="325">
                  <c:v>5.7705855399999996E-9</c:v>
                </c:pt>
                <c:pt idx="326">
                  <c:v>4.9835631819999997E-9</c:v>
                </c:pt>
                <c:pt idx="327">
                  <c:v>5.5365282380000002E-9</c:v>
                </c:pt>
                <c:pt idx="328">
                  <c:v>5.3468343340000001E-9</c:v>
                </c:pt>
                <c:pt idx="329">
                  <c:v>5.5406786250000003E-9</c:v>
                </c:pt>
                <c:pt idx="330">
                  <c:v>5.5097225610000003E-9</c:v>
                </c:pt>
                <c:pt idx="331">
                  <c:v>4.8394580479999997E-9</c:v>
                </c:pt>
                <c:pt idx="332">
                  <c:v>5.2351972550000002E-9</c:v>
                </c:pt>
                <c:pt idx="333">
                  <c:v>4.7360350310000003E-9</c:v>
                </c:pt>
                <c:pt idx="334">
                  <c:v>4.7819473439999999E-9</c:v>
                </c:pt>
                <c:pt idx="335">
                  <c:v>4.7597109480000003E-9</c:v>
                </c:pt>
                <c:pt idx="336">
                  <c:v>4.2789783629999998E-9</c:v>
                </c:pt>
                <c:pt idx="337">
                  <c:v>4.1366701089999997E-9</c:v>
                </c:pt>
                <c:pt idx="338">
                  <c:v>4.0763632169999996E-9</c:v>
                </c:pt>
                <c:pt idx="339">
                  <c:v>4.0744028259999997E-9</c:v>
                </c:pt>
                <c:pt idx="340">
                  <c:v>3.5584153290000001E-9</c:v>
                </c:pt>
                <c:pt idx="341">
                  <c:v>3.269857757E-9</c:v>
                </c:pt>
                <c:pt idx="342">
                  <c:v>3.5050308390000001E-9</c:v>
                </c:pt>
                <c:pt idx="343">
                  <c:v>3.6533325800000002E-9</c:v>
                </c:pt>
                <c:pt idx="344">
                  <c:v>3.8120758039999996E-9</c:v>
                </c:pt>
                <c:pt idx="345">
                  <c:v>3.301897636E-9</c:v>
                </c:pt>
                <c:pt idx="346">
                  <c:v>3.1689078420000002E-9</c:v>
                </c:pt>
                <c:pt idx="347">
                  <c:v>3.42351308E-9</c:v>
                </c:pt>
                <c:pt idx="348">
                  <c:v>2.933066989E-9</c:v>
                </c:pt>
                <c:pt idx="349">
                  <c:v>3.3240431520000001E-9</c:v>
                </c:pt>
                <c:pt idx="350">
                  <c:v>2.901714921E-9</c:v>
                </c:pt>
                <c:pt idx="351">
                  <c:v>3.21028412E-9</c:v>
                </c:pt>
                <c:pt idx="352">
                  <c:v>3.486958541E-9</c:v>
                </c:pt>
                <c:pt idx="353">
                  <c:v>3.3150701550000002E-9</c:v>
                </c:pt>
                <c:pt idx="354">
                  <c:v>3.2753536110000002E-9</c:v>
                </c:pt>
                <c:pt idx="355">
                  <c:v>3.2564086109999999E-9</c:v>
                </c:pt>
                <c:pt idx="356">
                  <c:v>2.9957119930000002E-9</c:v>
                </c:pt>
                <c:pt idx="357">
                  <c:v>3.3962655220000001E-9</c:v>
                </c:pt>
                <c:pt idx="358">
                  <c:v>3.2306995630000002E-9</c:v>
                </c:pt>
                <c:pt idx="359">
                  <c:v>3.2435191860000001E-9</c:v>
                </c:pt>
                <c:pt idx="360">
                  <c:v>2.921322833E-9</c:v>
                </c:pt>
                <c:pt idx="361">
                  <c:v>2.565820542E-9</c:v>
                </c:pt>
                <c:pt idx="362">
                  <c:v>2.6447092749999998E-9</c:v>
                </c:pt>
                <c:pt idx="363">
                  <c:v>2.2960152589999999E-9</c:v>
                </c:pt>
                <c:pt idx="364">
                  <c:v>2.9423966469999998E-9</c:v>
                </c:pt>
                <c:pt idx="365">
                  <c:v>3.2399715379999999E-9</c:v>
                </c:pt>
                <c:pt idx="366">
                  <c:v>2.9492001069999999E-9</c:v>
                </c:pt>
                <c:pt idx="367">
                  <c:v>2.625624541E-9</c:v>
                </c:pt>
                <c:pt idx="368">
                  <c:v>2.7990109390000001E-9</c:v>
                </c:pt>
                <c:pt idx="369">
                  <c:v>2.8037804199999998E-9</c:v>
                </c:pt>
                <c:pt idx="370">
                  <c:v>2.3928623889999999E-9</c:v>
                </c:pt>
                <c:pt idx="371">
                  <c:v>2.3250327160000001E-9</c:v>
                </c:pt>
                <c:pt idx="372">
                  <c:v>1.929097675E-9</c:v>
                </c:pt>
                <c:pt idx="373">
                  <c:v>2.3973722809999999E-9</c:v>
                </c:pt>
                <c:pt idx="374">
                  <c:v>2.5993201470000001E-9</c:v>
                </c:pt>
                <c:pt idx="375">
                  <c:v>2.2795968920000002E-9</c:v>
                </c:pt>
                <c:pt idx="376">
                  <c:v>2.2600085799999998E-9</c:v>
                </c:pt>
                <c:pt idx="377">
                  <c:v>2.2380540880000001E-9</c:v>
                </c:pt>
                <c:pt idx="378">
                  <c:v>2.0042384560000001E-9</c:v>
                </c:pt>
                <c:pt idx="379">
                  <c:v>2.399639702E-9</c:v>
                </c:pt>
                <c:pt idx="380">
                  <c:v>2.1783505220000002E-9</c:v>
                </c:pt>
                <c:pt idx="381">
                  <c:v>2.100677609E-9</c:v>
                </c:pt>
                <c:pt idx="382">
                  <c:v>2.3418750529999999E-9</c:v>
                </c:pt>
                <c:pt idx="383">
                  <c:v>2.435175782E-9</c:v>
                </c:pt>
                <c:pt idx="384">
                  <c:v>2.1913241909999998E-9</c:v>
                </c:pt>
                <c:pt idx="385">
                  <c:v>2.11073463E-9</c:v>
                </c:pt>
                <c:pt idx="386">
                  <c:v>2.0776198750000001E-9</c:v>
                </c:pt>
                <c:pt idx="387">
                  <c:v>1.7906582870000001E-9</c:v>
                </c:pt>
                <c:pt idx="388">
                  <c:v>1.8163440020000001E-9</c:v>
                </c:pt>
                <c:pt idx="389">
                  <c:v>1.726076446E-9</c:v>
                </c:pt>
                <c:pt idx="390">
                  <c:v>2.0426207239999998E-9</c:v>
                </c:pt>
                <c:pt idx="391">
                  <c:v>1.830869079E-9</c:v>
                </c:pt>
                <c:pt idx="392">
                  <c:v>1.981800896E-9</c:v>
                </c:pt>
                <c:pt idx="393">
                  <c:v>2.0432041699999999E-9</c:v>
                </c:pt>
                <c:pt idx="394">
                  <c:v>1.8758014899999999E-9</c:v>
                </c:pt>
                <c:pt idx="395">
                  <c:v>2.0678670839999998E-9</c:v>
                </c:pt>
                <c:pt idx="396">
                  <c:v>2.0180593039999999E-9</c:v>
                </c:pt>
                <c:pt idx="397">
                  <c:v>1.7266041419999999E-9</c:v>
                </c:pt>
                <c:pt idx="398">
                  <c:v>1.782336672E-9</c:v>
                </c:pt>
                <c:pt idx="399">
                  <c:v>1.902419087E-9</c:v>
                </c:pt>
              </c:numCache>
            </c:numRef>
          </c:yVal>
          <c:smooth val="1"/>
          <c:extLst>
            <c:ext xmlns:c16="http://schemas.microsoft.com/office/drawing/2014/chart" uri="{C3380CC4-5D6E-409C-BE32-E72D297353CC}">
              <c16:uniqueId val="{00000000-CD70-44FB-831D-8824CB52D83B}"/>
            </c:ext>
          </c:extLst>
        </c:ser>
        <c:ser>
          <c:idx val="7"/>
          <c:order val="1"/>
          <c:marker>
            <c:symbol val="none"/>
          </c:marker>
          <c:xVal>
            <c:numRef>
              <c:f>'Step 4mm'!$C$2:$C$401</c:f>
              <c:numCache>
                <c:formatCode>General</c:formatCode>
                <c:ptCount val="400"/>
                <c:pt idx="0">
                  <c:v>9.5749999999999993</c:v>
                </c:pt>
                <c:pt idx="1">
                  <c:v>9.5249999999999986</c:v>
                </c:pt>
                <c:pt idx="2">
                  <c:v>9.4749999999999979</c:v>
                </c:pt>
                <c:pt idx="3">
                  <c:v>9.4249999999999972</c:v>
                </c:pt>
                <c:pt idx="4">
                  <c:v>9.3749999999999964</c:v>
                </c:pt>
                <c:pt idx="5">
                  <c:v>9.3249999999999957</c:v>
                </c:pt>
                <c:pt idx="6">
                  <c:v>9.274999999999995</c:v>
                </c:pt>
                <c:pt idx="7">
                  <c:v>9.2249999999999943</c:v>
                </c:pt>
                <c:pt idx="8">
                  <c:v>9.1749999999999936</c:v>
                </c:pt>
                <c:pt idx="9">
                  <c:v>9.1249999999999929</c:v>
                </c:pt>
                <c:pt idx="10">
                  <c:v>9.0749999999999922</c:v>
                </c:pt>
                <c:pt idx="11">
                  <c:v>9.0249999999999915</c:v>
                </c:pt>
                <c:pt idx="12">
                  <c:v>8.9749999999999908</c:v>
                </c:pt>
                <c:pt idx="13">
                  <c:v>8.9249999999999901</c:v>
                </c:pt>
                <c:pt idx="14">
                  <c:v>8.8749999999999893</c:v>
                </c:pt>
                <c:pt idx="15">
                  <c:v>8.8249999999999886</c:v>
                </c:pt>
                <c:pt idx="16">
                  <c:v>8.7749999999999879</c:v>
                </c:pt>
                <c:pt idx="17">
                  <c:v>8.7249999999999872</c:v>
                </c:pt>
                <c:pt idx="18">
                  <c:v>8.6749999999999865</c:v>
                </c:pt>
                <c:pt idx="19">
                  <c:v>8.6249999999999858</c:v>
                </c:pt>
                <c:pt idx="20">
                  <c:v>8.5749999999999851</c:v>
                </c:pt>
                <c:pt idx="21">
                  <c:v>8.5249999999999844</c:v>
                </c:pt>
                <c:pt idx="22">
                  <c:v>8.4749999999999837</c:v>
                </c:pt>
                <c:pt idx="23">
                  <c:v>8.4249999999999829</c:v>
                </c:pt>
                <c:pt idx="24">
                  <c:v>8.3749999999999822</c:v>
                </c:pt>
                <c:pt idx="25">
                  <c:v>8.3249999999999815</c:v>
                </c:pt>
                <c:pt idx="26">
                  <c:v>8.2749999999999808</c:v>
                </c:pt>
                <c:pt idx="27">
                  <c:v>8.2249999999999801</c:v>
                </c:pt>
                <c:pt idx="28">
                  <c:v>8.1749999999999794</c:v>
                </c:pt>
                <c:pt idx="29">
                  <c:v>8.1249999999999787</c:v>
                </c:pt>
                <c:pt idx="30">
                  <c:v>8.074999999999978</c:v>
                </c:pt>
                <c:pt idx="31">
                  <c:v>8.0249999999999773</c:v>
                </c:pt>
                <c:pt idx="32">
                  <c:v>7.9749999999999766</c:v>
                </c:pt>
                <c:pt idx="33">
                  <c:v>7.9249999999999758</c:v>
                </c:pt>
                <c:pt idx="34">
                  <c:v>7.8749999999999751</c:v>
                </c:pt>
                <c:pt idx="35">
                  <c:v>7.8249999999999744</c:v>
                </c:pt>
                <c:pt idx="36">
                  <c:v>7.7749999999999737</c:v>
                </c:pt>
                <c:pt idx="37">
                  <c:v>7.724999999999973</c:v>
                </c:pt>
                <c:pt idx="38">
                  <c:v>7.6749999999999723</c:v>
                </c:pt>
                <c:pt idx="39">
                  <c:v>7.6249999999999716</c:v>
                </c:pt>
                <c:pt idx="40">
                  <c:v>7.5749999999999718</c:v>
                </c:pt>
                <c:pt idx="41">
                  <c:v>7.5249999999999719</c:v>
                </c:pt>
                <c:pt idx="42">
                  <c:v>7.4749999999999721</c:v>
                </c:pt>
                <c:pt idx="43">
                  <c:v>7.4249999999999723</c:v>
                </c:pt>
                <c:pt idx="44">
                  <c:v>7.3749999999999725</c:v>
                </c:pt>
                <c:pt idx="45">
                  <c:v>7.3249999999999726</c:v>
                </c:pt>
                <c:pt idx="46">
                  <c:v>7.2749999999999728</c:v>
                </c:pt>
                <c:pt idx="47">
                  <c:v>7.224999999999973</c:v>
                </c:pt>
                <c:pt idx="48">
                  <c:v>7.1749999999999732</c:v>
                </c:pt>
                <c:pt idx="49">
                  <c:v>7.1249999999999734</c:v>
                </c:pt>
                <c:pt idx="50">
                  <c:v>7.0749999999999735</c:v>
                </c:pt>
                <c:pt idx="51">
                  <c:v>7.0249999999999737</c:v>
                </c:pt>
                <c:pt idx="52">
                  <c:v>6.9749999999999739</c:v>
                </c:pt>
                <c:pt idx="53">
                  <c:v>6.9249999999999741</c:v>
                </c:pt>
                <c:pt idx="54">
                  <c:v>6.8749999999999742</c:v>
                </c:pt>
                <c:pt idx="55">
                  <c:v>6.8249999999999744</c:v>
                </c:pt>
                <c:pt idx="56">
                  <c:v>6.7749999999999746</c:v>
                </c:pt>
                <c:pt idx="57">
                  <c:v>6.7249999999999748</c:v>
                </c:pt>
                <c:pt idx="58">
                  <c:v>6.674999999999975</c:v>
                </c:pt>
                <c:pt idx="59">
                  <c:v>6.6249999999999751</c:v>
                </c:pt>
                <c:pt idx="60">
                  <c:v>6.5749999999999753</c:v>
                </c:pt>
                <c:pt idx="61">
                  <c:v>6.5249999999999755</c:v>
                </c:pt>
                <c:pt idx="62">
                  <c:v>6.4749999999999757</c:v>
                </c:pt>
                <c:pt idx="63">
                  <c:v>6.4249999999999758</c:v>
                </c:pt>
                <c:pt idx="64">
                  <c:v>6.374999999999976</c:v>
                </c:pt>
                <c:pt idx="65">
                  <c:v>6.3249999999999762</c:v>
                </c:pt>
                <c:pt idx="66">
                  <c:v>6.2749999999999764</c:v>
                </c:pt>
                <c:pt idx="67">
                  <c:v>6.2249999999999766</c:v>
                </c:pt>
                <c:pt idx="68">
                  <c:v>6.1749999999999767</c:v>
                </c:pt>
                <c:pt idx="69">
                  <c:v>6.1249999999999769</c:v>
                </c:pt>
                <c:pt idx="70">
                  <c:v>6.0749999999999771</c:v>
                </c:pt>
                <c:pt idx="71">
                  <c:v>6.0249999999999773</c:v>
                </c:pt>
                <c:pt idx="72">
                  <c:v>5.9749999999999774</c:v>
                </c:pt>
                <c:pt idx="73">
                  <c:v>5.9249999999999776</c:v>
                </c:pt>
                <c:pt idx="74">
                  <c:v>5.8749999999999778</c:v>
                </c:pt>
                <c:pt idx="75">
                  <c:v>5.824999999999978</c:v>
                </c:pt>
                <c:pt idx="76">
                  <c:v>5.7749999999999782</c:v>
                </c:pt>
                <c:pt idx="77">
                  <c:v>5.7249999999999783</c:v>
                </c:pt>
                <c:pt idx="78">
                  <c:v>5.6749999999999785</c:v>
                </c:pt>
                <c:pt idx="79">
                  <c:v>5.6249999999999787</c:v>
                </c:pt>
                <c:pt idx="80">
                  <c:v>5.5749999999999789</c:v>
                </c:pt>
                <c:pt idx="81">
                  <c:v>5.524999999999979</c:v>
                </c:pt>
                <c:pt idx="82">
                  <c:v>5.4749999999999792</c:v>
                </c:pt>
                <c:pt idx="83">
                  <c:v>5.4249999999999794</c:v>
                </c:pt>
                <c:pt idx="84">
                  <c:v>5.3749999999999796</c:v>
                </c:pt>
                <c:pt idx="85">
                  <c:v>5.3249999999999797</c:v>
                </c:pt>
                <c:pt idx="86">
                  <c:v>5.2749999999999799</c:v>
                </c:pt>
                <c:pt idx="87">
                  <c:v>5.2249999999999801</c:v>
                </c:pt>
                <c:pt idx="88">
                  <c:v>5.1749999999999803</c:v>
                </c:pt>
                <c:pt idx="89">
                  <c:v>5.1249999999999805</c:v>
                </c:pt>
                <c:pt idx="90">
                  <c:v>5.0749999999999806</c:v>
                </c:pt>
                <c:pt idx="91">
                  <c:v>5.0249999999999808</c:v>
                </c:pt>
                <c:pt idx="92">
                  <c:v>4.974999999999981</c:v>
                </c:pt>
                <c:pt idx="93">
                  <c:v>4.9249999999999812</c:v>
                </c:pt>
                <c:pt idx="94">
                  <c:v>4.8749999999999813</c:v>
                </c:pt>
                <c:pt idx="95">
                  <c:v>4.8249999999999815</c:v>
                </c:pt>
                <c:pt idx="96">
                  <c:v>4.7749999999999817</c:v>
                </c:pt>
                <c:pt idx="97">
                  <c:v>4.7249999999999819</c:v>
                </c:pt>
                <c:pt idx="98">
                  <c:v>4.6749999999999821</c:v>
                </c:pt>
                <c:pt idx="99">
                  <c:v>4.6249999999999822</c:v>
                </c:pt>
                <c:pt idx="100">
                  <c:v>4.5749999999999824</c:v>
                </c:pt>
                <c:pt idx="101">
                  <c:v>4.5249999999999826</c:v>
                </c:pt>
                <c:pt idx="102">
                  <c:v>4.4749999999999828</c:v>
                </c:pt>
                <c:pt idx="103">
                  <c:v>4.4249999999999829</c:v>
                </c:pt>
                <c:pt idx="104">
                  <c:v>4.3749999999999831</c:v>
                </c:pt>
                <c:pt idx="105">
                  <c:v>4.3249999999999833</c:v>
                </c:pt>
                <c:pt idx="106">
                  <c:v>4.2749999999999835</c:v>
                </c:pt>
                <c:pt idx="107">
                  <c:v>4.2249999999999837</c:v>
                </c:pt>
                <c:pt idx="108">
                  <c:v>4.1749999999999838</c:v>
                </c:pt>
                <c:pt idx="109">
                  <c:v>4.124999999999984</c:v>
                </c:pt>
                <c:pt idx="110">
                  <c:v>4.0749999999999842</c:v>
                </c:pt>
                <c:pt idx="111">
                  <c:v>4.0249999999999844</c:v>
                </c:pt>
                <c:pt idx="112">
                  <c:v>3.974999999999985</c:v>
                </c:pt>
                <c:pt idx="113">
                  <c:v>3.9249999999999852</c:v>
                </c:pt>
                <c:pt idx="114">
                  <c:v>3.8749999999999853</c:v>
                </c:pt>
                <c:pt idx="115">
                  <c:v>3.8249999999999855</c:v>
                </c:pt>
                <c:pt idx="116">
                  <c:v>3.7749999999999857</c:v>
                </c:pt>
                <c:pt idx="117">
                  <c:v>3.7249999999999859</c:v>
                </c:pt>
                <c:pt idx="118">
                  <c:v>3.6749999999999861</c:v>
                </c:pt>
                <c:pt idx="119">
                  <c:v>3.6249999999999862</c:v>
                </c:pt>
                <c:pt idx="120">
                  <c:v>3.5749999999999864</c:v>
                </c:pt>
                <c:pt idx="121">
                  <c:v>3.5249999999999866</c:v>
                </c:pt>
                <c:pt idx="122">
                  <c:v>3.4749999999999868</c:v>
                </c:pt>
                <c:pt idx="123">
                  <c:v>3.4249999999999869</c:v>
                </c:pt>
                <c:pt idx="124">
                  <c:v>3.3749999999999871</c:v>
                </c:pt>
                <c:pt idx="125">
                  <c:v>3.3249999999999873</c:v>
                </c:pt>
                <c:pt idx="126">
                  <c:v>3.2749999999999875</c:v>
                </c:pt>
                <c:pt idx="127">
                  <c:v>3.2249999999999877</c:v>
                </c:pt>
                <c:pt idx="128">
                  <c:v>3.1749999999999878</c:v>
                </c:pt>
                <c:pt idx="129">
                  <c:v>3.124999999999988</c:v>
                </c:pt>
                <c:pt idx="130">
                  <c:v>3.0749999999999882</c:v>
                </c:pt>
                <c:pt idx="131">
                  <c:v>3.0249999999999884</c:v>
                </c:pt>
                <c:pt idx="132">
                  <c:v>2.9749999999999885</c:v>
                </c:pt>
                <c:pt idx="133">
                  <c:v>2.9249999999999887</c:v>
                </c:pt>
                <c:pt idx="134">
                  <c:v>2.8749999999999889</c:v>
                </c:pt>
                <c:pt idx="135">
                  <c:v>2.8249999999999891</c:v>
                </c:pt>
                <c:pt idx="136">
                  <c:v>2.7749999999999893</c:v>
                </c:pt>
                <c:pt idx="137">
                  <c:v>2.7249999999999894</c:v>
                </c:pt>
                <c:pt idx="138">
                  <c:v>2.6749999999999896</c:v>
                </c:pt>
                <c:pt idx="139">
                  <c:v>2.6249999999999898</c:v>
                </c:pt>
                <c:pt idx="140">
                  <c:v>2.57499999999999</c:v>
                </c:pt>
                <c:pt idx="141">
                  <c:v>2.5249999999999901</c:v>
                </c:pt>
                <c:pt idx="142">
                  <c:v>2.4749999999999903</c:v>
                </c:pt>
                <c:pt idx="143">
                  <c:v>2.4249999999999905</c:v>
                </c:pt>
                <c:pt idx="144">
                  <c:v>2.3749999999999907</c:v>
                </c:pt>
                <c:pt idx="145">
                  <c:v>2.3249999999999909</c:v>
                </c:pt>
                <c:pt idx="146">
                  <c:v>2.274999999999991</c:v>
                </c:pt>
                <c:pt idx="147">
                  <c:v>2.2249999999999912</c:v>
                </c:pt>
                <c:pt idx="148">
                  <c:v>2.1749999999999914</c:v>
                </c:pt>
                <c:pt idx="149">
                  <c:v>2.1249999999999916</c:v>
                </c:pt>
                <c:pt idx="150">
                  <c:v>2.0749999999999917</c:v>
                </c:pt>
                <c:pt idx="151">
                  <c:v>2.0249999999999919</c:v>
                </c:pt>
                <c:pt idx="152">
                  <c:v>1.9749999999999921</c:v>
                </c:pt>
                <c:pt idx="153">
                  <c:v>1.9249999999999923</c:v>
                </c:pt>
                <c:pt idx="154">
                  <c:v>1.8749999999999925</c:v>
                </c:pt>
                <c:pt idx="155">
                  <c:v>1.8249999999999926</c:v>
                </c:pt>
                <c:pt idx="156">
                  <c:v>1.7749999999999928</c:v>
                </c:pt>
                <c:pt idx="157">
                  <c:v>1.724999999999993</c:v>
                </c:pt>
                <c:pt idx="158">
                  <c:v>1.6749999999999932</c:v>
                </c:pt>
                <c:pt idx="159">
                  <c:v>1.6249999999999933</c:v>
                </c:pt>
                <c:pt idx="160">
                  <c:v>1.5749999999999931</c:v>
                </c:pt>
                <c:pt idx="161">
                  <c:v>1.5249999999999932</c:v>
                </c:pt>
                <c:pt idx="162">
                  <c:v>1.474999999999993</c:v>
                </c:pt>
                <c:pt idx="163">
                  <c:v>1.4249999999999932</c:v>
                </c:pt>
                <c:pt idx="164">
                  <c:v>1.3749999999999929</c:v>
                </c:pt>
                <c:pt idx="165">
                  <c:v>1.3249999999999931</c:v>
                </c:pt>
                <c:pt idx="166">
                  <c:v>1.2749999999999928</c:v>
                </c:pt>
                <c:pt idx="167">
                  <c:v>1.224999999999993</c:v>
                </c:pt>
                <c:pt idx="168">
                  <c:v>1.1749999999999927</c:v>
                </c:pt>
                <c:pt idx="169">
                  <c:v>1.1249999999999929</c:v>
                </c:pt>
                <c:pt idx="170">
                  <c:v>1.0749999999999926</c:v>
                </c:pt>
                <c:pt idx="171">
                  <c:v>1.0249999999999928</c:v>
                </c:pt>
                <c:pt idx="172">
                  <c:v>0.97499999999999265</c:v>
                </c:pt>
                <c:pt idx="173">
                  <c:v>0.92499999999999261</c:v>
                </c:pt>
                <c:pt idx="174">
                  <c:v>0.87499999999999256</c:v>
                </c:pt>
                <c:pt idx="175">
                  <c:v>0.82499999999999252</c:v>
                </c:pt>
                <c:pt idx="176">
                  <c:v>0.77499999999999247</c:v>
                </c:pt>
                <c:pt idx="177">
                  <c:v>0.72499999999999243</c:v>
                </c:pt>
                <c:pt idx="178">
                  <c:v>0.67499999999999238</c:v>
                </c:pt>
                <c:pt idx="179">
                  <c:v>0.62499999999999234</c:v>
                </c:pt>
                <c:pt idx="180">
                  <c:v>0.5749999999999923</c:v>
                </c:pt>
                <c:pt idx="181">
                  <c:v>0.52499999999999225</c:v>
                </c:pt>
                <c:pt idx="182">
                  <c:v>0.47499999999999221</c:v>
                </c:pt>
                <c:pt idx="183">
                  <c:v>0.42499999999999216</c:v>
                </c:pt>
                <c:pt idx="184">
                  <c:v>0.37499999999999212</c:v>
                </c:pt>
                <c:pt idx="185">
                  <c:v>0.32499999999999207</c:v>
                </c:pt>
                <c:pt idx="186">
                  <c:v>0.27499999999999203</c:v>
                </c:pt>
                <c:pt idx="187">
                  <c:v>0.22499999999999198</c:v>
                </c:pt>
                <c:pt idx="188">
                  <c:v>0.17499999999999194</c:v>
                </c:pt>
                <c:pt idx="189">
                  <c:v>0.1249999999999919</c:v>
                </c:pt>
                <c:pt idx="190">
                  <c:v>7.4999999999991906E-2</c:v>
                </c:pt>
                <c:pt idx="191">
                  <c:v>2.4999999999991918E-2</c:v>
                </c:pt>
                <c:pt idx="192">
                  <c:v>-2.5000000000008071E-2</c:v>
                </c:pt>
                <c:pt idx="193">
                  <c:v>-7.500000000000806E-2</c:v>
                </c:pt>
                <c:pt idx="194">
                  <c:v>-0.12500000000000805</c:v>
                </c:pt>
                <c:pt idx="195">
                  <c:v>-0.17500000000000804</c:v>
                </c:pt>
                <c:pt idx="196">
                  <c:v>-0.22500000000000803</c:v>
                </c:pt>
                <c:pt idx="197">
                  <c:v>-0.27500000000000802</c:v>
                </c:pt>
                <c:pt idx="198">
                  <c:v>-0.32500000000000806</c:v>
                </c:pt>
                <c:pt idx="199">
                  <c:v>-0.37500000000000805</c:v>
                </c:pt>
                <c:pt idx="200">
                  <c:v>-0.42500000000000804</c:v>
                </c:pt>
                <c:pt idx="201">
                  <c:v>-0.47500000000000803</c:v>
                </c:pt>
                <c:pt idx="202">
                  <c:v>-0.52500000000000802</c:v>
                </c:pt>
                <c:pt idx="203">
                  <c:v>-0.57500000000000806</c:v>
                </c:pt>
                <c:pt idx="204">
                  <c:v>-0.62500000000000799</c:v>
                </c:pt>
                <c:pt idx="205">
                  <c:v>-0.67500000000000804</c:v>
                </c:pt>
                <c:pt idx="206">
                  <c:v>-0.72500000000000808</c:v>
                </c:pt>
                <c:pt idx="207">
                  <c:v>-0.77500000000000802</c:v>
                </c:pt>
                <c:pt idx="208">
                  <c:v>-0.82500000000000795</c:v>
                </c:pt>
                <c:pt idx="209">
                  <c:v>-0.87500000000000799</c:v>
                </c:pt>
                <c:pt idx="210">
                  <c:v>-0.92500000000000804</c:v>
                </c:pt>
                <c:pt idx="211">
                  <c:v>-0.97500000000000808</c:v>
                </c:pt>
                <c:pt idx="212">
                  <c:v>-1.0250000000000081</c:v>
                </c:pt>
                <c:pt idx="213">
                  <c:v>-1.0750000000000082</c:v>
                </c:pt>
                <c:pt idx="214">
                  <c:v>-1.1250000000000082</c:v>
                </c:pt>
                <c:pt idx="215">
                  <c:v>-1.1750000000000083</c:v>
                </c:pt>
                <c:pt idx="216">
                  <c:v>-1.2250000000000083</c:v>
                </c:pt>
                <c:pt idx="217">
                  <c:v>-1.2750000000000083</c:v>
                </c:pt>
                <c:pt idx="218">
                  <c:v>-1.3250000000000084</c:v>
                </c:pt>
                <c:pt idx="219">
                  <c:v>-1.3750000000000084</c:v>
                </c:pt>
                <c:pt idx="220">
                  <c:v>-1.4250000000000083</c:v>
                </c:pt>
                <c:pt idx="221">
                  <c:v>-1.4750000000000085</c:v>
                </c:pt>
                <c:pt idx="222">
                  <c:v>-1.5250000000000083</c:v>
                </c:pt>
                <c:pt idx="223">
                  <c:v>-1.5750000000000086</c:v>
                </c:pt>
                <c:pt idx="224">
                  <c:v>-1.6250000000000084</c:v>
                </c:pt>
                <c:pt idx="225">
                  <c:v>-1.6750000000000087</c:v>
                </c:pt>
                <c:pt idx="226">
                  <c:v>-1.7250000000000085</c:v>
                </c:pt>
                <c:pt idx="227">
                  <c:v>-1.7750000000000088</c:v>
                </c:pt>
                <c:pt idx="228">
                  <c:v>-1.8250000000000086</c:v>
                </c:pt>
                <c:pt idx="229">
                  <c:v>-1.8750000000000089</c:v>
                </c:pt>
                <c:pt idx="230">
                  <c:v>-1.9250000000000087</c:v>
                </c:pt>
                <c:pt idx="231">
                  <c:v>-1.975000000000009</c:v>
                </c:pt>
                <c:pt idx="232">
                  <c:v>-2.0250000000000088</c:v>
                </c:pt>
                <c:pt idx="233">
                  <c:v>-2.0750000000000091</c:v>
                </c:pt>
                <c:pt idx="234">
                  <c:v>-2.1250000000000089</c:v>
                </c:pt>
                <c:pt idx="235">
                  <c:v>-2.1750000000000091</c:v>
                </c:pt>
                <c:pt idx="236">
                  <c:v>-2.225000000000009</c:v>
                </c:pt>
                <c:pt idx="237">
                  <c:v>-2.2750000000000092</c:v>
                </c:pt>
                <c:pt idx="238">
                  <c:v>-2.3250000000000091</c:v>
                </c:pt>
                <c:pt idx="239">
                  <c:v>-2.3750000000000093</c:v>
                </c:pt>
                <c:pt idx="240">
                  <c:v>-2.4250000000000091</c:v>
                </c:pt>
                <c:pt idx="241">
                  <c:v>-2.475000000000009</c:v>
                </c:pt>
                <c:pt idx="242">
                  <c:v>-2.5250000000000088</c:v>
                </c:pt>
                <c:pt idx="243">
                  <c:v>-2.5750000000000086</c:v>
                </c:pt>
                <c:pt idx="244">
                  <c:v>-2.6250000000000084</c:v>
                </c:pt>
                <c:pt idx="245">
                  <c:v>-2.6750000000000083</c:v>
                </c:pt>
                <c:pt idx="246">
                  <c:v>-2.7250000000000081</c:v>
                </c:pt>
                <c:pt idx="247">
                  <c:v>-2.7750000000000079</c:v>
                </c:pt>
                <c:pt idx="248">
                  <c:v>-2.8250000000000077</c:v>
                </c:pt>
                <c:pt idx="249">
                  <c:v>-2.8750000000000075</c:v>
                </c:pt>
                <c:pt idx="250">
                  <c:v>-2.9250000000000074</c:v>
                </c:pt>
                <c:pt idx="251">
                  <c:v>-2.9750000000000072</c:v>
                </c:pt>
                <c:pt idx="252">
                  <c:v>-3.025000000000007</c:v>
                </c:pt>
                <c:pt idx="253">
                  <c:v>-3.0750000000000068</c:v>
                </c:pt>
                <c:pt idx="254">
                  <c:v>-3.1250000000000067</c:v>
                </c:pt>
                <c:pt idx="255">
                  <c:v>-3.1750000000000065</c:v>
                </c:pt>
                <c:pt idx="256">
                  <c:v>-3.2250000000000063</c:v>
                </c:pt>
                <c:pt idx="257">
                  <c:v>-3.2750000000000061</c:v>
                </c:pt>
                <c:pt idx="258">
                  <c:v>-3.325000000000006</c:v>
                </c:pt>
                <c:pt idx="259">
                  <c:v>-3.3750000000000058</c:v>
                </c:pt>
                <c:pt idx="260">
                  <c:v>-3.4250000000000056</c:v>
                </c:pt>
                <c:pt idx="261">
                  <c:v>-3.4750000000000054</c:v>
                </c:pt>
                <c:pt idx="262">
                  <c:v>-3.5250000000000052</c:v>
                </c:pt>
                <c:pt idx="263">
                  <c:v>-3.5750000000000051</c:v>
                </c:pt>
                <c:pt idx="264">
                  <c:v>-3.6250000000000049</c:v>
                </c:pt>
                <c:pt idx="265">
                  <c:v>-3.6750000000000047</c:v>
                </c:pt>
                <c:pt idx="266">
                  <c:v>-3.7250000000000045</c:v>
                </c:pt>
                <c:pt idx="267">
                  <c:v>-3.7750000000000044</c:v>
                </c:pt>
                <c:pt idx="268">
                  <c:v>-3.8250000000000042</c:v>
                </c:pt>
                <c:pt idx="269">
                  <c:v>-3.875000000000004</c:v>
                </c:pt>
                <c:pt idx="270">
                  <c:v>-3.9250000000000038</c:v>
                </c:pt>
                <c:pt idx="271">
                  <c:v>-3.9750000000000036</c:v>
                </c:pt>
                <c:pt idx="272">
                  <c:v>-4.0250000000000039</c:v>
                </c:pt>
                <c:pt idx="273">
                  <c:v>-4.0750000000000037</c:v>
                </c:pt>
                <c:pt idx="274">
                  <c:v>-4.1250000000000036</c:v>
                </c:pt>
                <c:pt idx="275">
                  <c:v>-4.1750000000000034</c:v>
                </c:pt>
                <c:pt idx="276">
                  <c:v>-4.2250000000000032</c:v>
                </c:pt>
                <c:pt idx="277">
                  <c:v>-4.275000000000003</c:v>
                </c:pt>
                <c:pt idx="278">
                  <c:v>-4.3250000000000028</c:v>
                </c:pt>
                <c:pt idx="279">
                  <c:v>-4.3750000000000027</c:v>
                </c:pt>
                <c:pt idx="280">
                  <c:v>-4.4250000000000025</c:v>
                </c:pt>
                <c:pt idx="281">
                  <c:v>-4.4750000000000023</c:v>
                </c:pt>
                <c:pt idx="282">
                  <c:v>-4.5250000000000021</c:v>
                </c:pt>
                <c:pt idx="283">
                  <c:v>-4.575000000000002</c:v>
                </c:pt>
                <c:pt idx="284">
                  <c:v>-4.6250000000000018</c:v>
                </c:pt>
                <c:pt idx="285">
                  <c:v>-4.6750000000000016</c:v>
                </c:pt>
                <c:pt idx="286">
                  <c:v>-4.7250000000000014</c:v>
                </c:pt>
                <c:pt idx="287">
                  <c:v>-4.7750000000000012</c:v>
                </c:pt>
                <c:pt idx="288">
                  <c:v>-4.8250000000000011</c:v>
                </c:pt>
                <c:pt idx="289">
                  <c:v>-4.8750000000000009</c:v>
                </c:pt>
                <c:pt idx="290">
                  <c:v>-4.9250000000000007</c:v>
                </c:pt>
                <c:pt idx="291">
                  <c:v>-4.9750000000000005</c:v>
                </c:pt>
                <c:pt idx="292">
                  <c:v>-5.0250000000000004</c:v>
                </c:pt>
                <c:pt idx="293">
                  <c:v>-5.0750000000000002</c:v>
                </c:pt>
                <c:pt idx="294">
                  <c:v>-5.125</c:v>
                </c:pt>
                <c:pt idx="295">
                  <c:v>-5.1749999999999998</c:v>
                </c:pt>
                <c:pt idx="296">
                  <c:v>-5.2249999999999996</c:v>
                </c:pt>
                <c:pt idx="297">
                  <c:v>-5.2749999999999995</c:v>
                </c:pt>
                <c:pt idx="298">
                  <c:v>-5.3249999999999993</c:v>
                </c:pt>
                <c:pt idx="299">
                  <c:v>-5.3749999999999991</c:v>
                </c:pt>
                <c:pt idx="300">
                  <c:v>-5.4249999999999989</c:v>
                </c:pt>
                <c:pt idx="301">
                  <c:v>-5.4749999999999988</c:v>
                </c:pt>
                <c:pt idx="302">
                  <c:v>-5.5249999999999986</c:v>
                </c:pt>
                <c:pt idx="303">
                  <c:v>-5.5749999999999984</c:v>
                </c:pt>
                <c:pt idx="304">
                  <c:v>-5.6249999999999982</c:v>
                </c:pt>
                <c:pt idx="305">
                  <c:v>-5.674999999999998</c:v>
                </c:pt>
                <c:pt idx="306">
                  <c:v>-5.7249999999999979</c:v>
                </c:pt>
                <c:pt idx="307">
                  <c:v>-5.7749999999999977</c:v>
                </c:pt>
                <c:pt idx="308">
                  <c:v>-5.8249999999999975</c:v>
                </c:pt>
                <c:pt idx="309">
                  <c:v>-5.8749999999999973</c:v>
                </c:pt>
                <c:pt idx="310">
                  <c:v>-5.9249999999999972</c:v>
                </c:pt>
                <c:pt idx="311">
                  <c:v>-5.974999999999997</c:v>
                </c:pt>
                <c:pt idx="312">
                  <c:v>-6.0249999999999968</c:v>
                </c:pt>
                <c:pt idx="313">
                  <c:v>-6.0749999999999966</c:v>
                </c:pt>
                <c:pt idx="314">
                  <c:v>-6.1249999999999964</c:v>
                </c:pt>
                <c:pt idx="315">
                  <c:v>-6.1749999999999963</c:v>
                </c:pt>
                <c:pt idx="316">
                  <c:v>-6.2249999999999961</c:v>
                </c:pt>
                <c:pt idx="317">
                  <c:v>-6.2749999999999959</c:v>
                </c:pt>
                <c:pt idx="318">
                  <c:v>-6.3249999999999957</c:v>
                </c:pt>
                <c:pt idx="319">
                  <c:v>-6.3749999999999956</c:v>
                </c:pt>
                <c:pt idx="320">
                  <c:v>-6.4249999999999954</c:v>
                </c:pt>
                <c:pt idx="321">
                  <c:v>-6.4749999999999952</c:v>
                </c:pt>
                <c:pt idx="322">
                  <c:v>-6.524999999999995</c:v>
                </c:pt>
                <c:pt idx="323">
                  <c:v>-6.5749999999999948</c:v>
                </c:pt>
                <c:pt idx="324">
                  <c:v>-6.6249999999999947</c:v>
                </c:pt>
                <c:pt idx="325">
                  <c:v>-6.6749999999999945</c:v>
                </c:pt>
                <c:pt idx="326">
                  <c:v>-6.7249999999999943</c:v>
                </c:pt>
                <c:pt idx="327">
                  <c:v>-6.7749999999999941</c:v>
                </c:pt>
                <c:pt idx="328">
                  <c:v>-6.824999999999994</c:v>
                </c:pt>
                <c:pt idx="329">
                  <c:v>-6.8749999999999938</c:v>
                </c:pt>
                <c:pt idx="330">
                  <c:v>-6.9249999999999936</c:v>
                </c:pt>
                <c:pt idx="331">
                  <c:v>-6.9749999999999934</c:v>
                </c:pt>
                <c:pt idx="332">
                  <c:v>-7.0249999999999932</c:v>
                </c:pt>
                <c:pt idx="333">
                  <c:v>-7.0749999999999931</c:v>
                </c:pt>
                <c:pt idx="334">
                  <c:v>-7.1249999999999929</c:v>
                </c:pt>
                <c:pt idx="335">
                  <c:v>-7.1749999999999927</c:v>
                </c:pt>
                <c:pt idx="336">
                  <c:v>-7.2249999999999925</c:v>
                </c:pt>
                <c:pt idx="337">
                  <c:v>-7.2749999999999924</c:v>
                </c:pt>
                <c:pt idx="338">
                  <c:v>-7.3249999999999922</c:v>
                </c:pt>
                <c:pt idx="339">
                  <c:v>-7.374999999999992</c:v>
                </c:pt>
                <c:pt idx="340">
                  <c:v>-7.4249999999999918</c:v>
                </c:pt>
                <c:pt idx="341">
                  <c:v>-7.4749999999999917</c:v>
                </c:pt>
                <c:pt idx="342">
                  <c:v>-7.5249999999999915</c:v>
                </c:pt>
                <c:pt idx="343">
                  <c:v>-7.5749999999999913</c:v>
                </c:pt>
                <c:pt idx="344">
                  <c:v>-7.6249999999999911</c:v>
                </c:pt>
                <c:pt idx="345">
                  <c:v>-7.6749999999999909</c:v>
                </c:pt>
                <c:pt idx="346">
                  <c:v>-7.7249999999999908</c:v>
                </c:pt>
                <c:pt idx="347">
                  <c:v>-7.7749999999999906</c:v>
                </c:pt>
                <c:pt idx="348">
                  <c:v>-7.8249999999999904</c:v>
                </c:pt>
                <c:pt idx="349">
                  <c:v>-7.8749999999999902</c:v>
                </c:pt>
                <c:pt idx="350">
                  <c:v>-7.9249999999999901</c:v>
                </c:pt>
                <c:pt idx="351">
                  <c:v>-7.9749999999999899</c:v>
                </c:pt>
                <c:pt idx="352">
                  <c:v>-8.0249999999999897</c:v>
                </c:pt>
                <c:pt idx="353">
                  <c:v>-8.0749999999999886</c:v>
                </c:pt>
                <c:pt idx="354">
                  <c:v>-8.1249999999999893</c:v>
                </c:pt>
                <c:pt idx="355">
                  <c:v>-8.1749999999999883</c:v>
                </c:pt>
                <c:pt idx="356">
                  <c:v>-8.224999999999989</c:v>
                </c:pt>
                <c:pt idx="357">
                  <c:v>-8.2749999999999879</c:v>
                </c:pt>
                <c:pt idx="358">
                  <c:v>-8.3249999999999886</c:v>
                </c:pt>
                <c:pt idx="359">
                  <c:v>-8.3749999999999876</c:v>
                </c:pt>
                <c:pt idx="360">
                  <c:v>-8.4249999999999883</c:v>
                </c:pt>
                <c:pt idx="361">
                  <c:v>-8.474999999999989</c:v>
                </c:pt>
                <c:pt idx="362">
                  <c:v>-8.5249999999999897</c:v>
                </c:pt>
                <c:pt idx="363">
                  <c:v>-8.5749999999999904</c:v>
                </c:pt>
                <c:pt idx="364">
                  <c:v>-8.6249999999999911</c:v>
                </c:pt>
                <c:pt idx="365">
                  <c:v>-8.6749999999999918</c:v>
                </c:pt>
                <c:pt idx="366">
                  <c:v>-8.7249999999999925</c:v>
                </c:pt>
                <c:pt idx="367">
                  <c:v>-8.7749999999999932</c:v>
                </c:pt>
                <c:pt idx="368">
                  <c:v>-8.824999999999994</c:v>
                </c:pt>
                <c:pt idx="369">
                  <c:v>-8.8749999999999947</c:v>
                </c:pt>
                <c:pt idx="370">
                  <c:v>-8.9249999999999954</c:v>
                </c:pt>
                <c:pt idx="371">
                  <c:v>-8.9749999999999961</c:v>
                </c:pt>
                <c:pt idx="372">
                  <c:v>-9.0249999999999968</c:v>
                </c:pt>
                <c:pt idx="373">
                  <c:v>-9.0749999999999975</c:v>
                </c:pt>
                <c:pt idx="374">
                  <c:v>-9.1249999999999982</c:v>
                </c:pt>
                <c:pt idx="375">
                  <c:v>-9.1749999999999989</c:v>
                </c:pt>
                <c:pt idx="376">
                  <c:v>-9.2249999999999996</c:v>
                </c:pt>
                <c:pt idx="377">
                  <c:v>-9.2750000000000004</c:v>
                </c:pt>
                <c:pt idx="378">
                  <c:v>-9.3250000000000011</c:v>
                </c:pt>
                <c:pt idx="379">
                  <c:v>-9.3750000000000018</c:v>
                </c:pt>
                <c:pt idx="380">
                  <c:v>-9.4250000000000025</c:v>
                </c:pt>
                <c:pt idx="381">
                  <c:v>-9.4750000000000032</c:v>
                </c:pt>
                <c:pt idx="382">
                  <c:v>-9.5250000000000039</c:v>
                </c:pt>
                <c:pt idx="383">
                  <c:v>-9.5750000000000046</c:v>
                </c:pt>
                <c:pt idx="384">
                  <c:v>-9.6250000000000053</c:v>
                </c:pt>
                <c:pt idx="385">
                  <c:v>-9.675000000000006</c:v>
                </c:pt>
                <c:pt idx="386">
                  <c:v>-9.7250000000000068</c:v>
                </c:pt>
                <c:pt idx="387">
                  <c:v>-9.7750000000000075</c:v>
                </c:pt>
                <c:pt idx="388">
                  <c:v>-9.8250000000000082</c:v>
                </c:pt>
                <c:pt idx="389">
                  <c:v>-9.8750000000000089</c:v>
                </c:pt>
                <c:pt idx="390">
                  <c:v>-9.9250000000000096</c:v>
                </c:pt>
                <c:pt idx="391">
                  <c:v>-9.9750000000000103</c:v>
                </c:pt>
                <c:pt idx="392">
                  <c:v>-10.025000000000011</c:v>
                </c:pt>
                <c:pt idx="393">
                  <c:v>-10.075000000000012</c:v>
                </c:pt>
                <c:pt idx="394">
                  <c:v>-10.125000000000012</c:v>
                </c:pt>
                <c:pt idx="395">
                  <c:v>-10.175000000000013</c:v>
                </c:pt>
                <c:pt idx="396">
                  <c:v>-10.225000000000014</c:v>
                </c:pt>
                <c:pt idx="397">
                  <c:v>-10.275000000000015</c:v>
                </c:pt>
                <c:pt idx="398">
                  <c:v>-10.325000000000015</c:v>
                </c:pt>
                <c:pt idx="399">
                  <c:v>-10.375000000000016</c:v>
                </c:pt>
              </c:numCache>
            </c:numRef>
          </c:xVal>
          <c:yVal>
            <c:numRef>
              <c:f>'Step 4mm'!$D$2:$D$401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1-CD70-44FB-831D-8824CB52D83B}"/>
            </c:ext>
          </c:extLst>
        </c:ser>
        <c:ser>
          <c:idx val="8"/>
          <c:order val="2"/>
          <c:marker>
            <c:symbol val="none"/>
          </c:marker>
          <c:xVal>
            <c:numRef>
              <c:f>'Step 4mm'!$E$2:$E$401</c:f>
              <c:numCache>
                <c:formatCode>General</c:formatCode>
                <c:ptCount val="400"/>
                <c:pt idx="0">
                  <c:v>9.1749999999999989</c:v>
                </c:pt>
                <c:pt idx="1">
                  <c:v>9.1249999999999982</c:v>
                </c:pt>
                <c:pt idx="2">
                  <c:v>9.0749999999999975</c:v>
                </c:pt>
                <c:pt idx="3">
                  <c:v>9.0249999999999968</c:v>
                </c:pt>
                <c:pt idx="4">
                  <c:v>8.9749999999999961</c:v>
                </c:pt>
                <c:pt idx="5">
                  <c:v>8.9249999999999954</c:v>
                </c:pt>
                <c:pt idx="6">
                  <c:v>8.8749999999999947</c:v>
                </c:pt>
                <c:pt idx="7">
                  <c:v>8.824999999999994</c:v>
                </c:pt>
                <c:pt idx="8">
                  <c:v>8.7749999999999932</c:v>
                </c:pt>
                <c:pt idx="9">
                  <c:v>8.7249999999999925</c:v>
                </c:pt>
                <c:pt idx="10">
                  <c:v>8.6749999999999918</c:v>
                </c:pt>
                <c:pt idx="11">
                  <c:v>8.6249999999999911</c:v>
                </c:pt>
                <c:pt idx="12">
                  <c:v>8.5749999999999904</c:v>
                </c:pt>
                <c:pt idx="13">
                  <c:v>8.5249999999999897</c:v>
                </c:pt>
                <c:pt idx="14">
                  <c:v>8.474999999999989</c:v>
                </c:pt>
                <c:pt idx="15">
                  <c:v>8.4249999999999883</c:v>
                </c:pt>
                <c:pt idx="16">
                  <c:v>8.3749999999999876</c:v>
                </c:pt>
                <c:pt idx="17">
                  <c:v>8.3249999999999869</c:v>
                </c:pt>
                <c:pt idx="18">
                  <c:v>8.2749999999999861</c:v>
                </c:pt>
                <c:pt idx="19">
                  <c:v>8.2249999999999854</c:v>
                </c:pt>
                <c:pt idx="20">
                  <c:v>8.1749999999999847</c:v>
                </c:pt>
                <c:pt idx="21">
                  <c:v>8.124999999999984</c:v>
                </c:pt>
                <c:pt idx="22">
                  <c:v>8.0749999999999833</c:v>
                </c:pt>
                <c:pt idx="23">
                  <c:v>8.0249999999999826</c:v>
                </c:pt>
                <c:pt idx="24">
                  <c:v>7.9749999999999828</c:v>
                </c:pt>
                <c:pt idx="25">
                  <c:v>7.9249999999999821</c:v>
                </c:pt>
                <c:pt idx="26">
                  <c:v>7.8749999999999813</c:v>
                </c:pt>
                <c:pt idx="27">
                  <c:v>7.8249999999999806</c:v>
                </c:pt>
                <c:pt idx="28">
                  <c:v>7.7749999999999799</c:v>
                </c:pt>
                <c:pt idx="29">
                  <c:v>7.7249999999999792</c:v>
                </c:pt>
                <c:pt idx="30">
                  <c:v>7.6749999999999785</c:v>
                </c:pt>
                <c:pt idx="31">
                  <c:v>7.6249999999999778</c:v>
                </c:pt>
                <c:pt idx="32">
                  <c:v>7.5749999999999771</c:v>
                </c:pt>
                <c:pt idx="33">
                  <c:v>7.5249999999999764</c:v>
                </c:pt>
                <c:pt idx="34">
                  <c:v>7.4749999999999757</c:v>
                </c:pt>
                <c:pt idx="35">
                  <c:v>7.424999999999975</c:v>
                </c:pt>
                <c:pt idx="36">
                  <c:v>7.3749999999999742</c:v>
                </c:pt>
                <c:pt idx="37">
                  <c:v>7.3249999999999735</c:v>
                </c:pt>
                <c:pt idx="38">
                  <c:v>7.2749999999999728</c:v>
                </c:pt>
                <c:pt idx="39">
                  <c:v>7.2249999999999721</c:v>
                </c:pt>
                <c:pt idx="40">
                  <c:v>7.1749999999999723</c:v>
                </c:pt>
                <c:pt idx="41">
                  <c:v>7.1249999999999725</c:v>
                </c:pt>
                <c:pt idx="42">
                  <c:v>7.0749999999999726</c:v>
                </c:pt>
                <c:pt idx="43">
                  <c:v>7.0249999999999728</c:v>
                </c:pt>
                <c:pt idx="44">
                  <c:v>6.974999999999973</c:v>
                </c:pt>
                <c:pt idx="45">
                  <c:v>6.9249999999999732</c:v>
                </c:pt>
                <c:pt idx="46">
                  <c:v>6.8749999999999734</c:v>
                </c:pt>
                <c:pt idx="47">
                  <c:v>6.8249999999999735</c:v>
                </c:pt>
                <c:pt idx="48">
                  <c:v>6.7749999999999737</c:v>
                </c:pt>
                <c:pt idx="49">
                  <c:v>6.7249999999999739</c:v>
                </c:pt>
                <c:pt idx="50">
                  <c:v>6.6749999999999741</c:v>
                </c:pt>
                <c:pt idx="51">
                  <c:v>6.6249999999999742</c:v>
                </c:pt>
                <c:pt idx="52">
                  <c:v>6.5749999999999744</c:v>
                </c:pt>
                <c:pt idx="53">
                  <c:v>6.5249999999999746</c:v>
                </c:pt>
                <c:pt idx="54">
                  <c:v>6.4749999999999748</c:v>
                </c:pt>
                <c:pt idx="55">
                  <c:v>6.424999999999975</c:v>
                </c:pt>
                <c:pt idx="56">
                  <c:v>6.3749999999999751</c:v>
                </c:pt>
                <c:pt idx="57">
                  <c:v>6.3249999999999753</c:v>
                </c:pt>
                <c:pt idx="58">
                  <c:v>6.2749999999999755</c:v>
                </c:pt>
                <c:pt idx="59">
                  <c:v>6.2249999999999757</c:v>
                </c:pt>
                <c:pt idx="60">
                  <c:v>6.1749999999999758</c:v>
                </c:pt>
                <c:pt idx="61">
                  <c:v>6.124999999999976</c:v>
                </c:pt>
                <c:pt idx="62">
                  <c:v>6.0749999999999762</c:v>
                </c:pt>
                <c:pt idx="63">
                  <c:v>6.0249999999999764</c:v>
                </c:pt>
                <c:pt idx="64">
                  <c:v>5.9749999999999766</c:v>
                </c:pt>
                <c:pt idx="65">
                  <c:v>5.9249999999999767</c:v>
                </c:pt>
                <c:pt idx="66">
                  <c:v>5.8749999999999769</c:v>
                </c:pt>
                <c:pt idx="67">
                  <c:v>5.8249999999999771</c:v>
                </c:pt>
                <c:pt idx="68">
                  <c:v>5.7749999999999773</c:v>
                </c:pt>
                <c:pt idx="69">
                  <c:v>5.7249999999999774</c:v>
                </c:pt>
                <c:pt idx="70">
                  <c:v>5.6749999999999776</c:v>
                </c:pt>
                <c:pt idx="71">
                  <c:v>5.6249999999999778</c:v>
                </c:pt>
                <c:pt idx="72">
                  <c:v>5.574999999999978</c:v>
                </c:pt>
                <c:pt idx="73">
                  <c:v>5.5249999999999782</c:v>
                </c:pt>
                <c:pt idx="74">
                  <c:v>5.4749999999999783</c:v>
                </c:pt>
                <c:pt idx="75">
                  <c:v>5.4249999999999785</c:v>
                </c:pt>
                <c:pt idx="76">
                  <c:v>5.3749999999999787</c:v>
                </c:pt>
                <c:pt idx="77">
                  <c:v>5.3249999999999789</c:v>
                </c:pt>
                <c:pt idx="78">
                  <c:v>5.274999999999979</c:v>
                </c:pt>
                <c:pt idx="79">
                  <c:v>5.2249999999999792</c:v>
                </c:pt>
                <c:pt idx="80">
                  <c:v>5.1749999999999794</c:v>
                </c:pt>
                <c:pt idx="81">
                  <c:v>5.1249999999999796</c:v>
                </c:pt>
                <c:pt idx="82">
                  <c:v>5.0749999999999797</c:v>
                </c:pt>
                <c:pt idx="83">
                  <c:v>5.0249999999999799</c:v>
                </c:pt>
                <c:pt idx="84">
                  <c:v>4.9749999999999801</c:v>
                </c:pt>
                <c:pt idx="85">
                  <c:v>4.9249999999999803</c:v>
                </c:pt>
                <c:pt idx="86">
                  <c:v>4.8749999999999805</c:v>
                </c:pt>
                <c:pt idx="87">
                  <c:v>4.8249999999999806</c:v>
                </c:pt>
                <c:pt idx="88">
                  <c:v>4.7749999999999808</c:v>
                </c:pt>
                <c:pt idx="89">
                  <c:v>4.724999999999981</c:v>
                </c:pt>
                <c:pt idx="90">
                  <c:v>4.6749999999999812</c:v>
                </c:pt>
                <c:pt idx="91">
                  <c:v>4.6249999999999813</c:v>
                </c:pt>
                <c:pt idx="92">
                  <c:v>4.5749999999999815</c:v>
                </c:pt>
                <c:pt idx="93">
                  <c:v>4.5249999999999817</c:v>
                </c:pt>
                <c:pt idx="94">
                  <c:v>4.4749999999999819</c:v>
                </c:pt>
                <c:pt idx="95">
                  <c:v>4.4249999999999821</c:v>
                </c:pt>
                <c:pt idx="96">
                  <c:v>4.3749999999999822</c:v>
                </c:pt>
                <c:pt idx="97">
                  <c:v>4.3249999999999824</c:v>
                </c:pt>
                <c:pt idx="98">
                  <c:v>4.2749999999999826</c:v>
                </c:pt>
                <c:pt idx="99">
                  <c:v>4.2249999999999828</c:v>
                </c:pt>
                <c:pt idx="100">
                  <c:v>4.1749999999999829</c:v>
                </c:pt>
                <c:pt idx="101">
                  <c:v>4.1249999999999831</c:v>
                </c:pt>
                <c:pt idx="102">
                  <c:v>4.0749999999999833</c:v>
                </c:pt>
                <c:pt idx="103">
                  <c:v>4.0249999999999835</c:v>
                </c:pt>
                <c:pt idx="104">
                  <c:v>3.9749999999999837</c:v>
                </c:pt>
                <c:pt idx="105">
                  <c:v>3.9249999999999838</c:v>
                </c:pt>
                <c:pt idx="106">
                  <c:v>3.874999999999984</c:v>
                </c:pt>
                <c:pt idx="107">
                  <c:v>3.8249999999999842</c:v>
                </c:pt>
                <c:pt idx="108">
                  <c:v>3.7749999999999844</c:v>
                </c:pt>
                <c:pt idx="109">
                  <c:v>3.7249999999999845</c:v>
                </c:pt>
                <c:pt idx="110">
                  <c:v>3.6749999999999847</c:v>
                </c:pt>
                <c:pt idx="111">
                  <c:v>3.6249999999999849</c:v>
                </c:pt>
                <c:pt idx="112">
                  <c:v>3.5749999999999851</c:v>
                </c:pt>
                <c:pt idx="113">
                  <c:v>3.5249999999999853</c:v>
                </c:pt>
                <c:pt idx="114">
                  <c:v>3.4749999999999854</c:v>
                </c:pt>
                <c:pt idx="115">
                  <c:v>3.4249999999999856</c:v>
                </c:pt>
                <c:pt idx="116">
                  <c:v>3.3749999999999858</c:v>
                </c:pt>
                <c:pt idx="117">
                  <c:v>3.324999999999986</c:v>
                </c:pt>
                <c:pt idx="118">
                  <c:v>3.2749999999999861</c:v>
                </c:pt>
                <c:pt idx="119">
                  <c:v>3.2249999999999863</c:v>
                </c:pt>
                <c:pt idx="120">
                  <c:v>3.1749999999999865</c:v>
                </c:pt>
                <c:pt idx="121">
                  <c:v>3.1249999999999867</c:v>
                </c:pt>
                <c:pt idx="122">
                  <c:v>3.0749999999999869</c:v>
                </c:pt>
                <c:pt idx="123">
                  <c:v>3.024999999999987</c:v>
                </c:pt>
                <c:pt idx="124">
                  <c:v>2.9749999999999872</c:v>
                </c:pt>
                <c:pt idx="125">
                  <c:v>2.9249999999999874</c:v>
                </c:pt>
                <c:pt idx="126">
                  <c:v>2.8749999999999876</c:v>
                </c:pt>
                <c:pt idx="127">
                  <c:v>2.8249999999999877</c:v>
                </c:pt>
                <c:pt idx="128">
                  <c:v>2.7749999999999879</c:v>
                </c:pt>
                <c:pt idx="129">
                  <c:v>2.7249999999999881</c:v>
                </c:pt>
                <c:pt idx="130">
                  <c:v>2.6749999999999883</c:v>
                </c:pt>
                <c:pt idx="131">
                  <c:v>2.6249999999999885</c:v>
                </c:pt>
                <c:pt idx="132">
                  <c:v>2.5749999999999886</c:v>
                </c:pt>
                <c:pt idx="133">
                  <c:v>2.5249999999999888</c:v>
                </c:pt>
                <c:pt idx="134">
                  <c:v>2.474999999999989</c:v>
                </c:pt>
                <c:pt idx="135">
                  <c:v>2.4249999999999892</c:v>
                </c:pt>
                <c:pt idx="136">
                  <c:v>2.3749999999999893</c:v>
                </c:pt>
                <c:pt idx="137">
                  <c:v>2.3249999999999895</c:v>
                </c:pt>
                <c:pt idx="138">
                  <c:v>2.2749999999999897</c:v>
                </c:pt>
                <c:pt idx="139">
                  <c:v>2.2249999999999899</c:v>
                </c:pt>
                <c:pt idx="140">
                  <c:v>2.1749999999999901</c:v>
                </c:pt>
                <c:pt idx="141">
                  <c:v>2.1249999999999902</c:v>
                </c:pt>
                <c:pt idx="142">
                  <c:v>2.0749999999999904</c:v>
                </c:pt>
                <c:pt idx="143">
                  <c:v>2.0249999999999906</c:v>
                </c:pt>
                <c:pt idx="144">
                  <c:v>1.9749999999999905</c:v>
                </c:pt>
                <c:pt idx="145">
                  <c:v>1.9249999999999907</c:v>
                </c:pt>
                <c:pt idx="146">
                  <c:v>1.8749999999999909</c:v>
                </c:pt>
                <c:pt idx="147">
                  <c:v>1.8249999999999911</c:v>
                </c:pt>
                <c:pt idx="148">
                  <c:v>1.7749999999999913</c:v>
                </c:pt>
                <c:pt idx="149">
                  <c:v>1.7249999999999914</c:v>
                </c:pt>
                <c:pt idx="150">
                  <c:v>1.6749999999999916</c:v>
                </c:pt>
                <c:pt idx="151">
                  <c:v>1.6249999999999918</c:v>
                </c:pt>
                <c:pt idx="152">
                  <c:v>1.574999999999992</c:v>
                </c:pt>
                <c:pt idx="153">
                  <c:v>1.5249999999999921</c:v>
                </c:pt>
                <c:pt idx="154">
                  <c:v>1.4749999999999923</c:v>
                </c:pt>
                <c:pt idx="155">
                  <c:v>1.4249999999999925</c:v>
                </c:pt>
                <c:pt idx="156">
                  <c:v>1.3749999999999927</c:v>
                </c:pt>
                <c:pt idx="157">
                  <c:v>1.3249999999999929</c:v>
                </c:pt>
                <c:pt idx="158">
                  <c:v>1.274999999999993</c:v>
                </c:pt>
                <c:pt idx="159">
                  <c:v>1.2249999999999932</c:v>
                </c:pt>
                <c:pt idx="160">
                  <c:v>1.1749999999999932</c:v>
                </c:pt>
                <c:pt idx="161">
                  <c:v>1.1249999999999931</c:v>
                </c:pt>
                <c:pt idx="162">
                  <c:v>1.0749999999999931</c:v>
                </c:pt>
                <c:pt idx="163">
                  <c:v>1.024999999999993</c:v>
                </c:pt>
                <c:pt idx="164">
                  <c:v>0.97499999999999298</c:v>
                </c:pt>
                <c:pt idx="165">
                  <c:v>0.92499999999999294</c:v>
                </c:pt>
                <c:pt idx="166">
                  <c:v>0.87499999999999289</c:v>
                </c:pt>
                <c:pt idx="167">
                  <c:v>0.82499999999999285</c:v>
                </c:pt>
                <c:pt idx="168">
                  <c:v>0.77499999999999281</c:v>
                </c:pt>
                <c:pt idx="169">
                  <c:v>0.72499999999999276</c:v>
                </c:pt>
                <c:pt idx="170">
                  <c:v>0.67499999999999272</c:v>
                </c:pt>
                <c:pt idx="171">
                  <c:v>0.62499999999999267</c:v>
                </c:pt>
                <c:pt idx="172">
                  <c:v>0.57499999999999263</c:v>
                </c:pt>
                <c:pt idx="173">
                  <c:v>0.52499999999999258</c:v>
                </c:pt>
                <c:pt idx="174">
                  <c:v>0.47499999999999254</c:v>
                </c:pt>
                <c:pt idx="175">
                  <c:v>0.42499999999999249</c:v>
                </c:pt>
                <c:pt idx="176">
                  <c:v>0.37499999999999245</c:v>
                </c:pt>
                <c:pt idx="177">
                  <c:v>0.32499999999999241</c:v>
                </c:pt>
                <c:pt idx="178">
                  <c:v>0.27499999999999236</c:v>
                </c:pt>
                <c:pt idx="179">
                  <c:v>0.22499999999999232</c:v>
                </c:pt>
                <c:pt idx="180">
                  <c:v>0.17499999999999227</c:v>
                </c:pt>
                <c:pt idx="181">
                  <c:v>0.12499999999999223</c:v>
                </c:pt>
                <c:pt idx="182">
                  <c:v>7.4999999999992184E-2</c:v>
                </c:pt>
                <c:pt idx="183">
                  <c:v>2.499999999999214E-2</c:v>
                </c:pt>
                <c:pt idx="184">
                  <c:v>-2.5000000000007905E-2</c:v>
                </c:pt>
                <c:pt idx="185">
                  <c:v>-7.5000000000007949E-2</c:v>
                </c:pt>
                <c:pt idx="186">
                  <c:v>-0.12500000000000799</c:v>
                </c:pt>
                <c:pt idx="187">
                  <c:v>-0.17500000000000804</c:v>
                </c:pt>
                <c:pt idx="188">
                  <c:v>-0.22500000000000808</c:v>
                </c:pt>
                <c:pt idx="189">
                  <c:v>-0.27500000000000813</c:v>
                </c:pt>
                <c:pt idx="190">
                  <c:v>-0.32500000000000812</c:v>
                </c:pt>
                <c:pt idx="191">
                  <c:v>-0.3750000000000081</c:v>
                </c:pt>
                <c:pt idx="192">
                  <c:v>-0.42500000000000809</c:v>
                </c:pt>
                <c:pt idx="193">
                  <c:v>-0.47500000000000808</c:v>
                </c:pt>
                <c:pt idx="194">
                  <c:v>-0.52500000000000813</c:v>
                </c:pt>
                <c:pt idx="195">
                  <c:v>-0.57500000000000806</c:v>
                </c:pt>
                <c:pt idx="196">
                  <c:v>-0.62500000000000799</c:v>
                </c:pt>
                <c:pt idx="197">
                  <c:v>-0.67500000000000804</c:v>
                </c:pt>
                <c:pt idx="198">
                  <c:v>-0.72500000000000808</c:v>
                </c:pt>
                <c:pt idx="199">
                  <c:v>-0.77500000000000802</c:v>
                </c:pt>
                <c:pt idx="200">
                  <c:v>-0.82500000000000806</c:v>
                </c:pt>
                <c:pt idx="201">
                  <c:v>-0.8750000000000081</c:v>
                </c:pt>
                <c:pt idx="202">
                  <c:v>-0.92500000000000804</c:v>
                </c:pt>
                <c:pt idx="203">
                  <c:v>-0.97500000000000808</c:v>
                </c:pt>
                <c:pt idx="204">
                  <c:v>-1.0250000000000081</c:v>
                </c:pt>
                <c:pt idx="205">
                  <c:v>-1.0750000000000082</c:v>
                </c:pt>
                <c:pt idx="206">
                  <c:v>-1.125000000000008</c:v>
                </c:pt>
                <c:pt idx="207">
                  <c:v>-1.175000000000008</c:v>
                </c:pt>
                <c:pt idx="208">
                  <c:v>-1.2250000000000081</c:v>
                </c:pt>
                <c:pt idx="209">
                  <c:v>-1.2750000000000079</c:v>
                </c:pt>
                <c:pt idx="210">
                  <c:v>-1.3250000000000082</c:v>
                </c:pt>
                <c:pt idx="211">
                  <c:v>-1.375000000000008</c:v>
                </c:pt>
                <c:pt idx="212">
                  <c:v>-1.4250000000000083</c:v>
                </c:pt>
                <c:pt idx="213">
                  <c:v>-1.4750000000000081</c:v>
                </c:pt>
                <c:pt idx="214">
                  <c:v>-1.5250000000000083</c:v>
                </c:pt>
                <c:pt idx="215">
                  <c:v>-1.5750000000000082</c:v>
                </c:pt>
                <c:pt idx="216">
                  <c:v>-1.6250000000000084</c:v>
                </c:pt>
                <c:pt idx="217">
                  <c:v>-1.6750000000000083</c:v>
                </c:pt>
                <c:pt idx="218">
                  <c:v>-1.7250000000000085</c:v>
                </c:pt>
                <c:pt idx="219">
                  <c:v>-1.7750000000000083</c:v>
                </c:pt>
                <c:pt idx="220">
                  <c:v>-1.8250000000000084</c:v>
                </c:pt>
                <c:pt idx="221">
                  <c:v>-1.8750000000000084</c:v>
                </c:pt>
                <c:pt idx="222">
                  <c:v>-1.9250000000000085</c:v>
                </c:pt>
                <c:pt idx="223">
                  <c:v>-1.9750000000000085</c:v>
                </c:pt>
                <c:pt idx="224">
                  <c:v>-2.0250000000000083</c:v>
                </c:pt>
                <c:pt idx="225">
                  <c:v>-2.0750000000000086</c:v>
                </c:pt>
                <c:pt idx="226">
                  <c:v>-2.1250000000000089</c:v>
                </c:pt>
                <c:pt idx="227">
                  <c:v>-2.1750000000000087</c:v>
                </c:pt>
                <c:pt idx="228">
                  <c:v>-2.2250000000000085</c:v>
                </c:pt>
                <c:pt idx="229">
                  <c:v>-2.2750000000000088</c:v>
                </c:pt>
                <c:pt idx="230">
                  <c:v>-2.3250000000000091</c:v>
                </c:pt>
                <c:pt idx="231">
                  <c:v>-2.3750000000000089</c:v>
                </c:pt>
                <c:pt idx="232">
                  <c:v>-2.4250000000000087</c:v>
                </c:pt>
                <c:pt idx="233">
                  <c:v>-2.475000000000009</c:v>
                </c:pt>
                <c:pt idx="234">
                  <c:v>-2.5250000000000092</c:v>
                </c:pt>
                <c:pt idx="235">
                  <c:v>-2.5750000000000091</c:v>
                </c:pt>
                <c:pt idx="236">
                  <c:v>-2.6250000000000089</c:v>
                </c:pt>
                <c:pt idx="237">
                  <c:v>-2.6750000000000091</c:v>
                </c:pt>
                <c:pt idx="238">
                  <c:v>-2.7250000000000094</c:v>
                </c:pt>
                <c:pt idx="239">
                  <c:v>-2.7750000000000092</c:v>
                </c:pt>
                <c:pt idx="240">
                  <c:v>-2.8250000000000091</c:v>
                </c:pt>
                <c:pt idx="241">
                  <c:v>-2.8750000000000089</c:v>
                </c:pt>
                <c:pt idx="242">
                  <c:v>-2.9250000000000087</c:v>
                </c:pt>
                <c:pt idx="243">
                  <c:v>-2.9750000000000085</c:v>
                </c:pt>
                <c:pt idx="244">
                  <c:v>-3.0250000000000083</c:v>
                </c:pt>
                <c:pt idx="245">
                  <c:v>-3.0750000000000082</c:v>
                </c:pt>
                <c:pt idx="246">
                  <c:v>-3.125000000000008</c:v>
                </c:pt>
                <c:pt idx="247">
                  <c:v>-3.1750000000000078</c:v>
                </c:pt>
                <c:pt idx="248">
                  <c:v>-3.2250000000000076</c:v>
                </c:pt>
                <c:pt idx="249">
                  <c:v>-3.2750000000000075</c:v>
                </c:pt>
                <c:pt idx="250">
                  <c:v>-3.3250000000000073</c:v>
                </c:pt>
                <c:pt idx="251">
                  <c:v>-3.3750000000000071</c:v>
                </c:pt>
                <c:pt idx="252">
                  <c:v>-3.4250000000000069</c:v>
                </c:pt>
                <c:pt idx="253">
                  <c:v>-3.4750000000000068</c:v>
                </c:pt>
                <c:pt idx="254">
                  <c:v>-3.5250000000000066</c:v>
                </c:pt>
                <c:pt idx="255">
                  <c:v>-3.5750000000000064</c:v>
                </c:pt>
                <c:pt idx="256">
                  <c:v>-3.6250000000000062</c:v>
                </c:pt>
                <c:pt idx="257">
                  <c:v>-3.675000000000006</c:v>
                </c:pt>
                <c:pt idx="258">
                  <c:v>-3.7250000000000059</c:v>
                </c:pt>
                <c:pt idx="259">
                  <c:v>-3.7750000000000057</c:v>
                </c:pt>
                <c:pt idx="260">
                  <c:v>-3.8250000000000055</c:v>
                </c:pt>
                <c:pt idx="261">
                  <c:v>-3.8750000000000053</c:v>
                </c:pt>
                <c:pt idx="262">
                  <c:v>-3.9250000000000052</c:v>
                </c:pt>
                <c:pt idx="263">
                  <c:v>-3.975000000000005</c:v>
                </c:pt>
                <c:pt idx="264">
                  <c:v>-4.0250000000000048</c:v>
                </c:pt>
                <c:pt idx="265">
                  <c:v>-4.0750000000000046</c:v>
                </c:pt>
                <c:pt idx="266">
                  <c:v>-4.1250000000000044</c:v>
                </c:pt>
                <c:pt idx="267">
                  <c:v>-4.1750000000000043</c:v>
                </c:pt>
                <c:pt idx="268">
                  <c:v>-4.2250000000000041</c:v>
                </c:pt>
                <c:pt idx="269">
                  <c:v>-4.2750000000000039</c:v>
                </c:pt>
                <c:pt idx="270">
                  <c:v>-4.3250000000000037</c:v>
                </c:pt>
                <c:pt idx="271">
                  <c:v>-4.3750000000000036</c:v>
                </c:pt>
                <c:pt idx="272">
                  <c:v>-4.4250000000000034</c:v>
                </c:pt>
                <c:pt idx="273">
                  <c:v>-4.4750000000000032</c:v>
                </c:pt>
                <c:pt idx="274">
                  <c:v>-4.525000000000003</c:v>
                </c:pt>
                <c:pt idx="275">
                  <c:v>-4.5750000000000028</c:v>
                </c:pt>
                <c:pt idx="276">
                  <c:v>-4.6250000000000027</c:v>
                </c:pt>
                <c:pt idx="277">
                  <c:v>-4.6750000000000025</c:v>
                </c:pt>
                <c:pt idx="278">
                  <c:v>-4.7250000000000023</c:v>
                </c:pt>
                <c:pt idx="279">
                  <c:v>-4.7750000000000021</c:v>
                </c:pt>
                <c:pt idx="280">
                  <c:v>-4.825000000000002</c:v>
                </c:pt>
                <c:pt idx="281">
                  <c:v>-4.8750000000000018</c:v>
                </c:pt>
                <c:pt idx="282">
                  <c:v>-4.9250000000000016</c:v>
                </c:pt>
                <c:pt idx="283">
                  <c:v>-4.9750000000000014</c:v>
                </c:pt>
                <c:pt idx="284">
                  <c:v>-5.0250000000000012</c:v>
                </c:pt>
                <c:pt idx="285">
                  <c:v>-5.0750000000000011</c:v>
                </c:pt>
                <c:pt idx="286">
                  <c:v>-5.1250000000000009</c:v>
                </c:pt>
                <c:pt idx="287">
                  <c:v>-5.1750000000000007</c:v>
                </c:pt>
                <c:pt idx="288">
                  <c:v>-5.2250000000000005</c:v>
                </c:pt>
                <c:pt idx="289">
                  <c:v>-5.2750000000000004</c:v>
                </c:pt>
                <c:pt idx="290">
                  <c:v>-5.3250000000000002</c:v>
                </c:pt>
                <c:pt idx="291">
                  <c:v>-5.375</c:v>
                </c:pt>
                <c:pt idx="292">
                  <c:v>-5.4249999999999998</c:v>
                </c:pt>
                <c:pt idx="293">
                  <c:v>-5.4749999999999996</c:v>
                </c:pt>
                <c:pt idx="294">
                  <c:v>-5.5249999999999995</c:v>
                </c:pt>
                <c:pt idx="295">
                  <c:v>-5.5749999999999993</c:v>
                </c:pt>
                <c:pt idx="296">
                  <c:v>-5.6249999999999991</c:v>
                </c:pt>
                <c:pt idx="297">
                  <c:v>-5.6749999999999989</c:v>
                </c:pt>
                <c:pt idx="298">
                  <c:v>-5.7249999999999988</c:v>
                </c:pt>
                <c:pt idx="299">
                  <c:v>-5.7749999999999986</c:v>
                </c:pt>
                <c:pt idx="300">
                  <c:v>-5.8249999999999984</c:v>
                </c:pt>
                <c:pt idx="301">
                  <c:v>-5.8749999999999982</c:v>
                </c:pt>
                <c:pt idx="302">
                  <c:v>-5.924999999999998</c:v>
                </c:pt>
                <c:pt idx="303">
                  <c:v>-5.9749999999999979</c:v>
                </c:pt>
                <c:pt idx="304">
                  <c:v>-6.0249999999999977</c:v>
                </c:pt>
                <c:pt idx="305">
                  <c:v>-6.0749999999999975</c:v>
                </c:pt>
                <c:pt idx="306">
                  <c:v>-6.1249999999999973</c:v>
                </c:pt>
                <c:pt idx="307">
                  <c:v>-6.1749999999999972</c:v>
                </c:pt>
                <c:pt idx="308">
                  <c:v>-6.224999999999997</c:v>
                </c:pt>
                <c:pt idx="309">
                  <c:v>-6.2749999999999968</c:v>
                </c:pt>
                <c:pt idx="310">
                  <c:v>-6.3249999999999966</c:v>
                </c:pt>
                <c:pt idx="311">
                  <c:v>-6.3749999999999964</c:v>
                </c:pt>
                <c:pt idx="312">
                  <c:v>-6.4249999999999963</c:v>
                </c:pt>
                <c:pt idx="313">
                  <c:v>-6.4749999999999961</c:v>
                </c:pt>
                <c:pt idx="314">
                  <c:v>-6.5249999999999959</c:v>
                </c:pt>
                <c:pt idx="315">
                  <c:v>-6.5749999999999957</c:v>
                </c:pt>
                <c:pt idx="316">
                  <c:v>-6.6249999999999956</c:v>
                </c:pt>
                <c:pt idx="317">
                  <c:v>-6.6749999999999954</c:v>
                </c:pt>
                <c:pt idx="318">
                  <c:v>-6.7249999999999952</c:v>
                </c:pt>
                <c:pt idx="319">
                  <c:v>-6.774999999999995</c:v>
                </c:pt>
                <c:pt idx="320">
                  <c:v>-6.8249999999999948</c:v>
                </c:pt>
                <c:pt idx="321">
                  <c:v>-6.8749999999999947</c:v>
                </c:pt>
                <c:pt idx="322">
                  <c:v>-6.9249999999999945</c:v>
                </c:pt>
                <c:pt idx="323">
                  <c:v>-6.9749999999999943</c:v>
                </c:pt>
                <c:pt idx="324">
                  <c:v>-7.0249999999999941</c:v>
                </c:pt>
                <c:pt idx="325">
                  <c:v>-7.074999999999994</c:v>
                </c:pt>
                <c:pt idx="326">
                  <c:v>-7.1249999999999938</c:v>
                </c:pt>
                <c:pt idx="327">
                  <c:v>-7.1749999999999936</c:v>
                </c:pt>
                <c:pt idx="328">
                  <c:v>-7.2249999999999934</c:v>
                </c:pt>
                <c:pt idx="329">
                  <c:v>-7.2749999999999932</c:v>
                </c:pt>
                <c:pt idx="330">
                  <c:v>-7.3249999999999931</c:v>
                </c:pt>
                <c:pt idx="331">
                  <c:v>-7.3749999999999929</c:v>
                </c:pt>
                <c:pt idx="332">
                  <c:v>-7.4249999999999927</c:v>
                </c:pt>
                <c:pt idx="333">
                  <c:v>-7.4749999999999925</c:v>
                </c:pt>
                <c:pt idx="334">
                  <c:v>-7.5249999999999924</c:v>
                </c:pt>
                <c:pt idx="335">
                  <c:v>-7.5749999999999922</c:v>
                </c:pt>
                <c:pt idx="336">
                  <c:v>-7.624999999999992</c:v>
                </c:pt>
                <c:pt idx="337">
                  <c:v>-7.6749999999999918</c:v>
                </c:pt>
                <c:pt idx="338">
                  <c:v>-7.7249999999999917</c:v>
                </c:pt>
                <c:pt idx="339">
                  <c:v>-7.7749999999999915</c:v>
                </c:pt>
                <c:pt idx="340">
                  <c:v>-7.8249999999999913</c:v>
                </c:pt>
                <c:pt idx="341">
                  <c:v>-7.8749999999999911</c:v>
                </c:pt>
                <c:pt idx="342">
                  <c:v>-7.9249999999999909</c:v>
                </c:pt>
                <c:pt idx="343">
                  <c:v>-7.9749999999999908</c:v>
                </c:pt>
                <c:pt idx="344">
                  <c:v>-8.0249999999999915</c:v>
                </c:pt>
                <c:pt idx="345">
                  <c:v>-8.0749999999999904</c:v>
                </c:pt>
                <c:pt idx="346">
                  <c:v>-8.1249999999999911</c:v>
                </c:pt>
                <c:pt idx="347">
                  <c:v>-8.1749999999999901</c:v>
                </c:pt>
                <c:pt idx="348">
                  <c:v>-8.2249999999999908</c:v>
                </c:pt>
                <c:pt idx="349">
                  <c:v>-8.2749999999999897</c:v>
                </c:pt>
                <c:pt idx="350">
                  <c:v>-8.3249999999999904</c:v>
                </c:pt>
                <c:pt idx="351">
                  <c:v>-8.3749999999999893</c:v>
                </c:pt>
                <c:pt idx="352">
                  <c:v>-8.4249999999999901</c:v>
                </c:pt>
                <c:pt idx="353">
                  <c:v>-8.474999999999989</c:v>
                </c:pt>
                <c:pt idx="354">
                  <c:v>-8.5249999999999897</c:v>
                </c:pt>
                <c:pt idx="355">
                  <c:v>-8.5749999999999886</c:v>
                </c:pt>
                <c:pt idx="356">
                  <c:v>-8.6249999999999893</c:v>
                </c:pt>
                <c:pt idx="357">
                  <c:v>-8.6749999999999883</c:v>
                </c:pt>
                <c:pt idx="358">
                  <c:v>-8.724999999999989</c:v>
                </c:pt>
                <c:pt idx="359">
                  <c:v>-8.7749999999999879</c:v>
                </c:pt>
                <c:pt idx="360">
                  <c:v>-8.8249999999999886</c:v>
                </c:pt>
                <c:pt idx="361">
                  <c:v>-8.8749999999999893</c:v>
                </c:pt>
                <c:pt idx="362">
                  <c:v>-8.9249999999999901</c:v>
                </c:pt>
                <c:pt idx="363">
                  <c:v>-8.9749999999999908</c:v>
                </c:pt>
                <c:pt idx="364">
                  <c:v>-9.0249999999999915</c:v>
                </c:pt>
                <c:pt idx="365">
                  <c:v>-9.0749999999999922</c:v>
                </c:pt>
                <c:pt idx="366">
                  <c:v>-9.1249999999999929</c:v>
                </c:pt>
                <c:pt idx="367">
                  <c:v>-9.1749999999999936</c:v>
                </c:pt>
                <c:pt idx="368">
                  <c:v>-9.2249999999999943</c:v>
                </c:pt>
                <c:pt idx="369">
                  <c:v>-9.274999999999995</c:v>
                </c:pt>
                <c:pt idx="370">
                  <c:v>-9.3249999999999957</c:v>
                </c:pt>
                <c:pt idx="371">
                  <c:v>-9.3749999999999964</c:v>
                </c:pt>
                <c:pt idx="372">
                  <c:v>-9.4249999999999972</c:v>
                </c:pt>
                <c:pt idx="373">
                  <c:v>-9.4749999999999979</c:v>
                </c:pt>
                <c:pt idx="374">
                  <c:v>-9.5249999999999986</c:v>
                </c:pt>
                <c:pt idx="375">
                  <c:v>-9.5749999999999993</c:v>
                </c:pt>
                <c:pt idx="376">
                  <c:v>-9.625</c:v>
                </c:pt>
                <c:pt idx="377">
                  <c:v>-9.6750000000000007</c:v>
                </c:pt>
                <c:pt idx="378">
                  <c:v>-9.7250000000000014</c:v>
                </c:pt>
                <c:pt idx="379">
                  <c:v>-9.7750000000000021</c:v>
                </c:pt>
                <c:pt idx="380">
                  <c:v>-9.8250000000000028</c:v>
                </c:pt>
                <c:pt idx="381">
                  <c:v>-9.8750000000000036</c:v>
                </c:pt>
                <c:pt idx="382">
                  <c:v>-9.9250000000000043</c:v>
                </c:pt>
                <c:pt idx="383">
                  <c:v>-9.975000000000005</c:v>
                </c:pt>
                <c:pt idx="384">
                  <c:v>-10.025000000000006</c:v>
                </c:pt>
                <c:pt idx="385">
                  <c:v>-10.075000000000006</c:v>
                </c:pt>
                <c:pt idx="386">
                  <c:v>-10.125000000000007</c:v>
                </c:pt>
                <c:pt idx="387">
                  <c:v>-10.175000000000008</c:v>
                </c:pt>
                <c:pt idx="388">
                  <c:v>-10.225000000000009</c:v>
                </c:pt>
                <c:pt idx="389">
                  <c:v>-10.275000000000009</c:v>
                </c:pt>
                <c:pt idx="390">
                  <c:v>-10.32500000000001</c:v>
                </c:pt>
                <c:pt idx="391">
                  <c:v>-10.375000000000011</c:v>
                </c:pt>
                <c:pt idx="392">
                  <c:v>-10.425000000000011</c:v>
                </c:pt>
                <c:pt idx="393">
                  <c:v>-10.475000000000012</c:v>
                </c:pt>
                <c:pt idx="394">
                  <c:v>-10.525000000000013</c:v>
                </c:pt>
                <c:pt idx="395">
                  <c:v>-10.575000000000014</c:v>
                </c:pt>
                <c:pt idx="396">
                  <c:v>-10.625000000000014</c:v>
                </c:pt>
                <c:pt idx="397">
                  <c:v>-10.675000000000015</c:v>
                </c:pt>
                <c:pt idx="398">
                  <c:v>-10.725000000000016</c:v>
                </c:pt>
                <c:pt idx="399">
                  <c:v>-10.775000000000016</c:v>
                </c:pt>
              </c:numCache>
            </c:numRef>
          </c:xVal>
          <c:yVal>
            <c:numRef>
              <c:f>'Step 4mm'!$F$2:$F$401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2-CD70-44FB-831D-8824CB52D83B}"/>
            </c:ext>
          </c:extLst>
        </c:ser>
        <c:ser>
          <c:idx val="9"/>
          <c:order val="3"/>
          <c:marker>
            <c:symbol val="none"/>
          </c:marker>
          <c:xVal>
            <c:numRef>
              <c:f>'Step 4mm'!$G$2:$G$401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4mm'!$H$2:$H$401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3-CD70-44FB-831D-8824CB52D83B}"/>
            </c:ext>
          </c:extLst>
        </c:ser>
        <c:ser>
          <c:idx val="10"/>
          <c:order val="4"/>
          <c:marker>
            <c:symbol val="none"/>
          </c:marker>
          <c:xVal>
            <c:numRef>
              <c:f>'Step 4mm'!$I$2:$I$401</c:f>
              <c:numCache>
                <c:formatCode>General</c:formatCode>
                <c:ptCount val="400"/>
                <c:pt idx="0">
                  <c:v>10.375</c:v>
                </c:pt>
                <c:pt idx="1">
                  <c:v>10.324999999999999</c:v>
                </c:pt>
                <c:pt idx="2">
                  <c:v>10.274999999999999</c:v>
                </c:pt>
                <c:pt idx="3">
                  <c:v>10.224999999999998</c:v>
                </c:pt>
                <c:pt idx="4">
                  <c:v>10.174999999999997</c:v>
                </c:pt>
                <c:pt idx="5">
                  <c:v>10.124999999999996</c:v>
                </c:pt>
                <c:pt idx="6">
                  <c:v>10.074999999999996</c:v>
                </c:pt>
                <c:pt idx="7">
                  <c:v>10.024999999999995</c:v>
                </c:pt>
                <c:pt idx="8">
                  <c:v>9.9749999999999943</c:v>
                </c:pt>
                <c:pt idx="9">
                  <c:v>9.9249999999999936</c:v>
                </c:pt>
                <c:pt idx="10">
                  <c:v>9.8749999999999929</c:v>
                </c:pt>
                <c:pt idx="11">
                  <c:v>9.8249999999999922</c:v>
                </c:pt>
                <c:pt idx="12">
                  <c:v>9.7749999999999915</c:v>
                </c:pt>
                <c:pt idx="13">
                  <c:v>9.7249999999999908</c:v>
                </c:pt>
                <c:pt idx="14">
                  <c:v>9.6749999999999901</c:v>
                </c:pt>
                <c:pt idx="15">
                  <c:v>9.6249999999999893</c:v>
                </c:pt>
                <c:pt idx="16">
                  <c:v>9.5749999999999886</c:v>
                </c:pt>
                <c:pt idx="17">
                  <c:v>9.5249999999999879</c:v>
                </c:pt>
                <c:pt idx="18">
                  <c:v>9.4749999999999872</c:v>
                </c:pt>
                <c:pt idx="19">
                  <c:v>9.4249999999999865</c:v>
                </c:pt>
                <c:pt idx="20">
                  <c:v>9.3749999999999858</c:v>
                </c:pt>
                <c:pt idx="21">
                  <c:v>9.3249999999999851</c:v>
                </c:pt>
                <c:pt idx="22">
                  <c:v>9.2749999999999844</c:v>
                </c:pt>
                <c:pt idx="23">
                  <c:v>9.2249999999999837</c:v>
                </c:pt>
                <c:pt idx="24">
                  <c:v>9.1749999999999829</c:v>
                </c:pt>
                <c:pt idx="25">
                  <c:v>9.1249999999999822</c:v>
                </c:pt>
                <c:pt idx="26">
                  <c:v>9.0749999999999815</c:v>
                </c:pt>
                <c:pt idx="27">
                  <c:v>9.0249999999999808</c:v>
                </c:pt>
                <c:pt idx="28">
                  <c:v>8.9749999999999801</c:v>
                </c:pt>
                <c:pt idx="29">
                  <c:v>8.9249999999999794</c:v>
                </c:pt>
                <c:pt idx="30">
                  <c:v>8.8749999999999787</c:v>
                </c:pt>
                <c:pt idx="31">
                  <c:v>8.824999999999978</c:v>
                </c:pt>
                <c:pt idx="32">
                  <c:v>8.7749999999999773</c:v>
                </c:pt>
                <c:pt idx="33">
                  <c:v>8.7249999999999766</c:v>
                </c:pt>
                <c:pt idx="34">
                  <c:v>8.6749999999999758</c:v>
                </c:pt>
                <c:pt idx="35">
                  <c:v>8.6249999999999751</c:v>
                </c:pt>
                <c:pt idx="36">
                  <c:v>8.5749999999999744</c:v>
                </c:pt>
                <c:pt idx="37">
                  <c:v>8.5249999999999737</c:v>
                </c:pt>
                <c:pt idx="38">
                  <c:v>8.474999999999973</c:v>
                </c:pt>
                <c:pt idx="39">
                  <c:v>8.4249999999999723</c:v>
                </c:pt>
                <c:pt idx="40">
                  <c:v>8.3749999999999716</c:v>
                </c:pt>
                <c:pt idx="41">
                  <c:v>8.3249999999999726</c:v>
                </c:pt>
                <c:pt idx="42">
                  <c:v>8.2749999999999719</c:v>
                </c:pt>
                <c:pt idx="43">
                  <c:v>8.224999999999973</c:v>
                </c:pt>
                <c:pt idx="44">
                  <c:v>8.1749999999999723</c:v>
                </c:pt>
                <c:pt idx="45">
                  <c:v>8.1249999999999734</c:v>
                </c:pt>
                <c:pt idx="46">
                  <c:v>8.0749999999999726</c:v>
                </c:pt>
                <c:pt idx="47">
                  <c:v>8.0249999999999737</c:v>
                </c:pt>
                <c:pt idx="48">
                  <c:v>7.9749999999999739</c:v>
                </c:pt>
                <c:pt idx="49">
                  <c:v>7.9249999999999741</c:v>
                </c:pt>
                <c:pt idx="50">
                  <c:v>7.8749999999999742</c:v>
                </c:pt>
                <c:pt idx="51">
                  <c:v>7.8249999999999744</c:v>
                </c:pt>
                <c:pt idx="52">
                  <c:v>7.7749999999999746</c:v>
                </c:pt>
                <c:pt idx="53">
                  <c:v>7.7249999999999748</c:v>
                </c:pt>
                <c:pt idx="54">
                  <c:v>7.674999999999975</c:v>
                </c:pt>
                <c:pt idx="55">
                  <c:v>7.6249999999999751</c:v>
                </c:pt>
                <c:pt idx="56">
                  <c:v>7.5749999999999753</c:v>
                </c:pt>
                <c:pt idx="57">
                  <c:v>7.5249999999999755</c:v>
                </c:pt>
                <c:pt idx="58">
                  <c:v>7.4749999999999757</c:v>
                </c:pt>
                <c:pt idx="59">
                  <c:v>7.4249999999999758</c:v>
                </c:pt>
                <c:pt idx="60">
                  <c:v>7.374999999999976</c:v>
                </c:pt>
                <c:pt idx="61">
                  <c:v>7.3249999999999762</c:v>
                </c:pt>
                <c:pt idx="62">
                  <c:v>7.2749999999999764</c:v>
                </c:pt>
                <c:pt idx="63">
                  <c:v>7.2249999999999766</c:v>
                </c:pt>
                <c:pt idx="64">
                  <c:v>7.1749999999999767</c:v>
                </c:pt>
                <c:pt idx="65">
                  <c:v>7.1249999999999769</c:v>
                </c:pt>
                <c:pt idx="66">
                  <c:v>7.0749999999999771</c:v>
                </c:pt>
                <c:pt idx="67">
                  <c:v>7.0249999999999773</c:v>
                </c:pt>
                <c:pt idx="68">
                  <c:v>6.9749999999999774</c:v>
                </c:pt>
                <c:pt idx="69">
                  <c:v>6.9249999999999776</c:v>
                </c:pt>
                <c:pt idx="70">
                  <c:v>6.8749999999999778</c:v>
                </c:pt>
                <c:pt idx="71">
                  <c:v>6.824999999999978</c:v>
                </c:pt>
                <c:pt idx="72">
                  <c:v>6.7749999999999782</c:v>
                </c:pt>
                <c:pt idx="73">
                  <c:v>6.7249999999999783</c:v>
                </c:pt>
                <c:pt idx="74">
                  <c:v>6.6749999999999785</c:v>
                </c:pt>
                <c:pt idx="75">
                  <c:v>6.6249999999999787</c:v>
                </c:pt>
                <c:pt idx="76">
                  <c:v>6.5749999999999789</c:v>
                </c:pt>
                <c:pt idx="77">
                  <c:v>6.524999999999979</c:v>
                </c:pt>
                <c:pt idx="78">
                  <c:v>6.4749999999999792</c:v>
                </c:pt>
                <c:pt idx="79">
                  <c:v>6.4249999999999794</c:v>
                </c:pt>
                <c:pt idx="80">
                  <c:v>6.3749999999999796</c:v>
                </c:pt>
                <c:pt idx="81">
                  <c:v>6.3249999999999797</c:v>
                </c:pt>
                <c:pt idx="82">
                  <c:v>6.2749999999999799</c:v>
                </c:pt>
                <c:pt idx="83">
                  <c:v>6.2249999999999801</c:v>
                </c:pt>
                <c:pt idx="84">
                  <c:v>6.1749999999999803</c:v>
                </c:pt>
                <c:pt idx="85">
                  <c:v>6.1249999999999805</c:v>
                </c:pt>
                <c:pt idx="86">
                  <c:v>6.0749999999999806</c:v>
                </c:pt>
                <c:pt idx="87">
                  <c:v>6.0249999999999808</c:v>
                </c:pt>
                <c:pt idx="88">
                  <c:v>5.974999999999981</c:v>
                </c:pt>
                <c:pt idx="89">
                  <c:v>5.9249999999999812</c:v>
                </c:pt>
                <c:pt idx="90">
                  <c:v>5.8749999999999813</c:v>
                </c:pt>
                <c:pt idx="91">
                  <c:v>5.8249999999999815</c:v>
                </c:pt>
                <c:pt idx="92">
                  <c:v>5.7749999999999817</c:v>
                </c:pt>
                <c:pt idx="93">
                  <c:v>5.7249999999999819</c:v>
                </c:pt>
                <c:pt idx="94">
                  <c:v>5.6749999999999821</c:v>
                </c:pt>
                <c:pt idx="95">
                  <c:v>5.6249999999999822</c:v>
                </c:pt>
                <c:pt idx="96">
                  <c:v>5.5749999999999824</c:v>
                </c:pt>
                <c:pt idx="97">
                  <c:v>5.5249999999999826</c:v>
                </c:pt>
                <c:pt idx="98">
                  <c:v>5.4749999999999828</c:v>
                </c:pt>
                <c:pt idx="99">
                  <c:v>5.4249999999999829</c:v>
                </c:pt>
                <c:pt idx="100">
                  <c:v>5.3749999999999831</c:v>
                </c:pt>
                <c:pt idx="101">
                  <c:v>5.3249999999999833</c:v>
                </c:pt>
                <c:pt idx="102">
                  <c:v>5.2749999999999835</c:v>
                </c:pt>
                <c:pt idx="103">
                  <c:v>5.2249999999999837</c:v>
                </c:pt>
                <c:pt idx="104">
                  <c:v>5.1749999999999838</c:v>
                </c:pt>
                <c:pt idx="105">
                  <c:v>5.124999999999984</c:v>
                </c:pt>
                <c:pt idx="106">
                  <c:v>5.0749999999999842</c:v>
                </c:pt>
                <c:pt idx="107">
                  <c:v>5.0249999999999844</c:v>
                </c:pt>
                <c:pt idx="108">
                  <c:v>4.9749999999999845</c:v>
                </c:pt>
                <c:pt idx="109">
                  <c:v>4.9249999999999847</c:v>
                </c:pt>
                <c:pt idx="110">
                  <c:v>4.8749999999999849</c:v>
                </c:pt>
                <c:pt idx="111">
                  <c:v>4.8249999999999851</c:v>
                </c:pt>
                <c:pt idx="112">
                  <c:v>4.7749999999999853</c:v>
                </c:pt>
                <c:pt idx="113">
                  <c:v>4.7249999999999854</c:v>
                </c:pt>
                <c:pt idx="114">
                  <c:v>4.6749999999999856</c:v>
                </c:pt>
                <c:pt idx="115">
                  <c:v>4.6249999999999858</c:v>
                </c:pt>
                <c:pt idx="116">
                  <c:v>4.574999999999986</c:v>
                </c:pt>
                <c:pt idx="117">
                  <c:v>4.5249999999999861</c:v>
                </c:pt>
                <c:pt idx="118">
                  <c:v>4.4749999999999863</c:v>
                </c:pt>
                <c:pt idx="119">
                  <c:v>4.4249999999999865</c:v>
                </c:pt>
                <c:pt idx="120">
                  <c:v>4.3749999999999867</c:v>
                </c:pt>
                <c:pt idx="121">
                  <c:v>4.3249999999999869</c:v>
                </c:pt>
                <c:pt idx="122">
                  <c:v>4.274999999999987</c:v>
                </c:pt>
                <c:pt idx="123">
                  <c:v>4.2249999999999872</c:v>
                </c:pt>
                <c:pt idx="124">
                  <c:v>4.1749999999999874</c:v>
                </c:pt>
                <c:pt idx="125">
                  <c:v>4.1249999999999876</c:v>
                </c:pt>
                <c:pt idx="126">
                  <c:v>4.0749999999999877</c:v>
                </c:pt>
                <c:pt idx="127">
                  <c:v>4.0249999999999879</c:v>
                </c:pt>
                <c:pt idx="128">
                  <c:v>3.9749999999999877</c:v>
                </c:pt>
                <c:pt idx="129">
                  <c:v>3.9249999999999878</c:v>
                </c:pt>
                <c:pt idx="130">
                  <c:v>3.874999999999988</c:v>
                </c:pt>
                <c:pt idx="131">
                  <c:v>3.8249999999999882</c:v>
                </c:pt>
                <c:pt idx="132">
                  <c:v>3.7749999999999884</c:v>
                </c:pt>
                <c:pt idx="133">
                  <c:v>3.7249999999999885</c:v>
                </c:pt>
                <c:pt idx="134">
                  <c:v>3.6749999999999887</c:v>
                </c:pt>
                <c:pt idx="135">
                  <c:v>3.6249999999999889</c:v>
                </c:pt>
                <c:pt idx="136">
                  <c:v>3.5749999999999891</c:v>
                </c:pt>
                <c:pt idx="137">
                  <c:v>3.5249999999999893</c:v>
                </c:pt>
                <c:pt idx="138">
                  <c:v>3.4749999999999894</c:v>
                </c:pt>
                <c:pt idx="139">
                  <c:v>3.4249999999999896</c:v>
                </c:pt>
                <c:pt idx="140">
                  <c:v>3.3749999999999898</c:v>
                </c:pt>
                <c:pt idx="141">
                  <c:v>3.32499999999999</c:v>
                </c:pt>
                <c:pt idx="142">
                  <c:v>3.2749999999999901</c:v>
                </c:pt>
                <c:pt idx="143">
                  <c:v>3.2249999999999903</c:v>
                </c:pt>
                <c:pt idx="144">
                  <c:v>3.1749999999999905</c:v>
                </c:pt>
                <c:pt idx="145">
                  <c:v>3.1249999999999907</c:v>
                </c:pt>
                <c:pt idx="146">
                  <c:v>3.0749999999999909</c:v>
                </c:pt>
                <c:pt idx="147">
                  <c:v>3.024999999999991</c:v>
                </c:pt>
                <c:pt idx="148">
                  <c:v>2.9749999999999912</c:v>
                </c:pt>
                <c:pt idx="149">
                  <c:v>2.9249999999999914</c:v>
                </c:pt>
                <c:pt idx="150">
                  <c:v>2.8749999999999916</c:v>
                </c:pt>
                <c:pt idx="151">
                  <c:v>2.8249999999999917</c:v>
                </c:pt>
                <c:pt idx="152">
                  <c:v>2.7749999999999919</c:v>
                </c:pt>
                <c:pt idx="153">
                  <c:v>2.7249999999999921</c:v>
                </c:pt>
                <c:pt idx="154">
                  <c:v>2.6749999999999923</c:v>
                </c:pt>
                <c:pt idx="155">
                  <c:v>2.6249999999999925</c:v>
                </c:pt>
                <c:pt idx="156">
                  <c:v>2.5749999999999926</c:v>
                </c:pt>
                <c:pt idx="157">
                  <c:v>2.5249999999999928</c:v>
                </c:pt>
                <c:pt idx="158">
                  <c:v>2.474999999999993</c:v>
                </c:pt>
                <c:pt idx="159">
                  <c:v>2.4249999999999932</c:v>
                </c:pt>
                <c:pt idx="160">
                  <c:v>2.3749999999999933</c:v>
                </c:pt>
                <c:pt idx="161">
                  <c:v>2.3249999999999931</c:v>
                </c:pt>
                <c:pt idx="162">
                  <c:v>2.2749999999999932</c:v>
                </c:pt>
                <c:pt idx="163">
                  <c:v>2.224999999999993</c:v>
                </c:pt>
                <c:pt idx="164">
                  <c:v>2.1749999999999932</c:v>
                </c:pt>
                <c:pt idx="165">
                  <c:v>2.1249999999999929</c:v>
                </c:pt>
                <c:pt idx="166">
                  <c:v>2.0749999999999931</c:v>
                </c:pt>
                <c:pt idx="167">
                  <c:v>2.0249999999999928</c:v>
                </c:pt>
                <c:pt idx="168">
                  <c:v>1.974999999999993</c:v>
                </c:pt>
                <c:pt idx="169">
                  <c:v>1.9249999999999927</c:v>
                </c:pt>
                <c:pt idx="170">
                  <c:v>1.8749999999999929</c:v>
                </c:pt>
                <c:pt idx="171">
                  <c:v>1.8249999999999926</c:v>
                </c:pt>
                <c:pt idx="172">
                  <c:v>1.7749999999999928</c:v>
                </c:pt>
                <c:pt idx="173">
                  <c:v>1.7249999999999925</c:v>
                </c:pt>
                <c:pt idx="174">
                  <c:v>1.6749999999999927</c:v>
                </c:pt>
                <c:pt idx="175">
                  <c:v>1.6249999999999925</c:v>
                </c:pt>
                <c:pt idx="176">
                  <c:v>1.5749999999999926</c:v>
                </c:pt>
                <c:pt idx="177">
                  <c:v>1.5249999999999924</c:v>
                </c:pt>
                <c:pt idx="178">
                  <c:v>1.4749999999999925</c:v>
                </c:pt>
                <c:pt idx="179">
                  <c:v>1.4249999999999923</c:v>
                </c:pt>
                <c:pt idx="180">
                  <c:v>1.3749999999999925</c:v>
                </c:pt>
                <c:pt idx="181">
                  <c:v>1.3249999999999922</c:v>
                </c:pt>
                <c:pt idx="182">
                  <c:v>1.2749999999999924</c:v>
                </c:pt>
                <c:pt idx="183">
                  <c:v>1.2249999999999921</c:v>
                </c:pt>
                <c:pt idx="184">
                  <c:v>1.1749999999999923</c:v>
                </c:pt>
                <c:pt idx="185">
                  <c:v>1.124999999999992</c:v>
                </c:pt>
                <c:pt idx="186">
                  <c:v>1.0749999999999922</c:v>
                </c:pt>
                <c:pt idx="187">
                  <c:v>1.0249999999999919</c:v>
                </c:pt>
                <c:pt idx="188">
                  <c:v>0.97499999999999198</c:v>
                </c:pt>
                <c:pt idx="189">
                  <c:v>0.92499999999999194</c:v>
                </c:pt>
                <c:pt idx="190">
                  <c:v>0.87499999999999201</c:v>
                </c:pt>
                <c:pt idx="191">
                  <c:v>0.82499999999999196</c:v>
                </c:pt>
                <c:pt idx="192">
                  <c:v>0.77499999999999192</c:v>
                </c:pt>
                <c:pt idx="193">
                  <c:v>0.72499999999999198</c:v>
                </c:pt>
                <c:pt idx="194">
                  <c:v>0.67499999999999205</c:v>
                </c:pt>
                <c:pt idx="195">
                  <c:v>0.62499999999999201</c:v>
                </c:pt>
                <c:pt idx="196">
                  <c:v>0.57499999999999196</c:v>
                </c:pt>
                <c:pt idx="197">
                  <c:v>0.52499999999999203</c:v>
                </c:pt>
                <c:pt idx="198">
                  <c:v>0.47499999999999198</c:v>
                </c:pt>
                <c:pt idx="199">
                  <c:v>0.424999999999992</c:v>
                </c:pt>
                <c:pt idx="200">
                  <c:v>0.37499999999999201</c:v>
                </c:pt>
                <c:pt idx="201">
                  <c:v>0.32499999999999202</c:v>
                </c:pt>
                <c:pt idx="202">
                  <c:v>0.27499999999999203</c:v>
                </c:pt>
                <c:pt idx="203">
                  <c:v>0.22499999999999198</c:v>
                </c:pt>
                <c:pt idx="204">
                  <c:v>0.174999999999992</c:v>
                </c:pt>
                <c:pt idx="205">
                  <c:v>0.12499999999999201</c:v>
                </c:pt>
                <c:pt idx="206">
                  <c:v>7.4999999999992017E-2</c:v>
                </c:pt>
                <c:pt idx="207">
                  <c:v>2.4999999999992029E-2</c:v>
                </c:pt>
                <c:pt idx="208">
                  <c:v>-2.500000000000796E-2</c:v>
                </c:pt>
                <c:pt idx="209">
                  <c:v>-7.5000000000007949E-2</c:v>
                </c:pt>
                <c:pt idx="210">
                  <c:v>-0.12500000000000799</c:v>
                </c:pt>
                <c:pt idx="211">
                  <c:v>-0.17500000000000804</c:v>
                </c:pt>
                <c:pt idx="212">
                  <c:v>-0.22500000000000808</c:v>
                </c:pt>
                <c:pt idx="213">
                  <c:v>-0.27500000000000813</c:v>
                </c:pt>
                <c:pt idx="214">
                  <c:v>-0.32500000000000817</c:v>
                </c:pt>
                <c:pt idx="215">
                  <c:v>-0.37500000000000822</c:v>
                </c:pt>
                <c:pt idx="216">
                  <c:v>-0.42500000000000826</c:v>
                </c:pt>
                <c:pt idx="217">
                  <c:v>-0.4750000000000083</c:v>
                </c:pt>
                <c:pt idx="218">
                  <c:v>-0.52500000000000835</c:v>
                </c:pt>
                <c:pt idx="219">
                  <c:v>-0.57500000000000839</c:v>
                </c:pt>
                <c:pt idx="220">
                  <c:v>-0.62500000000000833</c:v>
                </c:pt>
                <c:pt idx="221">
                  <c:v>-0.67500000000000837</c:v>
                </c:pt>
                <c:pt idx="222">
                  <c:v>-0.72500000000000842</c:v>
                </c:pt>
                <c:pt idx="223">
                  <c:v>-0.77500000000000846</c:v>
                </c:pt>
                <c:pt idx="224">
                  <c:v>-0.8250000000000085</c:v>
                </c:pt>
                <c:pt idx="225">
                  <c:v>-0.87500000000000855</c:v>
                </c:pt>
                <c:pt idx="226">
                  <c:v>-0.92500000000000859</c:v>
                </c:pt>
                <c:pt idx="227">
                  <c:v>-0.97500000000000864</c:v>
                </c:pt>
                <c:pt idx="228">
                  <c:v>-1.0250000000000088</c:v>
                </c:pt>
                <c:pt idx="229">
                  <c:v>-1.0750000000000086</c:v>
                </c:pt>
                <c:pt idx="230">
                  <c:v>-1.1250000000000089</c:v>
                </c:pt>
                <c:pt idx="231">
                  <c:v>-1.1750000000000087</c:v>
                </c:pt>
                <c:pt idx="232">
                  <c:v>-1.225000000000009</c:v>
                </c:pt>
                <c:pt idx="233">
                  <c:v>-1.2750000000000088</c:v>
                </c:pt>
                <c:pt idx="234">
                  <c:v>-1.3250000000000091</c:v>
                </c:pt>
                <c:pt idx="235">
                  <c:v>-1.3750000000000089</c:v>
                </c:pt>
                <c:pt idx="236">
                  <c:v>-1.4250000000000091</c:v>
                </c:pt>
                <c:pt idx="237">
                  <c:v>-1.475000000000009</c:v>
                </c:pt>
                <c:pt idx="238">
                  <c:v>-1.5250000000000092</c:v>
                </c:pt>
                <c:pt idx="239">
                  <c:v>-1.5750000000000091</c:v>
                </c:pt>
                <c:pt idx="240">
                  <c:v>-1.6250000000000093</c:v>
                </c:pt>
                <c:pt idx="241">
                  <c:v>-1.6750000000000091</c:v>
                </c:pt>
                <c:pt idx="242">
                  <c:v>-1.725000000000009</c:v>
                </c:pt>
                <c:pt idx="243">
                  <c:v>-1.7750000000000088</c:v>
                </c:pt>
                <c:pt idx="244">
                  <c:v>-1.8250000000000086</c:v>
                </c:pt>
                <c:pt idx="245">
                  <c:v>-1.8750000000000084</c:v>
                </c:pt>
                <c:pt idx="246">
                  <c:v>-1.9250000000000083</c:v>
                </c:pt>
                <c:pt idx="247">
                  <c:v>-1.9750000000000081</c:v>
                </c:pt>
                <c:pt idx="248">
                  <c:v>-2.0250000000000079</c:v>
                </c:pt>
                <c:pt idx="249">
                  <c:v>-2.0750000000000077</c:v>
                </c:pt>
                <c:pt idx="250">
                  <c:v>-2.1250000000000075</c:v>
                </c:pt>
                <c:pt idx="251">
                  <c:v>-2.1750000000000074</c:v>
                </c:pt>
                <c:pt idx="252">
                  <c:v>-2.2250000000000072</c:v>
                </c:pt>
                <c:pt idx="253">
                  <c:v>-2.275000000000007</c:v>
                </c:pt>
                <c:pt idx="254">
                  <c:v>-2.3250000000000068</c:v>
                </c:pt>
                <c:pt idx="255">
                  <c:v>-2.3750000000000067</c:v>
                </c:pt>
                <c:pt idx="256">
                  <c:v>-2.4250000000000065</c:v>
                </c:pt>
                <c:pt idx="257">
                  <c:v>-2.4750000000000063</c:v>
                </c:pt>
                <c:pt idx="258">
                  <c:v>-2.5250000000000061</c:v>
                </c:pt>
                <c:pt idx="259">
                  <c:v>-2.575000000000006</c:v>
                </c:pt>
                <c:pt idx="260">
                  <c:v>-2.6250000000000058</c:v>
                </c:pt>
                <c:pt idx="261">
                  <c:v>-2.6750000000000056</c:v>
                </c:pt>
                <c:pt idx="262">
                  <c:v>-2.7250000000000054</c:v>
                </c:pt>
                <c:pt idx="263">
                  <c:v>-2.7750000000000052</c:v>
                </c:pt>
                <c:pt idx="264">
                  <c:v>-2.8250000000000051</c:v>
                </c:pt>
                <c:pt idx="265">
                  <c:v>-2.8750000000000049</c:v>
                </c:pt>
                <c:pt idx="266">
                  <c:v>-2.9250000000000047</c:v>
                </c:pt>
                <c:pt idx="267">
                  <c:v>-2.9750000000000045</c:v>
                </c:pt>
                <c:pt idx="268">
                  <c:v>-3.0250000000000044</c:v>
                </c:pt>
                <c:pt idx="269">
                  <c:v>-3.0750000000000042</c:v>
                </c:pt>
                <c:pt idx="270">
                  <c:v>-3.125000000000004</c:v>
                </c:pt>
                <c:pt idx="271">
                  <c:v>-3.1750000000000038</c:v>
                </c:pt>
                <c:pt idx="272">
                  <c:v>-3.2250000000000036</c:v>
                </c:pt>
                <c:pt idx="273">
                  <c:v>-3.2750000000000035</c:v>
                </c:pt>
                <c:pt idx="274">
                  <c:v>-3.3250000000000033</c:v>
                </c:pt>
                <c:pt idx="275">
                  <c:v>-3.3750000000000031</c:v>
                </c:pt>
                <c:pt idx="276">
                  <c:v>-3.4250000000000029</c:v>
                </c:pt>
                <c:pt idx="277">
                  <c:v>-3.4750000000000028</c:v>
                </c:pt>
                <c:pt idx="278">
                  <c:v>-3.5250000000000026</c:v>
                </c:pt>
                <c:pt idx="279">
                  <c:v>-3.5750000000000024</c:v>
                </c:pt>
                <c:pt idx="280">
                  <c:v>-3.6250000000000022</c:v>
                </c:pt>
                <c:pt idx="281">
                  <c:v>-3.675000000000002</c:v>
                </c:pt>
                <c:pt idx="282">
                  <c:v>-3.7250000000000019</c:v>
                </c:pt>
                <c:pt idx="283">
                  <c:v>-3.7750000000000017</c:v>
                </c:pt>
                <c:pt idx="284">
                  <c:v>-3.8250000000000015</c:v>
                </c:pt>
                <c:pt idx="285">
                  <c:v>-3.8750000000000013</c:v>
                </c:pt>
                <c:pt idx="286">
                  <c:v>-3.9250000000000012</c:v>
                </c:pt>
                <c:pt idx="287">
                  <c:v>-3.975000000000001</c:v>
                </c:pt>
                <c:pt idx="288">
                  <c:v>-4.0250000000000004</c:v>
                </c:pt>
                <c:pt idx="289">
                  <c:v>-4.0750000000000002</c:v>
                </c:pt>
                <c:pt idx="290">
                  <c:v>-4.125</c:v>
                </c:pt>
                <c:pt idx="291">
                  <c:v>-4.1749999999999998</c:v>
                </c:pt>
                <c:pt idx="292">
                  <c:v>-4.2249999999999996</c:v>
                </c:pt>
                <c:pt idx="293">
                  <c:v>-4.2749999999999995</c:v>
                </c:pt>
                <c:pt idx="294">
                  <c:v>-4.3249999999999993</c:v>
                </c:pt>
                <c:pt idx="295">
                  <c:v>-4.3749999999999991</c:v>
                </c:pt>
                <c:pt idx="296">
                  <c:v>-4.4249999999999989</c:v>
                </c:pt>
                <c:pt idx="297">
                  <c:v>-4.4749999999999988</c:v>
                </c:pt>
                <c:pt idx="298">
                  <c:v>-4.5249999999999986</c:v>
                </c:pt>
                <c:pt idx="299">
                  <c:v>-4.5749999999999984</c:v>
                </c:pt>
                <c:pt idx="300">
                  <c:v>-4.6249999999999982</c:v>
                </c:pt>
                <c:pt idx="301">
                  <c:v>-4.674999999999998</c:v>
                </c:pt>
                <c:pt idx="302">
                  <c:v>-4.7249999999999979</c:v>
                </c:pt>
                <c:pt idx="303">
                  <c:v>-4.7749999999999977</c:v>
                </c:pt>
                <c:pt idx="304">
                  <c:v>-4.8249999999999975</c:v>
                </c:pt>
                <c:pt idx="305">
                  <c:v>-4.8749999999999973</c:v>
                </c:pt>
                <c:pt idx="306">
                  <c:v>-4.9249999999999972</c:v>
                </c:pt>
                <c:pt idx="307">
                  <c:v>-4.974999999999997</c:v>
                </c:pt>
                <c:pt idx="308">
                  <c:v>-5.0249999999999968</c:v>
                </c:pt>
                <c:pt idx="309">
                  <c:v>-5.0749999999999966</c:v>
                </c:pt>
                <c:pt idx="310">
                  <c:v>-5.1249999999999964</c:v>
                </c:pt>
                <c:pt idx="311">
                  <c:v>-5.1749999999999963</c:v>
                </c:pt>
                <c:pt idx="312">
                  <c:v>-5.2249999999999961</c:v>
                </c:pt>
                <c:pt idx="313">
                  <c:v>-5.2749999999999959</c:v>
                </c:pt>
                <c:pt idx="314">
                  <c:v>-5.3249999999999957</c:v>
                </c:pt>
                <c:pt idx="315">
                  <c:v>-5.3749999999999956</c:v>
                </c:pt>
                <c:pt idx="316">
                  <c:v>-5.4249999999999954</c:v>
                </c:pt>
                <c:pt idx="317">
                  <c:v>-5.4749999999999952</c:v>
                </c:pt>
                <c:pt idx="318">
                  <c:v>-5.524999999999995</c:v>
                </c:pt>
                <c:pt idx="319">
                  <c:v>-5.5749999999999948</c:v>
                </c:pt>
                <c:pt idx="320">
                  <c:v>-5.6249999999999947</c:v>
                </c:pt>
                <c:pt idx="321">
                  <c:v>-5.6749999999999945</c:v>
                </c:pt>
                <c:pt idx="322">
                  <c:v>-5.7249999999999943</c:v>
                </c:pt>
                <c:pt idx="323">
                  <c:v>-5.7749999999999941</c:v>
                </c:pt>
                <c:pt idx="324">
                  <c:v>-5.824999999999994</c:v>
                </c:pt>
                <c:pt idx="325">
                  <c:v>-5.8749999999999938</c:v>
                </c:pt>
                <c:pt idx="326">
                  <c:v>-5.9249999999999936</c:v>
                </c:pt>
                <c:pt idx="327">
                  <c:v>-5.9749999999999934</c:v>
                </c:pt>
                <c:pt idx="328">
                  <c:v>-6.0249999999999932</c:v>
                </c:pt>
                <c:pt idx="329">
                  <c:v>-6.0749999999999931</c:v>
                </c:pt>
                <c:pt idx="330">
                  <c:v>-6.1249999999999929</c:v>
                </c:pt>
                <c:pt idx="331">
                  <c:v>-6.1749999999999927</c:v>
                </c:pt>
                <c:pt idx="332">
                  <c:v>-6.2249999999999925</c:v>
                </c:pt>
                <c:pt idx="333">
                  <c:v>-6.2749999999999924</c:v>
                </c:pt>
                <c:pt idx="334">
                  <c:v>-6.3249999999999922</c:v>
                </c:pt>
                <c:pt idx="335">
                  <c:v>-6.374999999999992</c:v>
                </c:pt>
                <c:pt idx="336">
                  <c:v>-6.4249999999999918</c:v>
                </c:pt>
                <c:pt idx="337">
                  <c:v>-6.4749999999999917</c:v>
                </c:pt>
                <c:pt idx="338">
                  <c:v>-6.5249999999999915</c:v>
                </c:pt>
                <c:pt idx="339">
                  <c:v>-6.5749999999999913</c:v>
                </c:pt>
                <c:pt idx="340">
                  <c:v>-6.6249999999999911</c:v>
                </c:pt>
                <c:pt idx="341">
                  <c:v>-6.6749999999999909</c:v>
                </c:pt>
                <c:pt idx="342">
                  <c:v>-6.7249999999999908</c:v>
                </c:pt>
                <c:pt idx="343">
                  <c:v>-6.7749999999999906</c:v>
                </c:pt>
                <c:pt idx="344">
                  <c:v>-6.8249999999999904</c:v>
                </c:pt>
                <c:pt idx="345">
                  <c:v>-6.8749999999999902</c:v>
                </c:pt>
                <c:pt idx="346">
                  <c:v>-6.9249999999999901</c:v>
                </c:pt>
                <c:pt idx="347">
                  <c:v>-6.9749999999999899</c:v>
                </c:pt>
                <c:pt idx="348">
                  <c:v>-7.0249999999999897</c:v>
                </c:pt>
                <c:pt idx="349">
                  <c:v>-7.0749999999999895</c:v>
                </c:pt>
                <c:pt idx="350">
                  <c:v>-7.1249999999999893</c:v>
                </c:pt>
                <c:pt idx="351">
                  <c:v>-7.1749999999999892</c:v>
                </c:pt>
                <c:pt idx="352">
                  <c:v>-7.224999999999989</c:v>
                </c:pt>
                <c:pt idx="353">
                  <c:v>-7.2749999999999888</c:v>
                </c:pt>
                <c:pt idx="354">
                  <c:v>-7.3249999999999886</c:v>
                </c:pt>
                <c:pt idx="355">
                  <c:v>-7.3749999999999885</c:v>
                </c:pt>
                <c:pt idx="356">
                  <c:v>-7.4249999999999883</c:v>
                </c:pt>
                <c:pt idx="357">
                  <c:v>-7.4749999999999881</c:v>
                </c:pt>
                <c:pt idx="358">
                  <c:v>-7.5249999999999879</c:v>
                </c:pt>
                <c:pt idx="359">
                  <c:v>-7.5749999999999877</c:v>
                </c:pt>
                <c:pt idx="360">
                  <c:v>-7.6249999999999876</c:v>
                </c:pt>
                <c:pt idx="361">
                  <c:v>-7.6749999999999883</c:v>
                </c:pt>
                <c:pt idx="362">
                  <c:v>-7.724999999999989</c:v>
                </c:pt>
                <c:pt idx="363">
                  <c:v>-7.7749999999999897</c:v>
                </c:pt>
                <c:pt idx="364">
                  <c:v>-7.8249999999999904</c:v>
                </c:pt>
                <c:pt idx="365">
                  <c:v>-7.8749999999999911</c:v>
                </c:pt>
                <c:pt idx="366">
                  <c:v>-7.9249999999999918</c:v>
                </c:pt>
                <c:pt idx="367">
                  <c:v>-7.9749999999999925</c:v>
                </c:pt>
                <c:pt idx="368">
                  <c:v>-8.0249999999999932</c:v>
                </c:pt>
                <c:pt idx="369">
                  <c:v>-8.074999999999994</c:v>
                </c:pt>
                <c:pt idx="370">
                  <c:v>-8.1249999999999947</c:v>
                </c:pt>
                <c:pt idx="371">
                  <c:v>-8.1749999999999954</c:v>
                </c:pt>
                <c:pt idx="372">
                  <c:v>-8.2249999999999961</c:v>
                </c:pt>
                <c:pt idx="373">
                  <c:v>-8.2749999999999968</c:v>
                </c:pt>
                <c:pt idx="374">
                  <c:v>-8.3249999999999975</c:v>
                </c:pt>
                <c:pt idx="375">
                  <c:v>-8.3749999999999982</c:v>
                </c:pt>
                <c:pt idx="376">
                  <c:v>-8.4249999999999989</c:v>
                </c:pt>
                <c:pt idx="377">
                  <c:v>-8.4749999999999996</c:v>
                </c:pt>
                <c:pt idx="378">
                  <c:v>-8.5250000000000004</c:v>
                </c:pt>
                <c:pt idx="379">
                  <c:v>-8.5750000000000011</c:v>
                </c:pt>
                <c:pt idx="380">
                  <c:v>-8.6250000000000018</c:v>
                </c:pt>
                <c:pt idx="381">
                  <c:v>-8.6750000000000025</c:v>
                </c:pt>
                <c:pt idx="382">
                  <c:v>-8.7250000000000032</c:v>
                </c:pt>
                <c:pt idx="383">
                  <c:v>-8.7750000000000039</c:v>
                </c:pt>
                <c:pt idx="384">
                  <c:v>-8.8250000000000046</c:v>
                </c:pt>
                <c:pt idx="385">
                  <c:v>-8.8750000000000053</c:v>
                </c:pt>
                <c:pt idx="386">
                  <c:v>-8.925000000000006</c:v>
                </c:pt>
                <c:pt idx="387">
                  <c:v>-8.9750000000000068</c:v>
                </c:pt>
                <c:pt idx="388">
                  <c:v>-9.0250000000000075</c:v>
                </c:pt>
                <c:pt idx="389">
                  <c:v>-9.0750000000000082</c:v>
                </c:pt>
                <c:pt idx="390">
                  <c:v>-9.1250000000000089</c:v>
                </c:pt>
                <c:pt idx="391">
                  <c:v>-9.1750000000000096</c:v>
                </c:pt>
                <c:pt idx="392">
                  <c:v>-9.2250000000000103</c:v>
                </c:pt>
                <c:pt idx="393">
                  <c:v>-9.275000000000011</c:v>
                </c:pt>
                <c:pt idx="394">
                  <c:v>-9.3250000000000117</c:v>
                </c:pt>
                <c:pt idx="395">
                  <c:v>-9.3750000000000124</c:v>
                </c:pt>
                <c:pt idx="396">
                  <c:v>-9.4250000000000131</c:v>
                </c:pt>
                <c:pt idx="397">
                  <c:v>-9.4750000000000139</c:v>
                </c:pt>
                <c:pt idx="398">
                  <c:v>-9.5250000000000146</c:v>
                </c:pt>
                <c:pt idx="399">
                  <c:v>-9.5750000000000153</c:v>
                </c:pt>
              </c:numCache>
            </c:numRef>
          </c:xVal>
          <c:yVal>
            <c:numRef>
              <c:f>'Step 4mm'!$J$2:$J$401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4-CD70-44FB-831D-8824CB52D83B}"/>
            </c:ext>
          </c:extLst>
        </c:ser>
        <c:ser>
          <c:idx val="11"/>
          <c:order val="5"/>
          <c:marker>
            <c:symbol val="none"/>
          </c:marker>
          <c:xVal>
            <c:numRef>
              <c:f>'Step 4mm'!$K$2:$K$401</c:f>
              <c:numCache>
                <c:formatCode>General</c:formatCode>
                <c:ptCount val="400"/>
                <c:pt idx="0">
                  <c:v>10.775</c:v>
                </c:pt>
                <c:pt idx="1">
                  <c:v>10.725</c:v>
                </c:pt>
                <c:pt idx="2">
                  <c:v>10.674999999999999</c:v>
                </c:pt>
                <c:pt idx="3">
                  <c:v>10.624999999999998</c:v>
                </c:pt>
                <c:pt idx="4">
                  <c:v>10.574999999999998</c:v>
                </c:pt>
                <c:pt idx="5">
                  <c:v>10.524999999999997</c:v>
                </c:pt>
                <c:pt idx="6">
                  <c:v>10.474999999999996</c:v>
                </c:pt>
                <c:pt idx="7">
                  <c:v>10.424999999999995</c:v>
                </c:pt>
                <c:pt idx="8">
                  <c:v>10.374999999999995</c:v>
                </c:pt>
                <c:pt idx="9">
                  <c:v>10.324999999999994</c:v>
                </c:pt>
                <c:pt idx="10">
                  <c:v>10.274999999999993</c:v>
                </c:pt>
                <c:pt idx="11">
                  <c:v>10.224999999999993</c:v>
                </c:pt>
                <c:pt idx="12">
                  <c:v>10.174999999999992</c:v>
                </c:pt>
                <c:pt idx="13">
                  <c:v>10.124999999999991</c:v>
                </c:pt>
                <c:pt idx="14">
                  <c:v>10.07499999999999</c:v>
                </c:pt>
                <c:pt idx="15">
                  <c:v>10.02499999999999</c:v>
                </c:pt>
                <c:pt idx="16">
                  <c:v>9.974999999999989</c:v>
                </c:pt>
                <c:pt idx="17">
                  <c:v>9.9249999999999883</c:v>
                </c:pt>
                <c:pt idx="18">
                  <c:v>9.8749999999999876</c:v>
                </c:pt>
                <c:pt idx="19">
                  <c:v>9.8249999999999869</c:v>
                </c:pt>
                <c:pt idx="20">
                  <c:v>9.7749999999999861</c:v>
                </c:pt>
                <c:pt idx="21">
                  <c:v>9.7249999999999854</c:v>
                </c:pt>
                <c:pt idx="22">
                  <c:v>9.6749999999999847</c:v>
                </c:pt>
                <c:pt idx="23">
                  <c:v>9.624999999999984</c:v>
                </c:pt>
                <c:pt idx="24">
                  <c:v>9.5749999999999833</c:v>
                </c:pt>
                <c:pt idx="25">
                  <c:v>9.5249999999999826</c:v>
                </c:pt>
                <c:pt idx="26">
                  <c:v>9.4749999999999819</c:v>
                </c:pt>
                <c:pt idx="27">
                  <c:v>9.4249999999999812</c:v>
                </c:pt>
                <c:pt idx="28">
                  <c:v>9.3749999999999805</c:v>
                </c:pt>
                <c:pt idx="29">
                  <c:v>9.3249999999999797</c:v>
                </c:pt>
                <c:pt idx="30">
                  <c:v>9.274999999999979</c:v>
                </c:pt>
                <c:pt idx="31">
                  <c:v>9.2249999999999783</c:v>
                </c:pt>
                <c:pt idx="32">
                  <c:v>9.1749999999999776</c:v>
                </c:pt>
                <c:pt idx="33">
                  <c:v>9.1249999999999769</c:v>
                </c:pt>
                <c:pt idx="34">
                  <c:v>9.0749999999999762</c:v>
                </c:pt>
                <c:pt idx="35">
                  <c:v>9.0249999999999755</c:v>
                </c:pt>
                <c:pt idx="36">
                  <c:v>8.9749999999999748</c:v>
                </c:pt>
                <c:pt idx="37">
                  <c:v>8.9249999999999741</c:v>
                </c:pt>
                <c:pt idx="38">
                  <c:v>8.8749999999999734</c:v>
                </c:pt>
                <c:pt idx="39">
                  <c:v>8.8249999999999726</c:v>
                </c:pt>
                <c:pt idx="40">
                  <c:v>8.7749999999999719</c:v>
                </c:pt>
                <c:pt idx="41">
                  <c:v>8.724999999999973</c:v>
                </c:pt>
                <c:pt idx="42">
                  <c:v>8.6749999999999723</c:v>
                </c:pt>
                <c:pt idx="43">
                  <c:v>8.6249999999999734</c:v>
                </c:pt>
                <c:pt idx="44">
                  <c:v>8.5749999999999726</c:v>
                </c:pt>
                <c:pt idx="45">
                  <c:v>8.5249999999999737</c:v>
                </c:pt>
                <c:pt idx="46">
                  <c:v>8.474999999999973</c:v>
                </c:pt>
                <c:pt idx="47">
                  <c:v>8.4249999999999741</c:v>
                </c:pt>
                <c:pt idx="48">
                  <c:v>8.3749999999999734</c:v>
                </c:pt>
                <c:pt idx="49">
                  <c:v>8.3249999999999744</c:v>
                </c:pt>
                <c:pt idx="50">
                  <c:v>8.2749999999999737</c:v>
                </c:pt>
                <c:pt idx="51">
                  <c:v>8.2249999999999748</c:v>
                </c:pt>
                <c:pt idx="52">
                  <c:v>8.1749999999999741</c:v>
                </c:pt>
                <c:pt idx="53">
                  <c:v>8.1249999999999751</c:v>
                </c:pt>
                <c:pt idx="54">
                  <c:v>8.0749999999999744</c:v>
                </c:pt>
                <c:pt idx="55">
                  <c:v>8.0249999999999755</c:v>
                </c:pt>
                <c:pt idx="56">
                  <c:v>7.9749999999999748</c:v>
                </c:pt>
                <c:pt idx="57">
                  <c:v>7.924999999999975</c:v>
                </c:pt>
                <c:pt idx="58">
                  <c:v>7.8749999999999751</c:v>
                </c:pt>
                <c:pt idx="59">
                  <c:v>7.8249999999999753</c:v>
                </c:pt>
                <c:pt idx="60">
                  <c:v>7.7749999999999755</c:v>
                </c:pt>
                <c:pt idx="61">
                  <c:v>7.7249999999999757</c:v>
                </c:pt>
                <c:pt idx="62">
                  <c:v>7.6749999999999758</c:v>
                </c:pt>
                <c:pt idx="63">
                  <c:v>7.624999999999976</c:v>
                </c:pt>
                <c:pt idx="64">
                  <c:v>7.5749999999999762</c:v>
                </c:pt>
                <c:pt idx="65">
                  <c:v>7.5249999999999764</c:v>
                </c:pt>
                <c:pt idx="66">
                  <c:v>7.4749999999999766</c:v>
                </c:pt>
                <c:pt idx="67">
                  <c:v>7.4249999999999767</c:v>
                </c:pt>
                <c:pt idx="68">
                  <c:v>7.3749999999999769</c:v>
                </c:pt>
                <c:pt idx="69">
                  <c:v>7.3249999999999771</c:v>
                </c:pt>
                <c:pt idx="70">
                  <c:v>7.2749999999999773</c:v>
                </c:pt>
                <c:pt idx="71">
                  <c:v>7.2249999999999774</c:v>
                </c:pt>
                <c:pt idx="72">
                  <c:v>7.1749999999999776</c:v>
                </c:pt>
                <c:pt idx="73">
                  <c:v>7.1249999999999778</c:v>
                </c:pt>
                <c:pt idx="74">
                  <c:v>7.074999999999978</c:v>
                </c:pt>
                <c:pt idx="75">
                  <c:v>7.0249999999999782</c:v>
                </c:pt>
                <c:pt idx="76">
                  <c:v>6.9749999999999783</c:v>
                </c:pt>
                <c:pt idx="77">
                  <c:v>6.9249999999999785</c:v>
                </c:pt>
                <c:pt idx="78">
                  <c:v>6.8749999999999787</c:v>
                </c:pt>
                <c:pt idx="79">
                  <c:v>6.8249999999999789</c:v>
                </c:pt>
                <c:pt idx="80">
                  <c:v>6.774999999999979</c:v>
                </c:pt>
                <c:pt idx="81">
                  <c:v>6.7249999999999792</c:v>
                </c:pt>
                <c:pt idx="82">
                  <c:v>6.6749999999999794</c:v>
                </c:pt>
                <c:pt idx="83">
                  <c:v>6.6249999999999796</c:v>
                </c:pt>
                <c:pt idx="84">
                  <c:v>6.5749999999999797</c:v>
                </c:pt>
                <c:pt idx="85">
                  <c:v>6.5249999999999799</c:v>
                </c:pt>
                <c:pt idx="86">
                  <c:v>6.4749999999999801</c:v>
                </c:pt>
                <c:pt idx="87">
                  <c:v>6.4249999999999803</c:v>
                </c:pt>
                <c:pt idx="88">
                  <c:v>6.3749999999999805</c:v>
                </c:pt>
                <c:pt idx="89">
                  <c:v>6.3249999999999806</c:v>
                </c:pt>
                <c:pt idx="90">
                  <c:v>6.2749999999999808</c:v>
                </c:pt>
                <c:pt idx="91">
                  <c:v>6.224999999999981</c:v>
                </c:pt>
                <c:pt idx="92">
                  <c:v>6.1749999999999812</c:v>
                </c:pt>
                <c:pt idx="93">
                  <c:v>6.1249999999999813</c:v>
                </c:pt>
                <c:pt idx="94">
                  <c:v>6.0749999999999815</c:v>
                </c:pt>
                <c:pt idx="95">
                  <c:v>6.0249999999999817</c:v>
                </c:pt>
                <c:pt idx="96">
                  <c:v>5.9749999999999819</c:v>
                </c:pt>
                <c:pt idx="97">
                  <c:v>5.9249999999999821</c:v>
                </c:pt>
                <c:pt idx="98">
                  <c:v>5.8749999999999822</c:v>
                </c:pt>
                <c:pt idx="99">
                  <c:v>5.8249999999999824</c:v>
                </c:pt>
                <c:pt idx="100">
                  <c:v>5.7749999999999826</c:v>
                </c:pt>
                <c:pt idx="101">
                  <c:v>5.7249999999999828</c:v>
                </c:pt>
                <c:pt idx="102">
                  <c:v>5.6749999999999829</c:v>
                </c:pt>
                <c:pt idx="103">
                  <c:v>5.6249999999999831</c:v>
                </c:pt>
                <c:pt idx="104">
                  <c:v>5.5749999999999833</c:v>
                </c:pt>
                <c:pt idx="105">
                  <c:v>5.5249999999999835</c:v>
                </c:pt>
                <c:pt idx="106">
                  <c:v>5.4749999999999837</c:v>
                </c:pt>
                <c:pt idx="107">
                  <c:v>5.4249999999999838</c:v>
                </c:pt>
                <c:pt idx="108">
                  <c:v>5.374999999999984</c:v>
                </c:pt>
                <c:pt idx="109">
                  <c:v>5.3249999999999842</c:v>
                </c:pt>
                <c:pt idx="110">
                  <c:v>5.2749999999999844</c:v>
                </c:pt>
                <c:pt idx="111">
                  <c:v>5.2249999999999845</c:v>
                </c:pt>
                <c:pt idx="112">
                  <c:v>5.1749999999999847</c:v>
                </c:pt>
                <c:pt idx="113">
                  <c:v>5.1249999999999849</c:v>
                </c:pt>
                <c:pt idx="114">
                  <c:v>5.0749999999999851</c:v>
                </c:pt>
                <c:pt idx="115">
                  <c:v>5.0249999999999853</c:v>
                </c:pt>
                <c:pt idx="116">
                  <c:v>4.9749999999999854</c:v>
                </c:pt>
                <c:pt idx="117">
                  <c:v>4.9249999999999856</c:v>
                </c:pt>
                <c:pt idx="118">
                  <c:v>4.8749999999999858</c:v>
                </c:pt>
                <c:pt idx="119">
                  <c:v>4.824999999999986</c:v>
                </c:pt>
                <c:pt idx="120">
                  <c:v>4.7749999999999861</c:v>
                </c:pt>
                <c:pt idx="121">
                  <c:v>4.7249999999999863</c:v>
                </c:pt>
                <c:pt idx="122">
                  <c:v>4.6749999999999865</c:v>
                </c:pt>
                <c:pt idx="123">
                  <c:v>4.6249999999999867</c:v>
                </c:pt>
                <c:pt idx="124">
                  <c:v>4.5749999999999869</c:v>
                </c:pt>
                <c:pt idx="125">
                  <c:v>4.524999999999987</c:v>
                </c:pt>
                <c:pt idx="126">
                  <c:v>4.4749999999999872</c:v>
                </c:pt>
                <c:pt idx="127">
                  <c:v>4.4249999999999874</c:v>
                </c:pt>
                <c:pt idx="128">
                  <c:v>4.3749999999999876</c:v>
                </c:pt>
                <c:pt idx="129">
                  <c:v>4.3249999999999877</c:v>
                </c:pt>
                <c:pt idx="130">
                  <c:v>4.2749999999999879</c:v>
                </c:pt>
                <c:pt idx="131">
                  <c:v>4.2249999999999881</c:v>
                </c:pt>
                <c:pt idx="132">
                  <c:v>4.1749999999999883</c:v>
                </c:pt>
                <c:pt idx="133">
                  <c:v>4.1249999999999885</c:v>
                </c:pt>
                <c:pt idx="134">
                  <c:v>4.0749999999999886</c:v>
                </c:pt>
                <c:pt idx="135">
                  <c:v>4.0249999999999888</c:v>
                </c:pt>
                <c:pt idx="136">
                  <c:v>3.974999999999989</c:v>
                </c:pt>
                <c:pt idx="137">
                  <c:v>3.9249999999999892</c:v>
                </c:pt>
                <c:pt idx="138">
                  <c:v>3.8749999999999893</c:v>
                </c:pt>
                <c:pt idx="139">
                  <c:v>3.8249999999999895</c:v>
                </c:pt>
                <c:pt idx="140">
                  <c:v>3.7749999999999897</c:v>
                </c:pt>
                <c:pt idx="141">
                  <c:v>3.7249999999999899</c:v>
                </c:pt>
                <c:pt idx="142">
                  <c:v>3.6749999999999901</c:v>
                </c:pt>
                <c:pt idx="143">
                  <c:v>3.6249999999999902</c:v>
                </c:pt>
                <c:pt idx="144">
                  <c:v>3.5749999999999904</c:v>
                </c:pt>
                <c:pt idx="145">
                  <c:v>3.5249999999999906</c:v>
                </c:pt>
                <c:pt idx="146">
                  <c:v>3.4749999999999908</c:v>
                </c:pt>
                <c:pt idx="147">
                  <c:v>3.4249999999999909</c:v>
                </c:pt>
                <c:pt idx="148">
                  <c:v>3.3749999999999911</c:v>
                </c:pt>
                <c:pt idx="149">
                  <c:v>3.3249999999999913</c:v>
                </c:pt>
                <c:pt idx="150">
                  <c:v>3.2749999999999915</c:v>
                </c:pt>
                <c:pt idx="151">
                  <c:v>3.2249999999999917</c:v>
                </c:pt>
                <c:pt idx="152">
                  <c:v>3.1749999999999918</c:v>
                </c:pt>
                <c:pt idx="153">
                  <c:v>3.124999999999992</c:v>
                </c:pt>
                <c:pt idx="154">
                  <c:v>3.0749999999999922</c:v>
                </c:pt>
                <c:pt idx="155">
                  <c:v>3.0249999999999924</c:v>
                </c:pt>
                <c:pt idx="156">
                  <c:v>2.9749999999999925</c:v>
                </c:pt>
                <c:pt idx="157">
                  <c:v>2.9249999999999927</c:v>
                </c:pt>
                <c:pt idx="158">
                  <c:v>2.8749999999999929</c:v>
                </c:pt>
                <c:pt idx="159">
                  <c:v>2.8249999999999931</c:v>
                </c:pt>
                <c:pt idx="160">
                  <c:v>2.7749999999999932</c:v>
                </c:pt>
                <c:pt idx="161">
                  <c:v>2.7249999999999934</c:v>
                </c:pt>
                <c:pt idx="162">
                  <c:v>2.6749999999999932</c:v>
                </c:pt>
                <c:pt idx="163">
                  <c:v>2.6249999999999929</c:v>
                </c:pt>
                <c:pt idx="164">
                  <c:v>2.5749999999999931</c:v>
                </c:pt>
                <c:pt idx="165">
                  <c:v>2.5249999999999932</c:v>
                </c:pt>
                <c:pt idx="166">
                  <c:v>2.474999999999993</c:v>
                </c:pt>
                <c:pt idx="167">
                  <c:v>2.4249999999999927</c:v>
                </c:pt>
                <c:pt idx="168">
                  <c:v>2.3749999999999929</c:v>
                </c:pt>
                <c:pt idx="169">
                  <c:v>2.3249999999999931</c:v>
                </c:pt>
                <c:pt idx="170">
                  <c:v>2.2749999999999928</c:v>
                </c:pt>
                <c:pt idx="171">
                  <c:v>2.2249999999999925</c:v>
                </c:pt>
                <c:pt idx="172">
                  <c:v>2.1749999999999927</c:v>
                </c:pt>
                <c:pt idx="173">
                  <c:v>2.1249999999999929</c:v>
                </c:pt>
                <c:pt idx="174">
                  <c:v>2.0749999999999926</c:v>
                </c:pt>
                <c:pt idx="175">
                  <c:v>2.0249999999999924</c:v>
                </c:pt>
                <c:pt idx="176">
                  <c:v>1.9749999999999925</c:v>
                </c:pt>
                <c:pt idx="177">
                  <c:v>1.9249999999999925</c:v>
                </c:pt>
                <c:pt idx="178">
                  <c:v>1.8749999999999925</c:v>
                </c:pt>
                <c:pt idx="179">
                  <c:v>1.8249999999999924</c:v>
                </c:pt>
                <c:pt idx="180">
                  <c:v>1.7749999999999924</c:v>
                </c:pt>
                <c:pt idx="181">
                  <c:v>1.7249999999999923</c:v>
                </c:pt>
                <c:pt idx="182">
                  <c:v>1.6749999999999923</c:v>
                </c:pt>
                <c:pt idx="183">
                  <c:v>1.6249999999999922</c:v>
                </c:pt>
                <c:pt idx="184">
                  <c:v>1.5749999999999922</c:v>
                </c:pt>
                <c:pt idx="185">
                  <c:v>1.5249999999999921</c:v>
                </c:pt>
                <c:pt idx="186">
                  <c:v>1.4749999999999921</c:v>
                </c:pt>
                <c:pt idx="187">
                  <c:v>1.4249999999999921</c:v>
                </c:pt>
                <c:pt idx="188">
                  <c:v>1.374999999999992</c:v>
                </c:pt>
                <c:pt idx="189">
                  <c:v>1.324999999999992</c:v>
                </c:pt>
                <c:pt idx="190">
                  <c:v>1.2749999999999919</c:v>
                </c:pt>
                <c:pt idx="191">
                  <c:v>1.2249999999999921</c:v>
                </c:pt>
                <c:pt idx="192">
                  <c:v>1.1749999999999921</c:v>
                </c:pt>
                <c:pt idx="193">
                  <c:v>1.124999999999992</c:v>
                </c:pt>
                <c:pt idx="194">
                  <c:v>1.074999999999992</c:v>
                </c:pt>
                <c:pt idx="195">
                  <c:v>1.0249999999999919</c:v>
                </c:pt>
                <c:pt idx="196">
                  <c:v>0.9749999999999921</c:v>
                </c:pt>
                <c:pt idx="197">
                  <c:v>0.92499999999999205</c:v>
                </c:pt>
                <c:pt idx="198">
                  <c:v>0.87499999999999201</c:v>
                </c:pt>
                <c:pt idx="199">
                  <c:v>0.82499999999999207</c:v>
                </c:pt>
                <c:pt idx="200">
                  <c:v>0.77499999999999203</c:v>
                </c:pt>
                <c:pt idx="201">
                  <c:v>0.72499999999999198</c:v>
                </c:pt>
                <c:pt idx="202">
                  <c:v>0.67499999999999205</c:v>
                </c:pt>
                <c:pt idx="203">
                  <c:v>0.62499999999999201</c:v>
                </c:pt>
                <c:pt idx="204">
                  <c:v>0.57499999999999196</c:v>
                </c:pt>
                <c:pt idx="205">
                  <c:v>0.52499999999999203</c:v>
                </c:pt>
                <c:pt idx="206">
                  <c:v>0.47499999999999204</c:v>
                </c:pt>
                <c:pt idx="207">
                  <c:v>0.42499999999999205</c:v>
                </c:pt>
                <c:pt idx="208">
                  <c:v>0.37499999999999206</c:v>
                </c:pt>
                <c:pt idx="209">
                  <c:v>0.32499999999999207</c:v>
                </c:pt>
                <c:pt idx="210">
                  <c:v>0.27499999999999203</c:v>
                </c:pt>
                <c:pt idx="211">
                  <c:v>0.22499999999999198</c:v>
                </c:pt>
                <c:pt idx="212">
                  <c:v>0.17499999999999194</c:v>
                </c:pt>
                <c:pt idx="213">
                  <c:v>0.1249999999999919</c:v>
                </c:pt>
                <c:pt idx="214">
                  <c:v>7.4999999999991851E-2</c:v>
                </c:pt>
                <c:pt idx="215">
                  <c:v>2.4999999999991807E-2</c:v>
                </c:pt>
                <c:pt idx="216">
                  <c:v>-2.5000000000008238E-2</c:v>
                </c:pt>
                <c:pt idx="217">
                  <c:v>-7.5000000000008282E-2</c:v>
                </c:pt>
                <c:pt idx="218">
                  <c:v>-0.12500000000000833</c:v>
                </c:pt>
                <c:pt idx="219">
                  <c:v>-0.17500000000000837</c:v>
                </c:pt>
                <c:pt idx="220">
                  <c:v>-0.2250000000000083</c:v>
                </c:pt>
                <c:pt idx="221">
                  <c:v>-0.27500000000000835</c:v>
                </c:pt>
                <c:pt idx="222">
                  <c:v>-0.32500000000000839</c:v>
                </c:pt>
                <c:pt idx="223">
                  <c:v>-0.37500000000000844</c:v>
                </c:pt>
                <c:pt idx="224">
                  <c:v>-0.42500000000000848</c:v>
                </c:pt>
                <c:pt idx="225">
                  <c:v>-0.47500000000000853</c:v>
                </c:pt>
                <c:pt idx="226">
                  <c:v>-0.52500000000000857</c:v>
                </c:pt>
                <c:pt idx="227">
                  <c:v>-0.57500000000000862</c:v>
                </c:pt>
                <c:pt idx="228">
                  <c:v>-0.62500000000000866</c:v>
                </c:pt>
                <c:pt idx="229">
                  <c:v>-0.6750000000000087</c:v>
                </c:pt>
                <c:pt idx="230">
                  <c:v>-0.72500000000000875</c:v>
                </c:pt>
                <c:pt idx="231">
                  <c:v>-0.77500000000000879</c:v>
                </c:pt>
                <c:pt idx="232">
                  <c:v>-0.82500000000000884</c:v>
                </c:pt>
                <c:pt idx="233">
                  <c:v>-0.87500000000000888</c:v>
                </c:pt>
                <c:pt idx="234">
                  <c:v>-0.92500000000000893</c:v>
                </c:pt>
                <c:pt idx="235">
                  <c:v>-0.97500000000000897</c:v>
                </c:pt>
                <c:pt idx="236">
                  <c:v>-1.025000000000009</c:v>
                </c:pt>
                <c:pt idx="237">
                  <c:v>-1.0750000000000091</c:v>
                </c:pt>
                <c:pt idx="238">
                  <c:v>-1.1250000000000091</c:v>
                </c:pt>
                <c:pt idx="239">
                  <c:v>-1.1750000000000091</c:v>
                </c:pt>
                <c:pt idx="240">
                  <c:v>-1.2250000000000092</c:v>
                </c:pt>
                <c:pt idx="241">
                  <c:v>-1.275000000000009</c:v>
                </c:pt>
                <c:pt idx="242">
                  <c:v>-1.3250000000000088</c:v>
                </c:pt>
                <c:pt idx="243">
                  <c:v>-1.3750000000000087</c:v>
                </c:pt>
                <c:pt idx="244">
                  <c:v>-1.4250000000000085</c:v>
                </c:pt>
                <c:pt idx="245">
                  <c:v>-1.4750000000000083</c:v>
                </c:pt>
                <c:pt idx="246">
                  <c:v>-1.5250000000000081</c:v>
                </c:pt>
                <c:pt idx="247">
                  <c:v>-1.5750000000000079</c:v>
                </c:pt>
                <c:pt idx="248">
                  <c:v>-1.6250000000000078</c:v>
                </c:pt>
                <c:pt idx="249">
                  <c:v>-1.6750000000000076</c:v>
                </c:pt>
                <c:pt idx="250">
                  <c:v>-1.7250000000000074</c:v>
                </c:pt>
                <c:pt idx="251">
                  <c:v>-1.7750000000000072</c:v>
                </c:pt>
                <c:pt idx="252">
                  <c:v>-1.8250000000000071</c:v>
                </c:pt>
                <c:pt idx="253">
                  <c:v>-1.8750000000000069</c:v>
                </c:pt>
                <c:pt idx="254">
                  <c:v>-1.9250000000000067</c:v>
                </c:pt>
                <c:pt idx="255">
                  <c:v>-1.9750000000000065</c:v>
                </c:pt>
                <c:pt idx="256">
                  <c:v>-2.0250000000000066</c:v>
                </c:pt>
                <c:pt idx="257">
                  <c:v>-2.0750000000000064</c:v>
                </c:pt>
                <c:pt idx="258">
                  <c:v>-2.1250000000000062</c:v>
                </c:pt>
                <c:pt idx="259">
                  <c:v>-2.175000000000006</c:v>
                </c:pt>
                <c:pt idx="260">
                  <c:v>-2.2250000000000059</c:v>
                </c:pt>
                <c:pt idx="261">
                  <c:v>-2.2750000000000057</c:v>
                </c:pt>
                <c:pt idx="262">
                  <c:v>-2.3250000000000055</c:v>
                </c:pt>
                <c:pt idx="263">
                  <c:v>-2.3750000000000053</c:v>
                </c:pt>
                <c:pt idx="264">
                  <c:v>-2.4250000000000052</c:v>
                </c:pt>
                <c:pt idx="265">
                  <c:v>-2.475000000000005</c:v>
                </c:pt>
                <c:pt idx="266">
                  <c:v>-2.5250000000000048</c:v>
                </c:pt>
                <c:pt idx="267">
                  <c:v>-2.5750000000000046</c:v>
                </c:pt>
                <c:pt idx="268">
                  <c:v>-2.6250000000000044</c:v>
                </c:pt>
                <c:pt idx="269">
                  <c:v>-2.6750000000000043</c:v>
                </c:pt>
                <c:pt idx="270">
                  <c:v>-2.7250000000000041</c:v>
                </c:pt>
                <c:pt idx="271">
                  <c:v>-2.7750000000000039</c:v>
                </c:pt>
                <c:pt idx="272">
                  <c:v>-2.8250000000000037</c:v>
                </c:pt>
                <c:pt idx="273">
                  <c:v>-2.8750000000000036</c:v>
                </c:pt>
                <c:pt idx="274">
                  <c:v>-2.9250000000000034</c:v>
                </c:pt>
                <c:pt idx="275">
                  <c:v>-2.9750000000000032</c:v>
                </c:pt>
                <c:pt idx="276">
                  <c:v>-3.025000000000003</c:v>
                </c:pt>
                <c:pt idx="277">
                  <c:v>-3.0750000000000028</c:v>
                </c:pt>
                <c:pt idx="278">
                  <c:v>-3.1250000000000027</c:v>
                </c:pt>
                <c:pt idx="279">
                  <c:v>-3.1750000000000025</c:v>
                </c:pt>
                <c:pt idx="280">
                  <c:v>-3.2250000000000023</c:v>
                </c:pt>
                <c:pt idx="281">
                  <c:v>-3.2750000000000021</c:v>
                </c:pt>
                <c:pt idx="282">
                  <c:v>-3.325000000000002</c:v>
                </c:pt>
                <c:pt idx="283">
                  <c:v>-3.3750000000000018</c:v>
                </c:pt>
                <c:pt idx="284">
                  <c:v>-3.4250000000000016</c:v>
                </c:pt>
                <c:pt idx="285">
                  <c:v>-3.4750000000000014</c:v>
                </c:pt>
                <c:pt idx="286">
                  <c:v>-3.5250000000000012</c:v>
                </c:pt>
                <c:pt idx="287">
                  <c:v>-3.5750000000000011</c:v>
                </c:pt>
                <c:pt idx="288">
                  <c:v>-3.6250000000000009</c:v>
                </c:pt>
                <c:pt idx="289">
                  <c:v>-3.6750000000000007</c:v>
                </c:pt>
                <c:pt idx="290">
                  <c:v>-3.7250000000000005</c:v>
                </c:pt>
                <c:pt idx="291">
                  <c:v>-3.7750000000000004</c:v>
                </c:pt>
                <c:pt idx="292">
                  <c:v>-3.8250000000000002</c:v>
                </c:pt>
                <c:pt idx="293">
                  <c:v>-3.875</c:v>
                </c:pt>
                <c:pt idx="294">
                  <c:v>-3.9249999999999998</c:v>
                </c:pt>
                <c:pt idx="295">
                  <c:v>-3.9749999999999996</c:v>
                </c:pt>
                <c:pt idx="296">
                  <c:v>-4.0249999999999995</c:v>
                </c:pt>
                <c:pt idx="297">
                  <c:v>-4.0749999999999993</c:v>
                </c:pt>
                <c:pt idx="298">
                  <c:v>-4.1249999999999991</c:v>
                </c:pt>
                <c:pt idx="299">
                  <c:v>-4.1749999999999989</c:v>
                </c:pt>
                <c:pt idx="300">
                  <c:v>-4.2249999999999988</c:v>
                </c:pt>
                <c:pt idx="301">
                  <c:v>-4.2749999999999986</c:v>
                </c:pt>
                <c:pt idx="302">
                  <c:v>-4.3249999999999984</c:v>
                </c:pt>
                <c:pt idx="303">
                  <c:v>-4.3749999999999982</c:v>
                </c:pt>
                <c:pt idx="304">
                  <c:v>-4.424999999999998</c:v>
                </c:pt>
                <c:pt idx="305">
                  <c:v>-4.4749999999999979</c:v>
                </c:pt>
                <c:pt idx="306">
                  <c:v>-4.5249999999999977</c:v>
                </c:pt>
                <c:pt idx="307">
                  <c:v>-4.5749999999999975</c:v>
                </c:pt>
                <c:pt idx="308">
                  <c:v>-4.6249999999999973</c:v>
                </c:pt>
                <c:pt idx="309">
                  <c:v>-4.6749999999999972</c:v>
                </c:pt>
                <c:pt idx="310">
                  <c:v>-4.724999999999997</c:v>
                </c:pt>
                <c:pt idx="311">
                  <c:v>-4.7749999999999968</c:v>
                </c:pt>
                <c:pt idx="312">
                  <c:v>-4.8249999999999966</c:v>
                </c:pt>
                <c:pt idx="313">
                  <c:v>-4.8749999999999964</c:v>
                </c:pt>
                <c:pt idx="314">
                  <c:v>-4.9249999999999963</c:v>
                </c:pt>
                <c:pt idx="315">
                  <c:v>-4.9749999999999961</c:v>
                </c:pt>
                <c:pt idx="316">
                  <c:v>-5.0249999999999959</c:v>
                </c:pt>
                <c:pt idx="317">
                  <c:v>-5.0749999999999957</c:v>
                </c:pt>
                <c:pt idx="318">
                  <c:v>-5.1249999999999956</c:v>
                </c:pt>
                <c:pt idx="319">
                  <c:v>-5.1749999999999954</c:v>
                </c:pt>
                <c:pt idx="320">
                  <c:v>-5.2249999999999952</c:v>
                </c:pt>
                <c:pt idx="321">
                  <c:v>-5.274999999999995</c:v>
                </c:pt>
                <c:pt idx="322">
                  <c:v>-5.3249999999999948</c:v>
                </c:pt>
                <c:pt idx="323">
                  <c:v>-5.3749999999999947</c:v>
                </c:pt>
                <c:pt idx="324">
                  <c:v>-5.4249999999999945</c:v>
                </c:pt>
                <c:pt idx="325">
                  <c:v>-5.4749999999999943</c:v>
                </c:pt>
                <c:pt idx="326">
                  <c:v>-5.5249999999999941</c:v>
                </c:pt>
                <c:pt idx="327">
                  <c:v>-5.574999999999994</c:v>
                </c:pt>
                <c:pt idx="328">
                  <c:v>-5.6249999999999938</c:v>
                </c:pt>
                <c:pt idx="329">
                  <c:v>-5.6749999999999936</c:v>
                </c:pt>
                <c:pt idx="330">
                  <c:v>-5.7249999999999934</c:v>
                </c:pt>
                <c:pt idx="331">
                  <c:v>-5.7749999999999932</c:v>
                </c:pt>
                <c:pt idx="332">
                  <c:v>-5.8249999999999931</c:v>
                </c:pt>
                <c:pt idx="333">
                  <c:v>-5.8749999999999929</c:v>
                </c:pt>
                <c:pt idx="334">
                  <c:v>-5.9249999999999927</c:v>
                </c:pt>
                <c:pt idx="335">
                  <c:v>-5.9749999999999925</c:v>
                </c:pt>
                <c:pt idx="336">
                  <c:v>-6.0249999999999924</c:v>
                </c:pt>
                <c:pt idx="337">
                  <c:v>-6.0749999999999922</c:v>
                </c:pt>
                <c:pt idx="338">
                  <c:v>-6.124999999999992</c:v>
                </c:pt>
                <c:pt idx="339">
                  <c:v>-6.1749999999999918</c:v>
                </c:pt>
                <c:pt idx="340">
                  <c:v>-6.2249999999999917</c:v>
                </c:pt>
                <c:pt idx="341">
                  <c:v>-6.2749999999999915</c:v>
                </c:pt>
                <c:pt idx="342">
                  <c:v>-6.3249999999999913</c:v>
                </c:pt>
                <c:pt idx="343">
                  <c:v>-6.3749999999999911</c:v>
                </c:pt>
                <c:pt idx="344">
                  <c:v>-6.4249999999999909</c:v>
                </c:pt>
                <c:pt idx="345">
                  <c:v>-6.4749999999999908</c:v>
                </c:pt>
                <c:pt idx="346">
                  <c:v>-6.5249999999999906</c:v>
                </c:pt>
                <c:pt idx="347">
                  <c:v>-6.5749999999999904</c:v>
                </c:pt>
                <c:pt idx="348">
                  <c:v>-6.6249999999999902</c:v>
                </c:pt>
                <c:pt idx="349">
                  <c:v>-6.6749999999999901</c:v>
                </c:pt>
                <c:pt idx="350">
                  <c:v>-6.7249999999999899</c:v>
                </c:pt>
                <c:pt idx="351">
                  <c:v>-6.7749999999999897</c:v>
                </c:pt>
                <c:pt idx="352">
                  <c:v>-6.8249999999999895</c:v>
                </c:pt>
                <c:pt idx="353">
                  <c:v>-6.8749999999999893</c:v>
                </c:pt>
                <c:pt idx="354">
                  <c:v>-6.9249999999999892</c:v>
                </c:pt>
                <c:pt idx="355">
                  <c:v>-6.974999999999989</c:v>
                </c:pt>
                <c:pt idx="356">
                  <c:v>-7.0249999999999888</c:v>
                </c:pt>
                <c:pt idx="357">
                  <c:v>-7.0749999999999886</c:v>
                </c:pt>
                <c:pt idx="358">
                  <c:v>-7.1249999999999885</c:v>
                </c:pt>
                <c:pt idx="359">
                  <c:v>-7.1749999999999883</c:v>
                </c:pt>
                <c:pt idx="360">
                  <c:v>-7.2249999999999881</c:v>
                </c:pt>
                <c:pt idx="361">
                  <c:v>-7.2749999999999888</c:v>
                </c:pt>
                <c:pt idx="362">
                  <c:v>-7.3249999999999895</c:v>
                </c:pt>
                <c:pt idx="363">
                  <c:v>-7.3749999999999902</c:v>
                </c:pt>
                <c:pt idx="364">
                  <c:v>-7.4249999999999909</c:v>
                </c:pt>
                <c:pt idx="365">
                  <c:v>-7.4749999999999917</c:v>
                </c:pt>
                <c:pt idx="366">
                  <c:v>-7.5249999999999924</c:v>
                </c:pt>
                <c:pt idx="367">
                  <c:v>-7.5749999999999931</c:v>
                </c:pt>
                <c:pt idx="368">
                  <c:v>-7.6249999999999938</c:v>
                </c:pt>
                <c:pt idx="369">
                  <c:v>-7.6749999999999945</c:v>
                </c:pt>
                <c:pt idx="370">
                  <c:v>-7.7249999999999952</c:v>
                </c:pt>
                <c:pt idx="371">
                  <c:v>-7.7749999999999959</c:v>
                </c:pt>
                <c:pt idx="372">
                  <c:v>-7.8249999999999966</c:v>
                </c:pt>
                <c:pt idx="373">
                  <c:v>-7.8749999999999973</c:v>
                </c:pt>
                <c:pt idx="374">
                  <c:v>-7.924999999999998</c:v>
                </c:pt>
                <c:pt idx="375">
                  <c:v>-7.9749999999999988</c:v>
                </c:pt>
                <c:pt idx="376">
                  <c:v>-8.0249999999999986</c:v>
                </c:pt>
                <c:pt idx="377">
                  <c:v>-8.0749999999999993</c:v>
                </c:pt>
                <c:pt idx="378">
                  <c:v>-8.125</c:v>
                </c:pt>
                <c:pt idx="379">
                  <c:v>-8.1750000000000007</c:v>
                </c:pt>
                <c:pt idx="380">
                  <c:v>-8.2250000000000014</c:v>
                </c:pt>
                <c:pt idx="381">
                  <c:v>-8.2750000000000021</c:v>
                </c:pt>
                <c:pt idx="382">
                  <c:v>-8.3250000000000028</c:v>
                </c:pt>
                <c:pt idx="383">
                  <c:v>-8.3750000000000036</c:v>
                </c:pt>
                <c:pt idx="384">
                  <c:v>-8.4250000000000043</c:v>
                </c:pt>
                <c:pt idx="385">
                  <c:v>-8.475000000000005</c:v>
                </c:pt>
                <c:pt idx="386">
                  <c:v>-8.5250000000000057</c:v>
                </c:pt>
                <c:pt idx="387">
                  <c:v>-8.5750000000000064</c:v>
                </c:pt>
                <c:pt idx="388">
                  <c:v>-8.6250000000000071</c:v>
                </c:pt>
                <c:pt idx="389">
                  <c:v>-8.6750000000000078</c:v>
                </c:pt>
                <c:pt idx="390">
                  <c:v>-8.7250000000000085</c:v>
                </c:pt>
                <c:pt idx="391">
                  <c:v>-8.7750000000000092</c:v>
                </c:pt>
                <c:pt idx="392">
                  <c:v>-8.8250000000000099</c:v>
                </c:pt>
                <c:pt idx="393">
                  <c:v>-8.8750000000000107</c:v>
                </c:pt>
                <c:pt idx="394">
                  <c:v>-8.9250000000000114</c:v>
                </c:pt>
                <c:pt idx="395">
                  <c:v>-8.9750000000000121</c:v>
                </c:pt>
                <c:pt idx="396">
                  <c:v>-9.0250000000000128</c:v>
                </c:pt>
                <c:pt idx="397">
                  <c:v>-9.0750000000000135</c:v>
                </c:pt>
                <c:pt idx="398">
                  <c:v>-9.1250000000000142</c:v>
                </c:pt>
                <c:pt idx="399">
                  <c:v>-9.1750000000000149</c:v>
                </c:pt>
              </c:numCache>
            </c:numRef>
          </c:xVal>
          <c:yVal>
            <c:numRef>
              <c:f>'Step 4mm'!$L$2:$L$401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5-CD70-44FB-831D-8824CB52D83B}"/>
            </c:ext>
          </c:extLst>
        </c:ser>
        <c:ser>
          <c:idx val="0"/>
          <c:order val="6"/>
          <c:spPr>
            <a:ln w="19050" cap="rnd">
              <a:solidFill>
                <a:schemeClr val="accent1"/>
              </a:solidFill>
              <a:round/>
            </a:ln>
            <a:effectLst/>
          </c:spPr>
          <c:marker>
            <c:symbol val="none"/>
          </c:marker>
          <c:xVal>
            <c:numRef>
              <c:f>'Step 4mm'!$A$2:$A$401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4mm'!$B$2:$B$401</c:f>
              <c:numCache>
                <c:formatCode>0.00E+00</c:formatCode>
                <c:ptCount val="400"/>
                <c:pt idx="0">
                  <c:v>1.6084654800000001E-9</c:v>
                </c:pt>
                <c:pt idx="1">
                  <c:v>1.5964555220000001E-9</c:v>
                </c:pt>
                <c:pt idx="2">
                  <c:v>1.9298261199999998E-9</c:v>
                </c:pt>
                <c:pt idx="3">
                  <c:v>1.5672383410000001E-9</c:v>
                </c:pt>
                <c:pt idx="4">
                  <c:v>1.9283146559999998E-9</c:v>
                </c:pt>
                <c:pt idx="5">
                  <c:v>1.7448566889999999E-9</c:v>
                </c:pt>
                <c:pt idx="6">
                  <c:v>2.024843979E-9</c:v>
                </c:pt>
                <c:pt idx="7">
                  <c:v>2.4133572680000002E-9</c:v>
                </c:pt>
                <c:pt idx="8">
                  <c:v>1.699184699E-9</c:v>
                </c:pt>
                <c:pt idx="9">
                  <c:v>1.71605648E-9</c:v>
                </c:pt>
                <c:pt idx="10">
                  <c:v>2.1211184839999998E-9</c:v>
                </c:pt>
                <c:pt idx="11">
                  <c:v>2.1523893459999999E-9</c:v>
                </c:pt>
                <c:pt idx="12">
                  <c:v>2.0516727820000001E-9</c:v>
                </c:pt>
                <c:pt idx="13">
                  <c:v>2.000901225E-9</c:v>
                </c:pt>
                <c:pt idx="14">
                  <c:v>1.9338989229999999E-9</c:v>
                </c:pt>
                <c:pt idx="15">
                  <c:v>2.248824118E-9</c:v>
                </c:pt>
                <c:pt idx="16">
                  <c:v>2.147990196E-9</c:v>
                </c:pt>
                <c:pt idx="17">
                  <c:v>1.9535080349999998E-9</c:v>
                </c:pt>
                <c:pt idx="18">
                  <c:v>1.4544927419999999E-9</c:v>
                </c:pt>
                <c:pt idx="19">
                  <c:v>2.001220755E-9</c:v>
                </c:pt>
                <c:pt idx="20">
                  <c:v>2.1479689929999999E-9</c:v>
                </c:pt>
                <c:pt idx="21">
                  <c:v>1.911616632E-9</c:v>
                </c:pt>
                <c:pt idx="22">
                  <c:v>2.0099973309999999E-9</c:v>
                </c:pt>
                <c:pt idx="23">
                  <c:v>2.133334955E-9</c:v>
                </c:pt>
                <c:pt idx="24">
                  <c:v>1.9013151630000002E-9</c:v>
                </c:pt>
                <c:pt idx="25">
                  <c:v>2.0810890810000001E-9</c:v>
                </c:pt>
                <c:pt idx="26">
                  <c:v>2.0182521200000001E-9</c:v>
                </c:pt>
                <c:pt idx="27">
                  <c:v>2.2330958189999999E-9</c:v>
                </c:pt>
                <c:pt idx="28">
                  <c:v>2.160938139E-9</c:v>
                </c:pt>
                <c:pt idx="29">
                  <c:v>2.2590377309999998E-9</c:v>
                </c:pt>
                <c:pt idx="30">
                  <c:v>2.3893268850000001E-9</c:v>
                </c:pt>
                <c:pt idx="31">
                  <c:v>2.1880937049999999E-9</c:v>
                </c:pt>
                <c:pt idx="32">
                  <c:v>2.4123015890000001E-9</c:v>
                </c:pt>
                <c:pt idx="33">
                  <c:v>2.5700302319999999E-9</c:v>
                </c:pt>
                <c:pt idx="34">
                  <c:v>2.4870258809999998E-9</c:v>
                </c:pt>
                <c:pt idx="35">
                  <c:v>2.545294163E-9</c:v>
                </c:pt>
                <c:pt idx="36">
                  <c:v>2.6219095010000001E-9</c:v>
                </c:pt>
                <c:pt idx="37">
                  <c:v>2.361259636E-9</c:v>
                </c:pt>
                <c:pt idx="38">
                  <c:v>2.351906333E-9</c:v>
                </c:pt>
                <c:pt idx="39">
                  <c:v>2.781925636E-9</c:v>
                </c:pt>
                <c:pt idx="40">
                  <c:v>2.8748317380000001E-9</c:v>
                </c:pt>
                <c:pt idx="41">
                  <c:v>2.6220928789999998E-9</c:v>
                </c:pt>
                <c:pt idx="42">
                  <c:v>2.6912780340000001E-9</c:v>
                </c:pt>
                <c:pt idx="43">
                  <c:v>2.8536694269999998E-9</c:v>
                </c:pt>
                <c:pt idx="44">
                  <c:v>2.6920421689999999E-9</c:v>
                </c:pt>
                <c:pt idx="45">
                  <c:v>3.2475628790000002E-9</c:v>
                </c:pt>
                <c:pt idx="46">
                  <c:v>3.2509436059999999E-9</c:v>
                </c:pt>
                <c:pt idx="47">
                  <c:v>3.1214076109999999E-9</c:v>
                </c:pt>
                <c:pt idx="48">
                  <c:v>3.24443513E-9</c:v>
                </c:pt>
                <c:pt idx="49">
                  <c:v>3.3664790960000001E-9</c:v>
                </c:pt>
                <c:pt idx="50">
                  <c:v>3.717396505E-9</c:v>
                </c:pt>
                <c:pt idx="51">
                  <c:v>3.8699981289999997E-9</c:v>
                </c:pt>
                <c:pt idx="52">
                  <c:v>3.4681223289999999E-9</c:v>
                </c:pt>
                <c:pt idx="53">
                  <c:v>3.9556458239999998E-9</c:v>
                </c:pt>
                <c:pt idx="54">
                  <c:v>4.1080459400000002E-9</c:v>
                </c:pt>
                <c:pt idx="55">
                  <c:v>3.6485273040000002E-9</c:v>
                </c:pt>
                <c:pt idx="56">
                  <c:v>4.2449731960000001E-9</c:v>
                </c:pt>
                <c:pt idx="57">
                  <c:v>3.9298253269999999E-9</c:v>
                </c:pt>
                <c:pt idx="58">
                  <c:v>4.0017762429999996E-9</c:v>
                </c:pt>
                <c:pt idx="59">
                  <c:v>4.1491759840000004E-9</c:v>
                </c:pt>
                <c:pt idx="60">
                  <c:v>4.0444095119999997E-9</c:v>
                </c:pt>
                <c:pt idx="61">
                  <c:v>3.8453647880000002E-9</c:v>
                </c:pt>
                <c:pt idx="62">
                  <c:v>3.2590304369999999E-9</c:v>
                </c:pt>
                <c:pt idx="63">
                  <c:v>4.2356571489999996E-9</c:v>
                </c:pt>
                <c:pt idx="64">
                  <c:v>4.870324273E-9</c:v>
                </c:pt>
                <c:pt idx="65">
                  <c:v>4.0146394240000002E-9</c:v>
                </c:pt>
                <c:pt idx="66">
                  <c:v>4.5494318160000001E-9</c:v>
                </c:pt>
                <c:pt idx="67">
                  <c:v>4.7799659229999996E-9</c:v>
                </c:pt>
                <c:pt idx="68">
                  <c:v>5.172211664E-9</c:v>
                </c:pt>
                <c:pt idx="69">
                  <c:v>5.2124367410000004E-9</c:v>
                </c:pt>
                <c:pt idx="70">
                  <c:v>5.3111599850000003E-9</c:v>
                </c:pt>
                <c:pt idx="71">
                  <c:v>5.5299720489999998E-9</c:v>
                </c:pt>
                <c:pt idx="72">
                  <c:v>5.2694998069999998E-9</c:v>
                </c:pt>
                <c:pt idx="73">
                  <c:v>4.8856606010000002E-9</c:v>
                </c:pt>
                <c:pt idx="74">
                  <c:v>6.524204832E-9</c:v>
                </c:pt>
                <c:pt idx="75">
                  <c:v>6.5628369860000003E-9</c:v>
                </c:pt>
                <c:pt idx="76">
                  <c:v>7.0503406609999997E-9</c:v>
                </c:pt>
                <c:pt idx="77">
                  <c:v>6.6348770840000001E-9</c:v>
                </c:pt>
                <c:pt idx="78">
                  <c:v>6.7012994830000002E-9</c:v>
                </c:pt>
                <c:pt idx="79">
                  <c:v>6.9687787759999998E-9</c:v>
                </c:pt>
                <c:pt idx="80">
                  <c:v>7.2565331579999997E-9</c:v>
                </c:pt>
                <c:pt idx="81">
                  <c:v>8.3483875850000003E-9</c:v>
                </c:pt>
                <c:pt idx="82">
                  <c:v>7.6831545730000006E-9</c:v>
                </c:pt>
                <c:pt idx="83">
                  <c:v>7.5353045790000006E-9</c:v>
                </c:pt>
                <c:pt idx="84">
                  <c:v>8.2606891540000003E-9</c:v>
                </c:pt>
                <c:pt idx="85">
                  <c:v>8.1501796579999999E-9</c:v>
                </c:pt>
                <c:pt idx="86">
                  <c:v>8.9552163439999992E-9</c:v>
                </c:pt>
                <c:pt idx="87">
                  <c:v>8.7542446430000002E-9</c:v>
                </c:pt>
                <c:pt idx="88">
                  <c:v>1.0062688190000001E-8</c:v>
                </c:pt>
                <c:pt idx="89">
                  <c:v>9.9528067549999994E-9</c:v>
                </c:pt>
                <c:pt idx="90">
                  <c:v>9.8472613579999997E-9</c:v>
                </c:pt>
                <c:pt idx="91">
                  <c:v>1.066860467E-8</c:v>
                </c:pt>
                <c:pt idx="92">
                  <c:v>1.102240386E-8</c:v>
                </c:pt>
                <c:pt idx="93">
                  <c:v>1.145426863E-8</c:v>
                </c:pt>
                <c:pt idx="94">
                  <c:v>1.184382085E-8</c:v>
                </c:pt>
                <c:pt idx="95">
                  <c:v>1.165558276E-8</c:v>
                </c:pt>
                <c:pt idx="96">
                  <c:v>1.193182405E-8</c:v>
                </c:pt>
                <c:pt idx="97">
                  <c:v>1.2793392480000001E-8</c:v>
                </c:pt>
                <c:pt idx="98">
                  <c:v>1.248410082E-8</c:v>
                </c:pt>
                <c:pt idx="99">
                  <c:v>1.33500728E-8</c:v>
                </c:pt>
                <c:pt idx="100">
                  <c:v>1.4558619930000001E-8</c:v>
                </c:pt>
                <c:pt idx="101">
                  <c:v>1.5364810840000001E-8</c:v>
                </c:pt>
                <c:pt idx="102">
                  <c:v>1.6080475649999999E-8</c:v>
                </c:pt>
                <c:pt idx="103">
                  <c:v>1.6366554600000001E-8</c:v>
                </c:pt>
                <c:pt idx="104">
                  <c:v>1.7361011300000001E-8</c:v>
                </c:pt>
                <c:pt idx="105">
                  <c:v>1.850643569E-8</c:v>
                </c:pt>
                <c:pt idx="106">
                  <c:v>1.9511664020000001E-8</c:v>
                </c:pt>
                <c:pt idx="107">
                  <c:v>1.9114663550000001E-8</c:v>
                </c:pt>
                <c:pt idx="108">
                  <c:v>2.116088092E-8</c:v>
                </c:pt>
                <c:pt idx="109">
                  <c:v>2.2069310149999999E-8</c:v>
                </c:pt>
                <c:pt idx="110">
                  <c:v>2.3165627409999999E-8</c:v>
                </c:pt>
                <c:pt idx="111">
                  <c:v>2.3243738440000002E-8</c:v>
                </c:pt>
                <c:pt idx="112">
                  <c:v>2.34823855E-8</c:v>
                </c:pt>
                <c:pt idx="113">
                  <c:v>2.5909045709999998E-8</c:v>
                </c:pt>
                <c:pt idx="114">
                  <c:v>2.7637437060000001E-8</c:v>
                </c:pt>
                <c:pt idx="115">
                  <c:v>3.04832471E-8</c:v>
                </c:pt>
                <c:pt idx="116">
                  <c:v>2.9793046460000001E-8</c:v>
                </c:pt>
                <c:pt idx="117">
                  <c:v>3.3023767680000002E-8</c:v>
                </c:pt>
                <c:pt idx="118">
                  <c:v>3.5076318219999998E-8</c:v>
                </c:pt>
                <c:pt idx="119">
                  <c:v>3.4276142060000003E-8</c:v>
                </c:pt>
                <c:pt idx="120">
                  <c:v>3.8801723020000003E-8</c:v>
                </c:pt>
                <c:pt idx="121">
                  <c:v>3.9694298970000003E-8</c:v>
                </c:pt>
                <c:pt idx="122">
                  <c:v>4.1017449890000001E-8</c:v>
                </c:pt>
                <c:pt idx="123">
                  <c:v>4.2814906200000003E-8</c:v>
                </c:pt>
                <c:pt idx="124">
                  <c:v>4.613057124E-8</c:v>
                </c:pt>
                <c:pt idx="125">
                  <c:v>4.9839399630000003E-8</c:v>
                </c:pt>
                <c:pt idx="126">
                  <c:v>5.2242120340000002E-8</c:v>
                </c:pt>
                <c:pt idx="127">
                  <c:v>5.5908829929999999E-8</c:v>
                </c:pt>
                <c:pt idx="128">
                  <c:v>6.0547212779999998E-8</c:v>
                </c:pt>
                <c:pt idx="129">
                  <c:v>6.0937920679999996E-8</c:v>
                </c:pt>
                <c:pt idx="130">
                  <c:v>6.6624688710000006E-8</c:v>
                </c:pt>
                <c:pt idx="131">
                  <c:v>6.8825011389999998E-8</c:v>
                </c:pt>
                <c:pt idx="132">
                  <c:v>7.4549928020000002E-8</c:v>
                </c:pt>
                <c:pt idx="133">
                  <c:v>7.593918809E-8</c:v>
                </c:pt>
                <c:pt idx="134">
                  <c:v>8.1428185580000003E-8</c:v>
                </c:pt>
                <c:pt idx="135">
                  <c:v>8.5752918190000006E-8</c:v>
                </c:pt>
                <c:pt idx="136">
                  <c:v>9.1903860719999997E-8</c:v>
                </c:pt>
                <c:pt idx="137">
                  <c:v>9.5386585600000006E-8</c:v>
                </c:pt>
                <c:pt idx="138">
                  <c:v>1.060146368E-7</c:v>
                </c:pt>
                <c:pt idx="139">
                  <c:v>1.088037828E-7</c:v>
                </c:pt>
                <c:pt idx="140">
                  <c:v>1.129746026E-7</c:v>
                </c:pt>
                <c:pt idx="141">
                  <c:v>1.197141323E-7</c:v>
                </c:pt>
                <c:pt idx="142">
                  <c:v>1.321975761E-7</c:v>
                </c:pt>
                <c:pt idx="143">
                  <c:v>1.3823886020000001E-7</c:v>
                </c:pt>
                <c:pt idx="144">
                  <c:v>1.467232246E-7</c:v>
                </c:pt>
                <c:pt idx="145">
                  <c:v>1.5174004009999999E-7</c:v>
                </c:pt>
                <c:pt idx="146">
                  <c:v>1.669930181E-7</c:v>
                </c:pt>
                <c:pt idx="147">
                  <c:v>1.7365883169999999E-7</c:v>
                </c:pt>
                <c:pt idx="148">
                  <c:v>1.8465177400000001E-7</c:v>
                </c:pt>
                <c:pt idx="149">
                  <c:v>1.9510347739999999E-7</c:v>
                </c:pt>
                <c:pt idx="150">
                  <c:v>2.071024294E-7</c:v>
                </c:pt>
                <c:pt idx="151">
                  <c:v>2.238693897E-7</c:v>
                </c:pt>
                <c:pt idx="152">
                  <c:v>2.325103432E-7</c:v>
                </c:pt>
                <c:pt idx="153">
                  <c:v>2.4616110060000002E-7</c:v>
                </c:pt>
                <c:pt idx="154">
                  <c:v>2.633473893E-7</c:v>
                </c:pt>
                <c:pt idx="155">
                  <c:v>2.7962229699999998E-7</c:v>
                </c:pt>
                <c:pt idx="156">
                  <c:v>3.0477218120000001E-7</c:v>
                </c:pt>
                <c:pt idx="157">
                  <c:v>3.201990637E-7</c:v>
                </c:pt>
                <c:pt idx="158">
                  <c:v>3.4914224319999999E-7</c:v>
                </c:pt>
                <c:pt idx="159">
                  <c:v>3.568672708E-7</c:v>
                </c:pt>
                <c:pt idx="160">
                  <c:v>3.8669394469999998E-7</c:v>
                </c:pt>
                <c:pt idx="161">
                  <c:v>4.2993244239999998E-7</c:v>
                </c:pt>
                <c:pt idx="162">
                  <c:v>4.393004406E-7</c:v>
                </c:pt>
                <c:pt idx="163">
                  <c:v>4.7820350179999999E-7</c:v>
                </c:pt>
                <c:pt idx="164">
                  <c:v>5.177700501E-7</c:v>
                </c:pt>
                <c:pt idx="165">
                  <c:v>5.6635592339999996E-7</c:v>
                </c:pt>
                <c:pt idx="166">
                  <c:v>6.1897913740000003E-7</c:v>
                </c:pt>
                <c:pt idx="167">
                  <c:v>6.7088741769999999E-7</c:v>
                </c:pt>
                <c:pt idx="168">
                  <c:v>7.5331235169999996E-7</c:v>
                </c:pt>
                <c:pt idx="169">
                  <c:v>8.3235142899999995E-7</c:v>
                </c:pt>
                <c:pt idx="170">
                  <c:v>9.3906057159999997E-7</c:v>
                </c:pt>
                <c:pt idx="171">
                  <c:v>1.081288329E-6</c:v>
                </c:pt>
                <c:pt idx="172">
                  <c:v>1.2875488130000001E-6</c:v>
                </c:pt>
                <c:pt idx="173">
                  <c:v>1.5484250400000001E-6</c:v>
                </c:pt>
                <c:pt idx="174">
                  <c:v>1.9086937400000002E-6</c:v>
                </c:pt>
                <c:pt idx="175">
                  <c:v>2.4008588069999999E-6</c:v>
                </c:pt>
                <c:pt idx="176">
                  <c:v>3.097141075E-6</c:v>
                </c:pt>
                <c:pt idx="177">
                  <c:v>4.0507205080000003E-6</c:v>
                </c:pt>
                <c:pt idx="178">
                  <c:v>5.4902769249999998E-6</c:v>
                </c:pt>
                <c:pt idx="179">
                  <c:v>7.7726153309999997E-6</c:v>
                </c:pt>
                <c:pt idx="180">
                  <c:v>1.150003168E-5</c:v>
                </c:pt>
                <c:pt idx="181">
                  <c:v>1.7114478279999999E-5</c:v>
                </c:pt>
                <c:pt idx="182">
                  <c:v>2.3703344689999999E-5</c:v>
                </c:pt>
                <c:pt idx="183">
                  <c:v>2.857407498E-5</c:v>
                </c:pt>
                <c:pt idx="184">
                  <c:v>2.9172928670000002E-5</c:v>
                </c:pt>
                <c:pt idx="185">
                  <c:v>2.5829473059999999E-5</c:v>
                </c:pt>
                <c:pt idx="186">
                  <c:v>2.1084199529999999E-5</c:v>
                </c:pt>
                <c:pt idx="187">
                  <c:v>1.8077229249999999E-5</c:v>
                </c:pt>
                <c:pt idx="188">
                  <c:v>1.8098272670000001E-5</c:v>
                </c:pt>
                <c:pt idx="189">
                  <c:v>2.1512745139999999E-5</c:v>
                </c:pt>
                <c:pt idx="190">
                  <c:v>2.680204314E-5</c:v>
                </c:pt>
                <c:pt idx="191">
                  <c:v>3.0892257839999997E-5</c:v>
                </c:pt>
                <c:pt idx="192">
                  <c:v>3.107104891E-5</c:v>
                </c:pt>
                <c:pt idx="193">
                  <c:v>2.696822859E-5</c:v>
                </c:pt>
                <c:pt idx="194">
                  <c:v>2.1811481329999998E-5</c:v>
                </c:pt>
                <c:pt idx="195">
                  <c:v>1.8507228119999999E-5</c:v>
                </c:pt>
                <c:pt idx="196">
                  <c:v>1.8663866490000001E-5</c:v>
                </c:pt>
                <c:pt idx="197">
                  <c:v>2.2051994830000001E-5</c:v>
                </c:pt>
                <c:pt idx="198">
                  <c:v>2.710767268E-5</c:v>
                </c:pt>
                <c:pt idx="199">
                  <c:v>3.114211514E-5</c:v>
                </c:pt>
                <c:pt idx="200">
                  <c:v>3.1120846539999998E-5</c:v>
                </c:pt>
                <c:pt idx="201">
                  <c:v>2.7184978230000001E-5</c:v>
                </c:pt>
                <c:pt idx="202">
                  <c:v>2.1976262309999999E-5</c:v>
                </c:pt>
                <c:pt idx="203">
                  <c:v>1.8657838500000001E-5</c:v>
                </c:pt>
                <c:pt idx="204">
                  <c:v>1.859889493E-5</c:v>
                </c:pt>
                <c:pt idx="205">
                  <c:v>2.1898696799999999E-5</c:v>
                </c:pt>
                <c:pt idx="206">
                  <c:v>2.693898864E-5</c:v>
                </c:pt>
                <c:pt idx="207">
                  <c:v>3.0717741699999999E-5</c:v>
                </c:pt>
                <c:pt idx="208">
                  <c:v>3.0790487459999999E-5</c:v>
                </c:pt>
                <c:pt idx="209">
                  <c:v>2.6752346130000002E-5</c:v>
                </c:pt>
                <c:pt idx="210">
                  <c:v>2.1636621330000001E-5</c:v>
                </c:pt>
                <c:pt idx="211">
                  <c:v>1.8204462899999999E-5</c:v>
                </c:pt>
                <c:pt idx="212">
                  <c:v>1.7990383429999999E-5</c:v>
                </c:pt>
                <c:pt idx="213">
                  <c:v>2.0940661950000001E-5</c:v>
                </c:pt>
                <c:pt idx="214">
                  <c:v>2.566797619E-5</c:v>
                </c:pt>
                <c:pt idx="215">
                  <c:v>2.9190233580000001E-5</c:v>
                </c:pt>
                <c:pt idx="216">
                  <c:v>2.8341996680000001E-5</c:v>
                </c:pt>
                <c:pt idx="217">
                  <c:v>2.3556459729999999E-5</c:v>
                </c:pt>
                <c:pt idx="218">
                  <c:v>1.699657311E-5</c:v>
                </c:pt>
                <c:pt idx="219">
                  <c:v>1.149281428E-5</c:v>
                </c:pt>
                <c:pt idx="220">
                  <c:v>7.7546354269999993E-6</c:v>
                </c:pt>
                <c:pt idx="221">
                  <c:v>5.4835759049999996E-6</c:v>
                </c:pt>
                <c:pt idx="222">
                  <c:v>4.0464635219999997E-6</c:v>
                </c:pt>
                <c:pt idx="223">
                  <c:v>3.0558355030000002E-6</c:v>
                </c:pt>
                <c:pt idx="224">
                  <c:v>2.3846352140000001E-6</c:v>
                </c:pt>
                <c:pt idx="225">
                  <c:v>1.9099304779999999E-6</c:v>
                </c:pt>
                <c:pt idx="226">
                  <c:v>1.541370905E-6</c:v>
                </c:pt>
                <c:pt idx="227">
                  <c:v>1.292951235E-6</c:v>
                </c:pt>
                <c:pt idx="228">
                  <c:v>1.102678568E-6</c:v>
                </c:pt>
                <c:pt idx="229">
                  <c:v>9.4656241539999998E-7</c:v>
                </c:pt>
                <c:pt idx="230">
                  <c:v>8.3325354440000005E-7</c:v>
                </c:pt>
                <c:pt idx="231">
                  <c:v>7.4297926310000005E-7</c:v>
                </c:pt>
                <c:pt idx="232">
                  <c:v>6.7733214839999998E-7</c:v>
                </c:pt>
                <c:pt idx="233">
                  <c:v>6.0111654770000004E-7</c:v>
                </c:pt>
                <c:pt idx="234">
                  <c:v>5.618057192E-7</c:v>
                </c:pt>
                <c:pt idx="235">
                  <c:v>5.2011742120000003E-7</c:v>
                </c:pt>
                <c:pt idx="236">
                  <c:v>4.7001242400000002E-7</c:v>
                </c:pt>
                <c:pt idx="237">
                  <c:v>4.4751661170000001E-7</c:v>
                </c:pt>
                <c:pt idx="238">
                  <c:v>4.1150981640000001E-7</c:v>
                </c:pt>
                <c:pt idx="239">
                  <c:v>3.881086248E-7</c:v>
                </c:pt>
                <c:pt idx="240">
                  <c:v>3.6583570349999998E-7</c:v>
                </c:pt>
                <c:pt idx="241">
                  <c:v>3.3819705909999999E-7</c:v>
                </c:pt>
                <c:pt idx="242">
                  <c:v>3.2240234260000002E-7</c:v>
                </c:pt>
                <c:pt idx="243">
                  <c:v>2.9647837389999997E-7</c:v>
                </c:pt>
                <c:pt idx="244">
                  <c:v>2.8626224709999999E-7</c:v>
                </c:pt>
                <c:pt idx="245">
                  <c:v>2.6342839999999999E-7</c:v>
                </c:pt>
                <c:pt idx="246">
                  <c:v>2.4757194839999999E-7</c:v>
                </c:pt>
                <c:pt idx="247">
                  <c:v>2.3592775739999999E-7</c:v>
                </c:pt>
                <c:pt idx="248">
                  <c:v>2.1700533270000001E-7</c:v>
                </c:pt>
                <c:pt idx="249">
                  <c:v>2.0806767580000001E-7</c:v>
                </c:pt>
                <c:pt idx="250">
                  <c:v>1.9534566319999999E-7</c:v>
                </c:pt>
                <c:pt idx="251">
                  <c:v>1.8356471809999999E-7</c:v>
                </c:pt>
                <c:pt idx="252">
                  <c:v>1.71720662E-7</c:v>
                </c:pt>
                <c:pt idx="253">
                  <c:v>1.6401049349999999E-7</c:v>
                </c:pt>
                <c:pt idx="254">
                  <c:v>1.541055286E-7</c:v>
                </c:pt>
                <c:pt idx="255">
                  <c:v>1.4487748630000001E-7</c:v>
                </c:pt>
                <c:pt idx="256">
                  <c:v>1.3692091779999999E-7</c:v>
                </c:pt>
                <c:pt idx="257">
                  <c:v>1.2688095209999999E-7</c:v>
                </c:pt>
                <c:pt idx="258">
                  <c:v>1.2052061390000001E-7</c:v>
                </c:pt>
                <c:pt idx="259">
                  <c:v>1.182482787E-7</c:v>
                </c:pt>
                <c:pt idx="260">
                  <c:v>1.092647777E-7</c:v>
                </c:pt>
                <c:pt idx="261">
                  <c:v>1.043267425E-7</c:v>
                </c:pt>
                <c:pt idx="262">
                  <c:v>9.7201434340000002E-8</c:v>
                </c:pt>
                <c:pt idx="263">
                  <c:v>9.1891093589999997E-8</c:v>
                </c:pt>
                <c:pt idx="264">
                  <c:v>8.5810711379999994E-8</c:v>
                </c:pt>
                <c:pt idx="265">
                  <c:v>8.0826939530000006E-8</c:v>
                </c:pt>
                <c:pt idx="266">
                  <c:v>7.518333866E-8</c:v>
                </c:pt>
                <c:pt idx="267">
                  <c:v>7.3226931840000005E-8</c:v>
                </c:pt>
                <c:pt idx="268">
                  <c:v>6.9616202180000005E-8</c:v>
                </c:pt>
                <c:pt idx="269">
                  <c:v>6.7110610599999996E-8</c:v>
                </c:pt>
                <c:pt idx="270">
                  <c:v>6.4471899319999996E-8</c:v>
                </c:pt>
                <c:pt idx="271">
                  <c:v>5.7379599129999999E-8</c:v>
                </c:pt>
                <c:pt idx="272">
                  <c:v>5.5846630509999998E-8</c:v>
                </c:pt>
                <c:pt idx="273">
                  <c:v>5.2372141040000002E-8</c:v>
                </c:pt>
                <c:pt idx="274">
                  <c:v>4.8943638269999999E-8</c:v>
                </c:pt>
                <c:pt idx="275">
                  <c:v>4.7303011440000003E-8</c:v>
                </c:pt>
                <c:pt idx="276">
                  <c:v>4.415957267E-8</c:v>
                </c:pt>
                <c:pt idx="277">
                  <c:v>4.1065103790000003E-8</c:v>
                </c:pt>
                <c:pt idx="278">
                  <c:v>3.9363177439999999E-8</c:v>
                </c:pt>
                <c:pt idx="279">
                  <c:v>3.7310329539999998E-8</c:v>
                </c:pt>
                <c:pt idx="280">
                  <c:v>3.4637149399999999E-8</c:v>
                </c:pt>
                <c:pt idx="281">
                  <c:v>3.4243126190000003E-8</c:v>
                </c:pt>
                <c:pt idx="282">
                  <c:v>3.1722758629999999E-8</c:v>
                </c:pt>
                <c:pt idx="283">
                  <c:v>3.0920556100000002E-8</c:v>
                </c:pt>
                <c:pt idx="284">
                  <c:v>2.8929044829999999E-8</c:v>
                </c:pt>
                <c:pt idx="285">
                  <c:v>2.7579009910000001E-8</c:v>
                </c:pt>
                <c:pt idx="286">
                  <c:v>2.6638134360000001E-8</c:v>
                </c:pt>
                <c:pt idx="287">
                  <c:v>2.602069657E-8</c:v>
                </c:pt>
                <c:pt idx="288">
                  <c:v>2.2973419550000001E-8</c:v>
                </c:pt>
                <c:pt idx="289">
                  <c:v>2.26097756E-8</c:v>
                </c:pt>
                <c:pt idx="290">
                  <c:v>2.1741634430000001E-8</c:v>
                </c:pt>
                <c:pt idx="291">
                  <c:v>1.9011811339999999E-8</c:v>
                </c:pt>
                <c:pt idx="292">
                  <c:v>1.9478889500000001E-8</c:v>
                </c:pt>
                <c:pt idx="293">
                  <c:v>1.7320365340000001E-8</c:v>
                </c:pt>
                <c:pt idx="294">
                  <c:v>1.778787174E-8</c:v>
                </c:pt>
                <c:pt idx="295">
                  <c:v>1.8125590449999999E-8</c:v>
                </c:pt>
                <c:pt idx="296">
                  <c:v>1.6985416389999998E-8</c:v>
                </c:pt>
                <c:pt idx="297">
                  <c:v>1.474274265E-8</c:v>
                </c:pt>
                <c:pt idx="298">
                  <c:v>1.500992423E-8</c:v>
                </c:pt>
                <c:pt idx="299">
                  <c:v>1.5804486679999999E-8</c:v>
                </c:pt>
                <c:pt idx="300">
                  <c:v>1.501962355E-8</c:v>
                </c:pt>
                <c:pt idx="301">
                  <c:v>1.281564378E-8</c:v>
                </c:pt>
                <c:pt idx="302">
                  <c:v>1.3200296189999999E-8</c:v>
                </c:pt>
                <c:pt idx="303">
                  <c:v>1.214839676E-8</c:v>
                </c:pt>
                <c:pt idx="304">
                  <c:v>1.234671437E-8</c:v>
                </c:pt>
                <c:pt idx="305">
                  <c:v>1.1213237090000001E-8</c:v>
                </c:pt>
                <c:pt idx="306">
                  <c:v>1.163743652E-8</c:v>
                </c:pt>
                <c:pt idx="307">
                  <c:v>1.1123947779999999E-8</c:v>
                </c:pt>
                <c:pt idx="308">
                  <c:v>1.05358632E-8</c:v>
                </c:pt>
                <c:pt idx="309">
                  <c:v>1.019979775E-8</c:v>
                </c:pt>
                <c:pt idx="310">
                  <c:v>9.3117286489999995E-9</c:v>
                </c:pt>
                <c:pt idx="311">
                  <c:v>8.4946394340000003E-9</c:v>
                </c:pt>
                <c:pt idx="312">
                  <c:v>9.6289353719999998E-9</c:v>
                </c:pt>
                <c:pt idx="313">
                  <c:v>8.8537597729999999E-9</c:v>
                </c:pt>
                <c:pt idx="314">
                  <c:v>8.4214030799999995E-9</c:v>
                </c:pt>
                <c:pt idx="315">
                  <c:v>7.7272955250000006E-9</c:v>
                </c:pt>
                <c:pt idx="316">
                  <c:v>8.6484791520000008E-9</c:v>
                </c:pt>
                <c:pt idx="317">
                  <c:v>7.5817952579999993E-9</c:v>
                </c:pt>
                <c:pt idx="318">
                  <c:v>7.3980297669999999E-9</c:v>
                </c:pt>
                <c:pt idx="319">
                  <c:v>7.5139825339999998E-9</c:v>
                </c:pt>
                <c:pt idx="320">
                  <c:v>6.6068073910000002E-9</c:v>
                </c:pt>
                <c:pt idx="321">
                  <c:v>7.3466629140000001E-9</c:v>
                </c:pt>
                <c:pt idx="322">
                  <c:v>7.0862970290000003E-9</c:v>
                </c:pt>
                <c:pt idx="323">
                  <c:v>6.7565373270000002E-9</c:v>
                </c:pt>
                <c:pt idx="324">
                  <c:v>5.0704404449999999E-9</c:v>
                </c:pt>
                <c:pt idx="325">
                  <c:v>5.7705855399999996E-9</c:v>
                </c:pt>
                <c:pt idx="326">
                  <c:v>4.9835631819999997E-9</c:v>
                </c:pt>
                <c:pt idx="327">
                  <c:v>5.5365282380000002E-9</c:v>
                </c:pt>
                <c:pt idx="328">
                  <c:v>5.3468343340000001E-9</c:v>
                </c:pt>
                <c:pt idx="329">
                  <c:v>5.5406786250000003E-9</c:v>
                </c:pt>
                <c:pt idx="330">
                  <c:v>5.5097225610000003E-9</c:v>
                </c:pt>
                <c:pt idx="331">
                  <c:v>4.8394580479999997E-9</c:v>
                </c:pt>
                <c:pt idx="332">
                  <c:v>5.2351972550000002E-9</c:v>
                </c:pt>
                <c:pt idx="333">
                  <c:v>4.7360350310000003E-9</c:v>
                </c:pt>
                <c:pt idx="334">
                  <c:v>4.7819473439999999E-9</c:v>
                </c:pt>
                <c:pt idx="335">
                  <c:v>4.7597109480000003E-9</c:v>
                </c:pt>
                <c:pt idx="336">
                  <c:v>4.2789783629999998E-9</c:v>
                </c:pt>
                <c:pt idx="337">
                  <c:v>4.1366701089999997E-9</c:v>
                </c:pt>
                <c:pt idx="338">
                  <c:v>4.0763632169999996E-9</c:v>
                </c:pt>
                <c:pt idx="339">
                  <c:v>4.0744028259999997E-9</c:v>
                </c:pt>
                <c:pt idx="340">
                  <c:v>3.5584153290000001E-9</c:v>
                </c:pt>
                <c:pt idx="341">
                  <c:v>3.269857757E-9</c:v>
                </c:pt>
                <c:pt idx="342">
                  <c:v>3.5050308390000001E-9</c:v>
                </c:pt>
                <c:pt idx="343">
                  <c:v>3.6533325800000002E-9</c:v>
                </c:pt>
                <c:pt idx="344">
                  <c:v>3.8120758039999996E-9</c:v>
                </c:pt>
                <c:pt idx="345">
                  <c:v>3.301897636E-9</c:v>
                </c:pt>
                <c:pt idx="346">
                  <c:v>3.1689078420000002E-9</c:v>
                </c:pt>
                <c:pt idx="347">
                  <c:v>3.42351308E-9</c:v>
                </c:pt>
                <c:pt idx="348">
                  <c:v>2.933066989E-9</c:v>
                </c:pt>
                <c:pt idx="349">
                  <c:v>3.3240431520000001E-9</c:v>
                </c:pt>
                <c:pt idx="350">
                  <c:v>2.901714921E-9</c:v>
                </c:pt>
                <c:pt idx="351">
                  <c:v>3.21028412E-9</c:v>
                </c:pt>
                <c:pt idx="352">
                  <c:v>3.486958541E-9</c:v>
                </c:pt>
                <c:pt idx="353">
                  <c:v>3.3150701550000002E-9</c:v>
                </c:pt>
                <c:pt idx="354">
                  <c:v>3.2753536110000002E-9</c:v>
                </c:pt>
                <c:pt idx="355">
                  <c:v>3.2564086109999999E-9</c:v>
                </c:pt>
                <c:pt idx="356">
                  <c:v>2.9957119930000002E-9</c:v>
                </c:pt>
                <c:pt idx="357">
                  <c:v>3.3962655220000001E-9</c:v>
                </c:pt>
                <c:pt idx="358">
                  <c:v>3.2306995630000002E-9</c:v>
                </c:pt>
                <c:pt idx="359">
                  <c:v>3.2435191860000001E-9</c:v>
                </c:pt>
                <c:pt idx="360">
                  <c:v>2.921322833E-9</c:v>
                </c:pt>
                <c:pt idx="361">
                  <c:v>2.565820542E-9</c:v>
                </c:pt>
                <c:pt idx="362">
                  <c:v>2.6447092749999998E-9</c:v>
                </c:pt>
                <c:pt idx="363">
                  <c:v>2.2960152589999999E-9</c:v>
                </c:pt>
                <c:pt idx="364">
                  <c:v>2.9423966469999998E-9</c:v>
                </c:pt>
                <c:pt idx="365">
                  <c:v>3.2399715379999999E-9</c:v>
                </c:pt>
                <c:pt idx="366">
                  <c:v>2.9492001069999999E-9</c:v>
                </c:pt>
                <c:pt idx="367">
                  <c:v>2.625624541E-9</c:v>
                </c:pt>
                <c:pt idx="368">
                  <c:v>2.7990109390000001E-9</c:v>
                </c:pt>
                <c:pt idx="369">
                  <c:v>2.8037804199999998E-9</c:v>
                </c:pt>
                <c:pt idx="370">
                  <c:v>2.3928623889999999E-9</c:v>
                </c:pt>
                <c:pt idx="371">
                  <c:v>2.3250327160000001E-9</c:v>
                </c:pt>
                <c:pt idx="372">
                  <c:v>1.929097675E-9</c:v>
                </c:pt>
                <c:pt idx="373">
                  <c:v>2.3973722809999999E-9</c:v>
                </c:pt>
                <c:pt idx="374">
                  <c:v>2.5993201470000001E-9</c:v>
                </c:pt>
                <c:pt idx="375">
                  <c:v>2.2795968920000002E-9</c:v>
                </c:pt>
                <c:pt idx="376">
                  <c:v>2.2600085799999998E-9</c:v>
                </c:pt>
                <c:pt idx="377">
                  <c:v>2.2380540880000001E-9</c:v>
                </c:pt>
                <c:pt idx="378">
                  <c:v>2.0042384560000001E-9</c:v>
                </c:pt>
                <c:pt idx="379">
                  <c:v>2.399639702E-9</c:v>
                </c:pt>
                <c:pt idx="380">
                  <c:v>2.1783505220000002E-9</c:v>
                </c:pt>
                <c:pt idx="381">
                  <c:v>2.100677609E-9</c:v>
                </c:pt>
                <c:pt idx="382">
                  <c:v>2.3418750529999999E-9</c:v>
                </c:pt>
                <c:pt idx="383">
                  <c:v>2.435175782E-9</c:v>
                </c:pt>
                <c:pt idx="384">
                  <c:v>2.1913241909999998E-9</c:v>
                </c:pt>
                <c:pt idx="385">
                  <c:v>2.11073463E-9</c:v>
                </c:pt>
                <c:pt idx="386">
                  <c:v>2.0776198750000001E-9</c:v>
                </c:pt>
                <c:pt idx="387">
                  <c:v>1.7906582870000001E-9</c:v>
                </c:pt>
                <c:pt idx="388">
                  <c:v>1.8163440020000001E-9</c:v>
                </c:pt>
                <c:pt idx="389">
                  <c:v>1.726076446E-9</c:v>
                </c:pt>
                <c:pt idx="390">
                  <c:v>2.0426207239999998E-9</c:v>
                </c:pt>
                <c:pt idx="391">
                  <c:v>1.830869079E-9</c:v>
                </c:pt>
                <c:pt idx="392">
                  <c:v>1.981800896E-9</c:v>
                </c:pt>
                <c:pt idx="393">
                  <c:v>2.0432041699999999E-9</c:v>
                </c:pt>
                <c:pt idx="394">
                  <c:v>1.8758014899999999E-9</c:v>
                </c:pt>
                <c:pt idx="395">
                  <c:v>2.0678670839999998E-9</c:v>
                </c:pt>
                <c:pt idx="396">
                  <c:v>2.0180593039999999E-9</c:v>
                </c:pt>
                <c:pt idx="397">
                  <c:v>1.7266041419999999E-9</c:v>
                </c:pt>
                <c:pt idx="398">
                  <c:v>1.782336672E-9</c:v>
                </c:pt>
                <c:pt idx="399">
                  <c:v>1.902419087E-9</c:v>
                </c:pt>
              </c:numCache>
            </c:numRef>
          </c:yVal>
          <c:smooth val="1"/>
          <c:extLst>
            <c:ext xmlns:c16="http://schemas.microsoft.com/office/drawing/2014/chart" uri="{C3380CC4-5D6E-409C-BE32-E72D297353CC}">
              <c16:uniqueId val="{00000006-CD70-44FB-831D-8824CB52D83B}"/>
            </c:ext>
          </c:extLst>
        </c:ser>
        <c:ser>
          <c:idx val="1"/>
          <c:order val="7"/>
          <c:spPr>
            <a:ln w="19050" cap="rnd">
              <a:solidFill>
                <a:schemeClr val="accent2"/>
              </a:solidFill>
              <a:round/>
            </a:ln>
            <a:effectLst/>
          </c:spPr>
          <c:marker>
            <c:symbol val="none"/>
          </c:marker>
          <c:xVal>
            <c:numRef>
              <c:f>'Step 4mm'!$C$2:$C$401</c:f>
              <c:numCache>
                <c:formatCode>General</c:formatCode>
                <c:ptCount val="400"/>
                <c:pt idx="0">
                  <c:v>9.5749999999999993</c:v>
                </c:pt>
                <c:pt idx="1">
                  <c:v>9.5249999999999986</c:v>
                </c:pt>
                <c:pt idx="2">
                  <c:v>9.4749999999999979</c:v>
                </c:pt>
                <c:pt idx="3">
                  <c:v>9.4249999999999972</c:v>
                </c:pt>
                <c:pt idx="4">
                  <c:v>9.3749999999999964</c:v>
                </c:pt>
                <c:pt idx="5">
                  <c:v>9.3249999999999957</c:v>
                </c:pt>
                <c:pt idx="6">
                  <c:v>9.274999999999995</c:v>
                </c:pt>
                <c:pt idx="7">
                  <c:v>9.2249999999999943</c:v>
                </c:pt>
                <c:pt idx="8">
                  <c:v>9.1749999999999936</c:v>
                </c:pt>
                <c:pt idx="9">
                  <c:v>9.1249999999999929</c:v>
                </c:pt>
                <c:pt idx="10">
                  <c:v>9.0749999999999922</c:v>
                </c:pt>
                <c:pt idx="11">
                  <c:v>9.0249999999999915</c:v>
                </c:pt>
                <c:pt idx="12">
                  <c:v>8.9749999999999908</c:v>
                </c:pt>
                <c:pt idx="13">
                  <c:v>8.9249999999999901</c:v>
                </c:pt>
                <c:pt idx="14">
                  <c:v>8.8749999999999893</c:v>
                </c:pt>
                <c:pt idx="15">
                  <c:v>8.8249999999999886</c:v>
                </c:pt>
                <c:pt idx="16">
                  <c:v>8.7749999999999879</c:v>
                </c:pt>
                <c:pt idx="17">
                  <c:v>8.7249999999999872</c:v>
                </c:pt>
                <c:pt idx="18">
                  <c:v>8.6749999999999865</c:v>
                </c:pt>
                <c:pt idx="19">
                  <c:v>8.6249999999999858</c:v>
                </c:pt>
                <c:pt idx="20">
                  <c:v>8.5749999999999851</c:v>
                </c:pt>
                <c:pt idx="21">
                  <c:v>8.5249999999999844</c:v>
                </c:pt>
                <c:pt idx="22">
                  <c:v>8.4749999999999837</c:v>
                </c:pt>
                <c:pt idx="23">
                  <c:v>8.4249999999999829</c:v>
                </c:pt>
                <c:pt idx="24">
                  <c:v>8.3749999999999822</c:v>
                </c:pt>
                <c:pt idx="25">
                  <c:v>8.3249999999999815</c:v>
                </c:pt>
                <c:pt idx="26">
                  <c:v>8.2749999999999808</c:v>
                </c:pt>
                <c:pt idx="27">
                  <c:v>8.2249999999999801</c:v>
                </c:pt>
                <c:pt idx="28">
                  <c:v>8.1749999999999794</c:v>
                </c:pt>
                <c:pt idx="29">
                  <c:v>8.1249999999999787</c:v>
                </c:pt>
                <c:pt idx="30">
                  <c:v>8.074999999999978</c:v>
                </c:pt>
                <c:pt idx="31">
                  <c:v>8.0249999999999773</c:v>
                </c:pt>
                <c:pt idx="32">
                  <c:v>7.9749999999999766</c:v>
                </c:pt>
                <c:pt idx="33">
                  <c:v>7.9249999999999758</c:v>
                </c:pt>
                <c:pt idx="34">
                  <c:v>7.8749999999999751</c:v>
                </c:pt>
                <c:pt idx="35">
                  <c:v>7.8249999999999744</c:v>
                </c:pt>
                <c:pt idx="36">
                  <c:v>7.7749999999999737</c:v>
                </c:pt>
                <c:pt idx="37">
                  <c:v>7.724999999999973</c:v>
                </c:pt>
                <c:pt idx="38">
                  <c:v>7.6749999999999723</c:v>
                </c:pt>
                <c:pt idx="39">
                  <c:v>7.6249999999999716</c:v>
                </c:pt>
                <c:pt idx="40">
                  <c:v>7.5749999999999718</c:v>
                </c:pt>
                <c:pt idx="41">
                  <c:v>7.5249999999999719</c:v>
                </c:pt>
                <c:pt idx="42">
                  <c:v>7.4749999999999721</c:v>
                </c:pt>
                <c:pt idx="43">
                  <c:v>7.4249999999999723</c:v>
                </c:pt>
                <c:pt idx="44">
                  <c:v>7.3749999999999725</c:v>
                </c:pt>
                <c:pt idx="45">
                  <c:v>7.3249999999999726</c:v>
                </c:pt>
                <c:pt idx="46">
                  <c:v>7.2749999999999728</c:v>
                </c:pt>
                <c:pt idx="47">
                  <c:v>7.224999999999973</c:v>
                </c:pt>
                <c:pt idx="48">
                  <c:v>7.1749999999999732</c:v>
                </c:pt>
                <c:pt idx="49">
                  <c:v>7.1249999999999734</c:v>
                </c:pt>
                <c:pt idx="50">
                  <c:v>7.0749999999999735</c:v>
                </c:pt>
                <c:pt idx="51">
                  <c:v>7.0249999999999737</c:v>
                </c:pt>
                <c:pt idx="52">
                  <c:v>6.9749999999999739</c:v>
                </c:pt>
                <c:pt idx="53">
                  <c:v>6.9249999999999741</c:v>
                </c:pt>
                <c:pt idx="54">
                  <c:v>6.8749999999999742</c:v>
                </c:pt>
                <c:pt idx="55">
                  <c:v>6.8249999999999744</c:v>
                </c:pt>
                <c:pt idx="56">
                  <c:v>6.7749999999999746</c:v>
                </c:pt>
                <c:pt idx="57">
                  <c:v>6.7249999999999748</c:v>
                </c:pt>
                <c:pt idx="58">
                  <c:v>6.674999999999975</c:v>
                </c:pt>
                <c:pt idx="59">
                  <c:v>6.6249999999999751</c:v>
                </c:pt>
                <c:pt idx="60">
                  <c:v>6.5749999999999753</c:v>
                </c:pt>
                <c:pt idx="61">
                  <c:v>6.5249999999999755</c:v>
                </c:pt>
                <c:pt idx="62">
                  <c:v>6.4749999999999757</c:v>
                </c:pt>
                <c:pt idx="63">
                  <c:v>6.4249999999999758</c:v>
                </c:pt>
                <c:pt idx="64">
                  <c:v>6.374999999999976</c:v>
                </c:pt>
                <c:pt idx="65">
                  <c:v>6.3249999999999762</c:v>
                </c:pt>
                <c:pt idx="66">
                  <c:v>6.2749999999999764</c:v>
                </c:pt>
                <c:pt idx="67">
                  <c:v>6.2249999999999766</c:v>
                </c:pt>
                <c:pt idx="68">
                  <c:v>6.1749999999999767</c:v>
                </c:pt>
                <c:pt idx="69">
                  <c:v>6.1249999999999769</c:v>
                </c:pt>
                <c:pt idx="70">
                  <c:v>6.0749999999999771</c:v>
                </c:pt>
                <c:pt idx="71">
                  <c:v>6.0249999999999773</c:v>
                </c:pt>
                <c:pt idx="72">
                  <c:v>5.9749999999999774</c:v>
                </c:pt>
                <c:pt idx="73">
                  <c:v>5.9249999999999776</c:v>
                </c:pt>
                <c:pt idx="74">
                  <c:v>5.8749999999999778</c:v>
                </c:pt>
                <c:pt idx="75">
                  <c:v>5.824999999999978</c:v>
                </c:pt>
                <c:pt idx="76">
                  <c:v>5.7749999999999782</c:v>
                </c:pt>
                <c:pt idx="77">
                  <c:v>5.7249999999999783</c:v>
                </c:pt>
                <c:pt idx="78">
                  <c:v>5.6749999999999785</c:v>
                </c:pt>
                <c:pt idx="79">
                  <c:v>5.6249999999999787</c:v>
                </c:pt>
                <c:pt idx="80">
                  <c:v>5.5749999999999789</c:v>
                </c:pt>
                <c:pt idx="81">
                  <c:v>5.524999999999979</c:v>
                </c:pt>
                <c:pt idx="82">
                  <c:v>5.4749999999999792</c:v>
                </c:pt>
                <c:pt idx="83">
                  <c:v>5.4249999999999794</c:v>
                </c:pt>
                <c:pt idx="84">
                  <c:v>5.3749999999999796</c:v>
                </c:pt>
                <c:pt idx="85">
                  <c:v>5.3249999999999797</c:v>
                </c:pt>
                <c:pt idx="86">
                  <c:v>5.2749999999999799</c:v>
                </c:pt>
                <c:pt idx="87">
                  <c:v>5.2249999999999801</c:v>
                </c:pt>
                <c:pt idx="88">
                  <c:v>5.1749999999999803</c:v>
                </c:pt>
                <c:pt idx="89">
                  <c:v>5.1249999999999805</c:v>
                </c:pt>
                <c:pt idx="90">
                  <c:v>5.0749999999999806</c:v>
                </c:pt>
                <c:pt idx="91">
                  <c:v>5.0249999999999808</c:v>
                </c:pt>
                <c:pt idx="92">
                  <c:v>4.974999999999981</c:v>
                </c:pt>
                <c:pt idx="93">
                  <c:v>4.9249999999999812</c:v>
                </c:pt>
                <c:pt idx="94">
                  <c:v>4.8749999999999813</c:v>
                </c:pt>
                <c:pt idx="95">
                  <c:v>4.8249999999999815</c:v>
                </c:pt>
                <c:pt idx="96">
                  <c:v>4.7749999999999817</c:v>
                </c:pt>
                <c:pt idx="97">
                  <c:v>4.7249999999999819</c:v>
                </c:pt>
                <c:pt idx="98">
                  <c:v>4.6749999999999821</c:v>
                </c:pt>
                <c:pt idx="99">
                  <c:v>4.6249999999999822</c:v>
                </c:pt>
                <c:pt idx="100">
                  <c:v>4.5749999999999824</c:v>
                </c:pt>
                <c:pt idx="101">
                  <c:v>4.5249999999999826</c:v>
                </c:pt>
                <c:pt idx="102">
                  <c:v>4.4749999999999828</c:v>
                </c:pt>
                <c:pt idx="103">
                  <c:v>4.4249999999999829</c:v>
                </c:pt>
                <c:pt idx="104">
                  <c:v>4.3749999999999831</c:v>
                </c:pt>
                <c:pt idx="105">
                  <c:v>4.3249999999999833</c:v>
                </c:pt>
                <c:pt idx="106">
                  <c:v>4.2749999999999835</c:v>
                </c:pt>
                <c:pt idx="107">
                  <c:v>4.2249999999999837</c:v>
                </c:pt>
                <c:pt idx="108">
                  <c:v>4.1749999999999838</c:v>
                </c:pt>
                <c:pt idx="109">
                  <c:v>4.124999999999984</c:v>
                </c:pt>
                <c:pt idx="110">
                  <c:v>4.0749999999999842</c:v>
                </c:pt>
                <c:pt idx="111">
                  <c:v>4.0249999999999844</c:v>
                </c:pt>
                <c:pt idx="112">
                  <c:v>3.974999999999985</c:v>
                </c:pt>
                <c:pt idx="113">
                  <c:v>3.9249999999999852</c:v>
                </c:pt>
                <c:pt idx="114">
                  <c:v>3.8749999999999853</c:v>
                </c:pt>
                <c:pt idx="115">
                  <c:v>3.8249999999999855</c:v>
                </c:pt>
                <c:pt idx="116">
                  <c:v>3.7749999999999857</c:v>
                </c:pt>
                <c:pt idx="117">
                  <c:v>3.7249999999999859</c:v>
                </c:pt>
                <c:pt idx="118">
                  <c:v>3.6749999999999861</c:v>
                </c:pt>
                <c:pt idx="119">
                  <c:v>3.6249999999999862</c:v>
                </c:pt>
                <c:pt idx="120">
                  <c:v>3.5749999999999864</c:v>
                </c:pt>
                <c:pt idx="121">
                  <c:v>3.5249999999999866</c:v>
                </c:pt>
                <c:pt idx="122">
                  <c:v>3.4749999999999868</c:v>
                </c:pt>
                <c:pt idx="123">
                  <c:v>3.4249999999999869</c:v>
                </c:pt>
                <c:pt idx="124">
                  <c:v>3.3749999999999871</c:v>
                </c:pt>
                <c:pt idx="125">
                  <c:v>3.3249999999999873</c:v>
                </c:pt>
                <c:pt idx="126">
                  <c:v>3.2749999999999875</c:v>
                </c:pt>
                <c:pt idx="127">
                  <c:v>3.2249999999999877</c:v>
                </c:pt>
                <c:pt idx="128">
                  <c:v>3.1749999999999878</c:v>
                </c:pt>
                <c:pt idx="129">
                  <c:v>3.124999999999988</c:v>
                </c:pt>
                <c:pt idx="130">
                  <c:v>3.0749999999999882</c:v>
                </c:pt>
                <c:pt idx="131">
                  <c:v>3.0249999999999884</c:v>
                </c:pt>
                <c:pt idx="132">
                  <c:v>2.9749999999999885</c:v>
                </c:pt>
                <c:pt idx="133">
                  <c:v>2.9249999999999887</c:v>
                </c:pt>
                <c:pt idx="134">
                  <c:v>2.8749999999999889</c:v>
                </c:pt>
                <c:pt idx="135">
                  <c:v>2.8249999999999891</c:v>
                </c:pt>
                <c:pt idx="136">
                  <c:v>2.7749999999999893</c:v>
                </c:pt>
                <c:pt idx="137">
                  <c:v>2.7249999999999894</c:v>
                </c:pt>
                <c:pt idx="138">
                  <c:v>2.6749999999999896</c:v>
                </c:pt>
                <c:pt idx="139">
                  <c:v>2.6249999999999898</c:v>
                </c:pt>
                <c:pt idx="140">
                  <c:v>2.57499999999999</c:v>
                </c:pt>
                <c:pt idx="141">
                  <c:v>2.5249999999999901</c:v>
                </c:pt>
                <c:pt idx="142">
                  <c:v>2.4749999999999903</c:v>
                </c:pt>
                <c:pt idx="143">
                  <c:v>2.4249999999999905</c:v>
                </c:pt>
                <c:pt idx="144">
                  <c:v>2.3749999999999907</c:v>
                </c:pt>
                <c:pt idx="145">
                  <c:v>2.3249999999999909</c:v>
                </c:pt>
                <c:pt idx="146">
                  <c:v>2.274999999999991</c:v>
                </c:pt>
                <c:pt idx="147">
                  <c:v>2.2249999999999912</c:v>
                </c:pt>
                <c:pt idx="148">
                  <c:v>2.1749999999999914</c:v>
                </c:pt>
                <c:pt idx="149">
                  <c:v>2.1249999999999916</c:v>
                </c:pt>
                <c:pt idx="150">
                  <c:v>2.0749999999999917</c:v>
                </c:pt>
                <c:pt idx="151">
                  <c:v>2.0249999999999919</c:v>
                </c:pt>
                <c:pt idx="152">
                  <c:v>1.9749999999999921</c:v>
                </c:pt>
                <c:pt idx="153">
                  <c:v>1.9249999999999923</c:v>
                </c:pt>
                <c:pt idx="154">
                  <c:v>1.8749999999999925</c:v>
                </c:pt>
                <c:pt idx="155">
                  <c:v>1.8249999999999926</c:v>
                </c:pt>
                <c:pt idx="156">
                  <c:v>1.7749999999999928</c:v>
                </c:pt>
                <c:pt idx="157">
                  <c:v>1.724999999999993</c:v>
                </c:pt>
                <c:pt idx="158">
                  <c:v>1.6749999999999932</c:v>
                </c:pt>
                <c:pt idx="159">
                  <c:v>1.6249999999999933</c:v>
                </c:pt>
                <c:pt idx="160">
                  <c:v>1.5749999999999931</c:v>
                </c:pt>
                <c:pt idx="161">
                  <c:v>1.5249999999999932</c:v>
                </c:pt>
                <c:pt idx="162">
                  <c:v>1.474999999999993</c:v>
                </c:pt>
                <c:pt idx="163">
                  <c:v>1.4249999999999932</c:v>
                </c:pt>
                <c:pt idx="164">
                  <c:v>1.3749999999999929</c:v>
                </c:pt>
                <c:pt idx="165">
                  <c:v>1.3249999999999931</c:v>
                </c:pt>
                <c:pt idx="166">
                  <c:v>1.2749999999999928</c:v>
                </c:pt>
                <c:pt idx="167">
                  <c:v>1.224999999999993</c:v>
                </c:pt>
                <c:pt idx="168">
                  <c:v>1.1749999999999927</c:v>
                </c:pt>
                <c:pt idx="169">
                  <c:v>1.1249999999999929</c:v>
                </c:pt>
                <c:pt idx="170">
                  <c:v>1.0749999999999926</c:v>
                </c:pt>
                <c:pt idx="171">
                  <c:v>1.0249999999999928</c:v>
                </c:pt>
                <c:pt idx="172">
                  <c:v>0.97499999999999265</c:v>
                </c:pt>
                <c:pt idx="173">
                  <c:v>0.92499999999999261</c:v>
                </c:pt>
                <c:pt idx="174">
                  <c:v>0.87499999999999256</c:v>
                </c:pt>
                <c:pt idx="175">
                  <c:v>0.82499999999999252</c:v>
                </c:pt>
                <c:pt idx="176">
                  <c:v>0.77499999999999247</c:v>
                </c:pt>
                <c:pt idx="177">
                  <c:v>0.72499999999999243</c:v>
                </c:pt>
                <c:pt idx="178">
                  <c:v>0.67499999999999238</c:v>
                </c:pt>
                <c:pt idx="179">
                  <c:v>0.62499999999999234</c:v>
                </c:pt>
                <c:pt idx="180">
                  <c:v>0.5749999999999923</c:v>
                </c:pt>
                <c:pt idx="181">
                  <c:v>0.52499999999999225</c:v>
                </c:pt>
                <c:pt idx="182">
                  <c:v>0.47499999999999221</c:v>
                </c:pt>
                <c:pt idx="183">
                  <c:v>0.42499999999999216</c:v>
                </c:pt>
                <c:pt idx="184">
                  <c:v>0.37499999999999212</c:v>
                </c:pt>
                <c:pt idx="185">
                  <c:v>0.32499999999999207</c:v>
                </c:pt>
                <c:pt idx="186">
                  <c:v>0.27499999999999203</c:v>
                </c:pt>
                <c:pt idx="187">
                  <c:v>0.22499999999999198</c:v>
                </c:pt>
                <c:pt idx="188">
                  <c:v>0.17499999999999194</c:v>
                </c:pt>
                <c:pt idx="189">
                  <c:v>0.1249999999999919</c:v>
                </c:pt>
                <c:pt idx="190">
                  <c:v>7.4999999999991906E-2</c:v>
                </c:pt>
                <c:pt idx="191">
                  <c:v>2.4999999999991918E-2</c:v>
                </c:pt>
                <c:pt idx="192">
                  <c:v>-2.5000000000008071E-2</c:v>
                </c:pt>
                <c:pt idx="193">
                  <c:v>-7.500000000000806E-2</c:v>
                </c:pt>
                <c:pt idx="194">
                  <c:v>-0.12500000000000805</c:v>
                </c:pt>
                <c:pt idx="195">
                  <c:v>-0.17500000000000804</c:v>
                </c:pt>
                <c:pt idx="196">
                  <c:v>-0.22500000000000803</c:v>
                </c:pt>
                <c:pt idx="197">
                  <c:v>-0.27500000000000802</c:v>
                </c:pt>
                <c:pt idx="198">
                  <c:v>-0.32500000000000806</c:v>
                </c:pt>
                <c:pt idx="199">
                  <c:v>-0.37500000000000805</c:v>
                </c:pt>
                <c:pt idx="200">
                  <c:v>-0.42500000000000804</c:v>
                </c:pt>
                <c:pt idx="201">
                  <c:v>-0.47500000000000803</c:v>
                </c:pt>
                <c:pt idx="202">
                  <c:v>-0.52500000000000802</c:v>
                </c:pt>
                <c:pt idx="203">
                  <c:v>-0.57500000000000806</c:v>
                </c:pt>
                <c:pt idx="204">
                  <c:v>-0.62500000000000799</c:v>
                </c:pt>
                <c:pt idx="205">
                  <c:v>-0.67500000000000804</c:v>
                </c:pt>
                <c:pt idx="206">
                  <c:v>-0.72500000000000808</c:v>
                </c:pt>
                <c:pt idx="207">
                  <c:v>-0.77500000000000802</c:v>
                </c:pt>
                <c:pt idx="208">
                  <c:v>-0.82500000000000795</c:v>
                </c:pt>
                <c:pt idx="209">
                  <c:v>-0.87500000000000799</c:v>
                </c:pt>
                <c:pt idx="210">
                  <c:v>-0.92500000000000804</c:v>
                </c:pt>
                <c:pt idx="211">
                  <c:v>-0.97500000000000808</c:v>
                </c:pt>
                <c:pt idx="212">
                  <c:v>-1.0250000000000081</c:v>
                </c:pt>
                <c:pt idx="213">
                  <c:v>-1.0750000000000082</c:v>
                </c:pt>
                <c:pt idx="214">
                  <c:v>-1.1250000000000082</c:v>
                </c:pt>
                <c:pt idx="215">
                  <c:v>-1.1750000000000083</c:v>
                </c:pt>
                <c:pt idx="216">
                  <c:v>-1.2250000000000083</c:v>
                </c:pt>
                <c:pt idx="217">
                  <c:v>-1.2750000000000083</c:v>
                </c:pt>
                <c:pt idx="218">
                  <c:v>-1.3250000000000084</c:v>
                </c:pt>
                <c:pt idx="219">
                  <c:v>-1.3750000000000084</c:v>
                </c:pt>
                <c:pt idx="220">
                  <c:v>-1.4250000000000083</c:v>
                </c:pt>
                <c:pt idx="221">
                  <c:v>-1.4750000000000085</c:v>
                </c:pt>
                <c:pt idx="222">
                  <c:v>-1.5250000000000083</c:v>
                </c:pt>
                <c:pt idx="223">
                  <c:v>-1.5750000000000086</c:v>
                </c:pt>
                <c:pt idx="224">
                  <c:v>-1.6250000000000084</c:v>
                </c:pt>
                <c:pt idx="225">
                  <c:v>-1.6750000000000087</c:v>
                </c:pt>
                <c:pt idx="226">
                  <c:v>-1.7250000000000085</c:v>
                </c:pt>
                <c:pt idx="227">
                  <c:v>-1.7750000000000088</c:v>
                </c:pt>
                <c:pt idx="228">
                  <c:v>-1.8250000000000086</c:v>
                </c:pt>
                <c:pt idx="229">
                  <c:v>-1.8750000000000089</c:v>
                </c:pt>
                <c:pt idx="230">
                  <c:v>-1.9250000000000087</c:v>
                </c:pt>
                <c:pt idx="231">
                  <c:v>-1.975000000000009</c:v>
                </c:pt>
                <c:pt idx="232">
                  <c:v>-2.0250000000000088</c:v>
                </c:pt>
                <c:pt idx="233">
                  <c:v>-2.0750000000000091</c:v>
                </c:pt>
                <c:pt idx="234">
                  <c:v>-2.1250000000000089</c:v>
                </c:pt>
                <c:pt idx="235">
                  <c:v>-2.1750000000000091</c:v>
                </c:pt>
                <c:pt idx="236">
                  <c:v>-2.225000000000009</c:v>
                </c:pt>
                <c:pt idx="237">
                  <c:v>-2.2750000000000092</c:v>
                </c:pt>
                <c:pt idx="238">
                  <c:v>-2.3250000000000091</c:v>
                </c:pt>
                <c:pt idx="239">
                  <c:v>-2.3750000000000093</c:v>
                </c:pt>
                <c:pt idx="240">
                  <c:v>-2.4250000000000091</c:v>
                </c:pt>
                <c:pt idx="241">
                  <c:v>-2.475000000000009</c:v>
                </c:pt>
                <c:pt idx="242">
                  <c:v>-2.5250000000000088</c:v>
                </c:pt>
                <c:pt idx="243">
                  <c:v>-2.5750000000000086</c:v>
                </c:pt>
                <c:pt idx="244">
                  <c:v>-2.6250000000000084</c:v>
                </c:pt>
                <c:pt idx="245">
                  <c:v>-2.6750000000000083</c:v>
                </c:pt>
                <c:pt idx="246">
                  <c:v>-2.7250000000000081</c:v>
                </c:pt>
                <c:pt idx="247">
                  <c:v>-2.7750000000000079</c:v>
                </c:pt>
                <c:pt idx="248">
                  <c:v>-2.8250000000000077</c:v>
                </c:pt>
                <c:pt idx="249">
                  <c:v>-2.8750000000000075</c:v>
                </c:pt>
                <c:pt idx="250">
                  <c:v>-2.9250000000000074</c:v>
                </c:pt>
                <c:pt idx="251">
                  <c:v>-2.9750000000000072</c:v>
                </c:pt>
                <c:pt idx="252">
                  <c:v>-3.025000000000007</c:v>
                </c:pt>
                <c:pt idx="253">
                  <c:v>-3.0750000000000068</c:v>
                </c:pt>
                <c:pt idx="254">
                  <c:v>-3.1250000000000067</c:v>
                </c:pt>
                <c:pt idx="255">
                  <c:v>-3.1750000000000065</c:v>
                </c:pt>
                <c:pt idx="256">
                  <c:v>-3.2250000000000063</c:v>
                </c:pt>
                <c:pt idx="257">
                  <c:v>-3.2750000000000061</c:v>
                </c:pt>
                <c:pt idx="258">
                  <c:v>-3.325000000000006</c:v>
                </c:pt>
                <c:pt idx="259">
                  <c:v>-3.3750000000000058</c:v>
                </c:pt>
                <c:pt idx="260">
                  <c:v>-3.4250000000000056</c:v>
                </c:pt>
                <c:pt idx="261">
                  <c:v>-3.4750000000000054</c:v>
                </c:pt>
                <c:pt idx="262">
                  <c:v>-3.5250000000000052</c:v>
                </c:pt>
                <c:pt idx="263">
                  <c:v>-3.5750000000000051</c:v>
                </c:pt>
                <c:pt idx="264">
                  <c:v>-3.6250000000000049</c:v>
                </c:pt>
                <c:pt idx="265">
                  <c:v>-3.6750000000000047</c:v>
                </c:pt>
                <c:pt idx="266">
                  <c:v>-3.7250000000000045</c:v>
                </c:pt>
                <c:pt idx="267">
                  <c:v>-3.7750000000000044</c:v>
                </c:pt>
                <c:pt idx="268">
                  <c:v>-3.8250000000000042</c:v>
                </c:pt>
                <c:pt idx="269">
                  <c:v>-3.875000000000004</c:v>
                </c:pt>
                <c:pt idx="270">
                  <c:v>-3.9250000000000038</c:v>
                </c:pt>
                <c:pt idx="271">
                  <c:v>-3.9750000000000036</c:v>
                </c:pt>
                <c:pt idx="272">
                  <c:v>-4.0250000000000039</c:v>
                </c:pt>
                <c:pt idx="273">
                  <c:v>-4.0750000000000037</c:v>
                </c:pt>
                <c:pt idx="274">
                  <c:v>-4.1250000000000036</c:v>
                </c:pt>
                <c:pt idx="275">
                  <c:v>-4.1750000000000034</c:v>
                </c:pt>
                <c:pt idx="276">
                  <c:v>-4.2250000000000032</c:v>
                </c:pt>
                <c:pt idx="277">
                  <c:v>-4.275000000000003</c:v>
                </c:pt>
                <c:pt idx="278">
                  <c:v>-4.3250000000000028</c:v>
                </c:pt>
                <c:pt idx="279">
                  <c:v>-4.3750000000000027</c:v>
                </c:pt>
                <c:pt idx="280">
                  <c:v>-4.4250000000000025</c:v>
                </c:pt>
                <c:pt idx="281">
                  <c:v>-4.4750000000000023</c:v>
                </c:pt>
                <c:pt idx="282">
                  <c:v>-4.5250000000000021</c:v>
                </c:pt>
                <c:pt idx="283">
                  <c:v>-4.575000000000002</c:v>
                </c:pt>
                <c:pt idx="284">
                  <c:v>-4.6250000000000018</c:v>
                </c:pt>
                <c:pt idx="285">
                  <c:v>-4.6750000000000016</c:v>
                </c:pt>
                <c:pt idx="286">
                  <c:v>-4.7250000000000014</c:v>
                </c:pt>
                <c:pt idx="287">
                  <c:v>-4.7750000000000012</c:v>
                </c:pt>
                <c:pt idx="288">
                  <c:v>-4.8250000000000011</c:v>
                </c:pt>
                <c:pt idx="289">
                  <c:v>-4.8750000000000009</c:v>
                </c:pt>
                <c:pt idx="290">
                  <c:v>-4.9250000000000007</c:v>
                </c:pt>
                <c:pt idx="291">
                  <c:v>-4.9750000000000005</c:v>
                </c:pt>
                <c:pt idx="292">
                  <c:v>-5.0250000000000004</c:v>
                </c:pt>
                <c:pt idx="293">
                  <c:v>-5.0750000000000002</c:v>
                </c:pt>
                <c:pt idx="294">
                  <c:v>-5.125</c:v>
                </c:pt>
                <c:pt idx="295">
                  <c:v>-5.1749999999999998</c:v>
                </c:pt>
                <c:pt idx="296">
                  <c:v>-5.2249999999999996</c:v>
                </c:pt>
                <c:pt idx="297">
                  <c:v>-5.2749999999999995</c:v>
                </c:pt>
                <c:pt idx="298">
                  <c:v>-5.3249999999999993</c:v>
                </c:pt>
                <c:pt idx="299">
                  <c:v>-5.3749999999999991</c:v>
                </c:pt>
                <c:pt idx="300">
                  <c:v>-5.4249999999999989</c:v>
                </c:pt>
                <c:pt idx="301">
                  <c:v>-5.4749999999999988</c:v>
                </c:pt>
                <c:pt idx="302">
                  <c:v>-5.5249999999999986</c:v>
                </c:pt>
                <c:pt idx="303">
                  <c:v>-5.5749999999999984</c:v>
                </c:pt>
                <c:pt idx="304">
                  <c:v>-5.6249999999999982</c:v>
                </c:pt>
                <c:pt idx="305">
                  <c:v>-5.674999999999998</c:v>
                </c:pt>
                <c:pt idx="306">
                  <c:v>-5.7249999999999979</c:v>
                </c:pt>
                <c:pt idx="307">
                  <c:v>-5.7749999999999977</c:v>
                </c:pt>
                <c:pt idx="308">
                  <c:v>-5.8249999999999975</c:v>
                </c:pt>
                <c:pt idx="309">
                  <c:v>-5.8749999999999973</c:v>
                </c:pt>
                <c:pt idx="310">
                  <c:v>-5.9249999999999972</c:v>
                </c:pt>
                <c:pt idx="311">
                  <c:v>-5.974999999999997</c:v>
                </c:pt>
                <c:pt idx="312">
                  <c:v>-6.0249999999999968</c:v>
                </c:pt>
                <c:pt idx="313">
                  <c:v>-6.0749999999999966</c:v>
                </c:pt>
                <c:pt idx="314">
                  <c:v>-6.1249999999999964</c:v>
                </c:pt>
                <c:pt idx="315">
                  <c:v>-6.1749999999999963</c:v>
                </c:pt>
                <c:pt idx="316">
                  <c:v>-6.2249999999999961</c:v>
                </c:pt>
                <c:pt idx="317">
                  <c:v>-6.2749999999999959</c:v>
                </c:pt>
                <c:pt idx="318">
                  <c:v>-6.3249999999999957</c:v>
                </c:pt>
                <c:pt idx="319">
                  <c:v>-6.3749999999999956</c:v>
                </c:pt>
                <c:pt idx="320">
                  <c:v>-6.4249999999999954</c:v>
                </c:pt>
                <c:pt idx="321">
                  <c:v>-6.4749999999999952</c:v>
                </c:pt>
                <c:pt idx="322">
                  <c:v>-6.524999999999995</c:v>
                </c:pt>
                <c:pt idx="323">
                  <c:v>-6.5749999999999948</c:v>
                </c:pt>
                <c:pt idx="324">
                  <c:v>-6.6249999999999947</c:v>
                </c:pt>
                <c:pt idx="325">
                  <c:v>-6.6749999999999945</c:v>
                </c:pt>
                <c:pt idx="326">
                  <c:v>-6.7249999999999943</c:v>
                </c:pt>
                <c:pt idx="327">
                  <c:v>-6.7749999999999941</c:v>
                </c:pt>
                <c:pt idx="328">
                  <c:v>-6.824999999999994</c:v>
                </c:pt>
                <c:pt idx="329">
                  <c:v>-6.8749999999999938</c:v>
                </c:pt>
                <c:pt idx="330">
                  <c:v>-6.9249999999999936</c:v>
                </c:pt>
                <c:pt idx="331">
                  <c:v>-6.9749999999999934</c:v>
                </c:pt>
                <c:pt idx="332">
                  <c:v>-7.0249999999999932</c:v>
                </c:pt>
                <c:pt idx="333">
                  <c:v>-7.0749999999999931</c:v>
                </c:pt>
                <c:pt idx="334">
                  <c:v>-7.1249999999999929</c:v>
                </c:pt>
                <c:pt idx="335">
                  <c:v>-7.1749999999999927</c:v>
                </c:pt>
                <c:pt idx="336">
                  <c:v>-7.2249999999999925</c:v>
                </c:pt>
                <c:pt idx="337">
                  <c:v>-7.2749999999999924</c:v>
                </c:pt>
                <c:pt idx="338">
                  <c:v>-7.3249999999999922</c:v>
                </c:pt>
                <c:pt idx="339">
                  <c:v>-7.374999999999992</c:v>
                </c:pt>
                <c:pt idx="340">
                  <c:v>-7.4249999999999918</c:v>
                </c:pt>
                <c:pt idx="341">
                  <c:v>-7.4749999999999917</c:v>
                </c:pt>
                <c:pt idx="342">
                  <c:v>-7.5249999999999915</c:v>
                </c:pt>
                <c:pt idx="343">
                  <c:v>-7.5749999999999913</c:v>
                </c:pt>
                <c:pt idx="344">
                  <c:v>-7.6249999999999911</c:v>
                </c:pt>
                <c:pt idx="345">
                  <c:v>-7.6749999999999909</c:v>
                </c:pt>
                <c:pt idx="346">
                  <c:v>-7.7249999999999908</c:v>
                </c:pt>
                <c:pt idx="347">
                  <c:v>-7.7749999999999906</c:v>
                </c:pt>
                <c:pt idx="348">
                  <c:v>-7.8249999999999904</c:v>
                </c:pt>
                <c:pt idx="349">
                  <c:v>-7.8749999999999902</c:v>
                </c:pt>
                <c:pt idx="350">
                  <c:v>-7.9249999999999901</c:v>
                </c:pt>
                <c:pt idx="351">
                  <c:v>-7.9749999999999899</c:v>
                </c:pt>
                <c:pt idx="352">
                  <c:v>-8.0249999999999897</c:v>
                </c:pt>
                <c:pt idx="353">
                  <c:v>-8.0749999999999886</c:v>
                </c:pt>
                <c:pt idx="354">
                  <c:v>-8.1249999999999893</c:v>
                </c:pt>
                <c:pt idx="355">
                  <c:v>-8.1749999999999883</c:v>
                </c:pt>
                <c:pt idx="356">
                  <c:v>-8.224999999999989</c:v>
                </c:pt>
                <c:pt idx="357">
                  <c:v>-8.2749999999999879</c:v>
                </c:pt>
                <c:pt idx="358">
                  <c:v>-8.3249999999999886</c:v>
                </c:pt>
                <c:pt idx="359">
                  <c:v>-8.3749999999999876</c:v>
                </c:pt>
                <c:pt idx="360">
                  <c:v>-8.4249999999999883</c:v>
                </c:pt>
                <c:pt idx="361">
                  <c:v>-8.474999999999989</c:v>
                </c:pt>
                <c:pt idx="362">
                  <c:v>-8.5249999999999897</c:v>
                </c:pt>
                <c:pt idx="363">
                  <c:v>-8.5749999999999904</c:v>
                </c:pt>
                <c:pt idx="364">
                  <c:v>-8.6249999999999911</c:v>
                </c:pt>
                <c:pt idx="365">
                  <c:v>-8.6749999999999918</c:v>
                </c:pt>
                <c:pt idx="366">
                  <c:v>-8.7249999999999925</c:v>
                </c:pt>
                <c:pt idx="367">
                  <c:v>-8.7749999999999932</c:v>
                </c:pt>
                <c:pt idx="368">
                  <c:v>-8.824999999999994</c:v>
                </c:pt>
                <c:pt idx="369">
                  <c:v>-8.8749999999999947</c:v>
                </c:pt>
                <c:pt idx="370">
                  <c:v>-8.9249999999999954</c:v>
                </c:pt>
                <c:pt idx="371">
                  <c:v>-8.9749999999999961</c:v>
                </c:pt>
                <c:pt idx="372">
                  <c:v>-9.0249999999999968</c:v>
                </c:pt>
                <c:pt idx="373">
                  <c:v>-9.0749999999999975</c:v>
                </c:pt>
                <c:pt idx="374">
                  <c:v>-9.1249999999999982</c:v>
                </c:pt>
                <c:pt idx="375">
                  <c:v>-9.1749999999999989</c:v>
                </c:pt>
                <c:pt idx="376">
                  <c:v>-9.2249999999999996</c:v>
                </c:pt>
                <c:pt idx="377">
                  <c:v>-9.2750000000000004</c:v>
                </c:pt>
                <c:pt idx="378">
                  <c:v>-9.3250000000000011</c:v>
                </c:pt>
                <c:pt idx="379">
                  <c:v>-9.3750000000000018</c:v>
                </c:pt>
                <c:pt idx="380">
                  <c:v>-9.4250000000000025</c:v>
                </c:pt>
                <c:pt idx="381">
                  <c:v>-9.4750000000000032</c:v>
                </c:pt>
                <c:pt idx="382">
                  <c:v>-9.5250000000000039</c:v>
                </c:pt>
                <c:pt idx="383">
                  <c:v>-9.5750000000000046</c:v>
                </c:pt>
                <c:pt idx="384">
                  <c:v>-9.6250000000000053</c:v>
                </c:pt>
                <c:pt idx="385">
                  <c:v>-9.675000000000006</c:v>
                </c:pt>
                <c:pt idx="386">
                  <c:v>-9.7250000000000068</c:v>
                </c:pt>
                <c:pt idx="387">
                  <c:v>-9.7750000000000075</c:v>
                </c:pt>
                <c:pt idx="388">
                  <c:v>-9.8250000000000082</c:v>
                </c:pt>
                <c:pt idx="389">
                  <c:v>-9.8750000000000089</c:v>
                </c:pt>
                <c:pt idx="390">
                  <c:v>-9.9250000000000096</c:v>
                </c:pt>
                <c:pt idx="391">
                  <c:v>-9.9750000000000103</c:v>
                </c:pt>
                <c:pt idx="392">
                  <c:v>-10.025000000000011</c:v>
                </c:pt>
                <c:pt idx="393">
                  <c:v>-10.075000000000012</c:v>
                </c:pt>
                <c:pt idx="394">
                  <c:v>-10.125000000000012</c:v>
                </c:pt>
                <c:pt idx="395">
                  <c:v>-10.175000000000013</c:v>
                </c:pt>
                <c:pt idx="396">
                  <c:v>-10.225000000000014</c:v>
                </c:pt>
                <c:pt idx="397">
                  <c:v>-10.275000000000015</c:v>
                </c:pt>
                <c:pt idx="398">
                  <c:v>-10.325000000000015</c:v>
                </c:pt>
                <c:pt idx="399">
                  <c:v>-10.375000000000016</c:v>
                </c:pt>
              </c:numCache>
            </c:numRef>
          </c:xVal>
          <c:yVal>
            <c:numRef>
              <c:f>'Step 4mm'!$D$2:$D$401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7-CD70-44FB-831D-8824CB52D83B}"/>
            </c:ext>
          </c:extLst>
        </c:ser>
        <c:ser>
          <c:idx val="2"/>
          <c:order val="8"/>
          <c:spPr>
            <a:ln w="19050" cap="rnd">
              <a:solidFill>
                <a:schemeClr val="accent3"/>
              </a:solidFill>
              <a:round/>
            </a:ln>
            <a:effectLst/>
          </c:spPr>
          <c:marker>
            <c:symbol val="none"/>
          </c:marker>
          <c:xVal>
            <c:numRef>
              <c:f>'Step 4mm'!$E$2:$E$401</c:f>
              <c:numCache>
                <c:formatCode>General</c:formatCode>
                <c:ptCount val="400"/>
                <c:pt idx="0">
                  <c:v>9.1749999999999989</c:v>
                </c:pt>
                <c:pt idx="1">
                  <c:v>9.1249999999999982</c:v>
                </c:pt>
                <c:pt idx="2">
                  <c:v>9.0749999999999975</c:v>
                </c:pt>
                <c:pt idx="3">
                  <c:v>9.0249999999999968</c:v>
                </c:pt>
                <c:pt idx="4">
                  <c:v>8.9749999999999961</c:v>
                </c:pt>
                <c:pt idx="5">
                  <c:v>8.9249999999999954</c:v>
                </c:pt>
                <c:pt idx="6">
                  <c:v>8.8749999999999947</c:v>
                </c:pt>
                <c:pt idx="7">
                  <c:v>8.824999999999994</c:v>
                </c:pt>
                <c:pt idx="8">
                  <c:v>8.7749999999999932</c:v>
                </c:pt>
                <c:pt idx="9">
                  <c:v>8.7249999999999925</c:v>
                </c:pt>
                <c:pt idx="10">
                  <c:v>8.6749999999999918</c:v>
                </c:pt>
                <c:pt idx="11">
                  <c:v>8.6249999999999911</c:v>
                </c:pt>
                <c:pt idx="12">
                  <c:v>8.5749999999999904</c:v>
                </c:pt>
                <c:pt idx="13">
                  <c:v>8.5249999999999897</c:v>
                </c:pt>
                <c:pt idx="14">
                  <c:v>8.474999999999989</c:v>
                </c:pt>
                <c:pt idx="15">
                  <c:v>8.4249999999999883</c:v>
                </c:pt>
                <c:pt idx="16">
                  <c:v>8.3749999999999876</c:v>
                </c:pt>
                <c:pt idx="17">
                  <c:v>8.3249999999999869</c:v>
                </c:pt>
                <c:pt idx="18">
                  <c:v>8.2749999999999861</c:v>
                </c:pt>
                <c:pt idx="19">
                  <c:v>8.2249999999999854</c:v>
                </c:pt>
                <c:pt idx="20">
                  <c:v>8.1749999999999847</c:v>
                </c:pt>
                <c:pt idx="21">
                  <c:v>8.124999999999984</c:v>
                </c:pt>
                <c:pt idx="22">
                  <c:v>8.0749999999999833</c:v>
                </c:pt>
                <c:pt idx="23">
                  <c:v>8.0249999999999826</c:v>
                </c:pt>
                <c:pt idx="24">
                  <c:v>7.9749999999999828</c:v>
                </c:pt>
                <c:pt idx="25">
                  <c:v>7.9249999999999821</c:v>
                </c:pt>
                <c:pt idx="26">
                  <c:v>7.8749999999999813</c:v>
                </c:pt>
                <c:pt idx="27">
                  <c:v>7.8249999999999806</c:v>
                </c:pt>
                <c:pt idx="28">
                  <c:v>7.7749999999999799</c:v>
                </c:pt>
                <c:pt idx="29">
                  <c:v>7.7249999999999792</c:v>
                </c:pt>
                <c:pt idx="30">
                  <c:v>7.6749999999999785</c:v>
                </c:pt>
                <c:pt idx="31">
                  <c:v>7.6249999999999778</c:v>
                </c:pt>
                <c:pt idx="32">
                  <c:v>7.5749999999999771</c:v>
                </c:pt>
                <c:pt idx="33">
                  <c:v>7.5249999999999764</c:v>
                </c:pt>
                <c:pt idx="34">
                  <c:v>7.4749999999999757</c:v>
                </c:pt>
                <c:pt idx="35">
                  <c:v>7.424999999999975</c:v>
                </c:pt>
                <c:pt idx="36">
                  <c:v>7.3749999999999742</c:v>
                </c:pt>
                <c:pt idx="37">
                  <c:v>7.3249999999999735</c:v>
                </c:pt>
                <c:pt idx="38">
                  <c:v>7.2749999999999728</c:v>
                </c:pt>
                <c:pt idx="39">
                  <c:v>7.2249999999999721</c:v>
                </c:pt>
                <c:pt idx="40">
                  <c:v>7.1749999999999723</c:v>
                </c:pt>
                <c:pt idx="41">
                  <c:v>7.1249999999999725</c:v>
                </c:pt>
                <c:pt idx="42">
                  <c:v>7.0749999999999726</c:v>
                </c:pt>
                <c:pt idx="43">
                  <c:v>7.0249999999999728</c:v>
                </c:pt>
                <c:pt idx="44">
                  <c:v>6.974999999999973</c:v>
                </c:pt>
                <c:pt idx="45">
                  <c:v>6.9249999999999732</c:v>
                </c:pt>
                <c:pt idx="46">
                  <c:v>6.8749999999999734</c:v>
                </c:pt>
                <c:pt idx="47">
                  <c:v>6.8249999999999735</c:v>
                </c:pt>
                <c:pt idx="48">
                  <c:v>6.7749999999999737</c:v>
                </c:pt>
                <c:pt idx="49">
                  <c:v>6.7249999999999739</c:v>
                </c:pt>
                <c:pt idx="50">
                  <c:v>6.6749999999999741</c:v>
                </c:pt>
                <c:pt idx="51">
                  <c:v>6.6249999999999742</c:v>
                </c:pt>
                <c:pt idx="52">
                  <c:v>6.5749999999999744</c:v>
                </c:pt>
                <c:pt idx="53">
                  <c:v>6.5249999999999746</c:v>
                </c:pt>
                <c:pt idx="54">
                  <c:v>6.4749999999999748</c:v>
                </c:pt>
                <c:pt idx="55">
                  <c:v>6.424999999999975</c:v>
                </c:pt>
                <c:pt idx="56">
                  <c:v>6.3749999999999751</c:v>
                </c:pt>
                <c:pt idx="57">
                  <c:v>6.3249999999999753</c:v>
                </c:pt>
                <c:pt idx="58">
                  <c:v>6.2749999999999755</c:v>
                </c:pt>
                <c:pt idx="59">
                  <c:v>6.2249999999999757</c:v>
                </c:pt>
                <c:pt idx="60">
                  <c:v>6.1749999999999758</c:v>
                </c:pt>
                <c:pt idx="61">
                  <c:v>6.124999999999976</c:v>
                </c:pt>
                <c:pt idx="62">
                  <c:v>6.0749999999999762</c:v>
                </c:pt>
                <c:pt idx="63">
                  <c:v>6.0249999999999764</c:v>
                </c:pt>
                <c:pt idx="64">
                  <c:v>5.9749999999999766</c:v>
                </c:pt>
                <c:pt idx="65">
                  <c:v>5.9249999999999767</c:v>
                </c:pt>
                <c:pt idx="66">
                  <c:v>5.8749999999999769</c:v>
                </c:pt>
                <c:pt idx="67">
                  <c:v>5.8249999999999771</c:v>
                </c:pt>
                <c:pt idx="68">
                  <c:v>5.7749999999999773</c:v>
                </c:pt>
                <c:pt idx="69">
                  <c:v>5.7249999999999774</c:v>
                </c:pt>
                <c:pt idx="70">
                  <c:v>5.6749999999999776</c:v>
                </c:pt>
                <c:pt idx="71">
                  <c:v>5.6249999999999778</c:v>
                </c:pt>
                <c:pt idx="72">
                  <c:v>5.574999999999978</c:v>
                </c:pt>
                <c:pt idx="73">
                  <c:v>5.5249999999999782</c:v>
                </c:pt>
                <c:pt idx="74">
                  <c:v>5.4749999999999783</c:v>
                </c:pt>
                <c:pt idx="75">
                  <c:v>5.4249999999999785</c:v>
                </c:pt>
                <c:pt idx="76">
                  <c:v>5.3749999999999787</c:v>
                </c:pt>
                <c:pt idx="77">
                  <c:v>5.3249999999999789</c:v>
                </c:pt>
                <c:pt idx="78">
                  <c:v>5.274999999999979</c:v>
                </c:pt>
                <c:pt idx="79">
                  <c:v>5.2249999999999792</c:v>
                </c:pt>
                <c:pt idx="80">
                  <c:v>5.1749999999999794</c:v>
                </c:pt>
                <c:pt idx="81">
                  <c:v>5.1249999999999796</c:v>
                </c:pt>
                <c:pt idx="82">
                  <c:v>5.0749999999999797</c:v>
                </c:pt>
                <c:pt idx="83">
                  <c:v>5.0249999999999799</c:v>
                </c:pt>
                <c:pt idx="84">
                  <c:v>4.9749999999999801</c:v>
                </c:pt>
                <c:pt idx="85">
                  <c:v>4.9249999999999803</c:v>
                </c:pt>
                <c:pt idx="86">
                  <c:v>4.8749999999999805</c:v>
                </c:pt>
                <c:pt idx="87">
                  <c:v>4.8249999999999806</c:v>
                </c:pt>
                <c:pt idx="88">
                  <c:v>4.7749999999999808</c:v>
                </c:pt>
                <c:pt idx="89">
                  <c:v>4.724999999999981</c:v>
                </c:pt>
                <c:pt idx="90">
                  <c:v>4.6749999999999812</c:v>
                </c:pt>
                <c:pt idx="91">
                  <c:v>4.6249999999999813</c:v>
                </c:pt>
                <c:pt idx="92">
                  <c:v>4.5749999999999815</c:v>
                </c:pt>
                <c:pt idx="93">
                  <c:v>4.5249999999999817</c:v>
                </c:pt>
                <c:pt idx="94">
                  <c:v>4.4749999999999819</c:v>
                </c:pt>
                <c:pt idx="95">
                  <c:v>4.4249999999999821</c:v>
                </c:pt>
                <c:pt idx="96">
                  <c:v>4.3749999999999822</c:v>
                </c:pt>
                <c:pt idx="97">
                  <c:v>4.3249999999999824</c:v>
                </c:pt>
                <c:pt idx="98">
                  <c:v>4.2749999999999826</c:v>
                </c:pt>
                <c:pt idx="99">
                  <c:v>4.2249999999999828</c:v>
                </c:pt>
                <c:pt idx="100">
                  <c:v>4.1749999999999829</c:v>
                </c:pt>
                <c:pt idx="101">
                  <c:v>4.1249999999999831</c:v>
                </c:pt>
                <c:pt idx="102">
                  <c:v>4.0749999999999833</c:v>
                </c:pt>
                <c:pt idx="103">
                  <c:v>4.0249999999999835</c:v>
                </c:pt>
                <c:pt idx="104">
                  <c:v>3.9749999999999837</c:v>
                </c:pt>
                <c:pt idx="105">
                  <c:v>3.9249999999999838</c:v>
                </c:pt>
                <c:pt idx="106">
                  <c:v>3.874999999999984</c:v>
                </c:pt>
                <c:pt idx="107">
                  <c:v>3.8249999999999842</c:v>
                </c:pt>
                <c:pt idx="108">
                  <c:v>3.7749999999999844</c:v>
                </c:pt>
                <c:pt idx="109">
                  <c:v>3.7249999999999845</c:v>
                </c:pt>
                <c:pt idx="110">
                  <c:v>3.6749999999999847</c:v>
                </c:pt>
                <c:pt idx="111">
                  <c:v>3.6249999999999849</c:v>
                </c:pt>
                <c:pt idx="112">
                  <c:v>3.5749999999999851</c:v>
                </c:pt>
                <c:pt idx="113">
                  <c:v>3.5249999999999853</c:v>
                </c:pt>
                <c:pt idx="114">
                  <c:v>3.4749999999999854</c:v>
                </c:pt>
                <c:pt idx="115">
                  <c:v>3.4249999999999856</c:v>
                </c:pt>
                <c:pt idx="116">
                  <c:v>3.3749999999999858</c:v>
                </c:pt>
                <c:pt idx="117">
                  <c:v>3.324999999999986</c:v>
                </c:pt>
                <c:pt idx="118">
                  <c:v>3.2749999999999861</c:v>
                </c:pt>
                <c:pt idx="119">
                  <c:v>3.2249999999999863</c:v>
                </c:pt>
                <c:pt idx="120">
                  <c:v>3.1749999999999865</c:v>
                </c:pt>
                <c:pt idx="121">
                  <c:v>3.1249999999999867</c:v>
                </c:pt>
                <c:pt idx="122">
                  <c:v>3.0749999999999869</c:v>
                </c:pt>
                <c:pt idx="123">
                  <c:v>3.024999999999987</c:v>
                </c:pt>
                <c:pt idx="124">
                  <c:v>2.9749999999999872</c:v>
                </c:pt>
                <c:pt idx="125">
                  <c:v>2.9249999999999874</c:v>
                </c:pt>
                <c:pt idx="126">
                  <c:v>2.8749999999999876</c:v>
                </c:pt>
                <c:pt idx="127">
                  <c:v>2.8249999999999877</c:v>
                </c:pt>
                <c:pt idx="128">
                  <c:v>2.7749999999999879</c:v>
                </c:pt>
                <c:pt idx="129">
                  <c:v>2.7249999999999881</c:v>
                </c:pt>
                <c:pt idx="130">
                  <c:v>2.6749999999999883</c:v>
                </c:pt>
                <c:pt idx="131">
                  <c:v>2.6249999999999885</c:v>
                </c:pt>
                <c:pt idx="132">
                  <c:v>2.5749999999999886</c:v>
                </c:pt>
                <c:pt idx="133">
                  <c:v>2.5249999999999888</c:v>
                </c:pt>
                <c:pt idx="134">
                  <c:v>2.474999999999989</c:v>
                </c:pt>
                <c:pt idx="135">
                  <c:v>2.4249999999999892</c:v>
                </c:pt>
                <c:pt idx="136">
                  <c:v>2.3749999999999893</c:v>
                </c:pt>
                <c:pt idx="137">
                  <c:v>2.3249999999999895</c:v>
                </c:pt>
                <c:pt idx="138">
                  <c:v>2.2749999999999897</c:v>
                </c:pt>
                <c:pt idx="139">
                  <c:v>2.2249999999999899</c:v>
                </c:pt>
                <c:pt idx="140">
                  <c:v>2.1749999999999901</c:v>
                </c:pt>
                <c:pt idx="141">
                  <c:v>2.1249999999999902</c:v>
                </c:pt>
                <c:pt idx="142">
                  <c:v>2.0749999999999904</c:v>
                </c:pt>
                <c:pt idx="143">
                  <c:v>2.0249999999999906</c:v>
                </c:pt>
                <c:pt idx="144">
                  <c:v>1.9749999999999905</c:v>
                </c:pt>
                <c:pt idx="145">
                  <c:v>1.9249999999999907</c:v>
                </c:pt>
                <c:pt idx="146">
                  <c:v>1.8749999999999909</c:v>
                </c:pt>
                <c:pt idx="147">
                  <c:v>1.8249999999999911</c:v>
                </c:pt>
                <c:pt idx="148">
                  <c:v>1.7749999999999913</c:v>
                </c:pt>
                <c:pt idx="149">
                  <c:v>1.7249999999999914</c:v>
                </c:pt>
                <c:pt idx="150">
                  <c:v>1.6749999999999916</c:v>
                </c:pt>
                <c:pt idx="151">
                  <c:v>1.6249999999999918</c:v>
                </c:pt>
                <c:pt idx="152">
                  <c:v>1.574999999999992</c:v>
                </c:pt>
                <c:pt idx="153">
                  <c:v>1.5249999999999921</c:v>
                </c:pt>
                <c:pt idx="154">
                  <c:v>1.4749999999999923</c:v>
                </c:pt>
                <c:pt idx="155">
                  <c:v>1.4249999999999925</c:v>
                </c:pt>
                <c:pt idx="156">
                  <c:v>1.3749999999999927</c:v>
                </c:pt>
                <c:pt idx="157">
                  <c:v>1.3249999999999929</c:v>
                </c:pt>
                <c:pt idx="158">
                  <c:v>1.274999999999993</c:v>
                </c:pt>
                <c:pt idx="159">
                  <c:v>1.2249999999999932</c:v>
                </c:pt>
                <c:pt idx="160">
                  <c:v>1.1749999999999932</c:v>
                </c:pt>
                <c:pt idx="161">
                  <c:v>1.1249999999999931</c:v>
                </c:pt>
                <c:pt idx="162">
                  <c:v>1.0749999999999931</c:v>
                </c:pt>
                <c:pt idx="163">
                  <c:v>1.024999999999993</c:v>
                </c:pt>
                <c:pt idx="164">
                  <c:v>0.97499999999999298</c:v>
                </c:pt>
                <c:pt idx="165">
                  <c:v>0.92499999999999294</c:v>
                </c:pt>
                <c:pt idx="166">
                  <c:v>0.87499999999999289</c:v>
                </c:pt>
                <c:pt idx="167">
                  <c:v>0.82499999999999285</c:v>
                </c:pt>
                <c:pt idx="168">
                  <c:v>0.77499999999999281</c:v>
                </c:pt>
                <c:pt idx="169">
                  <c:v>0.72499999999999276</c:v>
                </c:pt>
                <c:pt idx="170">
                  <c:v>0.67499999999999272</c:v>
                </c:pt>
                <c:pt idx="171">
                  <c:v>0.62499999999999267</c:v>
                </c:pt>
                <c:pt idx="172">
                  <c:v>0.57499999999999263</c:v>
                </c:pt>
                <c:pt idx="173">
                  <c:v>0.52499999999999258</c:v>
                </c:pt>
                <c:pt idx="174">
                  <c:v>0.47499999999999254</c:v>
                </c:pt>
                <c:pt idx="175">
                  <c:v>0.42499999999999249</c:v>
                </c:pt>
                <c:pt idx="176">
                  <c:v>0.37499999999999245</c:v>
                </c:pt>
                <c:pt idx="177">
                  <c:v>0.32499999999999241</c:v>
                </c:pt>
                <c:pt idx="178">
                  <c:v>0.27499999999999236</c:v>
                </c:pt>
                <c:pt idx="179">
                  <c:v>0.22499999999999232</c:v>
                </c:pt>
                <c:pt idx="180">
                  <c:v>0.17499999999999227</c:v>
                </c:pt>
                <c:pt idx="181">
                  <c:v>0.12499999999999223</c:v>
                </c:pt>
                <c:pt idx="182">
                  <c:v>7.4999999999992184E-2</c:v>
                </c:pt>
                <c:pt idx="183">
                  <c:v>2.499999999999214E-2</c:v>
                </c:pt>
                <c:pt idx="184">
                  <c:v>-2.5000000000007905E-2</c:v>
                </c:pt>
                <c:pt idx="185">
                  <c:v>-7.5000000000007949E-2</c:v>
                </c:pt>
                <c:pt idx="186">
                  <c:v>-0.12500000000000799</c:v>
                </c:pt>
                <c:pt idx="187">
                  <c:v>-0.17500000000000804</c:v>
                </c:pt>
                <c:pt idx="188">
                  <c:v>-0.22500000000000808</c:v>
                </c:pt>
                <c:pt idx="189">
                  <c:v>-0.27500000000000813</c:v>
                </c:pt>
                <c:pt idx="190">
                  <c:v>-0.32500000000000812</c:v>
                </c:pt>
                <c:pt idx="191">
                  <c:v>-0.3750000000000081</c:v>
                </c:pt>
                <c:pt idx="192">
                  <c:v>-0.42500000000000809</c:v>
                </c:pt>
                <c:pt idx="193">
                  <c:v>-0.47500000000000808</c:v>
                </c:pt>
                <c:pt idx="194">
                  <c:v>-0.52500000000000813</c:v>
                </c:pt>
                <c:pt idx="195">
                  <c:v>-0.57500000000000806</c:v>
                </c:pt>
                <c:pt idx="196">
                  <c:v>-0.62500000000000799</c:v>
                </c:pt>
                <c:pt idx="197">
                  <c:v>-0.67500000000000804</c:v>
                </c:pt>
                <c:pt idx="198">
                  <c:v>-0.72500000000000808</c:v>
                </c:pt>
                <c:pt idx="199">
                  <c:v>-0.77500000000000802</c:v>
                </c:pt>
                <c:pt idx="200">
                  <c:v>-0.82500000000000806</c:v>
                </c:pt>
                <c:pt idx="201">
                  <c:v>-0.8750000000000081</c:v>
                </c:pt>
                <c:pt idx="202">
                  <c:v>-0.92500000000000804</c:v>
                </c:pt>
                <c:pt idx="203">
                  <c:v>-0.97500000000000808</c:v>
                </c:pt>
                <c:pt idx="204">
                  <c:v>-1.0250000000000081</c:v>
                </c:pt>
                <c:pt idx="205">
                  <c:v>-1.0750000000000082</c:v>
                </c:pt>
                <c:pt idx="206">
                  <c:v>-1.125000000000008</c:v>
                </c:pt>
                <c:pt idx="207">
                  <c:v>-1.175000000000008</c:v>
                </c:pt>
                <c:pt idx="208">
                  <c:v>-1.2250000000000081</c:v>
                </c:pt>
                <c:pt idx="209">
                  <c:v>-1.2750000000000079</c:v>
                </c:pt>
                <c:pt idx="210">
                  <c:v>-1.3250000000000082</c:v>
                </c:pt>
                <c:pt idx="211">
                  <c:v>-1.375000000000008</c:v>
                </c:pt>
                <c:pt idx="212">
                  <c:v>-1.4250000000000083</c:v>
                </c:pt>
                <c:pt idx="213">
                  <c:v>-1.4750000000000081</c:v>
                </c:pt>
                <c:pt idx="214">
                  <c:v>-1.5250000000000083</c:v>
                </c:pt>
                <c:pt idx="215">
                  <c:v>-1.5750000000000082</c:v>
                </c:pt>
                <c:pt idx="216">
                  <c:v>-1.6250000000000084</c:v>
                </c:pt>
                <c:pt idx="217">
                  <c:v>-1.6750000000000083</c:v>
                </c:pt>
                <c:pt idx="218">
                  <c:v>-1.7250000000000085</c:v>
                </c:pt>
                <c:pt idx="219">
                  <c:v>-1.7750000000000083</c:v>
                </c:pt>
                <c:pt idx="220">
                  <c:v>-1.8250000000000084</c:v>
                </c:pt>
                <c:pt idx="221">
                  <c:v>-1.8750000000000084</c:v>
                </c:pt>
                <c:pt idx="222">
                  <c:v>-1.9250000000000085</c:v>
                </c:pt>
                <c:pt idx="223">
                  <c:v>-1.9750000000000085</c:v>
                </c:pt>
                <c:pt idx="224">
                  <c:v>-2.0250000000000083</c:v>
                </c:pt>
                <c:pt idx="225">
                  <c:v>-2.0750000000000086</c:v>
                </c:pt>
                <c:pt idx="226">
                  <c:v>-2.1250000000000089</c:v>
                </c:pt>
                <c:pt idx="227">
                  <c:v>-2.1750000000000087</c:v>
                </c:pt>
                <c:pt idx="228">
                  <c:v>-2.2250000000000085</c:v>
                </c:pt>
                <c:pt idx="229">
                  <c:v>-2.2750000000000088</c:v>
                </c:pt>
                <c:pt idx="230">
                  <c:v>-2.3250000000000091</c:v>
                </c:pt>
                <c:pt idx="231">
                  <c:v>-2.3750000000000089</c:v>
                </c:pt>
                <c:pt idx="232">
                  <c:v>-2.4250000000000087</c:v>
                </c:pt>
                <c:pt idx="233">
                  <c:v>-2.475000000000009</c:v>
                </c:pt>
                <c:pt idx="234">
                  <c:v>-2.5250000000000092</c:v>
                </c:pt>
                <c:pt idx="235">
                  <c:v>-2.5750000000000091</c:v>
                </c:pt>
                <c:pt idx="236">
                  <c:v>-2.6250000000000089</c:v>
                </c:pt>
                <c:pt idx="237">
                  <c:v>-2.6750000000000091</c:v>
                </c:pt>
                <c:pt idx="238">
                  <c:v>-2.7250000000000094</c:v>
                </c:pt>
                <c:pt idx="239">
                  <c:v>-2.7750000000000092</c:v>
                </c:pt>
                <c:pt idx="240">
                  <c:v>-2.8250000000000091</c:v>
                </c:pt>
                <c:pt idx="241">
                  <c:v>-2.8750000000000089</c:v>
                </c:pt>
                <c:pt idx="242">
                  <c:v>-2.9250000000000087</c:v>
                </c:pt>
                <c:pt idx="243">
                  <c:v>-2.9750000000000085</c:v>
                </c:pt>
                <c:pt idx="244">
                  <c:v>-3.0250000000000083</c:v>
                </c:pt>
                <c:pt idx="245">
                  <c:v>-3.0750000000000082</c:v>
                </c:pt>
                <c:pt idx="246">
                  <c:v>-3.125000000000008</c:v>
                </c:pt>
                <c:pt idx="247">
                  <c:v>-3.1750000000000078</c:v>
                </c:pt>
                <c:pt idx="248">
                  <c:v>-3.2250000000000076</c:v>
                </c:pt>
                <c:pt idx="249">
                  <c:v>-3.2750000000000075</c:v>
                </c:pt>
                <c:pt idx="250">
                  <c:v>-3.3250000000000073</c:v>
                </c:pt>
                <c:pt idx="251">
                  <c:v>-3.3750000000000071</c:v>
                </c:pt>
                <c:pt idx="252">
                  <c:v>-3.4250000000000069</c:v>
                </c:pt>
                <c:pt idx="253">
                  <c:v>-3.4750000000000068</c:v>
                </c:pt>
                <c:pt idx="254">
                  <c:v>-3.5250000000000066</c:v>
                </c:pt>
                <c:pt idx="255">
                  <c:v>-3.5750000000000064</c:v>
                </c:pt>
                <c:pt idx="256">
                  <c:v>-3.6250000000000062</c:v>
                </c:pt>
                <c:pt idx="257">
                  <c:v>-3.675000000000006</c:v>
                </c:pt>
                <c:pt idx="258">
                  <c:v>-3.7250000000000059</c:v>
                </c:pt>
                <c:pt idx="259">
                  <c:v>-3.7750000000000057</c:v>
                </c:pt>
                <c:pt idx="260">
                  <c:v>-3.8250000000000055</c:v>
                </c:pt>
                <c:pt idx="261">
                  <c:v>-3.8750000000000053</c:v>
                </c:pt>
                <c:pt idx="262">
                  <c:v>-3.9250000000000052</c:v>
                </c:pt>
                <c:pt idx="263">
                  <c:v>-3.975000000000005</c:v>
                </c:pt>
                <c:pt idx="264">
                  <c:v>-4.0250000000000048</c:v>
                </c:pt>
                <c:pt idx="265">
                  <c:v>-4.0750000000000046</c:v>
                </c:pt>
                <c:pt idx="266">
                  <c:v>-4.1250000000000044</c:v>
                </c:pt>
                <c:pt idx="267">
                  <c:v>-4.1750000000000043</c:v>
                </c:pt>
                <c:pt idx="268">
                  <c:v>-4.2250000000000041</c:v>
                </c:pt>
                <c:pt idx="269">
                  <c:v>-4.2750000000000039</c:v>
                </c:pt>
                <c:pt idx="270">
                  <c:v>-4.3250000000000037</c:v>
                </c:pt>
                <c:pt idx="271">
                  <c:v>-4.3750000000000036</c:v>
                </c:pt>
                <c:pt idx="272">
                  <c:v>-4.4250000000000034</c:v>
                </c:pt>
                <c:pt idx="273">
                  <c:v>-4.4750000000000032</c:v>
                </c:pt>
                <c:pt idx="274">
                  <c:v>-4.525000000000003</c:v>
                </c:pt>
                <c:pt idx="275">
                  <c:v>-4.5750000000000028</c:v>
                </c:pt>
                <c:pt idx="276">
                  <c:v>-4.6250000000000027</c:v>
                </c:pt>
                <c:pt idx="277">
                  <c:v>-4.6750000000000025</c:v>
                </c:pt>
                <c:pt idx="278">
                  <c:v>-4.7250000000000023</c:v>
                </c:pt>
                <c:pt idx="279">
                  <c:v>-4.7750000000000021</c:v>
                </c:pt>
                <c:pt idx="280">
                  <c:v>-4.825000000000002</c:v>
                </c:pt>
                <c:pt idx="281">
                  <c:v>-4.8750000000000018</c:v>
                </c:pt>
                <c:pt idx="282">
                  <c:v>-4.9250000000000016</c:v>
                </c:pt>
                <c:pt idx="283">
                  <c:v>-4.9750000000000014</c:v>
                </c:pt>
                <c:pt idx="284">
                  <c:v>-5.0250000000000012</c:v>
                </c:pt>
                <c:pt idx="285">
                  <c:v>-5.0750000000000011</c:v>
                </c:pt>
                <c:pt idx="286">
                  <c:v>-5.1250000000000009</c:v>
                </c:pt>
                <c:pt idx="287">
                  <c:v>-5.1750000000000007</c:v>
                </c:pt>
                <c:pt idx="288">
                  <c:v>-5.2250000000000005</c:v>
                </c:pt>
                <c:pt idx="289">
                  <c:v>-5.2750000000000004</c:v>
                </c:pt>
                <c:pt idx="290">
                  <c:v>-5.3250000000000002</c:v>
                </c:pt>
                <c:pt idx="291">
                  <c:v>-5.375</c:v>
                </c:pt>
                <c:pt idx="292">
                  <c:v>-5.4249999999999998</c:v>
                </c:pt>
                <c:pt idx="293">
                  <c:v>-5.4749999999999996</c:v>
                </c:pt>
                <c:pt idx="294">
                  <c:v>-5.5249999999999995</c:v>
                </c:pt>
                <c:pt idx="295">
                  <c:v>-5.5749999999999993</c:v>
                </c:pt>
                <c:pt idx="296">
                  <c:v>-5.6249999999999991</c:v>
                </c:pt>
                <c:pt idx="297">
                  <c:v>-5.6749999999999989</c:v>
                </c:pt>
                <c:pt idx="298">
                  <c:v>-5.7249999999999988</c:v>
                </c:pt>
                <c:pt idx="299">
                  <c:v>-5.7749999999999986</c:v>
                </c:pt>
                <c:pt idx="300">
                  <c:v>-5.8249999999999984</c:v>
                </c:pt>
                <c:pt idx="301">
                  <c:v>-5.8749999999999982</c:v>
                </c:pt>
                <c:pt idx="302">
                  <c:v>-5.924999999999998</c:v>
                </c:pt>
                <c:pt idx="303">
                  <c:v>-5.9749999999999979</c:v>
                </c:pt>
                <c:pt idx="304">
                  <c:v>-6.0249999999999977</c:v>
                </c:pt>
                <c:pt idx="305">
                  <c:v>-6.0749999999999975</c:v>
                </c:pt>
                <c:pt idx="306">
                  <c:v>-6.1249999999999973</c:v>
                </c:pt>
                <c:pt idx="307">
                  <c:v>-6.1749999999999972</c:v>
                </c:pt>
                <c:pt idx="308">
                  <c:v>-6.224999999999997</c:v>
                </c:pt>
                <c:pt idx="309">
                  <c:v>-6.2749999999999968</c:v>
                </c:pt>
                <c:pt idx="310">
                  <c:v>-6.3249999999999966</c:v>
                </c:pt>
                <c:pt idx="311">
                  <c:v>-6.3749999999999964</c:v>
                </c:pt>
                <c:pt idx="312">
                  <c:v>-6.4249999999999963</c:v>
                </c:pt>
                <c:pt idx="313">
                  <c:v>-6.4749999999999961</c:v>
                </c:pt>
                <c:pt idx="314">
                  <c:v>-6.5249999999999959</c:v>
                </c:pt>
                <c:pt idx="315">
                  <c:v>-6.5749999999999957</c:v>
                </c:pt>
                <c:pt idx="316">
                  <c:v>-6.6249999999999956</c:v>
                </c:pt>
                <c:pt idx="317">
                  <c:v>-6.6749999999999954</c:v>
                </c:pt>
                <c:pt idx="318">
                  <c:v>-6.7249999999999952</c:v>
                </c:pt>
                <c:pt idx="319">
                  <c:v>-6.774999999999995</c:v>
                </c:pt>
                <c:pt idx="320">
                  <c:v>-6.8249999999999948</c:v>
                </c:pt>
                <c:pt idx="321">
                  <c:v>-6.8749999999999947</c:v>
                </c:pt>
                <c:pt idx="322">
                  <c:v>-6.9249999999999945</c:v>
                </c:pt>
                <c:pt idx="323">
                  <c:v>-6.9749999999999943</c:v>
                </c:pt>
                <c:pt idx="324">
                  <c:v>-7.0249999999999941</c:v>
                </c:pt>
                <c:pt idx="325">
                  <c:v>-7.074999999999994</c:v>
                </c:pt>
                <c:pt idx="326">
                  <c:v>-7.1249999999999938</c:v>
                </c:pt>
                <c:pt idx="327">
                  <c:v>-7.1749999999999936</c:v>
                </c:pt>
                <c:pt idx="328">
                  <c:v>-7.2249999999999934</c:v>
                </c:pt>
                <c:pt idx="329">
                  <c:v>-7.2749999999999932</c:v>
                </c:pt>
                <c:pt idx="330">
                  <c:v>-7.3249999999999931</c:v>
                </c:pt>
                <c:pt idx="331">
                  <c:v>-7.3749999999999929</c:v>
                </c:pt>
                <c:pt idx="332">
                  <c:v>-7.4249999999999927</c:v>
                </c:pt>
                <c:pt idx="333">
                  <c:v>-7.4749999999999925</c:v>
                </c:pt>
                <c:pt idx="334">
                  <c:v>-7.5249999999999924</c:v>
                </c:pt>
                <c:pt idx="335">
                  <c:v>-7.5749999999999922</c:v>
                </c:pt>
                <c:pt idx="336">
                  <c:v>-7.624999999999992</c:v>
                </c:pt>
                <c:pt idx="337">
                  <c:v>-7.6749999999999918</c:v>
                </c:pt>
                <c:pt idx="338">
                  <c:v>-7.7249999999999917</c:v>
                </c:pt>
                <c:pt idx="339">
                  <c:v>-7.7749999999999915</c:v>
                </c:pt>
                <c:pt idx="340">
                  <c:v>-7.8249999999999913</c:v>
                </c:pt>
                <c:pt idx="341">
                  <c:v>-7.8749999999999911</c:v>
                </c:pt>
                <c:pt idx="342">
                  <c:v>-7.9249999999999909</c:v>
                </c:pt>
                <c:pt idx="343">
                  <c:v>-7.9749999999999908</c:v>
                </c:pt>
                <c:pt idx="344">
                  <c:v>-8.0249999999999915</c:v>
                </c:pt>
                <c:pt idx="345">
                  <c:v>-8.0749999999999904</c:v>
                </c:pt>
                <c:pt idx="346">
                  <c:v>-8.1249999999999911</c:v>
                </c:pt>
                <c:pt idx="347">
                  <c:v>-8.1749999999999901</c:v>
                </c:pt>
                <c:pt idx="348">
                  <c:v>-8.2249999999999908</c:v>
                </c:pt>
                <c:pt idx="349">
                  <c:v>-8.2749999999999897</c:v>
                </c:pt>
                <c:pt idx="350">
                  <c:v>-8.3249999999999904</c:v>
                </c:pt>
                <c:pt idx="351">
                  <c:v>-8.3749999999999893</c:v>
                </c:pt>
                <c:pt idx="352">
                  <c:v>-8.4249999999999901</c:v>
                </c:pt>
                <c:pt idx="353">
                  <c:v>-8.474999999999989</c:v>
                </c:pt>
                <c:pt idx="354">
                  <c:v>-8.5249999999999897</c:v>
                </c:pt>
                <c:pt idx="355">
                  <c:v>-8.5749999999999886</c:v>
                </c:pt>
                <c:pt idx="356">
                  <c:v>-8.6249999999999893</c:v>
                </c:pt>
                <c:pt idx="357">
                  <c:v>-8.6749999999999883</c:v>
                </c:pt>
                <c:pt idx="358">
                  <c:v>-8.724999999999989</c:v>
                </c:pt>
                <c:pt idx="359">
                  <c:v>-8.7749999999999879</c:v>
                </c:pt>
                <c:pt idx="360">
                  <c:v>-8.8249999999999886</c:v>
                </c:pt>
                <c:pt idx="361">
                  <c:v>-8.8749999999999893</c:v>
                </c:pt>
                <c:pt idx="362">
                  <c:v>-8.9249999999999901</c:v>
                </c:pt>
                <c:pt idx="363">
                  <c:v>-8.9749999999999908</c:v>
                </c:pt>
                <c:pt idx="364">
                  <c:v>-9.0249999999999915</c:v>
                </c:pt>
                <c:pt idx="365">
                  <c:v>-9.0749999999999922</c:v>
                </c:pt>
                <c:pt idx="366">
                  <c:v>-9.1249999999999929</c:v>
                </c:pt>
                <c:pt idx="367">
                  <c:v>-9.1749999999999936</c:v>
                </c:pt>
                <c:pt idx="368">
                  <c:v>-9.2249999999999943</c:v>
                </c:pt>
                <c:pt idx="369">
                  <c:v>-9.274999999999995</c:v>
                </c:pt>
                <c:pt idx="370">
                  <c:v>-9.3249999999999957</c:v>
                </c:pt>
                <c:pt idx="371">
                  <c:v>-9.3749999999999964</c:v>
                </c:pt>
                <c:pt idx="372">
                  <c:v>-9.4249999999999972</c:v>
                </c:pt>
                <c:pt idx="373">
                  <c:v>-9.4749999999999979</c:v>
                </c:pt>
                <c:pt idx="374">
                  <c:v>-9.5249999999999986</c:v>
                </c:pt>
                <c:pt idx="375">
                  <c:v>-9.5749999999999993</c:v>
                </c:pt>
                <c:pt idx="376">
                  <c:v>-9.625</c:v>
                </c:pt>
                <c:pt idx="377">
                  <c:v>-9.6750000000000007</c:v>
                </c:pt>
                <c:pt idx="378">
                  <c:v>-9.7250000000000014</c:v>
                </c:pt>
                <c:pt idx="379">
                  <c:v>-9.7750000000000021</c:v>
                </c:pt>
                <c:pt idx="380">
                  <c:v>-9.8250000000000028</c:v>
                </c:pt>
                <c:pt idx="381">
                  <c:v>-9.8750000000000036</c:v>
                </c:pt>
                <c:pt idx="382">
                  <c:v>-9.9250000000000043</c:v>
                </c:pt>
                <c:pt idx="383">
                  <c:v>-9.975000000000005</c:v>
                </c:pt>
                <c:pt idx="384">
                  <c:v>-10.025000000000006</c:v>
                </c:pt>
                <c:pt idx="385">
                  <c:v>-10.075000000000006</c:v>
                </c:pt>
                <c:pt idx="386">
                  <c:v>-10.125000000000007</c:v>
                </c:pt>
                <c:pt idx="387">
                  <c:v>-10.175000000000008</c:v>
                </c:pt>
                <c:pt idx="388">
                  <c:v>-10.225000000000009</c:v>
                </c:pt>
                <c:pt idx="389">
                  <c:v>-10.275000000000009</c:v>
                </c:pt>
                <c:pt idx="390">
                  <c:v>-10.32500000000001</c:v>
                </c:pt>
                <c:pt idx="391">
                  <c:v>-10.375000000000011</c:v>
                </c:pt>
                <c:pt idx="392">
                  <c:v>-10.425000000000011</c:v>
                </c:pt>
                <c:pt idx="393">
                  <c:v>-10.475000000000012</c:v>
                </c:pt>
                <c:pt idx="394">
                  <c:v>-10.525000000000013</c:v>
                </c:pt>
                <c:pt idx="395">
                  <c:v>-10.575000000000014</c:v>
                </c:pt>
                <c:pt idx="396">
                  <c:v>-10.625000000000014</c:v>
                </c:pt>
                <c:pt idx="397">
                  <c:v>-10.675000000000015</c:v>
                </c:pt>
                <c:pt idx="398">
                  <c:v>-10.725000000000016</c:v>
                </c:pt>
                <c:pt idx="399">
                  <c:v>-10.775000000000016</c:v>
                </c:pt>
              </c:numCache>
            </c:numRef>
          </c:xVal>
          <c:yVal>
            <c:numRef>
              <c:f>'Step 4mm'!$F$2:$F$401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8-CD70-44FB-831D-8824CB52D83B}"/>
            </c:ext>
          </c:extLst>
        </c:ser>
        <c:ser>
          <c:idx val="3"/>
          <c:order val="9"/>
          <c:spPr>
            <a:ln w="19050" cap="rnd">
              <a:solidFill>
                <a:schemeClr val="accent4"/>
              </a:solidFill>
              <a:round/>
            </a:ln>
            <a:effectLst/>
          </c:spPr>
          <c:marker>
            <c:symbol val="none"/>
          </c:marker>
          <c:xVal>
            <c:numRef>
              <c:f>'Step 4mm'!$G$2:$G$401</c:f>
              <c:numCache>
                <c:formatCode>General</c:formatCode>
                <c:ptCount val="400"/>
                <c:pt idx="0">
                  <c:v>9.9749999999999996</c:v>
                </c:pt>
                <c:pt idx="1">
                  <c:v>9.9249999999999989</c:v>
                </c:pt>
                <c:pt idx="2">
                  <c:v>9.8749999999999982</c:v>
                </c:pt>
                <c:pt idx="3">
                  <c:v>9.8249999999999975</c:v>
                </c:pt>
                <c:pt idx="4">
                  <c:v>9.7749999999999968</c:v>
                </c:pt>
                <c:pt idx="5">
                  <c:v>9.7249999999999961</c:v>
                </c:pt>
                <c:pt idx="6">
                  <c:v>9.6749999999999954</c:v>
                </c:pt>
                <c:pt idx="7">
                  <c:v>9.6249999999999947</c:v>
                </c:pt>
                <c:pt idx="8">
                  <c:v>9.574999999999994</c:v>
                </c:pt>
                <c:pt idx="9">
                  <c:v>9.5249999999999932</c:v>
                </c:pt>
                <c:pt idx="10">
                  <c:v>9.4749999999999925</c:v>
                </c:pt>
                <c:pt idx="11">
                  <c:v>9.4249999999999918</c:v>
                </c:pt>
                <c:pt idx="12">
                  <c:v>9.3749999999999911</c:v>
                </c:pt>
                <c:pt idx="13">
                  <c:v>9.3249999999999904</c:v>
                </c:pt>
                <c:pt idx="14">
                  <c:v>9.2749999999999897</c:v>
                </c:pt>
                <c:pt idx="15">
                  <c:v>9.224999999999989</c:v>
                </c:pt>
                <c:pt idx="16">
                  <c:v>9.1749999999999883</c:v>
                </c:pt>
                <c:pt idx="17">
                  <c:v>9.1249999999999876</c:v>
                </c:pt>
                <c:pt idx="18">
                  <c:v>9.0749999999999869</c:v>
                </c:pt>
                <c:pt idx="19">
                  <c:v>9.0249999999999861</c:v>
                </c:pt>
                <c:pt idx="20">
                  <c:v>8.9749999999999854</c:v>
                </c:pt>
                <c:pt idx="21">
                  <c:v>8.9249999999999847</c:v>
                </c:pt>
                <c:pt idx="22">
                  <c:v>8.874999999999984</c:v>
                </c:pt>
                <c:pt idx="23">
                  <c:v>8.8249999999999833</c:v>
                </c:pt>
                <c:pt idx="24">
                  <c:v>8.7749999999999826</c:v>
                </c:pt>
                <c:pt idx="25">
                  <c:v>8.7249999999999819</c:v>
                </c:pt>
                <c:pt idx="26">
                  <c:v>8.6749999999999812</c:v>
                </c:pt>
                <c:pt idx="27">
                  <c:v>8.6249999999999805</c:v>
                </c:pt>
                <c:pt idx="28">
                  <c:v>8.5749999999999797</c:v>
                </c:pt>
                <c:pt idx="29">
                  <c:v>8.524999999999979</c:v>
                </c:pt>
                <c:pt idx="30">
                  <c:v>8.4749999999999783</c:v>
                </c:pt>
                <c:pt idx="31">
                  <c:v>8.4249999999999776</c:v>
                </c:pt>
                <c:pt idx="32">
                  <c:v>8.3749999999999769</c:v>
                </c:pt>
                <c:pt idx="33">
                  <c:v>8.3249999999999762</c:v>
                </c:pt>
                <c:pt idx="34">
                  <c:v>8.2749999999999755</c:v>
                </c:pt>
                <c:pt idx="35">
                  <c:v>8.2249999999999748</c:v>
                </c:pt>
                <c:pt idx="36">
                  <c:v>8.1749999999999741</c:v>
                </c:pt>
                <c:pt idx="37">
                  <c:v>8.1249999999999734</c:v>
                </c:pt>
                <c:pt idx="38">
                  <c:v>8.0749999999999726</c:v>
                </c:pt>
                <c:pt idx="39">
                  <c:v>8.0249999999999719</c:v>
                </c:pt>
                <c:pt idx="40">
                  <c:v>7.9749999999999721</c:v>
                </c:pt>
                <c:pt idx="41">
                  <c:v>7.9249999999999723</c:v>
                </c:pt>
                <c:pt idx="42">
                  <c:v>7.8749999999999725</c:v>
                </c:pt>
                <c:pt idx="43">
                  <c:v>7.8249999999999726</c:v>
                </c:pt>
                <c:pt idx="44">
                  <c:v>7.7749999999999728</c:v>
                </c:pt>
                <c:pt idx="45">
                  <c:v>7.724999999999973</c:v>
                </c:pt>
                <c:pt idx="46">
                  <c:v>7.6749999999999732</c:v>
                </c:pt>
                <c:pt idx="47">
                  <c:v>7.6249999999999734</c:v>
                </c:pt>
                <c:pt idx="48">
                  <c:v>7.5749999999999735</c:v>
                </c:pt>
                <c:pt idx="49">
                  <c:v>7.5249999999999737</c:v>
                </c:pt>
                <c:pt idx="50">
                  <c:v>7.4749999999999739</c:v>
                </c:pt>
                <c:pt idx="51">
                  <c:v>7.4249999999999741</c:v>
                </c:pt>
                <c:pt idx="52">
                  <c:v>7.3749999999999742</c:v>
                </c:pt>
                <c:pt idx="53">
                  <c:v>7.3249999999999744</c:v>
                </c:pt>
                <c:pt idx="54">
                  <c:v>7.2749999999999746</c:v>
                </c:pt>
                <c:pt idx="55">
                  <c:v>7.2249999999999748</c:v>
                </c:pt>
                <c:pt idx="56">
                  <c:v>7.174999999999975</c:v>
                </c:pt>
                <c:pt idx="57">
                  <c:v>7.1249999999999751</c:v>
                </c:pt>
                <c:pt idx="58">
                  <c:v>7.0749999999999753</c:v>
                </c:pt>
                <c:pt idx="59">
                  <c:v>7.0249999999999755</c:v>
                </c:pt>
                <c:pt idx="60">
                  <c:v>6.9749999999999757</c:v>
                </c:pt>
                <c:pt idx="61">
                  <c:v>6.9249999999999758</c:v>
                </c:pt>
                <c:pt idx="62">
                  <c:v>6.874999999999976</c:v>
                </c:pt>
                <c:pt idx="63">
                  <c:v>6.8249999999999762</c:v>
                </c:pt>
                <c:pt idx="64">
                  <c:v>6.7749999999999764</c:v>
                </c:pt>
                <c:pt idx="65">
                  <c:v>6.7249999999999766</c:v>
                </c:pt>
                <c:pt idx="66">
                  <c:v>6.6749999999999767</c:v>
                </c:pt>
                <c:pt idx="67">
                  <c:v>6.6249999999999769</c:v>
                </c:pt>
                <c:pt idx="68">
                  <c:v>6.5749999999999771</c:v>
                </c:pt>
                <c:pt idx="69">
                  <c:v>6.5249999999999773</c:v>
                </c:pt>
                <c:pt idx="70">
                  <c:v>6.4749999999999774</c:v>
                </c:pt>
                <c:pt idx="71">
                  <c:v>6.4249999999999776</c:v>
                </c:pt>
                <c:pt idx="72">
                  <c:v>6.3749999999999778</c:v>
                </c:pt>
                <c:pt idx="73">
                  <c:v>6.324999999999978</c:v>
                </c:pt>
                <c:pt idx="74">
                  <c:v>6.2749999999999782</c:v>
                </c:pt>
                <c:pt idx="75">
                  <c:v>6.2249999999999783</c:v>
                </c:pt>
                <c:pt idx="76">
                  <c:v>6.1749999999999785</c:v>
                </c:pt>
                <c:pt idx="77">
                  <c:v>6.1249999999999787</c:v>
                </c:pt>
                <c:pt idx="78">
                  <c:v>6.0749999999999789</c:v>
                </c:pt>
                <c:pt idx="79">
                  <c:v>6.024999999999979</c:v>
                </c:pt>
                <c:pt idx="80">
                  <c:v>5.9749999999999792</c:v>
                </c:pt>
                <c:pt idx="81">
                  <c:v>5.9249999999999794</c:v>
                </c:pt>
                <c:pt idx="82">
                  <c:v>5.8749999999999796</c:v>
                </c:pt>
                <c:pt idx="83">
                  <c:v>5.8249999999999797</c:v>
                </c:pt>
                <c:pt idx="84">
                  <c:v>5.7749999999999799</c:v>
                </c:pt>
                <c:pt idx="85">
                  <c:v>5.7249999999999801</c:v>
                </c:pt>
                <c:pt idx="86">
                  <c:v>5.6749999999999803</c:v>
                </c:pt>
                <c:pt idx="87">
                  <c:v>5.6249999999999805</c:v>
                </c:pt>
                <c:pt idx="88">
                  <c:v>5.5749999999999806</c:v>
                </c:pt>
                <c:pt idx="89">
                  <c:v>5.5249999999999808</c:v>
                </c:pt>
                <c:pt idx="90">
                  <c:v>5.474999999999981</c:v>
                </c:pt>
                <c:pt idx="91">
                  <c:v>5.4249999999999812</c:v>
                </c:pt>
                <c:pt idx="92">
                  <c:v>5.3749999999999813</c:v>
                </c:pt>
                <c:pt idx="93">
                  <c:v>5.3249999999999815</c:v>
                </c:pt>
                <c:pt idx="94">
                  <c:v>5.2749999999999817</c:v>
                </c:pt>
                <c:pt idx="95">
                  <c:v>5.2249999999999819</c:v>
                </c:pt>
                <c:pt idx="96">
                  <c:v>5.1749999999999821</c:v>
                </c:pt>
                <c:pt idx="97">
                  <c:v>5.1249999999999822</c:v>
                </c:pt>
                <c:pt idx="98">
                  <c:v>5.0749999999999824</c:v>
                </c:pt>
                <c:pt idx="99">
                  <c:v>5.0249999999999826</c:v>
                </c:pt>
                <c:pt idx="100">
                  <c:v>4.9749999999999828</c:v>
                </c:pt>
                <c:pt idx="101">
                  <c:v>4.9249999999999829</c:v>
                </c:pt>
                <c:pt idx="102">
                  <c:v>4.8749999999999831</c:v>
                </c:pt>
                <c:pt idx="103">
                  <c:v>4.8249999999999833</c:v>
                </c:pt>
                <c:pt idx="104">
                  <c:v>4.7749999999999835</c:v>
                </c:pt>
                <c:pt idx="105">
                  <c:v>4.7249999999999837</c:v>
                </c:pt>
                <c:pt idx="106">
                  <c:v>4.6749999999999838</c:v>
                </c:pt>
                <c:pt idx="107">
                  <c:v>4.624999999999984</c:v>
                </c:pt>
                <c:pt idx="108">
                  <c:v>4.5749999999999842</c:v>
                </c:pt>
                <c:pt idx="109">
                  <c:v>4.5249999999999844</c:v>
                </c:pt>
                <c:pt idx="110">
                  <c:v>4.4749999999999845</c:v>
                </c:pt>
                <c:pt idx="111">
                  <c:v>4.4249999999999847</c:v>
                </c:pt>
                <c:pt idx="112">
                  <c:v>4.3749999999999849</c:v>
                </c:pt>
                <c:pt idx="113">
                  <c:v>4.3249999999999851</c:v>
                </c:pt>
                <c:pt idx="114">
                  <c:v>4.2749999999999853</c:v>
                </c:pt>
                <c:pt idx="115">
                  <c:v>4.2249999999999854</c:v>
                </c:pt>
                <c:pt idx="116">
                  <c:v>4.1749999999999856</c:v>
                </c:pt>
                <c:pt idx="117">
                  <c:v>4.1249999999999858</c:v>
                </c:pt>
                <c:pt idx="118">
                  <c:v>4.074999999999986</c:v>
                </c:pt>
                <c:pt idx="119">
                  <c:v>4.0249999999999861</c:v>
                </c:pt>
                <c:pt idx="120">
                  <c:v>3.9749999999999863</c:v>
                </c:pt>
                <c:pt idx="121">
                  <c:v>3.9249999999999865</c:v>
                </c:pt>
                <c:pt idx="122">
                  <c:v>3.8749999999999867</c:v>
                </c:pt>
                <c:pt idx="123">
                  <c:v>3.8249999999999869</c:v>
                </c:pt>
                <c:pt idx="124">
                  <c:v>3.774999999999987</c:v>
                </c:pt>
                <c:pt idx="125">
                  <c:v>3.7249999999999872</c:v>
                </c:pt>
                <c:pt idx="126">
                  <c:v>3.6749999999999874</c:v>
                </c:pt>
                <c:pt idx="127">
                  <c:v>3.6249999999999876</c:v>
                </c:pt>
                <c:pt idx="128">
                  <c:v>3.5749999999999877</c:v>
                </c:pt>
                <c:pt idx="129">
                  <c:v>3.5249999999999879</c:v>
                </c:pt>
                <c:pt idx="130">
                  <c:v>3.4749999999999881</c:v>
                </c:pt>
                <c:pt idx="131">
                  <c:v>3.4249999999999883</c:v>
                </c:pt>
                <c:pt idx="132">
                  <c:v>3.3749999999999885</c:v>
                </c:pt>
                <c:pt idx="133">
                  <c:v>3.3249999999999886</c:v>
                </c:pt>
                <c:pt idx="134">
                  <c:v>3.2749999999999888</c:v>
                </c:pt>
                <c:pt idx="135">
                  <c:v>3.224999999999989</c:v>
                </c:pt>
                <c:pt idx="136">
                  <c:v>3.1749999999999892</c:v>
                </c:pt>
                <c:pt idx="137">
                  <c:v>3.1249999999999893</c:v>
                </c:pt>
                <c:pt idx="138">
                  <c:v>3.0749999999999895</c:v>
                </c:pt>
                <c:pt idx="139">
                  <c:v>3.0249999999999897</c:v>
                </c:pt>
                <c:pt idx="140">
                  <c:v>2.9749999999999899</c:v>
                </c:pt>
                <c:pt idx="141">
                  <c:v>2.9249999999999901</c:v>
                </c:pt>
                <c:pt idx="142">
                  <c:v>2.8749999999999902</c:v>
                </c:pt>
                <c:pt idx="143">
                  <c:v>2.8249999999999904</c:v>
                </c:pt>
                <c:pt idx="144">
                  <c:v>2.7749999999999906</c:v>
                </c:pt>
                <c:pt idx="145">
                  <c:v>2.7249999999999908</c:v>
                </c:pt>
                <c:pt idx="146">
                  <c:v>2.6749999999999909</c:v>
                </c:pt>
                <c:pt idx="147">
                  <c:v>2.6249999999999911</c:v>
                </c:pt>
                <c:pt idx="148">
                  <c:v>2.5749999999999913</c:v>
                </c:pt>
                <c:pt idx="149">
                  <c:v>2.5249999999999915</c:v>
                </c:pt>
                <c:pt idx="150">
                  <c:v>2.4749999999999917</c:v>
                </c:pt>
                <c:pt idx="151">
                  <c:v>2.4249999999999918</c:v>
                </c:pt>
                <c:pt idx="152">
                  <c:v>2.374999999999992</c:v>
                </c:pt>
                <c:pt idx="153">
                  <c:v>2.3249999999999922</c:v>
                </c:pt>
                <c:pt idx="154">
                  <c:v>2.2749999999999924</c:v>
                </c:pt>
                <c:pt idx="155">
                  <c:v>2.2249999999999925</c:v>
                </c:pt>
                <c:pt idx="156">
                  <c:v>2.1749999999999927</c:v>
                </c:pt>
                <c:pt idx="157">
                  <c:v>2.1249999999999929</c:v>
                </c:pt>
                <c:pt idx="158">
                  <c:v>2.0749999999999931</c:v>
                </c:pt>
                <c:pt idx="159">
                  <c:v>2.0249999999999932</c:v>
                </c:pt>
                <c:pt idx="160">
                  <c:v>1.9749999999999932</c:v>
                </c:pt>
                <c:pt idx="161">
                  <c:v>1.9249999999999932</c:v>
                </c:pt>
                <c:pt idx="162">
                  <c:v>1.8749999999999931</c:v>
                </c:pt>
                <c:pt idx="163">
                  <c:v>1.8249999999999931</c:v>
                </c:pt>
                <c:pt idx="164">
                  <c:v>1.774999999999993</c:v>
                </c:pt>
                <c:pt idx="165">
                  <c:v>1.724999999999993</c:v>
                </c:pt>
                <c:pt idx="166">
                  <c:v>1.6749999999999929</c:v>
                </c:pt>
                <c:pt idx="167">
                  <c:v>1.6249999999999929</c:v>
                </c:pt>
                <c:pt idx="168">
                  <c:v>1.5749999999999929</c:v>
                </c:pt>
                <c:pt idx="169">
                  <c:v>1.5249999999999928</c:v>
                </c:pt>
                <c:pt idx="170">
                  <c:v>1.4749999999999928</c:v>
                </c:pt>
                <c:pt idx="171">
                  <c:v>1.4249999999999927</c:v>
                </c:pt>
                <c:pt idx="172">
                  <c:v>1.3749999999999927</c:v>
                </c:pt>
                <c:pt idx="173">
                  <c:v>1.3249999999999926</c:v>
                </c:pt>
                <c:pt idx="174">
                  <c:v>1.2749999999999926</c:v>
                </c:pt>
                <c:pt idx="175">
                  <c:v>1.2249999999999925</c:v>
                </c:pt>
                <c:pt idx="176">
                  <c:v>1.1749999999999925</c:v>
                </c:pt>
                <c:pt idx="177">
                  <c:v>1.1249999999999925</c:v>
                </c:pt>
                <c:pt idx="178">
                  <c:v>1.0749999999999924</c:v>
                </c:pt>
                <c:pt idx="179">
                  <c:v>1.0249999999999924</c:v>
                </c:pt>
                <c:pt idx="180">
                  <c:v>0.97499999999999232</c:v>
                </c:pt>
                <c:pt idx="181">
                  <c:v>0.92499999999999227</c:v>
                </c:pt>
                <c:pt idx="182">
                  <c:v>0.87499999999999223</c:v>
                </c:pt>
                <c:pt idx="183">
                  <c:v>0.82499999999999218</c:v>
                </c:pt>
                <c:pt idx="184">
                  <c:v>0.77499999999999214</c:v>
                </c:pt>
                <c:pt idx="185">
                  <c:v>0.7249999999999921</c:v>
                </c:pt>
                <c:pt idx="186">
                  <c:v>0.67499999999999205</c:v>
                </c:pt>
                <c:pt idx="187">
                  <c:v>0.62499999999999201</c:v>
                </c:pt>
                <c:pt idx="188">
                  <c:v>0.57499999999999196</c:v>
                </c:pt>
                <c:pt idx="189">
                  <c:v>0.52499999999999192</c:v>
                </c:pt>
                <c:pt idx="190">
                  <c:v>0.47499999999999193</c:v>
                </c:pt>
                <c:pt idx="191">
                  <c:v>0.42499999999999194</c:v>
                </c:pt>
                <c:pt idx="192">
                  <c:v>0.37499999999999195</c:v>
                </c:pt>
                <c:pt idx="193">
                  <c:v>0.32499999999999196</c:v>
                </c:pt>
                <c:pt idx="194">
                  <c:v>0.27499999999999197</c:v>
                </c:pt>
                <c:pt idx="195">
                  <c:v>0.22499999999999198</c:v>
                </c:pt>
                <c:pt idx="196">
                  <c:v>0.174999999999992</c:v>
                </c:pt>
                <c:pt idx="197">
                  <c:v>0.12499999999999199</c:v>
                </c:pt>
                <c:pt idx="198">
                  <c:v>7.499999999999199E-2</c:v>
                </c:pt>
                <c:pt idx="199">
                  <c:v>2.4999999999991987E-2</c:v>
                </c:pt>
                <c:pt idx="200">
                  <c:v>-2.5000000000008016E-2</c:v>
                </c:pt>
                <c:pt idx="201">
                  <c:v>-7.5000000000008019E-2</c:v>
                </c:pt>
                <c:pt idx="202">
                  <c:v>-0.12500000000000802</c:v>
                </c:pt>
                <c:pt idx="203">
                  <c:v>-0.17500000000000804</c:v>
                </c:pt>
                <c:pt idx="204">
                  <c:v>-0.22500000000000803</c:v>
                </c:pt>
                <c:pt idx="205">
                  <c:v>-0.27500000000000802</c:v>
                </c:pt>
                <c:pt idx="206">
                  <c:v>-0.325000000000008</c:v>
                </c:pt>
                <c:pt idx="207">
                  <c:v>-0.37500000000000799</c:v>
                </c:pt>
                <c:pt idx="208">
                  <c:v>-0.42500000000000798</c:v>
                </c:pt>
                <c:pt idx="209">
                  <c:v>-0.47500000000000797</c:v>
                </c:pt>
                <c:pt idx="210">
                  <c:v>-0.52500000000000802</c:v>
                </c:pt>
                <c:pt idx="211">
                  <c:v>-0.57500000000000806</c:v>
                </c:pt>
                <c:pt idx="212">
                  <c:v>-0.6250000000000081</c:v>
                </c:pt>
                <c:pt idx="213">
                  <c:v>-0.67500000000000815</c:v>
                </c:pt>
                <c:pt idx="214">
                  <c:v>-0.72500000000000819</c:v>
                </c:pt>
                <c:pt idx="215">
                  <c:v>-0.77500000000000824</c:v>
                </c:pt>
                <c:pt idx="216">
                  <c:v>-0.82500000000000828</c:v>
                </c:pt>
                <c:pt idx="217">
                  <c:v>-0.87500000000000833</c:v>
                </c:pt>
                <c:pt idx="218">
                  <c:v>-0.92500000000000837</c:v>
                </c:pt>
                <c:pt idx="219">
                  <c:v>-0.97500000000000842</c:v>
                </c:pt>
                <c:pt idx="220">
                  <c:v>-1.0250000000000083</c:v>
                </c:pt>
                <c:pt idx="221">
                  <c:v>-1.0750000000000084</c:v>
                </c:pt>
                <c:pt idx="222">
                  <c:v>-1.1250000000000084</c:v>
                </c:pt>
                <c:pt idx="223">
                  <c:v>-1.1750000000000085</c:v>
                </c:pt>
                <c:pt idx="224">
                  <c:v>-1.2250000000000085</c:v>
                </c:pt>
                <c:pt idx="225">
                  <c:v>-1.2750000000000086</c:v>
                </c:pt>
                <c:pt idx="226">
                  <c:v>-1.3250000000000086</c:v>
                </c:pt>
                <c:pt idx="227">
                  <c:v>-1.3750000000000087</c:v>
                </c:pt>
                <c:pt idx="228">
                  <c:v>-1.4250000000000087</c:v>
                </c:pt>
                <c:pt idx="229">
                  <c:v>-1.4750000000000087</c:v>
                </c:pt>
                <c:pt idx="230">
                  <c:v>-1.5250000000000088</c:v>
                </c:pt>
                <c:pt idx="231">
                  <c:v>-1.5750000000000088</c:v>
                </c:pt>
                <c:pt idx="232">
                  <c:v>-1.6250000000000089</c:v>
                </c:pt>
                <c:pt idx="233">
                  <c:v>-1.6750000000000089</c:v>
                </c:pt>
                <c:pt idx="234">
                  <c:v>-1.725000000000009</c:v>
                </c:pt>
                <c:pt idx="235">
                  <c:v>-1.775000000000009</c:v>
                </c:pt>
                <c:pt idx="236">
                  <c:v>-1.8250000000000091</c:v>
                </c:pt>
                <c:pt idx="237">
                  <c:v>-1.8750000000000091</c:v>
                </c:pt>
                <c:pt idx="238">
                  <c:v>-1.9250000000000091</c:v>
                </c:pt>
                <c:pt idx="239">
                  <c:v>-1.9750000000000092</c:v>
                </c:pt>
                <c:pt idx="240">
                  <c:v>-2.0250000000000092</c:v>
                </c:pt>
                <c:pt idx="241">
                  <c:v>-2.0750000000000091</c:v>
                </c:pt>
                <c:pt idx="242">
                  <c:v>-2.1250000000000089</c:v>
                </c:pt>
                <c:pt idx="243">
                  <c:v>-2.1750000000000087</c:v>
                </c:pt>
                <c:pt idx="244">
                  <c:v>-2.2250000000000085</c:v>
                </c:pt>
                <c:pt idx="245">
                  <c:v>-2.2750000000000083</c:v>
                </c:pt>
                <c:pt idx="246">
                  <c:v>-2.3250000000000082</c:v>
                </c:pt>
                <c:pt idx="247">
                  <c:v>-2.375000000000008</c:v>
                </c:pt>
                <c:pt idx="248">
                  <c:v>-2.4250000000000078</c:v>
                </c:pt>
                <c:pt idx="249">
                  <c:v>-2.4750000000000076</c:v>
                </c:pt>
                <c:pt idx="250">
                  <c:v>-2.5250000000000075</c:v>
                </c:pt>
                <c:pt idx="251">
                  <c:v>-2.5750000000000073</c:v>
                </c:pt>
                <c:pt idx="252">
                  <c:v>-2.6250000000000071</c:v>
                </c:pt>
                <c:pt idx="253">
                  <c:v>-2.6750000000000069</c:v>
                </c:pt>
                <c:pt idx="254">
                  <c:v>-2.7250000000000068</c:v>
                </c:pt>
                <c:pt idx="255">
                  <c:v>-2.7750000000000066</c:v>
                </c:pt>
                <c:pt idx="256">
                  <c:v>-2.8250000000000064</c:v>
                </c:pt>
                <c:pt idx="257">
                  <c:v>-2.8750000000000062</c:v>
                </c:pt>
                <c:pt idx="258">
                  <c:v>-2.925000000000006</c:v>
                </c:pt>
                <c:pt idx="259">
                  <c:v>-2.9750000000000059</c:v>
                </c:pt>
                <c:pt idx="260">
                  <c:v>-3.0250000000000057</c:v>
                </c:pt>
                <c:pt idx="261">
                  <c:v>-3.0750000000000055</c:v>
                </c:pt>
                <c:pt idx="262">
                  <c:v>-3.1250000000000053</c:v>
                </c:pt>
                <c:pt idx="263">
                  <c:v>-3.1750000000000052</c:v>
                </c:pt>
                <c:pt idx="264">
                  <c:v>-3.225000000000005</c:v>
                </c:pt>
                <c:pt idx="265">
                  <c:v>-3.2750000000000048</c:v>
                </c:pt>
                <c:pt idx="266">
                  <c:v>-3.3250000000000046</c:v>
                </c:pt>
                <c:pt idx="267">
                  <c:v>-3.3750000000000044</c:v>
                </c:pt>
                <c:pt idx="268">
                  <c:v>-3.4250000000000043</c:v>
                </c:pt>
                <c:pt idx="269">
                  <c:v>-3.4750000000000041</c:v>
                </c:pt>
                <c:pt idx="270">
                  <c:v>-3.5250000000000039</c:v>
                </c:pt>
                <c:pt idx="271">
                  <c:v>-3.5750000000000037</c:v>
                </c:pt>
                <c:pt idx="272">
                  <c:v>-3.6250000000000036</c:v>
                </c:pt>
                <c:pt idx="273">
                  <c:v>-3.6750000000000034</c:v>
                </c:pt>
                <c:pt idx="274">
                  <c:v>-3.7250000000000032</c:v>
                </c:pt>
                <c:pt idx="275">
                  <c:v>-3.775000000000003</c:v>
                </c:pt>
                <c:pt idx="276">
                  <c:v>-3.8250000000000028</c:v>
                </c:pt>
                <c:pt idx="277">
                  <c:v>-3.8750000000000027</c:v>
                </c:pt>
                <c:pt idx="278">
                  <c:v>-3.9250000000000025</c:v>
                </c:pt>
                <c:pt idx="279">
                  <c:v>-3.9750000000000023</c:v>
                </c:pt>
                <c:pt idx="280">
                  <c:v>-4.0250000000000021</c:v>
                </c:pt>
                <c:pt idx="281">
                  <c:v>-4.075000000000002</c:v>
                </c:pt>
                <c:pt idx="282">
                  <c:v>-4.1250000000000018</c:v>
                </c:pt>
                <c:pt idx="283">
                  <c:v>-4.1750000000000016</c:v>
                </c:pt>
                <c:pt idx="284">
                  <c:v>-4.2250000000000014</c:v>
                </c:pt>
                <c:pt idx="285">
                  <c:v>-4.2750000000000012</c:v>
                </c:pt>
                <c:pt idx="286">
                  <c:v>-4.3250000000000011</c:v>
                </c:pt>
                <c:pt idx="287">
                  <c:v>-4.3750000000000009</c:v>
                </c:pt>
                <c:pt idx="288">
                  <c:v>-4.4250000000000007</c:v>
                </c:pt>
                <c:pt idx="289">
                  <c:v>-4.4750000000000005</c:v>
                </c:pt>
                <c:pt idx="290">
                  <c:v>-4.5250000000000004</c:v>
                </c:pt>
                <c:pt idx="291">
                  <c:v>-4.5750000000000002</c:v>
                </c:pt>
                <c:pt idx="292">
                  <c:v>-4.625</c:v>
                </c:pt>
                <c:pt idx="293">
                  <c:v>-4.6749999999999998</c:v>
                </c:pt>
                <c:pt idx="294">
                  <c:v>-4.7249999999999996</c:v>
                </c:pt>
                <c:pt idx="295">
                  <c:v>-4.7749999999999995</c:v>
                </c:pt>
                <c:pt idx="296">
                  <c:v>-4.8249999999999993</c:v>
                </c:pt>
                <c:pt idx="297">
                  <c:v>-4.8749999999999991</c:v>
                </c:pt>
                <c:pt idx="298">
                  <c:v>-4.9249999999999989</c:v>
                </c:pt>
                <c:pt idx="299">
                  <c:v>-4.9749999999999988</c:v>
                </c:pt>
                <c:pt idx="300">
                  <c:v>-5.0249999999999986</c:v>
                </c:pt>
                <c:pt idx="301">
                  <c:v>-5.0749999999999984</c:v>
                </c:pt>
                <c:pt idx="302">
                  <c:v>-5.1249999999999982</c:v>
                </c:pt>
                <c:pt idx="303">
                  <c:v>-5.174999999999998</c:v>
                </c:pt>
                <c:pt idx="304">
                  <c:v>-5.2249999999999979</c:v>
                </c:pt>
                <c:pt idx="305">
                  <c:v>-5.2749999999999977</c:v>
                </c:pt>
                <c:pt idx="306">
                  <c:v>-5.3249999999999975</c:v>
                </c:pt>
                <c:pt idx="307">
                  <c:v>-5.3749999999999973</c:v>
                </c:pt>
                <c:pt idx="308">
                  <c:v>-5.4249999999999972</c:v>
                </c:pt>
                <c:pt idx="309">
                  <c:v>-5.474999999999997</c:v>
                </c:pt>
                <c:pt idx="310">
                  <c:v>-5.5249999999999968</c:v>
                </c:pt>
                <c:pt idx="311">
                  <c:v>-5.5749999999999966</c:v>
                </c:pt>
                <c:pt idx="312">
                  <c:v>-5.6249999999999964</c:v>
                </c:pt>
                <c:pt idx="313">
                  <c:v>-5.6749999999999963</c:v>
                </c:pt>
                <c:pt idx="314">
                  <c:v>-5.7249999999999961</c:v>
                </c:pt>
                <c:pt idx="315">
                  <c:v>-5.7749999999999959</c:v>
                </c:pt>
                <c:pt idx="316">
                  <c:v>-5.8249999999999957</c:v>
                </c:pt>
                <c:pt idx="317">
                  <c:v>-5.8749999999999956</c:v>
                </c:pt>
                <c:pt idx="318">
                  <c:v>-5.9249999999999954</c:v>
                </c:pt>
                <c:pt idx="319">
                  <c:v>-5.9749999999999952</c:v>
                </c:pt>
                <c:pt idx="320">
                  <c:v>-6.024999999999995</c:v>
                </c:pt>
                <c:pt idx="321">
                  <c:v>-6.0749999999999948</c:v>
                </c:pt>
                <c:pt idx="322">
                  <c:v>-6.1249999999999947</c:v>
                </c:pt>
                <c:pt idx="323">
                  <c:v>-6.1749999999999945</c:v>
                </c:pt>
                <c:pt idx="324">
                  <c:v>-6.2249999999999943</c:v>
                </c:pt>
                <c:pt idx="325">
                  <c:v>-6.2749999999999941</c:v>
                </c:pt>
                <c:pt idx="326">
                  <c:v>-6.324999999999994</c:v>
                </c:pt>
                <c:pt idx="327">
                  <c:v>-6.3749999999999938</c:v>
                </c:pt>
                <c:pt idx="328">
                  <c:v>-6.4249999999999936</c:v>
                </c:pt>
                <c:pt idx="329">
                  <c:v>-6.4749999999999934</c:v>
                </c:pt>
                <c:pt idx="330">
                  <c:v>-6.5249999999999932</c:v>
                </c:pt>
                <c:pt idx="331">
                  <c:v>-6.5749999999999931</c:v>
                </c:pt>
                <c:pt idx="332">
                  <c:v>-6.6249999999999929</c:v>
                </c:pt>
                <c:pt idx="333">
                  <c:v>-6.6749999999999927</c:v>
                </c:pt>
                <c:pt idx="334">
                  <c:v>-6.7249999999999925</c:v>
                </c:pt>
                <c:pt idx="335">
                  <c:v>-6.7749999999999924</c:v>
                </c:pt>
                <c:pt idx="336">
                  <c:v>-6.8249999999999922</c:v>
                </c:pt>
                <c:pt idx="337">
                  <c:v>-6.874999999999992</c:v>
                </c:pt>
                <c:pt idx="338">
                  <c:v>-6.9249999999999918</c:v>
                </c:pt>
                <c:pt idx="339">
                  <c:v>-6.9749999999999917</c:v>
                </c:pt>
                <c:pt idx="340">
                  <c:v>-7.0249999999999915</c:v>
                </c:pt>
                <c:pt idx="341">
                  <c:v>-7.0749999999999913</c:v>
                </c:pt>
                <c:pt idx="342">
                  <c:v>-7.1249999999999911</c:v>
                </c:pt>
                <c:pt idx="343">
                  <c:v>-7.1749999999999909</c:v>
                </c:pt>
                <c:pt idx="344">
                  <c:v>-7.2249999999999908</c:v>
                </c:pt>
                <c:pt idx="345">
                  <c:v>-7.2749999999999906</c:v>
                </c:pt>
                <c:pt idx="346">
                  <c:v>-7.3249999999999904</c:v>
                </c:pt>
                <c:pt idx="347">
                  <c:v>-7.3749999999999902</c:v>
                </c:pt>
                <c:pt idx="348">
                  <c:v>-7.4249999999999901</c:v>
                </c:pt>
                <c:pt idx="349">
                  <c:v>-7.4749999999999899</c:v>
                </c:pt>
                <c:pt idx="350">
                  <c:v>-7.5249999999999897</c:v>
                </c:pt>
                <c:pt idx="351">
                  <c:v>-7.5749999999999895</c:v>
                </c:pt>
                <c:pt idx="352">
                  <c:v>-7.6249999999999893</c:v>
                </c:pt>
                <c:pt idx="353">
                  <c:v>-7.6749999999999892</c:v>
                </c:pt>
                <c:pt idx="354">
                  <c:v>-7.724999999999989</c:v>
                </c:pt>
                <c:pt idx="355">
                  <c:v>-7.7749999999999888</c:v>
                </c:pt>
                <c:pt idx="356">
                  <c:v>-7.8249999999999886</c:v>
                </c:pt>
                <c:pt idx="357">
                  <c:v>-7.8749999999999885</c:v>
                </c:pt>
                <c:pt idx="358">
                  <c:v>-7.9249999999999883</c:v>
                </c:pt>
                <c:pt idx="359">
                  <c:v>-7.9749999999999881</c:v>
                </c:pt>
                <c:pt idx="360">
                  <c:v>-8.0249999999999879</c:v>
                </c:pt>
                <c:pt idx="361">
                  <c:v>-8.0749999999999886</c:v>
                </c:pt>
                <c:pt idx="362">
                  <c:v>-8.1249999999999893</c:v>
                </c:pt>
                <c:pt idx="363">
                  <c:v>-8.1749999999999901</c:v>
                </c:pt>
                <c:pt idx="364">
                  <c:v>-8.2249999999999908</c:v>
                </c:pt>
                <c:pt idx="365">
                  <c:v>-8.2749999999999915</c:v>
                </c:pt>
                <c:pt idx="366">
                  <c:v>-8.3249999999999922</c:v>
                </c:pt>
                <c:pt idx="367">
                  <c:v>-8.3749999999999929</c:v>
                </c:pt>
                <c:pt idx="368">
                  <c:v>-8.4249999999999936</c:v>
                </c:pt>
                <c:pt idx="369">
                  <c:v>-8.4749999999999943</c:v>
                </c:pt>
                <c:pt idx="370">
                  <c:v>-8.524999999999995</c:v>
                </c:pt>
                <c:pt idx="371">
                  <c:v>-8.5749999999999957</c:v>
                </c:pt>
                <c:pt idx="372">
                  <c:v>-8.6249999999999964</c:v>
                </c:pt>
                <c:pt idx="373">
                  <c:v>-8.6749999999999972</c:v>
                </c:pt>
                <c:pt idx="374">
                  <c:v>-8.7249999999999979</c:v>
                </c:pt>
                <c:pt idx="375">
                  <c:v>-8.7749999999999986</c:v>
                </c:pt>
                <c:pt idx="376">
                  <c:v>-8.8249999999999993</c:v>
                </c:pt>
                <c:pt idx="377">
                  <c:v>-8.875</c:v>
                </c:pt>
                <c:pt idx="378">
                  <c:v>-8.9250000000000007</c:v>
                </c:pt>
                <c:pt idx="379">
                  <c:v>-8.9750000000000014</c:v>
                </c:pt>
                <c:pt idx="380">
                  <c:v>-9.0250000000000021</c:v>
                </c:pt>
                <c:pt idx="381">
                  <c:v>-9.0750000000000028</c:v>
                </c:pt>
                <c:pt idx="382">
                  <c:v>-9.1250000000000036</c:v>
                </c:pt>
                <c:pt idx="383">
                  <c:v>-9.1750000000000043</c:v>
                </c:pt>
                <c:pt idx="384">
                  <c:v>-9.225000000000005</c:v>
                </c:pt>
                <c:pt idx="385">
                  <c:v>-9.2750000000000057</c:v>
                </c:pt>
                <c:pt idx="386">
                  <c:v>-9.3250000000000064</c:v>
                </c:pt>
                <c:pt idx="387">
                  <c:v>-9.3750000000000071</c:v>
                </c:pt>
                <c:pt idx="388">
                  <c:v>-9.4250000000000078</c:v>
                </c:pt>
                <c:pt idx="389">
                  <c:v>-9.4750000000000085</c:v>
                </c:pt>
                <c:pt idx="390">
                  <c:v>-9.5250000000000092</c:v>
                </c:pt>
                <c:pt idx="391">
                  <c:v>-9.5750000000000099</c:v>
                </c:pt>
                <c:pt idx="392">
                  <c:v>-9.6250000000000107</c:v>
                </c:pt>
                <c:pt idx="393">
                  <c:v>-9.6750000000000114</c:v>
                </c:pt>
                <c:pt idx="394">
                  <c:v>-9.7250000000000121</c:v>
                </c:pt>
                <c:pt idx="395">
                  <c:v>-9.7750000000000128</c:v>
                </c:pt>
                <c:pt idx="396">
                  <c:v>-9.8250000000000135</c:v>
                </c:pt>
                <c:pt idx="397">
                  <c:v>-9.8750000000000142</c:v>
                </c:pt>
                <c:pt idx="398">
                  <c:v>-9.9250000000000149</c:v>
                </c:pt>
                <c:pt idx="399">
                  <c:v>-9.9750000000000156</c:v>
                </c:pt>
              </c:numCache>
            </c:numRef>
          </c:xVal>
          <c:yVal>
            <c:numRef>
              <c:f>'Step 4mm'!$H$2:$H$401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9-CD70-44FB-831D-8824CB52D83B}"/>
            </c:ext>
          </c:extLst>
        </c:ser>
        <c:ser>
          <c:idx val="4"/>
          <c:order val="10"/>
          <c:spPr>
            <a:ln w="19050" cap="rnd">
              <a:solidFill>
                <a:schemeClr val="accent5"/>
              </a:solidFill>
              <a:round/>
            </a:ln>
            <a:effectLst/>
          </c:spPr>
          <c:marker>
            <c:symbol val="none"/>
          </c:marker>
          <c:xVal>
            <c:numRef>
              <c:f>'Step 4mm'!$I$2:$I$401</c:f>
              <c:numCache>
                <c:formatCode>General</c:formatCode>
                <c:ptCount val="400"/>
                <c:pt idx="0">
                  <c:v>10.375</c:v>
                </c:pt>
                <c:pt idx="1">
                  <c:v>10.324999999999999</c:v>
                </c:pt>
                <c:pt idx="2">
                  <c:v>10.274999999999999</c:v>
                </c:pt>
                <c:pt idx="3">
                  <c:v>10.224999999999998</c:v>
                </c:pt>
                <c:pt idx="4">
                  <c:v>10.174999999999997</c:v>
                </c:pt>
                <c:pt idx="5">
                  <c:v>10.124999999999996</c:v>
                </c:pt>
                <c:pt idx="6">
                  <c:v>10.074999999999996</c:v>
                </c:pt>
                <c:pt idx="7">
                  <c:v>10.024999999999995</c:v>
                </c:pt>
                <c:pt idx="8">
                  <c:v>9.9749999999999943</c:v>
                </c:pt>
                <c:pt idx="9">
                  <c:v>9.9249999999999936</c:v>
                </c:pt>
                <c:pt idx="10">
                  <c:v>9.8749999999999929</c:v>
                </c:pt>
                <c:pt idx="11">
                  <c:v>9.8249999999999922</c:v>
                </c:pt>
                <c:pt idx="12">
                  <c:v>9.7749999999999915</c:v>
                </c:pt>
                <c:pt idx="13">
                  <c:v>9.7249999999999908</c:v>
                </c:pt>
                <c:pt idx="14">
                  <c:v>9.6749999999999901</c:v>
                </c:pt>
                <c:pt idx="15">
                  <c:v>9.6249999999999893</c:v>
                </c:pt>
                <c:pt idx="16">
                  <c:v>9.5749999999999886</c:v>
                </c:pt>
                <c:pt idx="17">
                  <c:v>9.5249999999999879</c:v>
                </c:pt>
                <c:pt idx="18">
                  <c:v>9.4749999999999872</c:v>
                </c:pt>
                <c:pt idx="19">
                  <c:v>9.4249999999999865</c:v>
                </c:pt>
                <c:pt idx="20">
                  <c:v>9.3749999999999858</c:v>
                </c:pt>
                <c:pt idx="21">
                  <c:v>9.3249999999999851</c:v>
                </c:pt>
                <c:pt idx="22">
                  <c:v>9.2749999999999844</c:v>
                </c:pt>
                <c:pt idx="23">
                  <c:v>9.2249999999999837</c:v>
                </c:pt>
                <c:pt idx="24">
                  <c:v>9.1749999999999829</c:v>
                </c:pt>
                <c:pt idx="25">
                  <c:v>9.1249999999999822</c:v>
                </c:pt>
                <c:pt idx="26">
                  <c:v>9.0749999999999815</c:v>
                </c:pt>
                <c:pt idx="27">
                  <c:v>9.0249999999999808</c:v>
                </c:pt>
                <c:pt idx="28">
                  <c:v>8.9749999999999801</c:v>
                </c:pt>
                <c:pt idx="29">
                  <c:v>8.9249999999999794</c:v>
                </c:pt>
                <c:pt idx="30">
                  <c:v>8.8749999999999787</c:v>
                </c:pt>
                <c:pt idx="31">
                  <c:v>8.824999999999978</c:v>
                </c:pt>
                <c:pt idx="32">
                  <c:v>8.7749999999999773</c:v>
                </c:pt>
                <c:pt idx="33">
                  <c:v>8.7249999999999766</c:v>
                </c:pt>
                <c:pt idx="34">
                  <c:v>8.6749999999999758</c:v>
                </c:pt>
                <c:pt idx="35">
                  <c:v>8.6249999999999751</c:v>
                </c:pt>
                <c:pt idx="36">
                  <c:v>8.5749999999999744</c:v>
                </c:pt>
                <c:pt idx="37">
                  <c:v>8.5249999999999737</c:v>
                </c:pt>
                <c:pt idx="38">
                  <c:v>8.474999999999973</c:v>
                </c:pt>
                <c:pt idx="39">
                  <c:v>8.4249999999999723</c:v>
                </c:pt>
                <c:pt idx="40">
                  <c:v>8.3749999999999716</c:v>
                </c:pt>
                <c:pt idx="41">
                  <c:v>8.3249999999999726</c:v>
                </c:pt>
                <c:pt idx="42">
                  <c:v>8.2749999999999719</c:v>
                </c:pt>
                <c:pt idx="43">
                  <c:v>8.224999999999973</c:v>
                </c:pt>
                <c:pt idx="44">
                  <c:v>8.1749999999999723</c:v>
                </c:pt>
                <c:pt idx="45">
                  <c:v>8.1249999999999734</c:v>
                </c:pt>
                <c:pt idx="46">
                  <c:v>8.0749999999999726</c:v>
                </c:pt>
                <c:pt idx="47">
                  <c:v>8.0249999999999737</c:v>
                </c:pt>
                <c:pt idx="48">
                  <c:v>7.9749999999999739</c:v>
                </c:pt>
                <c:pt idx="49">
                  <c:v>7.9249999999999741</c:v>
                </c:pt>
                <c:pt idx="50">
                  <c:v>7.8749999999999742</c:v>
                </c:pt>
                <c:pt idx="51">
                  <c:v>7.8249999999999744</c:v>
                </c:pt>
                <c:pt idx="52">
                  <c:v>7.7749999999999746</c:v>
                </c:pt>
                <c:pt idx="53">
                  <c:v>7.7249999999999748</c:v>
                </c:pt>
                <c:pt idx="54">
                  <c:v>7.674999999999975</c:v>
                </c:pt>
                <c:pt idx="55">
                  <c:v>7.6249999999999751</c:v>
                </c:pt>
                <c:pt idx="56">
                  <c:v>7.5749999999999753</c:v>
                </c:pt>
                <c:pt idx="57">
                  <c:v>7.5249999999999755</c:v>
                </c:pt>
                <c:pt idx="58">
                  <c:v>7.4749999999999757</c:v>
                </c:pt>
                <c:pt idx="59">
                  <c:v>7.4249999999999758</c:v>
                </c:pt>
                <c:pt idx="60">
                  <c:v>7.374999999999976</c:v>
                </c:pt>
                <c:pt idx="61">
                  <c:v>7.3249999999999762</c:v>
                </c:pt>
                <c:pt idx="62">
                  <c:v>7.2749999999999764</c:v>
                </c:pt>
                <c:pt idx="63">
                  <c:v>7.2249999999999766</c:v>
                </c:pt>
                <c:pt idx="64">
                  <c:v>7.1749999999999767</c:v>
                </c:pt>
                <c:pt idx="65">
                  <c:v>7.1249999999999769</c:v>
                </c:pt>
                <c:pt idx="66">
                  <c:v>7.0749999999999771</c:v>
                </c:pt>
                <c:pt idx="67">
                  <c:v>7.0249999999999773</c:v>
                </c:pt>
                <c:pt idx="68">
                  <c:v>6.9749999999999774</c:v>
                </c:pt>
                <c:pt idx="69">
                  <c:v>6.9249999999999776</c:v>
                </c:pt>
                <c:pt idx="70">
                  <c:v>6.8749999999999778</c:v>
                </c:pt>
                <c:pt idx="71">
                  <c:v>6.824999999999978</c:v>
                </c:pt>
                <c:pt idx="72">
                  <c:v>6.7749999999999782</c:v>
                </c:pt>
                <c:pt idx="73">
                  <c:v>6.7249999999999783</c:v>
                </c:pt>
                <c:pt idx="74">
                  <c:v>6.6749999999999785</c:v>
                </c:pt>
                <c:pt idx="75">
                  <c:v>6.6249999999999787</c:v>
                </c:pt>
                <c:pt idx="76">
                  <c:v>6.5749999999999789</c:v>
                </c:pt>
                <c:pt idx="77">
                  <c:v>6.524999999999979</c:v>
                </c:pt>
                <c:pt idx="78">
                  <c:v>6.4749999999999792</c:v>
                </c:pt>
                <c:pt idx="79">
                  <c:v>6.4249999999999794</c:v>
                </c:pt>
                <c:pt idx="80">
                  <c:v>6.3749999999999796</c:v>
                </c:pt>
                <c:pt idx="81">
                  <c:v>6.3249999999999797</c:v>
                </c:pt>
                <c:pt idx="82">
                  <c:v>6.2749999999999799</c:v>
                </c:pt>
                <c:pt idx="83">
                  <c:v>6.2249999999999801</c:v>
                </c:pt>
                <c:pt idx="84">
                  <c:v>6.1749999999999803</c:v>
                </c:pt>
                <c:pt idx="85">
                  <c:v>6.1249999999999805</c:v>
                </c:pt>
                <c:pt idx="86">
                  <c:v>6.0749999999999806</c:v>
                </c:pt>
                <c:pt idx="87">
                  <c:v>6.0249999999999808</c:v>
                </c:pt>
                <c:pt idx="88">
                  <c:v>5.974999999999981</c:v>
                </c:pt>
                <c:pt idx="89">
                  <c:v>5.9249999999999812</c:v>
                </c:pt>
                <c:pt idx="90">
                  <c:v>5.8749999999999813</c:v>
                </c:pt>
                <c:pt idx="91">
                  <c:v>5.8249999999999815</c:v>
                </c:pt>
                <c:pt idx="92">
                  <c:v>5.7749999999999817</c:v>
                </c:pt>
                <c:pt idx="93">
                  <c:v>5.7249999999999819</c:v>
                </c:pt>
                <c:pt idx="94">
                  <c:v>5.6749999999999821</c:v>
                </c:pt>
                <c:pt idx="95">
                  <c:v>5.6249999999999822</c:v>
                </c:pt>
                <c:pt idx="96">
                  <c:v>5.5749999999999824</c:v>
                </c:pt>
                <c:pt idx="97">
                  <c:v>5.5249999999999826</c:v>
                </c:pt>
                <c:pt idx="98">
                  <c:v>5.4749999999999828</c:v>
                </c:pt>
                <c:pt idx="99">
                  <c:v>5.4249999999999829</c:v>
                </c:pt>
                <c:pt idx="100">
                  <c:v>5.3749999999999831</c:v>
                </c:pt>
                <c:pt idx="101">
                  <c:v>5.3249999999999833</c:v>
                </c:pt>
                <c:pt idx="102">
                  <c:v>5.2749999999999835</c:v>
                </c:pt>
                <c:pt idx="103">
                  <c:v>5.2249999999999837</c:v>
                </c:pt>
                <c:pt idx="104">
                  <c:v>5.1749999999999838</c:v>
                </c:pt>
                <c:pt idx="105">
                  <c:v>5.124999999999984</c:v>
                </c:pt>
                <c:pt idx="106">
                  <c:v>5.0749999999999842</c:v>
                </c:pt>
                <c:pt idx="107">
                  <c:v>5.0249999999999844</c:v>
                </c:pt>
                <c:pt idx="108">
                  <c:v>4.9749999999999845</c:v>
                </c:pt>
                <c:pt idx="109">
                  <c:v>4.9249999999999847</c:v>
                </c:pt>
                <c:pt idx="110">
                  <c:v>4.8749999999999849</c:v>
                </c:pt>
                <c:pt idx="111">
                  <c:v>4.8249999999999851</c:v>
                </c:pt>
                <c:pt idx="112">
                  <c:v>4.7749999999999853</c:v>
                </c:pt>
                <c:pt idx="113">
                  <c:v>4.7249999999999854</c:v>
                </c:pt>
                <c:pt idx="114">
                  <c:v>4.6749999999999856</c:v>
                </c:pt>
                <c:pt idx="115">
                  <c:v>4.6249999999999858</c:v>
                </c:pt>
                <c:pt idx="116">
                  <c:v>4.574999999999986</c:v>
                </c:pt>
                <c:pt idx="117">
                  <c:v>4.5249999999999861</c:v>
                </c:pt>
                <c:pt idx="118">
                  <c:v>4.4749999999999863</c:v>
                </c:pt>
                <c:pt idx="119">
                  <c:v>4.4249999999999865</c:v>
                </c:pt>
                <c:pt idx="120">
                  <c:v>4.3749999999999867</c:v>
                </c:pt>
                <c:pt idx="121">
                  <c:v>4.3249999999999869</c:v>
                </c:pt>
                <c:pt idx="122">
                  <c:v>4.274999999999987</c:v>
                </c:pt>
                <c:pt idx="123">
                  <c:v>4.2249999999999872</c:v>
                </c:pt>
                <c:pt idx="124">
                  <c:v>4.1749999999999874</c:v>
                </c:pt>
                <c:pt idx="125">
                  <c:v>4.1249999999999876</c:v>
                </c:pt>
                <c:pt idx="126">
                  <c:v>4.0749999999999877</c:v>
                </c:pt>
                <c:pt idx="127">
                  <c:v>4.0249999999999879</c:v>
                </c:pt>
                <c:pt idx="128">
                  <c:v>3.9749999999999877</c:v>
                </c:pt>
                <c:pt idx="129">
                  <c:v>3.9249999999999878</c:v>
                </c:pt>
                <c:pt idx="130">
                  <c:v>3.874999999999988</c:v>
                </c:pt>
                <c:pt idx="131">
                  <c:v>3.8249999999999882</c:v>
                </c:pt>
                <c:pt idx="132">
                  <c:v>3.7749999999999884</c:v>
                </c:pt>
                <c:pt idx="133">
                  <c:v>3.7249999999999885</c:v>
                </c:pt>
                <c:pt idx="134">
                  <c:v>3.6749999999999887</c:v>
                </c:pt>
                <c:pt idx="135">
                  <c:v>3.6249999999999889</c:v>
                </c:pt>
                <c:pt idx="136">
                  <c:v>3.5749999999999891</c:v>
                </c:pt>
                <c:pt idx="137">
                  <c:v>3.5249999999999893</c:v>
                </c:pt>
                <c:pt idx="138">
                  <c:v>3.4749999999999894</c:v>
                </c:pt>
                <c:pt idx="139">
                  <c:v>3.4249999999999896</c:v>
                </c:pt>
                <c:pt idx="140">
                  <c:v>3.3749999999999898</c:v>
                </c:pt>
                <c:pt idx="141">
                  <c:v>3.32499999999999</c:v>
                </c:pt>
                <c:pt idx="142">
                  <c:v>3.2749999999999901</c:v>
                </c:pt>
                <c:pt idx="143">
                  <c:v>3.2249999999999903</c:v>
                </c:pt>
                <c:pt idx="144">
                  <c:v>3.1749999999999905</c:v>
                </c:pt>
                <c:pt idx="145">
                  <c:v>3.1249999999999907</c:v>
                </c:pt>
                <c:pt idx="146">
                  <c:v>3.0749999999999909</c:v>
                </c:pt>
                <c:pt idx="147">
                  <c:v>3.024999999999991</c:v>
                </c:pt>
                <c:pt idx="148">
                  <c:v>2.9749999999999912</c:v>
                </c:pt>
                <c:pt idx="149">
                  <c:v>2.9249999999999914</c:v>
                </c:pt>
                <c:pt idx="150">
                  <c:v>2.8749999999999916</c:v>
                </c:pt>
                <c:pt idx="151">
                  <c:v>2.8249999999999917</c:v>
                </c:pt>
                <c:pt idx="152">
                  <c:v>2.7749999999999919</c:v>
                </c:pt>
                <c:pt idx="153">
                  <c:v>2.7249999999999921</c:v>
                </c:pt>
                <c:pt idx="154">
                  <c:v>2.6749999999999923</c:v>
                </c:pt>
                <c:pt idx="155">
                  <c:v>2.6249999999999925</c:v>
                </c:pt>
                <c:pt idx="156">
                  <c:v>2.5749999999999926</c:v>
                </c:pt>
                <c:pt idx="157">
                  <c:v>2.5249999999999928</c:v>
                </c:pt>
                <c:pt idx="158">
                  <c:v>2.474999999999993</c:v>
                </c:pt>
                <c:pt idx="159">
                  <c:v>2.4249999999999932</c:v>
                </c:pt>
                <c:pt idx="160">
                  <c:v>2.3749999999999933</c:v>
                </c:pt>
                <c:pt idx="161">
                  <c:v>2.3249999999999931</c:v>
                </c:pt>
                <c:pt idx="162">
                  <c:v>2.2749999999999932</c:v>
                </c:pt>
                <c:pt idx="163">
                  <c:v>2.224999999999993</c:v>
                </c:pt>
                <c:pt idx="164">
                  <c:v>2.1749999999999932</c:v>
                </c:pt>
                <c:pt idx="165">
                  <c:v>2.1249999999999929</c:v>
                </c:pt>
                <c:pt idx="166">
                  <c:v>2.0749999999999931</c:v>
                </c:pt>
                <c:pt idx="167">
                  <c:v>2.0249999999999928</c:v>
                </c:pt>
                <c:pt idx="168">
                  <c:v>1.974999999999993</c:v>
                </c:pt>
                <c:pt idx="169">
                  <c:v>1.9249999999999927</c:v>
                </c:pt>
                <c:pt idx="170">
                  <c:v>1.8749999999999929</c:v>
                </c:pt>
                <c:pt idx="171">
                  <c:v>1.8249999999999926</c:v>
                </c:pt>
                <c:pt idx="172">
                  <c:v>1.7749999999999928</c:v>
                </c:pt>
                <c:pt idx="173">
                  <c:v>1.7249999999999925</c:v>
                </c:pt>
                <c:pt idx="174">
                  <c:v>1.6749999999999927</c:v>
                </c:pt>
                <c:pt idx="175">
                  <c:v>1.6249999999999925</c:v>
                </c:pt>
                <c:pt idx="176">
                  <c:v>1.5749999999999926</c:v>
                </c:pt>
                <c:pt idx="177">
                  <c:v>1.5249999999999924</c:v>
                </c:pt>
                <c:pt idx="178">
                  <c:v>1.4749999999999925</c:v>
                </c:pt>
                <c:pt idx="179">
                  <c:v>1.4249999999999923</c:v>
                </c:pt>
                <c:pt idx="180">
                  <c:v>1.3749999999999925</c:v>
                </c:pt>
                <c:pt idx="181">
                  <c:v>1.3249999999999922</c:v>
                </c:pt>
                <c:pt idx="182">
                  <c:v>1.2749999999999924</c:v>
                </c:pt>
                <c:pt idx="183">
                  <c:v>1.2249999999999921</c:v>
                </c:pt>
                <c:pt idx="184">
                  <c:v>1.1749999999999923</c:v>
                </c:pt>
                <c:pt idx="185">
                  <c:v>1.124999999999992</c:v>
                </c:pt>
                <c:pt idx="186">
                  <c:v>1.0749999999999922</c:v>
                </c:pt>
                <c:pt idx="187">
                  <c:v>1.0249999999999919</c:v>
                </c:pt>
                <c:pt idx="188">
                  <c:v>0.97499999999999198</c:v>
                </c:pt>
                <c:pt idx="189">
                  <c:v>0.92499999999999194</c:v>
                </c:pt>
                <c:pt idx="190">
                  <c:v>0.87499999999999201</c:v>
                </c:pt>
                <c:pt idx="191">
                  <c:v>0.82499999999999196</c:v>
                </c:pt>
                <c:pt idx="192">
                  <c:v>0.77499999999999192</c:v>
                </c:pt>
                <c:pt idx="193">
                  <c:v>0.72499999999999198</c:v>
                </c:pt>
                <c:pt idx="194">
                  <c:v>0.67499999999999205</c:v>
                </c:pt>
                <c:pt idx="195">
                  <c:v>0.62499999999999201</c:v>
                </c:pt>
                <c:pt idx="196">
                  <c:v>0.57499999999999196</c:v>
                </c:pt>
                <c:pt idx="197">
                  <c:v>0.52499999999999203</c:v>
                </c:pt>
                <c:pt idx="198">
                  <c:v>0.47499999999999198</c:v>
                </c:pt>
                <c:pt idx="199">
                  <c:v>0.424999999999992</c:v>
                </c:pt>
                <c:pt idx="200">
                  <c:v>0.37499999999999201</c:v>
                </c:pt>
                <c:pt idx="201">
                  <c:v>0.32499999999999202</c:v>
                </c:pt>
                <c:pt idx="202">
                  <c:v>0.27499999999999203</c:v>
                </c:pt>
                <c:pt idx="203">
                  <c:v>0.22499999999999198</c:v>
                </c:pt>
                <c:pt idx="204">
                  <c:v>0.174999999999992</c:v>
                </c:pt>
                <c:pt idx="205">
                  <c:v>0.12499999999999201</c:v>
                </c:pt>
                <c:pt idx="206">
                  <c:v>7.4999999999992017E-2</c:v>
                </c:pt>
                <c:pt idx="207">
                  <c:v>2.4999999999992029E-2</c:v>
                </c:pt>
                <c:pt idx="208">
                  <c:v>-2.500000000000796E-2</c:v>
                </c:pt>
                <c:pt idx="209">
                  <c:v>-7.5000000000007949E-2</c:v>
                </c:pt>
                <c:pt idx="210">
                  <c:v>-0.12500000000000799</c:v>
                </c:pt>
                <c:pt idx="211">
                  <c:v>-0.17500000000000804</c:v>
                </c:pt>
                <c:pt idx="212">
                  <c:v>-0.22500000000000808</c:v>
                </c:pt>
                <c:pt idx="213">
                  <c:v>-0.27500000000000813</c:v>
                </c:pt>
                <c:pt idx="214">
                  <c:v>-0.32500000000000817</c:v>
                </c:pt>
                <c:pt idx="215">
                  <c:v>-0.37500000000000822</c:v>
                </c:pt>
                <c:pt idx="216">
                  <c:v>-0.42500000000000826</c:v>
                </c:pt>
                <c:pt idx="217">
                  <c:v>-0.4750000000000083</c:v>
                </c:pt>
                <c:pt idx="218">
                  <c:v>-0.52500000000000835</c:v>
                </c:pt>
                <c:pt idx="219">
                  <c:v>-0.57500000000000839</c:v>
                </c:pt>
                <c:pt idx="220">
                  <c:v>-0.62500000000000833</c:v>
                </c:pt>
                <c:pt idx="221">
                  <c:v>-0.67500000000000837</c:v>
                </c:pt>
                <c:pt idx="222">
                  <c:v>-0.72500000000000842</c:v>
                </c:pt>
                <c:pt idx="223">
                  <c:v>-0.77500000000000846</c:v>
                </c:pt>
                <c:pt idx="224">
                  <c:v>-0.8250000000000085</c:v>
                </c:pt>
                <c:pt idx="225">
                  <c:v>-0.87500000000000855</c:v>
                </c:pt>
                <c:pt idx="226">
                  <c:v>-0.92500000000000859</c:v>
                </c:pt>
                <c:pt idx="227">
                  <c:v>-0.97500000000000864</c:v>
                </c:pt>
                <c:pt idx="228">
                  <c:v>-1.0250000000000088</c:v>
                </c:pt>
                <c:pt idx="229">
                  <c:v>-1.0750000000000086</c:v>
                </c:pt>
                <c:pt idx="230">
                  <c:v>-1.1250000000000089</c:v>
                </c:pt>
                <c:pt idx="231">
                  <c:v>-1.1750000000000087</c:v>
                </c:pt>
                <c:pt idx="232">
                  <c:v>-1.225000000000009</c:v>
                </c:pt>
                <c:pt idx="233">
                  <c:v>-1.2750000000000088</c:v>
                </c:pt>
                <c:pt idx="234">
                  <c:v>-1.3250000000000091</c:v>
                </c:pt>
                <c:pt idx="235">
                  <c:v>-1.3750000000000089</c:v>
                </c:pt>
                <c:pt idx="236">
                  <c:v>-1.4250000000000091</c:v>
                </c:pt>
                <c:pt idx="237">
                  <c:v>-1.475000000000009</c:v>
                </c:pt>
                <c:pt idx="238">
                  <c:v>-1.5250000000000092</c:v>
                </c:pt>
                <c:pt idx="239">
                  <c:v>-1.5750000000000091</c:v>
                </c:pt>
                <c:pt idx="240">
                  <c:v>-1.6250000000000093</c:v>
                </c:pt>
                <c:pt idx="241">
                  <c:v>-1.6750000000000091</c:v>
                </c:pt>
                <c:pt idx="242">
                  <c:v>-1.725000000000009</c:v>
                </c:pt>
                <c:pt idx="243">
                  <c:v>-1.7750000000000088</c:v>
                </c:pt>
                <c:pt idx="244">
                  <c:v>-1.8250000000000086</c:v>
                </c:pt>
                <c:pt idx="245">
                  <c:v>-1.8750000000000084</c:v>
                </c:pt>
                <c:pt idx="246">
                  <c:v>-1.9250000000000083</c:v>
                </c:pt>
                <c:pt idx="247">
                  <c:v>-1.9750000000000081</c:v>
                </c:pt>
                <c:pt idx="248">
                  <c:v>-2.0250000000000079</c:v>
                </c:pt>
                <c:pt idx="249">
                  <c:v>-2.0750000000000077</c:v>
                </c:pt>
                <c:pt idx="250">
                  <c:v>-2.1250000000000075</c:v>
                </c:pt>
                <c:pt idx="251">
                  <c:v>-2.1750000000000074</c:v>
                </c:pt>
                <c:pt idx="252">
                  <c:v>-2.2250000000000072</c:v>
                </c:pt>
                <c:pt idx="253">
                  <c:v>-2.275000000000007</c:v>
                </c:pt>
                <c:pt idx="254">
                  <c:v>-2.3250000000000068</c:v>
                </c:pt>
                <c:pt idx="255">
                  <c:v>-2.3750000000000067</c:v>
                </c:pt>
                <c:pt idx="256">
                  <c:v>-2.4250000000000065</c:v>
                </c:pt>
                <c:pt idx="257">
                  <c:v>-2.4750000000000063</c:v>
                </c:pt>
                <c:pt idx="258">
                  <c:v>-2.5250000000000061</c:v>
                </c:pt>
                <c:pt idx="259">
                  <c:v>-2.575000000000006</c:v>
                </c:pt>
                <c:pt idx="260">
                  <c:v>-2.6250000000000058</c:v>
                </c:pt>
                <c:pt idx="261">
                  <c:v>-2.6750000000000056</c:v>
                </c:pt>
                <c:pt idx="262">
                  <c:v>-2.7250000000000054</c:v>
                </c:pt>
                <c:pt idx="263">
                  <c:v>-2.7750000000000052</c:v>
                </c:pt>
                <c:pt idx="264">
                  <c:v>-2.8250000000000051</c:v>
                </c:pt>
                <c:pt idx="265">
                  <c:v>-2.8750000000000049</c:v>
                </c:pt>
                <c:pt idx="266">
                  <c:v>-2.9250000000000047</c:v>
                </c:pt>
                <c:pt idx="267">
                  <c:v>-2.9750000000000045</c:v>
                </c:pt>
                <c:pt idx="268">
                  <c:v>-3.0250000000000044</c:v>
                </c:pt>
                <c:pt idx="269">
                  <c:v>-3.0750000000000042</c:v>
                </c:pt>
                <c:pt idx="270">
                  <c:v>-3.125000000000004</c:v>
                </c:pt>
                <c:pt idx="271">
                  <c:v>-3.1750000000000038</c:v>
                </c:pt>
                <c:pt idx="272">
                  <c:v>-3.2250000000000036</c:v>
                </c:pt>
                <c:pt idx="273">
                  <c:v>-3.2750000000000035</c:v>
                </c:pt>
                <c:pt idx="274">
                  <c:v>-3.3250000000000033</c:v>
                </c:pt>
                <c:pt idx="275">
                  <c:v>-3.3750000000000031</c:v>
                </c:pt>
                <c:pt idx="276">
                  <c:v>-3.4250000000000029</c:v>
                </c:pt>
                <c:pt idx="277">
                  <c:v>-3.4750000000000028</c:v>
                </c:pt>
                <c:pt idx="278">
                  <c:v>-3.5250000000000026</c:v>
                </c:pt>
                <c:pt idx="279">
                  <c:v>-3.5750000000000024</c:v>
                </c:pt>
                <c:pt idx="280">
                  <c:v>-3.6250000000000022</c:v>
                </c:pt>
                <c:pt idx="281">
                  <c:v>-3.675000000000002</c:v>
                </c:pt>
                <c:pt idx="282">
                  <c:v>-3.7250000000000019</c:v>
                </c:pt>
                <c:pt idx="283">
                  <c:v>-3.7750000000000017</c:v>
                </c:pt>
                <c:pt idx="284">
                  <c:v>-3.8250000000000015</c:v>
                </c:pt>
                <c:pt idx="285">
                  <c:v>-3.8750000000000013</c:v>
                </c:pt>
                <c:pt idx="286">
                  <c:v>-3.9250000000000012</c:v>
                </c:pt>
                <c:pt idx="287">
                  <c:v>-3.975000000000001</c:v>
                </c:pt>
                <c:pt idx="288">
                  <c:v>-4.0250000000000004</c:v>
                </c:pt>
                <c:pt idx="289">
                  <c:v>-4.0750000000000002</c:v>
                </c:pt>
                <c:pt idx="290">
                  <c:v>-4.125</c:v>
                </c:pt>
                <c:pt idx="291">
                  <c:v>-4.1749999999999998</c:v>
                </c:pt>
                <c:pt idx="292">
                  <c:v>-4.2249999999999996</c:v>
                </c:pt>
                <c:pt idx="293">
                  <c:v>-4.2749999999999995</c:v>
                </c:pt>
                <c:pt idx="294">
                  <c:v>-4.3249999999999993</c:v>
                </c:pt>
                <c:pt idx="295">
                  <c:v>-4.3749999999999991</c:v>
                </c:pt>
                <c:pt idx="296">
                  <c:v>-4.4249999999999989</c:v>
                </c:pt>
                <c:pt idx="297">
                  <c:v>-4.4749999999999988</c:v>
                </c:pt>
                <c:pt idx="298">
                  <c:v>-4.5249999999999986</c:v>
                </c:pt>
                <c:pt idx="299">
                  <c:v>-4.5749999999999984</c:v>
                </c:pt>
                <c:pt idx="300">
                  <c:v>-4.6249999999999982</c:v>
                </c:pt>
                <c:pt idx="301">
                  <c:v>-4.674999999999998</c:v>
                </c:pt>
                <c:pt idx="302">
                  <c:v>-4.7249999999999979</c:v>
                </c:pt>
                <c:pt idx="303">
                  <c:v>-4.7749999999999977</c:v>
                </c:pt>
                <c:pt idx="304">
                  <c:v>-4.8249999999999975</c:v>
                </c:pt>
                <c:pt idx="305">
                  <c:v>-4.8749999999999973</c:v>
                </c:pt>
                <c:pt idx="306">
                  <c:v>-4.9249999999999972</c:v>
                </c:pt>
                <c:pt idx="307">
                  <c:v>-4.974999999999997</c:v>
                </c:pt>
                <c:pt idx="308">
                  <c:v>-5.0249999999999968</c:v>
                </c:pt>
                <c:pt idx="309">
                  <c:v>-5.0749999999999966</c:v>
                </c:pt>
                <c:pt idx="310">
                  <c:v>-5.1249999999999964</c:v>
                </c:pt>
                <c:pt idx="311">
                  <c:v>-5.1749999999999963</c:v>
                </c:pt>
                <c:pt idx="312">
                  <c:v>-5.2249999999999961</c:v>
                </c:pt>
                <c:pt idx="313">
                  <c:v>-5.2749999999999959</c:v>
                </c:pt>
                <c:pt idx="314">
                  <c:v>-5.3249999999999957</c:v>
                </c:pt>
                <c:pt idx="315">
                  <c:v>-5.3749999999999956</c:v>
                </c:pt>
                <c:pt idx="316">
                  <c:v>-5.4249999999999954</c:v>
                </c:pt>
                <c:pt idx="317">
                  <c:v>-5.4749999999999952</c:v>
                </c:pt>
                <c:pt idx="318">
                  <c:v>-5.524999999999995</c:v>
                </c:pt>
                <c:pt idx="319">
                  <c:v>-5.5749999999999948</c:v>
                </c:pt>
                <c:pt idx="320">
                  <c:v>-5.6249999999999947</c:v>
                </c:pt>
                <c:pt idx="321">
                  <c:v>-5.6749999999999945</c:v>
                </c:pt>
                <c:pt idx="322">
                  <c:v>-5.7249999999999943</c:v>
                </c:pt>
                <c:pt idx="323">
                  <c:v>-5.7749999999999941</c:v>
                </c:pt>
                <c:pt idx="324">
                  <c:v>-5.824999999999994</c:v>
                </c:pt>
                <c:pt idx="325">
                  <c:v>-5.8749999999999938</c:v>
                </c:pt>
                <c:pt idx="326">
                  <c:v>-5.9249999999999936</c:v>
                </c:pt>
                <c:pt idx="327">
                  <c:v>-5.9749999999999934</c:v>
                </c:pt>
                <c:pt idx="328">
                  <c:v>-6.0249999999999932</c:v>
                </c:pt>
                <c:pt idx="329">
                  <c:v>-6.0749999999999931</c:v>
                </c:pt>
                <c:pt idx="330">
                  <c:v>-6.1249999999999929</c:v>
                </c:pt>
                <c:pt idx="331">
                  <c:v>-6.1749999999999927</c:v>
                </c:pt>
                <c:pt idx="332">
                  <c:v>-6.2249999999999925</c:v>
                </c:pt>
                <c:pt idx="333">
                  <c:v>-6.2749999999999924</c:v>
                </c:pt>
                <c:pt idx="334">
                  <c:v>-6.3249999999999922</c:v>
                </c:pt>
                <c:pt idx="335">
                  <c:v>-6.374999999999992</c:v>
                </c:pt>
                <c:pt idx="336">
                  <c:v>-6.4249999999999918</c:v>
                </c:pt>
                <c:pt idx="337">
                  <c:v>-6.4749999999999917</c:v>
                </c:pt>
                <c:pt idx="338">
                  <c:v>-6.5249999999999915</c:v>
                </c:pt>
                <c:pt idx="339">
                  <c:v>-6.5749999999999913</c:v>
                </c:pt>
                <c:pt idx="340">
                  <c:v>-6.6249999999999911</c:v>
                </c:pt>
                <c:pt idx="341">
                  <c:v>-6.6749999999999909</c:v>
                </c:pt>
                <c:pt idx="342">
                  <c:v>-6.7249999999999908</c:v>
                </c:pt>
                <c:pt idx="343">
                  <c:v>-6.7749999999999906</c:v>
                </c:pt>
                <c:pt idx="344">
                  <c:v>-6.8249999999999904</c:v>
                </c:pt>
                <c:pt idx="345">
                  <c:v>-6.8749999999999902</c:v>
                </c:pt>
                <c:pt idx="346">
                  <c:v>-6.9249999999999901</c:v>
                </c:pt>
                <c:pt idx="347">
                  <c:v>-6.9749999999999899</c:v>
                </c:pt>
                <c:pt idx="348">
                  <c:v>-7.0249999999999897</c:v>
                </c:pt>
                <c:pt idx="349">
                  <c:v>-7.0749999999999895</c:v>
                </c:pt>
                <c:pt idx="350">
                  <c:v>-7.1249999999999893</c:v>
                </c:pt>
                <c:pt idx="351">
                  <c:v>-7.1749999999999892</c:v>
                </c:pt>
                <c:pt idx="352">
                  <c:v>-7.224999999999989</c:v>
                </c:pt>
                <c:pt idx="353">
                  <c:v>-7.2749999999999888</c:v>
                </c:pt>
                <c:pt idx="354">
                  <c:v>-7.3249999999999886</c:v>
                </c:pt>
                <c:pt idx="355">
                  <c:v>-7.3749999999999885</c:v>
                </c:pt>
                <c:pt idx="356">
                  <c:v>-7.4249999999999883</c:v>
                </c:pt>
                <c:pt idx="357">
                  <c:v>-7.4749999999999881</c:v>
                </c:pt>
                <c:pt idx="358">
                  <c:v>-7.5249999999999879</c:v>
                </c:pt>
                <c:pt idx="359">
                  <c:v>-7.5749999999999877</c:v>
                </c:pt>
                <c:pt idx="360">
                  <c:v>-7.6249999999999876</c:v>
                </c:pt>
                <c:pt idx="361">
                  <c:v>-7.6749999999999883</c:v>
                </c:pt>
                <c:pt idx="362">
                  <c:v>-7.724999999999989</c:v>
                </c:pt>
                <c:pt idx="363">
                  <c:v>-7.7749999999999897</c:v>
                </c:pt>
                <c:pt idx="364">
                  <c:v>-7.8249999999999904</c:v>
                </c:pt>
                <c:pt idx="365">
                  <c:v>-7.8749999999999911</c:v>
                </c:pt>
                <c:pt idx="366">
                  <c:v>-7.9249999999999918</c:v>
                </c:pt>
                <c:pt idx="367">
                  <c:v>-7.9749999999999925</c:v>
                </c:pt>
                <c:pt idx="368">
                  <c:v>-8.0249999999999932</c:v>
                </c:pt>
                <c:pt idx="369">
                  <c:v>-8.074999999999994</c:v>
                </c:pt>
                <c:pt idx="370">
                  <c:v>-8.1249999999999947</c:v>
                </c:pt>
                <c:pt idx="371">
                  <c:v>-8.1749999999999954</c:v>
                </c:pt>
                <c:pt idx="372">
                  <c:v>-8.2249999999999961</c:v>
                </c:pt>
                <c:pt idx="373">
                  <c:v>-8.2749999999999968</c:v>
                </c:pt>
                <c:pt idx="374">
                  <c:v>-8.3249999999999975</c:v>
                </c:pt>
                <c:pt idx="375">
                  <c:v>-8.3749999999999982</c:v>
                </c:pt>
                <c:pt idx="376">
                  <c:v>-8.4249999999999989</c:v>
                </c:pt>
                <c:pt idx="377">
                  <c:v>-8.4749999999999996</c:v>
                </c:pt>
                <c:pt idx="378">
                  <c:v>-8.5250000000000004</c:v>
                </c:pt>
                <c:pt idx="379">
                  <c:v>-8.5750000000000011</c:v>
                </c:pt>
                <c:pt idx="380">
                  <c:v>-8.6250000000000018</c:v>
                </c:pt>
                <c:pt idx="381">
                  <c:v>-8.6750000000000025</c:v>
                </c:pt>
                <c:pt idx="382">
                  <c:v>-8.7250000000000032</c:v>
                </c:pt>
                <c:pt idx="383">
                  <c:v>-8.7750000000000039</c:v>
                </c:pt>
                <c:pt idx="384">
                  <c:v>-8.8250000000000046</c:v>
                </c:pt>
                <c:pt idx="385">
                  <c:v>-8.8750000000000053</c:v>
                </c:pt>
                <c:pt idx="386">
                  <c:v>-8.925000000000006</c:v>
                </c:pt>
                <c:pt idx="387">
                  <c:v>-8.9750000000000068</c:v>
                </c:pt>
                <c:pt idx="388">
                  <c:v>-9.0250000000000075</c:v>
                </c:pt>
                <c:pt idx="389">
                  <c:v>-9.0750000000000082</c:v>
                </c:pt>
                <c:pt idx="390">
                  <c:v>-9.1250000000000089</c:v>
                </c:pt>
                <c:pt idx="391">
                  <c:v>-9.1750000000000096</c:v>
                </c:pt>
                <c:pt idx="392">
                  <c:v>-9.2250000000000103</c:v>
                </c:pt>
                <c:pt idx="393">
                  <c:v>-9.275000000000011</c:v>
                </c:pt>
                <c:pt idx="394">
                  <c:v>-9.3250000000000117</c:v>
                </c:pt>
                <c:pt idx="395">
                  <c:v>-9.3750000000000124</c:v>
                </c:pt>
                <c:pt idx="396">
                  <c:v>-9.4250000000000131</c:v>
                </c:pt>
                <c:pt idx="397">
                  <c:v>-9.4750000000000139</c:v>
                </c:pt>
                <c:pt idx="398">
                  <c:v>-9.5250000000000146</c:v>
                </c:pt>
                <c:pt idx="399">
                  <c:v>-9.5750000000000153</c:v>
                </c:pt>
              </c:numCache>
            </c:numRef>
          </c:xVal>
          <c:yVal>
            <c:numRef>
              <c:f>'Step 4mm'!$J$2:$J$401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A-CD70-44FB-831D-8824CB52D83B}"/>
            </c:ext>
          </c:extLst>
        </c:ser>
        <c:ser>
          <c:idx val="5"/>
          <c:order val="11"/>
          <c:spPr>
            <a:ln w="19050" cap="rnd">
              <a:solidFill>
                <a:schemeClr val="accent6"/>
              </a:solidFill>
              <a:round/>
            </a:ln>
            <a:effectLst/>
          </c:spPr>
          <c:marker>
            <c:symbol val="none"/>
          </c:marker>
          <c:xVal>
            <c:numRef>
              <c:f>'Step 4mm'!$K$2:$K$401</c:f>
              <c:numCache>
                <c:formatCode>General</c:formatCode>
                <c:ptCount val="400"/>
                <c:pt idx="0">
                  <c:v>10.775</c:v>
                </c:pt>
                <c:pt idx="1">
                  <c:v>10.725</c:v>
                </c:pt>
                <c:pt idx="2">
                  <c:v>10.674999999999999</c:v>
                </c:pt>
                <c:pt idx="3">
                  <c:v>10.624999999999998</c:v>
                </c:pt>
                <c:pt idx="4">
                  <c:v>10.574999999999998</c:v>
                </c:pt>
                <c:pt idx="5">
                  <c:v>10.524999999999997</c:v>
                </c:pt>
                <c:pt idx="6">
                  <c:v>10.474999999999996</c:v>
                </c:pt>
                <c:pt idx="7">
                  <c:v>10.424999999999995</c:v>
                </c:pt>
                <c:pt idx="8">
                  <c:v>10.374999999999995</c:v>
                </c:pt>
                <c:pt idx="9">
                  <c:v>10.324999999999994</c:v>
                </c:pt>
                <c:pt idx="10">
                  <c:v>10.274999999999993</c:v>
                </c:pt>
                <c:pt idx="11">
                  <c:v>10.224999999999993</c:v>
                </c:pt>
                <c:pt idx="12">
                  <c:v>10.174999999999992</c:v>
                </c:pt>
                <c:pt idx="13">
                  <c:v>10.124999999999991</c:v>
                </c:pt>
                <c:pt idx="14">
                  <c:v>10.07499999999999</c:v>
                </c:pt>
                <c:pt idx="15">
                  <c:v>10.02499999999999</c:v>
                </c:pt>
                <c:pt idx="16">
                  <c:v>9.974999999999989</c:v>
                </c:pt>
                <c:pt idx="17">
                  <c:v>9.9249999999999883</c:v>
                </c:pt>
                <c:pt idx="18">
                  <c:v>9.8749999999999876</c:v>
                </c:pt>
                <c:pt idx="19">
                  <c:v>9.8249999999999869</c:v>
                </c:pt>
                <c:pt idx="20">
                  <c:v>9.7749999999999861</c:v>
                </c:pt>
                <c:pt idx="21">
                  <c:v>9.7249999999999854</c:v>
                </c:pt>
                <c:pt idx="22">
                  <c:v>9.6749999999999847</c:v>
                </c:pt>
                <c:pt idx="23">
                  <c:v>9.624999999999984</c:v>
                </c:pt>
                <c:pt idx="24">
                  <c:v>9.5749999999999833</c:v>
                </c:pt>
                <c:pt idx="25">
                  <c:v>9.5249999999999826</c:v>
                </c:pt>
                <c:pt idx="26">
                  <c:v>9.4749999999999819</c:v>
                </c:pt>
                <c:pt idx="27">
                  <c:v>9.4249999999999812</c:v>
                </c:pt>
                <c:pt idx="28">
                  <c:v>9.3749999999999805</c:v>
                </c:pt>
                <c:pt idx="29">
                  <c:v>9.3249999999999797</c:v>
                </c:pt>
                <c:pt idx="30">
                  <c:v>9.274999999999979</c:v>
                </c:pt>
                <c:pt idx="31">
                  <c:v>9.2249999999999783</c:v>
                </c:pt>
                <c:pt idx="32">
                  <c:v>9.1749999999999776</c:v>
                </c:pt>
                <c:pt idx="33">
                  <c:v>9.1249999999999769</c:v>
                </c:pt>
                <c:pt idx="34">
                  <c:v>9.0749999999999762</c:v>
                </c:pt>
                <c:pt idx="35">
                  <c:v>9.0249999999999755</c:v>
                </c:pt>
                <c:pt idx="36">
                  <c:v>8.9749999999999748</c:v>
                </c:pt>
                <c:pt idx="37">
                  <c:v>8.9249999999999741</c:v>
                </c:pt>
                <c:pt idx="38">
                  <c:v>8.8749999999999734</c:v>
                </c:pt>
                <c:pt idx="39">
                  <c:v>8.8249999999999726</c:v>
                </c:pt>
                <c:pt idx="40">
                  <c:v>8.7749999999999719</c:v>
                </c:pt>
                <c:pt idx="41">
                  <c:v>8.724999999999973</c:v>
                </c:pt>
                <c:pt idx="42">
                  <c:v>8.6749999999999723</c:v>
                </c:pt>
                <c:pt idx="43">
                  <c:v>8.6249999999999734</c:v>
                </c:pt>
                <c:pt idx="44">
                  <c:v>8.5749999999999726</c:v>
                </c:pt>
                <c:pt idx="45">
                  <c:v>8.5249999999999737</c:v>
                </c:pt>
                <c:pt idx="46">
                  <c:v>8.474999999999973</c:v>
                </c:pt>
                <c:pt idx="47">
                  <c:v>8.4249999999999741</c:v>
                </c:pt>
                <c:pt idx="48">
                  <c:v>8.3749999999999734</c:v>
                </c:pt>
                <c:pt idx="49">
                  <c:v>8.3249999999999744</c:v>
                </c:pt>
                <c:pt idx="50">
                  <c:v>8.2749999999999737</c:v>
                </c:pt>
                <c:pt idx="51">
                  <c:v>8.2249999999999748</c:v>
                </c:pt>
                <c:pt idx="52">
                  <c:v>8.1749999999999741</c:v>
                </c:pt>
                <c:pt idx="53">
                  <c:v>8.1249999999999751</c:v>
                </c:pt>
                <c:pt idx="54">
                  <c:v>8.0749999999999744</c:v>
                </c:pt>
                <c:pt idx="55">
                  <c:v>8.0249999999999755</c:v>
                </c:pt>
                <c:pt idx="56">
                  <c:v>7.9749999999999748</c:v>
                </c:pt>
                <c:pt idx="57">
                  <c:v>7.924999999999975</c:v>
                </c:pt>
                <c:pt idx="58">
                  <c:v>7.8749999999999751</c:v>
                </c:pt>
                <c:pt idx="59">
                  <c:v>7.8249999999999753</c:v>
                </c:pt>
                <c:pt idx="60">
                  <c:v>7.7749999999999755</c:v>
                </c:pt>
                <c:pt idx="61">
                  <c:v>7.7249999999999757</c:v>
                </c:pt>
                <c:pt idx="62">
                  <c:v>7.6749999999999758</c:v>
                </c:pt>
                <c:pt idx="63">
                  <c:v>7.624999999999976</c:v>
                </c:pt>
                <c:pt idx="64">
                  <c:v>7.5749999999999762</c:v>
                </c:pt>
                <c:pt idx="65">
                  <c:v>7.5249999999999764</c:v>
                </c:pt>
                <c:pt idx="66">
                  <c:v>7.4749999999999766</c:v>
                </c:pt>
                <c:pt idx="67">
                  <c:v>7.4249999999999767</c:v>
                </c:pt>
                <c:pt idx="68">
                  <c:v>7.3749999999999769</c:v>
                </c:pt>
                <c:pt idx="69">
                  <c:v>7.3249999999999771</c:v>
                </c:pt>
                <c:pt idx="70">
                  <c:v>7.2749999999999773</c:v>
                </c:pt>
                <c:pt idx="71">
                  <c:v>7.2249999999999774</c:v>
                </c:pt>
                <c:pt idx="72">
                  <c:v>7.1749999999999776</c:v>
                </c:pt>
                <c:pt idx="73">
                  <c:v>7.1249999999999778</c:v>
                </c:pt>
                <c:pt idx="74">
                  <c:v>7.074999999999978</c:v>
                </c:pt>
                <c:pt idx="75">
                  <c:v>7.0249999999999782</c:v>
                </c:pt>
                <c:pt idx="76">
                  <c:v>6.9749999999999783</c:v>
                </c:pt>
                <c:pt idx="77">
                  <c:v>6.9249999999999785</c:v>
                </c:pt>
                <c:pt idx="78">
                  <c:v>6.8749999999999787</c:v>
                </c:pt>
                <c:pt idx="79">
                  <c:v>6.8249999999999789</c:v>
                </c:pt>
                <c:pt idx="80">
                  <c:v>6.774999999999979</c:v>
                </c:pt>
                <c:pt idx="81">
                  <c:v>6.7249999999999792</c:v>
                </c:pt>
                <c:pt idx="82">
                  <c:v>6.6749999999999794</c:v>
                </c:pt>
                <c:pt idx="83">
                  <c:v>6.6249999999999796</c:v>
                </c:pt>
                <c:pt idx="84">
                  <c:v>6.5749999999999797</c:v>
                </c:pt>
                <c:pt idx="85">
                  <c:v>6.5249999999999799</c:v>
                </c:pt>
                <c:pt idx="86">
                  <c:v>6.4749999999999801</c:v>
                </c:pt>
                <c:pt idx="87">
                  <c:v>6.4249999999999803</c:v>
                </c:pt>
                <c:pt idx="88">
                  <c:v>6.3749999999999805</c:v>
                </c:pt>
                <c:pt idx="89">
                  <c:v>6.3249999999999806</c:v>
                </c:pt>
                <c:pt idx="90">
                  <c:v>6.2749999999999808</c:v>
                </c:pt>
                <c:pt idx="91">
                  <c:v>6.224999999999981</c:v>
                </c:pt>
                <c:pt idx="92">
                  <c:v>6.1749999999999812</c:v>
                </c:pt>
                <c:pt idx="93">
                  <c:v>6.1249999999999813</c:v>
                </c:pt>
                <c:pt idx="94">
                  <c:v>6.0749999999999815</c:v>
                </c:pt>
                <c:pt idx="95">
                  <c:v>6.0249999999999817</c:v>
                </c:pt>
                <c:pt idx="96">
                  <c:v>5.9749999999999819</c:v>
                </c:pt>
                <c:pt idx="97">
                  <c:v>5.9249999999999821</c:v>
                </c:pt>
                <c:pt idx="98">
                  <c:v>5.8749999999999822</c:v>
                </c:pt>
                <c:pt idx="99">
                  <c:v>5.8249999999999824</c:v>
                </c:pt>
                <c:pt idx="100">
                  <c:v>5.7749999999999826</c:v>
                </c:pt>
                <c:pt idx="101">
                  <c:v>5.7249999999999828</c:v>
                </c:pt>
                <c:pt idx="102">
                  <c:v>5.6749999999999829</c:v>
                </c:pt>
                <c:pt idx="103">
                  <c:v>5.6249999999999831</c:v>
                </c:pt>
                <c:pt idx="104">
                  <c:v>5.5749999999999833</c:v>
                </c:pt>
                <c:pt idx="105">
                  <c:v>5.5249999999999835</c:v>
                </c:pt>
                <c:pt idx="106">
                  <c:v>5.4749999999999837</c:v>
                </c:pt>
                <c:pt idx="107">
                  <c:v>5.4249999999999838</c:v>
                </c:pt>
                <c:pt idx="108">
                  <c:v>5.374999999999984</c:v>
                </c:pt>
                <c:pt idx="109">
                  <c:v>5.3249999999999842</c:v>
                </c:pt>
                <c:pt idx="110">
                  <c:v>5.2749999999999844</c:v>
                </c:pt>
                <c:pt idx="111">
                  <c:v>5.2249999999999845</c:v>
                </c:pt>
                <c:pt idx="112">
                  <c:v>5.1749999999999847</c:v>
                </c:pt>
                <c:pt idx="113">
                  <c:v>5.1249999999999849</c:v>
                </c:pt>
                <c:pt idx="114">
                  <c:v>5.0749999999999851</c:v>
                </c:pt>
                <c:pt idx="115">
                  <c:v>5.0249999999999853</c:v>
                </c:pt>
                <c:pt idx="116">
                  <c:v>4.9749999999999854</c:v>
                </c:pt>
                <c:pt idx="117">
                  <c:v>4.9249999999999856</c:v>
                </c:pt>
                <c:pt idx="118">
                  <c:v>4.8749999999999858</c:v>
                </c:pt>
                <c:pt idx="119">
                  <c:v>4.824999999999986</c:v>
                </c:pt>
                <c:pt idx="120">
                  <c:v>4.7749999999999861</c:v>
                </c:pt>
                <c:pt idx="121">
                  <c:v>4.7249999999999863</c:v>
                </c:pt>
                <c:pt idx="122">
                  <c:v>4.6749999999999865</c:v>
                </c:pt>
                <c:pt idx="123">
                  <c:v>4.6249999999999867</c:v>
                </c:pt>
                <c:pt idx="124">
                  <c:v>4.5749999999999869</c:v>
                </c:pt>
                <c:pt idx="125">
                  <c:v>4.524999999999987</c:v>
                </c:pt>
                <c:pt idx="126">
                  <c:v>4.4749999999999872</c:v>
                </c:pt>
                <c:pt idx="127">
                  <c:v>4.4249999999999874</c:v>
                </c:pt>
                <c:pt idx="128">
                  <c:v>4.3749999999999876</c:v>
                </c:pt>
                <c:pt idx="129">
                  <c:v>4.3249999999999877</c:v>
                </c:pt>
                <c:pt idx="130">
                  <c:v>4.2749999999999879</c:v>
                </c:pt>
                <c:pt idx="131">
                  <c:v>4.2249999999999881</c:v>
                </c:pt>
                <c:pt idx="132">
                  <c:v>4.1749999999999883</c:v>
                </c:pt>
                <c:pt idx="133">
                  <c:v>4.1249999999999885</c:v>
                </c:pt>
                <c:pt idx="134">
                  <c:v>4.0749999999999886</c:v>
                </c:pt>
                <c:pt idx="135">
                  <c:v>4.0249999999999888</c:v>
                </c:pt>
                <c:pt idx="136">
                  <c:v>3.974999999999989</c:v>
                </c:pt>
                <c:pt idx="137">
                  <c:v>3.9249999999999892</c:v>
                </c:pt>
                <c:pt idx="138">
                  <c:v>3.8749999999999893</c:v>
                </c:pt>
                <c:pt idx="139">
                  <c:v>3.8249999999999895</c:v>
                </c:pt>
                <c:pt idx="140">
                  <c:v>3.7749999999999897</c:v>
                </c:pt>
                <c:pt idx="141">
                  <c:v>3.7249999999999899</c:v>
                </c:pt>
                <c:pt idx="142">
                  <c:v>3.6749999999999901</c:v>
                </c:pt>
                <c:pt idx="143">
                  <c:v>3.6249999999999902</c:v>
                </c:pt>
                <c:pt idx="144">
                  <c:v>3.5749999999999904</c:v>
                </c:pt>
                <c:pt idx="145">
                  <c:v>3.5249999999999906</c:v>
                </c:pt>
                <c:pt idx="146">
                  <c:v>3.4749999999999908</c:v>
                </c:pt>
                <c:pt idx="147">
                  <c:v>3.4249999999999909</c:v>
                </c:pt>
                <c:pt idx="148">
                  <c:v>3.3749999999999911</c:v>
                </c:pt>
                <c:pt idx="149">
                  <c:v>3.3249999999999913</c:v>
                </c:pt>
                <c:pt idx="150">
                  <c:v>3.2749999999999915</c:v>
                </c:pt>
                <c:pt idx="151">
                  <c:v>3.2249999999999917</c:v>
                </c:pt>
                <c:pt idx="152">
                  <c:v>3.1749999999999918</c:v>
                </c:pt>
                <c:pt idx="153">
                  <c:v>3.124999999999992</c:v>
                </c:pt>
                <c:pt idx="154">
                  <c:v>3.0749999999999922</c:v>
                </c:pt>
                <c:pt idx="155">
                  <c:v>3.0249999999999924</c:v>
                </c:pt>
                <c:pt idx="156">
                  <c:v>2.9749999999999925</c:v>
                </c:pt>
                <c:pt idx="157">
                  <c:v>2.9249999999999927</c:v>
                </c:pt>
                <c:pt idx="158">
                  <c:v>2.8749999999999929</c:v>
                </c:pt>
                <c:pt idx="159">
                  <c:v>2.8249999999999931</c:v>
                </c:pt>
                <c:pt idx="160">
                  <c:v>2.7749999999999932</c:v>
                </c:pt>
                <c:pt idx="161">
                  <c:v>2.7249999999999934</c:v>
                </c:pt>
                <c:pt idx="162">
                  <c:v>2.6749999999999932</c:v>
                </c:pt>
                <c:pt idx="163">
                  <c:v>2.6249999999999929</c:v>
                </c:pt>
                <c:pt idx="164">
                  <c:v>2.5749999999999931</c:v>
                </c:pt>
                <c:pt idx="165">
                  <c:v>2.5249999999999932</c:v>
                </c:pt>
                <c:pt idx="166">
                  <c:v>2.474999999999993</c:v>
                </c:pt>
                <c:pt idx="167">
                  <c:v>2.4249999999999927</c:v>
                </c:pt>
                <c:pt idx="168">
                  <c:v>2.3749999999999929</c:v>
                </c:pt>
                <c:pt idx="169">
                  <c:v>2.3249999999999931</c:v>
                </c:pt>
                <c:pt idx="170">
                  <c:v>2.2749999999999928</c:v>
                </c:pt>
                <c:pt idx="171">
                  <c:v>2.2249999999999925</c:v>
                </c:pt>
                <c:pt idx="172">
                  <c:v>2.1749999999999927</c:v>
                </c:pt>
                <c:pt idx="173">
                  <c:v>2.1249999999999929</c:v>
                </c:pt>
                <c:pt idx="174">
                  <c:v>2.0749999999999926</c:v>
                </c:pt>
                <c:pt idx="175">
                  <c:v>2.0249999999999924</c:v>
                </c:pt>
                <c:pt idx="176">
                  <c:v>1.9749999999999925</c:v>
                </c:pt>
                <c:pt idx="177">
                  <c:v>1.9249999999999925</c:v>
                </c:pt>
                <c:pt idx="178">
                  <c:v>1.8749999999999925</c:v>
                </c:pt>
                <c:pt idx="179">
                  <c:v>1.8249999999999924</c:v>
                </c:pt>
                <c:pt idx="180">
                  <c:v>1.7749999999999924</c:v>
                </c:pt>
                <c:pt idx="181">
                  <c:v>1.7249999999999923</c:v>
                </c:pt>
                <c:pt idx="182">
                  <c:v>1.6749999999999923</c:v>
                </c:pt>
                <c:pt idx="183">
                  <c:v>1.6249999999999922</c:v>
                </c:pt>
                <c:pt idx="184">
                  <c:v>1.5749999999999922</c:v>
                </c:pt>
                <c:pt idx="185">
                  <c:v>1.5249999999999921</c:v>
                </c:pt>
                <c:pt idx="186">
                  <c:v>1.4749999999999921</c:v>
                </c:pt>
                <c:pt idx="187">
                  <c:v>1.4249999999999921</c:v>
                </c:pt>
                <c:pt idx="188">
                  <c:v>1.374999999999992</c:v>
                </c:pt>
                <c:pt idx="189">
                  <c:v>1.324999999999992</c:v>
                </c:pt>
                <c:pt idx="190">
                  <c:v>1.2749999999999919</c:v>
                </c:pt>
                <c:pt idx="191">
                  <c:v>1.2249999999999921</c:v>
                </c:pt>
                <c:pt idx="192">
                  <c:v>1.1749999999999921</c:v>
                </c:pt>
                <c:pt idx="193">
                  <c:v>1.124999999999992</c:v>
                </c:pt>
                <c:pt idx="194">
                  <c:v>1.074999999999992</c:v>
                </c:pt>
                <c:pt idx="195">
                  <c:v>1.0249999999999919</c:v>
                </c:pt>
                <c:pt idx="196">
                  <c:v>0.9749999999999921</c:v>
                </c:pt>
                <c:pt idx="197">
                  <c:v>0.92499999999999205</c:v>
                </c:pt>
                <c:pt idx="198">
                  <c:v>0.87499999999999201</c:v>
                </c:pt>
                <c:pt idx="199">
                  <c:v>0.82499999999999207</c:v>
                </c:pt>
                <c:pt idx="200">
                  <c:v>0.77499999999999203</c:v>
                </c:pt>
                <c:pt idx="201">
                  <c:v>0.72499999999999198</c:v>
                </c:pt>
                <c:pt idx="202">
                  <c:v>0.67499999999999205</c:v>
                </c:pt>
                <c:pt idx="203">
                  <c:v>0.62499999999999201</c:v>
                </c:pt>
                <c:pt idx="204">
                  <c:v>0.57499999999999196</c:v>
                </c:pt>
                <c:pt idx="205">
                  <c:v>0.52499999999999203</c:v>
                </c:pt>
                <c:pt idx="206">
                  <c:v>0.47499999999999204</c:v>
                </c:pt>
                <c:pt idx="207">
                  <c:v>0.42499999999999205</c:v>
                </c:pt>
                <c:pt idx="208">
                  <c:v>0.37499999999999206</c:v>
                </c:pt>
                <c:pt idx="209">
                  <c:v>0.32499999999999207</c:v>
                </c:pt>
                <c:pt idx="210">
                  <c:v>0.27499999999999203</c:v>
                </c:pt>
                <c:pt idx="211">
                  <c:v>0.22499999999999198</c:v>
                </c:pt>
                <c:pt idx="212">
                  <c:v>0.17499999999999194</c:v>
                </c:pt>
                <c:pt idx="213">
                  <c:v>0.1249999999999919</c:v>
                </c:pt>
                <c:pt idx="214">
                  <c:v>7.4999999999991851E-2</c:v>
                </c:pt>
                <c:pt idx="215">
                  <c:v>2.4999999999991807E-2</c:v>
                </c:pt>
                <c:pt idx="216">
                  <c:v>-2.5000000000008238E-2</c:v>
                </c:pt>
                <c:pt idx="217">
                  <c:v>-7.5000000000008282E-2</c:v>
                </c:pt>
                <c:pt idx="218">
                  <c:v>-0.12500000000000833</c:v>
                </c:pt>
                <c:pt idx="219">
                  <c:v>-0.17500000000000837</c:v>
                </c:pt>
                <c:pt idx="220">
                  <c:v>-0.2250000000000083</c:v>
                </c:pt>
                <c:pt idx="221">
                  <c:v>-0.27500000000000835</c:v>
                </c:pt>
                <c:pt idx="222">
                  <c:v>-0.32500000000000839</c:v>
                </c:pt>
                <c:pt idx="223">
                  <c:v>-0.37500000000000844</c:v>
                </c:pt>
                <c:pt idx="224">
                  <c:v>-0.42500000000000848</c:v>
                </c:pt>
                <c:pt idx="225">
                  <c:v>-0.47500000000000853</c:v>
                </c:pt>
                <c:pt idx="226">
                  <c:v>-0.52500000000000857</c:v>
                </c:pt>
                <c:pt idx="227">
                  <c:v>-0.57500000000000862</c:v>
                </c:pt>
                <c:pt idx="228">
                  <c:v>-0.62500000000000866</c:v>
                </c:pt>
                <c:pt idx="229">
                  <c:v>-0.6750000000000087</c:v>
                </c:pt>
                <c:pt idx="230">
                  <c:v>-0.72500000000000875</c:v>
                </c:pt>
                <c:pt idx="231">
                  <c:v>-0.77500000000000879</c:v>
                </c:pt>
                <c:pt idx="232">
                  <c:v>-0.82500000000000884</c:v>
                </c:pt>
                <c:pt idx="233">
                  <c:v>-0.87500000000000888</c:v>
                </c:pt>
                <c:pt idx="234">
                  <c:v>-0.92500000000000893</c:v>
                </c:pt>
                <c:pt idx="235">
                  <c:v>-0.97500000000000897</c:v>
                </c:pt>
                <c:pt idx="236">
                  <c:v>-1.025000000000009</c:v>
                </c:pt>
                <c:pt idx="237">
                  <c:v>-1.0750000000000091</c:v>
                </c:pt>
                <c:pt idx="238">
                  <c:v>-1.1250000000000091</c:v>
                </c:pt>
                <c:pt idx="239">
                  <c:v>-1.1750000000000091</c:v>
                </c:pt>
                <c:pt idx="240">
                  <c:v>-1.2250000000000092</c:v>
                </c:pt>
                <c:pt idx="241">
                  <c:v>-1.275000000000009</c:v>
                </c:pt>
                <c:pt idx="242">
                  <c:v>-1.3250000000000088</c:v>
                </c:pt>
                <c:pt idx="243">
                  <c:v>-1.3750000000000087</c:v>
                </c:pt>
                <c:pt idx="244">
                  <c:v>-1.4250000000000085</c:v>
                </c:pt>
                <c:pt idx="245">
                  <c:v>-1.4750000000000083</c:v>
                </c:pt>
                <c:pt idx="246">
                  <c:v>-1.5250000000000081</c:v>
                </c:pt>
                <c:pt idx="247">
                  <c:v>-1.5750000000000079</c:v>
                </c:pt>
                <c:pt idx="248">
                  <c:v>-1.6250000000000078</c:v>
                </c:pt>
                <c:pt idx="249">
                  <c:v>-1.6750000000000076</c:v>
                </c:pt>
                <c:pt idx="250">
                  <c:v>-1.7250000000000074</c:v>
                </c:pt>
                <c:pt idx="251">
                  <c:v>-1.7750000000000072</c:v>
                </c:pt>
                <c:pt idx="252">
                  <c:v>-1.8250000000000071</c:v>
                </c:pt>
                <c:pt idx="253">
                  <c:v>-1.8750000000000069</c:v>
                </c:pt>
                <c:pt idx="254">
                  <c:v>-1.9250000000000067</c:v>
                </c:pt>
                <c:pt idx="255">
                  <c:v>-1.9750000000000065</c:v>
                </c:pt>
                <c:pt idx="256">
                  <c:v>-2.0250000000000066</c:v>
                </c:pt>
                <c:pt idx="257">
                  <c:v>-2.0750000000000064</c:v>
                </c:pt>
                <c:pt idx="258">
                  <c:v>-2.1250000000000062</c:v>
                </c:pt>
                <c:pt idx="259">
                  <c:v>-2.175000000000006</c:v>
                </c:pt>
                <c:pt idx="260">
                  <c:v>-2.2250000000000059</c:v>
                </c:pt>
                <c:pt idx="261">
                  <c:v>-2.2750000000000057</c:v>
                </c:pt>
                <c:pt idx="262">
                  <c:v>-2.3250000000000055</c:v>
                </c:pt>
                <c:pt idx="263">
                  <c:v>-2.3750000000000053</c:v>
                </c:pt>
                <c:pt idx="264">
                  <c:v>-2.4250000000000052</c:v>
                </c:pt>
                <c:pt idx="265">
                  <c:v>-2.475000000000005</c:v>
                </c:pt>
                <c:pt idx="266">
                  <c:v>-2.5250000000000048</c:v>
                </c:pt>
                <c:pt idx="267">
                  <c:v>-2.5750000000000046</c:v>
                </c:pt>
                <c:pt idx="268">
                  <c:v>-2.6250000000000044</c:v>
                </c:pt>
                <c:pt idx="269">
                  <c:v>-2.6750000000000043</c:v>
                </c:pt>
                <c:pt idx="270">
                  <c:v>-2.7250000000000041</c:v>
                </c:pt>
                <c:pt idx="271">
                  <c:v>-2.7750000000000039</c:v>
                </c:pt>
                <c:pt idx="272">
                  <c:v>-2.8250000000000037</c:v>
                </c:pt>
                <c:pt idx="273">
                  <c:v>-2.8750000000000036</c:v>
                </c:pt>
                <c:pt idx="274">
                  <c:v>-2.9250000000000034</c:v>
                </c:pt>
                <c:pt idx="275">
                  <c:v>-2.9750000000000032</c:v>
                </c:pt>
                <c:pt idx="276">
                  <c:v>-3.025000000000003</c:v>
                </c:pt>
                <c:pt idx="277">
                  <c:v>-3.0750000000000028</c:v>
                </c:pt>
                <c:pt idx="278">
                  <c:v>-3.1250000000000027</c:v>
                </c:pt>
                <c:pt idx="279">
                  <c:v>-3.1750000000000025</c:v>
                </c:pt>
                <c:pt idx="280">
                  <c:v>-3.2250000000000023</c:v>
                </c:pt>
                <c:pt idx="281">
                  <c:v>-3.2750000000000021</c:v>
                </c:pt>
                <c:pt idx="282">
                  <c:v>-3.325000000000002</c:v>
                </c:pt>
                <c:pt idx="283">
                  <c:v>-3.3750000000000018</c:v>
                </c:pt>
                <c:pt idx="284">
                  <c:v>-3.4250000000000016</c:v>
                </c:pt>
                <c:pt idx="285">
                  <c:v>-3.4750000000000014</c:v>
                </c:pt>
                <c:pt idx="286">
                  <c:v>-3.5250000000000012</c:v>
                </c:pt>
                <c:pt idx="287">
                  <c:v>-3.5750000000000011</c:v>
                </c:pt>
                <c:pt idx="288">
                  <c:v>-3.6250000000000009</c:v>
                </c:pt>
                <c:pt idx="289">
                  <c:v>-3.6750000000000007</c:v>
                </c:pt>
                <c:pt idx="290">
                  <c:v>-3.7250000000000005</c:v>
                </c:pt>
                <c:pt idx="291">
                  <c:v>-3.7750000000000004</c:v>
                </c:pt>
                <c:pt idx="292">
                  <c:v>-3.8250000000000002</c:v>
                </c:pt>
                <c:pt idx="293">
                  <c:v>-3.875</c:v>
                </c:pt>
                <c:pt idx="294">
                  <c:v>-3.9249999999999998</c:v>
                </c:pt>
                <c:pt idx="295">
                  <c:v>-3.9749999999999996</c:v>
                </c:pt>
                <c:pt idx="296">
                  <c:v>-4.0249999999999995</c:v>
                </c:pt>
                <c:pt idx="297">
                  <c:v>-4.0749999999999993</c:v>
                </c:pt>
                <c:pt idx="298">
                  <c:v>-4.1249999999999991</c:v>
                </c:pt>
                <c:pt idx="299">
                  <c:v>-4.1749999999999989</c:v>
                </c:pt>
                <c:pt idx="300">
                  <c:v>-4.2249999999999988</c:v>
                </c:pt>
                <c:pt idx="301">
                  <c:v>-4.2749999999999986</c:v>
                </c:pt>
                <c:pt idx="302">
                  <c:v>-4.3249999999999984</c:v>
                </c:pt>
                <c:pt idx="303">
                  <c:v>-4.3749999999999982</c:v>
                </c:pt>
                <c:pt idx="304">
                  <c:v>-4.424999999999998</c:v>
                </c:pt>
                <c:pt idx="305">
                  <c:v>-4.4749999999999979</c:v>
                </c:pt>
                <c:pt idx="306">
                  <c:v>-4.5249999999999977</c:v>
                </c:pt>
                <c:pt idx="307">
                  <c:v>-4.5749999999999975</c:v>
                </c:pt>
                <c:pt idx="308">
                  <c:v>-4.6249999999999973</c:v>
                </c:pt>
                <c:pt idx="309">
                  <c:v>-4.6749999999999972</c:v>
                </c:pt>
                <c:pt idx="310">
                  <c:v>-4.724999999999997</c:v>
                </c:pt>
                <c:pt idx="311">
                  <c:v>-4.7749999999999968</c:v>
                </c:pt>
                <c:pt idx="312">
                  <c:v>-4.8249999999999966</c:v>
                </c:pt>
                <c:pt idx="313">
                  <c:v>-4.8749999999999964</c:v>
                </c:pt>
                <c:pt idx="314">
                  <c:v>-4.9249999999999963</c:v>
                </c:pt>
                <c:pt idx="315">
                  <c:v>-4.9749999999999961</c:v>
                </c:pt>
                <c:pt idx="316">
                  <c:v>-5.0249999999999959</c:v>
                </c:pt>
                <c:pt idx="317">
                  <c:v>-5.0749999999999957</c:v>
                </c:pt>
                <c:pt idx="318">
                  <c:v>-5.1249999999999956</c:v>
                </c:pt>
                <c:pt idx="319">
                  <c:v>-5.1749999999999954</c:v>
                </c:pt>
                <c:pt idx="320">
                  <c:v>-5.2249999999999952</c:v>
                </c:pt>
                <c:pt idx="321">
                  <c:v>-5.274999999999995</c:v>
                </c:pt>
                <c:pt idx="322">
                  <c:v>-5.3249999999999948</c:v>
                </c:pt>
                <c:pt idx="323">
                  <c:v>-5.3749999999999947</c:v>
                </c:pt>
                <c:pt idx="324">
                  <c:v>-5.4249999999999945</c:v>
                </c:pt>
                <c:pt idx="325">
                  <c:v>-5.4749999999999943</c:v>
                </c:pt>
                <c:pt idx="326">
                  <c:v>-5.5249999999999941</c:v>
                </c:pt>
                <c:pt idx="327">
                  <c:v>-5.574999999999994</c:v>
                </c:pt>
                <c:pt idx="328">
                  <c:v>-5.6249999999999938</c:v>
                </c:pt>
                <c:pt idx="329">
                  <c:v>-5.6749999999999936</c:v>
                </c:pt>
                <c:pt idx="330">
                  <c:v>-5.7249999999999934</c:v>
                </c:pt>
                <c:pt idx="331">
                  <c:v>-5.7749999999999932</c:v>
                </c:pt>
                <c:pt idx="332">
                  <c:v>-5.8249999999999931</c:v>
                </c:pt>
                <c:pt idx="333">
                  <c:v>-5.8749999999999929</c:v>
                </c:pt>
                <c:pt idx="334">
                  <c:v>-5.9249999999999927</c:v>
                </c:pt>
                <c:pt idx="335">
                  <c:v>-5.9749999999999925</c:v>
                </c:pt>
                <c:pt idx="336">
                  <c:v>-6.0249999999999924</c:v>
                </c:pt>
                <c:pt idx="337">
                  <c:v>-6.0749999999999922</c:v>
                </c:pt>
                <c:pt idx="338">
                  <c:v>-6.124999999999992</c:v>
                </c:pt>
                <c:pt idx="339">
                  <c:v>-6.1749999999999918</c:v>
                </c:pt>
                <c:pt idx="340">
                  <c:v>-6.2249999999999917</c:v>
                </c:pt>
                <c:pt idx="341">
                  <c:v>-6.2749999999999915</c:v>
                </c:pt>
                <c:pt idx="342">
                  <c:v>-6.3249999999999913</c:v>
                </c:pt>
                <c:pt idx="343">
                  <c:v>-6.3749999999999911</c:v>
                </c:pt>
                <c:pt idx="344">
                  <c:v>-6.4249999999999909</c:v>
                </c:pt>
                <c:pt idx="345">
                  <c:v>-6.4749999999999908</c:v>
                </c:pt>
                <c:pt idx="346">
                  <c:v>-6.5249999999999906</c:v>
                </c:pt>
                <c:pt idx="347">
                  <c:v>-6.5749999999999904</c:v>
                </c:pt>
                <c:pt idx="348">
                  <c:v>-6.6249999999999902</c:v>
                </c:pt>
                <c:pt idx="349">
                  <c:v>-6.6749999999999901</c:v>
                </c:pt>
                <c:pt idx="350">
                  <c:v>-6.7249999999999899</c:v>
                </c:pt>
                <c:pt idx="351">
                  <c:v>-6.7749999999999897</c:v>
                </c:pt>
                <c:pt idx="352">
                  <c:v>-6.8249999999999895</c:v>
                </c:pt>
                <c:pt idx="353">
                  <c:v>-6.8749999999999893</c:v>
                </c:pt>
                <c:pt idx="354">
                  <c:v>-6.9249999999999892</c:v>
                </c:pt>
                <c:pt idx="355">
                  <c:v>-6.974999999999989</c:v>
                </c:pt>
                <c:pt idx="356">
                  <c:v>-7.0249999999999888</c:v>
                </c:pt>
                <c:pt idx="357">
                  <c:v>-7.0749999999999886</c:v>
                </c:pt>
                <c:pt idx="358">
                  <c:v>-7.1249999999999885</c:v>
                </c:pt>
                <c:pt idx="359">
                  <c:v>-7.1749999999999883</c:v>
                </c:pt>
                <c:pt idx="360">
                  <c:v>-7.2249999999999881</c:v>
                </c:pt>
                <c:pt idx="361">
                  <c:v>-7.2749999999999888</c:v>
                </c:pt>
                <c:pt idx="362">
                  <c:v>-7.3249999999999895</c:v>
                </c:pt>
                <c:pt idx="363">
                  <c:v>-7.3749999999999902</c:v>
                </c:pt>
                <c:pt idx="364">
                  <c:v>-7.4249999999999909</c:v>
                </c:pt>
                <c:pt idx="365">
                  <c:v>-7.4749999999999917</c:v>
                </c:pt>
                <c:pt idx="366">
                  <c:v>-7.5249999999999924</c:v>
                </c:pt>
                <c:pt idx="367">
                  <c:v>-7.5749999999999931</c:v>
                </c:pt>
                <c:pt idx="368">
                  <c:v>-7.6249999999999938</c:v>
                </c:pt>
                <c:pt idx="369">
                  <c:v>-7.6749999999999945</c:v>
                </c:pt>
                <c:pt idx="370">
                  <c:v>-7.7249999999999952</c:v>
                </c:pt>
                <c:pt idx="371">
                  <c:v>-7.7749999999999959</c:v>
                </c:pt>
                <c:pt idx="372">
                  <c:v>-7.8249999999999966</c:v>
                </c:pt>
                <c:pt idx="373">
                  <c:v>-7.8749999999999973</c:v>
                </c:pt>
                <c:pt idx="374">
                  <c:v>-7.924999999999998</c:v>
                </c:pt>
                <c:pt idx="375">
                  <c:v>-7.9749999999999988</c:v>
                </c:pt>
                <c:pt idx="376">
                  <c:v>-8.0249999999999986</c:v>
                </c:pt>
                <c:pt idx="377">
                  <c:v>-8.0749999999999993</c:v>
                </c:pt>
                <c:pt idx="378">
                  <c:v>-8.125</c:v>
                </c:pt>
                <c:pt idx="379">
                  <c:v>-8.1750000000000007</c:v>
                </c:pt>
                <c:pt idx="380">
                  <c:v>-8.2250000000000014</c:v>
                </c:pt>
                <c:pt idx="381">
                  <c:v>-8.2750000000000021</c:v>
                </c:pt>
                <c:pt idx="382">
                  <c:v>-8.3250000000000028</c:v>
                </c:pt>
                <c:pt idx="383">
                  <c:v>-8.3750000000000036</c:v>
                </c:pt>
                <c:pt idx="384">
                  <c:v>-8.4250000000000043</c:v>
                </c:pt>
                <c:pt idx="385">
                  <c:v>-8.475000000000005</c:v>
                </c:pt>
                <c:pt idx="386">
                  <c:v>-8.5250000000000057</c:v>
                </c:pt>
                <c:pt idx="387">
                  <c:v>-8.5750000000000064</c:v>
                </c:pt>
                <c:pt idx="388">
                  <c:v>-8.6250000000000071</c:v>
                </c:pt>
                <c:pt idx="389">
                  <c:v>-8.6750000000000078</c:v>
                </c:pt>
                <c:pt idx="390">
                  <c:v>-8.7250000000000085</c:v>
                </c:pt>
                <c:pt idx="391">
                  <c:v>-8.7750000000000092</c:v>
                </c:pt>
                <c:pt idx="392">
                  <c:v>-8.8250000000000099</c:v>
                </c:pt>
                <c:pt idx="393">
                  <c:v>-8.8750000000000107</c:v>
                </c:pt>
                <c:pt idx="394">
                  <c:v>-8.9250000000000114</c:v>
                </c:pt>
                <c:pt idx="395">
                  <c:v>-8.9750000000000121</c:v>
                </c:pt>
                <c:pt idx="396">
                  <c:v>-9.0250000000000128</c:v>
                </c:pt>
                <c:pt idx="397">
                  <c:v>-9.0750000000000135</c:v>
                </c:pt>
                <c:pt idx="398">
                  <c:v>-9.1250000000000142</c:v>
                </c:pt>
                <c:pt idx="399">
                  <c:v>-9.1750000000000149</c:v>
                </c:pt>
              </c:numCache>
            </c:numRef>
          </c:xVal>
          <c:yVal>
            <c:numRef>
              <c:f>'Step 4mm'!$L$2:$L$401</c:f>
              <c:numCache>
                <c:formatCode>0.00E+00</c:formatCode>
                <c:ptCount val="400"/>
                <c:pt idx="0">
                  <c:v>3.015567785E-10</c:v>
                </c:pt>
                <c:pt idx="1">
                  <c:v>3.9120780600000002E-10</c:v>
                </c:pt>
                <c:pt idx="2">
                  <c:v>4.6789671030000004E-10</c:v>
                </c:pt>
                <c:pt idx="3">
                  <c:v>4.2509642430000002E-10</c:v>
                </c:pt>
                <c:pt idx="4">
                  <c:v>2.7812657059999998E-10</c:v>
                </c:pt>
                <c:pt idx="5">
                  <c:v>3.5087343230000002E-10</c:v>
                </c:pt>
                <c:pt idx="6">
                  <c:v>3.2930070499999998E-10</c:v>
                </c:pt>
                <c:pt idx="7">
                  <c:v>3.4034130370000001E-10</c:v>
                </c:pt>
                <c:pt idx="8">
                  <c:v>3.1545677519999999E-10</c:v>
                </c:pt>
                <c:pt idx="9">
                  <c:v>2.538069576E-10</c:v>
                </c:pt>
                <c:pt idx="10">
                  <c:v>3.7256476420000001E-10</c:v>
                </c:pt>
                <c:pt idx="11">
                  <c:v>3.9813600630000002E-10</c:v>
                </c:pt>
                <c:pt idx="12">
                  <c:v>4.2838836039999998E-10</c:v>
                </c:pt>
                <c:pt idx="13">
                  <c:v>4.8595470389999995E-10</c:v>
                </c:pt>
                <c:pt idx="14">
                  <c:v>4.0712798079999999E-10</c:v>
                </c:pt>
                <c:pt idx="15">
                  <c:v>3.7301557219999999E-10</c:v>
                </c:pt>
                <c:pt idx="16">
                  <c:v>3.649014012E-10</c:v>
                </c:pt>
                <c:pt idx="17">
                  <c:v>3.7711599879999999E-10</c:v>
                </c:pt>
                <c:pt idx="18">
                  <c:v>5.469248613E-10</c:v>
                </c:pt>
                <c:pt idx="19">
                  <c:v>3.0982958470000001E-10</c:v>
                </c:pt>
                <c:pt idx="20">
                  <c:v>2.7747255250000002E-10</c:v>
                </c:pt>
                <c:pt idx="21">
                  <c:v>2.6022044109999998E-10</c:v>
                </c:pt>
                <c:pt idx="22">
                  <c:v>4.6048739899999998E-10</c:v>
                </c:pt>
                <c:pt idx="23">
                  <c:v>2.1488189030000001E-10</c:v>
                </c:pt>
                <c:pt idx="24">
                  <c:v>5.8720518270000005E-10</c:v>
                </c:pt>
                <c:pt idx="25">
                  <c:v>3.933408068E-10</c:v>
                </c:pt>
                <c:pt idx="26">
                  <c:v>4.3382026170000001E-10</c:v>
                </c:pt>
                <c:pt idx="27">
                  <c:v>6.7223207680000002E-10</c:v>
                </c:pt>
                <c:pt idx="28">
                  <c:v>4.0520964159999999E-10</c:v>
                </c:pt>
                <c:pt idx="29">
                  <c:v>4.448888079E-10</c:v>
                </c:pt>
                <c:pt idx="30">
                  <c:v>2.7424025079999998E-10</c:v>
                </c:pt>
                <c:pt idx="31">
                  <c:v>4.0634911770000002E-10</c:v>
                </c:pt>
                <c:pt idx="32">
                  <c:v>5.6131422020000005E-10</c:v>
                </c:pt>
                <c:pt idx="33">
                  <c:v>4.4554239579999999E-10</c:v>
                </c:pt>
                <c:pt idx="34">
                  <c:v>3.8996828590000002E-10</c:v>
                </c:pt>
                <c:pt idx="35">
                  <c:v>8.5199434020000004E-10</c:v>
                </c:pt>
                <c:pt idx="36">
                  <c:v>4.4641242069999998E-10</c:v>
                </c:pt>
                <c:pt idx="37">
                  <c:v>5.6308098809999999E-10</c:v>
                </c:pt>
                <c:pt idx="38">
                  <c:v>5.2595677229999999E-10</c:v>
                </c:pt>
                <c:pt idx="39">
                  <c:v>5.6220292130000001E-10</c:v>
                </c:pt>
                <c:pt idx="40">
                  <c:v>5.5703072770000004E-10</c:v>
                </c:pt>
                <c:pt idx="41">
                  <c:v>4.7605998769999997E-10</c:v>
                </c:pt>
                <c:pt idx="42">
                  <c:v>5.3641517570000005E-10</c:v>
                </c:pt>
                <c:pt idx="43">
                  <c:v>8.6694711750000002E-10</c:v>
                </c:pt>
                <c:pt idx="44">
                  <c:v>6.5405389319999999E-10</c:v>
                </c:pt>
                <c:pt idx="45">
                  <c:v>5.2724717129999997E-10</c:v>
                </c:pt>
                <c:pt idx="46">
                  <c:v>8.7281344090000004E-10</c:v>
                </c:pt>
                <c:pt idx="47">
                  <c:v>6.7587032980000002E-10</c:v>
                </c:pt>
                <c:pt idx="48">
                  <c:v>6.672739563E-10</c:v>
                </c:pt>
                <c:pt idx="49">
                  <c:v>7.0883356570000002E-10</c:v>
                </c:pt>
                <c:pt idx="50">
                  <c:v>8.2851238610000002E-10</c:v>
                </c:pt>
                <c:pt idx="51">
                  <c:v>8.6090633770000002E-10</c:v>
                </c:pt>
                <c:pt idx="52">
                  <c:v>8.3408551969999996E-10</c:v>
                </c:pt>
                <c:pt idx="53">
                  <c:v>6.4906207310000002E-10</c:v>
                </c:pt>
                <c:pt idx="54">
                  <c:v>7.1836227130000002E-10</c:v>
                </c:pt>
                <c:pt idx="55">
                  <c:v>7.2309449409999999E-10</c:v>
                </c:pt>
                <c:pt idx="56">
                  <c:v>6.5318395819999995E-10</c:v>
                </c:pt>
                <c:pt idx="57">
                  <c:v>7.9943941729999995E-10</c:v>
                </c:pt>
                <c:pt idx="58">
                  <c:v>8.9783050709999999E-10</c:v>
                </c:pt>
                <c:pt idx="59">
                  <c:v>6.8406775829999996E-10</c:v>
                </c:pt>
                <c:pt idx="60">
                  <c:v>9.3852994429999999E-10</c:v>
                </c:pt>
                <c:pt idx="61">
                  <c:v>8.1518355779999995E-10</c:v>
                </c:pt>
                <c:pt idx="62">
                  <c:v>8.7846056869999999E-10</c:v>
                </c:pt>
                <c:pt idx="63">
                  <c:v>9.6756255879999993E-10</c:v>
                </c:pt>
                <c:pt idx="64">
                  <c:v>9.1765986580000001E-10</c:v>
                </c:pt>
                <c:pt idx="65">
                  <c:v>8.7164810560000003E-10</c:v>
                </c:pt>
                <c:pt idx="66">
                  <c:v>1.1426759810000001E-9</c:v>
                </c:pt>
                <c:pt idx="67">
                  <c:v>1.0652653249999999E-9</c:v>
                </c:pt>
                <c:pt idx="68">
                  <c:v>8.27842663E-10</c:v>
                </c:pt>
                <c:pt idx="69">
                  <c:v>7.9754494150000002E-10</c:v>
                </c:pt>
                <c:pt idx="70">
                  <c:v>9.4530534259999993E-10</c:v>
                </c:pt>
                <c:pt idx="71">
                  <c:v>1.0388994339999999E-9</c:v>
                </c:pt>
                <c:pt idx="72">
                  <c:v>1.5263574779999999E-9</c:v>
                </c:pt>
                <c:pt idx="73">
                  <c:v>1.395325188E-9</c:v>
                </c:pt>
                <c:pt idx="74">
                  <c:v>9.5491723250000008E-10</c:v>
                </c:pt>
                <c:pt idx="75">
                  <c:v>1.5602685399999999E-9</c:v>
                </c:pt>
                <c:pt idx="76">
                  <c:v>1.0557327500000001E-9</c:v>
                </c:pt>
                <c:pt idx="77">
                  <c:v>1.1469349200000001E-9</c:v>
                </c:pt>
                <c:pt idx="78">
                  <c:v>1.3980791899999999E-9</c:v>
                </c:pt>
                <c:pt idx="79">
                  <c:v>1.340723596E-9</c:v>
                </c:pt>
                <c:pt idx="80">
                  <c:v>1.7955236179999999E-9</c:v>
                </c:pt>
                <c:pt idx="81">
                  <c:v>1.168671584E-9</c:v>
                </c:pt>
                <c:pt idx="82">
                  <c:v>1.7308550989999999E-9</c:v>
                </c:pt>
                <c:pt idx="83">
                  <c:v>1.5685585539999999E-9</c:v>
                </c:pt>
                <c:pt idx="84">
                  <c:v>1.808433651E-9</c:v>
                </c:pt>
                <c:pt idx="85">
                  <c:v>1.3014004170000001E-9</c:v>
                </c:pt>
                <c:pt idx="86">
                  <c:v>1.639018355E-9</c:v>
                </c:pt>
                <c:pt idx="87">
                  <c:v>1.7291891919999999E-9</c:v>
                </c:pt>
                <c:pt idx="88">
                  <c:v>2.075433694E-9</c:v>
                </c:pt>
                <c:pt idx="89">
                  <c:v>1.5583978129999999E-9</c:v>
                </c:pt>
                <c:pt idx="90">
                  <c:v>1.8384854510000001E-9</c:v>
                </c:pt>
                <c:pt idx="91">
                  <c:v>1.7088444960000001E-9</c:v>
                </c:pt>
                <c:pt idx="92">
                  <c:v>1.658992012E-9</c:v>
                </c:pt>
                <c:pt idx="93">
                  <c:v>1.8933601869999999E-9</c:v>
                </c:pt>
                <c:pt idx="94">
                  <c:v>1.7707091859999999E-9</c:v>
                </c:pt>
                <c:pt idx="95">
                  <c:v>2.1226820270000001E-9</c:v>
                </c:pt>
                <c:pt idx="96">
                  <c:v>1.814288117E-9</c:v>
                </c:pt>
                <c:pt idx="97">
                  <c:v>1.9282965649999999E-9</c:v>
                </c:pt>
                <c:pt idx="98">
                  <c:v>2.113639079E-9</c:v>
                </c:pt>
                <c:pt idx="99">
                  <c:v>2.2502261629999999E-9</c:v>
                </c:pt>
                <c:pt idx="100">
                  <c:v>2.406464177E-9</c:v>
                </c:pt>
                <c:pt idx="101">
                  <c:v>2.665422009E-9</c:v>
                </c:pt>
                <c:pt idx="102">
                  <c:v>2.7768829440000001E-9</c:v>
                </c:pt>
                <c:pt idx="103">
                  <c:v>2.9862086679999999E-9</c:v>
                </c:pt>
                <c:pt idx="104">
                  <c:v>2.933196251E-9</c:v>
                </c:pt>
                <c:pt idx="105">
                  <c:v>2.7285669709999999E-9</c:v>
                </c:pt>
                <c:pt idx="106">
                  <c:v>3.2000615059999999E-9</c:v>
                </c:pt>
                <c:pt idx="107">
                  <c:v>3.323904307E-9</c:v>
                </c:pt>
                <c:pt idx="108">
                  <c:v>3.691908415E-9</c:v>
                </c:pt>
                <c:pt idx="109">
                  <c:v>3.5226571119999999E-9</c:v>
                </c:pt>
                <c:pt idx="110">
                  <c:v>3.5535030740000002E-9</c:v>
                </c:pt>
                <c:pt idx="111">
                  <c:v>3.7245626100000001E-9</c:v>
                </c:pt>
                <c:pt idx="112">
                  <c:v>4.2959737410000003E-9</c:v>
                </c:pt>
                <c:pt idx="113">
                  <c:v>5.3700610850000001E-9</c:v>
                </c:pt>
                <c:pt idx="114">
                  <c:v>4.8008894949999999E-9</c:v>
                </c:pt>
                <c:pt idx="115">
                  <c:v>4.9723105390000004E-9</c:v>
                </c:pt>
                <c:pt idx="116">
                  <c:v>5.6423634950000003E-9</c:v>
                </c:pt>
                <c:pt idx="117">
                  <c:v>5.0588621049999998E-9</c:v>
                </c:pt>
                <c:pt idx="118">
                  <c:v>5.4120737079999998E-9</c:v>
                </c:pt>
                <c:pt idx="119">
                  <c:v>6.2184074970000002E-9</c:v>
                </c:pt>
                <c:pt idx="120">
                  <c:v>5.9375141080000001E-9</c:v>
                </c:pt>
                <c:pt idx="121">
                  <c:v>6.430320656E-9</c:v>
                </c:pt>
                <c:pt idx="122">
                  <c:v>7.4608289399999992E-9</c:v>
                </c:pt>
                <c:pt idx="123">
                  <c:v>8.1338149870000005E-9</c:v>
                </c:pt>
                <c:pt idx="124">
                  <c:v>7.7989187290000008E-9</c:v>
                </c:pt>
                <c:pt idx="125">
                  <c:v>7.4573378650000001E-9</c:v>
                </c:pt>
                <c:pt idx="126">
                  <c:v>8.9632503530000006E-9</c:v>
                </c:pt>
                <c:pt idx="127">
                  <c:v>9.5394856740000007E-9</c:v>
                </c:pt>
                <c:pt idx="128">
                  <c:v>1.130373857E-8</c:v>
                </c:pt>
                <c:pt idx="129">
                  <c:v>1.10632724E-8</c:v>
                </c:pt>
                <c:pt idx="130">
                  <c:v>1.111787544E-8</c:v>
                </c:pt>
                <c:pt idx="131">
                  <c:v>1.1952369559999999E-8</c:v>
                </c:pt>
                <c:pt idx="132">
                  <c:v>1.18821341E-8</c:v>
                </c:pt>
                <c:pt idx="133">
                  <c:v>1.312909551E-8</c:v>
                </c:pt>
                <c:pt idx="134">
                  <c:v>1.334067854E-8</c:v>
                </c:pt>
                <c:pt idx="135">
                  <c:v>1.518053239E-8</c:v>
                </c:pt>
                <c:pt idx="136">
                  <c:v>1.4193332249999999E-8</c:v>
                </c:pt>
                <c:pt idx="137">
                  <c:v>1.492450054E-8</c:v>
                </c:pt>
                <c:pt idx="138">
                  <c:v>1.5909290279999999E-8</c:v>
                </c:pt>
                <c:pt idx="139">
                  <c:v>1.8260988740000001E-8</c:v>
                </c:pt>
                <c:pt idx="140">
                  <c:v>1.8231843180000001E-8</c:v>
                </c:pt>
                <c:pt idx="141">
                  <c:v>2.0959697210000001E-8</c:v>
                </c:pt>
                <c:pt idx="142">
                  <c:v>1.9897492820000001E-8</c:v>
                </c:pt>
                <c:pt idx="143">
                  <c:v>2.0521753290000001E-8</c:v>
                </c:pt>
                <c:pt idx="144">
                  <c:v>2.430709641E-8</c:v>
                </c:pt>
                <c:pt idx="145">
                  <c:v>2.4699625680000001E-8</c:v>
                </c:pt>
                <c:pt idx="146">
                  <c:v>2.5461309130000001E-8</c:v>
                </c:pt>
                <c:pt idx="147">
                  <c:v>2.8681024139999999E-8</c:v>
                </c:pt>
                <c:pt idx="148">
                  <c:v>3.0342560489999998E-8</c:v>
                </c:pt>
                <c:pt idx="149">
                  <c:v>3.286142485E-8</c:v>
                </c:pt>
                <c:pt idx="150">
                  <c:v>3.3154372430000001E-8</c:v>
                </c:pt>
                <c:pt idx="151">
                  <c:v>3.4927983230000003E-8</c:v>
                </c:pt>
                <c:pt idx="152">
                  <c:v>3.5431199749999998E-8</c:v>
                </c:pt>
                <c:pt idx="153">
                  <c:v>3.9304364539999997E-8</c:v>
                </c:pt>
                <c:pt idx="154">
                  <c:v>4.2578965409999997E-8</c:v>
                </c:pt>
                <c:pt idx="155">
                  <c:v>4.343437781E-8</c:v>
                </c:pt>
                <c:pt idx="156">
                  <c:v>4.8735302939999998E-8</c:v>
                </c:pt>
                <c:pt idx="157">
                  <c:v>5.0497597140000002E-8</c:v>
                </c:pt>
                <c:pt idx="158">
                  <c:v>5.4609169599999997E-8</c:v>
                </c:pt>
                <c:pt idx="159">
                  <c:v>5.5658008380000001E-8</c:v>
                </c:pt>
                <c:pt idx="160">
                  <c:v>6.0668680890000006E-8</c:v>
                </c:pt>
                <c:pt idx="161">
                  <c:v>6.2556148679999998E-8</c:v>
                </c:pt>
                <c:pt idx="162">
                  <c:v>6.5480916459999998E-8</c:v>
                </c:pt>
                <c:pt idx="163">
                  <c:v>7.1174171629999996E-8</c:v>
                </c:pt>
                <c:pt idx="164">
                  <c:v>7.7207971370000005E-8</c:v>
                </c:pt>
                <c:pt idx="165">
                  <c:v>8.2538635339999999E-8</c:v>
                </c:pt>
                <c:pt idx="166">
                  <c:v>8.8656534390000003E-8</c:v>
                </c:pt>
                <c:pt idx="167">
                  <c:v>9.4421022519999994E-8</c:v>
                </c:pt>
                <c:pt idx="168">
                  <c:v>1.000671093E-7</c:v>
                </c:pt>
                <c:pt idx="169">
                  <c:v>1.045935237E-7</c:v>
                </c:pt>
                <c:pt idx="170">
                  <c:v>1.1457250450000001E-7</c:v>
                </c:pt>
                <c:pt idx="171">
                  <c:v>1.2017438289999999E-7</c:v>
                </c:pt>
                <c:pt idx="172">
                  <c:v>1.2795110990000001E-7</c:v>
                </c:pt>
                <c:pt idx="173">
                  <c:v>1.3418591009999999E-7</c:v>
                </c:pt>
                <c:pt idx="174">
                  <c:v>1.4636245099999999E-7</c:v>
                </c:pt>
                <c:pt idx="175">
                  <c:v>1.5774767089999999E-7</c:v>
                </c:pt>
                <c:pt idx="176">
                  <c:v>1.683084585E-7</c:v>
                </c:pt>
                <c:pt idx="177">
                  <c:v>1.8209407050000001E-7</c:v>
                </c:pt>
                <c:pt idx="178">
                  <c:v>1.9969422209999999E-7</c:v>
                </c:pt>
                <c:pt idx="179">
                  <c:v>2.120630196E-7</c:v>
                </c:pt>
                <c:pt idx="180">
                  <c:v>2.384694937E-7</c:v>
                </c:pt>
                <c:pt idx="181">
                  <c:v>2.635469367E-7</c:v>
                </c:pt>
                <c:pt idx="182">
                  <c:v>2.9806490679999998E-7</c:v>
                </c:pt>
                <c:pt idx="183">
                  <c:v>3.3101751310000001E-7</c:v>
                </c:pt>
                <c:pt idx="184">
                  <c:v>3.7187495000000002E-7</c:v>
                </c:pt>
                <c:pt idx="185">
                  <c:v>4.358524423E-7</c:v>
                </c:pt>
                <c:pt idx="186">
                  <c:v>5.2818611690000005E-7</c:v>
                </c:pt>
                <c:pt idx="187">
                  <c:v>6.4090709790000003E-7</c:v>
                </c:pt>
                <c:pt idx="188">
                  <c:v>7.8455656510000003E-7</c:v>
                </c:pt>
                <c:pt idx="189">
                  <c:v>9.9990236320000009E-7</c:v>
                </c:pt>
                <c:pt idx="190">
                  <c:v>1.3100142430000001E-6</c:v>
                </c:pt>
                <c:pt idx="191">
                  <c:v>1.738804962E-6</c:v>
                </c:pt>
                <c:pt idx="192">
                  <c:v>2.376552466E-6</c:v>
                </c:pt>
                <c:pt idx="193">
                  <c:v>3.2157322739999999E-6</c:v>
                </c:pt>
                <c:pt idx="194">
                  <c:v>4.5737946960000004E-6</c:v>
                </c:pt>
                <c:pt idx="195">
                  <c:v>6.7736039830000004E-6</c:v>
                </c:pt>
                <c:pt idx="196">
                  <c:v>1.0315305720000001E-5</c:v>
                </c:pt>
                <c:pt idx="197">
                  <c:v>1.5636513580000001E-5</c:v>
                </c:pt>
                <c:pt idx="198">
                  <c:v>2.1914077390000001E-5</c:v>
                </c:pt>
                <c:pt idx="199">
                  <c:v>2.6293341269999999E-5</c:v>
                </c:pt>
                <c:pt idx="200">
                  <c:v>2.6334937949999999E-5</c:v>
                </c:pt>
                <c:pt idx="201">
                  <c:v>2.1740626170000001E-5</c:v>
                </c:pt>
                <c:pt idx="202">
                  <c:v>1.5533577239999999E-5</c:v>
                </c:pt>
                <c:pt idx="203">
                  <c:v>1.030538117E-5</c:v>
                </c:pt>
                <c:pt idx="204">
                  <c:v>6.7173119879999999E-6</c:v>
                </c:pt>
                <c:pt idx="205">
                  <c:v>4.5525939940000003E-6</c:v>
                </c:pt>
                <c:pt idx="206">
                  <c:v>3.2208556100000001E-6</c:v>
                </c:pt>
                <c:pt idx="207">
                  <c:v>2.3603463999999998E-6</c:v>
                </c:pt>
                <c:pt idx="208">
                  <c:v>1.7335597690000001E-6</c:v>
                </c:pt>
                <c:pt idx="209">
                  <c:v>1.3150875409999999E-6</c:v>
                </c:pt>
                <c:pt idx="210">
                  <c:v>1.0064505009999999E-6</c:v>
                </c:pt>
                <c:pt idx="211">
                  <c:v>7.8449789140000002E-7</c:v>
                </c:pt>
                <c:pt idx="212">
                  <c:v>6.2779466359999998E-7</c:v>
                </c:pt>
                <c:pt idx="213">
                  <c:v>5.1131322199999998E-7</c:v>
                </c:pt>
                <c:pt idx="214">
                  <c:v>4.3344304570000002E-7</c:v>
                </c:pt>
                <c:pt idx="215">
                  <c:v>3.8113565510000002E-7</c:v>
                </c:pt>
                <c:pt idx="216">
                  <c:v>3.2462548880000002E-7</c:v>
                </c:pt>
                <c:pt idx="217">
                  <c:v>2.9715887909999997E-7</c:v>
                </c:pt>
                <c:pt idx="218">
                  <c:v>2.6339862329999998E-7</c:v>
                </c:pt>
                <c:pt idx="219">
                  <c:v>2.3982769240000002E-7</c:v>
                </c:pt>
                <c:pt idx="220">
                  <c:v>2.1350985300000001E-7</c:v>
                </c:pt>
                <c:pt idx="221">
                  <c:v>2.01148433E-7</c:v>
                </c:pt>
                <c:pt idx="222">
                  <c:v>1.8597119390000001E-7</c:v>
                </c:pt>
                <c:pt idx="223">
                  <c:v>1.6834982889999999E-7</c:v>
                </c:pt>
                <c:pt idx="224">
                  <c:v>1.535809453E-7</c:v>
                </c:pt>
                <c:pt idx="225">
                  <c:v>1.456579323E-7</c:v>
                </c:pt>
                <c:pt idx="226">
                  <c:v>1.3832763499999999E-7</c:v>
                </c:pt>
                <c:pt idx="227">
                  <c:v>1.3024223560000001E-7</c:v>
                </c:pt>
                <c:pt idx="228">
                  <c:v>1.1879987170000001E-7</c:v>
                </c:pt>
                <c:pt idx="229">
                  <c:v>1.09683309E-7</c:v>
                </c:pt>
                <c:pt idx="230">
                  <c:v>1.026351761E-7</c:v>
                </c:pt>
                <c:pt idx="231">
                  <c:v>9.7267084109999994E-8</c:v>
                </c:pt>
                <c:pt idx="232">
                  <c:v>9.108806729E-8</c:v>
                </c:pt>
                <c:pt idx="233">
                  <c:v>8.3944729189999996E-8</c:v>
                </c:pt>
                <c:pt idx="234">
                  <c:v>7.8331960220000003E-8</c:v>
                </c:pt>
                <c:pt idx="235">
                  <c:v>7.2174173590000006E-8</c:v>
                </c:pt>
                <c:pt idx="236">
                  <c:v>7.042509575E-8</c:v>
                </c:pt>
                <c:pt idx="237">
                  <c:v>6.6241717480000003E-8</c:v>
                </c:pt>
                <c:pt idx="238">
                  <c:v>6.271558016E-8</c:v>
                </c:pt>
                <c:pt idx="239">
                  <c:v>5.6234768189999998E-8</c:v>
                </c:pt>
                <c:pt idx="240">
                  <c:v>5.6142168449999999E-8</c:v>
                </c:pt>
                <c:pt idx="241">
                  <c:v>5.1894734990000003E-8</c:v>
                </c:pt>
                <c:pt idx="242">
                  <c:v>5.0310854629999997E-8</c:v>
                </c:pt>
                <c:pt idx="243">
                  <c:v>4.8374278110000003E-8</c:v>
                </c:pt>
                <c:pt idx="244">
                  <c:v>4.4646693199999998E-8</c:v>
                </c:pt>
                <c:pt idx="245">
                  <c:v>4.242126734E-8</c:v>
                </c:pt>
                <c:pt idx="246">
                  <c:v>3.9809674959999997E-8</c:v>
                </c:pt>
                <c:pt idx="247">
                  <c:v>3.9430733789999997E-8</c:v>
                </c:pt>
                <c:pt idx="248">
                  <c:v>3.5063057550000002E-8</c:v>
                </c:pt>
                <c:pt idx="249">
                  <c:v>3.461504398E-8</c:v>
                </c:pt>
                <c:pt idx="250">
                  <c:v>3.0419393560000003E-8</c:v>
                </c:pt>
                <c:pt idx="251">
                  <c:v>2.9755472170000001E-8</c:v>
                </c:pt>
                <c:pt idx="252">
                  <c:v>2.7091828320000002E-8</c:v>
                </c:pt>
                <c:pt idx="253">
                  <c:v>2.5288181419999999E-8</c:v>
                </c:pt>
                <c:pt idx="254">
                  <c:v>2.4281505639999999E-8</c:v>
                </c:pt>
                <c:pt idx="255">
                  <c:v>2.290846603E-8</c:v>
                </c:pt>
                <c:pt idx="256">
                  <c:v>2.1310337570000001E-8</c:v>
                </c:pt>
                <c:pt idx="257">
                  <c:v>1.9545641239999999E-8</c:v>
                </c:pt>
                <c:pt idx="258">
                  <c:v>1.95039248E-8</c:v>
                </c:pt>
                <c:pt idx="259">
                  <c:v>1.763338449E-8</c:v>
                </c:pt>
                <c:pt idx="260">
                  <c:v>1.7431088960000002E-8</c:v>
                </c:pt>
                <c:pt idx="261">
                  <c:v>1.621585872E-8</c:v>
                </c:pt>
                <c:pt idx="262">
                  <c:v>1.6639002530000001E-8</c:v>
                </c:pt>
                <c:pt idx="263">
                  <c:v>1.4953718990000001E-8</c:v>
                </c:pt>
                <c:pt idx="264">
                  <c:v>1.3901957679999999E-8</c:v>
                </c:pt>
                <c:pt idx="265">
                  <c:v>1.327937867E-8</c:v>
                </c:pt>
                <c:pt idx="266">
                  <c:v>1.1947793279999999E-8</c:v>
                </c:pt>
                <c:pt idx="267">
                  <c:v>1.19921598E-8</c:v>
                </c:pt>
                <c:pt idx="268">
                  <c:v>1.221806437E-8</c:v>
                </c:pt>
                <c:pt idx="269">
                  <c:v>1.0950880050000001E-8</c:v>
                </c:pt>
                <c:pt idx="270">
                  <c:v>1.0023769170000001E-8</c:v>
                </c:pt>
                <c:pt idx="271">
                  <c:v>1.082670499E-8</c:v>
                </c:pt>
                <c:pt idx="272">
                  <c:v>9.3219500419999993E-9</c:v>
                </c:pt>
                <c:pt idx="273">
                  <c:v>8.4360358450000002E-9</c:v>
                </c:pt>
                <c:pt idx="274">
                  <c:v>8.3507348429999994E-9</c:v>
                </c:pt>
                <c:pt idx="275">
                  <c:v>8.1454836490000005E-9</c:v>
                </c:pt>
                <c:pt idx="276">
                  <c:v>6.7823085680000001E-9</c:v>
                </c:pt>
                <c:pt idx="277">
                  <c:v>6.8116872990000003E-9</c:v>
                </c:pt>
                <c:pt idx="278">
                  <c:v>6.2360811339999999E-9</c:v>
                </c:pt>
                <c:pt idx="279">
                  <c:v>5.341641579E-9</c:v>
                </c:pt>
                <c:pt idx="280">
                  <c:v>5.880585211E-9</c:v>
                </c:pt>
                <c:pt idx="281">
                  <c:v>5.3376711119999999E-9</c:v>
                </c:pt>
                <c:pt idx="282">
                  <c:v>5.2843527969999999E-9</c:v>
                </c:pt>
                <c:pt idx="283">
                  <c:v>4.9274815789999999E-9</c:v>
                </c:pt>
                <c:pt idx="284">
                  <c:v>5.5403174090000003E-9</c:v>
                </c:pt>
                <c:pt idx="285">
                  <c:v>4.6551468839999999E-9</c:v>
                </c:pt>
                <c:pt idx="286">
                  <c:v>4.3605694790000004E-9</c:v>
                </c:pt>
                <c:pt idx="287">
                  <c:v>3.9122073789999998E-9</c:v>
                </c:pt>
                <c:pt idx="288">
                  <c:v>3.432956299E-9</c:v>
                </c:pt>
                <c:pt idx="289">
                  <c:v>3.8193740710000001E-9</c:v>
                </c:pt>
                <c:pt idx="290">
                  <c:v>3.6109605919999999E-9</c:v>
                </c:pt>
                <c:pt idx="291">
                  <c:v>2.931326036E-9</c:v>
                </c:pt>
                <c:pt idx="292">
                  <c:v>3.2717508219999998E-9</c:v>
                </c:pt>
                <c:pt idx="293">
                  <c:v>2.3637247950000001E-9</c:v>
                </c:pt>
                <c:pt idx="294">
                  <c:v>3.3019182900000001E-9</c:v>
                </c:pt>
                <c:pt idx="295">
                  <c:v>3.6165501249999999E-9</c:v>
                </c:pt>
                <c:pt idx="296">
                  <c:v>3.2161631730000001E-9</c:v>
                </c:pt>
                <c:pt idx="297">
                  <c:v>2.650291871E-9</c:v>
                </c:pt>
                <c:pt idx="298">
                  <c:v>3.138924539E-9</c:v>
                </c:pt>
                <c:pt idx="299">
                  <c:v>2.2892511970000001E-9</c:v>
                </c:pt>
                <c:pt idx="300">
                  <c:v>2.363760365E-9</c:v>
                </c:pt>
                <c:pt idx="301">
                  <c:v>2.533230297E-9</c:v>
                </c:pt>
                <c:pt idx="302">
                  <c:v>2.1914122430000001E-9</c:v>
                </c:pt>
                <c:pt idx="303">
                  <c:v>2.0894271979999999E-9</c:v>
                </c:pt>
                <c:pt idx="304">
                  <c:v>1.828320693E-9</c:v>
                </c:pt>
                <c:pt idx="305">
                  <c:v>2.3463073329999999E-9</c:v>
                </c:pt>
                <c:pt idx="306">
                  <c:v>2.1693146890000001E-9</c:v>
                </c:pt>
                <c:pt idx="307">
                  <c:v>2.0322290550000002E-9</c:v>
                </c:pt>
                <c:pt idx="308">
                  <c:v>2.1648970440000001E-9</c:v>
                </c:pt>
                <c:pt idx="309">
                  <c:v>1.8132590819999999E-9</c:v>
                </c:pt>
                <c:pt idx="310">
                  <c:v>1.745476115E-9</c:v>
                </c:pt>
                <c:pt idx="311">
                  <c:v>2.1679631770000001E-9</c:v>
                </c:pt>
                <c:pt idx="312">
                  <c:v>1.7379995890000001E-9</c:v>
                </c:pt>
                <c:pt idx="313">
                  <c:v>1.3203454140000001E-9</c:v>
                </c:pt>
                <c:pt idx="314">
                  <c:v>1.813514326E-9</c:v>
                </c:pt>
                <c:pt idx="315">
                  <c:v>1.281133287E-9</c:v>
                </c:pt>
                <c:pt idx="316">
                  <c:v>9.563475878999999E-10</c:v>
                </c:pt>
                <c:pt idx="317">
                  <c:v>1.114677298E-9</c:v>
                </c:pt>
                <c:pt idx="318">
                  <c:v>1.005238734E-9</c:v>
                </c:pt>
                <c:pt idx="319">
                  <c:v>1.160695944E-9</c:v>
                </c:pt>
                <c:pt idx="320">
                  <c:v>8.9533610619999996E-10</c:v>
                </c:pt>
                <c:pt idx="321">
                  <c:v>9.8996028480000002E-10</c:v>
                </c:pt>
                <c:pt idx="322">
                  <c:v>9.2663434440000005E-10</c:v>
                </c:pt>
                <c:pt idx="323">
                  <c:v>1.1168596209999999E-9</c:v>
                </c:pt>
                <c:pt idx="324">
                  <c:v>1.1120731049999999E-9</c:v>
                </c:pt>
                <c:pt idx="325">
                  <c:v>1.0328763620000001E-9</c:v>
                </c:pt>
                <c:pt idx="326">
                  <c:v>1.1899650339999999E-9</c:v>
                </c:pt>
                <c:pt idx="327">
                  <c:v>1.1422552250000001E-9</c:v>
                </c:pt>
                <c:pt idx="328">
                  <c:v>8.418632229E-10</c:v>
                </c:pt>
                <c:pt idx="329">
                  <c:v>9.0099397769999996E-10</c:v>
                </c:pt>
                <c:pt idx="330">
                  <c:v>8.8323087399999998E-10</c:v>
                </c:pt>
                <c:pt idx="331">
                  <c:v>1.020955532E-9</c:v>
                </c:pt>
                <c:pt idx="332">
                  <c:v>9.6344292939999995E-10</c:v>
                </c:pt>
                <c:pt idx="333">
                  <c:v>9.4134014940000002E-10</c:v>
                </c:pt>
                <c:pt idx="334">
                  <c:v>1.136803286E-9</c:v>
                </c:pt>
                <c:pt idx="335">
                  <c:v>9.5128304900000004E-10</c:v>
                </c:pt>
                <c:pt idx="336">
                  <c:v>7.8371385190000002E-10</c:v>
                </c:pt>
                <c:pt idx="337">
                  <c:v>7.2326320709999997E-10</c:v>
                </c:pt>
                <c:pt idx="338">
                  <c:v>9.064998094E-10</c:v>
                </c:pt>
                <c:pt idx="339">
                  <c:v>7.4854022120000004E-10</c:v>
                </c:pt>
                <c:pt idx="340">
                  <c:v>6.466815167E-10</c:v>
                </c:pt>
                <c:pt idx="341">
                  <c:v>8.2820147440000004E-10</c:v>
                </c:pt>
                <c:pt idx="342">
                  <c:v>7.909925658E-10</c:v>
                </c:pt>
                <c:pt idx="343">
                  <c:v>7.4400659279999997E-10</c:v>
                </c:pt>
                <c:pt idx="344">
                  <c:v>6.794649434E-10</c:v>
                </c:pt>
                <c:pt idx="345">
                  <c:v>8.2226099959999998E-10</c:v>
                </c:pt>
                <c:pt idx="346">
                  <c:v>5.0331575669999997E-10</c:v>
                </c:pt>
                <c:pt idx="347">
                  <c:v>6.57853867E-10</c:v>
                </c:pt>
                <c:pt idx="348">
                  <c:v>5.8766202999999996E-10</c:v>
                </c:pt>
                <c:pt idx="349">
                  <c:v>6.5623506760000004E-10</c:v>
                </c:pt>
                <c:pt idx="350">
                  <c:v>5.0893358879999997E-10</c:v>
                </c:pt>
                <c:pt idx="351">
                  <c:v>4.2737046780000001E-10</c:v>
                </c:pt>
                <c:pt idx="352">
                  <c:v>5.7271681380000003E-10</c:v>
                </c:pt>
                <c:pt idx="353">
                  <c:v>4.5084021330000001E-10</c:v>
                </c:pt>
                <c:pt idx="354">
                  <c:v>6.5213277050000001E-10</c:v>
                </c:pt>
                <c:pt idx="355">
                  <c:v>5.1842796559999998E-10</c:v>
                </c:pt>
                <c:pt idx="356">
                  <c:v>6.4847173689999996E-10</c:v>
                </c:pt>
                <c:pt idx="357">
                  <c:v>4.8398014730000004E-10</c:v>
                </c:pt>
                <c:pt idx="358">
                  <c:v>4.4423197589999999E-10</c:v>
                </c:pt>
                <c:pt idx="359">
                  <c:v>3.9382388779999999E-10</c:v>
                </c:pt>
                <c:pt idx="360">
                  <c:v>4.1805438419999998E-10</c:v>
                </c:pt>
                <c:pt idx="361">
                  <c:v>4.8061734659999995E-10</c:v>
                </c:pt>
                <c:pt idx="362">
                  <c:v>6.1595689560000004E-10</c:v>
                </c:pt>
                <c:pt idx="363">
                  <c:v>5.0200527879999996E-10</c:v>
                </c:pt>
                <c:pt idx="364">
                  <c:v>2.5267423039999998E-10</c:v>
                </c:pt>
                <c:pt idx="365">
                  <c:v>5.3372221730000003E-10</c:v>
                </c:pt>
                <c:pt idx="366">
                  <c:v>5.6763725360000001E-10</c:v>
                </c:pt>
                <c:pt idx="367">
                  <c:v>5.0903665040000004E-10</c:v>
                </c:pt>
                <c:pt idx="368">
                  <c:v>5.4198008499999999E-10</c:v>
                </c:pt>
                <c:pt idx="369">
                  <c:v>5.0865089879999996E-10</c:v>
                </c:pt>
                <c:pt idx="370">
                  <c:v>6.6727259809999996E-10</c:v>
                </c:pt>
                <c:pt idx="371">
                  <c:v>5.242039174E-10</c:v>
                </c:pt>
                <c:pt idx="372">
                  <c:v>3.0591972220000002E-10</c:v>
                </c:pt>
                <c:pt idx="373">
                  <c:v>3.6049944579999998E-10</c:v>
                </c:pt>
                <c:pt idx="374">
                  <c:v>2.8332323919999999E-10</c:v>
                </c:pt>
                <c:pt idx="375">
                  <c:v>3.5793496140000003E-10</c:v>
                </c:pt>
                <c:pt idx="376">
                  <c:v>3.6364182920000001E-10</c:v>
                </c:pt>
                <c:pt idx="377">
                  <c:v>2.9908455829999997E-10</c:v>
                </c:pt>
                <c:pt idx="378">
                  <c:v>2.6541272219999999E-10</c:v>
                </c:pt>
                <c:pt idx="379">
                  <c:v>4.18691155E-10</c:v>
                </c:pt>
                <c:pt idx="380">
                  <c:v>4.6089218180000001E-10</c:v>
                </c:pt>
                <c:pt idx="381">
                  <c:v>4.8396849529999995E-10</c:v>
                </c:pt>
                <c:pt idx="382">
                  <c:v>4.6438735439999998E-10</c:v>
                </c:pt>
                <c:pt idx="383">
                  <c:v>4.3793410710000002E-10</c:v>
                </c:pt>
                <c:pt idx="384">
                  <c:v>2.9134651099999999E-10</c:v>
                </c:pt>
                <c:pt idx="385">
                  <c:v>6.8071905650000005E-10</c:v>
                </c:pt>
                <c:pt idx="386">
                  <c:v>4.9871290969999996E-10</c:v>
                </c:pt>
                <c:pt idx="387">
                  <c:v>3.2559717630000002E-10</c:v>
                </c:pt>
                <c:pt idx="388">
                  <c:v>4.403492638E-10</c:v>
                </c:pt>
                <c:pt idx="389">
                  <c:v>3.015394234E-10</c:v>
                </c:pt>
                <c:pt idx="390">
                  <c:v>3.5403346729999999E-10</c:v>
                </c:pt>
                <c:pt idx="391">
                  <c:v>3.2369391319999999E-10</c:v>
                </c:pt>
                <c:pt idx="392">
                  <c:v>4.0837190229999998E-10</c:v>
                </c:pt>
                <c:pt idx="393">
                  <c:v>3.1705758380000002E-10</c:v>
                </c:pt>
                <c:pt idx="394">
                  <c:v>3.4050814959999999E-10</c:v>
                </c:pt>
                <c:pt idx="395">
                  <c:v>5.4518422020000002E-10</c:v>
                </c:pt>
                <c:pt idx="396">
                  <c:v>3.6536166230000001E-10</c:v>
                </c:pt>
                <c:pt idx="397">
                  <c:v>4.134621333E-10</c:v>
                </c:pt>
                <c:pt idx="398">
                  <c:v>2.3055960770000001E-10</c:v>
                </c:pt>
                <c:pt idx="399">
                  <c:v>2.234928699E-10</c:v>
                </c:pt>
              </c:numCache>
            </c:numRef>
          </c:yVal>
          <c:smooth val="1"/>
          <c:extLst>
            <c:ext xmlns:c16="http://schemas.microsoft.com/office/drawing/2014/chart" uri="{C3380CC4-5D6E-409C-BE32-E72D297353CC}">
              <c16:uniqueId val="{0000000B-CD70-44FB-831D-8824CB52D83B}"/>
            </c:ext>
          </c:extLst>
        </c:ser>
        <c:dLbls>
          <c:showLegendKey val="0"/>
          <c:showVal val="0"/>
          <c:showCatName val="0"/>
          <c:showSerName val="0"/>
          <c:showPercent val="0"/>
          <c:showBubbleSize val="0"/>
        </c:dLbls>
        <c:axId val="1391602863"/>
        <c:axId val="1486415167"/>
      </c:scatterChart>
      <c:valAx>
        <c:axId val="1391602863"/>
        <c:scaling>
          <c:orientation val="minMax"/>
          <c:max val="1"/>
          <c:min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sz="1400" dirty="0">
                    <a:solidFill>
                      <a:sysClr val="windowText" lastClr="000000"/>
                    </a:solidFill>
                    <a:latin typeface="Times New Roman" panose="02020603050405020304" pitchFamily="18" charset="0"/>
                    <a:cs typeface="Times New Roman" panose="02020603050405020304" pitchFamily="18" charset="0"/>
                  </a:rPr>
                  <a:t>Ox,</a:t>
                </a:r>
                <a:r>
                  <a:rPr lang="en-US" sz="1400" baseline="0" dirty="0">
                    <a:solidFill>
                      <a:sysClr val="windowText" lastClr="000000"/>
                    </a:solidFill>
                    <a:latin typeface="Times New Roman" panose="02020603050405020304" pitchFamily="18" charset="0"/>
                    <a:cs typeface="Times New Roman" panose="02020603050405020304" pitchFamily="18" charset="0"/>
                  </a:rPr>
                  <a:t> cm</a:t>
                </a:r>
                <a:endParaRPr lang="ru-RU" sz="1400" dirty="0">
                  <a:solidFill>
                    <a:sysClr val="windowText" lastClr="000000"/>
                  </a:solidFill>
                  <a:latin typeface="Times New Roman" panose="02020603050405020304" pitchFamily="18" charset="0"/>
                  <a:cs typeface="Times New Roman" panose="02020603050405020304" pitchFamily="18" charset="0"/>
                </a:endParaRPr>
              </a:p>
            </c:rich>
          </c:tx>
          <c:overlay val="0"/>
          <c:spPr>
            <a:noFill/>
            <a:ln>
              <a:noFill/>
            </a:ln>
            <a:effectLst/>
          </c:sp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486415167"/>
        <c:crosses val="autoZero"/>
        <c:crossBetween val="midCat"/>
      </c:valAx>
      <c:valAx>
        <c:axId val="148641516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sz="1400" dirty="0">
                    <a:solidFill>
                      <a:sysClr val="windowText" lastClr="000000"/>
                    </a:solidFill>
                    <a:latin typeface="Times New Roman" panose="02020603050405020304" pitchFamily="18" charset="0"/>
                    <a:cs typeface="Times New Roman" panose="02020603050405020304" pitchFamily="18" charset="0"/>
                  </a:rPr>
                  <a:t>Dose,</a:t>
                </a:r>
                <a:r>
                  <a:rPr lang="en-US" sz="1400" baseline="0" dirty="0">
                    <a:solidFill>
                      <a:sysClr val="windowText" lastClr="000000"/>
                    </a:solidFill>
                    <a:latin typeface="Times New Roman" panose="02020603050405020304" pitchFamily="18" charset="0"/>
                    <a:cs typeface="Times New Roman" panose="02020603050405020304" pitchFamily="18" charset="0"/>
                  </a:rPr>
                  <a:t> Gy</a:t>
                </a:r>
                <a:endParaRPr lang="en-US" sz="1400" dirty="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0.1576245772867447"/>
              <c:y val="1.6438228853448073E-3"/>
            </c:manualLayout>
          </c:layout>
          <c:overlay val="0"/>
          <c:spPr>
            <a:noFill/>
            <a:ln>
              <a:noFill/>
            </a:ln>
            <a:effectLst/>
          </c:spPr>
        </c:title>
        <c:numFmt formatCode="0.0E+00"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391602863"/>
        <c:crossesAt val="-10"/>
        <c:crossBetween val="midCat"/>
      </c:valAx>
      <c:spPr>
        <a:noFill/>
        <a:ln>
          <a:solidFill>
            <a:schemeClr val="tx1"/>
          </a:solidFill>
        </a:ln>
        <a:effectLst/>
      </c:spPr>
    </c:plotArea>
    <c:plotVisOnly val="1"/>
    <c:dispBlanksAs val="gap"/>
    <c:showDLblsOverMax val="0"/>
    <c:extLst/>
  </c:chart>
  <c:txPr>
    <a:bodyPr/>
    <a:lstStyle/>
    <a:p>
      <a:pPr>
        <a:defRPr/>
      </a:pPr>
      <a:endParaRPr lang="en-US"/>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0.21515</cdr:x>
      <cdr:y>0.07591</cdr:y>
    </cdr:from>
    <cdr:to>
      <cdr:x>0.28752</cdr:x>
      <cdr:y>0.24171</cdr:y>
    </cdr:to>
    <cdr:sp macro="" textlink="">
      <cdr:nvSpPr>
        <cdr:cNvPr id="2" name="TextBox 1">
          <a:extLst xmlns:a="http://schemas.openxmlformats.org/drawingml/2006/main">
            <a:ext uri="{FF2B5EF4-FFF2-40B4-BE49-F238E27FC236}">
              <a16:creationId xmlns:a16="http://schemas.microsoft.com/office/drawing/2014/main" id="{FA454D4B-5CAD-4B7E-BD01-3285024962F3}"/>
            </a:ext>
          </a:extLst>
        </cdr:cNvPr>
        <cdr:cNvSpPr txBox="1"/>
      </cdr:nvSpPr>
      <cdr:spPr>
        <a:xfrm xmlns:a="http://schemas.openxmlformats.org/drawingml/2006/main">
          <a:off x="1323725" y="203427"/>
          <a:ext cx="445257" cy="44427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2400" dirty="0">
              <a:latin typeface="Times New Roman" panose="02020603050405020304" pitchFamily="18" charset="0"/>
              <a:cs typeface="Times New Roman" panose="02020603050405020304" pitchFamily="18" charset="0"/>
            </a:rPr>
            <a:t>б</a:t>
          </a:r>
          <a:r>
            <a:rPr lang="en-US" sz="2400" dirty="0">
              <a:latin typeface="Times New Roman" panose="02020603050405020304" pitchFamily="18" charset="0"/>
              <a:cs typeface="Times New Roman" panose="02020603050405020304" pitchFamily="18" charset="0"/>
            </a:rPr>
            <a:t>)</a:t>
          </a:r>
        </a:p>
      </cdr:txBody>
    </cdr:sp>
  </cdr:relSizeAnchor>
</c:userShapes>
</file>

<file path=ppt/drawings/drawing2.xml><?xml version="1.0" encoding="utf-8"?>
<c:userShapes xmlns:c="http://schemas.openxmlformats.org/drawingml/2006/chart">
  <cdr:relSizeAnchor xmlns:cdr="http://schemas.openxmlformats.org/drawingml/2006/chartDrawing">
    <cdr:from>
      <cdr:x>0.19398</cdr:x>
      <cdr:y>0.07595</cdr:y>
    </cdr:from>
    <cdr:to>
      <cdr:x>0.27297</cdr:x>
      <cdr:y>0.25951</cdr:y>
    </cdr:to>
    <cdr:sp macro="" textlink="">
      <cdr:nvSpPr>
        <cdr:cNvPr id="2" name="TextBox 1">
          <a:extLst xmlns:a="http://schemas.openxmlformats.org/drawingml/2006/main">
            <a:ext uri="{FF2B5EF4-FFF2-40B4-BE49-F238E27FC236}">
              <a16:creationId xmlns:a16="http://schemas.microsoft.com/office/drawing/2014/main" id="{FA454D4B-5CAD-4B7E-BD01-3285024962F3}"/>
            </a:ext>
          </a:extLst>
        </cdr:cNvPr>
        <cdr:cNvSpPr txBox="1"/>
      </cdr:nvSpPr>
      <cdr:spPr>
        <a:xfrm xmlns:a="http://schemas.openxmlformats.org/drawingml/2006/main">
          <a:off x="734565" y="235358"/>
          <a:ext cx="299123" cy="56882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2400" dirty="0">
              <a:latin typeface="Times New Roman" panose="02020603050405020304" pitchFamily="18" charset="0"/>
              <a:cs typeface="Times New Roman" panose="02020603050405020304" pitchFamily="18" charset="0"/>
            </a:rPr>
            <a:t>a)</a:t>
          </a:r>
        </a:p>
      </cdr:txBody>
    </cdr:sp>
  </cdr:relSizeAnchor>
</c:userShapes>
</file>

<file path=ppt/drawings/drawing3.xml><?xml version="1.0" encoding="utf-8"?>
<c:userShapes xmlns:c="http://schemas.openxmlformats.org/drawingml/2006/chart">
  <cdr:relSizeAnchor xmlns:cdr="http://schemas.openxmlformats.org/drawingml/2006/chartDrawing">
    <cdr:from>
      <cdr:x>0.21279</cdr:x>
      <cdr:y>0.06958</cdr:y>
    </cdr:from>
    <cdr:to>
      <cdr:x>0.29488</cdr:x>
      <cdr:y>0.23893</cdr:y>
    </cdr:to>
    <cdr:sp macro="" textlink="">
      <cdr:nvSpPr>
        <cdr:cNvPr id="2" name="TextBox 1">
          <a:extLst xmlns:a="http://schemas.openxmlformats.org/drawingml/2006/main">
            <a:ext uri="{FF2B5EF4-FFF2-40B4-BE49-F238E27FC236}">
              <a16:creationId xmlns:a16="http://schemas.microsoft.com/office/drawing/2014/main" id="{FA454D4B-5CAD-4B7E-BD01-3285024962F3}"/>
            </a:ext>
          </a:extLst>
        </cdr:cNvPr>
        <cdr:cNvSpPr txBox="1"/>
      </cdr:nvSpPr>
      <cdr:spPr>
        <a:xfrm xmlns:a="http://schemas.openxmlformats.org/drawingml/2006/main">
          <a:off x="805815" y="215616"/>
          <a:ext cx="310862" cy="52479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2400" dirty="0">
              <a:latin typeface="Times New Roman" panose="02020603050405020304" pitchFamily="18" charset="0"/>
              <a:cs typeface="Times New Roman" panose="02020603050405020304" pitchFamily="18" charset="0"/>
            </a:rPr>
            <a:t>в</a:t>
          </a:r>
          <a:r>
            <a:rPr lang="en-US" sz="2400" dirty="0">
              <a:latin typeface="Times New Roman" panose="02020603050405020304" pitchFamily="18" charset="0"/>
              <a:cs typeface="Times New Roman" panose="02020603050405020304" pitchFamily="18" charset="0"/>
            </a:rPr>
            <a: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F9A965-F5BE-40F8-AB31-C019BB33F875}" type="datetimeFigureOut">
              <a:rPr lang="en-US" smtClean="0"/>
              <a:t>8/18/2025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B336B3-154B-41AF-9607-9E5981342AE2}" type="slidenum">
              <a:rPr lang="en-US" smtClean="0"/>
              <a:t>‹#›</a:t>
            </a:fld>
            <a:endParaRPr lang="en-US"/>
          </a:p>
        </p:txBody>
      </p:sp>
    </p:spTree>
    <p:extLst>
      <p:ext uri="{BB962C8B-B14F-4D97-AF65-F5344CB8AC3E}">
        <p14:creationId xmlns:p14="http://schemas.microsoft.com/office/powerpoint/2010/main" val="1989159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4B336B3-154B-41AF-9607-9E5981342AE2}" type="slidenum">
              <a:rPr lang="en-US" smtClean="0"/>
              <a:t>2</a:t>
            </a:fld>
            <a:endParaRPr lang="en-US"/>
          </a:p>
        </p:txBody>
      </p:sp>
    </p:spTree>
    <p:extLst>
      <p:ext uri="{BB962C8B-B14F-4D97-AF65-F5344CB8AC3E}">
        <p14:creationId xmlns:p14="http://schemas.microsoft.com/office/powerpoint/2010/main" val="4246588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4B336B3-154B-41AF-9607-9E5981342AE2}" type="slidenum">
              <a:rPr lang="en-US" smtClean="0"/>
              <a:t>5</a:t>
            </a:fld>
            <a:endParaRPr lang="en-US"/>
          </a:p>
        </p:txBody>
      </p:sp>
    </p:spTree>
    <p:extLst>
      <p:ext uri="{BB962C8B-B14F-4D97-AF65-F5344CB8AC3E}">
        <p14:creationId xmlns:p14="http://schemas.microsoft.com/office/powerpoint/2010/main" val="432026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Bệnh</a:t>
            </a:r>
            <a:r>
              <a:rPr lang="en-US" dirty="0"/>
              <a:t> </a:t>
            </a:r>
            <a:r>
              <a:rPr lang="en-US" dirty="0" err="1"/>
              <a:t>nhân</a:t>
            </a:r>
            <a:r>
              <a:rPr lang="en-US" dirty="0"/>
              <a:t> </a:t>
            </a:r>
            <a:r>
              <a:rPr lang="en-US" dirty="0" err="1"/>
              <a:t>mập</a:t>
            </a:r>
            <a:r>
              <a:rPr lang="en-US" dirty="0"/>
              <a:t>, </a:t>
            </a:r>
            <a:r>
              <a:rPr lang="en-US" dirty="0" err="1"/>
              <a:t>gần</a:t>
            </a:r>
            <a:r>
              <a:rPr lang="en-US" dirty="0"/>
              <a:t> </a:t>
            </a:r>
            <a:r>
              <a:rPr lang="en-US" dirty="0" err="1"/>
              <a:t>các</a:t>
            </a:r>
            <a:r>
              <a:rPr lang="en-US" dirty="0"/>
              <a:t> </a:t>
            </a:r>
            <a:r>
              <a:rPr lang="en-US" dirty="0" err="1"/>
              <a:t>cơ</a:t>
            </a:r>
            <a:r>
              <a:rPr lang="en-US" dirty="0"/>
              <a:t> </a:t>
            </a:r>
            <a:r>
              <a:rPr lang="en-US" dirty="0" err="1"/>
              <a:t>quan</a:t>
            </a:r>
            <a:r>
              <a:rPr lang="en-US" dirty="0"/>
              <a:t> OARs. </a:t>
            </a:r>
            <a:r>
              <a:rPr lang="en-US" dirty="0" err="1"/>
              <a:t>Tại</a:t>
            </a:r>
            <a:r>
              <a:rPr lang="en-US" dirty="0"/>
              <a:t> </a:t>
            </a:r>
            <a:r>
              <a:rPr lang="en-US" dirty="0" err="1"/>
              <a:t>sao</a:t>
            </a:r>
            <a:r>
              <a:rPr lang="en-US" dirty="0"/>
              <a:t> </a:t>
            </a:r>
            <a:r>
              <a:rPr lang="en-US" dirty="0" err="1"/>
              <a:t>dùng</a:t>
            </a:r>
            <a:r>
              <a:rPr lang="en-US" dirty="0"/>
              <a:t> </a:t>
            </a:r>
            <a:r>
              <a:rPr lang="en-US" dirty="0" err="1"/>
              <a:t>cho</a:t>
            </a:r>
            <a:r>
              <a:rPr lang="en-US" dirty="0"/>
              <a:t> </a:t>
            </a:r>
            <a:r>
              <a:rPr lang="en-US" dirty="0" err="1"/>
              <a:t>trẻ</a:t>
            </a:r>
            <a:r>
              <a:rPr lang="en-US" dirty="0"/>
              <a:t> </a:t>
            </a:r>
            <a:r>
              <a:rPr lang="en-US" dirty="0" err="1"/>
              <a:t>em</a:t>
            </a:r>
            <a:r>
              <a:rPr lang="en-US" dirty="0"/>
              <a:t>?</a:t>
            </a:r>
          </a:p>
        </p:txBody>
      </p:sp>
      <p:sp>
        <p:nvSpPr>
          <p:cNvPr id="4" name="Slide Number Placeholder 3"/>
          <p:cNvSpPr>
            <a:spLocks noGrp="1"/>
          </p:cNvSpPr>
          <p:nvPr>
            <p:ph type="sldNum" sz="quarter" idx="5"/>
          </p:nvPr>
        </p:nvSpPr>
        <p:spPr/>
        <p:txBody>
          <a:bodyPr/>
          <a:lstStyle/>
          <a:p>
            <a:fld id="{04B336B3-154B-41AF-9607-9E5981342AE2}" type="slidenum">
              <a:rPr lang="en-US" smtClean="0"/>
              <a:t>11</a:t>
            </a:fld>
            <a:endParaRPr lang="en-US"/>
          </a:p>
        </p:txBody>
      </p:sp>
    </p:spTree>
    <p:extLst>
      <p:ext uri="{BB962C8B-B14F-4D97-AF65-F5344CB8AC3E}">
        <p14:creationId xmlns:p14="http://schemas.microsoft.com/office/powerpoint/2010/main" val="3078273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4B336B3-154B-41AF-9607-9E5981342AE2}" type="slidenum">
              <a:rPr lang="en-US" smtClean="0"/>
              <a:t>13</a:t>
            </a:fld>
            <a:endParaRPr lang="en-US"/>
          </a:p>
        </p:txBody>
      </p:sp>
    </p:spTree>
    <p:extLst>
      <p:ext uri="{BB962C8B-B14F-4D97-AF65-F5344CB8AC3E}">
        <p14:creationId xmlns:p14="http://schemas.microsoft.com/office/powerpoint/2010/main" val="5364957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Шапка с атомом">
    <p:spTree>
      <p:nvGrpSpPr>
        <p:cNvPr id="1" name=""/>
        <p:cNvGrpSpPr/>
        <p:nvPr/>
      </p:nvGrpSpPr>
      <p:grpSpPr>
        <a:xfrm>
          <a:off x="0" y="0"/>
          <a:ext cx="0" cy="0"/>
          <a:chOff x="0" y="0"/>
          <a:chExt cx="0" cy="0"/>
        </a:xfrm>
      </p:grpSpPr>
      <p:sp>
        <p:nvSpPr>
          <p:cNvPr id="7" name="Прямоугольник 6"/>
          <p:cNvSpPr/>
          <p:nvPr userDrawn="1"/>
        </p:nvSpPr>
        <p:spPr>
          <a:xfrm>
            <a:off x="11641138" y="6453188"/>
            <a:ext cx="415498" cy="307777"/>
          </a:xfrm>
          <a:prstGeom prst="rect">
            <a:avLst/>
          </a:prstGeom>
        </p:spPr>
        <p:txBody>
          <a:bodyPr wrap="none">
            <a:spAutoFit/>
          </a:bodyPr>
          <a:lstStyle/>
          <a:p>
            <a:pPr algn="l"/>
            <a:fld id="{14D38384-7A71-42FD-A8FA-E9EF1AAD0FA2}" type="slidenum">
              <a:rPr lang="ru-RU" sz="1400" smtClean="0">
                <a:solidFill>
                  <a:srgbClr val="8F9092"/>
                </a:solidFill>
                <a:latin typeface="Montserrat" panose="00000500000000000000" pitchFamily="2" charset="-52"/>
              </a:rPr>
              <a:pPr algn="l"/>
              <a:t>‹#›</a:t>
            </a:fld>
            <a:endParaRPr lang="ru-RU" sz="1400" dirty="0">
              <a:solidFill>
                <a:srgbClr val="8F9092"/>
              </a:solidFill>
              <a:latin typeface="Montserrat" panose="00000500000000000000" pitchFamily="2" charset="-52"/>
            </a:endParaRPr>
          </a:p>
        </p:txBody>
      </p:sp>
      <p:pic>
        <p:nvPicPr>
          <p:cNvPr id="5" name="Рисунок 4"/>
          <p:cNvPicPr>
            <a:picLocks noChangeAspect="1"/>
          </p:cNvPicPr>
          <p:nvPr userDrawn="1"/>
        </p:nvPicPr>
        <p:blipFill rotWithShape="1">
          <a:blip r:embed="rId2" cstate="print">
            <a:extLst>
              <a:ext uri="{28A0092B-C50C-407E-A947-70E740481C1C}">
                <a14:useLocalDpi xmlns:a14="http://schemas.microsoft.com/office/drawing/2010/main" val="0"/>
              </a:ext>
            </a:extLst>
          </a:blip>
          <a:srcRect l="86780" t="32381" r="-4361" b="40680"/>
          <a:stretch/>
        </p:blipFill>
        <p:spPr>
          <a:xfrm>
            <a:off x="0" y="1269807"/>
            <a:ext cx="982787" cy="1505489"/>
          </a:xfrm>
          <a:prstGeom prst="rect">
            <a:avLst/>
          </a:prstGeom>
        </p:spPr>
      </p:pic>
      <p:sp>
        <p:nvSpPr>
          <p:cNvPr id="6" name="Прямоугольник 5"/>
          <p:cNvSpPr/>
          <p:nvPr userDrawn="1"/>
        </p:nvSpPr>
        <p:spPr bwMode="hidden">
          <a:xfrm>
            <a:off x="-1" y="-1"/>
            <a:ext cx="12192001" cy="1224000"/>
          </a:xfrm>
          <a:prstGeom prst="rect">
            <a:avLst/>
          </a:prstGeom>
          <a:solidFill>
            <a:srgbClr val="0055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0055BB"/>
              </a:solidFill>
            </a:endParaRPr>
          </a:p>
        </p:txBody>
      </p:sp>
      <p:pic>
        <p:nvPicPr>
          <p:cNvPr id="8" name="Рисунок 7"/>
          <p:cNvPicPr>
            <a:picLocks noChangeAspect="1"/>
          </p:cNvPicPr>
          <p:nvPr userDrawn="1"/>
        </p:nvPicPr>
        <p:blipFill rotWithShape="1">
          <a:blip r:embed="rId3" cstate="print">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t="23654" b="46857"/>
          <a:stretch/>
        </p:blipFill>
        <p:spPr>
          <a:xfrm>
            <a:off x="8040340" y="-1"/>
            <a:ext cx="4151660" cy="1223999"/>
          </a:xfrm>
          <a:prstGeom prst="rect">
            <a:avLst/>
          </a:prstGeom>
        </p:spPr>
      </p:pic>
      <p:pic>
        <p:nvPicPr>
          <p:cNvPr id="9" name="Рисунок 8"/>
          <p:cNvPicPr>
            <a:picLocks noChangeAspect="1"/>
          </p:cNvPicPr>
          <p:nvPr userDrawn="1"/>
        </p:nvPicPr>
        <p:blipFill rotWithShape="1">
          <a:blip r:embed="rId2" cstate="print">
            <a:extLst>
              <a:ext uri="{28A0092B-C50C-407E-A947-70E740481C1C}">
                <a14:useLocalDpi xmlns:a14="http://schemas.microsoft.com/office/drawing/2010/main" val="0"/>
              </a:ext>
            </a:extLst>
          </a:blip>
          <a:srcRect l="61576" t="1513" r="20843" b="88431"/>
          <a:stretch/>
        </p:blipFill>
        <p:spPr>
          <a:xfrm>
            <a:off x="0" y="6296025"/>
            <a:ext cx="982787" cy="561975"/>
          </a:xfrm>
          <a:prstGeom prst="rect">
            <a:avLst/>
          </a:prstGeom>
        </p:spPr>
      </p:pic>
      <p:pic>
        <p:nvPicPr>
          <p:cNvPr id="10" name="Рисунок 9"/>
          <p:cNvPicPr>
            <a:picLocks noChangeAspect="1"/>
          </p:cNvPicPr>
          <p:nvPr userDrawn="1"/>
        </p:nvPicPr>
        <p:blipFill rotWithShape="1">
          <a:blip r:embed="rId5" cstate="print">
            <a:extLst>
              <a:ext uri="{28A0092B-C50C-407E-A947-70E740481C1C}">
                <a14:useLocalDpi xmlns:a14="http://schemas.microsoft.com/office/drawing/2010/main" val="0"/>
              </a:ext>
            </a:extLst>
          </a:blip>
          <a:srcRect l="5148" t="45097" r="86065" b="31852"/>
          <a:stretch/>
        </p:blipFill>
        <p:spPr>
          <a:xfrm>
            <a:off x="11703437" y="3382263"/>
            <a:ext cx="491219" cy="1288239"/>
          </a:xfrm>
          <a:prstGeom prst="rect">
            <a:avLst/>
          </a:prstGeom>
        </p:spPr>
      </p:pic>
      <p:sp>
        <p:nvSpPr>
          <p:cNvPr id="15" name="Заголовок 14"/>
          <p:cNvSpPr>
            <a:spLocks noGrp="1"/>
          </p:cNvSpPr>
          <p:nvPr>
            <p:ph type="title"/>
          </p:nvPr>
        </p:nvSpPr>
        <p:spPr>
          <a:xfrm>
            <a:off x="559572" y="359101"/>
            <a:ext cx="11081566" cy="523220"/>
          </a:xfrm>
          <a:prstGeom prst="rect">
            <a:avLst/>
          </a:prstGeom>
        </p:spPr>
        <p:txBody>
          <a:bodyPr wrap="square" anchor="ctr">
            <a:spAutoFit/>
          </a:bodyPr>
          <a:lstStyle>
            <a:lvl1pPr>
              <a:lnSpc>
                <a:spcPct val="100000"/>
              </a:lnSpc>
              <a:defRPr sz="2800" b="1">
                <a:solidFill>
                  <a:schemeClr val="bg1"/>
                </a:solidFill>
                <a:latin typeface="Montserrat" panose="00000500000000000000" pitchFamily="2" charset="-52"/>
              </a:defRPr>
            </a:lvl1pPr>
          </a:lstStyle>
          <a:p>
            <a:r>
              <a:rPr lang="ru-RU" dirty="0"/>
              <a:t>Образец заголовка</a:t>
            </a:r>
          </a:p>
        </p:txBody>
      </p:sp>
      <p:sp>
        <p:nvSpPr>
          <p:cNvPr id="20" name="Текст 19"/>
          <p:cNvSpPr>
            <a:spLocks noGrp="1"/>
          </p:cNvSpPr>
          <p:nvPr>
            <p:ph type="body" sz="quarter" idx="10" hasCustomPrompt="1"/>
          </p:nvPr>
        </p:nvSpPr>
        <p:spPr>
          <a:xfrm>
            <a:off x="559572" y="1729294"/>
            <a:ext cx="1348446" cy="338554"/>
          </a:xfrm>
          <a:prstGeom prst="rect">
            <a:avLst/>
          </a:prstGeom>
        </p:spPr>
        <p:txBody>
          <a:bodyPr wrap="square" anchor="t" anchorCtr="0">
            <a:spAutoFit/>
          </a:bodyPr>
          <a:lstStyle>
            <a:lvl1pPr marL="0" indent="0">
              <a:lnSpc>
                <a:spcPct val="100000"/>
              </a:lnSpc>
              <a:spcBef>
                <a:spcPts val="0"/>
              </a:spcBef>
              <a:spcAft>
                <a:spcPts val="600"/>
              </a:spcAft>
              <a:buNone/>
              <a:defRPr sz="1600" b="1">
                <a:solidFill>
                  <a:schemeClr val="accent2"/>
                </a:solidFill>
                <a:latin typeface="Montserrat" panose="00000500000000000000" pitchFamily="2" charset="-52"/>
              </a:defRPr>
            </a:lvl1pPr>
            <a:lvl2pPr>
              <a:lnSpc>
                <a:spcPct val="100000"/>
              </a:lnSpc>
              <a:spcBef>
                <a:spcPts val="0"/>
              </a:spcBef>
              <a:spcAft>
                <a:spcPts val="600"/>
              </a:spcAft>
              <a:defRPr sz="1400" b="0">
                <a:solidFill>
                  <a:srgbClr val="222A3F"/>
                </a:solidFill>
                <a:latin typeface="Montserrat" panose="00000500000000000000" pitchFamily="2" charset="-52"/>
              </a:defRPr>
            </a:lvl2pPr>
          </a:lstStyle>
          <a:p>
            <a:pPr lvl="0"/>
            <a:r>
              <a:rPr lang="ru-RU" dirty="0"/>
              <a:t>Заголовок</a:t>
            </a:r>
          </a:p>
        </p:txBody>
      </p:sp>
      <p:sp>
        <p:nvSpPr>
          <p:cNvPr id="27" name="Текст 26"/>
          <p:cNvSpPr>
            <a:spLocks noGrp="1"/>
          </p:cNvSpPr>
          <p:nvPr>
            <p:ph type="body" sz="quarter" idx="11"/>
          </p:nvPr>
        </p:nvSpPr>
        <p:spPr>
          <a:xfrm>
            <a:off x="559572" y="2409034"/>
            <a:ext cx="1649811" cy="307777"/>
          </a:xfrm>
          <a:prstGeom prst="rect">
            <a:avLst/>
          </a:prstGeom>
        </p:spPr>
        <p:txBody>
          <a:bodyPr wrap="square">
            <a:spAutoFit/>
          </a:bodyPr>
          <a:lstStyle>
            <a:lvl1pPr marL="0" indent="0">
              <a:lnSpc>
                <a:spcPct val="100000"/>
              </a:lnSpc>
              <a:spcBef>
                <a:spcPts val="0"/>
              </a:spcBef>
              <a:spcAft>
                <a:spcPts val="600"/>
              </a:spcAft>
              <a:buNone/>
              <a:defRPr sz="1400">
                <a:solidFill>
                  <a:srgbClr val="222A3F"/>
                </a:solidFill>
                <a:latin typeface="Montserrat" panose="00000500000000000000" pitchFamily="2" charset="-52"/>
              </a:defRPr>
            </a:lvl1pPr>
          </a:lstStyle>
          <a:p>
            <a:pPr lvl="0"/>
            <a:r>
              <a:rPr lang="ru-RU" dirty="0"/>
              <a:t>Образец текста</a:t>
            </a:r>
          </a:p>
        </p:txBody>
      </p:sp>
    </p:spTree>
    <p:extLst>
      <p:ext uri="{BB962C8B-B14F-4D97-AF65-F5344CB8AC3E}">
        <p14:creationId xmlns:p14="http://schemas.microsoft.com/office/powerpoint/2010/main" val="3732396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Шапка с логотипом без коня (белая)">
    <p:spTree>
      <p:nvGrpSpPr>
        <p:cNvPr id="1" name=""/>
        <p:cNvGrpSpPr/>
        <p:nvPr/>
      </p:nvGrpSpPr>
      <p:grpSpPr>
        <a:xfrm>
          <a:off x="0" y="0"/>
          <a:ext cx="0" cy="0"/>
          <a:chOff x="0" y="0"/>
          <a:chExt cx="0" cy="0"/>
        </a:xfrm>
      </p:grpSpPr>
      <p:pic>
        <p:nvPicPr>
          <p:cNvPr id="5" name="Рисунок 4"/>
          <p:cNvPicPr>
            <a:picLocks noChangeAspect="1"/>
          </p:cNvPicPr>
          <p:nvPr userDrawn="1"/>
        </p:nvPicPr>
        <p:blipFill rotWithShape="1">
          <a:blip r:embed="rId2" cstate="print">
            <a:extLst>
              <a:ext uri="{28A0092B-C50C-407E-A947-70E740481C1C}">
                <a14:useLocalDpi xmlns:a14="http://schemas.microsoft.com/office/drawing/2010/main" val="0"/>
              </a:ext>
            </a:extLst>
          </a:blip>
          <a:srcRect l="86780" t="32381" r="-4361" b="40680"/>
          <a:stretch/>
        </p:blipFill>
        <p:spPr>
          <a:xfrm>
            <a:off x="0" y="1269807"/>
            <a:ext cx="982787" cy="1505489"/>
          </a:xfrm>
          <a:prstGeom prst="rect">
            <a:avLst/>
          </a:prstGeom>
        </p:spPr>
      </p:pic>
      <p:pic>
        <p:nvPicPr>
          <p:cNvPr id="9" name="Рисунок 8"/>
          <p:cNvPicPr>
            <a:picLocks noChangeAspect="1"/>
          </p:cNvPicPr>
          <p:nvPr userDrawn="1"/>
        </p:nvPicPr>
        <p:blipFill rotWithShape="1">
          <a:blip r:embed="rId2" cstate="print">
            <a:extLst>
              <a:ext uri="{28A0092B-C50C-407E-A947-70E740481C1C}">
                <a14:useLocalDpi xmlns:a14="http://schemas.microsoft.com/office/drawing/2010/main" val="0"/>
              </a:ext>
            </a:extLst>
          </a:blip>
          <a:srcRect l="61576" t="1513" r="20843" b="88431"/>
          <a:stretch/>
        </p:blipFill>
        <p:spPr>
          <a:xfrm>
            <a:off x="0" y="6296025"/>
            <a:ext cx="982787" cy="561975"/>
          </a:xfrm>
          <a:prstGeom prst="rect">
            <a:avLst/>
          </a:prstGeom>
        </p:spPr>
      </p:pic>
      <p:pic>
        <p:nvPicPr>
          <p:cNvPr id="10" name="Рисунок 9"/>
          <p:cNvPicPr>
            <a:picLocks noChangeAspect="1"/>
          </p:cNvPicPr>
          <p:nvPr userDrawn="1"/>
        </p:nvPicPr>
        <p:blipFill rotWithShape="1">
          <a:blip r:embed="rId3" cstate="print">
            <a:extLst>
              <a:ext uri="{28A0092B-C50C-407E-A947-70E740481C1C}">
                <a14:useLocalDpi xmlns:a14="http://schemas.microsoft.com/office/drawing/2010/main" val="0"/>
              </a:ext>
            </a:extLst>
          </a:blip>
          <a:srcRect l="5148" t="45097" r="86065" b="31852"/>
          <a:stretch/>
        </p:blipFill>
        <p:spPr>
          <a:xfrm>
            <a:off x="11703437" y="3382263"/>
            <a:ext cx="491219" cy="1288239"/>
          </a:xfrm>
          <a:prstGeom prst="rect">
            <a:avLst/>
          </a:prstGeom>
        </p:spPr>
      </p:pic>
      <p:sp>
        <p:nvSpPr>
          <p:cNvPr id="15" name="Заголовок 14"/>
          <p:cNvSpPr>
            <a:spLocks noGrp="1"/>
          </p:cNvSpPr>
          <p:nvPr>
            <p:ph type="title"/>
          </p:nvPr>
        </p:nvSpPr>
        <p:spPr>
          <a:xfrm>
            <a:off x="559572" y="359101"/>
            <a:ext cx="9199890" cy="523220"/>
          </a:xfrm>
          <a:prstGeom prst="rect">
            <a:avLst/>
          </a:prstGeom>
        </p:spPr>
        <p:txBody>
          <a:bodyPr wrap="square" anchor="ctr">
            <a:spAutoFit/>
          </a:bodyPr>
          <a:lstStyle>
            <a:lvl1pPr>
              <a:lnSpc>
                <a:spcPct val="100000"/>
              </a:lnSpc>
              <a:defRPr sz="2800" b="1">
                <a:solidFill>
                  <a:srgbClr val="0055BB"/>
                </a:solidFill>
                <a:latin typeface="Montserrat" panose="00000500000000000000" pitchFamily="2" charset="-52"/>
              </a:defRPr>
            </a:lvl1pPr>
          </a:lstStyle>
          <a:p>
            <a:r>
              <a:rPr lang="ru-RU" dirty="0"/>
              <a:t>Образец заголовка</a:t>
            </a:r>
          </a:p>
        </p:txBody>
      </p:sp>
      <p:sp>
        <p:nvSpPr>
          <p:cNvPr id="14" name="Текст 19"/>
          <p:cNvSpPr>
            <a:spLocks noGrp="1"/>
          </p:cNvSpPr>
          <p:nvPr>
            <p:ph type="body" sz="quarter" idx="10" hasCustomPrompt="1"/>
          </p:nvPr>
        </p:nvSpPr>
        <p:spPr>
          <a:xfrm>
            <a:off x="559572" y="1729294"/>
            <a:ext cx="1348446" cy="338554"/>
          </a:xfrm>
          <a:prstGeom prst="rect">
            <a:avLst/>
          </a:prstGeom>
        </p:spPr>
        <p:txBody>
          <a:bodyPr wrap="square" anchor="t" anchorCtr="0">
            <a:spAutoFit/>
          </a:bodyPr>
          <a:lstStyle>
            <a:lvl1pPr marL="0" indent="0">
              <a:lnSpc>
                <a:spcPct val="100000"/>
              </a:lnSpc>
              <a:spcBef>
                <a:spcPts val="0"/>
              </a:spcBef>
              <a:spcAft>
                <a:spcPts val="600"/>
              </a:spcAft>
              <a:buNone/>
              <a:defRPr sz="1600" b="1">
                <a:solidFill>
                  <a:srgbClr val="00BBEE"/>
                </a:solidFill>
                <a:latin typeface="Montserrat" panose="00000500000000000000" pitchFamily="2" charset="-52"/>
              </a:defRPr>
            </a:lvl1pPr>
            <a:lvl2pPr>
              <a:lnSpc>
                <a:spcPct val="100000"/>
              </a:lnSpc>
              <a:spcBef>
                <a:spcPts val="0"/>
              </a:spcBef>
              <a:spcAft>
                <a:spcPts val="600"/>
              </a:spcAft>
              <a:defRPr sz="1400" b="0">
                <a:solidFill>
                  <a:srgbClr val="222A3F"/>
                </a:solidFill>
                <a:latin typeface="Montserrat" panose="00000500000000000000" pitchFamily="2" charset="-52"/>
              </a:defRPr>
            </a:lvl2pPr>
          </a:lstStyle>
          <a:p>
            <a:pPr lvl="0"/>
            <a:r>
              <a:rPr lang="ru-RU" dirty="0"/>
              <a:t>Заголовок</a:t>
            </a:r>
          </a:p>
        </p:txBody>
      </p:sp>
      <p:sp>
        <p:nvSpPr>
          <p:cNvPr id="16" name="Текст 26"/>
          <p:cNvSpPr>
            <a:spLocks noGrp="1"/>
          </p:cNvSpPr>
          <p:nvPr>
            <p:ph type="body" sz="quarter" idx="11"/>
          </p:nvPr>
        </p:nvSpPr>
        <p:spPr>
          <a:xfrm>
            <a:off x="559572" y="2409034"/>
            <a:ext cx="1649811" cy="307777"/>
          </a:xfrm>
          <a:prstGeom prst="rect">
            <a:avLst/>
          </a:prstGeom>
        </p:spPr>
        <p:txBody>
          <a:bodyPr wrap="square">
            <a:spAutoFit/>
          </a:bodyPr>
          <a:lstStyle>
            <a:lvl1pPr marL="0" indent="0">
              <a:lnSpc>
                <a:spcPct val="100000"/>
              </a:lnSpc>
              <a:spcBef>
                <a:spcPts val="0"/>
              </a:spcBef>
              <a:spcAft>
                <a:spcPts val="600"/>
              </a:spcAft>
              <a:buNone/>
              <a:defRPr sz="1400">
                <a:solidFill>
                  <a:srgbClr val="222A3F"/>
                </a:solidFill>
                <a:latin typeface="Montserrat" panose="00000500000000000000" pitchFamily="2" charset="-52"/>
              </a:defRPr>
            </a:lvl1pPr>
          </a:lstStyle>
          <a:p>
            <a:pPr lvl="0"/>
            <a:r>
              <a:rPr lang="ru-RU" dirty="0"/>
              <a:t>Образец текста</a:t>
            </a:r>
          </a:p>
        </p:txBody>
      </p:sp>
      <p:sp>
        <p:nvSpPr>
          <p:cNvPr id="12" name="Прямоугольник 11">
            <a:extLst>
              <a:ext uri="{FF2B5EF4-FFF2-40B4-BE49-F238E27FC236}">
                <a16:creationId xmlns:a16="http://schemas.microsoft.com/office/drawing/2014/main" id="{C5D4A470-D186-460E-BFFA-A336BBB6414C}"/>
              </a:ext>
            </a:extLst>
          </p:cNvPr>
          <p:cNvSpPr/>
          <p:nvPr userDrawn="1"/>
        </p:nvSpPr>
        <p:spPr>
          <a:xfrm>
            <a:off x="11641138" y="6453188"/>
            <a:ext cx="415498" cy="307777"/>
          </a:xfrm>
          <a:prstGeom prst="rect">
            <a:avLst/>
          </a:prstGeom>
        </p:spPr>
        <p:txBody>
          <a:bodyPr wrap="none">
            <a:spAutoFit/>
          </a:bodyPr>
          <a:lstStyle/>
          <a:p>
            <a:pPr algn="l"/>
            <a:fld id="{14D38384-7A71-42FD-A8FA-E9EF1AAD0FA2}" type="slidenum">
              <a:rPr lang="ru-RU" sz="1400" smtClean="0">
                <a:solidFill>
                  <a:srgbClr val="8F9092"/>
                </a:solidFill>
                <a:latin typeface="Montserrat" panose="00000500000000000000" pitchFamily="2" charset="-52"/>
              </a:rPr>
              <a:pPr algn="l"/>
              <a:t>‹#›</a:t>
            </a:fld>
            <a:endParaRPr lang="ru-RU" sz="1400" dirty="0">
              <a:solidFill>
                <a:srgbClr val="8F9092"/>
              </a:solidFill>
              <a:latin typeface="Montserrat" panose="00000500000000000000" pitchFamily="2" charset="-52"/>
            </a:endParaRPr>
          </a:p>
        </p:txBody>
      </p:sp>
    </p:spTree>
    <p:extLst>
      <p:ext uri="{BB962C8B-B14F-4D97-AF65-F5344CB8AC3E}">
        <p14:creationId xmlns:p14="http://schemas.microsoft.com/office/powerpoint/2010/main" val="443768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Шапка с логотипом без коня (синяя)">
    <p:spTree>
      <p:nvGrpSpPr>
        <p:cNvPr id="1" name=""/>
        <p:cNvGrpSpPr/>
        <p:nvPr/>
      </p:nvGrpSpPr>
      <p:grpSpPr>
        <a:xfrm>
          <a:off x="0" y="0"/>
          <a:ext cx="0" cy="0"/>
          <a:chOff x="0" y="0"/>
          <a:chExt cx="0" cy="0"/>
        </a:xfrm>
      </p:grpSpPr>
      <p:sp>
        <p:nvSpPr>
          <p:cNvPr id="12" name="Прямоугольник 11"/>
          <p:cNvSpPr/>
          <p:nvPr userDrawn="1"/>
        </p:nvSpPr>
        <p:spPr bwMode="hidden">
          <a:xfrm>
            <a:off x="-1" y="-1"/>
            <a:ext cx="12192001" cy="1224000"/>
          </a:xfrm>
          <a:prstGeom prst="rect">
            <a:avLst/>
          </a:prstGeom>
          <a:solidFill>
            <a:srgbClr val="0055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pic>
        <p:nvPicPr>
          <p:cNvPr id="17" name="Рисунок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92762" y="170399"/>
            <a:ext cx="1656000" cy="883200"/>
          </a:xfrm>
          <a:prstGeom prst="rect">
            <a:avLst/>
          </a:prstGeom>
        </p:spPr>
      </p:pic>
      <p:pic>
        <p:nvPicPr>
          <p:cNvPr id="5" name="Рисунок 4"/>
          <p:cNvPicPr>
            <a:picLocks noChangeAspect="1"/>
          </p:cNvPicPr>
          <p:nvPr userDrawn="1"/>
        </p:nvPicPr>
        <p:blipFill rotWithShape="1">
          <a:blip r:embed="rId3" cstate="print">
            <a:extLst>
              <a:ext uri="{28A0092B-C50C-407E-A947-70E740481C1C}">
                <a14:useLocalDpi xmlns:a14="http://schemas.microsoft.com/office/drawing/2010/main" val="0"/>
              </a:ext>
            </a:extLst>
          </a:blip>
          <a:srcRect l="86780" t="32381" r="-4361" b="40680"/>
          <a:stretch/>
        </p:blipFill>
        <p:spPr>
          <a:xfrm>
            <a:off x="0" y="1269807"/>
            <a:ext cx="982787" cy="1505489"/>
          </a:xfrm>
          <a:prstGeom prst="rect">
            <a:avLst/>
          </a:prstGeom>
        </p:spPr>
      </p:pic>
      <p:pic>
        <p:nvPicPr>
          <p:cNvPr id="9" name="Рисунок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1576" t="1513" r="20843" b="88431"/>
          <a:stretch/>
        </p:blipFill>
        <p:spPr>
          <a:xfrm>
            <a:off x="0" y="6296025"/>
            <a:ext cx="982787" cy="561975"/>
          </a:xfrm>
          <a:prstGeom prst="rect">
            <a:avLst/>
          </a:prstGeom>
        </p:spPr>
      </p:pic>
      <p:pic>
        <p:nvPicPr>
          <p:cNvPr id="10" name="Рисунок 9"/>
          <p:cNvPicPr>
            <a:picLocks noChangeAspect="1"/>
          </p:cNvPicPr>
          <p:nvPr userDrawn="1"/>
        </p:nvPicPr>
        <p:blipFill rotWithShape="1">
          <a:blip r:embed="rId4" cstate="print">
            <a:extLst>
              <a:ext uri="{28A0092B-C50C-407E-A947-70E740481C1C}">
                <a14:useLocalDpi xmlns:a14="http://schemas.microsoft.com/office/drawing/2010/main" val="0"/>
              </a:ext>
            </a:extLst>
          </a:blip>
          <a:srcRect l="5148" t="45097" r="86065" b="31852"/>
          <a:stretch/>
        </p:blipFill>
        <p:spPr>
          <a:xfrm>
            <a:off x="11703437" y="3382263"/>
            <a:ext cx="491219" cy="1288239"/>
          </a:xfrm>
          <a:prstGeom prst="rect">
            <a:avLst/>
          </a:prstGeom>
        </p:spPr>
      </p:pic>
      <p:sp>
        <p:nvSpPr>
          <p:cNvPr id="15" name="Заголовок 14"/>
          <p:cNvSpPr>
            <a:spLocks noGrp="1"/>
          </p:cNvSpPr>
          <p:nvPr>
            <p:ph type="title"/>
          </p:nvPr>
        </p:nvSpPr>
        <p:spPr>
          <a:xfrm>
            <a:off x="559572" y="359101"/>
            <a:ext cx="9173513" cy="523220"/>
          </a:xfrm>
          <a:prstGeom prst="rect">
            <a:avLst/>
          </a:prstGeom>
        </p:spPr>
        <p:txBody>
          <a:bodyPr wrap="square" anchor="ctr">
            <a:spAutoFit/>
          </a:bodyPr>
          <a:lstStyle>
            <a:lvl1pPr>
              <a:lnSpc>
                <a:spcPct val="100000"/>
              </a:lnSpc>
              <a:defRPr sz="2800" b="1">
                <a:solidFill>
                  <a:schemeClr val="bg1"/>
                </a:solidFill>
                <a:latin typeface="Montserrat" panose="00000500000000000000" pitchFamily="2" charset="-52"/>
              </a:defRPr>
            </a:lvl1pPr>
          </a:lstStyle>
          <a:p>
            <a:r>
              <a:rPr lang="ru-RU" dirty="0"/>
              <a:t>Образец заголовка</a:t>
            </a:r>
          </a:p>
        </p:txBody>
      </p:sp>
      <p:sp>
        <p:nvSpPr>
          <p:cNvPr id="14" name="Текст 19"/>
          <p:cNvSpPr>
            <a:spLocks noGrp="1"/>
          </p:cNvSpPr>
          <p:nvPr>
            <p:ph type="body" sz="quarter" idx="10" hasCustomPrompt="1"/>
          </p:nvPr>
        </p:nvSpPr>
        <p:spPr>
          <a:xfrm>
            <a:off x="559572" y="1729294"/>
            <a:ext cx="1348446" cy="338554"/>
          </a:xfrm>
          <a:prstGeom prst="rect">
            <a:avLst/>
          </a:prstGeom>
        </p:spPr>
        <p:txBody>
          <a:bodyPr wrap="square" anchor="t" anchorCtr="0">
            <a:spAutoFit/>
          </a:bodyPr>
          <a:lstStyle>
            <a:lvl1pPr marL="0" indent="0">
              <a:lnSpc>
                <a:spcPct val="100000"/>
              </a:lnSpc>
              <a:spcBef>
                <a:spcPts val="0"/>
              </a:spcBef>
              <a:spcAft>
                <a:spcPts val="600"/>
              </a:spcAft>
              <a:buNone/>
              <a:defRPr sz="1600" b="1">
                <a:solidFill>
                  <a:srgbClr val="00BBEE"/>
                </a:solidFill>
                <a:latin typeface="Montserrat" panose="00000500000000000000" pitchFamily="2" charset="-52"/>
              </a:defRPr>
            </a:lvl1pPr>
            <a:lvl2pPr>
              <a:lnSpc>
                <a:spcPct val="100000"/>
              </a:lnSpc>
              <a:spcBef>
                <a:spcPts val="0"/>
              </a:spcBef>
              <a:spcAft>
                <a:spcPts val="600"/>
              </a:spcAft>
              <a:defRPr sz="1400" b="0">
                <a:solidFill>
                  <a:srgbClr val="222A3F"/>
                </a:solidFill>
                <a:latin typeface="Montserrat" panose="00000500000000000000" pitchFamily="2" charset="-52"/>
              </a:defRPr>
            </a:lvl2pPr>
          </a:lstStyle>
          <a:p>
            <a:pPr lvl="0"/>
            <a:r>
              <a:rPr lang="ru-RU" dirty="0"/>
              <a:t>Заголовок</a:t>
            </a:r>
          </a:p>
        </p:txBody>
      </p:sp>
      <p:sp>
        <p:nvSpPr>
          <p:cNvPr id="16" name="Текст 26"/>
          <p:cNvSpPr>
            <a:spLocks noGrp="1"/>
          </p:cNvSpPr>
          <p:nvPr>
            <p:ph type="body" sz="quarter" idx="11"/>
          </p:nvPr>
        </p:nvSpPr>
        <p:spPr>
          <a:xfrm>
            <a:off x="559572" y="2409034"/>
            <a:ext cx="1649811" cy="307777"/>
          </a:xfrm>
          <a:prstGeom prst="rect">
            <a:avLst/>
          </a:prstGeom>
        </p:spPr>
        <p:txBody>
          <a:bodyPr wrap="square">
            <a:spAutoFit/>
          </a:bodyPr>
          <a:lstStyle>
            <a:lvl1pPr marL="0" indent="0">
              <a:lnSpc>
                <a:spcPct val="100000"/>
              </a:lnSpc>
              <a:spcBef>
                <a:spcPts val="0"/>
              </a:spcBef>
              <a:spcAft>
                <a:spcPts val="600"/>
              </a:spcAft>
              <a:buNone/>
              <a:defRPr sz="1400">
                <a:solidFill>
                  <a:srgbClr val="222A3F"/>
                </a:solidFill>
                <a:latin typeface="Montserrat" panose="00000500000000000000" pitchFamily="2" charset="-52"/>
              </a:defRPr>
            </a:lvl1pPr>
          </a:lstStyle>
          <a:p>
            <a:pPr lvl="0"/>
            <a:r>
              <a:rPr lang="ru-RU" dirty="0"/>
              <a:t>Образец текста</a:t>
            </a:r>
          </a:p>
        </p:txBody>
      </p:sp>
      <p:sp>
        <p:nvSpPr>
          <p:cNvPr id="11" name="Прямоугольник 10">
            <a:extLst>
              <a:ext uri="{FF2B5EF4-FFF2-40B4-BE49-F238E27FC236}">
                <a16:creationId xmlns:a16="http://schemas.microsoft.com/office/drawing/2014/main" id="{843DE57E-711D-404D-B188-192C4B659303}"/>
              </a:ext>
            </a:extLst>
          </p:cNvPr>
          <p:cNvSpPr/>
          <p:nvPr userDrawn="1"/>
        </p:nvSpPr>
        <p:spPr>
          <a:xfrm>
            <a:off x="11641138" y="6453188"/>
            <a:ext cx="415498" cy="307777"/>
          </a:xfrm>
          <a:prstGeom prst="rect">
            <a:avLst/>
          </a:prstGeom>
        </p:spPr>
        <p:txBody>
          <a:bodyPr wrap="none">
            <a:spAutoFit/>
          </a:bodyPr>
          <a:lstStyle/>
          <a:p>
            <a:pPr algn="l"/>
            <a:fld id="{14D38384-7A71-42FD-A8FA-E9EF1AAD0FA2}" type="slidenum">
              <a:rPr lang="ru-RU" sz="1400" smtClean="0">
                <a:solidFill>
                  <a:srgbClr val="8F9092"/>
                </a:solidFill>
                <a:latin typeface="Montserrat" panose="00000500000000000000" pitchFamily="2" charset="-52"/>
              </a:rPr>
              <a:pPr algn="l"/>
              <a:t>‹#›</a:t>
            </a:fld>
            <a:endParaRPr lang="ru-RU" sz="1400" dirty="0">
              <a:solidFill>
                <a:srgbClr val="8F9092"/>
              </a:solidFill>
              <a:latin typeface="Montserrat" panose="00000500000000000000" pitchFamily="2" charset="-52"/>
            </a:endParaRPr>
          </a:p>
        </p:txBody>
      </p:sp>
    </p:spTree>
    <p:extLst>
      <p:ext uri="{BB962C8B-B14F-4D97-AF65-F5344CB8AC3E}">
        <p14:creationId xmlns:p14="http://schemas.microsoft.com/office/powerpoint/2010/main" val="3446839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Шапка с логотипом коня (белая)">
    <p:spTree>
      <p:nvGrpSpPr>
        <p:cNvPr id="1" name=""/>
        <p:cNvGrpSpPr/>
        <p:nvPr/>
      </p:nvGrpSpPr>
      <p:grpSpPr>
        <a:xfrm>
          <a:off x="0" y="0"/>
          <a:ext cx="0" cy="0"/>
          <a:chOff x="0" y="0"/>
          <a:chExt cx="0" cy="0"/>
        </a:xfrm>
      </p:grpSpPr>
      <p:pic>
        <p:nvPicPr>
          <p:cNvPr id="5" name="Рисунок 4"/>
          <p:cNvPicPr>
            <a:picLocks noChangeAspect="1"/>
          </p:cNvPicPr>
          <p:nvPr userDrawn="1"/>
        </p:nvPicPr>
        <p:blipFill rotWithShape="1">
          <a:blip r:embed="rId2" cstate="print">
            <a:extLst>
              <a:ext uri="{28A0092B-C50C-407E-A947-70E740481C1C}">
                <a14:useLocalDpi xmlns:a14="http://schemas.microsoft.com/office/drawing/2010/main" val="0"/>
              </a:ext>
            </a:extLst>
          </a:blip>
          <a:srcRect l="86780" t="32381" r="-4361" b="40680"/>
          <a:stretch/>
        </p:blipFill>
        <p:spPr>
          <a:xfrm>
            <a:off x="0" y="1269807"/>
            <a:ext cx="982787" cy="1505489"/>
          </a:xfrm>
          <a:prstGeom prst="rect">
            <a:avLst/>
          </a:prstGeom>
        </p:spPr>
      </p:pic>
      <p:pic>
        <p:nvPicPr>
          <p:cNvPr id="9" name="Рисунок 8"/>
          <p:cNvPicPr>
            <a:picLocks noChangeAspect="1"/>
          </p:cNvPicPr>
          <p:nvPr userDrawn="1"/>
        </p:nvPicPr>
        <p:blipFill rotWithShape="1">
          <a:blip r:embed="rId2" cstate="print">
            <a:extLst>
              <a:ext uri="{28A0092B-C50C-407E-A947-70E740481C1C}">
                <a14:useLocalDpi xmlns:a14="http://schemas.microsoft.com/office/drawing/2010/main" val="0"/>
              </a:ext>
            </a:extLst>
          </a:blip>
          <a:srcRect l="61576" t="1513" r="20843" b="88431"/>
          <a:stretch/>
        </p:blipFill>
        <p:spPr>
          <a:xfrm>
            <a:off x="0" y="6296025"/>
            <a:ext cx="982787" cy="561975"/>
          </a:xfrm>
          <a:prstGeom prst="rect">
            <a:avLst/>
          </a:prstGeom>
        </p:spPr>
      </p:pic>
      <p:pic>
        <p:nvPicPr>
          <p:cNvPr id="10" name="Рисунок 9"/>
          <p:cNvPicPr>
            <a:picLocks noChangeAspect="1"/>
          </p:cNvPicPr>
          <p:nvPr userDrawn="1"/>
        </p:nvPicPr>
        <p:blipFill rotWithShape="1">
          <a:blip r:embed="rId3" cstate="print">
            <a:extLst>
              <a:ext uri="{28A0092B-C50C-407E-A947-70E740481C1C}">
                <a14:useLocalDpi xmlns:a14="http://schemas.microsoft.com/office/drawing/2010/main" val="0"/>
              </a:ext>
            </a:extLst>
          </a:blip>
          <a:srcRect l="5148" t="45097" r="86065" b="31852"/>
          <a:stretch/>
        </p:blipFill>
        <p:spPr>
          <a:xfrm>
            <a:off x="11703437" y="3382263"/>
            <a:ext cx="491219" cy="1288239"/>
          </a:xfrm>
          <a:prstGeom prst="rect">
            <a:avLst/>
          </a:prstGeom>
        </p:spPr>
      </p:pic>
      <p:sp>
        <p:nvSpPr>
          <p:cNvPr id="15" name="Заголовок 14"/>
          <p:cNvSpPr>
            <a:spLocks noGrp="1"/>
          </p:cNvSpPr>
          <p:nvPr>
            <p:ph type="title"/>
          </p:nvPr>
        </p:nvSpPr>
        <p:spPr>
          <a:xfrm>
            <a:off x="559572" y="359101"/>
            <a:ext cx="8900951" cy="523220"/>
          </a:xfrm>
          <a:prstGeom prst="rect">
            <a:avLst/>
          </a:prstGeom>
        </p:spPr>
        <p:txBody>
          <a:bodyPr wrap="square" anchor="ctr">
            <a:spAutoFit/>
          </a:bodyPr>
          <a:lstStyle>
            <a:lvl1pPr>
              <a:lnSpc>
                <a:spcPct val="100000"/>
              </a:lnSpc>
              <a:defRPr lang="ru-RU" sz="2800" b="1" kern="1200" dirty="0">
                <a:solidFill>
                  <a:srgbClr val="E46C2A"/>
                </a:solidFill>
                <a:latin typeface="Montserrat" panose="00000500000000000000" pitchFamily="2" charset="-52"/>
                <a:ea typeface="+mj-ea"/>
                <a:cs typeface="+mj-cs"/>
              </a:defRPr>
            </a:lvl1pPr>
          </a:lstStyle>
          <a:p>
            <a:r>
              <a:rPr lang="ru-RU" dirty="0"/>
              <a:t>Образец заголовка</a:t>
            </a:r>
          </a:p>
        </p:txBody>
      </p:sp>
      <p:sp>
        <p:nvSpPr>
          <p:cNvPr id="14" name="Текст 19"/>
          <p:cNvSpPr>
            <a:spLocks noGrp="1"/>
          </p:cNvSpPr>
          <p:nvPr>
            <p:ph type="body" sz="quarter" idx="10" hasCustomPrompt="1"/>
          </p:nvPr>
        </p:nvSpPr>
        <p:spPr>
          <a:xfrm>
            <a:off x="559572" y="1729294"/>
            <a:ext cx="1348446" cy="338554"/>
          </a:xfrm>
          <a:prstGeom prst="rect">
            <a:avLst/>
          </a:prstGeom>
        </p:spPr>
        <p:txBody>
          <a:bodyPr wrap="square" anchor="t" anchorCtr="0">
            <a:spAutoFit/>
          </a:bodyPr>
          <a:lstStyle>
            <a:lvl1pPr marL="0" indent="0">
              <a:lnSpc>
                <a:spcPct val="100000"/>
              </a:lnSpc>
              <a:spcBef>
                <a:spcPts val="0"/>
              </a:spcBef>
              <a:spcAft>
                <a:spcPts val="600"/>
              </a:spcAft>
              <a:buNone/>
              <a:defRPr sz="1600" b="1">
                <a:solidFill>
                  <a:srgbClr val="00BBEE"/>
                </a:solidFill>
                <a:latin typeface="Montserrat" panose="00000500000000000000" pitchFamily="2" charset="-52"/>
              </a:defRPr>
            </a:lvl1pPr>
            <a:lvl2pPr>
              <a:lnSpc>
                <a:spcPct val="100000"/>
              </a:lnSpc>
              <a:spcBef>
                <a:spcPts val="0"/>
              </a:spcBef>
              <a:spcAft>
                <a:spcPts val="600"/>
              </a:spcAft>
              <a:defRPr sz="1400" b="0">
                <a:solidFill>
                  <a:srgbClr val="222A3F"/>
                </a:solidFill>
                <a:latin typeface="Montserrat" panose="00000500000000000000" pitchFamily="2" charset="-52"/>
              </a:defRPr>
            </a:lvl2pPr>
          </a:lstStyle>
          <a:p>
            <a:pPr lvl="0"/>
            <a:r>
              <a:rPr lang="ru-RU" dirty="0"/>
              <a:t>Заголовок</a:t>
            </a:r>
          </a:p>
        </p:txBody>
      </p:sp>
      <p:sp>
        <p:nvSpPr>
          <p:cNvPr id="16" name="Текст 26"/>
          <p:cNvSpPr>
            <a:spLocks noGrp="1"/>
          </p:cNvSpPr>
          <p:nvPr>
            <p:ph type="body" sz="quarter" idx="11"/>
          </p:nvPr>
        </p:nvSpPr>
        <p:spPr>
          <a:xfrm>
            <a:off x="559572" y="2409034"/>
            <a:ext cx="1649811" cy="307777"/>
          </a:xfrm>
          <a:prstGeom prst="rect">
            <a:avLst/>
          </a:prstGeom>
        </p:spPr>
        <p:txBody>
          <a:bodyPr wrap="square">
            <a:spAutoFit/>
          </a:bodyPr>
          <a:lstStyle>
            <a:lvl1pPr marL="0" indent="0">
              <a:lnSpc>
                <a:spcPct val="100000"/>
              </a:lnSpc>
              <a:spcBef>
                <a:spcPts val="0"/>
              </a:spcBef>
              <a:spcAft>
                <a:spcPts val="600"/>
              </a:spcAft>
              <a:buNone/>
              <a:defRPr sz="1400">
                <a:solidFill>
                  <a:srgbClr val="222A3F"/>
                </a:solidFill>
                <a:latin typeface="Montserrat" panose="00000500000000000000" pitchFamily="2" charset="-52"/>
              </a:defRPr>
            </a:lvl1pPr>
          </a:lstStyle>
          <a:p>
            <a:pPr lvl="0"/>
            <a:r>
              <a:rPr lang="ru-RU" dirty="0"/>
              <a:t>Образец текста</a:t>
            </a:r>
          </a:p>
        </p:txBody>
      </p:sp>
      <p:sp>
        <p:nvSpPr>
          <p:cNvPr id="11" name="Прямоугольник 10">
            <a:extLst>
              <a:ext uri="{FF2B5EF4-FFF2-40B4-BE49-F238E27FC236}">
                <a16:creationId xmlns:a16="http://schemas.microsoft.com/office/drawing/2014/main" id="{F00D0962-6951-42C9-AAB7-A8419B4562CD}"/>
              </a:ext>
            </a:extLst>
          </p:cNvPr>
          <p:cNvSpPr/>
          <p:nvPr userDrawn="1"/>
        </p:nvSpPr>
        <p:spPr>
          <a:xfrm>
            <a:off x="11641138" y="6453188"/>
            <a:ext cx="415498" cy="307777"/>
          </a:xfrm>
          <a:prstGeom prst="rect">
            <a:avLst/>
          </a:prstGeom>
        </p:spPr>
        <p:txBody>
          <a:bodyPr wrap="none">
            <a:spAutoFit/>
          </a:bodyPr>
          <a:lstStyle/>
          <a:p>
            <a:pPr algn="l"/>
            <a:fld id="{14D38384-7A71-42FD-A8FA-E9EF1AAD0FA2}" type="slidenum">
              <a:rPr lang="ru-RU" sz="1400" smtClean="0">
                <a:solidFill>
                  <a:srgbClr val="8F9092"/>
                </a:solidFill>
                <a:latin typeface="Montserrat" panose="00000500000000000000" pitchFamily="2" charset="-52"/>
              </a:rPr>
              <a:pPr algn="l"/>
              <a:t>‹#›</a:t>
            </a:fld>
            <a:endParaRPr lang="ru-RU" sz="1400" dirty="0">
              <a:solidFill>
                <a:srgbClr val="8F9092"/>
              </a:solidFill>
              <a:latin typeface="Montserrat" panose="00000500000000000000" pitchFamily="2" charset="-52"/>
            </a:endParaRPr>
          </a:p>
        </p:txBody>
      </p:sp>
    </p:spTree>
    <p:extLst>
      <p:ext uri="{BB962C8B-B14F-4D97-AF65-F5344CB8AC3E}">
        <p14:creationId xmlns:p14="http://schemas.microsoft.com/office/powerpoint/2010/main" val="9468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Шапка с логотипом коня (серая)">
    <p:spTree>
      <p:nvGrpSpPr>
        <p:cNvPr id="1" name=""/>
        <p:cNvGrpSpPr/>
        <p:nvPr/>
      </p:nvGrpSpPr>
      <p:grpSpPr>
        <a:xfrm>
          <a:off x="0" y="0"/>
          <a:ext cx="0" cy="0"/>
          <a:chOff x="0" y="0"/>
          <a:chExt cx="0" cy="0"/>
        </a:xfrm>
      </p:grpSpPr>
      <p:sp>
        <p:nvSpPr>
          <p:cNvPr id="12" name="Прямоугольник 11"/>
          <p:cNvSpPr/>
          <p:nvPr userDrawn="1"/>
        </p:nvSpPr>
        <p:spPr bwMode="hidden">
          <a:xfrm>
            <a:off x="-1" y="-1"/>
            <a:ext cx="12192001" cy="1224000"/>
          </a:xfrm>
          <a:prstGeom prst="rect">
            <a:avLst/>
          </a:prstGeom>
          <a:solidFill>
            <a:srgbClr val="DD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pic>
        <p:nvPicPr>
          <p:cNvPr id="5" name="Рисунок 4"/>
          <p:cNvPicPr>
            <a:picLocks noChangeAspect="1"/>
          </p:cNvPicPr>
          <p:nvPr userDrawn="1"/>
        </p:nvPicPr>
        <p:blipFill rotWithShape="1">
          <a:blip r:embed="rId2" cstate="print">
            <a:extLst>
              <a:ext uri="{28A0092B-C50C-407E-A947-70E740481C1C}">
                <a14:useLocalDpi xmlns:a14="http://schemas.microsoft.com/office/drawing/2010/main" val="0"/>
              </a:ext>
            </a:extLst>
          </a:blip>
          <a:srcRect l="86780" t="32381" r="-4361" b="40680"/>
          <a:stretch/>
        </p:blipFill>
        <p:spPr>
          <a:xfrm>
            <a:off x="0" y="1269807"/>
            <a:ext cx="982787" cy="1505489"/>
          </a:xfrm>
          <a:prstGeom prst="rect">
            <a:avLst/>
          </a:prstGeom>
        </p:spPr>
      </p:pic>
      <p:pic>
        <p:nvPicPr>
          <p:cNvPr id="9" name="Рисунок 8"/>
          <p:cNvPicPr>
            <a:picLocks noChangeAspect="1"/>
          </p:cNvPicPr>
          <p:nvPr userDrawn="1"/>
        </p:nvPicPr>
        <p:blipFill rotWithShape="1">
          <a:blip r:embed="rId2" cstate="print">
            <a:extLst>
              <a:ext uri="{28A0092B-C50C-407E-A947-70E740481C1C}">
                <a14:useLocalDpi xmlns:a14="http://schemas.microsoft.com/office/drawing/2010/main" val="0"/>
              </a:ext>
            </a:extLst>
          </a:blip>
          <a:srcRect l="61576" t="1513" r="20843" b="88431"/>
          <a:stretch/>
        </p:blipFill>
        <p:spPr>
          <a:xfrm>
            <a:off x="0" y="6296025"/>
            <a:ext cx="982787" cy="561975"/>
          </a:xfrm>
          <a:prstGeom prst="rect">
            <a:avLst/>
          </a:prstGeom>
        </p:spPr>
      </p:pic>
      <p:pic>
        <p:nvPicPr>
          <p:cNvPr id="10" name="Рисунок 9"/>
          <p:cNvPicPr>
            <a:picLocks noChangeAspect="1"/>
          </p:cNvPicPr>
          <p:nvPr userDrawn="1"/>
        </p:nvPicPr>
        <p:blipFill rotWithShape="1">
          <a:blip r:embed="rId3" cstate="print">
            <a:extLst>
              <a:ext uri="{28A0092B-C50C-407E-A947-70E740481C1C}">
                <a14:useLocalDpi xmlns:a14="http://schemas.microsoft.com/office/drawing/2010/main" val="0"/>
              </a:ext>
            </a:extLst>
          </a:blip>
          <a:srcRect l="5148" t="45097" r="86065" b="31852"/>
          <a:stretch/>
        </p:blipFill>
        <p:spPr>
          <a:xfrm>
            <a:off x="11703437" y="3382263"/>
            <a:ext cx="491219" cy="1288239"/>
          </a:xfrm>
          <a:prstGeom prst="rect">
            <a:avLst/>
          </a:prstGeom>
        </p:spPr>
      </p:pic>
      <p:sp>
        <p:nvSpPr>
          <p:cNvPr id="15" name="Заголовок 14"/>
          <p:cNvSpPr>
            <a:spLocks noGrp="1"/>
          </p:cNvSpPr>
          <p:nvPr>
            <p:ph type="title"/>
          </p:nvPr>
        </p:nvSpPr>
        <p:spPr>
          <a:xfrm>
            <a:off x="559572" y="359101"/>
            <a:ext cx="9032836" cy="523220"/>
          </a:xfrm>
          <a:prstGeom prst="rect">
            <a:avLst/>
          </a:prstGeom>
        </p:spPr>
        <p:txBody>
          <a:bodyPr wrap="square" anchor="ctr">
            <a:spAutoFit/>
          </a:bodyPr>
          <a:lstStyle>
            <a:lvl1pPr>
              <a:lnSpc>
                <a:spcPct val="100000"/>
              </a:lnSpc>
              <a:defRPr lang="ru-RU" sz="2800" b="1" kern="1200" dirty="0">
                <a:solidFill>
                  <a:srgbClr val="0055BB"/>
                </a:solidFill>
                <a:latin typeface="Montserrat" panose="00000500000000000000" pitchFamily="2" charset="-52"/>
                <a:ea typeface="+mj-ea"/>
                <a:cs typeface="+mj-cs"/>
              </a:defRPr>
            </a:lvl1pPr>
          </a:lstStyle>
          <a:p>
            <a:r>
              <a:rPr lang="ru-RU" dirty="0"/>
              <a:t>Образец заголовка</a:t>
            </a:r>
          </a:p>
        </p:txBody>
      </p:sp>
      <p:sp>
        <p:nvSpPr>
          <p:cNvPr id="14" name="Текст 19"/>
          <p:cNvSpPr>
            <a:spLocks noGrp="1"/>
          </p:cNvSpPr>
          <p:nvPr>
            <p:ph type="body" sz="quarter" idx="10" hasCustomPrompt="1"/>
          </p:nvPr>
        </p:nvSpPr>
        <p:spPr>
          <a:xfrm>
            <a:off x="559572" y="1729294"/>
            <a:ext cx="1348446" cy="338554"/>
          </a:xfrm>
          <a:prstGeom prst="rect">
            <a:avLst/>
          </a:prstGeom>
        </p:spPr>
        <p:txBody>
          <a:bodyPr wrap="square" anchor="t" anchorCtr="0">
            <a:spAutoFit/>
          </a:bodyPr>
          <a:lstStyle>
            <a:lvl1pPr marL="0" indent="0">
              <a:lnSpc>
                <a:spcPct val="100000"/>
              </a:lnSpc>
              <a:spcBef>
                <a:spcPts val="0"/>
              </a:spcBef>
              <a:spcAft>
                <a:spcPts val="600"/>
              </a:spcAft>
              <a:buNone/>
              <a:defRPr sz="1600" b="1">
                <a:solidFill>
                  <a:srgbClr val="00BBEE"/>
                </a:solidFill>
                <a:latin typeface="Montserrat" panose="00000500000000000000" pitchFamily="2" charset="-52"/>
              </a:defRPr>
            </a:lvl1pPr>
            <a:lvl2pPr>
              <a:lnSpc>
                <a:spcPct val="100000"/>
              </a:lnSpc>
              <a:spcBef>
                <a:spcPts val="0"/>
              </a:spcBef>
              <a:spcAft>
                <a:spcPts val="600"/>
              </a:spcAft>
              <a:defRPr sz="1400" b="0">
                <a:solidFill>
                  <a:srgbClr val="222A3F"/>
                </a:solidFill>
                <a:latin typeface="Montserrat" panose="00000500000000000000" pitchFamily="2" charset="-52"/>
              </a:defRPr>
            </a:lvl2pPr>
          </a:lstStyle>
          <a:p>
            <a:pPr lvl="0"/>
            <a:r>
              <a:rPr lang="ru-RU" dirty="0"/>
              <a:t>Заголовок</a:t>
            </a:r>
          </a:p>
        </p:txBody>
      </p:sp>
      <p:sp>
        <p:nvSpPr>
          <p:cNvPr id="16" name="Текст 26"/>
          <p:cNvSpPr>
            <a:spLocks noGrp="1"/>
          </p:cNvSpPr>
          <p:nvPr>
            <p:ph type="body" sz="quarter" idx="11"/>
          </p:nvPr>
        </p:nvSpPr>
        <p:spPr>
          <a:xfrm>
            <a:off x="559572" y="2409034"/>
            <a:ext cx="1649811" cy="307777"/>
          </a:xfrm>
          <a:prstGeom prst="rect">
            <a:avLst/>
          </a:prstGeom>
        </p:spPr>
        <p:txBody>
          <a:bodyPr wrap="square">
            <a:spAutoFit/>
          </a:bodyPr>
          <a:lstStyle>
            <a:lvl1pPr marL="0" indent="0">
              <a:lnSpc>
                <a:spcPct val="100000"/>
              </a:lnSpc>
              <a:spcBef>
                <a:spcPts val="0"/>
              </a:spcBef>
              <a:spcAft>
                <a:spcPts val="600"/>
              </a:spcAft>
              <a:buNone/>
              <a:defRPr sz="1400">
                <a:solidFill>
                  <a:srgbClr val="222A3F"/>
                </a:solidFill>
                <a:latin typeface="Montserrat" panose="00000500000000000000" pitchFamily="2" charset="-52"/>
              </a:defRPr>
            </a:lvl1pPr>
          </a:lstStyle>
          <a:p>
            <a:pPr lvl="0"/>
            <a:r>
              <a:rPr lang="ru-RU" dirty="0"/>
              <a:t>Образец текста</a:t>
            </a:r>
          </a:p>
        </p:txBody>
      </p:sp>
      <p:pic>
        <p:nvPicPr>
          <p:cNvPr id="3" name="Рисунок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bwMode="invGray">
          <a:xfrm>
            <a:off x="9525956" y="-144001"/>
            <a:ext cx="2376074" cy="1512000"/>
          </a:xfrm>
          <a:prstGeom prst="rect">
            <a:avLst/>
          </a:prstGeom>
        </p:spPr>
      </p:pic>
      <p:sp>
        <p:nvSpPr>
          <p:cNvPr id="11" name="Прямоугольник 10">
            <a:extLst>
              <a:ext uri="{FF2B5EF4-FFF2-40B4-BE49-F238E27FC236}">
                <a16:creationId xmlns:a16="http://schemas.microsoft.com/office/drawing/2014/main" id="{12077ADA-551A-4656-A047-B811D4148796}"/>
              </a:ext>
            </a:extLst>
          </p:cNvPr>
          <p:cNvSpPr/>
          <p:nvPr userDrawn="1"/>
        </p:nvSpPr>
        <p:spPr>
          <a:xfrm>
            <a:off x="11641138" y="6453188"/>
            <a:ext cx="415498" cy="307777"/>
          </a:xfrm>
          <a:prstGeom prst="rect">
            <a:avLst/>
          </a:prstGeom>
        </p:spPr>
        <p:txBody>
          <a:bodyPr wrap="none">
            <a:spAutoFit/>
          </a:bodyPr>
          <a:lstStyle/>
          <a:p>
            <a:pPr algn="l"/>
            <a:fld id="{14D38384-7A71-42FD-A8FA-E9EF1AAD0FA2}" type="slidenum">
              <a:rPr lang="ru-RU" sz="1400" smtClean="0">
                <a:solidFill>
                  <a:srgbClr val="8F9092"/>
                </a:solidFill>
                <a:latin typeface="Montserrat" panose="00000500000000000000" pitchFamily="2" charset="-52"/>
              </a:rPr>
              <a:pPr algn="l"/>
              <a:t>‹#›</a:t>
            </a:fld>
            <a:endParaRPr lang="ru-RU" sz="1400" dirty="0">
              <a:solidFill>
                <a:srgbClr val="8F9092"/>
              </a:solidFill>
              <a:latin typeface="Montserrat" panose="00000500000000000000" pitchFamily="2" charset="-52"/>
            </a:endParaRPr>
          </a:p>
        </p:txBody>
      </p:sp>
    </p:spTree>
    <p:extLst>
      <p:ext uri="{BB962C8B-B14F-4D97-AF65-F5344CB8AC3E}">
        <p14:creationId xmlns:p14="http://schemas.microsoft.com/office/powerpoint/2010/main" val="1675729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Титульный слайд 1">
    <p:spTree>
      <p:nvGrpSpPr>
        <p:cNvPr id="1" name=""/>
        <p:cNvGrpSpPr/>
        <p:nvPr/>
      </p:nvGrpSpPr>
      <p:grpSpPr>
        <a:xfrm>
          <a:off x="0" y="0"/>
          <a:ext cx="0" cy="0"/>
          <a:chOff x="0" y="0"/>
          <a:chExt cx="0" cy="0"/>
        </a:xfrm>
      </p:grpSpPr>
      <p:pic>
        <p:nvPicPr>
          <p:cNvPr id="2" name="Рисунок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39425" y="2898000"/>
            <a:ext cx="4752575" cy="3960000"/>
          </a:xfrm>
          <a:prstGeom prst="rect">
            <a:avLst/>
          </a:prstGeom>
        </p:spPr>
      </p:pic>
      <p:sp>
        <p:nvSpPr>
          <p:cNvPr id="6" name="Текст 26"/>
          <p:cNvSpPr>
            <a:spLocks noGrp="1"/>
          </p:cNvSpPr>
          <p:nvPr>
            <p:ph type="body" sz="quarter" idx="11" hasCustomPrompt="1"/>
          </p:nvPr>
        </p:nvSpPr>
        <p:spPr>
          <a:xfrm>
            <a:off x="560194" y="6083856"/>
            <a:ext cx="1649811" cy="369332"/>
          </a:xfrm>
          <a:prstGeom prst="rect">
            <a:avLst/>
          </a:prstGeom>
        </p:spPr>
        <p:txBody>
          <a:bodyPr wrap="square">
            <a:spAutoFit/>
          </a:bodyPr>
          <a:lstStyle>
            <a:lvl1pPr marL="0" indent="0">
              <a:lnSpc>
                <a:spcPct val="100000"/>
              </a:lnSpc>
              <a:spcBef>
                <a:spcPts val="0"/>
              </a:spcBef>
              <a:spcAft>
                <a:spcPts val="600"/>
              </a:spcAft>
              <a:buNone/>
              <a:defRPr sz="1800">
                <a:solidFill>
                  <a:schemeClr val="bg1">
                    <a:lumMod val="65000"/>
                  </a:schemeClr>
                </a:solidFill>
                <a:latin typeface="Montserrat" panose="00000500000000000000" pitchFamily="2" charset="-52"/>
              </a:defRPr>
            </a:lvl1pPr>
          </a:lstStyle>
          <a:p>
            <a:pPr lvl="0"/>
            <a:r>
              <a:rPr lang="ru-RU" dirty="0"/>
              <a:t>01.01.2010</a:t>
            </a:r>
          </a:p>
        </p:txBody>
      </p:sp>
      <p:sp>
        <p:nvSpPr>
          <p:cNvPr id="7" name="Текст 26"/>
          <p:cNvSpPr>
            <a:spLocks noGrp="1"/>
          </p:cNvSpPr>
          <p:nvPr>
            <p:ph type="body" sz="quarter" idx="12" hasCustomPrompt="1"/>
          </p:nvPr>
        </p:nvSpPr>
        <p:spPr>
          <a:xfrm>
            <a:off x="560194" y="2567225"/>
            <a:ext cx="2694755" cy="461665"/>
          </a:xfrm>
          <a:prstGeom prst="rect">
            <a:avLst/>
          </a:prstGeom>
        </p:spPr>
        <p:txBody>
          <a:bodyPr wrap="square">
            <a:spAutoFit/>
          </a:bodyPr>
          <a:lstStyle>
            <a:lvl1pPr marL="0" indent="0">
              <a:lnSpc>
                <a:spcPct val="100000"/>
              </a:lnSpc>
              <a:spcBef>
                <a:spcPts val="0"/>
              </a:spcBef>
              <a:spcAft>
                <a:spcPts val="600"/>
              </a:spcAft>
              <a:buNone/>
              <a:defRPr sz="2400">
                <a:solidFill>
                  <a:schemeClr val="bg1">
                    <a:lumMod val="65000"/>
                  </a:schemeClr>
                </a:solidFill>
                <a:latin typeface="Montserrat" panose="00000500000000000000" pitchFamily="2" charset="-52"/>
              </a:defRPr>
            </a:lvl1pPr>
          </a:lstStyle>
          <a:p>
            <a:pPr lvl="0"/>
            <a:r>
              <a:rPr lang="ru-RU" dirty="0"/>
              <a:t>Подзаголовок</a:t>
            </a:r>
          </a:p>
        </p:txBody>
      </p:sp>
      <p:sp>
        <p:nvSpPr>
          <p:cNvPr id="8" name="Текст 26"/>
          <p:cNvSpPr>
            <a:spLocks noGrp="1"/>
          </p:cNvSpPr>
          <p:nvPr>
            <p:ph type="body" sz="quarter" idx="13" hasCustomPrompt="1"/>
          </p:nvPr>
        </p:nvSpPr>
        <p:spPr>
          <a:xfrm>
            <a:off x="560194" y="3198167"/>
            <a:ext cx="2936041" cy="646331"/>
          </a:xfrm>
          <a:prstGeom prst="rect">
            <a:avLst/>
          </a:prstGeom>
        </p:spPr>
        <p:txBody>
          <a:bodyPr wrap="square">
            <a:spAutoFit/>
          </a:bodyPr>
          <a:lstStyle>
            <a:lvl1pPr marL="0" indent="0">
              <a:lnSpc>
                <a:spcPct val="100000"/>
              </a:lnSpc>
              <a:spcBef>
                <a:spcPts val="0"/>
              </a:spcBef>
              <a:spcAft>
                <a:spcPts val="600"/>
              </a:spcAft>
              <a:buNone/>
              <a:defRPr sz="3600" b="1">
                <a:solidFill>
                  <a:srgbClr val="0055BB"/>
                </a:solidFill>
                <a:latin typeface="Montserrat" panose="00000500000000000000" pitchFamily="2" charset="-52"/>
              </a:defRPr>
            </a:lvl1pPr>
          </a:lstStyle>
          <a:p>
            <a:pPr lvl="0"/>
            <a:r>
              <a:rPr lang="ru-RU" dirty="0"/>
              <a:t>Заголовок</a:t>
            </a:r>
          </a:p>
        </p:txBody>
      </p:sp>
    </p:spTree>
    <p:extLst>
      <p:ext uri="{BB962C8B-B14F-4D97-AF65-F5344CB8AC3E}">
        <p14:creationId xmlns:p14="http://schemas.microsoft.com/office/powerpoint/2010/main" val="102702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Титульный слайд 2">
    <p:spTree>
      <p:nvGrpSpPr>
        <p:cNvPr id="1" name=""/>
        <p:cNvGrpSpPr/>
        <p:nvPr/>
      </p:nvGrpSpPr>
      <p:grpSpPr>
        <a:xfrm>
          <a:off x="0" y="0"/>
          <a:ext cx="0" cy="0"/>
          <a:chOff x="0" y="0"/>
          <a:chExt cx="0" cy="0"/>
        </a:xfrm>
      </p:grpSpPr>
      <p:sp>
        <p:nvSpPr>
          <p:cNvPr id="6" name="Текст 26"/>
          <p:cNvSpPr>
            <a:spLocks noGrp="1"/>
          </p:cNvSpPr>
          <p:nvPr>
            <p:ph type="body" sz="quarter" idx="11" hasCustomPrompt="1"/>
          </p:nvPr>
        </p:nvSpPr>
        <p:spPr>
          <a:xfrm>
            <a:off x="6418217" y="6083856"/>
            <a:ext cx="1649811" cy="369332"/>
          </a:xfrm>
          <a:prstGeom prst="rect">
            <a:avLst/>
          </a:prstGeom>
        </p:spPr>
        <p:txBody>
          <a:bodyPr wrap="square">
            <a:spAutoFit/>
          </a:bodyPr>
          <a:lstStyle>
            <a:lvl1pPr marL="0" indent="0">
              <a:lnSpc>
                <a:spcPct val="100000"/>
              </a:lnSpc>
              <a:spcBef>
                <a:spcPts val="0"/>
              </a:spcBef>
              <a:spcAft>
                <a:spcPts val="600"/>
              </a:spcAft>
              <a:buNone/>
              <a:defRPr sz="1800">
                <a:solidFill>
                  <a:schemeClr val="bg1">
                    <a:lumMod val="65000"/>
                  </a:schemeClr>
                </a:solidFill>
                <a:latin typeface="Montserrat" panose="00000500000000000000" pitchFamily="2" charset="-52"/>
              </a:defRPr>
            </a:lvl1pPr>
          </a:lstStyle>
          <a:p>
            <a:pPr lvl="0"/>
            <a:r>
              <a:rPr lang="ru-RU" dirty="0"/>
              <a:t>01.01.2010</a:t>
            </a:r>
          </a:p>
        </p:txBody>
      </p:sp>
      <p:sp>
        <p:nvSpPr>
          <p:cNvPr id="7" name="Текст 26"/>
          <p:cNvSpPr>
            <a:spLocks noGrp="1"/>
          </p:cNvSpPr>
          <p:nvPr>
            <p:ph type="body" sz="quarter" idx="12" hasCustomPrompt="1"/>
          </p:nvPr>
        </p:nvSpPr>
        <p:spPr>
          <a:xfrm>
            <a:off x="6418217" y="2567225"/>
            <a:ext cx="2694755" cy="461665"/>
          </a:xfrm>
          <a:prstGeom prst="rect">
            <a:avLst/>
          </a:prstGeom>
        </p:spPr>
        <p:txBody>
          <a:bodyPr wrap="square">
            <a:spAutoFit/>
          </a:bodyPr>
          <a:lstStyle>
            <a:lvl1pPr marL="0" indent="0">
              <a:lnSpc>
                <a:spcPct val="100000"/>
              </a:lnSpc>
              <a:spcBef>
                <a:spcPts val="0"/>
              </a:spcBef>
              <a:spcAft>
                <a:spcPts val="600"/>
              </a:spcAft>
              <a:buNone/>
              <a:defRPr sz="2400">
                <a:solidFill>
                  <a:schemeClr val="bg1">
                    <a:lumMod val="65000"/>
                  </a:schemeClr>
                </a:solidFill>
                <a:latin typeface="Montserrat" panose="00000500000000000000" pitchFamily="2" charset="-52"/>
              </a:defRPr>
            </a:lvl1pPr>
          </a:lstStyle>
          <a:p>
            <a:pPr lvl="0"/>
            <a:r>
              <a:rPr lang="ru-RU" dirty="0"/>
              <a:t>Подзаголовок</a:t>
            </a:r>
          </a:p>
        </p:txBody>
      </p:sp>
      <p:sp>
        <p:nvSpPr>
          <p:cNvPr id="8" name="Текст 26"/>
          <p:cNvSpPr>
            <a:spLocks noGrp="1"/>
          </p:cNvSpPr>
          <p:nvPr>
            <p:ph type="body" sz="quarter" idx="13" hasCustomPrompt="1"/>
          </p:nvPr>
        </p:nvSpPr>
        <p:spPr>
          <a:xfrm>
            <a:off x="6418217" y="3198167"/>
            <a:ext cx="2936041" cy="646331"/>
          </a:xfrm>
          <a:prstGeom prst="rect">
            <a:avLst/>
          </a:prstGeom>
        </p:spPr>
        <p:txBody>
          <a:bodyPr wrap="square">
            <a:spAutoFit/>
          </a:bodyPr>
          <a:lstStyle>
            <a:lvl1pPr marL="0" indent="0">
              <a:lnSpc>
                <a:spcPct val="100000"/>
              </a:lnSpc>
              <a:spcBef>
                <a:spcPts val="0"/>
              </a:spcBef>
              <a:spcAft>
                <a:spcPts val="600"/>
              </a:spcAft>
              <a:buNone/>
              <a:defRPr sz="3600" b="1">
                <a:solidFill>
                  <a:srgbClr val="0055BB"/>
                </a:solidFill>
                <a:latin typeface="Montserrat" panose="00000500000000000000" pitchFamily="2" charset="-52"/>
              </a:defRPr>
            </a:lvl1pPr>
          </a:lstStyle>
          <a:p>
            <a:pPr lvl="0"/>
            <a:r>
              <a:rPr lang="ru-RU" dirty="0"/>
              <a:t>Заголовок</a:t>
            </a:r>
          </a:p>
        </p:txBody>
      </p:sp>
      <p:pic>
        <p:nvPicPr>
          <p:cNvPr id="4" name="Рисунок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9250"/>
            <a:ext cx="5886994" cy="4088550"/>
          </a:xfrm>
          <a:prstGeom prst="rect">
            <a:avLst/>
          </a:prstGeom>
        </p:spPr>
      </p:pic>
    </p:spTree>
    <p:extLst>
      <p:ext uri="{BB962C8B-B14F-4D97-AF65-F5344CB8AC3E}">
        <p14:creationId xmlns:p14="http://schemas.microsoft.com/office/powerpoint/2010/main" val="4255101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Заключительный слайд">
    <p:spTree>
      <p:nvGrpSpPr>
        <p:cNvPr id="1" name=""/>
        <p:cNvGrpSpPr/>
        <p:nvPr/>
      </p:nvGrpSpPr>
      <p:grpSpPr>
        <a:xfrm>
          <a:off x="0" y="0"/>
          <a:ext cx="0" cy="0"/>
          <a:chOff x="0" y="0"/>
          <a:chExt cx="0" cy="0"/>
        </a:xfrm>
      </p:grpSpPr>
      <p:pic>
        <p:nvPicPr>
          <p:cNvPr id="6" name="Рисунок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39425" y="2898000"/>
            <a:ext cx="4752575" cy="3960000"/>
          </a:xfrm>
          <a:prstGeom prst="rect">
            <a:avLst/>
          </a:prstGeom>
        </p:spPr>
      </p:pic>
      <p:sp>
        <p:nvSpPr>
          <p:cNvPr id="7" name="Текст 26"/>
          <p:cNvSpPr>
            <a:spLocks noGrp="1"/>
          </p:cNvSpPr>
          <p:nvPr>
            <p:ph type="body" sz="quarter" idx="13" hasCustomPrompt="1"/>
          </p:nvPr>
        </p:nvSpPr>
        <p:spPr>
          <a:xfrm>
            <a:off x="560194" y="3105834"/>
            <a:ext cx="2936041" cy="646331"/>
          </a:xfrm>
          <a:prstGeom prst="rect">
            <a:avLst/>
          </a:prstGeom>
        </p:spPr>
        <p:txBody>
          <a:bodyPr wrap="square">
            <a:spAutoFit/>
          </a:bodyPr>
          <a:lstStyle>
            <a:lvl1pPr marL="0" indent="0">
              <a:lnSpc>
                <a:spcPct val="100000"/>
              </a:lnSpc>
              <a:spcBef>
                <a:spcPts val="0"/>
              </a:spcBef>
              <a:spcAft>
                <a:spcPts val="600"/>
              </a:spcAft>
              <a:buNone/>
              <a:defRPr sz="3600" b="1">
                <a:solidFill>
                  <a:srgbClr val="0055BB"/>
                </a:solidFill>
                <a:latin typeface="Montserrat" panose="00000500000000000000" pitchFamily="2" charset="-52"/>
              </a:defRPr>
            </a:lvl1pPr>
          </a:lstStyle>
          <a:p>
            <a:pPr lvl="0"/>
            <a:r>
              <a:rPr lang="ru-RU" dirty="0"/>
              <a:t>Заголовок</a:t>
            </a:r>
          </a:p>
        </p:txBody>
      </p:sp>
    </p:spTree>
    <p:extLst>
      <p:ext uri="{BB962C8B-B14F-4D97-AF65-F5344CB8AC3E}">
        <p14:creationId xmlns:p14="http://schemas.microsoft.com/office/powerpoint/2010/main" val="979755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eng_Шапка с логотипом без коня (белая)">
    <p:spTree>
      <p:nvGrpSpPr>
        <p:cNvPr id="1" name=""/>
        <p:cNvGrpSpPr/>
        <p:nvPr/>
      </p:nvGrpSpPr>
      <p:grpSpPr>
        <a:xfrm>
          <a:off x="0" y="0"/>
          <a:ext cx="0" cy="0"/>
          <a:chOff x="0" y="0"/>
          <a:chExt cx="0" cy="0"/>
        </a:xfrm>
      </p:grpSpPr>
      <p:pic>
        <p:nvPicPr>
          <p:cNvPr id="5" name="Рисунок 4"/>
          <p:cNvPicPr>
            <a:picLocks noChangeAspect="1"/>
          </p:cNvPicPr>
          <p:nvPr userDrawn="1"/>
        </p:nvPicPr>
        <p:blipFill rotWithShape="1">
          <a:blip r:embed="rId2" cstate="print">
            <a:extLst>
              <a:ext uri="{28A0092B-C50C-407E-A947-70E740481C1C}">
                <a14:useLocalDpi xmlns:a14="http://schemas.microsoft.com/office/drawing/2010/main" val="0"/>
              </a:ext>
            </a:extLst>
          </a:blip>
          <a:srcRect l="86780" t="32381" r="-4361" b="40680"/>
          <a:stretch/>
        </p:blipFill>
        <p:spPr>
          <a:xfrm>
            <a:off x="0" y="1269807"/>
            <a:ext cx="982787" cy="1505489"/>
          </a:xfrm>
          <a:prstGeom prst="rect">
            <a:avLst/>
          </a:prstGeom>
        </p:spPr>
      </p:pic>
      <p:pic>
        <p:nvPicPr>
          <p:cNvPr id="9" name="Рисунок 8"/>
          <p:cNvPicPr>
            <a:picLocks noChangeAspect="1"/>
          </p:cNvPicPr>
          <p:nvPr userDrawn="1"/>
        </p:nvPicPr>
        <p:blipFill rotWithShape="1">
          <a:blip r:embed="rId2" cstate="print">
            <a:extLst>
              <a:ext uri="{28A0092B-C50C-407E-A947-70E740481C1C}">
                <a14:useLocalDpi xmlns:a14="http://schemas.microsoft.com/office/drawing/2010/main" val="0"/>
              </a:ext>
            </a:extLst>
          </a:blip>
          <a:srcRect l="61576" t="1513" r="20843" b="88431"/>
          <a:stretch/>
        </p:blipFill>
        <p:spPr>
          <a:xfrm>
            <a:off x="0" y="6296025"/>
            <a:ext cx="982787" cy="561975"/>
          </a:xfrm>
          <a:prstGeom prst="rect">
            <a:avLst/>
          </a:prstGeom>
        </p:spPr>
      </p:pic>
      <p:pic>
        <p:nvPicPr>
          <p:cNvPr id="10" name="Рисунок 9"/>
          <p:cNvPicPr>
            <a:picLocks noChangeAspect="1"/>
          </p:cNvPicPr>
          <p:nvPr userDrawn="1"/>
        </p:nvPicPr>
        <p:blipFill rotWithShape="1">
          <a:blip r:embed="rId3" cstate="print">
            <a:extLst>
              <a:ext uri="{28A0092B-C50C-407E-A947-70E740481C1C}">
                <a14:useLocalDpi xmlns:a14="http://schemas.microsoft.com/office/drawing/2010/main" val="0"/>
              </a:ext>
            </a:extLst>
          </a:blip>
          <a:srcRect l="5148" t="45097" r="86065" b="31852"/>
          <a:stretch/>
        </p:blipFill>
        <p:spPr>
          <a:xfrm>
            <a:off x="11703437" y="3382263"/>
            <a:ext cx="491219" cy="1288239"/>
          </a:xfrm>
          <a:prstGeom prst="rect">
            <a:avLst/>
          </a:prstGeom>
        </p:spPr>
      </p:pic>
      <p:sp>
        <p:nvSpPr>
          <p:cNvPr id="15" name="Заголовок 14"/>
          <p:cNvSpPr>
            <a:spLocks noGrp="1"/>
          </p:cNvSpPr>
          <p:nvPr>
            <p:ph type="title" hasCustomPrompt="1"/>
          </p:nvPr>
        </p:nvSpPr>
        <p:spPr>
          <a:xfrm>
            <a:off x="559572" y="359101"/>
            <a:ext cx="9199890" cy="523220"/>
          </a:xfrm>
          <a:prstGeom prst="rect">
            <a:avLst/>
          </a:prstGeom>
        </p:spPr>
        <p:txBody>
          <a:bodyPr wrap="square" anchor="ctr">
            <a:spAutoFit/>
          </a:bodyPr>
          <a:lstStyle>
            <a:lvl1pPr>
              <a:lnSpc>
                <a:spcPct val="100000"/>
              </a:lnSpc>
              <a:defRPr sz="2800" b="1" baseline="0">
                <a:solidFill>
                  <a:srgbClr val="0055BB"/>
                </a:solidFill>
                <a:latin typeface="Montserrat" panose="00000500000000000000" pitchFamily="2" charset="-52"/>
              </a:defRPr>
            </a:lvl1pPr>
          </a:lstStyle>
          <a:p>
            <a:r>
              <a:rPr lang="en-US" dirty="0"/>
              <a:t>Header sample</a:t>
            </a:r>
            <a:endParaRPr lang="ru-RU" dirty="0"/>
          </a:p>
        </p:txBody>
      </p:sp>
      <p:sp>
        <p:nvSpPr>
          <p:cNvPr id="14" name="Текст 19"/>
          <p:cNvSpPr>
            <a:spLocks noGrp="1"/>
          </p:cNvSpPr>
          <p:nvPr>
            <p:ph type="body" sz="quarter" idx="10" hasCustomPrompt="1"/>
          </p:nvPr>
        </p:nvSpPr>
        <p:spPr>
          <a:xfrm>
            <a:off x="559572" y="1729294"/>
            <a:ext cx="1348446" cy="338554"/>
          </a:xfrm>
          <a:prstGeom prst="rect">
            <a:avLst/>
          </a:prstGeom>
        </p:spPr>
        <p:txBody>
          <a:bodyPr wrap="square" anchor="t" anchorCtr="0">
            <a:spAutoFit/>
          </a:bodyPr>
          <a:lstStyle>
            <a:lvl1pPr marL="0" indent="0">
              <a:lnSpc>
                <a:spcPct val="100000"/>
              </a:lnSpc>
              <a:spcBef>
                <a:spcPts val="0"/>
              </a:spcBef>
              <a:spcAft>
                <a:spcPts val="600"/>
              </a:spcAft>
              <a:buNone/>
              <a:defRPr sz="1600" b="1">
                <a:solidFill>
                  <a:srgbClr val="00BBEE"/>
                </a:solidFill>
                <a:latin typeface="Montserrat" panose="00000500000000000000" pitchFamily="2" charset="-52"/>
              </a:defRPr>
            </a:lvl1pPr>
            <a:lvl2pPr>
              <a:lnSpc>
                <a:spcPct val="100000"/>
              </a:lnSpc>
              <a:spcBef>
                <a:spcPts val="0"/>
              </a:spcBef>
              <a:spcAft>
                <a:spcPts val="600"/>
              </a:spcAft>
              <a:defRPr sz="1400" b="0">
                <a:solidFill>
                  <a:srgbClr val="222A3F"/>
                </a:solidFill>
                <a:latin typeface="Montserrat" panose="00000500000000000000" pitchFamily="2" charset="-52"/>
              </a:defRPr>
            </a:lvl2pPr>
          </a:lstStyle>
          <a:p>
            <a:pPr lvl="0"/>
            <a:r>
              <a:rPr lang="en-US" dirty="0"/>
              <a:t>Header</a:t>
            </a:r>
            <a:endParaRPr lang="ru-RU" dirty="0"/>
          </a:p>
        </p:txBody>
      </p:sp>
      <p:sp>
        <p:nvSpPr>
          <p:cNvPr id="16" name="Текст 26"/>
          <p:cNvSpPr>
            <a:spLocks noGrp="1"/>
          </p:cNvSpPr>
          <p:nvPr>
            <p:ph type="body" sz="quarter" idx="11" hasCustomPrompt="1"/>
          </p:nvPr>
        </p:nvSpPr>
        <p:spPr>
          <a:xfrm>
            <a:off x="559572" y="2409034"/>
            <a:ext cx="1649811" cy="307777"/>
          </a:xfrm>
          <a:prstGeom prst="rect">
            <a:avLst/>
          </a:prstGeom>
        </p:spPr>
        <p:txBody>
          <a:bodyPr wrap="square">
            <a:spAutoFit/>
          </a:bodyPr>
          <a:lstStyle>
            <a:lvl1pPr marL="0" indent="0">
              <a:lnSpc>
                <a:spcPct val="100000"/>
              </a:lnSpc>
              <a:spcBef>
                <a:spcPts val="0"/>
              </a:spcBef>
              <a:spcAft>
                <a:spcPts val="600"/>
              </a:spcAft>
              <a:buNone/>
              <a:defRPr sz="1400">
                <a:solidFill>
                  <a:srgbClr val="222A3F"/>
                </a:solidFill>
                <a:latin typeface="Montserrat" panose="00000500000000000000" pitchFamily="2" charset="-52"/>
              </a:defRPr>
            </a:lvl1pPr>
          </a:lstStyle>
          <a:p>
            <a:pPr lvl="0"/>
            <a:r>
              <a:rPr lang="en-US" dirty="0"/>
              <a:t>Text sample</a:t>
            </a:r>
            <a:endParaRPr lang="ru-RU" dirty="0"/>
          </a:p>
        </p:txBody>
      </p:sp>
      <p:sp>
        <p:nvSpPr>
          <p:cNvPr id="12" name="Прямоугольник 11">
            <a:extLst>
              <a:ext uri="{FF2B5EF4-FFF2-40B4-BE49-F238E27FC236}">
                <a16:creationId xmlns:a16="http://schemas.microsoft.com/office/drawing/2014/main" id="{C5D4A470-D186-460E-BFFA-A336BBB6414C}"/>
              </a:ext>
            </a:extLst>
          </p:cNvPr>
          <p:cNvSpPr/>
          <p:nvPr userDrawn="1"/>
        </p:nvSpPr>
        <p:spPr>
          <a:xfrm>
            <a:off x="11641138" y="6453188"/>
            <a:ext cx="415498" cy="307777"/>
          </a:xfrm>
          <a:prstGeom prst="rect">
            <a:avLst/>
          </a:prstGeom>
        </p:spPr>
        <p:txBody>
          <a:bodyPr wrap="none">
            <a:spAutoFit/>
          </a:bodyPr>
          <a:lstStyle/>
          <a:p>
            <a:pPr algn="l"/>
            <a:fld id="{14D38384-7A71-42FD-A8FA-E9EF1AAD0FA2}" type="slidenum">
              <a:rPr lang="ru-RU" sz="1400" smtClean="0">
                <a:solidFill>
                  <a:srgbClr val="8F9092"/>
                </a:solidFill>
                <a:latin typeface="Montserrat" panose="00000500000000000000" pitchFamily="2" charset="-52"/>
              </a:rPr>
              <a:pPr algn="l"/>
              <a:t>‹#›</a:t>
            </a:fld>
            <a:endParaRPr lang="ru-RU" sz="1400" dirty="0">
              <a:solidFill>
                <a:srgbClr val="8F9092"/>
              </a:solidFill>
              <a:latin typeface="Montserrat" panose="00000500000000000000" pitchFamily="2" charset="-52"/>
            </a:endParaRPr>
          </a:p>
        </p:txBody>
      </p:sp>
    </p:spTree>
    <p:extLst>
      <p:ext uri="{BB962C8B-B14F-4D97-AF65-F5344CB8AC3E}">
        <p14:creationId xmlns:p14="http://schemas.microsoft.com/office/powerpoint/2010/main" val="4272376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4056644"/>
      </p:ext>
    </p:extLst>
  </p:cSld>
  <p:clrMap bg1="lt1" tx1="dk1" bg2="lt2" tx2="dk2" accent1="accent1" accent2="accent2" accent3="accent3" accent4="accent4" accent5="accent5" accent6="accent6" hlink="hlink" folHlink="folHlink"/>
  <p:sldLayoutIdLst>
    <p:sldLayoutId id="2147483674" r:id="rId1"/>
    <p:sldLayoutId id="2147483677" r:id="rId2"/>
    <p:sldLayoutId id="2147483678" r:id="rId3"/>
    <p:sldLayoutId id="2147483679" r:id="rId4"/>
    <p:sldLayoutId id="2147483680" r:id="rId5"/>
    <p:sldLayoutId id="2147483675" r:id="rId6"/>
    <p:sldLayoutId id="2147483682" r:id="rId7"/>
    <p:sldLayoutId id="2147483681" r:id="rId8"/>
    <p:sldLayoutId id="2147483683"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391" userDrawn="1">
          <p15:clr>
            <a:srgbClr val="F26B43"/>
          </p15:clr>
        </p15:guide>
        <p15:guide id="4" orient="horz" pos="4065" userDrawn="1">
          <p15:clr>
            <a:srgbClr val="F26B43"/>
          </p15:clr>
        </p15:guide>
        <p15:guide id="5" pos="347" userDrawn="1">
          <p15:clr>
            <a:srgbClr val="F26B43"/>
          </p15:clr>
        </p15:guide>
        <p15:guide id="6" pos="7333"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image" Target="../media/image290.png"/><Relationship Id="rId1" Type="http://schemas.openxmlformats.org/officeDocument/2006/relationships/slideLayout" Target="../slideLayouts/slideLayout9.xml"/><Relationship Id="rId6" Type="http://schemas.openxmlformats.org/officeDocument/2006/relationships/image" Target="../media/image320.png"/><Relationship Id="rId5" Type="http://schemas.openxmlformats.org/officeDocument/2006/relationships/image" Target="../media/image33.png"/><Relationship Id="rId4" Type="http://schemas.openxmlformats.org/officeDocument/2006/relationships/chart" Target="../charts/chart1.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9.xml"/><Relationship Id="rId5" Type="http://schemas.openxmlformats.org/officeDocument/2006/relationships/image" Target="../media/image38.png"/><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Văn bản 1">
            <a:extLst>
              <a:ext uri="{FF2B5EF4-FFF2-40B4-BE49-F238E27FC236}">
                <a16:creationId xmlns:a16="http://schemas.microsoft.com/office/drawing/2014/main" id="{004998F5-0FA2-395D-B4C5-BFAEF9F121C1}"/>
              </a:ext>
            </a:extLst>
          </p:cNvPr>
          <p:cNvSpPr>
            <a:spLocks noGrp="1"/>
          </p:cNvSpPr>
          <p:nvPr>
            <p:ph type="body" sz="quarter" idx="11"/>
          </p:nvPr>
        </p:nvSpPr>
        <p:spPr/>
        <p:txBody>
          <a:bodyPr/>
          <a:lstStyle/>
          <a:p>
            <a:r>
              <a:rPr lang="vi-VN" dirty="0"/>
              <a:t>19.08.2025</a:t>
            </a:r>
          </a:p>
        </p:txBody>
      </p:sp>
      <p:sp>
        <p:nvSpPr>
          <p:cNvPr id="3" name="Chỗ dành sẵn cho Văn bản 2">
            <a:extLst>
              <a:ext uri="{FF2B5EF4-FFF2-40B4-BE49-F238E27FC236}">
                <a16:creationId xmlns:a16="http://schemas.microsoft.com/office/drawing/2014/main" id="{07A3A48E-BEE0-63D8-3E24-DB02133396EF}"/>
              </a:ext>
            </a:extLst>
          </p:cNvPr>
          <p:cNvSpPr>
            <a:spLocks noGrp="1"/>
          </p:cNvSpPr>
          <p:nvPr>
            <p:ph type="body" sz="quarter" idx="12"/>
          </p:nvPr>
        </p:nvSpPr>
        <p:spPr>
          <a:xfrm>
            <a:off x="560194" y="2667254"/>
            <a:ext cx="5740245" cy="2308324"/>
          </a:xfrm>
        </p:spPr>
        <p:txBody>
          <a:bodyPr/>
          <a:lstStyle/>
          <a:p>
            <a:r>
              <a:rPr lang="en-US" dirty="0"/>
              <a:t>School on Advanced Topics in Medical Imaging - Ho Chi Minh City</a:t>
            </a:r>
            <a:endParaRPr lang="vi-VN" dirty="0"/>
          </a:p>
        </p:txBody>
      </p:sp>
      <p:sp>
        <p:nvSpPr>
          <p:cNvPr id="4" name="Chỗ dành sẵn cho Văn bản 3">
            <a:extLst>
              <a:ext uri="{FF2B5EF4-FFF2-40B4-BE49-F238E27FC236}">
                <a16:creationId xmlns:a16="http://schemas.microsoft.com/office/drawing/2014/main" id="{C776F7BC-FEFA-D4AD-3C81-41D8720EA817}"/>
              </a:ext>
            </a:extLst>
          </p:cNvPr>
          <p:cNvSpPr>
            <a:spLocks noGrp="1"/>
          </p:cNvSpPr>
          <p:nvPr>
            <p:ph type="body" sz="quarter" idx="13"/>
          </p:nvPr>
        </p:nvSpPr>
        <p:spPr>
          <a:xfrm>
            <a:off x="560194" y="3369438"/>
            <a:ext cx="8271572" cy="780705"/>
          </a:xfrm>
        </p:spPr>
        <p:txBody>
          <a:bodyPr/>
          <a:lstStyle/>
          <a:p>
            <a:r>
              <a:rPr lang="vi-VN" dirty="0" err="1"/>
              <a:t>Proton</a:t>
            </a:r>
            <a:r>
              <a:rPr lang="vi-VN" dirty="0"/>
              <a:t> </a:t>
            </a:r>
            <a:r>
              <a:rPr lang="vi-VN" dirty="0" err="1"/>
              <a:t>Boron</a:t>
            </a:r>
            <a:r>
              <a:rPr lang="vi-VN" dirty="0"/>
              <a:t> </a:t>
            </a:r>
            <a:r>
              <a:rPr lang="vi-VN" dirty="0" err="1"/>
              <a:t>Capture</a:t>
            </a:r>
            <a:r>
              <a:rPr lang="vi-VN" dirty="0"/>
              <a:t> </a:t>
            </a:r>
            <a:r>
              <a:rPr lang="vi-VN" dirty="0" err="1"/>
              <a:t>Therapy</a:t>
            </a:r>
            <a:endParaRPr lang="vi-VN" dirty="0"/>
          </a:p>
        </p:txBody>
      </p:sp>
      <p:pic>
        <p:nvPicPr>
          <p:cNvPr id="5122" name="Picture 2" descr="IEEE NPSS School on Advanced Topics in Medical Imaging - Ho Chi Minh City">
            <a:extLst>
              <a:ext uri="{FF2B5EF4-FFF2-40B4-BE49-F238E27FC236}">
                <a16:creationId xmlns:a16="http://schemas.microsoft.com/office/drawing/2014/main" id="{42DAA524-8FEB-D598-30C6-4E31C374B7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2466919"/>
          </a:xfrm>
          <a:prstGeom prst="rect">
            <a:avLst/>
          </a:prstGeom>
          <a:noFill/>
          <a:extLst>
            <a:ext uri="{909E8E84-426E-40DD-AFC4-6F175D3DCCD1}">
              <a14:hiddenFill xmlns:a14="http://schemas.microsoft.com/office/drawing/2010/main">
                <a:solidFill>
                  <a:srgbClr val="FFFFFF"/>
                </a:solidFill>
              </a14:hiddenFill>
            </a:ext>
          </a:extLst>
        </p:spPr>
      </p:pic>
      <p:sp>
        <p:nvSpPr>
          <p:cNvPr id="5" name="Hộp Văn bản 4">
            <a:extLst>
              <a:ext uri="{FF2B5EF4-FFF2-40B4-BE49-F238E27FC236}">
                <a16:creationId xmlns:a16="http://schemas.microsoft.com/office/drawing/2014/main" id="{8935D1D7-B279-4DF3-CB4B-77413512FC77}"/>
              </a:ext>
            </a:extLst>
          </p:cNvPr>
          <p:cNvSpPr txBox="1"/>
          <p:nvPr/>
        </p:nvSpPr>
        <p:spPr>
          <a:xfrm>
            <a:off x="560193" y="5052663"/>
            <a:ext cx="10880957" cy="954107"/>
          </a:xfrm>
          <a:prstGeom prst="rect">
            <a:avLst/>
          </a:prstGeom>
          <a:noFill/>
        </p:spPr>
        <p:txBody>
          <a:bodyPr wrap="square" rtlCol="0">
            <a:spAutoFit/>
          </a:bodyPr>
          <a:lstStyle/>
          <a:p>
            <a:pPr algn="r"/>
            <a:r>
              <a:rPr lang="en-US" sz="2800" b="1" dirty="0">
                <a:latin typeface="Montserrat" panose="00000500000000000000" pitchFamily="2" charset="-52"/>
              </a:rPr>
              <a:t>Ly Dac Thinh</a:t>
            </a:r>
          </a:p>
          <a:p>
            <a:pPr algn="r"/>
            <a:r>
              <a:rPr lang="en-US" sz="2800" b="1" dirty="0">
                <a:latin typeface="Montserrat" panose="00000500000000000000" pitchFamily="2" charset="-52"/>
              </a:rPr>
              <a:t>Da Nang Oncology Hospital </a:t>
            </a:r>
            <a:endParaRPr lang="vi-VN" sz="2800" b="1" dirty="0">
              <a:latin typeface="Montserrat" panose="00000500000000000000" pitchFamily="2" charset="-52"/>
            </a:endParaRPr>
          </a:p>
        </p:txBody>
      </p:sp>
    </p:spTree>
    <p:extLst>
      <p:ext uri="{BB962C8B-B14F-4D97-AF65-F5344CB8AC3E}">
        <p14:creationId xmlns:p14="http://schemas.microsoft.com/office/powerpoint/2010/main" val="2687018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AF20DB16-E966-B974-1580-B7EC96C8F40D}"/>
              </a:ext>
            </a:extLst>
          </p:cNvPr>
          <p:cNvSpPr>
            <a:spLocks noGrp="1"/>
          </p:cNvSpPr>
          <p:nvPr>
            <p:ph type="title"/>
          </p:nvPr>
        </p:nvSpPr>
        <p:spPr>
          <a:xfrm>
            <a:off x="559572" y="359101"/>
            <a:ext cx="9199890" cy="523220"/>
          </a:xfrm>
        </p:spPr>
        <p:txBody>
          <a:bodyPr/>
          <a:lstStyle/>
          <a:p>
            <a:r>
              <a:rPr lang="en-US" dirty="0"/>
              <a:t>TOPAS</a:t>
            </a:r>
            <a:endParaRPr lang="vi-VN" dirty="0"/>
          </a:p>
        </p:txBody>
      </p:sp>
      <p:pic>
        <p:nvPicPr>
          <p:cNvPr id="6" name="Picture 3" descr="Chart&#10;&#10;Description automatically generated">
            <a:extLst>
              <a:ext uri="{FF2B5EF4-FFF2-40B4-BE49-F238E27FC236}">
                <a16:creationId xmlns:a16="http://schemas.microsoft.com/office/drawing/2014/main" id="{72F1EA0F-B3D9-D907-80D9-5DCF32AA0DB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16696" y="3421630"/>
            <a:ext cx="3951249" cy="3136175"/>
          </a:xfrm>
          <a:prstGeom prst="rect">
            <a:avLst/>
          </a:prstGeom>
        </p:spPr>
      </p:pic>
      <p:pic>
        <p:nvPicPr>
          <p:cNvPr id="7" name="Picture 308">
            <a:extLst>
              <a:ext uri="{FF2B5EF4-FFF2-40B4-BE49-F238E27FC236}">
                <a16:creationId xmlns:a16="http://schemas.microsoft.com/office/drawing/2014/main" id="{F82F3D2B-D5A8-E190-8089-E77B9719F6AC}"/>
              </a:ext>
            </a:extLst>
          </p:cNvPr>
          <p:cNvPicPr>
            <a:picLocks noChangeAspect="1"/>
          </p:cNvPicPr>
          <p:nvPr/>
        </p:nvPicPr>
        <p:blipFill>
          <a:blip r:embed="rId3"/>
          <a:stretch>
            <a:fillRect/>
          </a:stretch>
        </p:blipFill>
        <p:spPr>
          <a:xfrm>
            <a:off x="559572" y="3559977"/>
            <a:ext cx="5795906" cy="2840823"/>
          </a:xfrm>
          <a:prstGeom prst="rect">
            <a:avLst/>
          </a:prstGeom>
        </p:spPr>
      </p:pic>
      <p:sp>
        <p:nvSpPr>
          <p:cNvPr id="9" name="Hộp Văn bản 8">
            <a:extLst>
              <a:ext uri="{FF2B5EF4-FFF2-40B4-BE49-F238E27FC236}">
                <a16:creationId xmlns:a16="http://schemas.microsoft.com/office/drawing/2014/main" id="{394E2195-6007-1C4B-1E95-F025D9F6CEC9}"/>
              </a:ext>
            </a:extLst>
          </p:cNvPr>
          <p:cNvSpPr txBox="1"/>
          <p:nvPr/>
        </p:nvSpPr>
        <p:spPr>
          <a:xfrm>
            <a:off x="559572" y="882321"/>
            <a:ext cx="5841228" cy="2677656"/>
          </a:xfrm>
          <a:prstGeom prst="rect">
            <a:avLst/>
          </a:prstGeom>
          <a:noFill/>
        </p:spPr>
        <p:txBody>
          <a:bodyPr wrap="square">
            <a:spAutoFit/>
          </a:bodyPr>
          <a:lstStyle/>
          <a:p>
            <a:r>
              <a:rPr lang="vi-VN" sz="2400" dirty="0">
                <a:latin typeface="Times New Roman" panose="02020603050405020304" pitchFamily="18" charset="0"/>
                <a:cs typeface="Times New Roman" panose="02020603050405020304" pitchFamily="18" charset="0"/>
              </a:rPr>
              <a:t>TOPAS </a:t>
            </a:r>
            <a:r>
              <a:rPr lang="vi-VN" sz="2400" dirty="0" err="1">
                <a:latin typeface="Times New Roman" panose="02020603050405020304" pitchFamily="18" charset="0"/>
                <a:cs typeface="Times New Roman" panose="02020603050405020304" pitchFamily="18" charset="0"/>
              </a:rPr>
              <a:t>wraps</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and</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extends</a:t>
            </a:r>
            <a:r>
              <a:rPr lang="vi-VN" sz="2400" dirty="0">
                <a:latin typeface="Times New Roman" panose="02020603050405020304" pitchFamily="18" charset="0"/>
                <a:cs typeface="Times New Roman" panose="02020603050405020304" pitchFamily="18" charset="0"/>
              </a:rPr>
              <a:t> the Geant4 </a:t>
            </a:r>
            <a:r>
              <a:rPr lang="vi-VN" sz="2400" dirty="0" err="1">
                <a:latin typeface="Times New Roman" panose="02020603050405020304" pitchFamily="18" charset="0"/>
                <a:cs typeface="Times New Roman" panose="02020603050405020304" pitchFamily="18" charset="0"/>
              </a:rPr>
              <a:t>Simulation</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Toolkit</a:t>
            </a:r>
            <a:r>
              <a:rPr lang="vi-VN" sz="2400" dirty="0">
                <a:latin typeface="Times New Roman" panose="02020603050405020304" pitchFamily="18" charset="0"/>
                <a:cs typeface="Times New Roman" panose="02020603050405020304" pitchFamily="18" charset="0"/>
              </a:rPr>
              <a:t> to </a:t>
            </a:r>
            <a:r>
              <a:rPr lang="vi-VN" sz="2400" dirty="0" err="1">
                <a:latin typeface="Times New Roman" panose="02020603050405020304" pitchFamily="18" charset="0"/>
                <a:cs typeface="Times New Roman" panose="02020603050405020304" pitchFamily="18" charset="0"/>
              </a:rPr>
              <a:t>make</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advanced</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Monte</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Carlo</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simulation</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of</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all</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forms</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of</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radiotherapy</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easier</a:t>
            </a:r>
            <a:r>
              <a:rPr lang="vi-VN" sz="2400" dirty="0">
                <a:latin typeface="Times New Roman" panose="02020603050405020304" pitchFamily="18" charset="0"/>
                <a:cs typeface="Times New Roman" panose="02020603050405020304" pitchFamily="18" charset="0"/>
              </a:rPr>
              <a:t> to </a:t>
            </a:r>
            <a:r>
              <a:rPr lang="vi-VN" sz="2400" dirty="0" err="1">
                <a:latin typeface="Times New Roman" panose="02020603050405020304" pitchFamily="18" charset="0"/>
                <a:cs typeface="Times New Roman" panose="02020603050405020304" pitchFamily="18" charset="0"/>
              </a:rPr>
              <a:t>use</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for</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medical</a:t>
            </a:r>
            <a:r>
              <a:rPr lang="vi-VN" sz="2400" dirty="0">
                <a:latin typeface="Times New Roman" panose="02020603050405020304" pitchFamily="18" charset="0"/>
                <a:cs typeface="Times New Roman" panose="02020603050405020304" pitchFamily="18" charset="0"/>
              </a:rPr>
              <a:t> </a:t>
            </a:r>
            <a:r>
              <a:rPr lang="vi-VN" sz="2400" dirty="0" err="1">
                <a:latin typeface="Times New Roman" panose="02020603050405020304" pitchFamily="18" charset="0"/>
                <a:cs typeface="Times New Roman" panose="02020603050405020304" pitchFamily="18" charset="0"/>
              </a:rPr>
              <a:t>physicists</a:t>
            </a:r>
            <a:r>
              <a:rPr lang="vi-VN" sz="2400" dirty="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Example: </a:t>
            </a:r>
          </a:p>
          <a:p>
            <a:r>
              <a:rPr lang="en-US" sz="2400" dirty="0">
                <a:latin typeface="Times New Roman" panose="02020603050405020304" pitchFamily="18" charset="0"/>
                <a:cs typeface="Times New Roman" panose="02020603050405020304" pitchFamily="18" charset="0"/>
              </a:rPr>
              <a:t>Structure of the pencil beam scanning system in Topas.</a:t>
            </a:r>
            <a:endParaRPr lang="vi-VN" sz="2400" dirty="0">
              <a:latin typeface="Times New Roman" panose="02020603050405020304" pitchFamily="18" charset="0"/>
              <a:cs typeface="Times New Roman" panose="02020603050405020304" pitchFamily="18" charset="0"/>
            </a:endParaRPr>
          </a:p>
        </p:txBody>
      </p:sp>
      <p:pic>
        <p:nvPicPr>
          <p:cNvPr id="12" name="Hình ảnh 11" descr="Ảnh có chứa ảnh chụp màn hình, văn bản, Nhiều màu sắc&#10;&#10;Nội dung do AI tạo ra có thể không chính xác.">
            <a:extLst>
              <a:ext uri="{FF2B5EF4-FFF2-40B4-BE49-F238E27FC236}">
                <a16:creationId xmlns:a16="http://schemas.microsoft.com/office/drawing/2014/main" id="{B16A0F38-5A4B-F52B-1FF7-04207E4D9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6696" y="300196"/>
            <a:ext cx="3767501" cy="3046988"/>
          </a:xfrm>
          <a:prstGeom prst="rect">
            <a:avLst/>
          </a:prstGeom>
        </p:spPr>
      </p:pic>
    </p:spTree>
    <p:extLst>
      <p:ext uri="{BB962C8B-B14F-4D97-AF65-F5344CB8AC3E}">
        <p14:creationId xmlns:p14="http://schemas.microsoft.com/office/powerpoint/2010/main" val="3765963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7645E-A239-433A-BF54-0EC3E976F33B}"/>
              </a:ext>
            </a:extLst>
          </p:cNvPr>
          <p:cNvSpPr>
            <a:spLocks noGrp="1"/>
          </p:cNvSpPr>
          <p:nvPr>
            <p:ph type="title"/>
          </p:nvPr>
        </p:nvSpPr>
        <p:spPr/>
        <p:txBody>
          <a:bodyPr/>
          <a:lstStyle/>
          <a:p>
            <a:r>
              <a:rPr lang="en-US" dirty="0"/>
              <a:t>Spread-out of Bragg Peak (SOBP)</a:t>
            </a:r>
          </a:p>
        </p:txBody>
      </p:sp>
      <p:pic>
        <p:nvPicPr>
          <p:cNvPr id="3" name="Picture 2">
            <a:extLst>
              <a:ext uri="{FF2B5EF4-FFF2-40B4-BE49-F238E27FC236}">
                <a16:creationId xmlns:a16="http://schemas.microsoft.com/office/drawing/2014/main" id="{E784784F-83FF-831F-53EA-E82F4125FB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909" y="999663"/>
            <a:ext cx="5692140" cy="2882265"/>
          </a:xfrm>
          <a:prstGeom prst="rect">
            <a:avLst/>
          </a:prstGeom>
        </p:spPr>
      </p:pic>
      <mc:AlternateContent xmlns:mc="http://schemas.openxmlformats.org/markup-compatibility/2006" xmlns:a14="http://schemas.microsoft.com/office/drawing/2010/main">
        <mc:Choice Requires="a14">
          <p:sp>
            <p:nvSpPr>
              <p:cNvPr id="5" name="Текст 4">
                <a:extLst>
                  <a:ext uri="{FF2B5EF4-FFF2-40B4-BE49-F238E27FC236}">
                    <a16:creationId xmlns:a16="http://schemas.microsoft.com/office/drawing/2014/main" id="{107793F5-48F8-765C-51EF-DD05EEE6790F}"/>
                  </a:ext>
                </a:extLst>
              </p:cNvPr>
              <p:cNvSpPr txBox="1">
                <a:spLocks/>
              </p:cNvSpPr>
              <p:nvPr/>
            </p:nvSpPr>
            <p:spPr>
              <a:xfrm>
                <a:off x="559572" y="999663"/>
                <a:ext cx="5893348" cy="5470921"/>
              </a:xfrm>
              <a:prstGeom prst="rect">
                <a:avLst/>
              </a:prstGeom>
            </p:spPr>
            <p:txBody>
              <a:bodyPr wrap="square">
                <a:sp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1400" kern="1200">
                    <a:solidFill>
                      <a:srgbClr val="222A3F"/>
                    </a:solidFill>
                    <a:latin typeface="Montserrat"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buSzPct val="100000"/>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There are 3 main methods for creating spread-out of Bragg Peak (SOBP):</a:t>
                </a:r>
                <a:endParaRPr lang="ru-RU" sz="1800" dirty="0">
                  <a:latin typeface="Times New Roman" panose="02020603050405020304" pitchFamily="18" charset="0"/>
                  <a:cs typeface="Times New Roman" panose="02020603050405020304" pitchFamily="18" charset="0"/>
                </a:endParaRPr>
              </a:p>
              <a:p>
                <a:pPr marL="1028700" lvl="1" indent="-342900" algn="just">
                  <a:buSzPct val="100000"/>
                  <a:buFont typeface="+mj-lt"/>
                  <a:buAutoNum type="arabicPeriod"/>
                </a:pPr>
                <a:r>
                  <a:rPr lang="en-US" sz="1800" dirty="0" err="1">
                    <a:solidFill>
                      <a:srgbClr val="222A3F"/>
                    </a:solidFill>
                    <a:latin typeface="Times New Roman" panose="02020603050405020304" pitchFamily="18" charset="0"/>
                    <a:cs typeface="Times New Roman" panose="02020603050405020304" pitchFamily="18" charset="0"/>
                  </a:rPr>
                  <a:t>Bortfeld</a:t>
                </a:r>
                <a:r>
                  <a:rPr lang="en-US" sz="1800" dirty="0">
                    <a:solidFill>
                      <a:srgbClr val="222A3F"/>
                    </a:solidFill>
                    <a:latin typeface="Times New Roman" panose="02020603050405020304" pitchFamily="18" charset="0"/>
                    <a:cs typeface="Times New Roman" panose="02020603050405020304" pitchFamily="18" charset="0"/>
                  </a:rPr>
                  <a:t> method</a:t>
                </a:r>
                <a:r>
                  <a:rPr lang="en-US" sz="1800" baseline="30000" dirty="0">
                    <a:solidFill>
                      <a:srgbClr val="222A3F"/>
                    </a:solidFill>
                    <a:latin typeface="Times New Roman" panose="02020603050405020304" pitchFamily="18" charset="0"/>
                    <a:cs typeface="Times New Roman" panose="02020603050405020304" pitchFamily="18" charset="0"/>
                  </a:rPr>
                  <a:t>1</a:t>
                </a:r>
                <a:endParaRPr lang="ru-RU" sz="1800" dirty="0">
                  <a:solidFill>
                    <a:srgbClr val="222A3F"/>
                  </a:solidFill>
                  <a:latin typeface="Times New Roman" panose="02020603050405020304" pitchFamily="18" charset="0"/>
                  <a:cs typeface="Times New Roman" panose="02020603050405020304" pitchFamily="18" charset="0"/>
                </a:endParaRPr>
              </a:p>
              <a:p>
                <a:pPr marL="1028700" lvl="1" indent="-342900" algn="just">
                  <a:buSzPct val="100000"/>
                  <a:buFont typeface="+mj-lt"/>
                  <a:buAutoNum type="arabicPeriod"/>
                </a:pPr>
                <a:r>
                  <a:rPr lang="en-US" sz="1800" dirty="0">
                    <a:solidFill>
                      <a:srgbClr val="222A3F"/>
                    </a:solidFill>
                    <a:latin typeface="Times New Roman" panose="02020603050405020304" pitchFamily="18" charset="0"/>
                    <a:cs typeface="Times New Roman" panose="02020603050405020304" pitchFamily="18" charset="0"/>
                  </a:rPr>
                  <a:t>Jette method</a:t>
                </a:r>
                <a:r>
                  <a:rPr lang="en-US" sz="1800" baseline="30000" dirty="0">
                    <a:solidFill>
                      <a:srgbClr val="222A3F"/>
                    </a:solidFill>
                    <a:latin typeface="Times New Roman" panose="02020603050405020304" pitchFamily="18" charset="0"/>
                    <a:cs typeface="Times New Roman" panose="02020603050405020304" pitchFamily="18" charset="0"/>
                  </a:rPr>
                  <a:t>2</a:t>
                </a:r>
                <a:endParaRPr lang="ru-RU" sz="1800" dirty="0">
                  <a:solidFill>
                    <a:srgbClr val="222A3F"/>
                  </a:solidFill>
                  <a:latin typeface="Times New Roman" panose="02020603050405020304" pitchFamily="18" charset="0"/>
                  <a:cs typeface="Times New Roman" panose="02020603050405020304" pitchFamily="18" charset="0"/>
                </a:endParaRPr>
              </a:p>
              <a:p>
                <a:pPr marL="1028700" lvl="1" indent="-342900" algn="just">
                  <a:buSzPct val="100000"/>
                  <a:buFont typeface="+mj-lt"/>
                  <a:buAutoNum type="arabicPeriod"/>
                </a:pPr>
                <a:r>
                  <a:rPr lang="en-US" sz="1800" dirty="0">
                    <a:solidFill>
                      <a:srgbClr val="222A3F"/>
                    </a:solidFill>
                    <a:latin typeface="Times New Roman" panose="02020603050405020304" pitchFamily="18" charset="0"/>
                    <a:cs typeface="Times New Roman" panose="02020603050405020304" pitchFamily="18" charset="0"/>
                  </a:rPr>
                  <a:t>Matrix method</a:t>
                </a:r>
                <a:r>
                  <a:rPr lang="en-US" sz="1800" baseline="30000" dirty="0">
                    <a:solidFill>
                      <a:srgbClr val="222A3F"/>
                    </a:solidFill>
                    <a:latin typeface="Times New Roman" panose="02020603050405020304" pitchFamily="18" charset="0"/>
                    <a:cs typeface="Times New Roman" panose="02020603050405020304" pitchFamily="18" charset="0"/>
                  </a:rPr>
                  <a:t>3</a:t>
                </a:r>
                <a:endParaRPr lang="ru-RU" sz="1800" dirty="0">
                  <a:solidFill>
                    <a:srgbClr val="222A3F"/>
                  </a:solidFill>
                  <a:latin typeface="Times New Roman" panose="02020603050405020304" pitchFamily="18" charset="0"/>
                  <a:cs typeface="Times New Roman" panose="02020603050405020304" pitchFamily="18" charset="0"/>
                </a:endParaRPr>
              </a:p>
              <a:p>
                <a:pPr marL="285750" indent="-285750" algn="just">
                  <a:buSzPct val="100000"/>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The weight coefficients </a:t>
                </a:r>
                <a:r>
                  <a:rPr lang="en-US" sz="1800" dirty="0" err="1">
                    <a:latin typeface="Times New Roman" panose="02020603050405020304" pitchFamily="18" charset="0"/>
                    <a:cs typeface="Times New Roman" panose="02020603050405020304" pitchFamily="18" charset="0"/>
                  </a:rPr>
                  <a:t>w</a:t>
                </a:r>
                <a:r>
                  <a:rPr lang="en-US" sz="1800" baseline="-25000" dirty="0" err="1">
                    <a:latin typeface="Times New Roman" panose="02020603050405020304" pitchFamily="18" charset="0"/>
                    <a:cs typeface="Times New Roman" panose="02020603050405020304" pitchFamily="18" charset="0"/>
                  </a:rPr>
                  <a:t>k</a:t>
                </a:r>
                <a:r>
                  <a:rPr lang="en-US" sz="1800" dirty="0">
                    <a:latin typeface="Times New Roman" panose="02020603050405020304" pitchFamily="18" charset="0"/>
                    <a:cs typeface="Times New Roman" panose="02020603050405020304" pitchFamily="18" charset="0"/>
                  </a:rPr>
                  <a:t> are determined by the Jetta method:</a:t>
                </a:r>
                <a:endParaRPr lang="ru-RU" sz="1800" dirty="0">
                  <a:latin typeface="Times New Roman" panose="02020603050405020304" pitchFamily="18" charset="0"/>
                  <a:cs typeface="Times New Roman" panose="02020603050405020304" pitchFamily="18" charset="0"/>
                </a:endParaRPr>
              </a:p>
              <a:p>
                <a:pPr algn="just">
                  <a:buSzPct val="100000"/>
                </a:pPr>
                <a14:m>
                  <m:oMathPara xmlns:m="http://schemas.openxmlformats.org/officeDocument/2006/math">
                    <m:oMathParaPr>
                      <m:jc m:val="center"/>
                    </m:oMathParaPr>
                    <m:oMath xmlns:m="http://schemas.openxmlformats.org/officeDocument/2006/math">
                      <m:sSub>
                        <m:sSubPr>
                          <m:ctrlPr>
                            <a:rPr lang="en-US" i="1" smtClean="0">
                              <a:solidFill>
                                <a:srgbClr val="000000"/>
                              </a:solidFill>
                              <a:latin typeface="Cambria Math" panose="02040503050406030204" pitchFamily="18" charset="0"/>
                              <a:cs typeface="Times New Roman" panose="02020603050405020304" pitchFamily="18" charset="0"/>
                            </a:rPr>
                          </m:ctrlPr>
                        </m:sSubPr>
                        <m:e>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𝑤</m:t>
                          </m:r>
                        </m:e>
                        <m:sub>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m:t>
                          </m:r>
                        </m:sub>
                      </m:sSub>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i="1">
                              <a:solidFill>
                                <a:srgbClr val="000000"/>
                              </a:solidFill>
                              <a:latin typeface="Cambria Math" panose="02040503050406030204" pitchFamily="18" charset="0"/>
                              <a:cs typeface="Times New Roman" panose="02020603050405020304" pitchFamily="18" charset="0"/>
                            </a:rPr>
                          </m:ctrlPr>
                        </m:dPr>
                        <m:e>
                          <m:eqArr>
                            <m:eqArrPr>
                              <m:ctrlPr>
                                <a:rPr lang="en-US" i="1">
                                  <a:solidFill>
                                    <a:srgbClr val="000000"/>
                                  </a:solidFill>
                                  <a:latin typeface="Cambria Math" panose="02040503050406030204" pitchFamily="18" charset="0"/>
                                  <a:cs typeface="Times New Roman" panose="02020603050405020304" pitchFamily="18" charset="0"/>
                                </a:rPr>
                              </m:ctrlPr>
                            </m:eqArrPr>
                            <m:e>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solidFill>
                                        <a:srgbClr val="000000"/>
                                      </a:solidFill>
                                      <a:latin typeface="Cambria Math" panose="02040503050406030204" pitchFamily="18" charset="0"/>
                                      <a:cs typeface="Times New Roman" panose="02020603050405020304" pitchFamily="18" charset="0"/>
                                    </a:rPr>
                                  </m:ctrlPr>
                                </m:sSupPr>
                                <m:e>
                                  <m:d>
                                    <m:dPr>
                                      <m:ctrlPr>
                                        <a:rPr lang="en-US" i="1">
                                          <a:solidFill>
                                            <a:srgbClr val="000000"/>
                                          </a:solidFill>
                                          <a:latin typeface="Cambria Math" panose="02040503050406030204" pitchFamily="18" charset="0"/>
                                          <a:cs typeface="Times New Roman" panose="02020603050405020304" pitchFamily="18" charset="0"/>
                                        </a:rPr>
                                      </m:ctrlPr>
                                    </m:dPr>
                                    <m:e>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cs typeface="Times New Roman" panose="02020603050405020304" pitchFamily="18" charset="0"/>
                                            </a:rPr>
                                          </m:ctrlPr>
                                        </m:fPr>
                                        <m:num>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𝑛</m:t>
                                          </m:r>
                                        </m:den>
                                      </m:f>
                                    </m:e>
                                  </m:d>
                                </m:e>
                                <m:sup>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cs typeface="Times New Roman" panose="02020603050405020304" pitchFamily="18" charset="0"/>
                                        </a:rPr>
                                      </m:ctrlPr>
                                    </m:fPr>
                                    <m:num>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𝑝</m:t>
                                      </m:r>
                                    </m:den>
                                  </m:f>
                                </m:sup>
                              </m:sSup>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m:t>
                              </m:r>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m:t>
                              </m:r>
                            </m:e>
                            <m:e>
                              <m:sSup>
                                <m:sSupPr>
                                  <m:ctrlPr>
                                    <a:rPr lang="en-US" i="1">
                                      <a:solidFill>
                                        <a:srgbClr val="000000"/>
                                      </a:solidFill>
                                      <a:latin typeface="Cambria Math" panose="02040503050406030204" pitchFamily="18" charset="0"/>
                                      <a:cs typeface="Times New Roman" panose="02020603050405020304" pitchFamily="18" charset="0"/>
                                    </a:rPr>
                                  </m:ctrlPr>
                                </m:sSupPr>
                                <m:e>
                                  <m:d>
                                    <m:dPr>
                                      <m:begChr m:val="["/>
                                      <m:endChr m:val="]"/>
                                      <m:ctrlPr>
                                        <a:rPr lang="en-US" i="1">
                                          <a:solidFill>
                                            <a:srgbClr val="000000"/>
                                          </a:solidFill>
                                          <a:latin typeface="Cambria Math" panose="02040503050406030204" pitchFamily="18" charset="0"/>
                                          <a:cs typeface="Times New Roman" panose="02020603050405020304" pitchFamily="18" charset="0"/>
                                        </a:rPr>
                                      </m:ctrlPr>
                                    </m:dPr>
                                    <m:e>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cs typeface="Times New Roman" panose="02020603050405020304" pitchFamily="18" charset="0"/>
                                            </a:rPr>
                                          </m:ctrlPr>
                                        </m:fPr>
                                        <m:num>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𝑛</m:t>
                                          </m:r>
                                        </m:den>
                                      </m:f>
                                      <m:d>
                                        <m:dPr>
                                          <m:ctrlPr>
                                            <a:rPr lang="en-US" i="1">
                                              <a:solidFill>
                                                <a:srgbClr val="000000"/>
                                              </a:solidFill>
                                              <a:latin typeface="Cambria Math" panose="02040503050406030204" pitchFamily="18" charset="0"/>
                                              <a:cs typeface="Times New Roman" panose="02020603050405020304" pitchFamily="18" charset="0"/>
                                            </a:rPr>
                                          </m:ctrlPr>
                                        </m:dPr>
                                        <m:e>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cs typeface="Times New Roman" panose="02020603050405020304" pitchFamily="18" charset="0"/>
                                                </a:rPr>
                                              </m:ctrlPr>
                                            </m:fPr>
                                            <m:num>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den>
                                          </m:f>
                                        </m:e>
                                      </m:d>
                                    </m:e>
                                  </m:d>
                                </m:e>
                                <m:sup>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cs typeface="Times New Roman" panose="02020603050405020304" pitchFamily="18" charset="0"/>
                                        </a:rPr>
                                      </m:ctrlPr>
                                    </m:fPr>
                                    <m:num>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𝑝</m:t>
                                      </m:r>
                                    </m:den>
                                  </m:f>
                                </m:sup>
                              </m:sSup>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solidFill>
                                        <a:srgbClr val="000000"/>
                                      </a:solidFill>
                                      <a:latin typeface="Cambria Math" panose="02040503050406030204" pitchFamily="18" charset="0"/>
                                      <a:cs typeface="Times New Roman" panose="02020603050405020304" pitchFamily="18" charset="0"/>
                                    </a:rPr>
                                  </m:ctrlPr>
                                </m:sSupPr>
                                <m:e>
                                  <m:d>
                                    <m:dPr>
                                      <m:begChr m:val="["/>
                                      <m:endChr m:val="]"/>
                                      <m:ctrlPr>
                                        <a:rPr lang="en-US" i="1">
                                          <a:solidFill>
                                            <a:srgbClr val="000000"/>
                                          </a:solidFill>
                                          <a:latin typeface="Cambria Math" panose="02040503050406030204" pitchFamily="18" charset="0"/>
                                          <a:cs typeface="Times New Roman" panose="02020603050405020304" pitchFamily="18" charset="0"/>
                                        </a:rPr>
                                      </m:ctrlPr>
                                    </m:dPr>
                                    <m:e>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cs typeface="Times New Roman" panose="02020603050405020304" pitchFamily="18" charset="0"/>
                                            </a:rPr>
                                          </m:ctrlPr>
                                        </m:fPr>
                                        <m:num>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𝑛</m:t>
                                          </m:r>
                                        </m:den>
                                      </m:f>
                                      <m:d>
                                        <m:dPr>
                                          <m:ctrlPr>
                                            <a:rPr lang="en-US" i="1">
                                              <a:solidFill>
                                                <a:srgbClr val="000000"/>
                                              </a:solidFill>
                                              <a:latin typeface="Cambria Math" panose="02040503050406030204" pitchFamily="18" charset="0"/>
                                              <a:cs typeface="Times New Roman" panose="02020603050405020304" pitchFamily="18" charset="0"/>
                                            </a:rPr>
                                          </m:ctrlPr>
                                        </m:dPr>
                                        <m:e>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m:t>
                                          </m:r>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cs typeface="Times New Roman" panose="02020603050405020304" pitchFamily="18" charset="0"/>
                                                </a:rPr>
                                              </m:ctrlPr>
                                            </m:fPr>
                                            <m:num>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den>
                                          </m:f>
                                        </m:e>
                                      </m:d>
                                    </m:e>
                                  </m:d>
                                </m:e>
                                <m:sup>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cs typeface="Times New Roman" panose="02020603050405020304" pitchFamily="18" charset="0"/>
                                        </a:rPr>
                                      </m:ctrlPr>
                                    </m:fPr>
                                    <m:num>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𝑝</m:t>
                                      </m:r>
                                    </m:den>
                                  </m:f>
                                </m:sup>
                              </m:sSup>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m:t>
                              </m:r>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 </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𝑛</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e>
                            <m:e>
                              <m:sSup>
                                <m:sSupPr>
                                  <m:ctrlPr>
                                    <a:rPr lang="en-US" i="1">
                                      <a:solidFill>
                                        <a:srgbClr val="000000"/>
                                      </a:solidFill>
                                      <a:latin typeface="Cambria Math" panose="02040503050406030204" pitchFamily="18" charset="0"/>
                                      <a:cs typeface="Times New Roman" panose="02020603050405020304" pitchFamily="18" charset="0"/>
                                    </a:rPr>
                                  </m:ctrlPr>
                                </m:sSupPr>
                                <m:e>
                                  <m:d>
                                    <m:dPr>
                                      <m:ctrlPr>
                                        <a:rPr lang="en-US" i="1">
                                          <a:solidFill>
                                            <a:srgbClr val="000000"/>
                                          </a:solidFill>
                                          <a:latin typeface="Cambria Math" panose="02040503050406030204" pitchFamily="18" charset="0"/>
                                          <a:cs typeface="Times New Roman" panose="02020603050405020304" pitchFamily="18" charset="0"/>
                                        </a:rPr>
                                      </m:ctrlPr>
                                    </m:dPr>
                                    <m:e>
                                      <m:f>
                                        <m:fPr>
                                          <m:ctrlPr>
                                            <a:rPr lang="en-US" i="1">
                                              <a:solidFill>
                                                <a:srgbClr val="000000"/>
                                              </a:solidFill>
                                              <a:latin typeface="Cambria Math" panose="02040503050406030204" pitchFamily="18" charset="0"/>
                                              <a:cs typeface="Times New Roman" panose="02020603050405020304" pitchFamily="18" charset="0"/>
                                            </a:rPr>
                                          </m:ctrlPr>
                                        </m:fPr>
                                        <m:num>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𝑛</m:t>
                                          </m:r>
                                        </m:den>
                                      </m:f>
                                    </m:e>
                                  </m:d>
                                </m:e>
                                <m:sup>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cs typeface="Times New Roman" panose="02020603050405020304" pitchFamily="18" charset="0"/>
                                        </a:rPr>
                                      </m:ctrlPr>
                                    </m:fPr>
                                    <m:num>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𝑝</m:t>
                                      </m:r>
                                    </m:den>
                                  </m:f>
                                </m:sup>
                              </m:sSup>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m:t>
                              </m:r>
                              <m:r>
                                <a:rPr lang="ru-RU">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ru-RU"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𝑛</m:t>
                              </m:r>
                            </m:e>
                          </m:eqArr>
                        </m:e>
                      </m:d>
                    </m:oMath>
                  </m:oMathPara>
                </a14:m>
                <a:endParaRPr lang="ru-RU" dirty="0">
                  <a:latin typeface="Times New Roman" panose="02020603050405020304" pitchFamily="18" charset="0"/>
                  <a:cs typeface="Times New Roman" panose="02020603050405020304" pitchFamily="18" charset="0"/>
                </a:endParaRPr>
              </a:p>
              <a:p>
                <a:pPr marL="285750" indent="-285750" algn="just">
                  <a:buSzPct val="100000"/>
                  <a:buFont typeface="Arial" panose="020B0604020202020204" pitchFamily="34" charset="0"/>
                  <a:buChar char="•"/>
                </a:pPr>
                <a:r>
                  <a:rPr lang="ru-RU" sz="1800" dirty="0">
                    <a:latin typeface="Times New Roman" panose="02020603050405020304" pitchFamily="18" charset="0"/>
                    <a:cs typeface="Times New Roman" panose="02020603050405020304" pitchFamily="18" charset="0"/>
                  </a:rPr>
                  <a:t>Где 	n – </a:t>
                </a:r>
                <a:r>
                  <a:rPr lang="en-US" sz="1800" dirty="0">
                    <a:latin typeface="Times New Roman" panose="02020603050405020304" pitchFamily="18" charset="0"/>
                    <a:cs typeface="Times New Roman" panose="02020603050405020304" pitchFamily="18" charset="0"/>
                  </a:rPr>
                  <a:t>the number of equal intervals into which the SOBP is divided</a:t>
                </a:r>
                <a:r>
                  <a:rPr lang="ru-RU" sz="1800" dirty="0">
                    <a:latin typeface="Times New Roman" panose="02020603050405020304" pitchFamily="18" charset="0"/>
                    <a:cs typeface="Times New Roman" panose="02020603050405020304" pitchFamily="18" charset="0"/>
                  </a:rPr>
                  <a:t>; </a:t>
                </a:r>
              </a:p>
              <a:p>
                <a:pPr algn="just">
                  <a:buSzPct val="100000"/>
                </a:pPr>
                <a:r>
                  <a:rPr lang="ru-RU" sz="1800"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k = 0,1,2…n</a:t>
                </a:r>
                <a:r>
                  <a:rPr lang="ru-RU" sz="1800" dirty="0">
                    <a:latin typeface="Times New Roman" panose="02020603050405020304" pitchFamily="18" charset="0"/>
                    <a:cs typeface="Times New Roman" panose="02020603050405020304" pitchFamily="18" charset="0"/>
                  </a:rPr>
                  <a:t>, k = n – </a:t>
                </a:r>
                <a:r>
                  <a:rPr lang="en-US" sz="1800" dirty="0">
                    <a:latin typeface="Times New Roman" panose="02020603050405020304" pitchFamily="18" charset="0"/>
                    <a:cs typeface="Times New Roman" panose="02020603050405020304" pitchFamily="18" charset="0"/>
                  </a:rPr>
                  <a:t>corresponds to the range with maximum energy.</a:t>
                </a:r>
                <a:endParaRPr lang="ru-RU" sz="1800" dirty="0">
                  <a:latin typeface="Times New Roman" panose="02020603050405020304" pitchFamily="18" charset="0"/>
                  <a:cs typeface="Times New Roman" panose="02020603050405020304" pitchFamily="18" charset="0"/>
                </a:endParaRPr>
              </a:p>
            </p:txBody>
          </p:sp>
        </mc:Choice>
        <mc:Fallback xmlns="">
          <p:sp>
            <p:nvSpPr>
              <p:cNvPr id="5" name="Текст 4">
                <a:extLst>
                  <a:ext uri="{FF2B5EF4-FFF2-40B4-BE49-F238E27FC236}">
                    <a16:creationId xmlns:a16="http://schemas.microsoft.com/office/drawing/2014/main" id="{107793F5-48F8-765C-51EF-DD05EEE6790F}"/>
                  </a:ext>
                </a:extLst>
              </p:cNvPr>
              <p:cNvSpPr txBox="1">
                <a:spLocks noRot="1" noChangeAspect="1" noMove="1" noResize="1" noEditPoints="1" noAdjustHandles="1" noChangeArrowheads="1" noChangeShapeType="1" noTextEdit="1"/>
              </p:cNvSpPr>
              <p:nvPr/>
            </p:nvSpPr>
            <p:spPr>
              <a:xfrm>
                <a:off x="559572" y="999663"/>
                <a:ext cx="5893348" cy="5470921"/>
              </a:xfrm>
              <a:prstGeom prst="rect">
                <a:avLst/>
              </a:prstGeom>
              <a:blipFill>
                <a:blip r:embed="rId4"/>
                <a:stretch>
                  <a:fillRect l="-931" t="-669" r="-1861" b="-892"/>
                </a:stretch>
              </a:blipFill>
            </p:spPr>
            <p:txBody>
              <a:bodyPr/>
              <a:lstStyle/>
              <a:p>
                <a:r>
                  <a:rPr lang="vi-VN">
                    <a:noFill/>
                  </a:rPr>
                  <a:t> </a:t>
                </a:r>
              </a:p>
            </p:txBody>
          </p:sp>
        </mc:Fallback>
      </mc:AlternateContent>
      <p:graphicFrame>
        <p:nvGraphicFramePr>
          <p:cNvPr id="6" name="Table 5">
            <a:extLst>
              <a:ext uri="{FF2B5EF4-FFF2-40B4-BE49-F238E27FC236}">
                <a16:creationId xmlns:a16="http://schemas.microsoft.com/office/drawing/2014/main" id="{8E666EC6-6A6D-F394-E063-7AF8014C5D4C}"/>
              </a:ext>
            </a:extLst>
          </p:cNvPr>
          <p:cNvGraphicFramePr>
            <a:graphicFrameLocks noGrp="1"/>
          </p:cNvGraphicFramePr>
          <p:nvPr>
            <p:extLst>
              <p:ext uri="{D42A27DB-BD31-4B8C-83A1-F6EECF244321}">
                <p14:modId xmlns:p14="http://schemas.microsoft.com/office/powerpoint/2010/main" val="1405387511"/>
              </p:ext>
            </p:extLst>
          </p:nvPr>
        </p:nvGraphicFramePr>
        <p:xfrm>
          <a:off x="6223909" y="3881928"/>
          <a:ext cx="5878750" cy="693638"/>
        </p:xfrm>
        <a:graphic>
          <a:graphicData uri="http://schemas.openxmlformats.org/drawingml/2006/table">
            <a:tbl>
              <a:tblPr>
                <a:tableStyleId>{5C22544A-7EE6-4342-B048-85BDC9FD1C3A}</a:tableStyleId>
              </a:tblPr>
              <a:tblGrid>
                <a:gridCol w="587875">
                  <a:extLst>
                    <a:ext uri="{9D8B030D-6E8A-4147-A177-3AD203B41FA5}">
                      <a16:colId xmlns:a16="http://schemas.microsoft.com/office/drawing/2014/main" val="2784863508"/>
                    </a:ext>
                  </a:extLst>
                </a:gridCol>
                <a:gridCol w="587875">
                  <a:extLst>
                    <a:ext uri="{9D8B030D-6E8A-4147-A177-3AD203B41FA5}">
                      <a16:colId xmlns:a16="http://schemas.microsoft.com/office/drawing/2014/main" val="2612013764"/>
                    </a:ext>
                  </a:extLst>
                </a:gridCol>
                <a:gridCol w="587875">
                  <a:extLst>
                    <a:ext uri="{9D8B030D-6E8A-4147-A177-3AD203B41FA5}">
                      <a16:colId xmlns:a16="http://schemas.microsoft.com/office/drawing/2014/main" val="1275552554"/>
                    </a:ext>
                  </a:extLst>
                </a:gridCol>
                <a:gridCol w="587875">
                  <a:extLst>
                    <a:ext uri="{9D8B030D-6E8A-4147-A177-3AD203B41FA5}">
                      <a16:colId xmlns:a16="http://schemas.microsoft.com/office/drawing/2014/main" val="2686190992"/>
                    </a:ext>
                  </a:extLst>
                </a:gridCol>
                <a:gridCol w="587875">
                  <a:extLst>
                    <a:ext uri="{9D8B030D-6E8A-4147-A177-3AD203B41FA5}">
                      <a16:colId xmlns:a16="http://schemas.microsoft.com/office/drawing/2014/main" val="2134754574"/>
                    </a:ext>
                  </a:extLst>
                </a:gridCol>
                <a:gridCol w="587875">
                  <a:extLst>
                    <a:ext uri="{9D8B030D-6E8A-4147-A177-3AD203B41FA5}">
                      <a16:colId xmlns:a16="http://schemas.microsoft.com/office/drawing/2014/main" val="2943700383"/>
                    </a:ext>
                  </a:extLst>
                </a:gridCol>
                <a:gridCol w="587875">
                  <a:extLst>
                    <a:ext uri="{9D8B030D-6E8A-4147-A177-3AD203B41FA5}">
                      <a16:colId xmlns:a16="http://schemas.microsoft.com/office/drawing/2014/main" val="2930874056"/>
                    </a:ext>
                  </a:extLst>
                </a:gridCol>
                <a:gridCol w="587875">
                  <a:extLst>
                    <a:ext uri="{9D8B030D-6E8A-4147-A177-3AD203B41FA5}">
                      <a16:colId xmlns:a16="http://schemas.microsoft.com/office/drawing/2014/main" val="38947278"/>
                    </a:ext>
                  </a:extLst>
                </a:gridCol>
                <a:gridCol w="587875">
                  <a:extLst>
                    <a:ext uri="{9D8B030D-6E8A-4147-A177-3AD203B41FA5}">
                      <a16:colId xmlns:a16="http://schemas.microsoft.com/office/drawing/2014/main" val="594397072"/>
                    </a:ext>
                  </a:extLst>
                </a:gridCol>
                <a:gridCol w="587875">
                  <a:extLst>
                    <a:ext uri="{9D8B030D-6E8A-4147-A177-3AD203B41FA5}">
                      <a16:colId xmlns:a16="http://schemas.microsoft.com/office/drawing/2014/main" val="2196346870"/>
                    </a:ext>
                  </a:extLst>
                </a:gridCol>
              </a:tblGrid>
              <a:tr h="0">
                <a:tc>
                  <a:txBody>
                    <a:bodyPr/>
                    <a:lstStyle/>
                    <a:p>
                      <a:pPr algn="l" fontAlgn="ctr"/>
                      <a:r>
                        <a:rPr lang="en-US" sz="1200" b="1" u="none" strike="noStrike" dirty="0">
                          <a:effectLst/>
                          <a:latin typeface="Times New Roman" panose="02020603050405020304" pitchFamily="18" charset="0"/>
                          <a:cs typeface="Times New Roman" panose="02020603050405020304" pitchFamily="18" charset="0"/>
                        </a:rPr>
                        <a:t>R, cm</a:t>
                      </a:r>
                      <a:endParaRPr lang="en-US" sz="1200" b="1"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7.7</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7.6</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7.5</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7.4</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7.3</a:t>
                      </a:r>
                      <a:endParaRPr lang="en-US" sz="1200" b="0" i="0" u="none" strike="noStrike">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7.2</a:t>
                      </a:r>
                      <a:endParaRPr lang="en-US" sz="1200" b="0" i="0" u="none" strike="noStrike">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7.1</a:t>
                      </a:r>
                      <a:endParaRPr lang="en-US" sz="1200" b="0" i="0" u="none" strike="noStrike">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7.0</a:t>
                      </a:r>
                      <a:endParaRPr lang="en-US" sz="1200" b="0" i="0" u="none" strike="noStrike">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200" b="0" i="0" u="none" strike="noStrike" dirty="0">
                          <a:effectLst/>
                          <a:latin typeface="Times New Roman" panose="02020603050405020304" pitchFamily="18" charset="0"/>
                          <a:cs typeface="Times New Roman" panose="02020603050405020304" pitchFamily="18" charset="0"/>
                        </a:rPr>
                        <a:t>…</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96019311"/>
                  </a:ext>
                </a:extLst>
              </a:tr>
              <a:tr h="251920">
                <a:tc>
                  <a:txBody>
                    <a:bodyPr/>
                    <a:lstStyle/>
                    <a:p>
                      <a:pPr algn="l" fontAlgn="ctr"/>
                      <a:r>
                        <a:rPr lang="en-US" sz="1200" b="1" u="none" strike="noStrike" dirty="0">
                          <a:effectLst/>
                          <a:latin typeface="Times New Roman" panose="02020603050405020304" pitchFamily="18" charset="0"/>
                          <a:cs typeface="Times New Roman" panose="02020603050405020304" pitchFamily="18" charset="0"/>
                        </a:rPr>
                        <a:t>E, MeV</a:t>
                      </a:r>
                      <a:endParaRPr lang="ru-RU" sz="1200" b="1"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100.99</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100.26</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99.529</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98.789</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98.045</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97.297</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96.544</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95.786</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200" b="0" i="0" u="none" strike="noStrike" dirty="0">
                          <a:effectLst/>
                          <a:latin typeface="Times New Roman" panose="02020603050405020304" pitchFamily="18" charset="0"/>
                          <a:cs typeface="Times New Roman" panose="02020603050405020304" pitchFamily="18" charset="0"/>
                        </a:rPr>
                        <a:t>…</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66383256"/>
                  </a:ext>
                </a:extLst>
              </a:tr>
              <a:tr h="251920">
                <a:tc>
                  <a:txBody>
                    <a:bodyPr/>
                    <a:lstStyle/>
                    <a:p>
                      <a:pPr algn="l" fontAlgn="b"/>
                      <a:r>
                        <a:rPr lang="en-US" sz="1200" b="1" u="none" strike="noStrike" dirty="0" err="1">
                          <a:effectLst/>
                          <a:latin typeface="Times New Roman" panose="02020603050405020304" pitchFamily="18" charset="0"/>
                          <a:cs typeface="Times New Roman" panose="02020603050405020304" pitchFamily="18" charset="0"/>
                        </a:rPr>
                        <a:t>w</a:t>
                      </a:r>
                      <a:r>
                        <a:rPr lang="en-US" sz="1200" b="1" u="none" strike="noStrike" baseline="-25000" dirty="0" err="1">
                          <a:effectLst/>
                          <a:latin typeface="Times New Roman" panose="02020603050405020304" pitchFamily="18" charset="0"/>
                          <a:cs typeface="Times New Roman" panose="02020603050405020304" pitchFamily="18" charset="0"/>
                        </a:rPr>
                        <a:t>k</a:t>
                      </a:r>
                      <a:endParaRPr lang="en-US" sz="1200" b="1" i="0" u="none" strike="noStrike" baseline="-25000"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0.124812</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0.078569</a:t>
                      </a:r>
                      <a:endParaRPr lang="en-US" sz="1200" b="0" i="0" u="none" strike="noStrike">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0.051836</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0.041167</a:t>
                      </a:r>
                      <a:endParaRPr lang="en-US" sz="1200" b="0" i="0" u="none" strike="noStrike">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0.035024</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0.030915</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0.027925</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0.025626</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a:effectLst/>
                          <a:latin typeface="Times New Roman" panose="02020603050405020304" pitchFamily="18" charset="0"/>
                          <a:cs typeface="Times New Roman" panose="02020603050405020304" pitchFamily="18" charset="0"/>
                        </a:rPr>
                        <a:t>….</a:t>
                      </a:r>
                      <a:endParaRPr lang="en-US" sz="1200" b="0" i="0" u="none" strike="noStrike" dirty="0">
                        <a:effectLst/>
                        <a:latin typeface="Times New Roman" panose="02020603050405020304" pitchFamily="18" charset="0"/>
                        <a:cs typeface="Times New Roman" panose="02020603050405020304" pitchFamily="18" charset="0"/>
                      </a:endParaRPr>
                    </a:p>
                  </a:txBody>
                  <a:tcPr marL="6918" marR="6918" marT="691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50312690"/>
                  </a:ext>
                </a:extLst>
              </a:tr>
            </a:tbl>
          </a:graphicData>
        </a:graphic>
      </p:graphicFrame>
      <p:sp>
        <p:nvSpPr>
          <p:cNvPr id="7" name="Текст 4">
            <a:extLst>
              <a:ext uri="{FF2B5EF4-FFF2-40B4-BE49-F238E27FC236}">
                <a16:creationId xmlns:a16="http://schemas.microsoft.com/office/drawing/2014/main" id="{75BB3DDA-F239-D4F3-8A61-7FF34D5272BF}"/>
              </a:ext>
            </a:extLst>
          </p:cNvPr>
          <p:cNvSpPr txBox="1">
            <a:spLocks/>
          </p:cNvSpPr>
          <p:nvPr/>
        </p:nvSpPr>
        <p:spPr>
          <a:xfrm>
            <a:off x="6807689" y="4737933"/>
            <a:ext cx="4925984" cy="1797585"/>
          </a:xfrm>
          <a:prstGeom prst="rect">
            <a:avLst/>
          </a:prstGeom>
        </p:spPr>
        <p:txBody>
          <a:bodyPr wrap="square">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1400" kern="1200">
                <a:solidFill>
                  <a:srgbClr val="222A3F"/>
                </a:solidFill>
                <a:latin typeface="Montserrat"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200" dirty="0">
                <a:latin typeface="Times New Roman" panose="02020603050405020304" pitchFamily="18" charset="0"/>
                <a:ea typeface="Times New Roman" panose="02020603050405020304" pitchFamily="18" charset="0"/>
                <a:cs typeface="Times New Roman" panose="02020603050405020304" pitchFamily="18" charset="0"/>
              </a:rPr>
              <a:t>1.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Bortfeld</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T., Schlegel W. An analytical approximation of depth dose distributions for therapeutic proton beams // Phys. Med. Biol. 1996, Vol. 41, pp. 1331–1339.</a:t>
            </a:r>
          </a:p>
          <a:p>
            <a:pPr algn="just"/>
            <a:r>
              <a:rPr lang="en-US" sz="1200" dirty="0">
                <a:latin typeface="Times New Roman" panose="02020603050405020304" pitchFamily="18" charset="0"/>
                <a:ea typeface="Times New Roman" panose="02020603050405020304" pitchFamily="18" charset="0"/>
                <a:cs typeface="Times New Roman" panose="02020603050405020304" pitchFamily="18" charset="0"/>
              </a:rPr>
              <a:t>2.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Jette</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D., Chen W. Creating a spread-out Bragg peak in proton beams // Phys. Med. Biol. 2011, Vol. 56, pp. 131–138.</a:t>
            </a:r>
          </a:p>
          <a:p>
            <a:pPr algn="just"/>
            <a:r>
              <a:rPr lang="en-US" sz="1200" dirty="0">
                <a:latin typeface="Times New Roman" panose="02020603050405020304" pitchFamily="18" charset="0"/>
                <a:ea typeface="Times New Roman" panose="02020603050405020304" pitchFamily="18" charset="0"/>
                <a:cs typeface="Times New Roman" panose="02020603050405020304" pitchFamily="18" charset="0"/>
              </a:rPr>
              <a:t>3. </a:t>
            </a:r>
            <a:r>
              <a:rPr lang="ru-RU" sz="1200" dirty="0" err="1">
                <a:latin typeface="Times New Roman" panose="02020603050405020304" pitchFamily="18" charset="0"/>
                <a:ea typeface="Times New Roman" panose="02020603050405020304" pitchFamily="18" charset="0"/>
                <a:cs typeface="Times New Roman" panose="02020603050405020304" pitchFamily="18" charset="0"/>
              </a:rPr>
              <a:t>Мерц</a:t>
            </a:r>
            <a:r>
              <a:rPr lang="ru-RU" sz="1200" dirty="0">
                <a:latin typeface="Times New Roman" panose="02020603050405020304" pitchFamily="18" charset="0"/>
                <a:ea typeface="Times New Roman" panose="02020603050405020304" pitchFamily="18" charset="0"/>
                <a:cs typeface="Times New Roman" panose="02020603050405020304" pitchFamily="18" charset="0"/>
              </a:rPr>
              <a:t> С.П. Моделирование процессов распространения заряженных частиц и жесткого электромагнитного излучения с учетом сложной геометрии и гетерогенной среды // СПб: Санкт Петербургский государственный университет, 2013.</a:t>
            </a:r>
            <a:endParaRPr lang="en-US"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3865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04D52-3A97-4B71-BED5-28EFD3E5E507}"/>
              </a:ext>
            </a:extLst>
          </p:cNvPr>
          <p:cNvSpPr>
            <a:spLocks noGrp="1"/>
          </p:cNvSpPr>
          <p:nvPr>
            <p:ph type="title"/>
          </p:nvPr>
        </p:nvSpPr>
        <p:spPr>
          <a:xfrm>
            <a:off x="559572" y="359101"/>
            <a:ext cx="9199890" cy="523220"/>
          </a:xfrm>
        </p:spPr>
        <p:txBody>
          <a:bodyPr/>
          <a:lstStyle/>
          <a:p>
            <a:r>
              <a:rPr lang="en-US" dirty="0">
                <a:latin typeface="Montserrat" panose="020B0604020202020204" charset="-52"/>
                <a:ea typeface="Calibri" panose="020F0502020204030204" pitchFamily="34" charset="0"/>
                <a:cs typeface="Times New Roman" panose="02020603050405020304" pitchFamily="18" charset="0"/>
              </a:rPr>
              <a:t>The dose profile (1/3)</a:t>
            </a:r>
            <a:endParaRPr lang="en-US" dirty="0"/>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A3A22780-A579-4473-AD3B-1B3749FE91CF}"/>
                  </a:ext>
                </a:extLst>
              </p:cNvPr>
              <p:cNvSpPr/>
              <p:nvPr/>
            </p:nvSpPr>
            <p:spPr>
              <a:xfrm>
                <a:off x="7732392" y="5790741"/>
                <a:ext cx="2732781" cy="42774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r>
                        <m:rPr>
                          <m:sty m:val="p"/>
                        </m:rPr>
                        <a:rPr lang="en-US">
                          <a:latin typeface="Cambria Math" panose="02040503050406030204" pitchFamily="18" charset="0"/>
                        </a:rPr>
                        <m:t>n</m:t>
                      </m:r>
                      <m:r>
                        <a:rPr lang="en-US">
                          <a:latin typeface="Cambria Math" panose="02040503050406030204" pitchFamily="18" charset="0"/>
                        </a:rPr>
                        <m:t>≈</m:t>
                      </m:r>
                      <m:rad>
                        <m:radPr>
                          <m:degHide m:val="on"/>
                          <m:ctrlPr>
                            <a:rPr lang="en-US" i="1">
                              <a:latin typeface="Cambria Math" panose="02040503050406030204" pitchFamily="18" charset="0"/>
                            </a:rPr>
                          </m:ctrlPr>
                        </m:radPr>
                        <m:deg/>
                        <m:e>
                          <m:d>
                            <m:dPr>
                              <m:begChr m:val=""/>
                              <m:ctrlPr>
                                <a:rPr lang="en-US" i="1">
                                  <a:latin typeface="Cambria Math" panose="02040503050406030204" pitchFamily="18" charset="0"/>
                                </a:rPr>
                              </m:ctrlPr>
                            </m:dPr>
                            <m:e>
                              <m:r>
                                <a:rPr lang="en-US">
                                  <a:latin typeface="Cambria Math" panose="02040503050406030204" pitchFamily="18" charset="0"/>
                                </a:rPr>
                                <m:t>−</m:t>
                              </m:r>
                              <m:r>
                                <a:rPr lang="en-US">
                                  <a:latin typeface="Cambria Math" panose="02040503050406030204" pitchFamily="18" charset="0"/>
                                </a:rPr>
                                <m:t>32</m:t>
                              </m:r>
                              <m:sSup>
                                <m:sSupPr>
                                  <m:ctrlPr>
                                    <a:rPr lang="en-US" i="1">
                                      <a:latin typeface="Cambria Math" panose="02040503050406030204" pitchFamily="18" charset="0"/>
                                    </a:rPr>
                                  </m:ctrlPr>
                                </m:sSupPr>
                                <m:e>
                                  <m:r>
                                    <m:rPr>
                                      <m:sty m:val="p"/>
                                    </m:rPr>
                                    <a:rPr lang="en-US">
                                      <a:latin typeface="Cambria Math" panose="02040503050406030204" pitchFamily="18" charset="0"/>
                                    </a:rPr>
                                    <m:t>σ</m:t>
                                  </m:r>
                                </m:e>
                                <m:sup>
                                  <m:r>
                                    <a:rPr lang="en-US">
                                      <a:latin typeface="Cambria Math" panose="02040503050406030204" pitchFamily="18" charset="0"/>
                                    </a:rPr>
                                    <m:t>2</m:t>
                                  </m:r>
                                </m:sup>
                              </m:sSup>
                              <m:r>
                                <m:rPr>
                                  <m:sty m:val="p"/>
                                </m:rPr>
                                <a:rPr lang="en-US">
                                  <a:latin typeface="Cambria Math" panose="02040503050406030204" pitchFamily="18" charset="0"/>
                                </a:rPr>
                                <m:t>l</m:t>
                              </m:r>
                              <m:func>
                                <m:funcPr>
                                  <m:ctrlPr>
                                    <a:rPr lang="en-US" i="1">
                                      <a:latin typeface="Cambria Math" panose="02040503050406030204" pitchFamily="18" charset="0"/>
                                    </a:rPr>
                                  </m:ctrlPr>
                                </m:funcPr>
                                <m:fName>
                                  <m:r>
                                    <m:rPr>
                                      <m:sty m:val="p"/>
                                    </m:rPr>
                                    <a:rPr lang="en-US">
                                      <a:latin typeface="Cambria Math" panose="02040503050406030204" pitchFamily="18" charset="0"/>
                                    </a:rPr>
                                    <m:t>n</m:t>
                                  </m:r>
                                </m:fName>
                                <m:e>
                                  <m:r>
                                    <a:rPr lang="en-US">
                                      <a:latin typeface="Cambria Math" panose="02040503050406030204" pitchFamily="18" charset="0"/>
                                    </a:rPr>
                                    <m:t>(</m:t>
                                  </m:r>
                                </m:e>
                              </m:func>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87</m:t>
                              </m:r>
                            </m:e>
                          </m:d>
                        </m:e>
                      </m:rad>
                    </m:oMath>
                  </m:oMathPara>
                </a14:m>
                <a:endParaRPr lang="en-US" dirty="0"/>
              </a:p>
            </p:txBody>
          </p:sp>
        </mc:Choice>
        <mc:Fallback xmlns="">
          <p:sp>
            <p:nvSpPr>
              <p:cNvPr id="7" name="Rectangle 6">
                <a:extLst>
                  <a:ext uri="{FF2B5EF4-FFF2-40B4-BE49-F238E27FC236}">
                    <a16:creationId xmlns:a16="http://schemas.microsoft.com/office/drawing/2014/main" id="{A3A22780-A579-4473-AD3B-1B3749FE91CF}"/>
                  </a:ext>
                </a:extLst>
              </p:cNvPr>
              <p:cNvSpPr>
                <a:spLocks noRot="1" noChangeAspect="1" noMove="1" noResize="1" noEditPoints="1" noAdjustHandles="1" noChangeArrowheads="1" noChangeShapeType="1" noTextEdit="1"/>
              </p:cNvSpPr>
              <p:nvPr/>
            </p:nvSpPr>
            <p:spPr>
              <a:xfrm>
                <a:off x="7732392" y="5790741"/>
                <a:ext cx="2732781" cy="427746"/>
              </a:xfrm>
              <a:prstGeom prst="rect">
                <a:avLst/>
              </a:prstGeom>
              <a:blipFill>
                <a:blip r:embed="rId2"/>
                <a:stretch>
                  <a:fillRect t="-90000" r="-17595" b="-16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DB67E5E-5601-4A0B-AFA5-9F7AB25388CE}"/>
                  </a:ext>
                </a:extLst>
              </p:cNvPr>
              <p:cNvSpPr txBox="1"/>
              <p:nvPr/>
            </p:nvSpPr>
            <p:spPr>
              <a:xfrm>
                <a:off x="2124082" y="5641701"/>
                <a:ext cx="2092523" cy="57195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smtClean="0">
                          <a:latin typeface="Cambria Math" panose="02040503050406030204" pitchFamily="18" charset="0"/>
                        </a:rPr>
                        <m:t>f</m:t>
                      </m:r>
                      <m:d>
                        <m:dPr>
                          <m:ctrlPr>
                            <a:rPr lang="en-US" i="1">
                              <a:solidFill>
                                <a:srgbClr val="836967"/>
                              </a:solidFill>
                              <a:latin typeface="Cambria Math" panose="02040503050406030204" pitchFamily="18" charset="0"/>
                            </a:rPr>
                          </m:ctrlPr>
                        </m:dPr>
                        <m:e>
                          <m:r>
                            <m:rPr>
                              <m:sty m:val="p"/>
                            </m:rPr>
                            <a:rPr lang="en-US" i="0">
                              <a:latin typeface="Cambria Math" panose="02040503050406030204" pitchFamily="18" charset="0"/>
                            </a:rPr>
                            <m:t>x</m:t>
                          </m:r>
                        </m:e>
                      </m:d>
                      <m:r>
                        <a:rPr lang="en-US" i="0">
                          <a:latin typeface="Cambria Math" panose="02040503050406030204" pitchFamily="18" charset="0"/>
                        </a:rPr>
                        <m:t>= </m:t>
                      </m:r>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1</m:t>
                          </m:r>
                        </m:num>
                        <m:den>
                          <m:r>
                            <m:rPr>
                              <m:sty m:val="p"/>
                            </m:rPr>
                            <a:rPr lang="en-US" i="0">
                              <a:latin typeface="Cambria Math" panose="02040503050406030204" pitchFamily="18" charset="0"/>
                            </a:rPr>
                            <m:t>σ</m:t>
                          </m:r>
                          <m:rad>
                            <m:radPr>
                              <m:degHide m:val="on"/>
                              <m:ctrlPr>
                                <a:rPr lang="en-US" i="1">
                                  <a:solidFill>
                                    <a:srgbClr val="836967"/>
                                  </a:solidFill>
                                  <a:latin typeface="Cambria Math" panose="02040503050406030204" pitchFamily="18" charset="0"/>
                                </a:rPr>
                              </m:ctrlPr>
                            </m:radPr>
                            <m:deg/>
                            <m:e>
                              <m:r>
                                <a:rPr lang="en-US" i="0">
                                  <a:latin typeface="Cambria Math" panose="02040503050406030204" pitchFamily="18" charset="0"/>
                                </a:rPr>
                                <m:t>2</m:t>
                              </m:r>
                              <m:r>
                                <m:rPr>
                                  <m:sty m:val="p"/>
                                </m:rPr>
                                <a:rPr lang="en-US" i="0">
                                  <a:latin typeface="Cambria Math" panose="02040503050406030204" pitchFamily="18" charset="0"/>
                                </a:rPr>
                                <m:t>π</m:t>
                              </m:r>
                            </m:e>
                          </m:rad>
                        </m:den>
                      </m:f>
                      <m:sSup>
                        <m:sSupPr>
                          <m:ctrlPr>
                            <a:rPr lang="en-US" i="1">
                              <a:solidFill>
                                <a:srgbClr val="836967"/>
                              </a:solidFill>
                              <a:latin typeface="Cambria Math" panose="02040503050406030204" pitchFamily="18" charset="0"/>
                            </a:rPr>
                          </m:ctrlPr>
                        </m:sSupPr>
                        <m:e>
                          <m:r>
                            <m:rPr>
                              <m:sty m:val="p"/>
                            </m:rPr>
                            <a:rPr lang="en-US" i="0">
                              <a:latin typeface="Cambria Math" panose="02040503050406030204" pitchFamily="18" charset="0"/>
                            </a:rPr>
                            <m:t>e</m:t>
                          </m:r>
                        </m:e>
                        <m:sup>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p>
                                <m:sSupPr>
                                  <m:ctrlPr>
                                    <a:rPr lang="en-US" i="1">
                                      <a:solidFill>
                                        <a:srgbClr val="836967"/>
                                      </a:solidFill>
                                      <a:latin typeface="Cambria Math" panose="02040503050406030204" pitchFamily="18" charset="0"/>
                                    </a:rPr>
                                  </m:ctrlPr>
                                </m:sSupPr>
                                <m:e>
                                  <m:r>
                                    <m:rPr>
                                      <m:sty m:val="p"/>
                                    </m:rPr>
                                    <a:rPr lang="en-US" i="0">
                                      <a:latin typeface="Cambria Math" panose="02040503050406030204" pitchFamily="18" charset="0"/>
                                    </a:rPr>
                                    <m:t>x</m:t>
                                  </m:r>
                                </m:e>
                                <m:sup>
                                  <m:r>
                                    <a:rPr lang="en-US" i="0">
                                      <a:latin typeface="Cambria Math" panose="02040503050406030204" pitchFamily="18" charset="0"/>
                                    </a:rPr>
                                    <m:t>2</m:t>
                                  </m:r>
                                </m:sup>
                              </m:sSup>
                            </m:num>
                            <m:den>
                              <m:sSup>
                                <m:sSupPr>
                                  <m:ctrlPr>
                                    <a:rPr lang="en-US" i="1">
                                      <a:solidFill>
                                        <a:srgbClr val="836967"/>
                                      </a:solidFill>
                                      <a:latin typeface="Cambria Math" panose="02040503050406030204" pitchFamily="18" charset="0"/>
                                    </a:rPr>
                                  </m:ctrlPr>
                                </m:sSupPr>
                                <m:e>
                                  <m:r>
                                    <a:rPr lang="en-US" i="0">
                                      <a:latin typeface="Cambria Math" panose="02040503050406030204" pitchFamily="18" charset="0"/>
                                    </a:rPr>
                                    <m:t>2</m:t>
                                  </m:r>
                                  <m:r>
                                    <m:rPr>
                                      <m:sty m:val="p"/>
                                    </m:rPr>
                                    <a:rPr lang="en-US" i="0">
                                      <a:latin typeface="Cambria Math" panose="02040503050406030204" pitchFamily="18" charset="0"/>
                                    </a:rPr>
                                    <m:t>σ</m:t>
                                  </m:r>
                                </m:e>
                                <m:sup>
                                  <m:r>
                                    <a:rPr lang="en-US" i="0">
                                      <a:latin typeface="Cambria Math" panose="02040503050406030204" pitchFamily="18" charset="0"/>
                                    </a:rPr>
                                    <m:t>2</m:t>
                                  </m:r>
                                </m:sup>
                              </m:sSup>
                            </m:den>
                          </m:f>
                        </m:sup>
                      </m:sSup>
                      <m:r>
                        <a:rPr lang="en-US" i="0">
                          <a:latin typeface="Cambria Math" panose="02040503050406030204" pitchFamily="18" charset="0"/>
                        </a:rPr>
                        <m:t>.</m:t>
                      </m:r>
                    </m:oMath>
                  </m:oMathPara>
                </a14:m>
                <a:endParaRPr lang="en-US" dirty="0"/>
              </a:p>
            </p:txBody>
          </p:sp>
        </mc:Choice>
        <mc:Fallback xmlns="">
          <p:sp>
            <p:nvSpPr>
              <p:cNvPr id="8" name="TextBox 7">
                <a:extLst>
                  <a:ext uri="{FF2B5EF4-FFF2-40B4-BE49-F238E27FC236}">
                    <a16:creationId xmlns:a16="http://schemas.microsoft.com/office/drawing/2014/main" id="{4DB67E5E-5601-4A0B-AFA5-9F7AB25388CE}"/>
                  </a:ext>
                </a:extLst>
              </p:cNvPr>
              <p:cNvSpPr txBox="1">
                <a:spLocks noRot="1" noChangeAspect="1" noMove="1" noResize="1" noEditPoints="1" noAdjustHandles="1" noChangeArrowheads="1" noChangeShapeType="1" noTextEdit="1"/>
              </p:cNvSpPr>
              <p:nvPr/>
            </p:nvSpPr>
            <p:spPr>
              <a:xfrm>
                <a:off x="2124082" y="5641701"/>
                <a:ext cx="2092523" cy="571951"/>
              </a:xfrm>
              <a:prstGeom prst="rect">
                <a:avLst/>
              </a:prstGeom>
              <a:blipFill>
                <a:blip r:embed="rId3"/>
                <a:stretch>
                  <a:fillRect b="-14894"/>
                </a:stretch>
              </a:blipFill>
            </p:spPr>
            <p:txBody>
              <a:bodyPr/>
              <a:lstStyle/>
              <a:p>
                <a:r>
                  <a:rPr lang="en-US">
                    <a:noFill/>
                  </a:rPr>
                  <a:t> </a:t>
                </a:r>
              </a:p>
            </p:txBody>
          </p:sp>
        </mc:Fallback>
      </mc:AlternateContent>
      <p:graphicFrame>
        <p:nvGraphicFramePr>
          <p:cNvPr id="9" name="Content Placeholder 3">
            <a:extLst>
              <a:ext uri="{FF2B5EF4-FFF2-40B4-BE49-F238E27FC236}">
                <a16:creationId xmlns:a16="http://schemas.microsoft.com/office/drawing/2014/main" id="{FBDB66C8-2C2D-4B58-A158-5475F04AD8A1}"/>
              </a:ext>
            </a:extLst>
          </p:cNvPr>
          <p:cNvGraphicFramePr>
            <a:graphicFrameLocks/>
          </p:cNvGraphicFramePr>
          <p:nvPr>
            <p:extLst>
              <p:ext uri="{D42A27DB-BD31-4B8C-83A1-F6EECF244321}">
                <p14:modId xmlns:p14="http://schemas.microsoft.com/office/powerpoint/2010/main" val="4104709611"/>
              </p:ext>
            </p:extLst>
          </p:nvPr>
        </p:nvGraphicFramePr>
        <p:xfrm>
          <a:off x="454359" y="1097765"/>
          <a:ext cx="5431971" cy="3001683"/>
        </p:xfrm>
        <a:graphic>
          <a:graphicData uri="http://schemas.openxmlformats.org/drawingml/2006/chart">
            <c:chart xmlns:c="http://schemas.openxmlformats.org/drawingml/2006/chart" xmlns:r="http://schemas.openxmlformats.org/officeDocument/2006/relationships" r:id="rId4"/>
          </a:graphicData>
        </a:graphic>
      </p:graphicFrame>
      <p:pic>
        <p:nvPicPr>
          <p:cNvPr id="10" name="Picture 9">
            <a:extLst>
              <a:ext uri="{FF2B5EF4-FFF2-40B4-BE49-F238E27FC236}">
                <a16:creationId xmlns:a16="http://schemas.microsoft.com/office/drawing/2014/main" id="{6F6BD516-B126-43E8-ADDA-1888125F1603}"/>
              </a:ext>
            </a:extLst>
          </p:cNvPr>
          <p:cNvPicPr/>
          <p:nvPr/>
        </p:nvPicPr>
        <p:blipFill>
          <a:blip r:embed="rId5">
            <a:extLst>
              <a:ext uri="{28A0092B-C50C-407E-A947-70E740481C1C}">
                <a14:useLocalDpi xmlns:a14="http://schemas.microsoft.com/office/drawing/2010/main" val="0"/>
              </a:ext>
            </a:extLst>
          </a:blip>
          <a:stretch>
            <a:fillRect/>
          </a:stretch>
        </p:blipFill>
        <p:spPr>
          <a:xfrm>
            <a:off x="6305671" y="1257503"/>
            <a:ext cx="5586224" cy="2800553"/>
          </a:xfrm>
          <a:prstGeom prst="rect">
            <a:avLst/>
          </a:prstGeom>
        </p:spPr>
      </p:pic>
      <p:sp>
        <p:nvSpPr>
          <p:cNvPr id="14" name="TextBox 13">
            <a:extLst>
              <a:ext uri="{FF2B5EF4-FFF2-40B4-BE49-F238E27FC236}">
                <a16:creationId xmlns:a16="http://schemas.microsoft.com/office/drawing/2014/main" id="{C7D4E536-E204-4C6E-94A3-CF3FFEC825E2}"/>
              </a:ext>
            </a:extLst>
          </p:cNvPr>
          <p:cNvSpPr txBox="1"/>
          <p:nvPr/>
        </p:nvSpPr>
        <p:spPr>
          <a:xfrm>
            <a:off x="559572" y="4058056"/>
            <a:ext cx="5586224" cy="1200329"/>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Distribution of the number of protons (10⁶ particles) in a beam with a diameter of 1.7 mm (blue solid line) and the Gaussian distribution with a standard deviation σ = 0.85 mm (black dashed line).</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B38FEC1E-2833-4630-9DCC-501F2AD94C82}"/>
                  </a:ext>
                </a:extLst>
              </p:cNvPr>
              <p:cNvSpPr txBox="1"/>
              <p:nvPr/>
            </p:nvSpPr>
            <p:spPr>
              <a:xfrm>
                <a:off x="6305671" y="4867411"/>
                <a:ext cx="6099242" cy="73308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836967"/>
                              </a:solidFill>
                              <a:latin typeface="Cambria Math" panose="02040503050406030204" pitchFamily="18" charset="0"/>
                            </a:rPr>
                          </m:ctrlPr>
                        </m:fPr>
                        <m:num>
                          <m:r>
                            <a:rPr lang="en-US">
                              <a:latin typeface="Cambria Math" panose="02040503050406030204" pitchFamily="18" charset="0"/>
                            </a:rPr>
                            <m:t>1</m:t>
                          </m:r>
                        </m:num>
                        <m:den>
                          <m:r>
                            <m:rPr>
                              <m:sty m:val="p"/>
                            </m:rPr>
                            <a:rPr lang="en-US" i="0">
                              <a:latin typeface="Cambria Math" panose="02040503050406030204" pitchFamily="18" charset="0"/>
                            </a:rPr>
                            <m:t>σ</m:t>
                          </m:r>
                          <m:rad>
                            <m:radPr>
                              <m:degHide m:val="on"/>
                              <m:ctrlPr>
                                <a:rPr lang="en-US" i="1">
                                  <a:solidFill>
                                    <a:srgbClr val="836967"/>
                                  </a:solidFill>
                                  <a:latin typeface="Cambria Math" panose="02040503050406030204" pitchFamily="18" charset="0"/>
                                </a:rPr>
                              </m:ctrlPr>
                            </m:radPr>
                            <m:deg/>
                            <m:e>
                              <m:r>
                                <a:rPr lang="en-US" i="0">
                                  <a:latin typeface="Cambria Math" panose="02040503050406030204" pitchFamily="18" charset="0"/>
                                </a:rPr>
                                <m:t>2</m:t>
                              </m:r>
                              <m:r>
                                <m:rPr>
                                  <m:sty m:val="p"/>
                                </m:rPr>
                                <a:rPr lang="en-US" i="0">
                                  <a:latin typeface="Cambria Math" panose="02040503050406030204" pitchFamily="18" charset="0"/>
                                </a:rPr>
                                <m:t>π</m:t>
                              </m:r>
                            </m:e>
                          </m:rad>
                        </m:den>
                      </m:f>
                      <m:sSup>
                        <m:sSupPr>
                          <m:ctrlPr>
                            <a:rPr lang="en-US" i="1">
                              <a:solidFill>
                                <a:srgbClr val="836967"/>
                              </a:solidFill>
                              <a:latin typeface="Cambria Math" panose="02040503050406030204" pitchFamily="18" charset="0"/>
                            </a:rPr>
                          </m:ctrlPr>
                        </m:sSupPr>
                        <m:e>
                          <m:r>
                            <m:rPr>
                              <m:sty m:val="p"/>
                            </m:rPr>
                            <a:rPr lang="en-US" i="0">
                              <a:latin typeface="Cambria Math" panose="02040503050406030204" pitchFamily="18" charset="0"/>
                            </a:rPr>
                            <m:t>e</m:t>
                          </m:r>
                        </m:e>
                        <m:sup>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 </m:t>
                              </m:r>
                              <m:sSup>
                                <m:sSupPr>
                                  <m:ctrlPr>
                                    <a:rPr lang="en-US" i="1">
                                      <a:solidFill>
                                        <a:srgbClr val="836967"/>
                                      </a:solidFill>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r>
                                            <m:rPr>
                                              <m:sty m:val="p"/>
                                            </m:rPr>
                                            <a:rPr lang="en-US" i="0">
                                              <a:latin typeface="Cambria Math" panose="02040503050406030204" pitchFamily="18" charset="0"/>
                                            </a:rPr>
                                            <m:t>n</m:t>
                                          </m:r>
                                        </m:num>
                                        <m:den>
                                          <m:r>
                                            <a:rPr lang="en-US" i="0">
                                              <a:latin typeface="Cambria Math" panose="02040503050406030204" pitchFamily="18" charset="0"/>
                                            </a:rPr>
                                            <m:t>4</m:t>
                                          </m:r>
                                        </m:den>
                                      </m:f>
                                    </m:e>
                                  </m:d>
                                </m:e>
                                <m:sup>
                                  <m:r>
                                    <a:rPr lang="en-US" i="0">
                                      <a:latin typeface="Cambria Math" panose="02040503050406030204" pitchFamily="18" charset="0"/>
                                    </a:rPr>
                                    <m:t>2</m:t>
                                  </m:r>
                                </m:sup>
                              </m:sSup>
                            </m:num>
                            <m:den>
                              <m:sSup>
                                <m:sSupPr>
                                  <m:ctrlPr>
                                    <a:rPr lang="en-US" i="1">
                                      <a:solidFill>
                                        <a:srgbClr val="836967"/>
                                      </a:solidFill>
                                      <a:latin typeface="Cambria Math" panose="02040503050406030204" pitchFamily="18" charset="0"/>
                                    </a:rPr>
                                  </m:ctrlPr>
                                </m:sSupPr>
                                <m:e>
                                  <m:r>
                                    <a:rPr lang="en-US" i="0">
                                      <a:latin typeface="Cambria Math" panose="02040503050406030204" pitchFamily="18" charset="0"/>
                                    </a:rPr>
                                    <m:t>2</m:t>
                                  </m:r>
                                  <m:r>
                                    <m:rPr>
                                      <m:sty m:val="p"/>
                                    </m:rPr>
                                    <a:rPr lang="en-US" i="0">
                                      <a:latin typeface="Cambria Math" panose="02040503050406030204" pitchFamily="18" charset="0"/>
                                    </a:rPr>
                                    <m:t>σ</m:t>
                                  </m:r>
                                </m:e>
                                <m:sup>
                                  <m:r>
                                    <a:rPr lang="en-US" i="0">
                                      <a:latin typeface="Cambria Math" panose="02040503050406030204" pitchFamily="18" charset="0"/>
                                    </a:rPr>
                                    <m:t>2</m:t>
                                  </m:r>
                                </m:sup>
                              </m:sSup>
                            </m:den>
                          </m:f>
                        </m:sup>
                      </m:sSup>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1</m:t>
                          </m:r>
                        </m:num>
                        <m:den>
                          <m:r>
                            <m:rPr>
                              <m:sty m:val="p"/>
                            </m:rPr>
                            <a:rPr lang="en-US" i="0">
                              <a:latin typeface="Cambria Math" panose="02040503050406030204" pitchFamily="18" charset="0"/>
                            </a:rPr>
                            <m:t>σ</m:t>
                          </m:r>
                          <m:rad>
                            <m:radPr>
                              <m:degHide m:val="on"/>
                              <m:ctrlPr>
                                <a:rPr lang="en-US" i="1">
                                  <a:solidFill>
                                    <a:srgbClr val="836967"/>
                                  </a:solidFill>
                                  <a:latin typeface="Cambria Math" panose="02040503050406030204" pitchFamily="18" charset="0"/>
                                </a:rPr>
                              </m:ctrlPr>
                            </m:radPr>
                            <m:deg/>
                            <m:e>
                              <m:r>
                                <a:rPr lang="en-US" i="0">
                                  <a:latin typeface="Cambria Math" panose="02040503050406030204" pitchFamily="18" charset="0"/>
                                </a:rPr>
                                <m:t>2</m:t>
                              </m:r>
                              <m:r>
                                <m:rPr>
                                  <m:sty m:val="p"/>
                                </m:rPr>
                                <a:rPr lang="en-US" i="0">
                                  <a:latin typeface="Cambria Math" panose="02040503050406030204" pitchFamily="18" charset="0"/>
                                </a:rPr>
                                <m:t>π</m:t>
                              </m:r>
                            </m:e>
                          </m:rad>
                        </m:den>
                      </m:f>
                      <m:sSup>
                        <m:sSupPr>
                          <m:ctrlPr>
                            <a:rPr lang="en-US" i="1">
                              <a:solidFill>
                                <a:srgbClr val="836967"/>
                              </a:solidFill>
                              <a:latin typeface="Cambria Math" panose="02040503050406030204" pitchFamily="18" charset="0"/>
                            </a:rPr>
                          </m:ctrlPr>
                        </m:sSupPr>
                        <m:e>
                          <m:r>
                            <m:rPr>
                              <m:sty m:val="p"/>
                            </m:rPr>
                            <a:rPr lang="en-US" i="0">
                              <a:latin typeface="Cambria Math" panose="02040503050406030204" pitchFamily="18" charset="0"/>
                            </a:rPr>
                            <m:t>e</m:t>
                          </m:r>
                        </m:e>
                        <m:sup>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d>
                                <m:dPr>
                                  <m:endChr m:val=""/>
                                  <m:ctrlPr>
                                    <a:rPr lang="en-US" i="1">
                                      <a:latin typeface="Cambria Math" panose="02040503050406030204" pitchFamily="18" charset="0"/>
                                    </a:rPr>
                                  </m:ctrlPr>
                                </m:dPr>
                                <m:e>
                                  <m:r>
                                    <a:rPr lang="en-US" i="0">
                                      <a:latin typeface="Cambria Math" panose="02040503050406030204" pitchFamily="18" charset="0"/>
                                    </a:rPr>
                                    <m:t>3</m:t>
                                  </m:r>
                                  <m:sSup>
                                    <m:sSupPr>
                                      <m:ctrlPr>
                                        <a:rPr lang="en-US" i="1">
                                          <a:solidFill>
                                            <a:srgbClr val="836967"/>
                                          </a:solidFill>
                                          <a:latin typeface="Cambria Math" panose="02040503050406030204" pitchFamily="18" charset="0"/>
                                        </a:rPr>
                                      </m:ctrlPr>
                                    </m:sSupPr>
                                    <m:e>
                                      <m:d>
                                        <m:dPr>
                                          <m:begChr m:val=""/>
                                          <m:ctrlPr>
                                            <a:rPr lang="en-US" i="1">
                                              <a:latin typeface="Cambria Math" panose="02040503050406030204" pitchFamily="18" charset="0"/>
                                            </a:rPr>
                                          </m:ctrlPr>
                                        </m:dPr>
                                        <m:e>
                                          <m:f>
                                            <m:fPr>
                                              <m:type m:val="lin"/>
                                              <m:ctrlPr>
                                                <a:rPr lang="en-US" i="1">
                                                  <a:latin typeface="Cambria Math" panose="02040503050406030204" pitchFamily="18" charset="0"/>
                                                </a:rPr>
                                              </m:ctrlPr>
                                            </m:fPr>
                                            <m:num>
                                              <m:r>
                                                <m:rPr>
                                                  <m:sty m:val="p"/>
                                                </m:rPr>
                                                <a:rPr lang="en-US" i="0">
                                                  <a:latin typeface="Cambria Math" panose="02040503050406030204" pitchFamily="18" charset="0"/>
                                                </a:rPr>
                                                <m:t>n</m:t>
                                              </m:r>
                                            </m:num>
                                            <m:den>
                                              <m:r>
                                                <a:rPr lang="en-US" i="0">
                                                  <a:latin typeface="Cambria Math" panose="02040503050406030204" pitchFamily="18" charset="0"/>
                                                </a:rPr>
                                                <m:t>4</m:t>
                                              </m:r>
                                            </m:den>
                                          </m:f>
                                        </m:e>
                                      </m:d>
                                    </m:e>
                                    <m:sup>
                                      <m:r>
                                        <a:rPr lang="en-US" i="0">
                                          <a:latin typeface="Cambria Math" panose="02040503050406030204" pitchFamily="18" charset="0"/>
                                        </a:rPr>
                                        <m:t>2</m:t>
                                      </m:r>
                                    </m:sup>
                                  </m:sSup>
                                  <m:r>
                                    <a:rPr lang="en-US" i="0">
                                      <a:latin typeface="Cambria Math" panose="02040503050406030204" pitchFamily="18" charset="0"/>
                                    </a:rPr>
                                    <m:t> </m:t>
                                  </m:r>
                                </m:e>
                              </m:d>
                            </m:num>
                            <m:den>
                              <m:sSup>
                                <m:sSupPr>
                                  <m:ctrlPr>
                                    <a:rPr lang="en-US" i="1">
                                      <a:solidFill>
                                        <a:srgbClr val="836967"/>
                                      </a:solidFill>
                                      <a:latin typeface="Cambria Math" panose="02040503050406030204" pitchFamily="18" charset="0"/>
                                    </a:rPr>
                                  </m:ctrlPr>
                                </m:sSupPr>
                                <m:e>
                                  <m:r>
                                    <a:rPr lang="en-US" i="0">
                                      <a:latin typeface="Cambria Math" panose="02040503050406030204" pitchFamily="18" charset="0"/>
                                    </a:rPr>
                                    <m:t>2</m:t>
                                  </m:r>
                                  <m:r>
                                    <m:rPr>
                                      <m:sty m:val="p"/>
                                    </m:rPr>
                                    <a:rPr lang="en-US" i="0">
                                      <a:latin typeface="Cambria Math" panose="02040503050406030204" pitchFamily="18" charset="0"/>
                                    </a:rPr>
                                    <m:t>σ</m:t>
                                  </m:r>
                                </m:e>
                                <m:sup>
                                  <m:r>
                                    <a:rPr lang="en-US" i="0">
                                      <a:latin typeface="Cambria Math" panose="02040503050406030204" pitchFamily="18" charset="0"/>
                                    </a:rPr>
                                    <m:t>2</m:t>
                                  </m:r>
                                </m:sup>
                              </m:sSup>
                            </m:den>
                          </m:f>
                        </m:sup>
                      </m:sSup>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2</m:t>
                          </m:r>
                        </m:num>
                        <m:den>
                          <m:r>
                            <m:rPr>
                              <m:sty m:val="p"/>
                            </m:rPr>
                            <a:rPr lang="en-US" i="0">
                              <a:latin typeface="Cambria Math" panose="02040503050406030204" pitchFamily="18" charset="0"/>
                            </a:rPr>
                            <m:t>σ</m:t>
                          </m:r>
                          <m:rad>
                            <m:radPr>
                              <m:degHide m:val="on"/>
                              <m:ctrlPr>
                                <a:rPr lang="en-US" i="1">
                                  <a:solidFill>
                                    <a:srgbClr val="836967"/>
                                  </a:solidFill>
                                  <a:latin typeface="Cambria Math" panose="02040503050406030204" pitchFamily="18" charset="0"/>
                                </a:rPr>
                              </m:ctrlPr>
                            </m:radPr>
                            <m:deg/>
                            <m:e>
                              <m:r>
                                <a:rPr lang="en-US" i="0">
                                  <a:latin typeface="Cambria Math" panose="02040503050406030204" pitchFamily="18" charset="0"/>
                                </a:rPr>
                                <m:t>2</m:t>
                              </m:r>
                              <m:r>
                                <m:rPr>
                                  <m:sty m:val="p"/>
                                </m:rPr>
                                <a:rPr lang="en-US" i="0">
                                  <a:latin typeface="Cambria Math" panose="02040503050406030204" pitchFamily="18" charset="0"/>
                                </a:rPr>
                                <m:t>π</m:t>
                              </m:r>
                            </m:e>
                          </m:rad>
                        </m:den>
                      </m:f>
                      <m:sSup>
                        <m:sSupPr>
                          <m:ctrlPr>
                            <a:rPr lang="en-US" i="1">
                              <a:solidFill>
                                <a:srgbClr val="836967"/>
                              </a:solidFill>
                              <a:latin typeface="Cambria Math" panose="02040503050406030204" pitchFamily="18" charset="0"/>
                            </a:rPr>
                          </m:ctrlPr>
                        </m:sSupPr>
                        <m:e>
                          <m:r>
                            <m:rPr>
                              <m:sty m:val="p"/>
                            </m:rPr>
                            <a:rPr lang="en-US" i="0">
                              <a:latin typeface="Cambria Math" panose="02040503050406030204" pitchFamily="18" charset="0"/>
                            </a:rPr>
                            <m:t>e</m:t>
                          </m:r>
                        </m:e>
                        <m:sup>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p>
                                <m:sSupPr>
                                  <m:ctrlPr>
                                    <a:rPr lang="en-US" i="1">
                                      <a:solidFill>
                                        <a:srgbClr val="836967"/>
                                      </a:solidFill>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r>
                                            <m:rPr>
                                              <m:sty m:val="p"/>
                                            </m:rPr>
                                            <a:rPr lang="en-US" i="0">
                                              <a:latin typeface="Cambria Math" panose="02040503050406030204" pitchFamily="18" charset="0"/>
                                            </a:rPr>
                                            <m:t>n</m:t>
                                          </m:r>
                                        </m:num>
                                        <m:den>
                                          <m:r>
                                            <a:rPr lang="en-US" i="0">
                                              <a:latin typeface="Cambria Math" panose="02040503050406030204" pitchFamily="18" charset="0"/>
                                            </a:rPr>
                                            <m:t>2</m:t>
                                          </m:r>
                                        </m:den>
                                      </m:f>
                                    </m:e>
                                  </m:d>
                                </m:e>
                                <m:sup>
                                  <m:r>
                                    <a:rPr lang="en-US" i="0">
                                      <a:latin typeface="Cambria Math" panose="02040503050406030204" pitchFamily="18" charset="0"/>
                                    </a:rPr>
                                    <m:t>2</m:t>
                                  </m:r>
                                </m:sup>
                              </m:sSup>
                              <m:r>
                                <a:rPr lang="en-US" i="0">
                                  <a:latin typeface="Cambria Math" panose="02040503050406030204" pitchFamily="18" charset="0"/>
                                </a:rPr>
                                <m:t> </m:t>
                              </m:r>
                            </m:num>
                            <m:den>
                              <m:sSup>
                                <m:sSupPr>
                                  <m:ctrlPr>
                                    <a:rPr lang="en-US" i="1">
                                      <a:solidFill>
                                        <a:srgbClr val="836967"/>
                                      </a:solidFill>
                                      <a:latin typeface="Cambria Math" panose="02040503050406030204" pitchFamily="18" charset="0"/>
                                    </a:rPr>
                                  </m:ctrlPr>
                                </m:sSupPr>
                                <m:e>
                                  <m:r>
                                    <a:rPr lang="en-US" i="0">
                                      <a:latin typeface="Cambria Math" panose="02040503050406030204" pitchFamily="18" charset="0"/>
                                    </a:rPr>
                                    <m:t>2</m:t>
                                  </m:r>
                                  <m:r>
                                    <m:rPr>
                                      <m:sty m:val="p"/>
                                    </m:rPr>
                                    <a:rPr lang="en-US" i="0">
                                      <a:latin typeface="Cambria Math" panose="02040503050406030204" pitchFamily="18" charset="0"/>
                                    </a:rPr>
                                    <m:t>σ</m:t>
                                  </m:r>
                                </m:e>
                                <m:sup>
                                  <m:r>
                                    <a:rPr lang="en-US" i="0">
                                      <a:latin typeface="Cambria Math" panose="02040503050406030204" pitchFamily="18" charset="0"/>
                                    </a:rPr>
                                    <m:t>2</m:t>
                                  </m:r>
                                </m:sup>
                              </m:sSup>
                            </m:den>
                          </m:f>
                        </m:sup>
                      </m:sSup>
                    </m:oMath>
                  </m:oMathPara>
                </a14:m>
                <a:endParaRPr lang="en-US" dirty="0"/>
              </a:p>
            </p:txBody>
          </p:sp>
        </mc:Choice>
        <mc:Fallback xmlns="">
          <p:sp>
            <p:nvSpPr>
              <p:cNvPr id="16" name="TextBox 15">
                <a:extLst>
                  <a:ext uri="{FF2B5EF4-FFF2-40B4-BE49-F238E27FC236}">
                    <a16:creationId xmlns:a16="http://schemas.microsoft.com/office/drawing/2014/main" id="{B38FEC1E-2833-4630-9DCC-501F2AD94C82}"/>
                  </a:ext>
                </a:extLst>
              </p:cNvPr>
              <p:cNvSpPr txBox="1">
                <a:spLocks noRot="1" noChangeAspect="1" noMove="1" noResize="1" noEditPoints="1" noAdjustHandles="1" noChangeArrowheads="1" noChangeShapeType="1" noTextEdit="1"/>
              </p:cNvSpPr>
              <p:nvPr/>
            </p:nvSpPr>
            <p:spPr>
              <a:xfrm>
                <a:off x="6305671" y="4867411"/>
                <a:ext cx="6099242" cy="733086"/>
              </a:xfrm>
              <a:prstGeom prst="rect">
                <a:avLst/>
              </a:prstGeom>
              <a:blipFill>
                <a:blip r:embed="rId6"/>
                <a:stretch>
                  <a:fillRect/>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DF0B621A-C5E8-4E08-85E4-9541991B65DC}"/>
              </a:ext>
            </a:extLst>
          </p:cNvPr>
          <p:cNvSpPr txBox="1"/>
          <p:nvPr/>
        </p:nvSpPr>
        <p:spPr>
          <a:xfrm>
            <a:off x="5998092" y="3954048"/>
            <a:ext cx="6201382" cy="646331"/>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To achieve uniformity, the values of the total number of protons at points A and B must be equal. Then we have the equation:</a:t>
            </a:r>
          </a:p>
        </p:txBody>
      </p:sp>
    </p:spTree>
    <p:extLst>
      <p:ext uri="{BB962C8B-B14F-4D97-AF65-F5344CB8AC3E}">
        <p14:creationId xmlns:p14="http://schemas.microsoft.com/office/powerpoint/2010/main" val="1375195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CA64B-E47D-1430-16D3-F7EC03B64367}"/>
              </a:ext>
            </a:extLst>
          </p:cNvPr>
          <p:cNvSpPr>
            <a:spLocks noGrp="1"/>
          </p:cNvSpPr>
          <p:nvPr>
            <p:ph type="title"/>
          </p:nvPr>
        </p:nvSpPr>
        <p:spPr/>
        <p:txBody>
          <a:bodyPr/>
          <a:lstStyle/>
          <a:p>
            <a:r>
              <a:rPr lang="en-US" dirty="0">
                <a:latin typeface="Montserrat" panose="020B0604020202020204" charset="-52"/>
                <a:ea typeface="Calibri" panose="020F0502020204030204" pitchFamily="34" charset="0"/>
                <a:cs typeface="Times New Roman" panose="02020603050405020304" pitchFamily="18" charset="0"/>
              </a:rPr>
              <a:t>The dose profile (2/3) </a:t>
            </a:r>
            <a:endParaRPr lang="en-US" dirty="0"/>
          </a:p>
        </p:txBody>
      </p:sp>
      <p:pic>
        <p:nvPicPr>
          <p:cNvPr id="5" name="Picture 4">
            <a:extLst>
              <a:ext uri="{FF2B5EF4-FFF2-40B4-BE49-F238E27FC236}">
                <a16:creationId xmlns:a16="http://schemas.microsoft.com/office/drawing/2014/main" id="{B109185A-2649-EF66-8FEE-AC3E7DC4A3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3378" y="1646260"/>
            <a:ext cx="4941895" cy="3437783"/>
          </a:xfrm>
          <a:prstGeom prst="rect">
            <a:avLst/>
          </a:prstGeom>
        </p:spPr>
      </p:pic>
      <p:pic>
        <p:nvPicPr>
          <p:cNvPr id="6" name="Picture 5">
            <a:extLst>
              <a:ext uri="{FF2B5EF4-FFF2-40B4-BE49-F238E27FC236}">
                <a16:creationId xmlns:a16="http://schemas.microsoft.com/office/drawing/2014/main" id="{3DE6E8BC-DBDE-F213-FEFE-C0FCC8CB62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00" y="1624740"/>
            <a:ext cx="5052618" cy="3437782"/>
          </a:xfrm>
          <a:prstGeom prst="rect">
            <a:avLst/>
          </a:prstGeom>
        </p:spPr>
      </p:pic>
      <p:sp>
        <p:nvSpPr>
          <p:cNvPr id="8" name="TextBox 7">
            <a:extLst>
              <a:ext uri="{FF2B5EF4-FFF2-40B4-BE49-F238E27FC236}">
                <a16:creationId xmlns:a16="http://schemas.microsoft.com/office/drawing/2014/main" id="{E915DC8C-1DEC-000D-D7D5-D7675848F9C0}"/>
              </a:ext>
            </a:extLst>
          </p:cNvPr>
          <p:cNvSpPr txBox="1"/>
          <p:nvPr/>
        </p:nvSpPr>
        <p:spPr>
          <a:xfrm>
            <a:off x="913377" y="5215254"/>
            <a:ext cx="4941895" cy="369332"/>
          </a:xfrm>
          <a:prstGeom prst="rect">
            <a:avLst/>
          </a:prstGeom>
          <a:noFill/>
        </p:spPr>
        <p:txBody>
          <a:bodyPr wrap="square">
            <a:spAutoFit/>
          </a:bodyPr>
          <a:lstStyle/>
          <a:p>
            <a:pPr algn="ctr"/>
            <a:r>
              <a:rPr lang="en-US" sz="1800" dirty="0">
                <a:effectLst/>
                <a:latin typeface="Times New Roman" panose="02020603050405020304" pitchFamily="18" charset="0"/>
                <a:ea typeface="Times New Roman" panose="02020603050405020304" pitchFamily="18" charset="0"/>
              </a:rPr>
              <a:t>a) a beam of protons with an energy of 100 MeV</a:t>
            </a:r>
          </a:p>
        </p:txBody>
      </p:sp>
      <p:sp>
        <p:nvSpPr>
          <p:cNvPr id="4" name="TextBox 3">
            <a:extLst>
              <a:ext uri="{FF2B5EF4-FFF2-40B4-BE49-F238E27FC236}">
                <a16:creationId xmlns:a16="http://schemas.microsoft.com/office/drawing/2014/main" id="{E189F959-F0C1-BBDA-AFA2-2315DC011969}"/>
              </a:ext>
            </a:extLst>
          </p:cNvPr>
          <p:cNvSpPr txBox="1"/>
          <p:nvPr/>
        </p:nvSpPr>
        <p:spPr>
          <a:xfrm>
            <a:off x="6096000" y="5215254"/>
            <a:ext cx="5052618"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b) a beam of protons with an energy of 200 MeV</a:t>
            </a:r>
          </a:p>
        </p:txBody>
      </p:sp>
    </p:spTree>
    <p:extLst>
      <p:ext uri="{BB962C8B-B14F-4D97-AF65-F5344CB8AC3E}">
        <p14:creationId xmlns:p14="http://schemas.microsoft.com/office/powerpoint/2010/main" val="3681467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4BA4A366-15F7-4ABC-94AF-10E1D1C0D64B}"/>
              </a:ext>
            </a:extLst>
          </p:cNvPr>
          <p:cNvSpPr>
            <a:spLocks noGrp="1"/>
          </p:cNvSpPr>
          <p:nvPr>
            <p:ph type="title"/>
          </p:nvPr>
        </p:nvSpPr>
        <p:spPr>
          <a:xfrm>
            <a:off x="559572" y="359101"/>
            <a:ext cx="9199890" cy="523220"/>
          </a:xfrm>
        </p:spPr>
        <p:txBody>
          <a:bodyPr/>
          <a:lstStyle/>
          <a:p>
            <a:r>
              <a:rPr lang="en-US" dirty="0">
                <a:latin typeface="Montserrat" panose="020B0604020202020204" charset="-52"/>
                <a:ea typeface="Calibri" panose="020F0502020204030204" pitchFamily="34" charset="0"/>
                <a:cs typeface="Times New Roman" panose="02020603050405020304" pitchFamily="18" charset="0"/>
              </a:rPr>
              <a:t>The dose profile (3/3)</a:t>
            </a:r>
            <a:endParaRPr lang="ru-RU" sz="4400" dirty="0">
              <a:latin typeface="Montserrat" panose="020B0604020202020204" charset="-52"/>
              <a:cs typeface="Times New Roman" panose="02020603050405020304" pitchFamily="18" charset="0"/>
            </a:endParaRPr>
          </a:p>
        </p:txBody>
      </p:sp>
      <p:graphicFrame>
        <p:nvGraphicFramePr>
          <p:cNvPr id="11" name="Chart 10">
            <a:extLst>
              <a:ext uri="{FF2B5EF4-FFF2-40B4-BE49-F238E27FC236}">
                <a16:creationId xmlns:a16="http://schemas.microsoft.com/office/drawing/2014/main" id="{438F4A7C-4096-4401-881B-8E3EC955F1D2}"/>
              </a:ext>
            </a:extLst>
          </p:cNvPr>
          <p:cNvGraphicFramePr/>
          <p:nvPr>
            <p:extLst>
              <p:ext uri="{D42A27DB-BD31-4B8C-83A1-F6EECF244321}">
                <p14:modId xmlns:p14="http://schemas.microsoft.com/office/powerpoint/2010/main" val="222493891"/>
              </p:ext>
            </p:extLst>
          </p:nvPr>
        </p:nvGraphicFramePr>
        <p:xfrm>
          <a:off x="4202577" y="2052808"/>
          <a:ext cx="3786846" cy="30988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ontent Placeholder 6">
            <a:extLst>
              <a:ext uri="{FF2B5EF4-FFF2-40B4-BE49-F238E27FC236}">
                <a16:creationId xmlns:a16="http://schemas.microsoft.com/office/drawing/2014/main" id="{27712A83-7921-484F-B129-641B01B8E3C3}"/>
              </a:ext>
            </a:extLst>
          </p:cNvPr>
          <p:cNvGraphicFramePr>
            <a:graphicFrameLocks/>
          </p:cNvGraphicFramePr>
          <p:nvPr>
            <p:extLst>
              <p:ext uri="{D42A27DB-BD31-4B8C-83A1-F6EECF244321}">
                <p14:modId xmlns:p14="http://schemas.microsoft.com/office/powerpoint/2010/main" val="3694245064"/>
              </p:ext>
            </p:extLst>
          </p:nvPr>
        </p:nvGraphicFramePr>
        <p:xfrm>
          <a:off x="415731" y="2052808"/>
          <a:ext cx="3786846" cy="309887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0F428760-9555-4CB0-A200-44A6D64A93B8}"/>
              </a:ext>
            </a:extLst>
          </p:cNvPr>
          <p:cNvGraphicFramePr/>
          <p:nvPr>
            <p:extLst>
              <p:ext uri="{D42A27DB-BD31-4B8C-83A1-F6EECF244321}">
                <p14:modId xmlns:p14="http://schemas.microsoft.com/office/powerpoint/2010/main" val="185091897"/>
              </p:ext>
            </p:extLst>
          </p:nvPr>
        </p:nvGraphicFramePr>
        <p:xfrm>
          <a:off x="7989423" y="2052808"/>
          <a:ext cx="3786846" cy="3098874"/>
        </p:xfrm>
        <a:graphic>
          <a:graphicData uri="http://schemas.openxmlformats.org/drawingml/2006/chart">
            <c:chart xmlns:c="http://schemas.openxmlformats.org/drawingml/2006/chart" xmlns:r="http://schemas.openxmlformats.org/officeDocument/2006/relationships" r:id="rId4"/>
          </a:graphicData>
        </a:graphic>
      </p:graphicFrame>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6313797-C850-4349-AC88-FEBEE318F08D}"/>
                  </a:ext>
                </a:extLst>
              </p:cNvPr>
              <p:cNvSpPr txBox="1"/>
              <p:nvPr/>
            </p:nvSpPr>
            <p:spPr>
              <a:xfrm>
                <a:off x="1879303" y="1463342"/>
                <a:ext cx="8816824" cy="427746"/>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In the case of σ = 0.85 mm, we obtain n </a:t>
                </a:r>
                <a14:m>
                  <m:oMath xmlns:m="http://schemas.openxmlformats.org/officeDocument/2006/math">
                    <m:r>
                      <a:rPr lang="en-US">
                        <a:latin typeface="Cambria Math" panose="02040503050406030204" pitchFamily="18" charset="0"/>
                      </a:rPr>
                      <m:t>≈</m:t>
                    </m:r>
                    <m:rad>
                      <m:radPr>
                        <m:degHide m:val="on"/>
                        <m:ctrlPr>
                          <a:rPr lang="en-US" i="1">
                            <a:latin typeface="Cambria Math" panose="02040503050406030204" pitchFamily="18" charset="0"/>
                          </a:rPr>
                        </m:ctrlPr>
                      </m:radPr>
                      <m:deg/>
                      <m:e>
                        <m:d>
                          <m:dPr>
                            <m:begChr m:val=""/>
                            <m:ctrlPr>
                              <a:rPr lang="en-US" i="1">
                                <a:latin typeface="Cambria Math" panose="02040503050406030204" pitchFamily="18" charset="0"/>
                              </a:rPr>
                            </m:ctrlPr>
                          </m:dPr>
                          <m:e>
                            <m:r>
                              <a:rPr lang="en-US">
                                <a:latin typeface="Cambria Math" panose="02040503050406030204" pitchFamily="18" charset="0"/>
                              </a:rPr>
                              <m:t>−32</m:t>
                            </m:r>
                            <m:sSup>
                              <m:sSupPr>
                                <m:ctrlPr>
                                  <a:rPr lang="en-US" i="1">
                                    <a:latin typeface="Cambria Math" panose="02040503050406030204" pitchFamily="18" charset="0"/>
                                  </a:rPr>
                                </m:ctrlPr>
                              </m:sSupPr>
                              <m:e>
                                <m:r>
                                  <m:rPr>
                                    <m:sty m:val="p"/>
                                  </m:rPr>
                                  <a:rPr lang="en-US">
                                    <a:latin typeface="Cambria Math" panose="02040503050406030204" pitchFamily="18" charset="0"/>
                                  </a:rPr>
                                  <m:t>σ</m:t>
                                </m:r>
                              </m:e>
                              <m:sup>
                                <m:r>
                                  <a:rPr lang="en-US">
                                    <a:latin typeface="Cambria Math" panose="02040503050406030204" pitchFamily="18" charset="0"/>
                                  </a:rPr>
                                  <m:t>2</m:t>
                                </m:r>
                              </m:sup>
                            </m:sSup>
                            <m:r>
                              <m:rPr>
                                <m:sty m:val="p"/>
                              </m:rPr>
                              <a:rPr lang="en-US">
                                <a:latin typeface="Cambria Math" panose="02040503050406030204" pitchFamily="18" charset="0"/>
                              </a:rPr>
                              <m:t>l</m:t>
                            </m:r>
                            <m:func>
                              <m:funcPr>
                                <m:ctrlPr>
                                  <a:rPr lang="en-US" i="1">
                                    <a:latin typeface="Cambria Math" panose="02040503050406030204" pitchFamily="18" charset="0"/>
                                  </a:rPr>
                                </m:ctrlPr>
                              </m:funcPr>
                              <m:fName>
                                <m:r>
                                  <m:rPr>
                                    <m:sty m:val="p"/>
                                  </m:rPr>
                                  <a:rPr lang="en-US">
                                    <a:latin typeface="Cambria Math" panose="02040503050406030204" pitchFamily="18" charset="0"/>
                                  </a:rPr>
                                  <m:t>n</m:t>
                                </m:r>
                              </m:fName>
                              <m:e>
                                <m:r>
                                  <a:rPr lang="en-US">
                                    <a:latin typeface="Cambria Math" panose="02040503050406030204" pitchFamily="18" charset="0"/>
                                  </a:rPr>
                                  <m:t>(</m:t>
                                </m:r>
                              </m:e>
                            </m:func>
                            <m:r>
                              <a:rPr lang="en-US">
                                <a:latin typeface="Cambria Math" panose="02040503050406030204" pitchFamily="18" charset="0"/>
                              </a:rPr>
                              <m:t>0.87</m:t>
                            </m:r>
                          </m:e>
                        </m:d>
                      </m:e>
                    </m:rad>
                    <m:r>
                      <a:rPr lang="en-US" i="1">
                        <a:latin typeface="Cambria Math" panose="02040503050406030204" pitchFamily="18" charset="0"/>
                      </a:rPr>
                      <m:t> </m:t>
                    </m:r>
                    <m:r>
                      <a:rPr lang="en-US">
                        <a:latin typeface="Cambria Math" panose="02040503050406030204" pitchFamily="18" charset="0"/>
                      </a:rPr>
                      <m:t>≈</m:t>
                    </m:r>
                    <m:r>
                      <a:rPr lang="en-US" i="1">
                        <a:latin typeface="Cambria Math" panose="02040503050406030204" pitchFamily="18" charset="0"/>
                      </a:rPr>
                      <m:t> </m:t>
                    </m:r>
                  </m:oMath>
                </a14:m>
                <a:r>
                  <a:rPr lang="ru-RU" sz="1800" dirty="0">
                    <a:effectLst/>
                    <a:latin typeface="Times New Roman" panose="02020603050405020304" pitchFamily="18" charset="0"/>
                    <a:ea typeface="Times New Roman" panose="02020603050405020304" pitchFamily="18" charset="0"/>
                  </a:rPr>
                  <a:t>1.79 </a:t>
                </a:r>
                <a:r>
                  <a:rPr lang="en-US" dirty="0">
                    <a:latin typeface="Times New Roman" panose="02020603050405020304" pitchFamily="18" charset="0"/>
                    <a:ea typeface="Times New Roman" panose="02020603050405020304" pitchFamily="18" charset="0"/>
                  </a:rPr>
                  <a:t>mm</a:t>
                </a:r>
                <a:r>
                  <a:rPr lang="ru-RU" sz="1800" dirty="0">
                    <a:effectLst/>
                    <a:latin typeface="Times New Roman" panose="02020603050405020304" pitchFamily="18" charset="0"/>
                    <a:ea typeface="Times New Roman" panose="02020603050405020304" pitchFamily="18" charset="0"/>
                  </a:rPr>
                  <a:t> </a:t>
                </a:r>
                <a14:m>
                  <m:oMath xmlns:m="http://schemas.openxmlformats.org/officeDocument/2006/math">
                    <m:r>
                      <a:rPr lang="ru-RU" sz="1800">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ru-RU" sz="1800" dirty="0">
                    <a:effectLst/>
                    <a:latin typeface="Times New Roman" panose="02020603050405020304" pitchFamily="18" charset="0"/>
                    <a:ea typeface="Times New Roman" panose="02020603050405020304" pitchFamily="18" charset="0"/>
                  </a:rPr>
                  <a:t> 2 </a:t>
                </a:r>
                <a:r>
                  <a:rPr lang="en-US" dirty="0">
                    <a:latin typeface="Times New Roman" panose="02020603050405020304" pitchFamily="18" charset="0"/>
                    <a:ea typeface="Times New Roman" panose="02020603050405020304" pitchFamily="18" charset="0"/>
                  </a:rPr>
                  <a:t>mm</a:t>
                </a:r>
                <a:r>
                  <a:rPr lang="ru-RU" sz="1800" dirty="0">
                    <a:effectLst/>
                    <a:latin typeface="Times New Roman" panose="02020603050405020304" pitchFamily="18" charset="0"/>
                    <a:ea typeface="Times New Roman" panose="02020603050405020304" pitchFamily="18" charset="0"/>
                  </a:rPr>
                  <a:t>. </a:t>
                </a:r>
                <a:endParaRPr lang="en-US" dirty="0"/>
              </a:p>
            </p:txBody>
          </p:sp>
        </mc:Choice>
        <mc:Fallback xmlns="">
          <p:sp>
            <p:nvSpPr>
              <p:cNvPr id="18" name="TextBox 17">
                <a:extLst>
                  <a:ext uri="{FF2B5EF4-FFF2-40B4-BE49-F238E27FC236}">
                    <a16:creationId xmlns:a16="http://schemas.microsoft.com/office/drawing/2014/main" id="{D6313797-C850-4349-AC88-FEBEE318F08D}"/>
                  </a:ext>
                </a:extLst>
              </p:cNvPr>
              <p:cNvSpPr txBox="1">
                <a:spLocks noRot="1" noChangeAspect="1" noMove="1" noResize="1" noEditPoints="1" noAdjustHandles="1" noChangeArrowheads="1" noChangeShapeType="1" noTextEdit="1"/>
              </p:cNvSpPr>
              <p:nvPr/>
            </p:nvSpPr>
            <p:spPr>
              <a:xfrm>
                <a:off x="1879303" y="1463342"/>
                <a:ext cx="8816824" cy="427746"/>
              </a:xfrm>
              <a:prstGeom prst="rect">
                <a:avLst/>
              </a:prstGeom>
              <a:blipFill>
                <a:blip r:embed="rId5"/>
                <a:stretch>
                  <a:fillRect l="-553" t="-91429" b="-160000"/>
                </a:stretch>
              </a:blipFill>
            </p:spPr>
            <p:txBody>
              <a:bodyPr/>
              <a:lstStyle/>
              <a:p>
                <a:r>
                  <a:rPr lang="vi-VN">
                    <a:noFill/>
                  </a:rPr>
                  <a:t> </a:t>
                </a:r>
              </a:p>
            </p:txBody>
          </p:sp>
        </mc:Fallback>
      </mc:AlternateContent>
      <p:sp>
        <p:nvSpPr>
          <p:cNvPr id="19" name="TextBox 18">
            <a:extLst>
              <a:ext uri="{FF2B5EF4-FFF2-40B4-BE49-F238E27FC236}">
                <a16:creationId xmlns:a16="http://schemas.microsoft.com/office/drawing/2014/main" id="{FA65F25E-0ACB-41F3-8414-1E0B64047A73}"/>
              </a:ext>
            </a:extLst>
          </p:cNvPr>
          <p:cNvSpPr txBox="1"/>
          <p:nvPr/>
        </p:nvSpPr>
        <p:spPr>
          <a:xfrm>
            <a:off x="1553993" y="5313402"/>
            <a:ext cx="9467445" cy="646331"/>
          </a:xfrm>
          <a:prstGeom prst="rect">
            <a:avLst/>
          </a:prstGeom>
          <a:noFill/>
        </p:spPr>
        <p:txBody>
          <a:bodyPr wrap="square">
            <a:spAutoFit/>
          </a:bodyPr>
          <a:lstStyle/>
          <a:p>
            <a:pPr algn="ctr"/>
            <a:r>
              <a:rPr lang="en-US" sz="1800" dirty="0">
                <a:solidFill>
                  <a:srgbClr val="000000"/>
                </a:solidFill>
                <a:effectLst/>
                <a:latin typeface="Times New Roman" panose="02020603050405020304" pitchFamily="18" charset="0"/>
                <a:ea typeface="Times New Roman" panose="02020603050405020304" pitchFamily="18" charset="0"/>
              </a:rPr>
              <a:t>The total dose </a:t>
            </a:r>
            <a:r>
              <a:rPr lang="en-US" dirty="0">
                <a:solidFill>
                  <a:srgbClr val="000000"/>
                </a:solidFill>
                <a:latin typeface="Times New Roman" panose="02020603050405020304" pitchFamily="18" charset="0"/>
                <a:ea typeface="Times New Roman" panose="02020603050405020304" pitchFamily="18" charset="0"/>
              </a:rPr>
              <a:t>profile</a:t>
            </a:r>
            <a:r>
              <a:rPr lang="en-US" sz="1800" dirty="0">
                <a:solidFill>
                  <a:srgbClr val="000000"/>
                </a:solidFill>
                <a:effectLst/>
                <a:latin typeface="Times New Roman" panose="02020603050405020304" pitchFamily="18" charset="0"/>
                <a:ea typeface="Times New Roman" panose="02020603050405020304" pitchFamily="18" charset="0"/>
              </a:rPr>
              <a:t> (dark blue line) when the phantom is irradiated with 5 </a:t>
            </a:r>
            <a:r>
              <a:rPr lang="en-US" dirty="0">
                <a:solidFill>
                  <a:srgbClr val="000000"/>
                </a:solidFill>
                <a:latin typeface="Times New Roman" panose="02020603050405020304" pitchFamily="18" charset="0"/>
                <a:ea typeface="Times New Roman" panose="02020603050405020304" pitchFamily="18" charset="0"/>
              </a:rPr>
              <a:t>same </a:t>
            </a:r>
            <a:r>
              <a:rPr lang="en-US" sz="1800" dirty="0">
                <a:solidFill>
                  <a:srgbClr val="000000"/>
                </a:solidFill>
                <a:effectLst/>
                <a:latin typeface="Times New Roman" panose="02020603050405020304" pitchFamily="18" charset="0"/>
                <a:ea typeface="Times New Roman" panose="02020603050405020304" pitchFamily="18" charset="0"/>
              </a:rPr>
              <a:t>beams located at a distance of: a) 2 mm, b) 3 mm, c) 4 mm.</a:t>
            </a:r>
            <a:endParaRPr lang="en-US" dirty="0"/>
          </a:p>
        </p:txBody>
      </p:sp>
    </p:spTree>
    <p:extLst>
      <p:ext uri="{BB962C8B-B14F-4D97-AF65-F5344CB8AC3E}">
        <p14:creationId xmlns:p14="http://schemas.microsoft.com/office/powerpoint/2010/main" val="3351785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D93D99E9-6787-395C-5909-66C3D0F60C74}"/>
              </a:ext>
            </a:extLst>
          </p:cNvPr>
          <p:cNvSpPr>
            <a:spLocks noGrp="1"/>
          </p:cNvSpPr>
          <p:nvPr>
            <p:ph type="title"/>
          </p:nvPr>
        </p:nvSpPr>
        <p:spPr/>
        <p:txBody>
          <a:bodyPr/>
          <a:lstStyle/>
          <a:p>
            <a:endParaRPr lang="vi-VN"/>
          </a:p>
        </p:txBody>
      </p:sp>
      <p:sp>
        <p:nvSpPr>
          <p:cNvPr id="3" name="Chỗ dành sẵn cho Văn bản 2">
            <a:extLst>
              <a:ext uri="{FF2B5EF4-FFF2-40B4-BE49-F238E27FC236}">
                <a16:creationId xmlns:a16="http://schemas.microsoft.com/office/drawing/2014/main" id="{DE4404E3-1F34-C151-A757-01B66D90986F}"/>
              </a:ext>
            </a:extLst>
          </p:cNvPr>
          <p:cNvSpPr>
            <a:spLocks noGrp="1"/>
          </p:cNvSpPr>
          <p:nvPr>
            <p:ph type="body" sz="quarter" idx="10"/>
          </p:nvPr>
        </p:nvSpPr>
        <p:spPr/>
        <p:txBody>
          <a:bodyPr/>
          <a:lstStyle/>
          <a:p>
            <a:endParaRPr lang="vi-VN"/>
          </a:p>
        </p:txBody>
      </p:sp>
      <p:sp>
        <p:nvSpPr>
          <p:cNvPr id="4" name="Chỗ dành sẵn cho Văn bản 3">
            <a:extLst>
              <a:ext uri="{FF2B5EF4-FFF2-40B4-BE49-F238E27FC236}">
                <a16:creationId xmlns:a16="http://schemas.microsoft.com/office/drawing/2014/main" id="{F165A6D6-6821-D789-3125-D450638DC385}"/>
              </a:ext>
            </a:extLst>
          </p:cNvPr>
          <p:cNvSpPr>
            <a:spLocks noGrp="1"/>
          </p:cNvSpPr>
          <p:nvPr>
            <p:ph type="body" sz="quarter" idx="11"/>
          </p:nvPr>
        </p:nvSpPr>
        <p:spPr/>
        <p:txBody>
          <a:bodyPr/>
          <a:lstStyle/>
          <a:p>
            <a:endParaRPr lang="vi-VN"/>
          </a:p>
        </p:txBody>
      </p:sp>
      <p:pic>
        <p:nvPicPr>
          <p:cNvPr id="6146" name="Picture 2">
            <a:extLst>
              <a:ext uri="{FF2B5EF4-FFF2-40B4-BE49-F238E27FC236}">
                <a16:creationId xmlns:a16="http://schemas.microsoft.com/office/drawing/2014/main" id="{507ACC2E-7979-D53A-F775-90F85FC9EF8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Текст 6">
            <a:extLst>
              <a:ext uri="{FF2B5EF4-FFF2-40B4-BE49-F238E27FC236}">
                <a16:creationId xmlns:a16="http://schemas.microsoft.com/office/drawing/2014/main" id="{DFFA8A1E-FE44-242A-157D-4D7EEBC03C89}"/>
              </a:ext>
            </a:extLst>
          </p:cNvPr>
          <p:cNvSpPr txBox="1">
            <a:spLocks/>
          </p:cNvSpPr>
          <p:nvPr/>
        </p:nvSpPr>
        <p:spPr>
          <a:xfrm>
            <a:off x="2209383" y="1877124"/>
            <a:ext cx="7887050" cy="629404"/>
          </a:xfrm>
          <a:prstGeom prst="rect">
            <a:avLst/>
          </a:prstGeom>
          <a:noFill/>
          <a:ln>
            <a:noFill/>
          </a:ln>
        </p:spPr>
        <p:style>
          <a:lnRef idx="0">
            <a:scrgbClr r="0" g="0" b="0"/>
          </a:lnRef>
          <a:fillRef idx="0">
            <a:scrgbClr r="0" g="0" b="0"/>
          </a:fillRef>
          <a:effectRef idx="0">
            <a:scrgbClr r="0" g="0" b="0"/>
          </a:effectRef>
          <a:fontRef idx="minor">
            <a:schemeClr val="dk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500" b="1" dirty="0">
                <a:solidFill>
                  <a:schemeClr val="accent5">
                    <a:lumMod val="60000"/>
                    <a:lumOff val="40000"/>
                  </a:schemeClr>
                </a:solidFill>
                <a:latin typeface="Montserrat" panose="020B0604020202020204" charset="-52"/>
                <a:cs typeface="Times New Roman" panose="02020603050405020304" pitchFamily="18" charset="0"/>
              </a:rPr>
              <a:t>Thank for your attention!</a:t>
            </a:r>
            <a:endParaRPr lang="ru-RU" sz="4500" b="1" dirty="0">
              <a:solidFill>
                <a:schemeClr val="accent5">
                  <a:lumMod val="60000"/>
                  <a:lumOff val="40000"/>
                </a:schemeClr>
              </a:solidFill>
              <a:latin typeface="Montserrat" panose="020B0604020202020204" charset="-52"/>
              <a:cs typeface="Times New Roman" panose="02020603050405020304" pitchFamily="18" charset="0"/>
            </a:endParaRPr>
          </a:p>
        </p:txBody>
      </p:sp>
    </p:spTree>
    <p:extLst>
      <p:ext uri="{BB962C8B-B14F-4D97-AF65-F5344CB8AC3E}">
        <p14:creationId xmlns:p14="http://schemas.microsoft.com/office/powerpoint/2010/main" val="1036002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7645E-A239-433A-BF54-0EC3E976F33B}"/>
              </a:ext>
            </a:extLst>
          </p:cNvPr>
          <p:cNvSpPr>
            <a:spLocks noGrp="1"/>
          </p:cNvSpPr>
          <p:nvPr>
            <p:ph type="title"/>
          </p:nvPr>
        </p:nvSpPr>
        <p:spPr/>
        <p:txBody>
          <a:bodyPr/>
          <a:lstStyle/>
          <a:p>
            <a:r>
              <a:rPr lang="en-US" dirty="0"/>
              <a:t>Proton Therapy</a:t>
            </a:r>
          </a:p>
        </p:txBody>
      </p:sp>
      <p:sp>
        <p:nvSpPr>
          <p:cNvPr id="5" name="Text Placeholder 3">
            <a:extLst>
              <a:ext uri="{FF2B5EF4-FFF2-40B4-BE49-F238E27FC236}">
                <a16:creationId xmlns:a16="http://schemas.microsoft.com/office/drawing/2014/main" id="{591BDCA5-F384-453D-B694-6E9D7D088F34}"/>
              </a:ext>
            </a:extLst>
          </p:cNvPr>
          <p:cNvSpPr txBox="1">
            <a:spLocks/>
          </p:cNvSpPr>
          <p:nvPr/>
        </p:nvSpPr>
        <p:spPr>
          <a:xfrm>
            <a:off x="559572" y="1144206"/>
            <a:ext cx="5866888" cy="5093702"/>
          </a:xfrm>
          <a:prstGeom prst="rect">
            <a:avLst/>
          </a:prstGeom>
        </p:spPr>
        <p:txBody>
          <a:bodyPr wrap="square">
            <a:sp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1400" kern="1200">
                <a:solidFill>
                  <a:srgbClr val="222A3F"/>
                </a:solidFill>
                <a:latin typeface="Montserrat"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rgbClr val="222A3F"/>
                </a:solidFill>
                <a:latin typeface="Times New Roman" panose="02020603050405020304" pitchFamily="18" charset="0"/>
              </a:rPr>
              <a:t>Proton therapy (PT) is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a modern and extremely accurate modality of radiation therapy. </a:t>
            </a:r>
            <a:r>
              <a:rPr lang="en-US" sz="2000" dirty="0">
                <a:solidFill>
                  <a:srgbClr val="222A3F"/>
                </a:solidFill>
                <a:latin typeface="Times New Roman" panose="02020603050405020304" pitchFamily="18" charset="0"/>
              </a:rPr>
              <a:t>Protons can reduce the radiation load on surrounding tissues up to 30-50% in comparison with gamma rays.</a:t>
            </a:r>
          </a:p>
          <a:p>
            <a:endParaRPr lang="en-US" sz="2000" dirty="0">
              <a:solidFill>
                <a:srgbClr val="222A3F"/>
              </a:solidFill>
              <a:latin typeface="Times New Roman" panose="02020603050405020304" pitchFamily="18" charset="0"/>
            </a:endParaRPr>
          </a:p>
          <a:p>
            <a:r>
              <a:rPr lang="en-US" sz="2000" dirty="0">
                <a:solidFill>
                  <a:srgbClr val="222A3F"/>
                </a:solidFill>
                <a:latin typeface="Times New Roman" panose="02020603050405020304" pitchFamily="18" charset="0"/>
              </a:rPr>
              <a:t>The main benefits of proton therapy are:</a:t>
            </a:r>
          </a:p>
          <a:p>
            <a:pPr marL="342900" indent="-342900">
              <a:buFont typeface="Arial" panose="020B0604020202020204" pitchFamily="34" charset="0"/>
              <a:buChar char="•"/>
            </a:pPr>
            <a:r>
              <a:rPr lang="en-US" sz="2000" dirty="0">
                <a:solidFill>
                  <a:srgbClr val="222A3F"/>
                </a:solidFill>
                <a:latin typeface="Times New Roman" panose="02020603050405020304" pitchFamily="18" charset="0"/>
              </a:rPr>
              <a:t>minimal damage to healthy cells located near the irradiated tumors, especially for tumors close to critical structures (for example, in the head, neck, optic nerve and other structures of the eye.).</a:t>
            </a:r>
          </a:p>
          <a:p>
            <a:pPr marL="342900" indent="-342900">
              <a:buFont typeface="Arial" panose="020B0604020202020204" pitchFamily="34" charset="0"/>
              <a:buChar char="•"/>
            </a:pPr>
            <a:r>
              <a:rPr lang="en-US" sz="2000" dirty="0">
                <a:solidFill>
                  <a:srgbClr val="222A3F"/>
                </a:solidFill>
                <a:latin typeface="Times New Roman" panose="02020603050405020304" pitchFamily="18" charset="0"/>
              </a:rPr>
              <a:t>the ability to successfully destroy deep-seated and hard-to-reach tumors;</a:t>
            </a:r>
          </a:p>
          <a:p>
            <a:pPr marL="342900" indent="-342900">
              <a:buFont typeface="Arial" panose="020B0604020202020204" pitchFamily="34" charset="0"/>
              <a:buChar char="•"/>
            </a:pPr>
            <a:r>
              <a:rPr lang="en-US" sz="2000" dirty="0">
                <a:solidFill>
                  <a:srgbClr val="222A3F"/>
                </a:solidFill>
                <a:latin typeface="Times New Roman" panose="02020603050405020304" pitchFamily="18" charset="0"/>
              </a:rPr>
              <a:t>suitability for use in pediatric cancer therapy regimens, as well as for long-term radiation treatment.</a:t>
            </a:r>
            <a:endParaRPr lang="ru-RU" sz="2000" dirty="0">
              <a:solidFill>
                <a:srgbClr val="222A3F"/>
              </a:solidFill>
              <a:latin typeface="Times New Roman" panose="02020603050405020304" pitchFamily="18" charset="0"/>
            </a:endParaRPr>
          </a:p>
        </p:txBody>
      </p:sp>
      <p:pic>
        <p:nvPicPr>
          <p:cNvPr id="1026" name="Picture 2" descr="What is Proton Therapy? | MEDICAL | Sumitomo Heavy Industries, Ltd.  Industrial Equipment Division">
            <a:extLst>
              <a:ext uri="{FF2B5EF4-FFF2-40B4-BE49-F238E27FC236}">
                <a16:creationId xmlns:a16="http://schemas.microsoft.com/office/drawing/2014/main" id="{3E7BE875-7A77-51F5-AD70-A75C5A7E60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1696" y="315025"/>
            <a:ext cx="4512629" cy="33760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oton vs Photon">
            <a:extLst>
              <a:ext uri="{FF2B5EF4-FFF2-40B4-BE49-F238E27FC236}">
                <a16:creationId xmlns:a16="http://schemas.microsoft.com/office/drawing/2014/main" id="{8C217683-D3AF-DA15-B34C-57FA0BEFB5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1696" y="3735133"/>
            <a:ext cx="4776817" cy="2859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4385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988AF667-D835-8408-0596-0850C8B6E232}"/>
              </a:ext>
            </a:extLst>
          </p:cNvPr>
          <p:cNvSpPr>
            <a:spLocks noGrp="1"/>
          </p:cNvSpPr>
          <p:nvPr>
            <p:ph type="title"/>
          </p:nvPr>
        </p:nvSpPr>
        <p:spPr>
          <a:xfrm>
            <a:off x="559572" y="359101"/>
            <a:ext cx="9199890" cy="523220"/>
          </a:xfrm>
        </p:spPr>
        <p:txBody>
          <a:bodyPr/>
          <a:lstStyle/>
          <a:p>
            <a:r>
              <a:rPr lang="en-US" dirty="0"/>
              <a:t>Proton boron capture therapy (PBCT)</a:t>
            </a:r>
            <a:endParaRPr lang="vi-VN" dirty="0"/>
          </a:p>
        </p:txBody>
      </p:sp>
      <p:pic>
        <p:nvPicPr>
          <p:cNvPr id="3074" name="Picture 2">
            <a:extLst>
              <a:ext uri="{FF2B5EF4-FFF2-40B4-BE49-F238E27FC236}">
                <a16:creationId xmlns:a16="http://schemas.microsoft.com/office/drawing/2014/main" id="{9C57DD7A-36D0-9880-46F9-FB0558FE85E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024" b="5236"/>
          <a:stretch>
            <a:fillRect/>
          </a:stretch>
        </p:blipFill>
        <p:spPr bwMode="auto">
          <a:xfrm>
            <a:off x="0" y="882321"/>
            <a:ext cx="12170334" cy="522854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Figure 1">
            <a:extLst>
              <a:ext uri="{FF2B5EF4-FFF2-40B4-BE49-F238E27FC236}">
                <a16:creationId xmlns:a16="http://schemas.microsoft.com/office/drawing/2014/main" id="{539911D6-F46C-FD1A-E566-28290742A57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1515" y="3930369"/>
            <a:ext cx="4296937" cy="256853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675DE549-033F-73CD-87CC-52A6055B0283}"/>
              </a:ext>
            </a:extLst>
          </p:cNvPr>
          <p:cNvPicPr>
            <a:picLocks noChangeAspect="1"/>
          </p:cNvPicPr>
          <p:nvPr/>
        </p:nvPicPr>
        <p:blipFill>
          <a:blip r:embed="rId4"/>
          <a:stretch>
            <a:fillRect/>
          </a:stretch>
        </p:blipFill>
        <p:spPr>
          <a:xfrm>
            <a:off x="3110058" y="5865541"/>
            <a:ext cx="4098917" cy="768547"/>
          </a:xfrm>
          <a:prstGeom prst="rect">
            <a:avLst/>
          </a:prstGeom>
        </p:spPr>
      </p:pic>
    </p:spTree>
    <p:extLst>
      <p:ext uri="{BB962C8B-B14F-4D97-AF65-F5344CB8AC3E}">
        <p14:creationId xmlns:p14="http://schemas.microsoft.com/office/powerpoint/2010/main" val="2857793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A7685316-1A2B-EBCA-DDE9-669C0431D155}"/>
              </a:ext>
            </a:extLst>
          </p:cNvPr>
          <p:cNvSpPr>
            <a:spLocks noGrp="1"/>
          </p:cNvSpPr>
          <p:nvPr>
            <p:ph type="title"/>
          </p:nvPr>
        </p:nvSpPr>
        <p:spPr>
          <a:xfrm>
            <a:off x="559572" y="143658"/>
            <a:ext cx="9199890" cy="954107"/>
          </a:xfrm>
        </p:spPr>
        <p:txBody>
          <a:bodyPr/>
          <a:lstStyle/>
          <a:p>
            <a:r>
              <a:rPr lang="en-US" dirty="0"/>
              <a:t>Why does Proton boron capture therapy (PBCT)</a:t>
            </a:r>
            <a:br>
              <a:rPr lang="en-US" dirty="0"/>
            </a:br>
            <a:r>
              <a:rPr lang="en-US" dirty="0"/>
              <a:t>have potential? (1/2)</a:t>
            </a:r>
            <a:endParaRPr lang="vi-VN" dirty="0"/>
          </a:p>
        </p:txBody>
      </p:sp>
      <mc:AlternateContent xmlns:mc="http://schemas.openxmlformats.org/markup-compatibility/2006" xmlns:a14="http://schemas.microsoft.com/office/drawing/2010/main">
        <mc:Choice Requires="a14">
          <p:sp>
            <p:nvSpPr>
              <p:cNvPr id="6" name="Text Placeholder 2">
                <a:extLst>
                  <a:ext uri="{FF2B5EF4-FFF2-40B4-BE49-F238E27FC236}">
                    <a16:creationId xmlns:a16="http://schemas.microsoft.com/office/drawing/2014/main" id="{94C53370-9734-2D47-3CAA-8D2B2EBF7FDE}"/>
                  </a:ext>
                </a:extLst>
              </p:cNvPr>
              <p:cNvSpPr txBox="1">
                <a:spLocks/>
              </p:cNvSpPr>
              <p:nvPr/>
            </p:nvSpPr>
            <p:spPr>
              <a:xfrm>
                <a:off x="559572" y="1398435"/>
                <a:ext cx="10959637" cy="1955151"/>
              </a:xfrm>
              <a:prstGeom prst="rect">
                <a:avLst/>
              </a:prstGeom>
            </p:spPr>
            <p:txBody>
              <a:bodyPr wrap="square">
                <a:sp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1400" kern="1200">
                    <a:solidFill>
                      <a:srgbClr val="222A3F"/>
                    </a:solidFill>
                    <a:latin typeface="Montserrat"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lnSpc>
                    <a:spcPct val="125000"/>
                  </a:lnSpc>
                  <a:buFont typeface="Arial" panose="020B0604020202020204" pitchFamily="34" charset="0"/>
                  <a:buChar char="•"/>
                </a:pPr>
                <a:r>
                  <a:rPr lang="en-US" sz="22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PBCT is based on the nuclear reaction </a:t>
                </a:r>
                <a14:m>
                  <m:oMath xmlns:m="http://schemas.openxmlformats.org/officeDocument/2006/math">
                    <m:sPre>
                      <m:sPrePr>
                        <m:ctrlPr>
                          <a:rPr lang="en-US"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sPrePr>
                      <m:sub/>
                      <m:sup>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𝟏𝟏</m:t>
                        </m:r>
                      </m:sup>
                      <m:e>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𝑩</m:t>
                        </m:r>
                      </m:e>
                    </m:sPre>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𝒑</m:t>
                    </m:r>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sPre>
                      <m:sPrePr>
                        <m:ctrlPr>
                          <a:rPr lang="en-US"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sPrePr>
                      <m:sub/>
                      <m:sup>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𝟏𝟐</m:t>
                        </m:r>
                      </m:sup>
                      <m:e>
                        <m:r>
                          <a:rPr lang="en-US"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𝑪</m:t>
                        </m:r>
                      </m:e>
                    </m:sPre>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sPre>
                      <m:sPrePr>
                        <m:ctrlPr>
                          <a:rPr lang="en-US"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sPrePr>
                      <m:sub/>
                      <m:sup>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𝟖</m:t>
                        </m:r>
                      </m:sup>
                      <m:e>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𝑩𝒆</m:t>
                        </m:r>
                      </m:e>
                    </m:sPre>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𝜶</m:t>
                    </m:r>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𝟑</m:t>
                    </m:r>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𝜶</m:t>
                    </m:r>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𝟖</m:t>
                    </m:r>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r>
                      <a:rPr lang="ru-RU" sz="2200" b="1"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𝟕</m:t>
                    </m:r>
                  </m:oMath>
                </a14:m>
                <a:r>
                  <a:rPr lang="ru-RU" sz="2200" b="1" i="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MeV </a:t>
                </a:r>
                <a:r>
                  <a:rPr lang="en-US" sz="22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to enhance the biological effectiveness of proton therapy.</a:t>
                </a:r>
                <a:endParaRPr lang="en-US" sz="2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nSpc>
                    <a:spcPct val="125000"/>
                  </a:lnSpc>
                  <a:buFont typeface="Arial" panose="020B0604020202020204" pitchFamily="34" charset="0"/>
                  <a:buChar char="•"/>
                </a:pPr>
                <a:r>
                  <a:rPr lang="en-US" sz="22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This reaction produces three alpha particles with energy of </a:t>
                </a:r>
                <a:r>
                  <a:rPr lang="en-US" sz="2200" dirty="0">
                    <a:solidFill>
                      <a:schemeClr val="tx1"/>
                    </a:solidFill>
                    <a:latin typeface="Times New Roman" panose="02020603050405020304" pitchFamily="18" charset="0"/>
                    <a:cs typeface="Times New Roman" panose="02020603050405020304" pitchFamily="18" charset="0"/>
                    <a:sym typeface="Symbol" panose="05050102010706020507" pitchFamily="18" charset="2"/>
                  </a:rPr>
                  <a:t></a:t>
                </a:r>
                <a:r>
                  <a:rPr lang="en-US" sz="22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3 MeV</a:t>
                </a:r>
                <a:endParaRPr lang="en-US" sz="22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25000"/>
                  </a:lnSpc>
                </a:pPr>
                <a:r>
                  <a:rPr lang="en-US" sz="22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 Increasing biological effectiveness and showing good response against radioresistant cancers.</a:t>
                </a:r>
                <a:endParaRPr lang="en-US"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6" name="Text Placeholder 2">
                <a:extLst>
                  <a:ext uri="{FF2B5EF4-FFF2-40B4-BE49-F238E27FC236}">
                    <a16:creationId xmlns:a16="http://schemas.microsoft.com/office/drawing/2014/main" id="{94C53370-9734-2D47-3CAA-8D2B2EBF7FDE}"/>
                  </a:ext>
                </a:extLst>
              </p:cNvPr>
              <p:cNvSpPr txBox="1">
                <a:spLocks noRot="1" noChangeAspect="1" noMove="1" noResize="1" noEditPoints="1" noAdjustHandles="1" noChangeArrowheads="1" noChangeShapeType="1" noTextEdit="1"/>
              </p:cNvSpPr>
              <p:nvPr/>
            </p:nvSpPr>
            <p:spPr>
              <a:xfrm>
                <a:off x="559572" y="1398435"/>
                <a:ext cx="10959637" cy="1955151"/>
              </a:xfrm>
              <a:prstGeom prst="rect">
                <a:avLst/>
              </a:prstGeom>
              <a:blipFill>
                <a:blip r:embed="rId2"/>
                <a:stretch>
                  <a:fillRect l="-723" r="-1390" b="-5607"/>
                </a:stretch>
              </a:blipFill>
            </p:spPr>
            <p:txBody>
              <a:bodyPr/>
              <a:lstStyle/>
              <a:p>
                <a:r>
                  <a:rPr lang="vi-VN">
                    <a:noFill/>
                  </a:rPr>
                  <a:t> </a:t>
                </a:r>
              </a:p>
            </p:txBody>
          </p:sp>
        </mc:Fallback>
      </mc:AlternateContent>
      <p:pic>
        <p:nvPicPr>
          <p:cNvPr id="7" name="Picture 2">
            <a:extLst>
              <a:ext uri="{FF2B5EF4-FFF2-40B4-BE49-F238E27FC236}">
                <a16:creationId xmlns:a16="http://schemas.microsoft.com/office/drawing/2014/main" id="{B9E1686D-28CE-9488-E65B-B72B8B91A8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760" y="3895051"/>
            <a:ext cx="3845752" cy="25691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6: Typical LET values of ionizing radiation [Hall and Giaccia, 2006].">
            <a:extLst>
              <a:ext uri="{FF2B5EF4-FFF2-40B4-BE49-F238E27FC236}">
                <a16:creationId xmlns:a16="http://schemas.microsoft.com/office/drawing/2014/main" id="{249734BD-BB00-9774-1F2C-E5B164FA24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46996" y="3910092"/>
            <a:ext cx="3947968" cy="229454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E8683D57-A6F7-9752-EE73-87A62F89B0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94965" y="3429000"/>
            <a:ext cx="3669696" cy="2935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339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160E1-BD96-4516-93D0-44AE65869690}"/>
              </a:ext>
            </a:extLst>
          </p:cNvPr>
          <p:cNvSpPr>
            <a:spLocks noGrp="1"/>
          </p:cNvSpPr>
          <p:nvPr>
            <p:ph type="title"/>
          </p:nvPr>
        </p:nvSpPr>
        <p:spPr/>
        <p:txBody>
          <a:bodyPr/>
          <a:lstStyle/>
          <a:p>
            <a:r>
              <a:rPr lang="en-US" dirty="0"/>
              <a:t>Radioresistant of tumor</a:t>
            </a:r>
          </a:p>
        </p:txBody>
      </p:sp>
      <p:pic>
        <p:nvPicPr>
          <p:cNvPr id="5" name="Picture 4" descr="Радиорезистентность и гипоксия клетки">
            <a:extLst>
              <a:ext uri="{FF2B5EF4-FFF2-40B4-BE49-F238E27FC236}">
                <a16:creationId xmlns:a16="http://schemas.microsoft.com/office/drawing/2014/main" id="{6DFCFF64-A25A-477C-9218-634DEE3B3928}"/>
              </a:ext>
            </a:extLst>
          </p:cNvPr>
          <p:cNvPicPr>
            <a:picLocks noChangeAspect="1"/>
          </p:cNvPicPr>
          <p:nvPr/>
        </p:nvPicPr>
        <p:blipFill rotWithShape="1">
          <a:blip r:embed="rId3">
            <a:extLst>
              <a:ext uri="{28A0092B-C50C-407E-A947-70E740481C1C}">
                <a14:useLocalDpi xmlns:a14="http://schemas.microsoft.com/office/drawing/2010/main" val="0"/>
              </a:ext>
            </a:extLst>
          </a:blip>
          <a:srcRect t="7500" r="255"/>
          <a:stretch/>
        </p:blipFill>
        <p:spPr bwMode="auto">
          <a:xfrm>
            <a:off x="7105323" y="1786791"/>
            <a:ext cx="4766536" cy="3271725"/>
          </a:xfrm>
          <a:prstGeom prst="rect">
            <a:avLst/>
          </a:prstGeom>
          <a:noFill/>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A2D59750-5F92-3DC4-0650-6C22B60E6570}"/>
              </a:ext>
            </a:extLst>
          </p:cNvPr>
          <p:cNvSpPr txBox="1"/>
          <p:nvPr/>
        </p:nvSpPr>
        <p:spPr>
          <a:xfrm>
            <a:off x="7225990" y="5575569"/>
            <a:ext cx="4574400" cy="923330"/>
          </a:xfrm>
          <a:prstGeom prst="rect">
            <a:avLst/>
          </a:prstGeom>
          <a:noFill/>
        </p:spPr>
        <p:txBody>
          <a:bodyPr wrap="square">
            <a:spAutoFit/>
          </a:bodyPr>
          <a:lstStyle/>
          <a:p>
            <a:pPr algn="ctr"/>
            <a:r>
              <a:rPr lang="en-US" sz="1800" dirty="0">
                <a:effectLst/>
                <a:latin typeface="Times New Roman" panose="02020603050405020304" pitchFamily="18" charset="0"/>
                <a:ea typeface="Times New Roman" panose="02020603050405020304" pitchFamily="18" charset="0"/>
              </a:rPr>
              <a:t>Dependence of the cellular state on the distance to the blood vessels. Oxygen diffuses about 70 µm from the capillaries</a:t>
            </a:r>
            <a:endParaRPr lang="en-US" dirty="0"/>
          </a:p>
        </p:txBody>
      </p:sp>
      <p:sp>
        <p:nvSpPr>
          <p:cNvPr id="13" name="TextBox 12">
            <a:extLst>
              <a:ext uri="{FF2B5EF4-FFF2-40B4-BE49-F238E27FC236}">
                <a16:creationId xmlns:a16="http://schemas.microsoft.com/office/drawing/2014/main" id="{D50D00A1-0585-2A17-63B8-B3D5CC6B2970}"/>
              </a:ext>
            </a:extLst>
          </p:cNvPr>
          <p:cNvSpPr txBox="1"/>
          <p:nvPr/>
        </p:nvSpPr>
        <p:spPr>
          <a:xfrm>
            <a:off x="531407" y="5575569"/>
            <a:ext cx="3137344" cy="646331"/>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The dependence of the OER on the LET of the radiation</a:t>
            </a:r>
          </a:p>
        </p:txBody>
      </p:sp>
      <p:pic>
        <p:nvPicPr>
          <p:cNvPr id="15" name="Picture 14">
            <a:extLst>
              <a:ext uri="{FF2B5EF4-FFF2-40B4-BE49-F238E27FC236}">
                <a16:creationId xmlns:a16="http://schemas.microsoft.com/office/drawing/2014/main" id="{809CA005-CEF1-477A-3BE0-F1FAAD84E049}"/>
              </a:ext>
            </a:extLst>
          </p:cNvPr>
          <p:cNvPicPr>
            <a:picLocks noChangeAspect="1"/>
          </p:cNvPicPr>
          <p:nvPr/>
        </p:nvPicPr>
        <p:blipFill>
          <a:blip r:embed="rId4"/>
          <a:stretch>
            <a:fillRect/>
          </a:stretch>
        </p:blipFill>
        <p:spPr>
          <a:xfrm>
            <a:off x="672503" y="1120839"/>
            <a:ext cx="5318364" cy="665952"/>
          </a:xfrm>
          <a:prstGeom prst="rect">
            <a:avLst/>
          </a:prstGeom>
        </p:spPr>
      </p:pic>
      <p:pic>
        <p:nvPicPr>
          <p:cNvPr id="4" name="Picture 3">
            <a:extLst>
              <a:ext uri="{FF2B5EF4-FFF2-40B4-BE49-F238E27FC236}">
                <a16:creationId xmlns:a16="http://schemas.microsoft.com/office/drawing/2014/main" id="{A7E65E92-3F72-2461-8228-0C03F9979513}"/>
              </a:ext>
            </a:extLst>
          </p:cNvPr>
          <p:cNvPicPr>
            <a:picLocks noChangeAspect="1"/>
          </p:cNvPicPr>
          <p:nvPr/>
        </p:nvPicPr>
        <p:blipFill>
          <a:blip r:embed="rId5"/>
          <a:stretch>
            <a:fillRect/>
          </a:stretch>
        </p:blipFill>
        <p:spPr>
          <a:xfrm>
            <a:off x="267748" y="2124771"/>
            <a:ext cx="3613205" cy="3005213"/>
          </a:xfrm>
          <a:prstGeom prst="rect">
            <a:avLst/>
          </a:prstGeom>
        </p:spPr>
      </p:pic>
      <p:pic>
        <p:nvPicPr>
          <p:cNvPr id="3" name="Picture 5">
            <a:extLst>
              <a:ext uri="{FF2B5EF4-FFF2-40B4-BE49-F238E27FC236}">
                <a16:creationId xmlns:a16="http://schemas.microsoft.com/office/drawing/2014/main" id="{CE88335D-073E-978B-875F-F7A8C6D64F4B}"/>
              </a:ext>
            </a:extLst>
          </p:cNvPr>
          <p:cNvPicPr>
            <a:picLocks noChangeAspect="1"/>
          </p:cNvPicPr>
          <p:nvPr/>
        </p:nvPicPr>
        <p:blipFill>
          <a:blip r:embed="rId6"/>
          <a:stretch>
            <a:fillRect/>
          </a:stretch>
        </p:blipFill>
        <p:spPr>
          <a:xfrm>
            <a:off x="3880953" y="2016559"/>
            <a:ext cx="3224370" cy="3113425"/>
          </a:xfrm>
          <a:prstGeom prst="rect">
            <a:avLst/>
          </a:prstGeom>
        </p:spPr>
      </p:pic>
    </p:spTree>
    <p:extLst>
      <p:ext uri="{BB962C8B-B14F-4D97-AF65-F5344CB8AC3E}">
        <p14:creationId xmlns:p14="http://schemas.microsoft.com/office/powerpoint/2010/main" val="3037617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AA1AB-AD57-4F36-38DE-B36D67560733}"/>
              </a:ext>
            </a:extLst>
          </p:cNvPr>
          <p:cNvSpPr>
            <a:spLocks noGrp="1"/>
          </p:cNvSpPr>
          <p:nvPr>
            <p:ph type="title"/>
          </p:nvPr>
        </p:nvSpPr>
        <p:spPr/>
        <p:txBody>
          <a:bodyPr/>
          <a:lstStyle/>
          <a:p>
            <a:r>
              <a:rPr lang="en-US" dirty="0"/>
              <a:t>The linear energy transfer (LET)</a:t>
            </a:r>
          </a:p>
        </p:txBody>
      </p:sp>
      <p:sp>
        <p:nvSpPr>
          <p:cNvPr id="8" name="TextBox 7">
            <a:extLst>
              <a:ext uri="{FF2B5EF4-FFF2-40B4-BE49-F238E27FC236}">
                <a16:creationId xmlns:a16="http://schemas.microsoft.com/office/drawing/2014/main" id="{2933906F-1FC4-4BCE-EADE-792D8972D253}"/>
              </a:ext>
            </a:extLst>
          </p:cNvPr>
          <p:cNvSpPr txBox="1"/>
          <p:nvPr/>
        </p:nvSpPr>
        <p:spPr>
          <a:xfrm>
            <a:off x="6188927" y="5480110"/>
            <a:ext cx="5597034" cy="923330"/>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Typical cell survival curves for high LET (densely ionizing) radiation and low LET (sparsely ionizing) radiation</a:t>
            </a:r>
          </a:p>
        </p:txBody>
      </p:sp>
      <p:pic>
        <p:nvPicPr>
          <p:cNvPr id="1028" name="Picture 4" descr="13: Survival curves and parameters in the Linear Quadratic model.... |  Download Scientific Diagram">
            <a:extLst>
              <a:ext uri="{FF2B5EF4-FFF2-40B4-BE49-F238E27FC236}">
                <a16:creationId xmlns:a16="http://schemas.microsoft.com/office/drawing/2014/main" id="{4D2BD076-34E2-6B2F-6503-494C3003D82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22" r="3180"/>
          <a:stretch/>
        </p:blipFill>
        <p:spPr bwMode="auto">
          <a:xfrm>
            <a:off x="6494349" y="882321"/>
            <a:ext cx="4483367" cy="462635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5757C8E-49C9-2E99-4DEB-02BD88991E39}"/>
                  </a:ext>
                </a:extLst>
              </p:cNvPr>
              <p:cNvSpPr txBox="1"/>
              <p:nvPr/>
            </p:nvSpPr>
            <p:spPr>
              <a:xfrm>
                <a:off x="553656" y="1026160"/>
                <a:ext cx="6096000" cy="2600648"/>
              </a:xfrm>
              <a:prstGeom prst="rect">
                <a:avLst/>
              </a:prstGeom>
              <a:noFill/>
            </p:spPr>
            <p:txBody>
              <a:bodyPr wrap="square">
                <a:spAutoFit/>
              </a:bodyPr>
              <a:lstStyle/>
              <a:p>
                <a:pPr algn="just"/>
                <a:r>
                  <a:rPr lang="en-US" dirty="0">
                    <a:latin typeface="Times New Roman" panose="02020603050405020304" pitchFamily="18" charset="0"/>
                    <a:cs typeface="Times New Roman" panose="02020603050405020304" pitchFamily="18" charset="0"/>
                  </a:rPr>
                  <a:t>LET is defined as the ratio of energy transferred by a charged particle (</a:t>
                </a:r>
                <a:r>
                  <a:rPr lang="en-US" dirty="0" err="1">
                    <a:latin typeface="Times New Roman" panose="02020603050405020304" pitchFamily="18" charset="0"/>
                    <a:cs typeface="Times New Roman" panose="02020603050405020304" pitchFamily="18" charset="0"/>
                  </a:rPr>
                  <a:t>dE</a:t>
                </a:r>
                <a:r>
                  <a:rPr lang="en-US" baseline="-25000" dirty="0" err="1">
                    <a:latin typeface="Times New Roman" panose="02020603050405020304" pitchFamily="18" charset="0"/>
                    <a:cs typeface="Times New Roman" panose="02020603050405020304" pitchFamily="18" charset="0"/>
                  </a:rPr>
                  <a:t>local</a:t>
                </a:r>
                <a:r>
                  <a:rPr lang="en-US" dirty="0">
                    <a:latin typeface="Times New Roman" panose="02020603050405020304" pitchFamily="18" charset="0"/>
                    <a:cs typeface="Times New Roman" panose="02020603050405020304" pitchFamily="18" charset="0"/>
                  </a:rPr>
                  <a:t>) to the target atoms along its path through tissue (dx)</a:t>
                </a:r>
              </a:p>
              <a:p>
                <a:pPr algn="just"/>
                <a14:m>
                  <m:oMathPara xmlns:m="http://schemas.openxmlformats.org/officeDocument/2006/math">
                    <m:oMathParaPr>
                      <m:jc m:val="centerGroup"/>
                    </m:oMathParaPr>
                    <m:oMath xmlns:m="http://schemas.openxmlformats.org/officeDocument/2006/math">
                      <m:r>
                        <m:rPr>
                          <m:sty m:val="p"/>
                        </m:rPr>
                        <a:rPr lang="en-US" sz="1800" b="0" i="0" smtClean="0">
                          <a:solidFill>
                            <a:schemeClr val="tx1"/>
                          </a:solidFill>
                          <a:latin typeface="Cambria Math" panose="02040503050406030204" pitchFamily="18" charset="0"/>
                        </a:rPr>
                        <m:t>LET</m:t>
                      </m:r>
                      <m:r>
                        <a:rPr lang="en-US" sz="1800" i="0">
                          <a:solidFill>
                            <a:schemeClr val="tx1"/>
                          </a:solidFill>
                          <a:latin typeface="Cambria Math" panose="02040503050406030204" pitchFamily="18" charset="0"/>
                        </a:rPr>
                        <m:t>=</m:t>
                      </m:r>
                      <m:f>
                        <m:fPr>
                          <m:ctrlPr>
                            <a:rPr lang="en-US" sz="1800" i="1">
                              <a:solidFill>
                                <a:schemeClr val="tx1"/>
                              </a:solidFill>
                              <a:latin typeface="Cambria Math" panose="02040503050406030204" pitchFamily="18" charset="0"/>
                            </a:rPr>
                          </m:ctrlPr>
                        </m:fPr>
                        <m:num>
                          <m:sSub>
                            <m:sSubPr>
                              <m:ctrlPr>
                                <a:rPr lang="en-US" sz="180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𝑑𝐸</m:t>
                              </m:r>
                            </m:e>
                            <m:sub>
                              <m:r>
                                <a:rPr lang="en-US" sz="1800" b="0" i="1" smtClean="0">
                                  <a:solidFill>
                                    <a:schemeClr val="tx1"/>
                                  </a:solidFill>
                                  <a:latin typeface="Cambria Math" panose="02040503050406030204" pitchFamily="18" charset="0"/>
                                </a:rPr>
                                <m:t>𝑙𝑜𝑐𝑎𝑙</m:t>
                              </m:r>
                            </m:sub>
                          </m:sSub>
                        </m:num>
                        <m:den>
                          <m:r>
                            <a:rPr lang="en-US" sz="1800" i="1">
                              <a:solidFill>
                                <a:schemeClr val="tx1"/>
                              </a:solidFill>
                              <a:latin typeface="Cambria Math" panose="02040503050406030204" pitchFamily="18" charset="0"/>
                            </a:rPr>
                            <m:t>𝑑𝑥</m:t>
                          </m:r>
                        </m:den>
                      </m:f>
                      <m:r>
                        <a:rPr lang="en-US" sz="1800" b="0" i="1" smtClean="0">
                          <a:solidFill>
                            <a:schemeClr val="tx1"/>
                          </a:solidFill>
                          <a:latin typeface="Cambria Math" panose="02040503050406030204" pitchFamily="18" charset="0"/>
                        </a:rPr>
                        <m:t> (</m:t>
                      </m:r>
                      <m:f>
                        <m:fPr>
                          <m:ctrlPr>
                            <a:rPr lang="en-US" sz="1800" b="0" i="1" smtClean="0">
                              <a:solidFill>
                                <a:schemeClr val="tx1"/>
                              </a:solidFill>
                              <a:latin typeface="Cambria Math" panose="02040503050406030204" pitchFamily="18" charset="0"/>
                            </a:rPr>
                          </m:ctrlPr>
                        </m:fPr>
                        <m:num>
                          <m:r>
                            <a:rPr lang="en-US" sz="1800" b="0" i="1" smtClean="0">
                              <a:solidFill>
                                <a:schemeClr val="tx1"/>
                              </a:solidFill>
                              <a:latin typeface="Cambria Math" panose="02040503050406030204" pitchFamily="18" charset="0"/>
                            </a:rPr>
                            <m:t>𝑘𝑒𝑉</m:t>
                          </m:r>
                        </m:num>
                        <m:den>
                          <m:r>
                            <a:rPr lang="el-GR" i="1">
                              <a:latin typeface="Cambria Math" panose="02040503050406030204" pitchFamily="18" charset="0"/>
                            </a:rPr>
                            <m:t>𝜇</m:t>
                          </m:r>
                          <m:r>
                            <a:rPr lang="en-US" i="1">
                              <a:latin typeface="Cambria Math" panose="02040503050406030204" pitchFamily="18" charset="0"/>
                            </a:rPr>
                            <m:t>𝑚</m:t>
                          </m:r>
                        </m:den>
                      </m:f>
                      <m:r>
                        <a:rPr lang="en-US" b="0" i="1" smtClean="0">
                          <a:latin typeface="Cambria Math" panose="02040503050406030204" pitchFamily="18" charset="0"/>
                        </a:rPr>
                        <m:t>)</m:t>
                      </m:r>
                    </m:oMath>
                  </m:oMathPara>
                </a14:m>
                <a:endParaRPr lang="en-US" dirty="0">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Higher LET radiations (particles: alpha particles, protons, and neutrons) produce greater damage in a biologic system than lower LET radiations (electrons, gamma rays, x-rays).</a:t>
                </a:r>
              </a:p>
            </p:txBody>
          </p:sp>
        </mc:Choice>
        <mc:Fallback xmlns="">
          <p:sp>
            <p:nvSpPr>
              <p:cNvPr id="4" name="TextBox 3">
                <a:extLst>
                  <a:ext uri="{FF2B5EF4-FFF2-40B4-BE49-F238E27FC236}">
                    <a16:creationId xmlns:a16="http://schemas.microsoft.com/office/drawing/2014/main" id="{15757C8E-49C9-2E99-4DEB-02BD88991E39}"/>
                  </a:ext>
                </a:extLst>
              </p:cNvPr>
              <p:cNvSpPr txBox="1">
                <a:spLocks noRot="1" noChangeAspect="1" noMove="1" noResize="1" noEditPoints="1" noAdjustHandles="1" noChangeArrowheads="1" noChangeShapeType="1" noTextEdit="1"/>
              </p:cNvSpPr>
              <p:nvPr/>
            </p:nvSpPr>
            <p:spPr>
              <a:xfrm>
                <a:off x="553656" y="1026160"/>
                <a:ext cx="6096000" cy="2600648"/>
              </a:xfrm>
              <a:prstGeom prst="rect">
                <a:avLst/>
              </a:prstGeom>
              <a:blipFill>
                <a:blip r:embed="rId3"/>
                <a:stretch>
                  <a:fillRect l="-900" t="-1171" r="-1700" b="-2810"/>
                </a:stretch>
              </a:blipFill>
            </p:spPr>
            <p:txBody>
              <a:bodyPr/>
              <a:lstStyle/>
              <a:p>
                <a:r>
                  <a:rPr lang="vi-VN">
                    <a:noFill/>
                  </a:rPr>
                  <a:t> </a:t>
                </a:r>
              </a:p>
            </p:txBody>
          </p:sp>
        </mc:Fallback>
      </mc:AlternateContent>
      <p:pic>
        <p:nvPicPr>
          <p:cNvPr id="1026" name="Picture 2" descr="diferență banal Nu vrei high let radiation distilare Treizeci Topire">
            <a:extLst>
              <a:ext uri="{FF2B5EF4-FFF2-40B4-BE49-F238E27FC236}">
                <a16:creationId xmlns:a16="http://schemas.microsoft.com/office/drawing/2014/main" id="{1E94D6FB-52EA-9018-7E6B-016BC2F02C7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71910" y="3626808"/>
            <a:ext cx="3381691" cy="2785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8906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059D3-3EF2-649A-5249-38442E89AE03}"/>
              </a:ext>
            </a:extLst>
          </p:cNvPr>
          <p:cNvSpPr>
            <a:spLocks noGrp="1"/>
          </p:cNvSpPr>
          <p:nvPr>
            <p:ph type="title"/>
          </p:nvPr>
        </p:nvSpPr>
        <p:spPr/>
        <p:txBody>
          <a:bodyPr/>
          <a:lstStyle/>
          <a:p>
            <a:r>
              <a:rPr lang="en-US" dirty="0"/>
              <a:t>The relative biological effectiveness (RBE)</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B86994C-84F9-7560-9D62-1EE269930E82}"/>
                  </a:ext>
                </a:extLst>
              </p:cNvPr>
              <p:cNvSpPr txBox="1"/>
              <p:nvPr/>
            </p:nvSpPr>
            <p:spPr>
              <a:xfrm>
                <a:off x="617380" y="1226973"/>
                <a:ext cx="10957238" cy="1509901"/>
              </a:xfrm>
              <a:prstGeom prst="rect">
                <a:avLst/>
              </a:prstGeom>
              <a:noFill/>
            </p:spPr>
            <p:txBody>
              <a:bodyPr wrap="square">
                <a:spAutoFit/>
              </a:bodyPr>
              <a:lstStyle/>
              <a:p>
                <a:pPr algn="just"/>
                <a:r>
                  <a:rPr lang="en-US" dirty="0">
                    <a:latin typeface="Times New Roman" panose="02020603050405020304" pitchFamily="18" charset="0"/>
                    <a:cs typeface="Times New Roman" panose="02020603050405020304" pitchFamily="18" charset="0"/>
                  </a:rPr>
                  <a:t>The relative biological effectiveness (RBE) of a particular radiation is the ratio of the absorbed dose of a reference radiation (often taken to be 60Co gamma rays), D</a:t>
                </a:r>
                <a:r>
                  <a:rPr lang="en-US" baseline="-25000"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 to the absorbed dose of the particular radiation being examined, D</a:t>
                </a:r>
                <a:r>
                  <a:rPr lang="en-US" baseline="-25000" dirty="0">
                    <a:latin typeface="Times New Roman" panose="02020603050405020304" pitchFamily="18" charset="0"/>
                    <a:cs typeface="Times New Roman" panose="02020603050405020304" pitchFamily="18" charset="0"/>
                  </a:rPr>
                  <a:t>X</a:t>
                </a:r>
                <a:r>
                  <a:rPr lang="en-US" dirty="0">
                    <a:latin typeface="Times New Roman" panose="02020603050405020304" pitchFamily="18" charset="0"/>
                    <a:cs typeface="Times New Roman" panose="02020603050405020304" pitchFamily="18" charset="0"/>
                  </a:rPr>
                  <a:t>, that is required to attain the same level of biological effect:</a:t>
                </a:r>
              </a:p>
              <a:p>
                <a:pPr algn="just"/>
                <a14:m>
                  <m:oMathPara xmlns:m="http://schemas.openxmlformats.org/officeDocument/2006/math">
                    <m:oMathParaPr>
                      <m:jc m:val="centerGroup"/>
                    </m:oMathParaPr>
                    <m:oMath xmlns:m="http://schemas.openxmlformats.org/officeDocument/2006/math">
                      <m:r>
                        <m:rPr>
                          <m:sty m:val="p"/>
                        </m:rPr>
                        <a:rPr lang="en-US" sz="1800" b="0" i="0" smtClean="0">
                          <a:solidFill>
                            <a:schemeClr val="tx1"/>
                          </a:solidFill>
                          <a:latin typeface="Cambria Math" panose="02040503050406030204" pitchFamily="18" charset="0"/>
                          <a:cs typeface="Times New Roman" panose="02020603050405020304" pitchFamily="18" charset="0"/>
                        </a:rPr>
                        <m:t>RBE</m:t>
                      </m:r>
                      <m:r>
                        <a:rPr lang="ru-RU" sz="1800">
                          <a:solidFill>
                            <a:schemeClr val="tx1"/>
                          </a:solidFill>
                          <a:latin typeface="Cambria Math" panose="02040503050406030204" pitchFamily="18" charset="0"/>
                          <a:cs typeface="Times New Roman" panose="02020603050405020304" pitchFamily="18" charset="0"/>
                        </a:rPr>
                        <m:t>=</m:t>
                      </m:r>
                      <m:f>
                        <m:fPr>
                          <m:ctrlPr>
                            <a:rPr lang="en-US" sz="1800" i="1">
                              <a:solidFill>
                                <a:schemeClr val="tx1"/>
                              </a:solidFill>
                              <a:latin typeface="Cambria Math" panose="02040503050406030204" pitchFamily="18" charset="0"/>
                              <a:cs typeface="Times New Roman" panose="02020603050405020304" pitchFamily="18" charset="0"/>
                            </a:rPr>
                          </m:ctrlPr>
                        </m:fPr>
                        <m:num>
                          <m:sSub>
                            <m:sSubPr>
                              <m:ctrlPr>
                                <a:rPr lang="en-US" sz="1800" i="1">
                                  <a:solidFill>
                                    <a:schemeClr val="tx1"/>
                                  </a:solidFill>
                                  <a:latin typeface="Cambria Math" panose="02040503050406030204" pitchFamily="18" charset="0"/>
                                  <a:cs typeface="Times New Roman" panose="02020603050405020304" pitchFamily="18" charset="0"/>
                                </a:rPr>
                              </m:ctrlPr>
                            </m:sSubPr>
                            <m:e>
                              <m:r>
                                <a:rPr lang="ru-RU" sz="1800">
                                  <a:solidFill>
                                    <a:schemeClr val="tx1"/>
                                  </a:solidFill>
                                  <a:latin typeface="Cambria Math" panose="02040503050406030204" pitchFamily="18" charset="0"/>
                                  <a:cs typeface="Times New Roman" panose="02020603050405020304" pitchFamily="18" charset="0"/>
                                </a:rPr>
                                <m:t>𝐷</m:t>
                              </m:r>
                            </m:e>
                            <m:sub>
                              <m:r>
                                <a:rPr lang="en-US" sz="1800" b="0" i="1" smtClean="0">
                                  <a:solidFill>
                                    <a:schemeClr val="tx1"/>
                                  </a:solidFill>
                                  <a:latin typeface="Cambria Math" panose="02040503050406030204" pitchFamily="18" charset="0"/>
                                  <a:cs typeface="Times New Roman" panose="02020603050405020304" pitchFamily="18" charset="0"/>
                                </a:rPr>
                                <m:t>𝑅</m:t>
                              </m:r>
                            </m:sub>
                          </m:sSub>
                        </m:num>
                        <m:den>
                          <m:sSub>
                            <m:sSubPr>
                              <m:ctrlPr>
                                <a:rPr lang="en-US" sz="1800" i="1">
                                  <a:solidFill>
                                    <a:schemeClr val="tx1"/>
                                  </a:solidFill>
                                  <a:latin typeface="Cambria Math" panose="02040503050406030204" pitchFamily="18" charset="0"/>
                                  <a:cs typeface="Times New Roman" panose="02020603050405020304" pitchFamily="18" charset="0"/>
                                </a:rPr>
                              </m:ctrlPr>
                            </m:sSubPr>
                            <m:e>
                              <m:r>
                                <a:rPr lang="ru-RU" sz="1800">
                                  <a:solidFill>
                                    <a:schemeClr val="tx1"/>
                                  </a:solidFill>
                                  <a:latin typeface="Cambria Math" panose="02040503050406030204" pitchFamily="18" charset="0"/>
                                  <a:cs typeface="Times New Roman" panose="02020603050405020304" pitchFamily="18" charset="0"/>
                                </a:rPr>
                                <m:t>𝐷</m:t>
                              </m:r>
                            </m:e>
                            <m:sub>
                              <m:r>
                                <a:rPr lang="en-US" sz="1800" b="0" i="1" smtClean="0">
                                  <a:solidFill>
                                    <a:schemeClr val="tx1"/>
                                  </a:solidFill>
                                  <a:latin typeface="Cambria Math" panose="02040503050406030204" pitchFamily="18" charset="0"/>
                                  <a:cs typeface="Times New Roman" panose="02020603050405020304" pitchFamily="18" charset="0"/>
                                </a:rPr>
                                <m:t>𝑋</m:t>
                              </m:r>
                            </m:sub>
                          </m:sSub>
                        </m:den>
                      </m:f>
                    </m:oMath>
                  </m:oMathPara>
                </a14:m>
                <a:endParaRPr lang="en-US" dirty="0">
                  <a:latin typeface="Times New Roman" panose="02020603050405020304" pitchFamily="18"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5B86994C-84F9-7560-9D62-1EE269930E82}"/>
                  </a:ext>
                </a:extLst>
              </p:cNvPr>
              <p:cNvSpPr txBox="1">
                <a:spLocks noRot="1" noChangeAspect="1" noMove="1" noResize="1" noEditPoints="1" noAdjustHandles="1" noChangeArrowheads="1" noChangeShapeType="1" noTextEdit="1"/>
              </p:cNvSpPr>
              <p:nvPr/>
            </p:nvSpPr>
            <p:spPr>
              <a:xfrm>
                <a:off x="617380" y="1226973"/>
                <a:ext cx="10957238" cy="1509901"/>
              </a:xfrm>
              <a:prstGeom prst="rect">
                <a:avLst/>
              </a:prstGeom>
              <a:blipFill>
                <a:blip r:embed="rId2"/>
                <a:stretch>
                  <a:fillRect l="-445" t="-2016" r="-445"/>
                </a:stretch>
              </a:blipFill>
            </p:spPr>
            <p:txBody>
              <a:bodyPr/>
              <a:lstStyle/>
              <a:p>
                <a:r>
                  <a:rPr lang="en-US">
                    <a:noFill/>
                  </a:rPr>
                  <a:t> </a:t>
                </a:r>
              </a:p>
            </p:txBody>
          </p:sp>
        </mc:Fallback>
      </mc:AlternateContent>
      <p:pic>
        <p:nvPicPr>
          <p:cNvPr id="3074" name="Picture 2" descr="PDF] Toward A variable RBE for proton beam therapy. | Semantic Scholar">
            <a:extLst>
              <a:ext uri="{FF2B5EF4-FFF2-40B4-BE49-F238E27FC236}">
                <a16:creationId xmlns:a16="http://schemas.microsoft.com/office/drawing/2014/main" id="{331A5A9A-AB10-3BDE-4B21-350B2FED4C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674" y="2628265"/>
            <a:ext cx="9010650" cy="3714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6822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0F94A-69ED-494D-9E98-16C50EDD3868}"/>
              </a:ext>
            </a:extLst>
          </p:cNvPr>
          <p:cNvSpPr>
            <a:spLocks noGrp="1"/>
          </p:cNvSpPr>
          <p:nvPr>
            <p:ph type="title"/>
          </p:nvPr>
        </p:nvSpPr>
        <p:spPr>
          <a:xfrm>
            <a:off x="559572" y="359101"/>
            <a:ext cx="9199890" cy="523220"/>
          </a:xfrm>
        </p:spPr>
        <p:txBody>
          <a:bodyPr/>
          <a:lstStyle/>
          <a:p>
            <a:r>
              <a:rPr lang="en-US" dirty="0"/>
              <a:t>LET vs RBE</a:t>
            </a:r>
          </a:p>
        </p:txBody>
      </p:sp>
      <p:pic>
        <p:nvPicPr>
          <p:cNvPr id="6" name="Picture 2">
            <a:extLst>
              <a:ext uri="{FF2B5EF4-FFF2-40B4-BE49-F238E27FC236}">
                <a16:creationId xmlns:a16="http://schemas.microsoft.com/office/drawing/2014/main" id="{F381DD57-F2D2-740F-C95E-7D895E1FC5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572" y="1083080"/>
            <a:ext cx="4649658" cy="320177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33D44B4-1F7D-2A63-70AB-3062EC97410A}"/>
              </a:ext>
            </a:extLst>
          </p:cNvPr>
          <p:cNvSpPr txBox="1"/>
          <p:nvPr/>
        </p:nvSpPr>
        <p:spPr>
          <a:xfrm>
            <a:off x="826690" y="6221900"/>
            <a:ext cx="10351624" cy="276999"/>
          </a:xfrm>
          <a:prstGeom prst="rect">
            <a:avLst/>
          </a:prstGeom>
          <a:noFill/>
        </p:spPr>
        <p:txBody>
          <a:bodyPr wrap="square">
            <a:spAutoFit/>
          </a:bodyPr>
          <a:lstStyle/>
          <a:p>
            <a:r>
              <a:rPr lang="en-US" sz="1200" dirty="0">
                <a:latin typeface="Times New Roman" panose="02020603050405020304" pitchFamily="18" charset="0"/>
                <a:cs typeface="Times New Roman" panose="02020603050405020304" pitchFamily="18" charset="0"/>
              </a:rPr>
              <a:t>T. Sato et. Al.. Analysis of dose-LET distribution in the human body irradiated by high energy hadrons, Radiation Protection Dosimetry, 106, 2, pp. 145–153 (2003)</a:t>
            </a:r>
            <a:endParaRPr lang="en-US" sz="1200" dirty="0"/>
          </a:p>
        </p:txBody>
      </p:sp>
      <p:sp>
        <p:nvSpPr>
          <p:cNvPr id="4" name="TextBox 3">
            <a:extLst>
              <a:ext uri="{FF2B5EF4-FFF2-40B4-BE49-F238E27FC236}">
                <a16:creationId xmlns:a16="http://schemas.microsoft.com/office/drawing/2014/main" id="{D60960E7-F9D9-EA41-51CF-17BDE26DB6BB}"/>
              </a:ext>
            </a:extLst>
          </p:cNvPr>
          <p:cNvSpPr txBox="1"/>
          <p:nvPr/>
        </p:nvSpPr>
        <p:spPr>
          <a:xfrm>
            <a:off x="5524982" y="4687675"/>
            <a:ext cx="6096000" cy="1200329"/>
          </a:xfrm>
          <a:prstGeom prst="rect">
            <a:avLst/>
          </a:prstGeom>
          <a:noFill/>
        </p:spPr>
        <p:txBody>
          <a:bodyPr wrap="square">
            <a:spAutoFit/>
          </a:bodyPr>
          <a:lstStyle/>
          <a:p>
            <a:pPr algn="ctr"/>
            <a:r>
              <a:rPr lang="en-US" b="0" i="0" dirty="0">
                <a:solidFill>
                  <a:srgbClr val="000000"/>
                </a:solidFill>
                <a:effectLst/>
                <a:latin typeface="Times New Roman" panose="02020603050405020304" pitchFamily="18" charset="0"/>
                <a:cs typeface="Times New Roman" panose="02020603050405020304" pitchFamily="18" charset="0"/>
              </a:rPr>
              <a:t>Dependence of RBE on LET according to the criteria of survival of human kidney cells in a culture medium: 1, 2, 3 - the results of irradiation with the doses at which the proportion of  cell survival is 80%, 10% and 1%, respectively.</a:t>
            </a:r>
            <a:endParaRPr lang="en-US" dirty="0">
              <a:latin typeface="Times New Roman" panose="02020603050405020304" pitchFamily="18" charset="0"/>
              <a:cs typeface="Times New Roman" panose="02020603050405020304" pitchFamily="18" charset="0"/>
            </a:endParaRPr>
          </a:p>
        </p:txBody>
      </p:sp>
      <p:pic>
        <p:nvPicPr>
          <p:cNvPr id="9" name="Picture 8" descr="Diagram&#10;&#10;Description automatically generated">
            <a:extLst>
              <a:ext uri="{FF2B5EF4-FFF2-40B4-BE49-F238E27FC236}">
                <a16:creationId xmlns:a16="http://schemas.microsoft.com/office/drawing/2014/main" id="{571CF82F-9E64-4025-06DC-EB6BD9A936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4982" y="1083080"/>
            <a:ext cx="5478298" cy="3658484"/>
          </a:xfrm>
          <a:prstGeom prst="rect">
            <a:avLst/>
          </a:prstGeom>
        </p:spPr>
      </p:pic>
    </p:spTree>
    <p:extLst>
      <p:ext uri="{BB962C8B-B14F-4D97-AF65-F5344CB8AC3E}">
        <p14:creationId xmlns:p14="http://schemas.microsoft.com/office/powerpoint/2010/main" val="3507875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85FF9041-F09A-05D5-20FF-E0C02B6F0B51}"/>
              </a:ext>
            </a:extLst>
          </p:cNvPr>
          <p:cNvSpPr>
            <a:spLocks noGrp="1"/>
          </p:cNvSpPr>
          <p:nvPr>
            <p:ph type="title"/>
          </p:nvPr>
        </p:nvSpPr>
        <p:spPr>
          <a:xfrm>
            <a:off x="559572" y="143658"/>
            <a:ext cx="9199890" cy="954107"/>
          </a:xfrm>
        </p:spPr>
        <p:txBody>
          <a:bodyPr/>
          <a:lstStyle/>
          <a:p>
            <a:r>
              <a:rPr lang="en-US" dirty="0"/>
              <a:t>Why does Proton boron capture therapy (PBCT)</a:t>
            </a:r>
            <a:br>
              <a:rPr lang="en-US" dirty="0"/>
            </a:br>
            <a:r>
              <a:rPr lang="en-US" dirty="0"/>
              <a:t>have potential? (2/2)</a:t>
            </a:r>
            <a:endParaRPr lang="vi-VN" dirty="0"/>
          </a:p>
        </p:txBody>
      </p:sp>
      <mc:AlternateContent xmlns:mc="http://schemas.openxmlformats.org/markup-compatibility/2006" xmlns:a14="http://schemas.microsoft.com/office/drawing/2010/main">
        <mc:Choice Requires="a14">
          <p:sp>
            <p:nvSpPr>
              <p:cNvPr id="5" name="Text Placeholder 2">
                <a:extLst>
                  <a:ext uri="{FF2B5EF4-FFF2-40B4-BE49-F238E27FC236}">
                    <a16:creationId xmlns:a16="http://schemas.microsoft.com/office/drawing/2014/main" id="{0BEDF60A-2AE4-BCF8-4303-0C62E6D329F1}"/>
                  </a:ext>
                </a:extLst>
              </p:cNvPr>
              <p:cNvSpPr txBox="1">
                <a:spLocks/>
              </p:cNvSpPr>
              <p:nvPr/>
            </p:nvSpPr>
            <p:spPr>
              <a:xfrm>
                <a:off x="559573" y="1398435"/>
                <a:ext cx="8049168" cy="4879221"/>
              </a:xfrm>
              <a:prstGeom prst="rect">
                <a:avLst/>
              </a:prstGeom>
            </p:spPr>
            <p:txBody>
              <a:bodyPr wrap="square">
                <a:sp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1400" kern="1200">
                    <a:solidFill>
                      <a:srgbClr val="222A3F"/>
                    </a:solidFill>
                    <a:latin typeface="Montserrat"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The reaction </a:t>
                </a:r>
                <a14:m>
                  <m:oMath xmlns:m="http://schemas.openxmlformats.org/officeDocument/2006/math">
                    <m:r>
                      <a:rPr lang="ru-RU" sz="2400" b="1" i="1">
                        <a:solidFill>
                          <a:schemeClr val="tx1"/>
                        </a:solidFill>
                        <a:latin typeface="Cambria Math" panose="02040503050406030204" pitchFamily="18" charset="0"/>
                        <a:ea typeface="Times New Roman" panose="02020603050405020304" pitchFamily="18" charset="0"/>
                      </a:rPr>
                      <m:t>𝒑</m:t>
                    </m:r>
                    <m:r>
                      <a:rPr lang="ru-RU" sz="2400" b="1" i="1">
                        <a:solidFill>
                          <a:schemeClr val="tx1"/>
                        </a:solidFill>
                        <a:latin typeface="Cambria Math" panose="02040503050406030204" pitchFamily="18" charset="0"/>
                        <a:ea typeface="Times New Roman" panose="02020603050405020304" pitchFamily="18" charset="0"/>
                      </a:rPr>
                      <m:t>+</m:t>
                    </m:r>
                    <m:sPre>
                      <m:sPrePr>
                        <m:ctrlPr>
                          <a:rPr lang="en-US" sz="2400" b="1" i="1">
                            <a:solidFill>
                              <a:schemeClr val="tx1"/>
                            </a:solidFill>
                            <a:latin typeface="Cambria Math" panose="02040503050406030204" pitchFamily="18" charset="0"/>
                            <a:ea typeface="Times New Roman" panose="02020603050405020304" pitchFamily="18" charset="0"/>
                          </a:rPr>
                        </m:ctrlPr>
                      </m:sPrePr>
                      <m:sub/>
                      <m:sup>
                        <m:r>
                          <a:rPr lang="ru-RU" sz="2400" b="1" i="1">
                            <a:solidFill>
                              <a:schemeClr val="tx1"/>
                            </a:solidFill>
                            <a:latin typeface="Cambria Math" panose="02040503050406030204" pitchFamily="18" charset="0"/>
                            <a:ea typeface="Times New Roman" panose="02020603050405020304" pitchFamily="18" charset="0"/>
                          </a:rPr>
                          <m:t>𝟏𝟏</m:t>
                        </m:r>
                      </m:sup>
                      <m:e>
                        <m:r>
                          <a:rPr lang="ru-RU" sz="2400" b="1" i="1">
                            <a:solidFill>
                              <a:schemeClr val="tx1"/>
                            </a:solidFill>
                            <a:latin typeface="Cambria Math" panose="02040503050406030204" pitchFamily="18" charset="0"/>
                            <a:ea typeface="Times New Roman" panose="02020603050405020304" pitchFamily="18" charset="0"/>
                          </a:rPr>
                          <m:t>𝑩</m:t>
                        </m:r>
                      </m:e>
                    </m:sPre>
                    <m:r>
                      <a:rPr lang="ru-RU" sz="2400" b="1" i="1">
                        <a:solidFill>
                          <a:schemeClr val="tx1"/>
                        </a:solidFill>
                        <a:latin typeface="Cambria Math" panose="02040503050406030204" pitchFamily="18" charset="0"/>
                        <a:ea typeface="Times New Roman" panose="02020603050405020304" pitchFamily="18" charset="0"/>
                      </a:rPr>
                      <m:t>→</m:t>
                    </m:r>
                    <m:r>
                      <a:rPr lang="ru-RU" sz="2400" b="1" i="1">
                        <a:solidFill>
                          <a:schemeClr val="tx1"/>
                        </a:solidFill>
                        <a:latin typeface="Cambria Math" panose="02040503050406030204" pitchFamily="18" charset="0"/>
                        <a:ea typeface="Times New Roman" panose="02020603050405020304" pitchFamily="18" charset="0"/>
                      </a:rPr>
                      <m:t>𝟑</m:t>
                    </m:r>
                    <m:r>
                      <a:rPr lang="ru-RU" sz="2400" b="1" i="1">
                        <a:solidFill>
                          <a:schemeClr val="tx1"/>
                        </a:solidFill>
                        <a:latin typeface="Cambria Math" panose="02040503050406030204" pitchFamily="18" charset="0"/>
                        <a:ea typeface="Times New Roman" panose="02020603050405020304" pitchFamily="18" charset="0"/>
                      </a:rPr>
                      <m:t>𝜶</m:t>
                    </m:r>
                  </m:oMath>
                </a14:m>
                <a:r>
                  <a:rPr lang="ru-RU" sz="24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reaches resonance when the energy of the primary protons is 675 keV.</a:t>
                </a:r>
              </a:p>
              <a:p>
                <a:pPr marL="342900" indent="-342900" algn="just">
                  <a:buFont typeface="Wingdings" panose="05000000000000000000" pitchFamily="2" charset="2"/>
                  <a:buChar char="ð"/>
                </a:pPr>
                <a:r>
                  <a:rPr lang="en-US" sz="2400" dirty="0">
                    <a:solidFill>
                      <a:schemeClr val="tx1"/>
                    </a:solidFill>
                    <a:latin typeface="Times New Roman" panose="02020603050405020304" pitchFamily="18" charset="0"/>
                    <a:cs typeface="Times New Roman" panose="02020603050405020304" pitchFamily="18" charset="0"/>
                  </a:rPr>
                  <a:t>This allows for controlling easy and precise dose distribution. Even if boron is absorbed by adjacent organs, it remains safe because the reaction probability is very low.</a:t>
                </a:r>
              </a:p>
              <a:p>
                <a:pPr marL="342900" indent="-342900" algn="just">
                  <a:buFont typeface="Wingdings" panose="05000000000000000000" pitchFamily="2" charset="2"/>
                  <a:buChar char="ð"/>
                </a:pPr>
                <a:endParaRPr lang="en-US" sz="2400" dirty="0">
                  <a:solidFill>
                    <a:schemeClr val="tx1"/>
                  </a:solidFill>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Boron delivery agents have long been studied in </a:t>
                </a:r>
                <a:r>
                  <a:rPr lang="en-US" sz="2400" b="1" dirty="0">
                    <a:solidFill>
                      <a:schemeClr val="tx1"/>
                    </a:solidFill>
                    <a:latin typeface="Times New Roman" panose="02020603050405020304" pitchFamily="18" charset="0"/>
                    <a:cs typeface="Times New Roman" panose="02020603050405020304" pitchFamily="18" charset="0"/>
                  </a:rPr>
                  <a:t>Boron Neutron Capture Therapy (BNCT)</a:t>
                </a:r>
                <a:r>
                  <a:rPr lang="en-US" sz="2400" dirty="0">
                    <a:solidFill>
                      <a:schemeClr val="tx1"/>
                    </a:solidFill>
                    <a:latin typeface="Times New Roman" panose="02020603050405020304" pitchFamily="18" charset="0"/>
                    <a:cs typeface="Times New Roman" panose="02020603050405020304" pitchFamily="18" charset="0"/>
                  </a:rPr>
                  <a:t>. Boron delivery agents have been synthesized since the 1960s, for example: BSH, BPA, and F-FBPA.</a:t>
                </a:r>
              </a:p>
              <a:p>
                <a:pPr marL="342900" indent="-342900" algn="just">
                  <a:buFont typeface="Wingdings" panose="05000000000000000000" pitchFamily="2" charset="2"/>
                  <a:buChar char="ð"/>
                </a:pPr>
                <a:r>
                  <a:rPr lang="en-US" sz="2400" dirty="0">
                    <a:solidFill>
                      <a:schemeClr val="tx1"/>
                    </a:solidFill>
                    <a:latin typeface="Times New Roman" panose="02020603050405020304" pitchFamily="18" charset="0"/>
                    <a:cs typeface="Times New Roman" panose="02020603050405020304" pitchFamily="18" charset="0"/>
                  </a:rPr>
                  <a:t>This facilitates and shortens the time and effort required for research.</a:t>
                </a:r>
              </a:p>
            </p:txBody>
          </p:sp>
        </mc:Choice>
        <mc:Fallback xmlns="">
          <p:sp>
            <p:nvSpPr>
              <p:cNvPr id="5" name="Text Placeholder 2">
                <a:extLst>
                  <a:ext uri="{FF2B5EF4-FFF2-40B4-BE49-F238E27FC236}">
                    <a16:creationId xmlns:a16="http://schemas.microsoft.com/office/drawing/2014/main" id="{0BEDF60A-2AE4-BCF8-4303-0C62E6D329F1}"/>
                  </a:ext>
                </a:extLst>
              </p:cNvPr>
              <p:cNvSpPr txBox="1">
                <a:spLocks noRot="1" noChangeAspect="1" noMove="1" noResize="1" noEditPoints="1" noAdjustHandles="1" noChangeArrowheads="1" noChangeShapeType="1" noTextEdit="1"/>
              </p:cNvSpPr>
              <p:nvPr/>
            </p:nvSpPr>
            <p:spPr>
              <a:xfrm>
                <a:off x="559573" y="1398435"/>
                <a:ext cx="8049168" cy="4879221"/>
              </a:xfrm>
              <a:prstGeom prst="rect">
                <a:avLst/>
              </a:prstGeom>
              <a:blipFill>
                <a:blip r:embed="rId2"/>
                <a:stretch>
                  <a:fillRect l="-1061" t="-250" r="-2121" b="-1873"/>
                </a:stretch>
              </a:blipFill>
            </p:spPr>
            <p:txBody>
              <a:bodyPr/>
              <a:lstStyle/>
              <a:p>
                <a:r>
                  <a:rPr lang="vi-VN">
                    <a:noFill/>
                  </a:rPr>
                  <a:t> </a:t>
                </a:r>
              </a:p>
            </p:txBody>
          </p:sp>
        </mc:Fallback>
      </mc:AlternateContent>
      <p:pic>
        <p:nvPicPr>
          <p:cNvPr id="6" name="Picture 3">
            <a:extLst>
              <a:ext uri="{FF2B5EF4-FFF2-40B4-BE49-F238E27FC236}">
                <a16:creationId xmlns:a16="http://schemas.microsoft.com/office/drawing/2014/main" id="{083587A1-13AE-9847-470B-1DB1F7AA66BB}"/>
              </a:ext>
            </a:extLst>
          </p:cNvPr>
          <p:cNvPicPr>
            <a:picLocks noChangeAspect="1"/>
          </p:cNvPicPr>
          <p:nvPr/>
        </p:nvPicPr>
        <p:blipFill>
          <a:blip r:embed="rId3"/>
          <a:stretch>
            <a:fillRect/>
          </a:stretch>
        </p:blipFill>
        <p:spPr>
          <a:xfrm>
            <a:off x="8767090" y="954138"/>
            <a:ext cx="3039804" cy="5140267"/>
          </a:xfrm>
          <a:prstGeom prst="rect">
            <a:avLst/>
          </a:prstGeom>
        </p:spPr>
      </p:pic>
    </p:spTree>
    <p:extLst>
      <p:ext uri="{BB962C8B-B14F-4D97-AF65-F5344CB8AC3E}">
        <p14:creationId xmlns:p14="http://schemas.microsoft.com/office/powerpoint/2010/main" val="218718099"/>
      </p:ext>
    </p:extLst>
  </p:cSld>
  <p:clrMapOvr>
    <a:masterClrMapping/>
  </p:clrMapOvr>
</p:sld>
</file>

<file path=ppt/theme/theme1.xml><?xml version="1.0" encoding="utf-8"?>
<a:theme xmlns:a="http://schemas.openxmlformats.org/drawingml/2006/main" name="Шаблон МИФИ">
  <a:themeElements>
    <a:clrScheme name="Другая 7">
      <a:dk1>
        <a:srgbClr val="171616"/>
      </a:dk1>
      <a:lt1>
        <a:srgbClr val="FFFFFF"/>
      </a:lt1>
      <a:dk2>
        <a:srgbClr val="0055BB"/>
      </a:dk2>
      <a:lt2>
        <a:srgbClr val="E2E2E2"/>
      </a:lt2>
      <a:accent1>
        <a:srgbClr val="0055BB"/>
      </a:accent1>
      <a:accent2>
        <a:srgbClr val="00BBEE"/>
      </a:accent2>
      <a:accent3>
        <a:srgbClr val="FF5000"/>
      </a:accent3>
      <a:accent4>
        <a:srgbClr val="00B050"/>
      </a:accent4>
      <a:accent5>
        <a:srgbClr val="00FFCC"/>
      </a:accent5>
      <a:accent6>
        <a:srgbClr val="FF66CC"/>
      </a:accent6>
      <a:hlink>
        <a:srgbClr val="00BBEE"/>
      </a:hlink>
      <a:folHlink>
        <a:srgbClr val="FFAE89"/>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2800" b="1" dirty="0" smtClean="0">
            <a:solidFill>
              <a:schemeClr val="bg1"/>
            </a:solidFill>
            <a:latin typeface="Montserrat" panose="00000500000000000000" pitchFamily="2" charset="-5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8925</TotalTime>
  <Words>1107</Words>
  <Application>Microsoft Office PowerPoint</Application>
  <PresentationFormat>Màn hình rộng</PresentationFormat>
  <Paragraphs>113</Paragraphs>
  <Slides>15</Slides>
  <Notes>4</Notes>
  <HiddenSlides>0</HiddenSlides>
  <MMClips>0</MMClips>
  <ScaleCrop>false</ScaleCrop>
  <HeadingPairs>
    <vt:vector size="6" baseType="variant">
      <vt:variant>
        <vt:lpstr>Phông được Dùng</vt:lpstr>
      </vt:variant>
      <vt:variant>
        <vt:i4>6</vt:i4>
      </vt:variant>
      <vt:variant>
        <vt:lpstr>Chủ đề</vt:lpstr>
      </vt:variant>
      <vt:variant>
        <vt:i4>1</vt:i4>
      </vt:variant>
      <vt:variant>
        <vt:lpstr>Tiêu đề Bản chiếu</vt:lpstr>
      </vt:variant>
      <vt:variant>
        <vt:i4>15</vt:i4>
      </vt:variant>
    </vt:vector>
  </HeadingPairs>
  <TitlesOfParts>
    <vt:vector size="22" baseType="lpstr">
      <vt:lpstr>Calibri</vt:lpstr>
      <vt:lpstr>Arial</vt:lpstr>
      <vt:lpstr>Montserrat</vt:lpstr>
      <vt:lpstr>Wingdings</vt:lpstr>
      <vt:lpstr>Cambria Math</vt:lpstr>
      <vt:lpstr>Times New Roman</vt:lpstr>
      <vt:lpstr>Шаблон МИФИ</vt:lpstr>
      <vt:lpstr>Bản trình bày PowerPoint</vt:lpstr>
      <vt:lpstr>Proton Therapy</vt:lpstr>
      <vt:lpstr>Proton boron capture therapy (PBCT)</vt:lpstr>
      <vt:lpstr>Why does Proton boron capture therapy (PBCT) have potential? (1/2)</vt:lpstr>
      <vt:lpstr>Radioresistant of tumor</vt:lpstr>
      <vt:lpstr>The linear energy transfer (LET)</vt:lpstr>
      <vt:lpstr>The relative biological effectiveness (RBE)</vt:lpstr>
      <vt:lpstr>LET vs RBE</vt:lpstr>
      <vt:lpstr>Why does Proton boron capture therapy (PBCT) have potential? (2/2)</vt:lpstr>
      <vt:lpstr>TOPAS</vt:lpstr>
      <vt:lpstr>Spread-out of Bragg Peak (SOBP)</vt:lpstr>
      <vt:lpstr>The dose profile (1/3)</vt:lpstr>
      <vt:lpstr>The dose profile (2/3) </vt:lpstr>
      <vt:lpstr>The dose profile (3/3)</vt:lpstr>
      <vt:lpstr>Bản trình bày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Влад Замахаев</dc:creator>
  <cp:lastModifiedBy>Lý Đắc Thịnh</cp:lastModifiedBy>
  <cp:revision>91</cp:revision>
  <dcterms:created xsi:type="dcterms:W3CDTF">2020-05-28T16:18:16Z</dcterms:created>
  <dcterms:modified xsi:type="dcterms:W3CDTF">2025-08-17T18:42:47Z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fs.IsStoryboard">
    <vt:bool>true</vt:bool>
  </property>
</Properties>
</file>