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4144" r:id="rId1"/>
  </p:sldMasterIdLst>
  <p:notesMasterIdLst>
    <p:notesMasterId r:id="rId22"/>
  </p:notesMasterIdLst>
  <p:handoutMasterIdLst>
    <p:handoutMasterId r:id="rId23"/>
  </p:handoutMasterIdLst>
  <p:sldIdLst>
    <p:sldId id="276" r:id="rId2"/>
    <p:sldId id="500" r:id="rId3"/>
    <p:sldId id="455" r:id="rId4"/>
    <p:sldId id="421" r:id="rId5"/>
    <p:sldId id="436" r:id="rId6"/>
    <p:sldId id="498" r:id="rId7"/>
    <p:sldId id="429" r:id="rId8"/>
    <p:sldId id="437" r:id="rId9"/>
    <p:sldId id="438" r:id="rId10"/>
    <p:sldId id="461" r:id="rId11"/>
    <p:sldId id="462" r:id="rId12"/>
    <p:sldId id="459" r:id="rId13"/>
    <p:sldId id="463" r:id="rId14"/>
    <p:sldId id="464" r:id="rId15"/>
    <p:sldId id="465" r:id="rId16"/>
    <p:sldId id="494" r:id="rId17"/>
    <p:sldId id="467" r:id="rId18"/>
    <p:sldId id="495" r:id="rId19"/>
    <p:sldId id="443" r:id="rId20"/>
    <p:sldId id="395" r:id="rId2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68"/>
    <a:srgbClr val="006285"/>
    <a:srgbClr val="0065B0"/>
    <a:srgbClr val="0C7AD8"/>
    <a:srgbClr val="0065B7"/>
    <a:srgbClr val="006385"/>
    <a:srgbClr val="0066B7"/>
    <a:srgbClr val="0066B8"/>
    <a:srgbClr val="006386"/>
    <a:srgbClr val="EAE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863602-E813-4CD8-AC8E-7E1E1F67E206}" v="420" dt="2025-08-18T01:41:16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2" autoAdjust="0"/>
    <p:restoredTop sz="94954" autoAdjust="0"/>
  </p:normalViewPr>
  <p:slideViewPr>
    <p:cSldViewPr snapToGrid="0">
      <p:cViewPr varScale="1">
        <p:scale>
          <a:sx n="71" d="100"/>
          <a:sy n="71" d="100"/>
        </p:scale>
        <p:origin x="17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ỷ Trương" userId="d162c5acc9d64a23" providerId="LiveId" clId="{5C7B185A-9443-4F40-BA97-836819C3234A}"/>
    <pc:docChg chg="undo custSel addSld delSld modSld sldOrd">
      <pc:chgData name="Hỷ Trương" userId="d162c5acc9d64a23" providerId="LiveId" clId="{5C7B185A-9443-4F40-BA97-836819C3234A}" dt="2025-07-18T16:43:07.896" v="4096" actId="14100"/>
      <pc:docMkLst>
        <pc:docMk/>
      </pc:docMkLst>
      <pc:sldChg chg="modSp mod">
        <pc:chgData name="Hỷ Trương" userId="d162c5acc9d64a23" providerId="LiveId" clId="{5C7B185A-9443-4F40-BA97-836819C3234A}" dt="2025-07-18T16:42:16.788" v="4087" actId="14100"/>
        <pc:sldMkLst>
          <pc:docMk/>
          <pc:sldMk cId="3911186901" sldId="421"/>
        </pc:sldMkLst>
      </pc:sldChg>
      <pc:sldChg chg="modSp mod">
        <pc:chgData name="Hỷ Trương" userId="d162c5acc9d64a23" providerId="LiveId" clId="{5C7B185A-9443-4F40-BA97-836819C3234A}" dt="2025-07-18T13:38:21.704" v="1307" actId="207"/>
        <pc:sldMkLst>
          <pc:docMk/>
          <pc:sldMk cId="134387431" sldId="429"/>
        </pc:sldMkLst>
      </pc:sldChg>
      <pc:sldChg chg="addSp delSp modSp mod">
        <pc:chgData name="Hỷ Trương" userId="d162c5acc9d64a23" providerId="LiveId" clId="{5C7B185A-9443-4F40-BA97-836819C3234A}" dt="2025-07-18T16:42:46.583" v="4091" actId="14100"/>
        <pc:sldMkLst>
          <pc:docMk/>
          <pc:sldMk cId="3906328330" sldId="436"/>
        </pc:sldMkLst>
      </pc:sldChg>
      <pc:sldChg chg="addSp delSp modSp mod modAnim">
        <pc:chgData name="Hỷ Trương" userId="d162c5acc9d64a23" providerId="LiveId" clId="{5C7B185A-9443-4F40-BA97-836819C3234A}" dt="2025-07-18T16:42:52.313" v="4092" actId="14100"/>
        <pc:sldMkLst>
          <pc:docMk/>
          <pc:sldMk cId="1656791641" sldId="437"/>
        </pc:sldMkLst>
      </pc:sldChg>
      <pc:sldChg chg="addSp delSp modSp mod">
        <pc:chgData name="Hỷ Trương" userId="d162c5acc9d64a23" providerId="LiveId" clId="{5C7B185A-9443-4F40-BA97-836819C3234A}" dt="2025-07-18T16:42:54.682" v="4093" actId="14100"/>
        <pc:sldMkLst>
          <pc:docMk/>
          <pc:sldMk cId="1295312539" sldId="438"/>
        </pc:sldMkLst>
      </pc:sldChg>
      <pc:sldChg chg="addSp delSp modSp mod">
        <pc:chgData name="Hỷ Trương" userId="d162c5acc9d64a23" providerId="LiveId" clId="{5C7B185A-9443-4F40-BA97-836819C3234A}" dt="2025-07-18T14:00:15.453" v="1487" actId="1035"/>
        <pc:sldMkLst>
          <pc:docMk/>
          <pc:sldMk cId="3276462519" sldId="443"/>
        </pc:sldMkLst>
      </pc:sldChg>
      <pc:sldChg chg="modSp mod modAnim">
        <pc:chgData name="Hỷ Trương" userId="d162c5acc9d64a23" providerId="LiveId" clId="{5C7B185A-9443-4F40-BA97-836819C3234A}" dt="2025-07-18T16:42:09.701" v="4085" actId="14100"/>
        <pc:sldMkLst>
          <pc:docMk/>
          <pc:sldMk cId="2551560617" sldId="451"/>
        </pc:sldMkLst>
      </pc:sldChg>
      <pc:sldChg chg="addSp modSp mod modAnim">
        <pc:chgData name="Hỷ Trương" userId="d162c5acc9d64a23" providerId="LiveId" clId="{5C7B185A-9443-4F40-BA97-836819C3234A}" dt="2025-07-18T16:42:13.294" v="4086" actId="14100"/>
        <pc:sldMkLst>
          <pc:docMk/>
          <pc:sldMk cId="3006462917" sldId="452"/>
        </pc:sldMkLst>
      </pc:sldChg>
      <pc:sldChg chg="modSp mod">
        <pc:chgData name="Hỷ Trương" userId="d162c5acc9d64a23" providerId="LiveId" clId="{5C7B185A-9443-4F40-BA97-836819C3234A}" dt="2025-07-18T16:42:32.382" v="4088" actId="14100"/>
        <pc:sldMkLst>
          <pc:docMk/>
          <pc:sldMk cId="1715992780" sldId="454"/>
        </pc:sldMkLst>
      </pc:sldChg>
      <pc:sldChg chg="modSp mod">
        <pc:chgData name="Hỷ Trương" userId="d162c5acc9d64a23" providerId="LiveId" clId="{5C7B185A-9443-4F40-BA97-836819C3234A}" dt="2025-07-18T16:42:35.928" v="4089" actId="14100"/>
        <pc:sldMkLst>
          <pc:docMk/>
          <pc:sldMk cId="3974357997" sldId="455"/>
        </pc:sldMkLst>
      </pc:sldChg>
      <pc:sldChg chg="addSp delSp modSp mod">
        <pc:chgData name="Hỷ Trương" userId="d162c5acc9d64a23" providerId="LiveId" clId="{5C7B185A-9443-4F40-BA97-836819C3234A}" dt="2025-07-18T16:43:07.896" v="4096" actId="14100"/>
        <pc:sldMkLst>
          <pc:docMk/>
          <pc:sldMk cId="1872595423" sldId="459"/>
        </pc:sldMkLst>
      </pc:sldChg>
      <pc:sldChg chg="addSp delSp modSp mod">
        <pc:chgData name="Hỷ Trương" userId="d162c5acc9d64a23" providerId="LiveId" clId="{5C7B185A-9443-4F40-BA97-836819C3234A}" dt="2025-07-18T16:42:59.229" v="4095" actId="14100"/>
        <pc:sldMkLst>
          <pc:docMk/>
          <pc:sldMk cId="1482618628" sldId="461"/>
        </pc:sldMkLst>
      </pc:sldChg>
      <pc:sldChg chg="addSp delSp modSp mod">
        <pc:chgData name="Hỷ Trương" userId="d162c5acc9d64a23" providerId="LiveId" clId="{5C7B185A-9443-4F40-BA97-836819C3234A}" dt="2025-07-18T14:23:21.710" v="1622" actId="478"/>
        <pc:sldMkLst>
          <pc:docMk/>
          <pc:sldMk cId="3131482913" sldId="462"/>
        </pc:sldMkLst>
      </pc:sldChg>
      <pc:sldChg chg="addSp delSp modSp mod">
        <pc:chgData name="Hỷ Trương" userId="d162c5acc9d64a23" providerId="LiveId" clId="{5C7B185A-9443-4F40-BA97-836819C3234A}" dt="2025-07-18T13:52:00.426" v="1364" actId="14100"/>
        <pc:sldMkLst>
          <pc:docMk/>
          <pc:sldMk cId="1591194702" sldId="463"/>
        </pc:sldMkLst>
      </pc:sldChg>
      <pc:sldChg chg="addSp delSp modSp mod">
        <pc:chgData name="Hỷ Trương" userId="d162c5acc9d64a23" providerId="LiveId" clId="{5C7B185A-9443-4F40-BA97-836819C3234A}" dt="2025-07-18T13:52:23.416" v="1370" actId="1076"/>
        <pc:sldMkLst>
          <pc:docMk/>
          <pc:sldMk cId="648136512" sldId="464"/>
        </pc:sldMkLst>
      </pc:sldChg>
      <pc:sldChg chg="addSp delSp modSp mod">
        <pc:chgData name="Hỷ Trương" userId="d162c5acc9d64a23" providerId="LiveId" clId="{5C7B185A-9443-4F40-BA97-836819C3234A}" dt="2025-07-18T13:52:43.757" v="1371" actId="113"/>
        <pc:sldMkLst>
          <pc:docMk/>
          <pc:sldMk cId="3831110351" sldId="465"/>
        </pc:sldMkLst>
      </pc:sldChg>
      <pc:sldChg chg="addSp delSp modSp mod">
        <pc:chgData name="Hỷ Trương" userId="d162c5acc9d64a23" providerId="LiveId" clId="{5C7B185A-9443-4F40-BA97-836819C3234A}" dt="2025-07-18T13:54:07.748" v="1389"/>
        <pc:sldMkLst>
          <pc:docMk/>
          <pc:sldMk cId="742840531" sldId="467"/>
        </pc:sldMkLst>
      </pc:sldChg>
      <pc:sldChg chg="addSp delSp modSp mod modNotesTx">
        <pc:chgData name="Hỷ Trương" userId="d162c5acc9d64a23" providerId="LiveId" clId="{5C7B185A-9443-4F40-BA97-836819C3234A}" dt="2025-07-18T13:59:52.305" v="1478" actId="1076"/>
        <pc:sldMkLst>
          <pc:docMk/>
          <pc:sldMk cId="3640842326" sldId="469"/>
        </pc:sldMkLst>
      </pc:sldChg>
      <pc:sldChg chg="addSp delSp modSp mod">
        <pc:chgData name="Hỷ Trương" userId="d162c5acc9d64a23" providerId="LiveId" clId="{5C7B185A-9443-4F40-BA97-836819C3234A}" dt="2025-07-18T09:16:20.338" v="472" actId="478"/>
        <pc:sldMkLst>
          <pc:docMk/>
          <pc:sldMk cId="1216692488" sldId="470"/>
        </pc:sldMkLst>
      </pc:sldChg>
      <pc:sldChg chg="addSp delSp modSp mod">
        <pc:chgData name="Hỷ Trương" userId="d162c5acc9d64a23" providerId="LiveId" clId="{5C7B185A-9443-4F40-BA97-836819C3234A}" dt="2025-07-18T09:16:27.323" v="474"/>
        <pc:sldMkLst>
          <pc:docMk/>
          <pc:sldMk cId="2491575170" sldId="472"/>
        </pc:sldMkLst>
      </pc:sldChg>
      <pc:sldChg chg="del">
        <pc:chgData name="Hỷ Trương" userId="d162c5acc9d64a23" providerId="LiveId" clId="{5C7B185A-9443-4F40-BA97-836819C3234A}" dt="2025-07-18T15:10:44.427" v="2482" actId="47"/>
        <pc:sldMkLst>
          <pc:docMk/>
          <pc:sldMk cId="2652635916" sldId="474"/>
        </pc:sldMkLst>
      </pc:sldChg>
      <pc:sldChg chg="addSp modSp mod">
        <pc:chgData name="Hỷ Trương" userId="d162c5acc9d64a23" providerId="LiveId" clId="{5C7B185A-9443-4F40-BA97-836819C3234A}" dt="2025-07-18T15:10:27.795" v="2479" actId="207"/>
        <pc:sldMkLst>
          <pc:docMk/>
          <pc:sldMk cId="4083036633" sldId="475"/>
        </pc:sldMkLst>
      </pc:sldChg>
      <pc:sldChg chg="addSp delSp modSp mod">
        <pc:chgData name="Hỷ Trương" userId="d162c5acc9d64a23" providerId="LiveId" clId="{5C7B185A-9443-4F40-BA97-836819C3234A}" dt="2025-07-18T15:16:27.721" v="2556" actId="14100"/>
        <pc:sldMkLst>
          <pc:docMk/>
          <pc:sldMk cId="2426633517" sldId="476"/>
        </pc:sldMkLst>
      </pc:sldChg>
      <pc:sldChg chg="addSp delSp modSp mod">
        <pc:chgData name="Hỷ Trương" userId="d162c5acc9d64a23" providerId="LiveId" clId="{5C7B185A-9443-4F40-BA97-836819C3234A}" dt="2025-07-18T15:26:02.651" v="2616"/>
        <pc:sldMkLst>
          <pc:docMk/>
          <pc:sldMk cId="2603706171" sldId="477"/>
        </pc:sldMkLst>
      </pc:sldChg>
      <pc:sldChg chg="del">
        <pc:chgData name="Hỷ Trương" userId="d162c5acc9d64a23" providerId="LiveId" clId="{5C7B185A-9443-4F40-BA97-836819C3234A}" dt="2025-07-18T15:48:18.657" v="3634" actId="47"/>
        <pc:sldMkLst>
          <pc:docMk/>
          <pc:sldMk cId="156112931" sldId="478"/>
        </pc:sldMkLst>
      </pc:sldChg>
      <pc:sldChg chg="addSp modSp mod ord">
        <pc:chgData name="Hỷ Trương" userId="d162c5acc9d64a23" providerId="LiveId" clId="{5C7B185A-9443-4F40-BA97-836819C3234A}" dt="2025-07-18T15:02:07.144" v="2431" actId="20577"/>
        <pc:sldMkLst>
          <pc:docMk/>
          <pc:sldMk cId="4278049004" sldId="479"/>
        </pc:sldMkLst>
      </pc:sldChg>
      <pc:sldChg chg="addSp modSp mod ord">
        <pc:chgData name="Hỷ Trương" userId="d162c5acc9d64a23" providerId="LiveId" clId="{5C7B185A-9443-4F40-BA97-836819C3234A}" dt="2025-07-18T14:49:14.942" v="2093" actId="207"/>
        <pc:sldMkLst>
          <pc:docMk/>
          <pc:sldMk cId="1366610294" sldId="480"/>
        </pc:sldMkLst>
      </pc:sldChg>
      <pc:sldChg chg="addSp modSp mod ord">
        <pc:chgData name="Hỷ Trương" userId="d162c5acc9d64a23" providerId="LiveId" clId="{5C7B185A-9443-4F40-BA97-836819C3234A}" dt="2025-07-18T15:10:39.347" v="2481" actId="207"/>
        <pc:sldMkLst>
          <pc:docMk/>
          <pc:sldMk cId="1680311566" sldId="481"/>
        </pc:sldMkLst>
      </pc:sldChg>
      <pc:sldChg chg="addSp modSp mod">
        <pc:chgData name="Hỷ Trương" userId="d162c5acc9d64a23" providerId="LiveId" clId="{5C7B185A-9443-4F40-BA97-836819C3234A}" dt="2025-07-18T16:09:49.502" v="3967" actId="12"/>
        <pc:sldMkLst>
          <pc:docMk/>
          <pc:sldMk cId="1014712442" sldId="482"/>
        </pc:sldMkLst>
      </pc:sldChg>
      <pc:sldChg chg="del">
        <pc:chgData name="Hỷ Trương" userId="d162c5acc9d64a23" providerId="LiveId" clId="{5C7B185A-9443-4F40-BA97-836819C3234A}" dt="2025-07-18T16:15:07.563" v="4020" actId="47"/>
        <pc:sldMkLst>
          <pc:docMk/>
          <pc:sldMk cId="420747683" sldId="483"/>
        </pc:sldMkLst>
      </pc:sldChg>
      <pc:sldChg chg="del">
        <pc:chgData name="Hỷ Trương" userId="d162c5acc9d64a23" providerId="LiveId" clId="{5C7B185A-9443-4F40-BA97-836819C3234A}" dt="2025-07-18T16:15:07.033" v="4019" actId="47"/>
        <pc:sldMkLst>
          <pc:docMk/>
          <pc:sldMk cId="1766218745" sldId="484"/>
        </pc:sldMkLst>
      </pc:sldChg>
      <pc:sldChg chg="del">
        <pc:chgData name="Hỷ Trương" userId="d162c5acc9d64a23" providerId="LiveId" clId="{5C7B185A-9443-4F40-BA97-836819C3234A}" dt="2025-07-18T16:15:06.259" v="4018" actId="47"/>
        <pc:sldMkLst>
          <pc:docMk/>
          <pc:sldMk cId="3328589595" sldId="485"/>
        </pc:sldMkLst>
      </pc:sldChg>
      <pc:sldChg chg="del">
        <pc:chgData name="Hỷ Trương" userId="d162c5acc9d64a23" providerId="LiveId" clId="{5C7B185A-9443-4F40-BA97-836819C3234A}" dt="2025-07-18T15:38:47.376" v="3450" actId="47"/>
        <pc:sldMkLst>
          <pc:docMk/>
          <pc:sldMk cId="145578553" sldId="486"/>
        </pc:sldMkLst>
      </pc:sldChg>
      <pc:sldChg chg="del">
        <pc:chgData name="Hỷ Trương" userId="d162c5acc9d64a23" providerId="LiveId" clId="{5C7B185A-9443-4F40-BA97-836819C3234A}" dt="2025-07-18T15:38:46.976" v="3449" actId="47"/>
        <pc:sldMkLst>
          <pc:docMk/>
          <pc:sldMk cId="12519216" sldId="487"/>
        </pc:sldMkLst>
      </pc:sldChg>
      <pc:sldChg chg="del">
        <pc:chgData name="Hỷ Trương" userId="d162c5acc9d64a23" providerId="LiveId" clId="{5C7B185A-9443-4F40-BA97-836819C3234A}" dt="2025-07-18T15:38:46.557" v="3448" actId="47"/>
        <pc:sldMkLst>
          <pc:docMk/>
          <pc:sldMk cId="175222677" sldId="488"/>
        </pc:sldMkLst>
      </pc:sldChg>
      <pc:sldChg chg="del">
        <pc:chgData name="Hỷ Trương" userId="d162c5acc9d64a23" providerId="LiveId" clId="{5C7B185A-9443-4F40-BA97-836819C3234A}" dt="2025-07-18T15:38:46.332" v="3447" actId="47"/>
        <pc:sldMkLst>
          <pc:docMk/>
          <pc:sldMk cId="3758611082" sldId="489"/>
        </pc:sldMkLst>
      </pc:sldChg>
      <pc:sldChg chg="addSp delSp modSp mod">
        <pc:chgData name="Hỷ Trương" userId="d162c5acc9d64a23" providerId="LiveId" clId="{5C7B185A-9443-4F40-BA97-836819C3234A}" dt="2025-07-18T13:55:46.613" v="1415" actId="14100"/>
        <pc:sldMkLst>
          <pc:docMk/>
          <pc:sldMk cId="1445392821" sldId="494"/>
        </pc:sldMkLst>
      </pc:sldChg>
      <pc:sldChg chg="addSp delSp modSp mod">
        <pc:chgData name="Hỷ Trương" userId="d162c5acc9d64a23" providerId="LiveId" clId="{5C7B185A-9443-4F40-BA97-836819C3234A}" dt="2025-07-18T13:56:10.562" v="1423" actId="14100"/>
        <pc:sldMkLst>
          <pc:docMk/>
          <pc:sldMk cId="1422280781" sldId="495"/>
        </pc:sldMkLst>
      </pc:sldChg>
      <pc:sldChg chg="modSp mod">
        <pc:chgData name="Hỷ Trương" userId="d162c5acc9d64a23" providerId="LiveId" clId="{5C7B185A-9443-4F40-BA97-836819C3234A}" dt="2025-07-18T14:48:46.801" v="2079" actId="207"/>
        <pc:sldMkLst>
          <pc:docMk/>
          <pc:sldMk cId="2560335654" sldId="496"/>
        </pc:sldMkLst>
      </pc:sldChg>
      <pc:sldChg chg="addSp delSp modSp mod">
        <pc:chgData name="Hỷ Trương" userId="d162c5acc9d64a23" providerId="LiveId" clId="{5C7B185A-9443-4F40-BA97-836819C3234A}" dt="2025-07-18T15:44:41.190" v="3481" actId="20577"/>
        <pc:sldMkLst>
          <pc:docMk/>
          <pc:sldMk cId="1740999675" sldId="498"/>
        </pc:sldMkLst>
      </pc:sldChg>
      <pc:sldChg chg="addSp delSp modSp mod">
        <pc:chgData name="Hỷ Trương" userId="d162c5acc9d64a23" providerId="LiveId" clId="{5C7B185A-9443-4F40-BA97-836819C3234A}" dt="2025-07-18T13:37:59.103" v="1303" actId="14100"/>
        <pc:sldMkLst>
          <pc:docMk/>
          <pc:sldMk cId="2062716192" sldId="499"/>
        </pc:sldMkLst>
      </pc:sldChg>
      <pc:sldChg chg="modSp mod">
        <pc:chgData name="Hỷ Trương" userId="d162c5acc9d64a23" providerId="LiveId" clId="{5C7B185A-9443-4F40-BA97-836819C3234A}" dt="2025-07-18T16:42:00.474" v="4079" actId="14100"/>
        <pc:sldMkLst>
          <pc:docMk/>
          <pc:sldMk cId="220871758" sldId="500"/>
        </pc:sldMkLst>
      </pc:sldChg>
      <pc:sldChg chg="add del setBg">
        <pc:chgData name="Hỷ Trương" userId="d162c5acc9d64a23" providerId="LiveId" clId="{5C7B185A-9443-4F40-BA97-836819C3234A}" dt="2025-07-18T14:29:36.400" v="1846" actId="47"/>
        <pc:sldMkLst>
          <pc:docMk/>
          <pc:sldMk cId="16724825" sldId="501"/>
        </pc:sldMkLst>
      </pc:sldChg>
      <pc:sldChg chg="addSp modSp add mod">
        <pc:chgData name="Hỷ Trương" userId="d162c5acc9d64a23" providerId="LiveId" clId="{5C7B185A-9443-4F40-BA97-836819C3234A}" dt="2025-07-18T14:50:51.639" v="2107" actId="1076"/>
        <pc:sldMkLst>
          <pc:docMk/>
          <pc:sldMk cId="1611039151" sldId="501"/>
        </pc:sldMkLst>
      </pc:sldChg>
      <pc:sldChg chg="add del ord">
        <pc:chgData name="Hỷ Trương" userId="d162c5acc9d64a23" providerId="LiveId" clId="{5C7B185A-9443-4F40-BA97-836819C3234A}" dt="2025-07-18T15:06:21.034" v="2478" actId="47"/>
        <pc:sldMkLst>
          <pc:docMk/>
          <pc:sldMk cId="2281132266" sldId="502"/>
        </pc:sldMkLst>
      </pc:sldChg>
      <pc:sldChg chg="modSp add mod">
        <pc:chgData name="Hỷ Trương" userId="d162c5acc9d64a23" providerId="LiveId" clId="{5C7B185A-9443-4F40-BA97-836819C3234A}" dt="2025-07-18T15:10:33.453" v="2480" actId="207"/>
        <pc:sldMkLst>
          <pc:docMk/>
          <pc:sldMk cId="4184014041" sldId="503"/>
        </pc:sldMkLst>
      </pc:sldChg>
      <pc:sldChg chg="modSp add mod">
        <pc:chgData name="Hỷ Trương" userId="d162c5acc9d64a23" providerId="LiveId" clId="{5C7B185A-9443-4F40-BA97-836819C3234A}" dt="2025-07-18T15:27:45.868" v="2705" actId="20577"/>
        <pc:sldMkLst>
          <pc:docMk/>
          <pc:sldMk cId="2931232454" sldId="504"/>
        </pc:sldMkLst>
      </pc:sldChg>
      <pc:sldChg chg="modSp add mod">
        <pc:chgData name="Hỷ Trương" userId="d162c5acc9d64a23" providerId="LiveId" clId="{5C7B185A-9443-4F40-BA97-836819C3234A}" dt="2025-07-18T15:27:40.826" v="2704" actId="20577"/>
        <pc:sldMkLst>
          <pc:docMk/>
          <pc:sldMk cId="1447655108" sldId="505"/>
        </pc:sldMkLst>
      </pc:sldChg>
      <pc:sldChg chg="modSp add mod">
        <pc:chgData name="Hỷ Trương" userId="d162c5acc9d64a23" providerId="LiveId" clId="{5C7B185A-9443-4F40-BA97-836819C3234A}" dt="2025-07-18T15:30:36.439" v="3219" actId="20577"/>
        <pc:sldMkLst>
          <pc:docMk/>
          <pc:sldMk cId="2525666858" sldId="506"/>
        </pc:sldMkLst>
      </pc:sldChg>
      <pc:sldChg chg="addSp delSp modSp add mod">
        <pc:chgData name="Hỷ Trương" userId="d162c5acc9d64a23" providerId="LiveId" clId="{5C7B185A-9443-4F40-BA97-836819C3234A}" dt="2025-07-18T15:35:52.665" v="3406" actId="12"/>
        <pc:sldMkLst>
          <pc:docMk/>
          <pc:sldMk cId="2350003760" sldId="507"/>
        </pc:sldMkLst>
      </pc:sldChg>
      <pc:sldChg chg="modSp add mod">
        <pc:chgData name="Hỷ Trương" userId="d162c5acc9d64a23" providerId="LiveId" clId="{5C7B185A-9443-4F40-BA97-836819C3234A}" dt="2025-07-18T15:36:55.780" v="3446" actId="20577"/>
        <pc:sldMkLst>
          <pc:docMk/>
          <pc:sldMk cId="3818541244" sldId="508"/>
        </pc:sldMkLst>
      </pc:sldChg>
      <pc:sldChg chg="modSp add mod">
        <pc:chgData name="Hỷ Trương" userId="d162c5acc9d64a23" providerId="LiveId" clId="{5C7B185A-9443-4F40-BA97-836819C3234A}" dt="2025-07-18T15:36:49.066" v="3445" actId="12"/>
        <pc:sldMkLst>
          <pc:docMk/>
          <pc:sldMk cId="102812523" sldId="509"/>
        </pc:sldMkLst>
      </pc:sldChg>
      <pc:sldChg chg="modSp add mod ord">
        <pc:chgData name="Hỷ Trương" userId="d162c5acc9d64a23" providerId="LiveId" clId="{5C7B185A-9443-4F40-BA97-836819C3234A}" dt="2025-07-18T15:46:11.310" v="3588"/>
        <pc:sldMkLst>
          <pc:docMk/>
          <pc:sldMk cId="3764452230" sldId="510"/>
        </pc:sldMkLst>
      </pc:sldChg>
      <pc:sldChg chg="modSp add mod ord">
        <pc:chgData name="Hỷ Trương" userId="d162c5acc9d64a23" providerId="LiveId" clId="{5C7B185A-9443-4F40-BA97-836819C3234A}" dt="2025-07-18T15:51:59.703" v="3714"/>
        <pc:sldMkLst>
          <pc:docMk/>
          <pc:sldMk cId="1799512937" sldId="511"/>
        </pc:sldMkLst>
      </pc:sldChg>
      <pc:sldChg chg="addSp modSp add mod">
        <pc:chgData name="Hỷ Trương" userId="d162c5acc9d64a23" providerId="LiveId" clId="{5C7B185A-9443-4F40-BA97-836819C3234A}" dt="2025-07-18T15:55:44.768" v="3765" actId="20577"/>
        <pc:sldMkLst>
          <pc:docMk/>
          <pc:sldMk cId="2432979304" sldId="512"/>
        </pc:sldMkLst>
      </pc:sldChg>
      <pc:sldChg chg="addSp delSp modSp add mod">
        <pc:chgData name="Hỷ Trương" userId="d162c5acc9d64a23" providerId="LiveId" clId="{5C7B185A-9443-4F40-BA97-836819C3234A}" dt="2025-07-18T15:58:57.228" v="3822" actId="478"/>
        <pc:sldMkLst>
          <pc:docMk/>
          <pc:sldMk cId="574126748" sldId="513"/>
        </pc:sldMkLst>
      </pc:sldChg>
      <pc:sldChg chg="delSp modSp add mod ord">
        <pc:chgData name="Hỷ Trương" userId="d162c5acc9d64a23" providerId="LiveId" clId="{5C7B185A-9443-4F40-BA97-836819C3234A}" dt="2025-07-18T16:05:06.385" v="3865" actId="1076"/>
        <pc:sldMkLst>
          <pc:docMk/>
          <pc:sldMk cId="3297130626" sldId="514"/>
        </pc:sldMkLst>
      </pc:sldChg>
      <pc:sldChg chg="modSp add mod">
        <pc:chgData name="Hỷ Trương" userId="d162c5acc9d64a23" providerId="LiveId" clId="{5C7B185A-9443-4F40-BA97-836819C3234A}" dt="2025-07-18T16:15:32.333" v="4055" actId="1076"/>
        <pc:sldMkLst>
          <pc:docMk/>
          <pc:sldMk cId="574469248" sldId="515"/>
        </pc:sldMkLst>
      </pc:sldChg>
      <pc:sldChg chg="modSp add mod">
        <pc:chgData name="Hỷ Trương" userId="d162c5acc9d64a23" providerId="LiveId" clId="{5C7B185A-9443-4F40-BA97-836819C3234A}" dt="2025-07-18T16:18:26.965" v="4075" actId="20577"/>
        <pc:sldMkLst>
          <pc:docMk/>
          <pc:sldMk cId="263304441" sldId="516"/>
        </pc:sldMkLst>
      </pc:sldChg>
    </pc:docChg>
  </pc:docChgLst>
  <pc:docChgLst>
    <pc:chgData name="Hỷ Trương" userId="d162c5acc9d64a23" providerId="LiveId" clId="{7B863602-E813-4CD8-AC8E-7E1E1F67E206}"/>
    <pc:docChg chg="undo custSel delSld modSld sldOrd">
      <pc:chgData name="Hỷ Trương" userId="d162c5acc9d64a23" providerId="LiveId" clId="{7B863602-E813-4CD8-AC8E-7E1E1F67E206}" dt="2025-08-18T01:41:16.210" v="4502"/>
      <pc:docMkLst>
        <pc:docMk/>
      </pc:docMkLst>
      <pc:sldChg chg="addSp delSp modSp mod">
        <pc:chgData name="Hỷ Trương" userId="d162c5acc9d64a23" providerId="LiveId" clId="{7B863602-E813-4CD8-AC8E-7E1E1F67E206}" dt="2025-08-17T19:41:31.904" v="2129" actId="115"/>
        <pc:sldMkLst>
          <pc:docMk/>
          <pc:sldMk cId="1896508225" sldId="276"/>
        </pc:sldMkLst>
        <pc:spChg chg="mod">
          <ac:chgData name="Hỷ Trương" userId="d162c5acc9d64a23" providerId="LiveId" clId="{7B863602-E813-4CD8-AC8E-7E1E1F67E206}" dt="2025-08-17T14:46:43.770" v="219" actId="164"/>
          <ac:spMkLst>
            <pc:docMk/>
            <pc:sldMk cId="1896508225" sldId="276"/>
            <ac:spMk id="9" creationId="{629AE526-0FDA-2B0A-E719-0A9E407AE2AD}"/>
          </ac:spMkLst>
        </pc:spChg>
        <pc:spChg chg="mod">
          <ac:chgData name="Hỷ Trương" userId="d162c5acc9d64a23" providerId="LiveId" clId="{7B863602-E813-4CD8-AC8E-7E1E1F67E206}" dt="2025-08-17T14:45:02.262" v="199" actId="403"/>
          <ac:spMkLst>
            <pc:docMk/>
            <pc:sldMk cId="1896508225" sldId="276"/>
            <ac:spMk id="10" creationId="{95807150-8453-2966-C499-FFF25C4D0383}"/>
          </ac:spMkLst>
        </pc:spChg>
        <pc:spChg chg="mod">
          <ac:chgData name="Hỷ Trương" userId="d162c5acc9d64a23" providerId="LiveId" clId="{7B863602-E813-4CD8-AC8E-7E1E1F67E206}" dt="2025-08-17T19:41:31.904" v="2129" actId="115"/>
          <ac:spMkLst>
            <pc:docMk/>
            <pc:sldMk cId="1896508225" sldId="276"/>
            <ac:spMk id="11" creationId="{90F99B08-0AAF-2FC6-7E0B-84C1BE0AFE4F}"/>
          </ac:spMkLst>
        </pc:spChg>
        <pc:spChg chg="mod">
          <ac:chgData name="Hỷ Trương" userId="d162c5acc9d64a23" providerId="LiveId" clId="{7B863602-E813-4CD8-AC8E-7E1E1F67E206}" dt="2025-08-17T14:35:21.340" v="88" actId="20577"/>
          <ac:spMkLst>
            <pc:docMk/>
            <pc:sldMk cId="1896508225" sldId="276"/>
            <ac:spMk id="12" creationId="{CA89107D-5CA1-CF38-BA67-A46A24F22DF6}"/>
          </ac:spMkLst>
        </pc:spChg>
        <pc:spChg chg="del">
          <ac:chgData name="Hỷ Trương" userId="d162c5acc9d64a23" providerId="LiveId" clId="{7B863602-E813-4CD8-AC8E-7E1E1F67E206}" dt="2025-08-17T14:42:00.544" v="96" actId="478"/>
          <ac:spMkLst>
            <pc:docMk/>
            <pc:sldMk cId="1896508225" sldId="276"/>
            <ac:spMk id="13" creationId="{D5154574-C7EA-A06C-DCE4-3CA482D7694D}"/>
          </ac:spMkLst>
        </pc:spChg>
        <pc:grpChg chg="add mod">
          <ac:chgData name="Hỷ Trương" userId="d162c5acc9d64a23" providerId="LiveId" clId="{7B863602-E813-4CD8-AC8E-7E1E1F67E206}" dt="2025-08-17T14:46:33.044" v="218" actId="12788"/>
          <ac:grpSpMkLst>
            <pc:docMk/>
            <pc:sldMk cId="1896508225" sldId="276"/>
            <ac:grpSpMk id="14" creationId="{67CDFAD6-689B-A038-9A8E-4578311B104B}"/>
          </ac:grpSpMkLst>
        </pc:grpChg>
        <pc:grpChg chg="add mod">
          <ac:chgData name="Hỷ Trương" userId="d162c5acc9d64a23" providerId="LiveId" clId="{7B863602-E813-4CD8-AC8E-7E1E1F67E206}" dt="2025-08-17T14:46:47.614" v="220" actId="12788"/>
          <ac:grpSpMkLst>
            <pc:docMk/>
            <pc:sldMk cId="1896508225" sldId="276"/>
            <ac:grpSpMk id="15" creationId="{7E71C1A6-A750-778B-F32D-4448396F92CB}"/>
          </ac:grpSpMkLst>
        </pc:grpChg>
        <pc:picChg chg="add mod">
          <ac:chgData name="Hỷ Trương" userId="d162c5acc9d64a23" providerId="LiveId" clId="{7B863602-E813-4CD8-AC8E-7E1E1F67E206}" dt="2025-08-17T14:46:29.488" v="217" actId="164"/>
          <ac:picMkLst>
            <pc:docMk/>
            <pc:sldMk cId="1896508225" sldId="276"/>
            <ac:picMk id="4" creationId="{3F23B587-4A78-0CA6-B513-98696A18F7DB}"/>
          </ac:picMkLst>
        </pc:picChg>
        <pc:picChg chg="del">
          <ac:chgData name="Hỷ Trương" userId="d162c5acc9d64a23" providerId="LiveId" clId="{7B863602-E813-4CD8-AC8E-7E1E1F67E206}" dt="2025-08-17T14:41:39.174" v="89" actId="478"/>
          <ac:picMkLst>
            <pc:docMk/>
            <pc:sldMk cId="1896508225" sldId="276"/>
            <ac:picMk id="7" creationId="{F5D036BF-C339-9191-CE6A-CE4D1CC902E7}"/>
          </ac:picMkLst>
        </pc:picChg>
        <pc:picChg chg="mod">
          <ac:chgData name="Hỷ Trương" userId="d162c5acc9d64a23" providerId="LiveId" clId="{7B863602-E813-4CD8-AC8E-7E1E1F67E206}" dt="2025-08-17T14:46:29.488" v="217" actId="164"/>
          <ac:picMkLst>
            <pc:docMk/>
            <pc:sldMk cId="1896508225" sldId="276"/>
            <ac:picMk id="8" creationId="{7FD52C88-1EF0-994E-0402-B9D15A71D39D}"/>
          </ac:picMkLst>
        </pc:picChg>
        <pc:cxnChg chg="mod">
          <ac:chgData name="Hỷ Trương" userId="d162c5acc9d64a23" providerId="LiveId" clId="{7B863602-E813-4CD8-AC8E-7E1E1F67E206}" dt="2025-08-17T14:47:03.717" v="222" actId="14100"/>
          <ac:cxnSpMkLst>
            <pc:docMk/>
            <pc:sldMk cId="1896508225" sldId="276"/>
            <ac:cxnSpMk id="3" creationId="{2360B039-1504-9C65-FA24-B6D49E54EE57}"/>
          </ac:cxnSpMkLst>
        </pc:cxnChg>
      </pc:sldChg>
      <pc:sldChg chg="del">
        <pc:chgData name="Hỷ Trương" userId="d162c5acc9d64a23" providerId="LiveId" clId="{7B863602-E813-4CD8-AC8E-7E1E1F67E206}" dt="2025-08-17T15:40:19.069" v="249" actId="47"/>
        <pc:sldMkLst>
          <pc:docMk/>
          <pc:sldMk cId="612809845" sldId="342"/>
        </pc:sldMkLst>
      </pc:sldChg>
      <pc:sldChg chg="addSp delSp modSp mod setBg">
        <pc:chgData name="Hỷ Trương" userId="d162c5acc9d64a23" providerId="LiveId" clId="{7B863602-E813-4CD8-AC8E-7E1E1F67E206}" dt="2025-08-17T20:34:45.902" v="4380" actId="29295"/>
        <pc:sldMkLst>
          <pc:docMk/>
          <pc:sldMk cId="3441790788" sldId="395"/>
        </pc:sldMkLst>
        <pc:grpChg chg="add del mod">
          <ac:chgData name="Hỷ Trương" userId="d162c5acc9d64a23" providerId="LiveId" clId="{7B863602-E813-4CD8-AC8E-7E1E1F67E206}" dt="2025-08-17T20:30:52.639" v="4287" actId="478"/>
          <ac:grpSpMkLst>
            <pc:docMk/>
            <pc:sldMk cId="3441790788" sldId="395"/>
            <ac:grpSpMk id="2" creationId="{BCAD6BC6-AA0D-6F41-8198-749B9E6CF929}"/>
          </ac:grpSpMkLst>
        </pc:grpChg>
        <pc:picChg chg="mod">
          <ac:chgData name="Hỷ Trương" userId="d162c5acc9d64a23" providerId="LiveId" clId="{7B863602-E813-4CD8-AC8E-7E1E1F67E206}" dt="2025-08-17T20:27:40.605" v="4208"/>
          <ac:picMkLst>
            <pc:docMk/>
            <pc:sldMk cId="3441790788" sldId="395"/>
            <ac:picMk id="3" creationId="{6475E334-F6F8-F8A1-CA5F-FBAEF02DD21E}"/>
          </ac:picMkLst>
        </pc:picChg>
        <pc:picChg chg="mod">
          <ac:chgData name="Hỷ Trương" userId="d162c5acc9d64a23" providerId="LiveId" clId="{7B863602-E813-4CD8-AC8E-7E1E1F67E206}" dt="2025-08-17T20:27:40.605" v="4208"/>
          <ac:picMkLst>
            <pc:docMk/>
            <pc:sldMk cId="3441790788" sldId="395"/>
            <ac:picMk id="4" creationId="{0CD200E4-7B93-D2C2-7AA3-F32D9A876D0B}"/>
          </ac:picMkLst>
        </pc:picChg>
        <pc:picChg chg="add del mod ord modCrop">
          <ac:chgData name="Hỷ Trương" userId="d162c5acc9d64a23" providerId="LiveId" clId="{7B863602-E813-4CD8-AC8E-7E1E1F67E206}" dt="2025-08-17T20:29:05.328" v="4221" actId="478"/>
          <ac:picMkLst>
            <pc:docMk/>
            <pc:sldMk cId="3441790788" sldId="395"/>
            <ac:picMk id="6" creationId="{B3A1B039-DDAF-281E-F9D0-212B206589DB}"/>
          </ac:picMkLst>
        </pc:picChg>
        <pc:picChg chg="mod">
          <ac:chgData name="Hỷ Trương" userId="d162c5acc9d64a23" providerId="LiveId" clId="{7B863602-E813-4CD8-AC8E-7E1E1F67E206}" dt="2025-08-17T20:34:45.902" v="4380" actId="29295"/>
          <ac:picMkLst>
            <pc:docMk/>
            <pc:sldMk cId="3441790788" sldId="395"/>
            <ac:picMk id="7" creationId="{892EF30D-F510-3E2D-9D13-1625252DBDDF}"/>
          </ac:picMkLst>
        </pc:picChg>
        <pc:picChg chg="del">
          <ac:chgData name="Hỷ Trương" userId="d162c5acc9d64a23" providerId="LiveId" clId="{7B863602-E813-4CD8-AC8E-7E1E1F67E206}" dt="2025-08-17T20:27:31.395" v="4206" actId="478"/>
          <ac:picMkLst>
            <pc:docMk/>
            <pc:sldMk cId="3441790788" sldId="395"/>
            <ac:picMk id="35" creationId="{7F44084D-5274-82FA-7607-145374478739}"/>
          </ac:picMkLst>
        </pc:picChg>
        <pc:picChg chg="del">
          <ac:chgData name="Hỷ Trương" userId="d162c5acc9d64a23" providerId="LiveId" clId="{7B863602-E813-4CD8-AC8E-7E1E1F67E206}" dt="2025-08-17T20:27:30.817" v="4205" actId="478"/>
          <ac:picMkLst>
            <pc:docMk/>
            <pc:sldMk cId="3441790788" sldId="395"/>
            <ac:picMk id="38" creationId="{BD5824A8-9A78-07BE-08A0-C7332FEF1607}"/>
          </ac:picMkLst>
        </pc:picChg>
        <pc:picChg chg="del">
          <ac:chgData name="Hỷ Trương" userId="d162c5acc9d64a23" providerId="LiveId" clId="{7B863602-E813-4CD8-AC8E-7E1E1F67E206}" dt="2025-08-17T20:27:34.024" v="4207" actId="478"/>
          <ac:picMkLst>
            <pc:docMk/>
            <pc:sldMk cId="3441790788" sldId="395"/>
            <ac:picMk id="43" creationId="{B2313278-6B96-AC4B-A333-029867B2E649}"/>
          </ac:picMkLst>
        </pc:picChg>
        <pc:picChg chg="del">
          <ac:chgData name="Hỷ Trương" userId="d162c5acc9d64a23" providerId="LiveId" clId="{7B863602-E813-4CD8-AC8E-7E1E1F67E206}" dt="2025-08-17T20:27:21.932" v="4203" actId="478"/>
          <ac:picMkLst>
            <pc:docMk/>
            <pc:sldMk cId="3441790788" sldId="395"/>
            <ac:picMk id="44" creationId="{C864FA9D-B996-1229-A4E7-49526EF8AD5B}"/>
          </ac:picMkLst>
        </pc:picChg>
        <pc:picChg chg="del">
          <ac:chgData name="Hỷ Trương" userId="d162c5acc9d64a23" providerId="LiveId" clId="{7B863602-E813-4CD8-AC8E-7E1E1F67E206}" dt="2025-08-17T20:27:22.265" v="4204" actId="478"/>
          <ac:picMkLst>
            <pc:docMk/>
            <pc:sldMk cId="3441790788" sldId="395"/>
            <ac:picMk id="49" creationId="{7017E378-BD36-FC4F-322A-C138D6AF2FBA}"/>
          </ac:picMkLst>
        </pc:picChg>
      </pc:sldChg>
      <pc:sldChg chg="addSp delSp modSp mod">
        <pc:chgData name="Hỷ Trương" userId="d162c5acc9d64a23" providerId="LiveId" clId="{7B863602-E813-4CD8-AC8E-7E1E1F67E206}" dt="2025-08-17T19:42:17.269" v="2154"/>
        <pc:sldMkLst>
          <pc:docMk/>
          <pc:sldMk cId="3911186901" sldId="421"/>
        </pc:sldMkLst>
        <pc:spChg chg="mod">
          <ac:chgData name="Hỷ Trương" userId="d162c5acc9d64a23" providerId="LiveId" clId="{7B863602-E813-4CD8-AC8E-7E1E1F67E206}" dt="2025-08-17T19:42:17.269" v="2154"/>
          <ac:spMkLst>
            <pc:docMk/>
            <pc:sldMk cId="3911186901" sldId="421"/>
            <ac:spMk id="2" creationId="{926ADB1B-C3B3-B253-FB6D-92B96C714735}"/>
          </ac:spMkLst>
        </pc:spChg>
        <pc:spChg chg="mod">
          <ac:chgData name="Hỷ Trương" userId="d162c5acc9d64a23" providerId="LiveId" clId="{7B863602-E813-4CD8-AC8E-7E1E1F67E206}" dt="2025-08-17T19:11:42.267" v="1035" actId="14100"/>
          <ac:spMkLst>
            <pc:docMk/>
            <pc:sldMk cId="3911186901" sldId="421"/>
            <ac:spMk id="4" creationId="{058BC343-F494-D89B-4C54-68557A54CEF7}"/>
          </ac:spMkLst>
        </pc:spChg>
        <pc:spChg chg="mod">
          <ac:chgData name="Hỷ Trương" userId="d162c5acc9d64a23" providerId="LiveId" clId="{7B863602-E813-4CD8-AC8E-7E1E1F67E206}" dt="2025-08-17T19:05:34.471" v="981"/>
          <ac:spMkLst>
            <pc:docMk/>
            <pc:sldMk cId="3911186901" sldId="421"/>
            <ac:spMk id="5" creationId="{3CEC8A9A-DEE5-D4BD-3133-78F6BDB52A9F}"/>
          </ac:spMkLst>
        </pc:spChg>
        <pc:spChg chg="mod">
          <ac:chgData name="Hỷ Trương" userId="d162c5acc9d64a23" providerId="LiveId" clId="{7B863602-E813-4CD8-AC8E-7E1E1F67E206}" dt="2025-08-17T19:05:34.471" v="981"/>
          <ac:spMkLst>
            <pc:docMk/>
            <pc:sldMk cId="3911186901" sldId="421"/>
            <ac:spMk id="6" creationId="{B4A88C11-11A0-7115-AAFF-45B482119DDD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8" creationId="{71893630-9325-A903-8742-686C0A2249BA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9" creationId="{372D0BA5-970F-2AEE-0380-CE3C6D6679D4}"/>
          </ac:spMkLst>
        </pc:spChg>
        <pc:spChg chg="mod">
          <ac:chgData name="Hỷ Trương" userId="d162c5acc9d64a23" providerId="LiveId" clId="{7B863602-E813-4CD8-AC8E-7E1E1F67E206}" dt="2025-08-17T19:15:50.728" v="1400"/>
          <ac:spMkLst>
            <pc:docMk/>
            <pc:sldMk cId="3911186901" sldId="421"/>
            <ac:spMk id="10" creationId="{2F7AFF85-D182-A280-0EA5-281B75DDA3B9}"/>
          </ac:spMkLst>
        </pc:spChg>
        <pc:spChg chg="del topLvl">
          <ac:chgData name="Hỷ Trương" userId="d162c5acc9d64a23" providerId="LiveId" clId="{7B863602-E813-4CD8-AC8E-7E1E1F67E206}" dt="2025-08-17T19:05:33.572" v="980" actId="478"/>
          <ac:spMkLst>
            <pc:docMk/>
            <pc:sldMk cId="3911186901" sldId="421"/>
            <ac:spMk id="13" creationId="{62694EAF-54B3-6DA8-D5BA-23841799BE61}"/>
          </ac:spMkLst>
        </pc:spChg>
        <pc:spChg chg="del topLvl">
          <ac:chgData name="Hỷ Trương" userId="d162c5acc9d64a23" providerId="LiveId" clId="{7B863602-E813-4CD8-AC8E-7E1E1F67E206}" dt="2025-08-17T19:05:28.458" v="979" actId="478"/>
          <ac:spMkLst>
            <pc:docMk/>
            <pc:sldMk cId="3911186901" sldId="421"/>
            <ac:spMk id="17" creationId="{488E4BF1-F90B-8921-F883-13E421104D8A}"/>
          </ac:spMkLst>
        </pc:spChg>
        <pc:spChg chg="mod">
          <ac:chgData name="Hỷ Trương" userId="d162c5acc9d64a23" providerId="LiveId" clId="{7B863602-E813-4CD8-AC8E-7E1E1F67E206}" dt="2025-08-17T19:11:57.540" v="1054"/>
          <ac:spMkLst>
            <pc:docMk/>
            <pc:sldMk cId="3911186901" sldId="421"/>
            <ac:spMk id="20" creationId="{65262A93-809D-DB29-C5E6-46C33B25147D}"/>
          </ac:spMkLst>
        </pc:spChg>
        <pc:spChg chg="mod">
          <ac:chgData name="Hỷ Trương" userId="d162c5acc9d64a23" providerId="LiveId" clId="{7B863602-E813-4CD8-AC8E-7E1E1F67E206}" dt="2025-08-17T19:12:29.510" v="1106" actId="1076"/>
          <ac:spMkLst>
            <pc:docMk/>
            <pc:sldMk cId="3911186901" sldId="421"/>
            <ac:spMk id="26" creationId="{ABDDFBAC-7E56-DED5-8B38-366D88321E2E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27" creationId="{127DD3CA-F413-8776-1A18-846225A6DFAB}"/>
          </ac:spMkLst>
        </pc:spChg>
        <pc:spChg chg="del">
          <ac:chgData name="Hỷ Trương" userId="d162c5acc9d64a23" providerId="LiveId" clId="{7B863602-E813-4CD8-AC8E-7E1E1F67E206}" dt="2025-08-17T19:09:32.257" v="982" actId="478"/>
          <ac:spMkLst>
            <pc:docMk/>
            <pc:sldMk cId="3911186901" sldId="421"/>
            <ac:spMk id="28" creationId="{2CACB0F5-E5ED-3B3A-2BA9-468697F55EC1}"/>
          </ac:spMkLst>
        </pc:spChg>
        <pc:spChg chg="mod">
          <ac:chgData name="Hỷ Trương" userId="d162c5acc9d64a23" providerId="LiveId" clId="{7B863602-E813-4CD8-AC8E-7E1E1F67E206}" dt="2025-08-17T19:14:50.257" v="1255"/>
          <ac:spMkLst>
            <pc:docMk/>
            <pc:sldMk cId="3911186901" sldId="421"/>
            <ac:spMk id="29" creationId="{AF1EFFC7-AA42-F67B-8F62-370078929B45}"/>
          </ac:spMkLst>
        </pc:spChg>
        <pc:spChg chg="mod">
          <ac:chgData name="Hỷ Trương" userId="d162c5acc9d64a23" providerId="LiveId" clId="{7B863602-E813-4CD8-AC8E-7E1E1F67E206}" dt="2025-08-17T19:15:41.747" v="1385" actId="1076"/>
          <ac:spMkLst>
            <pc:docMk/>
            <pc:sldMk cId="3911186901" sldId="421"/>
            <ac:spMk id="30" creationId="{AD7B8B00-5715-09E9-9476-FDC80E19424D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33" creationId="{591755A0-2FEC-448F-3E48-D62334F9BA94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34" creationId="{6DF1CC07-E989-2D50-4CE9-5927C53EDC25}"/>
          </ac:spMkLst>
        </pc:spChg>
        <pc:spChg chg="mod">
          <ac:chgData name="Hỷ Trương" userId="d162c5acc9d64a23" providerId="LiveId" clId="{7B863602-E813-4CD8-AC8E-7E1E1F67E206}" dt="2025-08-17T19:14:28.483" v="1203"/>
          <ac:spMkLst>
            <pc:docMk/>
            <pc:sldMk cId="3911186901" sldId="421"/>
            <ac:spMk id="36" creationId="{817077D6-10A5-CACD-117D-EB2B79CD5FB1}"/>
          </ac:spMkLst>
        </pc:spChg>
        <pc:spChg chg="mod">
          <ac:chgData name="Hỷ Trương" userId="d162c5acc9d64a23" providerId="LiveId" clId="{7B863602-E813-4CD8-AC8E-7E1E1F67E206}" dt="2025-08-17T19:14:36.729" v="1231" actId="1076"/>
          <ac:spMkLst>
            <pc:docMk/>
            <pc:sldMk cId="3911186901" sldId="421"/>
            <ac:spMk id="37" creationId="{6699072B-73BA-942B-9C6F-5A28DA19FBBF}"/>
          </ac:spMkLst>
        </pc:spChg>
        <pc:spChg chg="del">
          <ac:chgData name="Hỷ Trương" userId="d162c5acc9d64a23" providerId="LiveId" clId="{7B863602-E813-4CD8-AC8E-7E1E1F67E206}" dt="2025-08-17T19:09:33.275" v="983" actId="478"/>
          <ac:spMkLst>
            <pc:docMk/>
            <pc:sldMk cId="3911186901" sldId="421"/>
            <ac:spMk id="39" creationId="{B91B3386-E5F8-D4EC-1F0D-7A075153787E}"/>
          </ac:spMkLst>
        </pc:spChg>
        <pc:spChg chg="del mod">
          <ac:chgData name="Hỷ Trương" userId="d162c5acc9d64a23" providerId="LiveId" clId="{7B863602-E813-4CD8-AC8E-7E1E1F67E206}" dt="2025-08-17T19:09:34.307" v="985" actId="478"/>
          <ac:spMkLst>
            <pc:docMk/>
            <pc:sldMk cId="3911186901" sldId="421"/>
            <ac:spMk id="40" creationId="{92EFF449-1D08-7F9E-9964-899B42ECE341}"/>
          </ac:spMkLst>
        </pc:spChg>
        <pc:spChg chg="mod">
          <ac:chgData name="Hỷ Trương" userId="d162c5acc9d64a23" providerId="LiveId" clId="{7B863602-E813-4CD8-AC8E-7E1E1F67E206}" dt="2025-08-17T19:15:12.199" v="1306" actId="1076"/>
          <ac:spMkLst>
            <pc:docMk/>
            <pc:sldMk cId="3911186901" sldId="421"/>
            <ac:spMk id="47" creationId="{8ED820FC-D036-94B3-21B9-A5B8D1214670}"/>
          </ac:spMkLst>
        </pc:spChg>
        <pc:spChg chg="mod">
          <ac:chgData name="Hỷ Trương" userId="d162c5acc9d64a23" providerId="LiveId" clId="{7B863602-E813-4CD8-AC8E-7E1E1F67E206}" dt="2025-08-17T19:15:28.743" v="1351" actId="20577"/>
          <ac:spMkLst>
            <pc:docMk/>
            <pc:sldMk cId="3911186901" sldId="421"/>
            <ac:spMk id="48" creationId="{1F0F2151-BD73-CA23-8B2C-C09241A0A3C6}"/>
          </ac:spMkLst>
        </pc:spChg>
        <pc:spChg chg="mod">
          <ac:chgData name="Hỷ Trương" userId="d162c5acc9d64a23" providerId="LiveId" clId="{7B863602-E813-4CD8-AC8E-7E1E1F67E206}" dt="2025-08-17T19:16:24.351" v="1471" actId="1076"/>
          <ac:spMkLst>
            <pc:docMk/>
            <pc:sldMk cId="3911186901" sldId="421"/>
            <ac:spMk id="49" creationId="{B6C51240-0853-ADA0-79E8-AEF9793CCEDA}"/>
          </ac:spMkLst>
        </pc:spChg>
        <pc:grpChg chg="add mod">
          <ac:chgData name="Hỷ Trương" userId="d162c5acc9d64a23" providerId="LiveId" clId="{7B863602-E813-4CD8-AC8E-7E1E1F67E206}" dt="2025-08-17T19:05:34.471" v="981"/>
          <ac:grpSpMkLst>
            <pc:docMk/>
            <pc:sldMk cId="3911186901" sldId="421"/>
            <ac:grpSpMk id="3" creationId="{C0A9C19D-A3FE-1F99-2277-A51C41115E88}"/>
          </ac:grpSpMkLst>
        </pc:grpChg>
        <pc:grpChg chg="mod">
          <ac:chgData name="Hỷ Trương" userId="d162c5acc9d64a23" providerId="LiveId" clId="{7B863602-E813-4CD8-AC8E-7E1E1F67E206}" dt="2025-08-17T19:11:01.625" v="998" actId="1076"/>
          <ac:grpSpMkLst>
            <pc:docMk/>
            <pc:sldMk cId="3911186901" sldId="421"/>
            <ac:grpSpMk id="7" creationId="{20B27BD7-43E7-6F5D-CDEE-B84A1946ECFE}"/>
          </ac:grpSpMkLst>
        </pc:grpChg>
        <pc:grpChg chg="del">
          <ac:chgData name="Hỷ Trương" userId="d162c5acc9d64a23" providerId="LiveId" clId="{7B863602-E813-4CD8-AC8E-7E1E1F67E206}" dt="2025-08-17T19:05:28.458" v="979" actId="478"/>
          <ac:grpSpMkLst>
            <pc:docMk/>
            <pc:sldMk cId="3911186901" sldId="421"/>
            <ac:grpSpMk id="11" creationId="{A7305733-8254-7D9E-6161-E557D0BF04C3}"/>
          </ac:grpSpMkLst>
        </pc:grpChg>
        <pc:cxnChg chg="mod">
          <ac:chgData name="Hỷ Trương" userId="d162c5acc9d64a23" providerId="LiveId" clId="{7B863602-E813-4CD8-AC8E-7E1E1F67E206}" dt="2025-08-17T19:10:36.395" v="994" actId="14100"/>
          <ac:cxnSpMkLst>
            <pc:docMk/>
            <pc:sldMk cId="3911186901" sldId="421"/>
            <ac:cxnSpMk id="12" creationId="{1C65F5B2-369E-05B3-E6BA-08B899219722}"/>
          </ac:cxnSpMkLst>
        </pc:cxnChg>
      </pc:sldChg>
      <pc:sldChg chg="addSp delSp modSp mod">
        <pc:chgData name="Hỷ Trương" userId="d162c5acc9d64a23" providerId="LiveId" clId="{7B863602-E813-4CD8-AC8E-7E1E1F67E206}" dt="2025-08-17T19:46:17.440" v="2272"/>
        <pc:sldMkLst>
          <pc:docMk/>
          <pc:sldMk cId="134387431" sldId="429"/>
        </pc:sldMkLst>
        <pc:spChg chg="del mod">
          <ac:chgData name="Hỷ Trương" userId="d162c5acc9d64a23" providerId="LiveId" clId="{7B863602-E813-4CD8-AC8E-7E1E1F67E206}" dt="2025-08-17T19:45:51.300" v="2247" actId="478"/>
          <ac:spMkLst>
            <pc:docMk/>
            <pc:sldMk cId="134387431" sldId="429"/>
            <ac:spMk id="2" creationId="{B6FF7FED-71CC-260E-7348-5A0050356316}"/>
          </ac:spMkLst>
        </pc:spChg>
        <pc:spChg chg="add mod">
          <ac:chgData name="Hỷ Trương" userId="d162c5acc9d64a23" providerId="LiveId" clId="{7B863602-E813-4CD8-AC8E-7E1E1F67E206}" dt="2025-08-17T19:45:59.300" v="2253"/>
          <ac:spMkLst>
            <pc:docMk/>
            <pc:sldMk cId="134387431" sldId="429"/>
            <ac:spMk id="4" creationId="{25DD1F90-9CEE-49A3-9EC4-4F7EB07376B1}"/>
          </ac:spMkLst>
        </pc:spChg>
        <pc:spChg chg="mod">
          <ac:chgData name="Hỷ Trương" userId="d162c5acc9d64a23" providerId="LiveId" clId="{7B863602-E813-4CD8-AC8E-7E1E1F67E206}" dt="2025-08-17T19:46:12.021" v="2266" actId="20577"/>
          <ac:spMkLst>
            <pc:docMk/>
            <pc:sldMk cId="134387431" sldId="429"/>
            <ac:spMk id="11" creationId="{4C18D799-7787-A7D4-A634-26CB13DC4591}"/>
          </ac:spMkLst>
        </pc:spChg>
        <pc:spChg chg="mod">
          <ac:chgData name="Hỷ Trương" userId="d162c5acc9d64a23" providerId="LiveId" clId="{7B863602-E813-4CD8-AC8E-7E1E1F67E206}" dt="2025-08-17T19:46:17.440" v="2272"/>
          <ac:spMkLst>
            <pc:docMk/>
            <pc:sldMk cId="134387431" sldId="429"/>
            <ac:spMk id="12" creationId="{1FC60631-48C8-7E7F-6CE2-01869875239E}"/>
          </ac:spMkLst>
        </pc:spChg>
        <pc:spChg chg="mod">
          <ac:chgData name="Hỷ Trương" userId="d162c5acc9d64a23" providerId="LiveId" clId="{7B863602-E813-4CD8-AC8E-7E1E1F67E206}" dt="2025-08-17T19:29:58.207" v="1812" actId="1076"/>
          <ac:spMkLst>
            <pc:docMk/>
            <pc:sldMk cId="134387431" sldId="429"/>
            <ac:spMk id="15" creationId="{0077DE08-C303-9968-28BA-A31C84879231}"/>
          </ac:spMkLst>
        </pc:spChg>
        <pc:spChg chg="mod">
          <ac:chgData name="Hỷ Trương" userId="d162c5acc9d64a23" providerId="LiveId" clId="{7B863602-E813-4CD8-AC8E-7E1E1F67E206}" dt="2025-08-17T19:30:20.466" v="1818" actId="1076"/>
          <ac:spMkLst>
            <pc:docMk/>
            <pc:sldMk cId="134387431" sldId="429"/>
            <ac:spMk id="19" creationId="{AE7EC298-9A8C-8DB8-1614-45542F9E4BE9}"/>
          </ac:spMkLst>
        </pc:spChg>
        <pc:spChg chg="mod">
          <ac:chgData name="Hỷ Trương" userId="d162c5acc9d64a23" providerId="LiveId" clId="{7B863602-E813-4CD8-AC8E-7E1E1F67E206}" dt="2025-08-17T19:46:08.729" v="2258"/>
          <ac:spMkLst>
            <pc:docMk/>
            <pc:sldMk cId="134387431" sldId="429"/>
            <ac:spMk id="25" creationId="{7A8DE824-0409-95FA-3D5E-762DEE49C796}"/>
          </ac:spMkLst>
        </pc:spChg>
        <pc:spChg chg="mod">
          <ac:chgData name="Hỷ Trương" userId="d162c5acc9d64a23" providerId="LiveId" clId="{7B863602-E813-4CD8-AC8E-7E1E1F67E206}" dt="2025-08-17T19:46:10.983" v="2263"/>
          <ac:spMkLst>
            <pc:docMk/>
            <pc:sldMk cId="134387431" sldId="429"/>
            <ac:spMk id="26" creationId="{AEE5DC73-2105-0E36-4BFB-E7C9AC66FD49}"/>
          </ac:spMkLst>
        </pc:spChg>
        <pc:grpChg chg="mod">
          <ac:chgData name="Hỷ Trương" userId="d162c5acc9d64a23" providerId="LiveId" clId="{7B863602-E813-4CD8-AC8E-7E1E1F67E206}" dt="2025-08-17T19:32:08.925" v="1846"/>
          <ac:grpSpMkLst>
            <pc:docMk/>
            <pc:sldMk cId="134387431" sldId="429"/>
            <ac:grpSpMk id="3" creationId="{84B2D4D6-62EE-791E-F151-EE92BC1B7568}"/>
          </ac:grpSpMkLst>
        </pc:grpChg>
        <pc:grpChg chg="mod">
          <ac:chgData name="Hỷ Trương" userId="d162c5acc9d64a23" providerId="LiveId" clId="{7B863602-E813-4CD8-AC8E-7E1E1F67E206}" dt="2025-08-17T19:31:05.945" v="1828"/>
          <ac:grpSpMkLst>
            <pc:docMk/>
            <pc:sldMk cId="134387431" sldId="429"/>
            <ac:grpSpMk id="8" creationId="{441A44FB-156B-A73F-C456-16BEA7DEAB61}"/>
          </ac:grpSpMkLst>
        </pc:grpChg>
        <pc:picChg chg="mod">
          <ac:chgData name="Hỷ Trương" userId="d162c5acc9d64a23" providerId="LiveId" clId="{7B863602-E813-4CD8-AC8E-7E1E1F67E206}" dt="2025-08-17T19:32:08.925" v="1846"/>
          <ac:picMkLst>
            <pc:docMk/>
            <pc:sldMk cId="134387431" sldId="429"/>
            <ac:picMk id="13" creationId="{D0871D36-5181-4C9A-1340-700408AF4FD9}"/>
          </ac:picMkLst>
        </pc:picChg>
        <pc:picChg chg="mod">
          <ac:chgData name="Hỷ Trương" userId="d162c5acc9d64a23" providerId="LiveId" clId="{7B863602-E813-4CD8-AC8E-7E1E1F67E206}" dt="2025-08-17T19:32:08.925" v="1846"/>
          <ac:picMkLst>
            <pc:docMk/>
            <pc:sldMk cId="134387431" sldId="429"/>
            <ac:picMk id="17" creationId="{4104EA0F-30ED-8D88-D13E-4817E2F1A7CA}"/>
          </ac:picMkLst>
        </pc:picChg>
        <pc:picChg chg="mod">
          <ac:chgData name="Hỷ Trương" userId="d162c5acc9d64a23" providerId="LiveId" clId="{7B863602-E813-4CD8-AC8E-7E1E1F67E206}" dt="2025-08-17T19:31:05.945" v="1828"/>
          <ac:picMkLst>
            <pc:docMk/>
            <pc:sldMk cId="134387431" sldId="429"/>
            <ac:picMk id="18" creationId="{877C227D-5043-89E7-B6BE-F7567F9CD353}"/>
          </ac:picMkLst>
        </pc:picChg>
        <pc:picChg chg="mod">
          <ac:chgData name="Hỷ Trương" userId="d162c5acc9d64a23" providerId="LiveId" clId="{7B863602-E813-4CD8-AC8E-7E1E1F67E206}" dt="2025-08-17T19:31:05.945" v="1828"/>
          <ac:picMkLst>
            <pc:docMk/>
            <pc:sldMk cId="134387431" sldId="429"/>
            <ac:picMk id="22" creationId="{872BABA4-EEAE-30C5-4367-AD2646FF7696}"/>
          </ac:picMkLst>
        </pc:picChg>
      </pc:sldChg>
      <pc:sldChg chg="modSp mod">
        <pc:chgData name="Hỷ Trương" userId="d162c5acc9d64a23" providerId="LiveId" clId="{7B863602-E813-4CD8-AC8E-7E1E1F67E206}" dt="2025-08-17T19:43:14.249" v="2168"/>
        <pc:sldMkLst>
          <pc:docMk/>
          <pc:sldMk cId="3906328330" sldId="436"/>
        </pc:sldMkLst>
        <pc:spChg chg="mod">
          <ac:chgData name="Hỷ Trương" userId="d162c5acc9d64a23" providerId="LiveId" clId="{7B863602-E813-4CD8-AC8E-7E1E1F67E206}" dt="2025-08-17T19:43:14.249" v="2168"/>
          <ac:spMkLst>
            <pc:docMk/>
            <pc:sldMk cId="3906328330" sldId="436"/>
            <ac:spMk id="2" creationId="{F9508884-CEAA-FE64-8206-5C3A59059014}"/>
          </ac:spMkLst>
        </pc:spChg>
        <pc:spChg chg="mod">
          <ac:chgData name="Hỷ Trương" userId="d162c5acc9d64a23" providerId="LiveId" clId="{7B863602-E813-4CD8-AC8E-7E1E1F67E206}" dt="2025-08-17T19:18:19.194" v="1473"/>
          <ac:spMkLst>
            <pc:docMk/>
            <pc:sldMk cId="3906328330" sldId="436"/>
            <ac:spMk id="3" creationId="{21815562-2BCD-5EF1-EA62-3F7B8931E201}"/>
          </ac:spMkLst>
        </pc:spChg>
        <pc:spChg chg="mod">
          <ac:chgData name="Hỷ Trương" userId="d162c5acc9d64a23" providerId="LiveId" clId="{7B863602-E813-4CD8-AC8E-7E1E1F67E206}" dt="2025-08-17T19:43:02.513" v="2163" actId="1076"/>
          <ac:spMkLst>
            <pc:docMk/>
            <pc:sldMk cId="3906328330" sldId="436"/>
            <ac:spMk id="9" creationId="{782170DE-A617-8E5D-3FF8-4BB105936CB8}"/>
          </ac:spMkLst>
        </pc:spChg>
        <pc:spChg chg="mod">
          <ac:chgData name="Hỷ Trương" userId="d162c5acc9d64a23" providerId="LiveId" clId="{7B863602-E813-4CD8-AC8E-7E1E1F67E206}" dt="2025-08-17T19:42:43.454" v="2158" actId="14100"/>
          <ac:spMkLst>
            <pc:docMk/>
            <pc:sldMk cId="3906328330" sldId="436"/>
            <ac:spMk id="12" creationId="{BA06F0EE-8C68-84E8-FD7A-8F9F0D510C21}"/>
          </ac:spMkLst>
        </pc:spChg>
        <pc:spChg chg="mod">
          <ac:chgData name="Hỷ Trương" userId="d162c5acc9d64a23" providerId="LiveId" clId="{7B863602-E813-4CD8-AC8E-7E1E1F67E206}" dt="2025-08-17T19:18:42.084" v="1527" actId="20577"/>
          <ac:spMkLst>
            <pc:docMk/>
            <pc:sldMk cId="3906328330" sldId="436"/>
            <ac:spMk id="13" creationId="{20B7744C-3DFE-D37E-9A4D-E1AB50059F86}"/>
          </ac:spMkLst>
        </pc:spChg>
        <pc:grpChg chg="mod">
          <ac:chgData name="Hỷ Trương" userId="d162c5acc9d64a23" providerId="LiveId" clId="{7B863602-E813-4CD8-AC8E-7E1E1F67E206}" dt="2025-08-17T19:42:47.589" v="2159" actId="1076"/>
          <ac:grpSpMkLst>
            <pc:docMk/>
            <pc:sldMk cId="3906328330" sldId="436"/>
            <ac:grpSpMk id="4" creationId="{D43B50BD-E678-DF27-6D89-E90DAE7A6577}"/>
          </ac:grpSpMkLst>
        </pc:grpChg>
        <pc:grpChg chg="mod">
          <ac:chgData name="Hỷ Trương" userId="d162c5acc9d64a23" providerId="LiveId" clId="{7B863602-E813-4CD8-AC8E-7E1E1F67E206}" dt="2025-08-17T19:18:53.899" v="1529" actId="12788"/>
          <ac:grpSpMkLst>
            <pc:docMk/>
            <pc:sldMk cId="3906328330" sldId="436"/>
            <ac:grpSpMk id="5" creationId="{2F86F800-321E-D268-26C0-77E5CC2763AC}"/>
          </ac:grpSpMkLst>
        </pc:grpChg>
        <pc:picChg chg="mod">
          <ac:chgData name="Hỷ Trương" userId="d162c5acc9d64a23" providerId="LiveId" clId="{7B863602-E813-4CD8-AC8E-7E1E1F67E206}" dt="2025-08-17T19:42:59.499" v="2162" actId="1076"/>
          <ac:picMkLst>
            <pc:docMk/>
            <pc:sldMk cId="3906328330" sldId="436"/>
            <ac:picMk id="7" creationId="{34082A9D-31CE-B754-DB74-7CAE0DC5086F}"/>
          </ac:picMkLst>
        </pc:picChg>
      </pc:sldChg>
      <pc:sldChg chg="addSp delSp modSp mod">
        <pc:chgData name="Hỷ Trương" userId="d162c5acc9d64a23" providerId="LiveId" clId="{7B863602-E813-4CD8-AC8E-7E1E1F67E206}" dt="2025-08-17T19:46:33.118" v="2280" actId="1076"/>
        <pc:sldMkLst>
          <pc:docMk/>
          <pc:sldMk cId="1656791641" sldId="437"/>
        </pc:sldMkLst>
        <pc:spChg chg="del">
          <ac:chgData name="Hỷ Trương" userId="d162c5acc9d64a23" providerId="LiveId" clId="{7B863602-E813-4CD8-AC8E-7E1E1F67E206}" dt="2025-08-17T19:46:21.426" v="2273" actId="478"/>
          <ac:spMkLst>
            <pc:docMk/>
            <pc:sldMk cId="1656791641" sldId="437"/>
            <ac:spMk id="2" creationId="{485B9EAD-C4D9-8FE4-54F1-AD52BE229E15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4" creationId="{FBA85CEF-E13C-F26D-BCDA-C56F9D61BD7D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5" creationId="{019C3D3A-4191-39B8-46D9-EC69EF8372C4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7" creationId="{ABA90B1C-9441-AD61-7CB8-9BBB20572CC3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0" creationId="{57AA4217-6A8D-4F71-F6AF-17F4BE7165A3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1" creationId="{FD1A0194-11CF-E8BA-873A-AE2371D725B6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2" creationId="{499BA807-2D8D-3932-AEAC-CD5B9C5357BC}"/>
          </ac:spMkLst>
        </pc:spChg>
        <pc:spChg chg="mod">
          <ac:chgData name="Hỷ Trương" userId="d162c5acc9d64a23" providerId="LiveId" clId="{7B863602-E813-4CD8-AC8E-7E1E1F67E206}" dt="2025-08-17T19:46:33.118" v="2280" actId="1076"/>
          <ac:spMkLst>
            <pc:docMk/>
            <pc:sldMk cId="1656791641" sldId="437"/>
            <ac:spMk id="14" creationId="{17D1F3DD-0E8E-4380-0D76-59488440120D}"/>
          </ac:spMkLst>
        </pc:spChg>
        <pc:spChg chg="mod">
          <ac:chgData name="Hỷ Trương" userId="d162c5acc9d64a23" providerId="LiveId" clId="{7B863602-E813-4CD8-AC8E-7E1E1F67E206}" dt="2025-08-17T19:21:17.588" v="1710"/>
          <ac:spMkLst>
            <pc:docMk/>
            <pc:sldMk cId="1656791641" sldId="437"/>
            <ac:spMk id="15" creationId="{F9487BCB-E846-AE5E-6396-57E4E59EE89F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6" creationId="{2E4C2E5A-5371-2322-B327-A30A0F05FFC4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7" creationId="{3848E3AA-2643-F816-D0DC-EB9D30818A43}"/>
          </ac:spMkLst>
        </pc:spChg>
        <pc:spChg chg="mod">
          <ac:chgData name="Hỷ Trương" userId="d162c5acc9d64a23" providerId="LiveId" clId="{7B863602-E813-4CD8-AC8E-7E1E1F67E206}" dt="2025-08-17T19:21:17.588" v="1710"/>
          <ac:spMkLst>
            <pc:docMk/>
            <pc:sldMk cId="1656791641" sldId="437"/>
            <ac:spMk id="18" creationId="{943673B6-E8D5-C374-6361-903A65086468}"/>
          </ac:spMkLst>
        </pc:spChg>
        <pc:spChg chg="mod">
          <ac:chgData name="Hỷ Trương" userId="d162c5acc9d64a23" providerId="LiveId" clId="{7B863602-E813-4CD8-AC8E-7E1E1F67E206}" dt="2025-08-17T19:35:33.421" v="2007"/>
          <ac:spMkLst>
            <pc:docMk/>
            <pc:sldMk cId="1656791641" sldId="437"/>
            <ac:spMk id="19" creationId="{93C9DBD6-5D3A-D139-34B5-B2573A703934}"/>
          </ac:spMkLst>
        </pc:spChg>
        <pc:spChg chg="mod">
          <ac:chgData name="Hỷ Trương" userId="d162c5acc9d64a23" providerId="LiveId" clId="{7B863602-E813-4CD8-AC8E-7E1E1F67E206}" dt="2025-08-17T19:35:57.015" v="2052" actId="1076"/>
          <ac:spMkLst>
            <pc:docMk/>
            <pc:sldMk cId="1656791641" sldId="437"/>
            <ac:spMk id="20" creationId="{3380ECFF-53AE-18A6-E0C8-CED31F8E96A5}"/>
          </ac:spMkLst>
        </pc:spChg>
        <pc:spChg chg="del">
          <ac:chgData name="Hỷ Trương" userId="d162c5acc9d64a23" providerId="LiveId" clId="{7B863602-E813-4CD8-AC8E-7E1E1F67E206}" dt="2025-08-17T19:33:56.235" v="1909" actId="478"/>
          <ac:spMkLst>
            <pc:docMk/>
            <pc:sldMk cId="1656791641" sldId="437"/>
            <ac:spMk id="21" creationId="{AB60BE01-42C5-327E-9F73-7F771F901445}"/>
          </ac:spMkLst>
        </pc:spChg>
        <pc:spChg chg="add mod">
          <ac:chgData name="Hỷ Trương" userId="d162c5acc9d64a23" providerId="LiveId" clId="{7B863602-E813-4CD8-AC8E-7E1E1F67E206}" dt="2025-08-17T19:46:28.351" v="2279"/>
          <ac:spMkLst>
            <pc:docMk/>
            <pc:sldMk cId="1656791641" sldId="437"/>
            <ac:spMk id="22" creationId="{FDDDAC68-2F16-FACF-4DA9-2DA2B576E202}"/>
          </ac:spMkLst>
        </pc:spChg>
        <pc:grpChg chg="del">
          <ac:chgData name="Hỷ Trương" userId="d162c5acc9d64a23" providerId="LiveId" clId="{7B863602-E813-4CD8-AC8E-7E1E1F67E206}" dt="2025-08-17T19:21:17.184" v="1709" actId="478"/>
          <ac:grpSpMkLst>
            <pc:docMk/>
            <pc:sldMk cId="1656791641" sldId="437"/>
            <ac:grpSpMk id="3" creationId="{B192A414-1A48-32D8-3AA2-77DB7A8DE52C}"/>
          </ac:grpSpMkLst>
        </pc:grpChg>
        <pc:grpChg chg="add mod">
          <ac:chgData name="Hỷ Trương" userId="d162c5acc9d64a23" providerId="LiveId" clId="{7B863602-E813-4CD8-AC8E-7E1E1F67E206}" dt="2025-08-17T19:21:17.588" v="1710"/>
          <ac:grpSpMkLst>
            <pc:docMk/>
            <pc:sldMk cId="1656791641" sldId="437"/>
            <ac:grpSpMk id="9" creationId="{8F8CEE9D-92A8-39CC-8837-D004A3309DB1}"/>
          </ac:grpSpMkLst>
        </pc:grpChg>
        <pc:grpChg chg="mod">
          <ac:chgData name="Hỷ Trương" userId="d162c5acc9d64a23" providerId="LiveId" clId="{7B863602-E813-4CD8-AC8E-7E1E1F67E206}" dt="2025-08-17T19:35:53.164" v="2051" actId="1076"/>
          <ac:grpSpMkLst>
            <pc:docMk/>
            <pc:sldMk cId="1656791641" sldId="437"/>
            <ac:grpSpMk id="13" creationId="{87BBC8A2-5DFA-FF8F-363C-870C8042FAF7}"/>
          </ac:grpSpMkLst>
        </pc:grpChg>
      </pc:sldChg>
      <pc:sldChg chg="addSp delSp modSp mod">
        <pc:chgData name="Hỷ Trương" userId="d162c5acc9d64a23" providerId="LiveId" clId="{7B863602-E813-4CD8-AC8E-7E1E1F67E206}" dt="2025-08-17T20:35:25.146" v="4394" actId="113"/>
        <pc:sldMkLst>
          <pc:docMk/>
          <pc:sldMk cId="1295312539" sldId="438"/>
        </pc:sldMkLst>
        <pc:spChg chg="del">
          <ac:chgData name="Hỷ Trương" userId="d162c5acc9d64a23" providerId="LiveId" clId="{7B863602-E813-4CD8-AC8E-7E1E1F67E206}" dt="2025-08-17T19:36:30.459" v="2054" actId="478"/>
          <ac:spMkLst>
            <pc:docMk/>
            <pc:sldMk cId="1295312539" sldId="438"/>
            <ac:spMk id="4" creationId="{14F78040-B965-BA62-1C65-A1A112EBCE1B}"/>
          </ac:spMkLst>
        </pc:spChg>
        <pc:spChg chg="del">
          <ac:chgData name="Hỷ Trương" userId="d162c5acc9d64a23" providerId="LiveId" clId="{7B863602-E813-4CD8-AC8E-7E1E1F67E206}" dt="2025-08-17T19:47:21.861" v="2283" actId="478"/>
          <ac:spMkLst>
            <pc:docMk/>
            <pc:sldMk cId="1295312539" sldId="438"/>
            <ac:spMk id="7" creationId="{AA3A505C-E191-23C7-1E83-A3814B23E2EA}"/>
          </ac:spMkLst>
        </pc:spChg>
        <pc:spChg chg="mod">
          <ac:chgData name="Hỷ Trương" userId="d162c5acc9d64a23" providerId="LiveId" clId="{7B863602-E813-4CD8-AC8E-7E1E1F67E206}" dt="2025-08-17T20:35:22.189" v="4393" actId="113"/>
          <ac:spMkLst>
            <pc:docMk/>
            <pc:sldMk cId="1295312539" sldId="438"/>
            <ac:spMk id="9" creationId="{7BCDECD2-CC26-B4E1-77FC-C88A862076EB}"/>
          </ac:spMkLst>
        </pc:spChg>
        <pc:spChg chg="mod">
          <ac:chgData name="Hỷ Trương" userId="d162c5acc9d64a23" providerId="LiveId" clId="{7B863602-E813-4CD8-AC8E-7E1E1F67E206}" dt="2025-08-17T20:35:25.146" v="4394" actId="113"/>
          <ac:spMkLst>
            <pc:docMk/>
            <pc:sldMk cId="1295312539" sldId="438"/>
            <ac:spMk id="10" creationId="{D4D6FEFB-3114-51A7-0896-45DC54EB6F0F}"/>
          </ac:spMkLst>
        </pc:spChg>
        <pc:spChg chg="del">
          <ac:chgData name="Hỷ Trương" userId="d162c5acc9d64a23" providerId="LiveId" clId="{7B863602-E813-4CD8-AC8E-7E1E1F67E206}" dt="2025-08-17T19:36:29.984" v="2053" actId="478"/>
          <ac:spMkLst>
            <pc:docMk/>
            <pc:sldMk cId="1295312539" sldId="438"/>
            <ac:spMk id="11" creationId="{3AD86960-9FFA-A59A-CA45-0942A2DA04E7}"/>
          </ac:spMkLst>
        </pc:spChg>
        <pc:spChg chg="mod">
          <ac:chgData name="Hỷ Trương" userId="d162c5acc9d64a23" providerId="LiveId" clId="{7B863602-E813-4CD8-AC8E-7E1E1F67E206}" dt="2025-08-17T19:28:19.821" v="1767"/>
          <ac:spMkLst>
            <pc:docMk/>
            <pc:sldMk cId="1295312539" sldId="438"/>
            <ac:spMk id="13" creationId="{2E7EC34D-9EFF-5A78-B9AD-9BF5F6418253}"/>
          </ac:spMkLst>
        </pc:spChg>
        <pc:spChg chg="mod">
          <ac:chgData name="Hỷ Trương" userId="d162c5acc9d64a23" providerId="LiveId" clId="{7B863602-E813-4CD8-AC8E-7E1E1F67E206}" dt="2025-08-17T19:28:19.821" v="1767"/>
          <ac:spMkLst>
            <pc:docMk/>
            <pc:sldMk cId="1295312539" sldId="438"/>
            <ac:spMk id="14" creationId="{D80A6C0F-5293-60B3-8AFA-58E68639D56F}"/>
          </ac:spMkLst>
        </pc:spChg>
        <pc:spChg chg="add mod">
          <ac:chgData name="Hỷ Trương" userId="d162c5acc9d64a23" providerId="LiveId" clId="{7B863602-E813-4CD8-AC8E-7E1E1F67E206}" dt="2025-08-17T19:36:37.432" v="2056" actId="1076"/>
          <ac:spMkLst>
            <pc:docMk/>
            <pc:sldMk cId="1295312539" sldId="438"/>
            <ac:spMk id="15" creationId="{3FE16FB5-8393-4183-0389-31F858507FE4}"/>
          </ac:spMkLst>
        </pc:spChg>
        <pc:spChg chg="add mod">
          <ac:chgData name="Hỷ Trương" userId="d162c5acc9d64a23" providerId="LiveId" clId="{7B863602-E813-4CD8-AC8E-7E1E1F67E206}" dt="2025-08-17T20:32:05.529" v="4302"/>
          <ac:spMkLst>
            <pc:docMk/>
            <pc:sldMk cId="1295312539" sldId="438"/>
            <ac:spMk id="17" creationId="{EB93BD70-96C7-04CA-C79E-B1DCB0A4B861}"/>
          </ac:spMkLst>
        </pc:spChg>
        <pc:grpChg chg="del">
          <ac:chgData name="Hỷ Trương" userId="d162c5acc9d64a23" providerId="LiveId" clId="{7B863602-E813-4CD8-AC8E-7E1E1F67E206}" dt="2025-08-17T19:28:19.480" v="1766" actId="478"/>
          <ac:grpSpMkLst>
            <pc:docMk/>
            <pc:sldMk cId="1295312539" sldId="438"/>
            <ac:grpSpMk id="2" creationId="{C915ED85-374B-DCBA-2BE9-7CAF7D4B0A7C}"/>
          </ac:grpSpMkLst>
        </pc:grpChg>
        <pc:grpChg chg="add mod">
          <ac:chgData name="Hỷ Trương" userId="d162c5acc9d64a23" providerId="LiveId" clId="{7B863602-E813-4CD8-AC8E-7E1E1F67E206}" dt="2025-08-17T19:28:19.821" v="1767"/>
          <ac:grpSpMkLst>
            <pc:docMk/>
            <pc:sldMk cId="1295312539" sldId="438"/>
            <ac:grpSpMk id="12" creationId="{847081FA-F9DD-6F3C-847A-BF93A8709FA6}"/>
          </ac:grpSpMkLst>
        </pc:grpChg>
        <pc:grpChg chg="mod">
          <ac:chgData name="Hỷ Trương" userId="d162c5acc9d64a23" providerId="LiveId" clId="{7B863602-E813-4CD8-AC8E-7E1E1F67E206}" dt="2025-08-17T19:49:19.516" v="2323"/>
          <ac:grpSpMkLst>
            <pc:docMk/>
            <pc:sldMk cId="1295312539" sldId="438"/>
            <ac:grpSpMk id="16" creationId="{E5B39F48-F3A3-719A-2A59-AAA3EA797EF5}"/>
          </ac:grpSpMkLst>
        </pc:grpChg>
        <pc:picChg chg="mod">
          <ac:chgData name="Hỷ Trương" userId="d162c5acc9d64a23" providerId="LiveId" clId="{7B863602-E813-4CD8-AC8E-7E1E1F67E206}" dt="2025-08-17T19:49:19.516" v="2323"/>
          <ac:picMkLst>
            <pc:docMk/>
            <pc:sldMk cId="1295312539" sldId="438"/>
            <ac:picMk id="6" creationId="{02AC4153-A6B3-52DD-0545-412AA8E0781B}"/>
          </ac:picMkLst>
        </pc:picChg>
        <pc:picChg chg="mod">
          <ac:chgData name="Hỷ Trương" userId="d162c5acc9d64a23" providerId="LiveId" clId="{7B863602-E813-4CD8-AC8E-7E1E1F67E206}" dt="2025-08-17T19:49:19.516" v="2323"/>
          <ac:picMkLst>
            <pc:docMk/>
            <pc:sldMk cId="1295312539" sldId="438"/>
            <ac:picMk id="8" creationId="{3B083F4A-B3EC-75B1-6E86-1B5A6420F935}"/>
          </ac:picMkLst>
        </pc:picChg>
      </pc:sldChg>
      <pc:sldChg chg="delSp modSp mod">
        <pc:chgData name="Hỷ Trương" userId="d162c5acc9d64a23" providerId="LiveId" clId="{7B863602-E813-4CD8-AC8E-7E1E1F67E206}" dt="2025-08-17T20:34:10.686" v="4379"/>
        <pc:sldMkLst>
          <pc:docMk/>
          <pc:sldMk cId="3276462519" sldId="443"/>
        </pc:sldMkLst>
        <pc:spChg chg="mod">
          <ac:chgData name="Hỷ Trương" userId="d162c5acc9d64a23" providerId="LiveId" clId="{7B863602-E813-4CD8-AC8E-7E1E1F67E206}" dt="2025-08-17T20:34:10.686" v="4379"/>
          <ac:spMkLst>
            <pc:docMk/>
            <pc:sldMk cId="3276462519" sldId="443"/>
            <ac:spMk id="2" creationId="{D54E6289-3E68-2215-776D-30A1043B5C62}"/>
          </ac:spMkLst>
        </pc:spChg>
        <pc:spChg chg="mod">
          <ac:chgData name="Hỷ Trương" userId="d162c5acc9d64a23" providerId="LiveId" clId="{7B863602-E813-4CD8-AC8E-7E1E1F67E206}" dt="2025-08-17T20:31:45.147" v="4296" actId="1076"/>
          <ac:spMkLst>
            <pc:docMk/>
            <pc:sldMk cId="3276462519" sldId="443"/>
            <ac:spMk id="3" creationId="{59F474B8-3325-F544-E522-EF3942EA9CA7}"/>
          </ac:spMkLst>
        </pc:spChg>
        <pc:spChg chg="del mod">
          <ac:chgData name="Hỷ Trương" userId="d162c5acc9d64a23" providerId="LiveId" clId="{7B863602-E813-4CD8-AC8E-7E1E1F67E206}" dt="2025-08-17T20:31:41.215" v="4295" actId="478"/>
          <ac:spMkLst>
            <pc:docMk/>
            <pc:sldMk cId="3276462519" sldId="443"/>
            <ac:spMk id="14" creationId="{A3BB275F-E330-C9ED-3587-4E483581629B}"/>
          </ac:spMkLst>
        </pc:spChg>
        <pc:spChg chg="mod">
          <ac:chgData name="Hỷ Trương" userId="d162c5acc9d64a23" providerId="LiveId" clId="{7B863602-E813-4CD8-AC8E-7E1E1F67E206}" dt="2025-08-17T20:22:40.609" v="4047"/>
          <ac:spMkLst>
            <pc:docMk/>
            <pc:sldMk cId="3276462519" sldId="443"/>
            <ac:spMk id="16" creationId="{1123CF58-E017-A34E-58F0-3710164F1289}"/>
          </ac:spMkLst>
        </pc:spChg>
        <pc:grpChg chg="mod">
          <ac:chgData name="Hỷ Trương" userId="d162c5acc9d64a23" providerId="LiveId" clId="{7B863602-E813-4CD8-AC8E-7E1E1F67E206}" dt="2025-08-17T20:27:16.439" v="4202" actId="12788"/>
          <ac:grpSpMkLst>
            <pc:docMk/>
            <pc:sldMk cId="3276462519" sldId="443"/>
            <ac:grpSpMk id="13" creationId="{7D9DA822-4F11-FB97-003C-926A9D4B6DE0}"/>
          </ac:grpSpMkLst>
        </pc:grpChg>
      </pc:sldChg>
      <pc:sldChg chg="del">
        <pc:chgData name="Hỷ Trương" userId="d162c5acc9d64a23" providerId="LiveId" clId="{7B863602-E813-4CD8-AC8E-7E1E1F67E206}" dt="2025-08-17T15:42:31.642" v="307" actId="47"/>
        <pc:sldMkLst>
          <pc:docMk/>
          <pc:sldMk cId="2551560617" sldId="451"/>
        </pc:sldMkLst>
      </pc:sldChg>
      <pc:sldChg chg="del">
        <pc:chgData name="Hỷ Trương" userId="d162c5acc9d64a23" providerId="LiveId" clId="{7B863602-E813-4CD8-AC8E-7E1E1F67E206}" dt="2025-08-17T15:42:32.951" v="308" actId="47"/>
        <pc:sldMkLst>
          <pc:docMk/>
          <pc:sldMk cId="3006462917" sldId="452"/>
        </pc:sldMkLst>
      </pc:sldChg>
      <pc:sldChg chg="del">
        <pc:chgData name="Hỷ Trương" userId="d162c5acc9d64a23" providerId="LiveId" clId="{7B863602-E813-4CD8-AC8E-7E1E1F67E206}" dt="2025-08-17T15:42:33.769" v="309" actId="47"/>
        <pc:sldMkLst>
          <pc:docMk/>
          <pc:sldMk cId="1482994217" sldId="453"/>
        </pc:sldMkLst>
      </pc:sldChg>
      <pc:sldChg chg="del">
        <pc:chgData name="Hỷ Trương" userId="d162c5acc9d64a23" providerId="LiveId" clId="{7B863602-E813-4CD8-AC8E-7E1E1F67E206}" dt="2025-08-17T15:42:46.652" v="310" actId="47"/>
        <pc:sldMkLst>
          <pc:docMk/>
          <pc:sldMk cId="1715992780" sldId="454"/>
        </pc:sldMkLst>
      </pc:sldChg>
      <pc:sldChg chg="modSp mod ord">
        <pc:chgData name="Hỷ Trương" userId="d162c5acc9d64a23" providerId="LiveId" clId="{7B863602-E813-4CD8-AC8E-7E1E1F67E206}" dt="2025-08-18T01:36:14.134" v="4489" actId="1076"/>
        <pc:sldMkLst>
          <pc:docMk/>
          <pc:sldMk cId="3974357997" sldId="455"/>
        </pc:sldMkLst>
        <pc:spChg chg="mod">
          <ac:chgData name="Hỷ Trương" userId="d162c5acc9d64a23" providerId="LiveId" clId="{7B863602-E813-4CD8-AC8E-7E1E1F67E206}" dt="2025-08-17T18:53:57.434" v="381"/>
          <ac:spMkLst>
            <pc:docMk/>
            <pc:sldMk cId="3974357997" sldId="455"/>
            <ac:spMk id="7" creationId="{19D7AE28-0DBA-1F61-4521-4A1E53E53525}"/>
          </ac:spMkLst>
        </pc:spChg>
        <pc:spChg chg="mod">
          <ac:chgData name="Hỷ Trương" userId="d162c5acc9d64a23" providerId="LiveId" clId="{7B863602-E813-4CD8-AC8E-7E1E1F67E206}" dt="2025-08-17T18:58:05.282" v="607" actId="20577"/>
          <ac:spMkLst>
            <pc:docMk/>
            <pc:sldMk cId="3974357997" sldId="455"/>
            <ac:spMk id="8" creationId="{F9F34104-EB1D-9A4C-D177-A57F214D9017}"/>
          </ac:spMkLst>
        </pc:spChg>
        <pc:spChg chg="mod">
          <ac:chgData name="Hỷ Trương" userId="d162c5acc9d64a23" providerId="LiveId" clId="{7B863602-E813-4CD8-AC8E-7E1E1F67E206}" dt="2025-08-17T19:03:39.401" v="858" actId="14100"/>
          <ac:spMkLst>
            <pc:docMk/>
            <pc:sldMk cId="3974357997" sldId="455"/>
            <ac:spMk id="12" creationId="{9A21D055-65E1-B049-C577-FA667BD0846F}"/>
          </ac:spMkLst>
        </pc:spChg>
        <pc:spChg chg="mod">
          <ac:chgData name="Hỷ Trương" userId="d162c5acc9d64a23" providerId="LiveId" clId="{7B863602-E813-4CD8-AC8E-7E1E1F67E206}" dt="2025-08-18T01:36:14.134" v="4489" actId="1076"/>
          <ac:spMkLst>
            <pc:docMk/>
            <pc:sldMk cId="3974357997" sldId="455"/>
            <ac:spMk id="14" creationId="{08F277FF-3E10-652A-947F-06466D642045}"/>
          </ac:spMkLst>
        </pc:spChg>
        <pc:spChg chg="mod">
          <ac:chgData name="Hỷ Trương" userId="d162c5acc9d64a23" providerId="LiveId" clId="{7B863602-E813-4CD8-AC8E-7E1E1F67E206}" dt="2025-08-17T19:41:49.139" v="2139"/>
          <ac:spMkLst>
            <pc:docMk/>
            <pc:sldMk cId="3974357997" sldId="455"/>
            <ac:spMk id="20" creationId="{336BAA4E-656A-9CDC-BA90-C4B57D8B7142}"/>
          </ac:spMkLst>
        </pc:spChg>
        <pc:spChg chg="mod">
          <ac:chgData name="Hỷ Trương" userId="d162c5acc9d64a23" providerId="LiveId" clId="{7B863602-E813-4CD8-AC8E-7E1E1F67E206}" dt="2025-08-17T19:41:53.121" v="2144"/>
          <ac:spMkLst>
            <pc:docMk/>
            <pc:sldMk cId="3974357997" sldId="455"/>
            <ac:spMk id="21" creationId="{34CCFAA1-F649-B19B-EF71-050D4DBA61FC}"/>
          </ac:spMkLst>
        </pc:spChg>
        <pc:grpChg chg="mod">
          <ac:chgData name="Hỷ Trương" userId="d162c5acc9d64a23" providerId="LiveId" clId="{7B863602-E813-4CD8-AC8E-7E1E1F67E206}" dt="2025-08-17T19:03:08.908" v="852" actId="14100"/>
          <ac:grpSpMkLst>
            <pc:docMk/>
            <pc:sldMk cId="3974357997" sldId="455"/>
            <ac:grpSpMk id="13" creationId="{D619BC24-633F-1711-C92A-C0281819902E}"/>
          </ac:grpSpMkLst>
        </pc:grpChg>
        <pc:picChg chg="mod">
          <ac:chgData name="Hỷ Trương" userId="d162c5acc9d64a23" providerId="LiveId" clId="{7B863602-E813-4CD8-AC8E-7E1E1F67E206}" dt="2025-08-17T19:42:04.728" v="2149" actId="1076"/>
          <ac:picMkLst>
            <pc:docMk/>
            <pc:sldMk cId="3974357997" sldId="455"/>
            <ac:picMk id="11" creationId="{5FC34E96-0810-3E9A-BF4A-F66406201EE7}"/>
          </ac:picMkLst>
        </pc:picChg>
      </pc:sldChg>
      <pc:sldChg chg="addSp delSp modSp mod">
        <pc:chgData name="Hỷ Trương" userId="d162c5acc9d64a23" providerId="LiveId" clId="{7B863602-E813-4CD8-AC8E-7E1E1F67E206}" dt="2025-08-17T20:36:39.760" v="4469" actId="113"/>
        <pc:sldMkLst>
          <pc:docMk/>
          <pc:sldMk cId="1872595423" sldId="459"/>
        </pc:sldMkLst>
        <pc:spChg chg="mod">
          <ac:chgData name="Hỷ Trương" userId="d162c5acc9d64a23" providerId="LiveId" clId="{7B863602-E813-4CD8-AC8E-7E1E1F67E206}" dt="2025-08-17T19:40:32.633" v="2121"/>
          <ac:spMkLst>
            <pc:docMk/>
            <pc:sldMk cId="1872595423" sldId="459"/>
            <ac:spMk id="7" creationId="{643B8B73-D95B-FABA-80DA-04D5633DF91B}"/>
          </ac:spMkLst>
        </pc:spChg>
        <pc:spChg chg="mod">
          <ac:chgData name="Hỷ Trương" userId="d162c5acc9d64a23" providerId="LiveId" clId="{7B863602-E813-4CD8-AC8E-7E1E1F67E206}" dt="2025-08-17T19:40:32.633" v="2121"/>
          <ac:spMkLst>
            <pc:docMk/>
            <pc:sldMk cId="1872595423" sldId="459"/>
            <ac:spMk id="9" creationId="{940EF81B-AC1B-D722-8D6C-4AC313ECC8B7}"/>
          </ac:spMkLst>
        </pc:spChg>
        <pc:spChg chg="add mod">
          <ac:chgData name="Hỷ Trương" userId="d162c5acc9d64a23" providerId="LiveId" clId="{7B863602-E813-4CD8-AC8E-7E1E1F67E206}" dt="2025-08-17T19:47:59.386" v="2288" actId="1076"/>
          <ac:spMkLst>
            <pc:docMk/>
            <pc:sldMk cId="1872595423" sldId="459"/>
            <ac:spMk id="10" creationId="{D4ACC9A9-1F02-5786-54B2-198BE0D096EC}"/>
          </ac:spMkLst>
        </pc:spChg>
        <pc:spChg chg="del mod">
          <ac:chgData name="Hỷ Trương" userId="d162c5acc9d64a23" providerId="LiveId" clId="{7B863602-E813-4CD8-AC8E-7E1E1F67E206}" dt="2025-08-17T19:47:56.197" v="2287" actId="478"/>
          <ac:spMkLst>
            <pc:docMk/>
            <pc:sldMk cId="1872595423" sldId="459"/>
            <ac:spMk id="11" creationId="{2C5E9A09-5CF2-AEF4-9215-94AA9F680EDF}"/>
          </ac:spMkLst>
        </pc:spChg>
        <pc:spChg chg="mod">
          <ac:chgData name="Hỷ Trương" userId="d162c5acc9d64a23" providerId="LiveId" clId="{7B863602-E813-4CD8-AC8E-7E1E1F67E206}" dt="2025-08-17T20:36:39.760" v="4469" actId="113"/>
          <ac:spMkLst>
            <pc:docMk/>
            <pc:sldMk cId="1872595423" sldId="459"/>
            <ac:spMk id="13" creationId="{1DD96F9D-D248-9CC3-42BF-01434BFF33EA}"/>
          </ac:spMkLst>
        </pc:spChg>
        <pc:spChg chg="add mod">
          <ac:chgData name="Hỷ Trương" userId="d162c5acc9d64a23" providerId="LiveId" clId="{7B863602-E813-4CD8-AC8E-7E1E1F67E206}" dt="2025-08-17T20:33:18.968" v="4327"/>
          <ac:spMkLst>
            <pc:docMk/>
            <pc:sldMk cId="1872595423" sldId="459"/>
            <ac:spMk id="14" creationId="{FFC4F827-3510-B69A-936A-B07D42405948}"/>
          </ac:spMkLst>
        </pc:spChg>
        <pc:spChg chg="mod">
          <ac:chgData name="Hỷ Trương" userId="d162c5acc9d64a23" providerId="LiveId" clId="{7B863602-E813-4CD8-AC8E-7E1E1F67E206}" dt="2025-08-17T20:36:36.822" v="4468" actId="113"/>
          <ac:spMkLst>
            <pc:docMk/>
            <pc:sldMk cId="1872595423" sldId="459"/>
            <ac:spMk id="19" creationId="{A9CE99D8-608F-9207-17C2-9CDCC3E00550}"/>
          </ac:spMkLst>
        </pc:spChg>
        <pc:spChg chg="del mod">
          <ac:chgData name="Hỷ Trương" userId="d162c5acc9d64a23" providerId="LiveId" clId="{7B863602-E813-4CD8-AC8E-7E1E1F67E206}" dt="2025-08-17T20:33:03.758" v="4320" actId="478"/>
          <ac:spMkLst>
            <pc:docMk/>
            <pc:sldMk cId="1872595423" sldId="459"/>
            <ac:spMk id="21" creationId="{5E5453C3-4AD0-D72C-152F-86FDD53AA0E1}"/>
          </ac:spMkLst>
        </pc:spChg>
        <pc:grpChg chg="del">
          <ac:chgData name="Hỷ Trương" userId="d162c5acc9d64a23" providerId="LiveId" clId="{7B863602-E813-4CD8-AC8E-7E1E1F67E206}" dt="2025-08-17T19:40:32.225" v="2120" actId="478"/>
          <ac:grpSpMkLst>
            <pc:docMk/>
            <pc:sldMk cId="1872595423" sldId="459"/>
            <ac:grpSpMk id="2" creationId="{92A1B552-941E-E07B-402A-F9B0943C3540}"/>
          </ac:grpSpMkLst>
        </pc:grpChg>
        <pc:grpChg chg="add mod">
          <ac:chgData name="Hỷ Trương" userId="d162c5acc9d64a23" providerId="LiveId" clId="{7B863602-E813-4CD8-AC8E-7E1E1F67E206}" dt="2025-08-17T19:40:32.633" v="2121"/>
          <ac:grpSpMkLst>
            <pc:docMk/>
            <pc:sldMk cId="1872595423" sldId="459"/>
            <ac:grpSpMk id="5" creationId="{A087B7A7-E1E3-A496-F133-3B87B614611D}"/>
          </ac:grpSpMkLst>
        </pc:grpChg>
        <pc:grpChg chg="mod">
          <ac:chgData name="Hỷ Trương" userId="d162c5acc9d64a23" providerId="LiveId" clId="{7B863602-E813-4CD8-AC8E-7E1E1F67E206}" dt="2025-08-17T19:53:46.971" v="2552"/>
          <ac:grpSpMkLst>
            <pc:docMk/>
            <pc:sldMk cId="1872595423" sldId="459"/>
            <ac:grpSpMk id="12" creationId="{54F3E5DD-1B49-1E50-B447-4203139E9456}"/>
          </ac:grpSpMkLst>
        </pc:grpChg>
        <pc:picChg chg="mod">
          <ac:chgData name="Hỷ Trương" userId="d162c5acc9d64a23" providerId="LiveId" clId="{7B863602-E813-4CD8-AC8E-7E1E1F67E206}" dt="2025-08-17T19:53:46.971" v="2552"/>
          <ac:picMkLst>
            <pc:docMk/>
            <pc:sldMk cId="1872595423" sldId="459"/>
            <ac:picMk id="6" creationId="{BEA535E5-5C29-44FE-A7EB-A0A245212DBA}"/>
          </ac:picMkLst>
        </pc:picChg>
        <pc:picChg chg="mod">
          <ac:chgData name="Hỷ Trương" userId="d162c5acc9d64a23" providerId="LiveId" clId="{7B863602-E813-4CD8-AC8E-7E1E1F67E206}" dt="2025-08-17T19:53:46.971" v="2552"/>
          <ac:picMkLst>
            <pc:docMk/>
            <pc:sldMk cId="1872595423" sldId="459"/>
            <ac:picMk id="8" creationId="{660DF8B6-EA1A-4EDA-EC16-7C15672CE267}"/>
          </ac:picMkLst>
        </pc:picChg>
      </pc:sldChg>
      <pc:sldChg chg="addSp delSp modSp mod">
        <pc:chgData name="Hỷ Trương" userId="d162c5acc9d64a23" providerId="LiveId" clId="{7B863602-E813-4CD8-AC8E-7E1E1F67E206}" dt="2025-08-17T20:44:25.495" v="4487" actId="1076"/>
        <pc:sldMkLst>
          <pc:docMk/>
          <pc:sldMk cId="1482618628" sldId="461"/>
        </pc:sldMkLst>
        <pc:spChg chg="del">
          <ac:chgData name="Hỷ Trương" userId="d162c5acc9d64a23" providerId="LiveId" clId="{7B863602-E813-4CD8-AC8E-7E1E1F67E206}" dt="2025-08-17T19:36:44.422" v="2058" actId="478"/>
          <ac:spMkLst>
            <pc:docMk/>
            <pc:sldMk cId="1482618628" sldId="461"/>
            <ac:spMk id="2" creationId="{B73009A5-D5E0-2C37-C3BE-654F3F6171BB}"/>
          </ac:spMkLst>
        </pc:spChg>
        <pc:spChg chg="del">
          <ac:chgData name="Hỷ Trương" userId="d162c5acc9d64a23" providerId="LiveId" clId="{7B863602-E813-4CD8-AC8E-7E1E1F67E206}" dt="2025-08-17T19:36:43.608" v="2057" actId="478"/>
          <ac:spMkLst>
            <pc:docMk/>
            <pc:sldMk cId="1482618628" sldId="461"/>
            <ac:spMk id="6" creationId="{05FDF023-F35E-4F7B-206D-D4E321EDCE60}"/>
          </ac:spMkLst>
        </pc:spChg>
        <pc:spChg chg="add mod">
          <ac:chgData name="Hỷ Trương" userId="d162c5acc9d64a23" providerId="LiveId" clId="{7B863602-E813-4CD8-AC8E-7E1E1F67E206}" dt="2025-08-17T19:36:56.298" v="2060" actId="1076"/>
          <ac:spMkLst>
            <pc:docMk/>
            <pc:sldMk cId="1482618628" sldId="461"/>
            <ac:spMk id="8" creationId="{F6F122F6-75F7-9C9D-DD3D-E2DD101C29E1}"/>
          </ac:spMkLst>
        </pc:spChg>
        <pc:spChg chg="add mod">
          <ac:chgData name="Hỷ Trương" userId="d162c5acc9d64a23" providerId="LiveId" clId="{7B863602-E813-4CD8-AC8E-7E1E1F67E206}" dt="2025-08-17T20:32:37.679" v="4311" actId="1076"/>
          <ac:spMkLst>
            <pc:docMk/>
            <pc:sldMk cId="1482618628" sldId="461"/>
            <ac:spMk id="9" creationId="{6ED1C678-328F-3925-E54C-E961932933BB}"/>
          </ac:spMkLst>
        </pc:spChg>
        <pc:spChg chg="del">
          <ac:chgData name="Hỷ Trương" userId="d162c5acc9d64a23" providerId="LiveId" clId="{7B863602-E813-4CD8-AC8E-7E1E1F67E206}" dt="2025-08-17T19:47:25.890" v="2284" actId="478"/>
          <ac:spMkLst>
            <pc:docMk/>
            <pc:sldMk cId="1482618628" sldId="461"/>
            <ac:spMk id="16" creationId="{2C2246AD-7594-82A0-74F9-15416CFC1566}"/>
          </ac:spMkLst>
        </pc:spChg>
        <pc:spChg chg="mod">
          <ac:chgData name="Hỷ Trương" userId="d162c5acc9d64a23" providerId="LiveId" clId="{7B863602-E813-4CD8-AC8E-7E1E1F67E206}" dt="2025-08-17T20:35:55.212" v="4439" actId="113"/>
          <ac:spMkLst>
            <pc:docMk/>
            <pc:sldMk cId="1482618628" sldId="461"/>
            <ac:spMk id="23" creationId="{D269EEF1-9AF9-4A7E-F9FB-71CACC7C82E6}"/>
          </ac:spMkLst>
        </pc:spChg>
        <pc:spChg chg="mod">
          <ac:chgData name="Hỷ Trương" userId="d162c5acc9d64a23" providerId="LiveId" clId="{7B863602-E813-4CD8-AC8E-7E1E1F67E206}" dt="2025-08-17T20:35:58.992" v="4440" actId="113"/>
          <ac:spMkLst>
            <pc:docMk/>
            <pc:sldMk cId="1482618628" sldId="461"/>
            <ac:spMk id="24" creationId="{B71E57BE-1F97-1410-6239-4E01A5F6BC1D}"/>
          </ac:spMkLst>
        </pc:spChg>
        <pc:spChg chg="mod">
          <ac:chgData name="Hỷ Trương" userId="d162c5acc9d64a23" providerId="LiveId" clId="{7B863602-E813-4CD8-AC8E-7E1E1F67E206}" dt="2025-08-17T20:36:02.177" v="4441" actId="113"/>
          <ac:spMkLst>
            <pc:docMk/>
            <pc:sldMk cId="1482618628" sldId="461"/>
            <ac:spMk id="25" creationId="{097B725F-0DD1-F345-D95D-372194CD8E63}"/>
          </ac:spMkLst>
        </pc:spChg>
        <pc:spChg chg="mod">
          <ac:chgData name="Hỷ Trương" userId="d162c5acc9d64a23" providerId="LiveId" clId="{7B863602-E813-4CD8-AC8E-7E1E1F67E206}" dt="2025-08-17T20:44:25.495" v="4487" actId="1076"/>
          <ac:spMkLst>
            <pc:docMk/>
            <pc:sldMk cId="1482618628" sldId="461"/>
            <ac:spMk id="26" creationId="{ABA6FDDD-F1A4-C4BB-FD29-0964D695C2C3}"/>
          </ac:spMkLst>
        </pc:spChg>
        <pc:spChg chg="mod">
          <ac:chgData name="Hỷ Trương" userId="d162c5acc9d64a23" providerId="LiveId" clId="{7B863602-E813-4CD8-AC8E-7E1E1F67E206}" dt="2025-08-17T20:36:09.068" v="4443" actId="113"/>
          <ac:spMkLst>
            <pc:docMk/>
            <pc:sldMk cId="1482618628" sldId="461"/>
            <ac:spMk id="27" creationId="{08E27088-A310-3DDD-0D02-3D1C68473120}"/>
          </ac:spMkLst>
        </pc:spChg>
        <pc:spChg chg="mod">
          <ac:chgData name="Hỷ Trương" userId="d162c5acc9d64a23" providerId="LiveId" clId="{7B863602-E813-4CD8-AC8E-7E1E1F67E206}" dt="2025-08-17T19:51:57.800" v="2521"/>
          <ac:spMkLst>
            <pc:docMk/>
            <pc:sldMk cId="1482618628" sldId="461"/>
            <ac:spMk id="28" creationId="{83AA74E1-1AF3-45F9-49F1-A48EB05E8AC3}"/>
          </ac:spMkLst>
        </pc:spChg>
        <pc:spChg chg="mod">
          <ac:chgData name="Hỷ Trương" userId="d162c5acc9d64a23" providerId="LiveId" clId="{7B863602-E813-4CD8-AC8E-7E1E1F67E206}" dt="2025-08-17T19:51:57.800" v="2521"/>
          <ac:spMkLst>
            <pc:docMk/>
            <pc:sldMk cId="1482618628" sldId="461"/>
            <ac:spMk id="29" creationId="{5625FC21-FED3-9331-5387-2371CE355699}"/>
          </ac:spMkLst>
        </pc:spChg>
        <pc:spChg chg="mod">
          <ac:chgData name="Hỷ Trương" userId="d162c5acc9d64a23" providerId="LiveId" clId="{7B863602-E813-4CD8-AC8E-7E1E1F67E206}" dt="2025-08-17T19:51:57.800" v="2521"/>
          <ac:spMkLst>
            <pc:docMk/>
            <pc:sldMk cId="1482618628" sldId="461"/>
            <ac:spMk id="31" creationId="{09F6000D-933A-BDB0-89E9-9FBF92628EFE}"/>
          </ac:spMkLst>
        </pc:spChg>
        <pc:spChg chg="mod">
          <ac:chgData name="Hỷ Trương" userId="d162c5acc9d64a23" providerId="LiveId" clId="{7B863602-E813-4CD8-AC8E-7E1E1F67E206}" dt="2025-08-17T19:51:57.800" v="2521"/>
          <ac:spMkLst>
            <pc:docMk/>
            <pc:sldMk cId="1482618628" sldId="461"/>
            <ac:spMk id="32" creationId="{890C8B3E-45A8-4FDA-79BD-6129D03F24F5}"/>
          </ac:spMkLst>
        </pc:spChg>
        <pc:picChg chg="mod">
          <ac:chgData name="Hỷ Trương" userId="d162c5acc9d64a23" providerId="LiveId" clId="{7B863602-E813-4CD8-AC8E-7E1E1F67E206}" dt="2025-08-17T19:51:57.800" v="2521"/>
          <ac:picMkLst>
            <pc:docMk/>
            <pc:sldMk cId="1482618628" sldId="461"/>
            <ac:picMk id="13" creationId="{86119B2E-FFC5-1DCF-2DDF-1CA47878EFBD}"/>
          </ac:picMkLst>
        </pc:picChg>
      </pc:sldChg>
      <pc:sldChg chg="addSp delSp modSp mod">
        <pc:chgData name="Hỷ Trương" userId="d162c5acc9d64a23" providerId="LiveId" clId="{7B863602-E813-4CD8-AC8E-7E1E1F67E206}" dt="2025-08-17T20:36:24.519" v="4455"/>
        <pc:sldMkLst>
          <pc:docMk/>
          <pc:sldMk cId="3131482913" sldId="462"/>
        </pc:sldMkLst>
        <pc:spChg chg="mod">
          <ac:chgData name="Hỷ Trương" userId="d162c5acc9d64a23" providerId="LiveId" clId="{7B863602-E813-4CD8-AC8E-7E1E1F67E206}" dt="2025-08-17T19:28:27.511" v="1769"/>
          <ac:spMkLst>
            <pc:docMk/>
            <pc:sldMk cId="3131482913" sldId="462"/>
            <ac:spMk id="3" creationId="{CE56DCBD-0455-DEB9-CAFE-07AA19E46161}"/>
          </ac:spMkLst>
        </pc:spChg>
        <pc:spChg chg="mod">
          <ac:chgData name="Hỷ Trương" userId="d162c5acc9d64a23" providerId="LiveId" clId="{7B863602-E813-4CD8-AC8E-7E1E1F67E206}" dt="2025-08-17T19:28:27.511" v="1769"/>
          <ac:spMkLst>
            <pc:docMk/>
            <pc:sldMk cId="3131482913" sldId="462"/>
            <ac:spMk id="4" creationId="{8532371A-67EC-1D1D-168E-1147E027987C}"/>
          </ac:spMkLst>
        </pc:spChg>
        <pc:spChg chg="mod">
          <ac:chgData name="Hỷ Trương" userId="d162c5acc9d64a23" providerId="LiveId" clId="{7B863602-E813-4CD8-AC8E-7E1E1F67E206}" dt="2025-08-17T19:38:06.349" v="2100" actId="14100"/>
          <ac:spMkLst>
            <pc:docMk/>
            <pc:sldMk cId="3131482913" sldId="462"/>
            <ac:spMk id="11" creationId="{6C1DEB26-E32F-7AB2-A61D-2D6709BF1D9E}"/>
          </ac:spMkLst>
        </pc:spChg>
        <pc:spChg chg="mod">
          <ac:chgData name="Hỷ Trương" userId="d162c5acc9d64a23" providerId="LiveId" clId="{7B863602-E813-4CD8-AC8E-7E1E1F67E206}" dt="2025-08-17T20:32:56.201" v="4318" actId="14100"/>
          <ac:spMkLst>
            <pc:docMk/>
            <pc:sldMk cId="3131482913" sldId="462"/>
            <ac:spMk id="12" creationId="{7DEE71A3-A6E9-C28C-07D1-255080DB2787}"/>
          </ac:spMkLst>
        </pc:spChg>
        <pc:spChg chg="mod">
          <ac:chgData name="Hỷ Trương" userId="d162c5acc9d64a23" providerId="LiveId" clId="{7B863602-E813-4CD8-AC8E-7E1E1F67E206}" dt="2025-08-17T20:36:21.877" v="4449"/>
          <ac:spMkLst>
            <pc:docMk/>
            <pc:sldMk cId="3131482913" sldId="462"/>
            <ac:spMk id="20" creationId="{3BBD0702-EF2B-A0FD-0D4B-10421B3BD7F1}"/>
          </ac:spMkLst>
        </pc:spChg>
        <pc:spChg chg="mod">
          <ac:chgData name="Hỷ Trương" userId="d162c5acc9d64a23" providerId="LiveId" clId="{7B863602-E813-4CD8-AC8E-7E1E1F67E206}" dt="2025-08-17T20:36:24.519" v="4455"/>
          <ac:spMkLst>
            <pc:docMk/>
            <pc:sldMk cId="3131482913" sldId="462"/>
            <ac:spMk id="21" creationId="{E3CE94F6-E5E0-3A91-85D0-58837D54F048}"/>
          </ac:spMkLst>
        </pc:spChg>
        <pc:grpChg chg="add mod">
          <ac:chgData name="Hỷ Trương" userId="d162c5acc9d64a23" providerId="LiveId" clId="{7B863602-E813-4CD8-AC8E-7E1E1F67E206}" dt="2025-08-17T19:28:27.511" v="1769"/>
          <ac:grpSpMkLst>
            <pc:docMk/>
            <pc:sldMk cId="3131482913" sldId="462"/>
            <ac:grpSpMk id="2" creationId="{D920C916-72C2-1C58-6A23-BD3999E38B13}"/>
          </ac:grpSpMkLst>
        </pc:grpChg>
        <pc:grpChg chg="mod">
          <ac:chgData name="Hỷ Trương" userId="d162c5acc9d64a23" providerId="LiveId" clId="{7B863602-E813-4CD8-AC8E-7E1E1F67E206}" dt="2025-08-17T19:39:18.869" v="2110"/>
          <ac:grpSpMkLst>
            <pc:docMk/>
            <pc:sldMk cId="3131482913" sldId="462"/>
            <ac:grpSpMk id="5" creationId="{8FCC7218-BFDF-C3B4-6AD9-871BC53A750C}"/>
          </ac:grpSpMkLst>
        </pc:grpChg>
        <pc:grpChg chg="del">
          <ac:chgData name="Hỷ Trương" userId="d162c5acc9d64a23" providerId="LiveId" clId="{7B863602-E813-4CD8-AC8E-7E1E1F67E206}" dt="2025-08-17T19:28:27.101" v="1768" actId="478"/>
          <ac:grpSpMkLst>
            <pc:docMk/>
            <pc:sldMk cId="3131482913" sldId="462"/>
            <ac:grpSpMk id="6" creationId="{B041D275-DAED-21E4-E9AC-769FA9C3AE69}"/>
          </ac:grpSpMkLst>
        </pc:grpChg>
        <pc:picChg chg="mod">
          <ac:chgData name="Hỷ Trương" userId="d162c5acc9d64a23" providerId="LiveId" clId="{7B863602-E813-4CD8-AC8E-7E1E1F67E206}" dt="2025-08-17T19:39:18.869" v="2110"/>
          <ac:picMkLst>
            <pc:docMk/>
            <pc:sldMk cId="3131482913" sldId="462"/>
            <ac:picMk id="17" creationId="{907188D0-055E-A7E7-45CC-BAAE143EC617}"/>
          </ac:picMkLst>
        </pc:picChg>
        <pc:picChg chg="mod">
          <ac:chgData name="Hỷ Trương" userId="d162c5acc9d64a23" providerId="LiveId" clId="{7B863602-E813-4CD8-AC8E-7E1E1F67E206}" dt="2025-08-17T19:39:18.869" v="2110"/>
          <ac:picMkLst>
            <pc:docMk/>
            <pc:sldMk cId="3131482913" sldId="462"/>
            <ac:picMk id="19" creationId="{F7EF56B5-2B32-C817-0254-7D6465FDFA62}"/>
          </ac:picMkLst>
        </pc:picChg>
      </pc:sldChg>
      <pc:sldChg chg="addSp delSp modSp mod">
        <pc:chgData name="Hỷ Trương" userId="d162c5acc9d64a23" providerId="LiveId" clId="{7B863602-E813-4CD8-AC8E-7E1E1F67E206}" dt="2025-08-17T20:36:54.231" v="4485" actId="113"/>
        <pc:sldMkLst>
          <pc:docMk/>
          <pc:sldMk cId="1591194702" sldId="463"/>
        </pc:sldMkLst>
        <pc:spChg chg="mod">
          <ac:chgData name="Hỷ Trương" userId="d162c5acc9d64a23" providerId="LiveId" clId="{7B863602-E813-4CD8-AC8E-7E1E1F67E206}" dt="2025-08-17T19:48:33.641" v="2316" actId="14100"/>
          <ac:spMkLst>
            <pc:docMk/>
            <pc:sldMk cId="1591194702" sldId="463"/>
            <ac:spMk id="5" creationId="{644699FB-D8B3-7B7D-4CCA-C9DC67A9D426}"/>
          </ac:spMkLst>
        </pc:spChg>
        <pc:spChg chg="del">
          <ac:chgData name="Hỷ Trương" userId="d162c5acc9d64a23" providerId="LiveId" clId="{7B863602-E813-4CD8-AC8E-7E1E1F67E206}" dt="2025-08-17T20:33:22.259" v="4328" actId="478"/>
          <ac:spMkLst>
            <pc:docMk/>
            <pc:sldMk cId="1591194702" sldId="463"/>
            <ac:spMk id="6" creationId="{D70B4E2B-9272-757C-E021-FFB3CF01F529}"/>
          </ac:spMkLst>
        </pc:spChg>
        <pc:spChg chg="mod">
          <ac:chgData name="Hỷ Trương" userId="d162c5acc9d64a23" providerId="LiveId" clId="{7B863602-E813-4CD8-AC8E-7E1E1F67E206}" dt="2025-08-17T19:40:40.516" v="2123"/>
          <ac:spMkLst>
            <pc:docMk/>
            <pc:sldMk cId="1591194702" sldId="463"/>
            <ac:spMk id="8" creationId="{C9D4BB35-F0B8-67E3-A533-275058099BA8}"/>
          </ac:spMkLst>
        </pc:spChg>
        <pc:spChg chg="mod">
          <ac:chgData name="Hỷ Trương" userId="d162c5acc9d64a23" providerId="LiveId" clId="{7B863602-E813-4CD8-AC8E-7E1E1F67E206}" dt="2025-08-17T19:40:40.516" v="2123"/>
          <ac:spMkLst>
            <pc:docMk/>
            <pc:sldMk cId="1591194702" sldId="463"/>
            <ac:spMk id="9" creationId="{82988991-C315-5BDA-1335-7FD13E7A6CF4}"/>
          </ac:spMkLst>
        </pc:spChg>
        <pc:spChg chg="add del">
          <ac:chgData name="Hỷ Trương" userId="d162c5acc9d64a23" providerId="LiveId" clId="{7B863602-E813-4CD8-AC8E-7E1E1F67E206}" dt="2025-08-17T19:54:38.388" v="2572" actId="22"/>
          <ac:spMkLst>
            <pc:docMk/>
            <pc:sldMk cId="1591194702" sldId="463"/>
            <ac:spMk id="13" creationId="{13D5EE0C-0F77-5833-C8E3-95AC751ADAFA}"/>
          </ac:spMkLst>
        </pc:spChg>
        <pc:spChg chg="add mod">
          <ac:chgData name="Hỷ Trương" userId="d162c5acc9d64a23" providerId="LiveId" clId="{7B863602-E813-4CD8-AC8E-7E1E1F67E206}" dt="2025-08-17T20:33:26.415" v="4335"/>
          <ac:spMkLst>
            <pc:docMk/>
            <pc:sldMk cId="1591194702" sldId="463"/>
            <ac:spMk id="14" creationId="{A60A3E01-167B-51F9-9A52-31DBBE8865FE}"/>
          </ac:spMkLst>
        </pc:spChg>
        <pc:spChg chg="mod">
          <ac:chgData name="Hỷ Trương" userId="d162c5acc9d64a23" providerId="LiveId" clId="{7B863602-E813-4CD8-AC8E-7E1E1F67E206}" dt="2025-08-17T20:36:49.107" v="4482" actId="113"/>
          <ac:spMkLst>
            <pc:docMk/>
            <pc:sldMk cId="1591194702" sldId="463"/>
            <ac:spMk id="17" creationId="{7E2C2B24-3F29-B6D0-BCB3-96B98228B9EF}"/>
          </ac:spMkLst>
        </pc:spChg>
        <pc:spChg chg="mod">
          <ac:chgData name="Hỷ Trương" userId="d162c5acc9d64a23" providerId="LiveId" clId="{7B863602-E813-4CD8-AC8E-7E1E1F67E206}" dt="2025-08-17T20:36:54.231" v="4485" actId="113"/>
          <ac:spMkLst>
            <pc:docMk/>
            <pc:sldMk cId="1591194702" sldId="463"/>
            <ac:spMk id="18" creationId="{2C6DE1FD-AE6D-EDCA-77FC-1642E1A13F1D}"/>
          </ac:spMkLst>
        </pc:spChg>
        <pc:grpChg chg="del">
          <ac:chgData name="Hỷ Trương" userId="d162c5acc9d64a23" providerId="LiveId" clId="{7B863602-E813-4CD8-AC8E-7E1E1F67E206}" dt="2025-08-17T19:40:39.614" v="2122" actId="478"/>
          <ac:grpSpMkLst>
            <pc:docMk/>
            <pc:sldMk cId="1591194702" sldId="463"/>
            <ac:grpSpMk id="2" creationId="{0B45A22D-0D66-681F-A8F4-125CDC79D5F1}"/>
          </ac:grpSpMkLst>
        </pc:grpChg>
        <pc:grpChg chg="add mod">
          <ac:chgData name="Hỷ Trương" userId="d162c5acc9d64a23" providerId="LiveId" clId="{7B863602-E813-4CD8-AC8E-7E1E1F67E206}" dt="2025-08-17T19:40:40.516" v="2123"/>
          <ac:grpSpMkLst>
            <pc:docMk/>
            <pc:sldMk cId="1591194702" sldId="463"/>
            <ac:grpSpMk id="7" creationId="{B16D902D-C653-6C21-C557-5AA86F641C08}"/>
          </ac:grpSpMkLst>
        </pc:grpChg>
        <pc:grpChg chg="mod">
          <ac:chgData name="Hỷ Trương" userId="d162c5acc9d64a23" providerId="LiveId" clId="{7B863602-E813-4CD8-AC8E-7E1E1F67E206}" dt="2025-08-17T19:54:50.907" v="2599"/>
          <ac:grpSpMkLst>
            <pc:docMk/>
            <pc:sldMk cId="1591194702" sldId="463"/>
            <ac:grpSpMk id="10" creationId="{46ABAEF3-EB8A-24A0-3949-9C706619A7F0}"/>
          </ac:grpSpMkLst>
        </pc:grpChg>
        <pc:picChg chg="mod">
          <ac:chgData name="Hỷ Trương" userId="d162c5acc9d64a23" providerId="LiveId" clId="{7B863602-E813-4CD8-AC8E-7E1E1F67E206}" dt="2025-08-17T19:54:50.907" v="2599"/>
          <ac:picMkLst>
            <pc:docMk/>
            <pc:sldMk cId="1591194702" sldId="463"/>
            <ac:picMk id="12" creationId="{E4352127-D402-8E4E-A9D0-75ED16D5EEBD}"/>
          </ac:picMkLst>
        </pc:picChg>
        <pc:picChg chg="mod">
          <ac:chgData name="Hỷ Trương" userId="d162c5acc9d64a23" providerId="LiveId" clId="{7B863602-E813-4CD8-AC8E-7E1E1F67E206}" dt="2025-08-17T19:54:50.907" v="2599"/>
          <ac:picMkLst>
            <pc:docMk/>
            <pc:sldMk cId="1591194702" sldId="463"/>
            <ac:picMk id="16" creationId="{10C21DA9-D3A2-40BE-E952-FFAFF397E57E}"/>
          </ac:picMkLst>
        </pc:picChg>
      </pc:sldChg>
      <pc:sldChg chg="addSp delSp modSp mod">
        <pc:chgData name="Hỷ Trương" userId="d162c5acc9d64a23" providerId="LiveId" clId="{7B863602-E813-4CD8-AC8E-7E1E1F67E206}" dt="2025-08-17T20:33:34.474" v="4343"/>
        <pc:sldMkLst>
          <pc:docMk/>
          <pc:sldMk cId="648136512" sldId="464"/>
        </pc:sldMkLst>
        <pc:spChg chg="mod">
          <ac:chgData name="Hỷ Trương" userId="d162c5acc9d64a23" providerId="LiveId" clId="{7B863602-E813-4CD8-AC8E-7E1E1F67E206}" dt="2025-08-17T19:47:01.400" v="2282"/>
          <ac:spMkLst>
            <pc:docMk/>
            <pc:sldMk cId="648136512" sldId="464"/>
            <ac:spMk id="3" creationId="{C96E09DC-590B-45FA-F02F-BC290EFCA559}"/>
          </ac:spMkLst>
        </pc:spChg>
        <pc:spChg chg="mod">
          <ac:chgData name="Hỷ Trương" userId="d162c5acc9d64a23" providerId="LiveId" clId="{7B863602-E813-4CD8-AC8E-7E1E1F67E206}" dt="2025-08-17T19:47:01.400" v="2282"/>
          <ac:spMkLst>
            <pc:docMk/>
            <pc:sldMk cId="648136512" sldId="464"/>
            <ac:spMk id="4" creationId="{94C17901-D0D9-AD83-025E-42BC9DCDE8B2}"/>
          </ac:spMkLst>
        </pc:spChg>
        <pc:spChg chg="add mod">
          <ac:chgData name="Hỷ Trương" userId="d162c5acc9d64a23" providerId="LiveId" clId="{7B863602-E813-4CD8-AC8E-7E1E1F67E206}" dt="2025-08-17T20:00:08.181" v="2829" actId="14100"/>
          <ac:spMkLst>
            <pc:docMk/>
            <pc:sldMk cId="648136512" sldId="464"/>
            <ac:spMk id="8" creationId="{7BD51605-156A-D1AE-3E56-1408550C33DC}"/>
          </ac:spMkLst>
        </pc:spChg>
        <pc:spChg chg="mod">
          <ac:chgData name="Hỷ Trương" userId="d162c5acc9d64a23" providerId="LiveId" clId="{7B863602-E813-4CD8-AC8E-7E1E1F67E206}" dt="2025-08-17T19:56:20.597" v="2652" actId="14100"/>
          <ac:spMkLst>
            <pc:docMk/>
            <pc:sldMk cId="648136512" sldId="464"/>
            <ac:spMk id="9" creationId="{A0FDA794-5B2F-FC6A-275A-039A0DFFB858}"/>
          </ac:spMkLst>
        </pc:spChg>
        <pc:spChg chg="mod">
          <ac:chgData name="Hỷ Trương" userId="d162c5acc9d64a23" providerId="LiveId" clId="{7B863602-E813-4CD8-AC8E-7E1E1F67E206}" dt="2025-08-17T19:57:20.366" v="2675" actId="1076"/>
          <ac:spMkLst>
            <pc:docMk/>
            <pc:sldMk cId="648136512" sldId="464"/>
            <ac:spMk id="10" creationId="{C374A3A7-2C92-5937-65C8-610B3D1CE5ED}"/>
          </ac:spMkLst>
        </pc:spChg>
        <pc:spChg chg="mod">
          <ac:chgData name="Hỷ Trương" userId="d162c5acc9d64a23" providerId="LiveId" clId="{7B863602-E813-4CD8-AC8E-7E1E1F67E206}" dt="2025-08-17T19:59:44.576" v="2789" actId="1076"/>
          <ac:spMkLst>
            <pc:docMk/>
            <pc:sldMk cId="648136512" sldId="464"/>
            <ac:spMk id="11" creationId="{E6CA45C1-2B18-246A-6014-3D8D6C18E53A}"/>
          </ac:spMkLst>
        </pc:spChg>
        <pc:spChg chg="mod">
          <ac:chgData name="Hỷ Trương" userId="d162c5acc9d64a23" providerId="LiveId" clId="{7B863602-E813-4CD8-AC8E-7E1E1F67E206}" dt="2025-08-17T20:00:11.306" v="2830" actId="1076"/>
          <ac:spMkLst>
            <pc:docMk/>
            <pc:sldMk cId="648136512" sldId="464"/>
            <ac:spMk id="12" creationId="{7C32C52F-FF51-2D98-F703-0E10287269A3}"/>
          </ac:spMkLst>
        </pc:spChg>
        <pc:spChg chg="add mod">
          <ac:chgData name="Hỷ Trương" userId="d162c5acc9d64a23" providerId="LiveId" clId="{7B863602-E813-4CD8-AC8E-7E1E1F67E206}" dt="2025-08-17T20:33:34.474" v="4343"/>
          <ac:spMkLst>
            <pc:docMk/>
            <pc:sldMk cId="648136512" sldId="464"/>
            <ac:spMk id="13" creationId="{00FA9EC2-4DFC-1C7A-3893-0EABDBEBE356}"/>
          </ac:spMkLst>
        </pc:spChg>
        <pc:spChg chg="del">
          <ac:chgData name="Hỷ Trương" userId="d162c5acc9d64a23" providerId="LiveId" clId="{7B863602-E813-4CD8-AC8E-7E1E1F67E206}" dt="2025-08-17T19:59:32.159" v="2786" actId="478"/>
          <ac:spMkLst>
            <pc:docMk/>
            <pc:sldMk cId="648136512" sldId="464"/>
            <ac:spMk id="15" creationId="{B16F1449-490B-5B44-88C1-EFADC8336D43}"/>
          </ac:spMkLst>
        </pc:spChg>
        <pc:spChg chg="del">
          <ac:chgData name="Hỷ Trương" userId="d162c5acc9d64a23" providerId="LiveId" clId="{7B863602-E813-4CD8-AC8E-7E1E1F67E206}" dt="2025-08-17T20:33:30.692" v="4336" actId="478"/>
          <ac:spMkLst>
            <pc:docMk/>
            <pc:sldMk cId="648136512" sldId="464"/>
            <ac:spMk id="16" creationId="{5BA67ACF-3010-33E7-63BC-7A4F26A234E5}"/>
          </ac:spMkLst>
        </pc:spChg>
        <pc:grpChg chg="add mod">
          <ac:chgData name="Hỷ Trương" userId="d162c5acc9d64a23" providerId="LiveId" clId="{7B863602-E813-4CD8-AC8E-7E1E1F67E206}" dt="2025-08-17T19:47:01.400" v="2282"/>
          <ac:grpSpMkLst>
            <pc:docMk/>
            <pc:sldMk cId="648136512" sldId="464"/>
            <ac:grpSpMk id="2" creationId="{5C9C500D-B959-7418-0AF4-7D6DC384DD45}"/>
          </ac:grpSpMkLst>
        </pc:grpChg>
        <pc:grpChg chg="del">
          <ac:chgData name="Hỷ Trương" userId="d162c5acc9d64a23" providerId="LiveId" clId="{7B863602-E813-4CD8-AC8E-7E1E1F67E206}" dt="2025-08-17T19:47:01.085" v="2281" actId="478"/>
          <ac:grpSpMkLst>
            <pc:docMk/>
            <pc:sldMk cId="648136512" sldId="464"/>
            <ac:grpSpMk id="5" creationId="{CB9573C7-4019-6651-F172-82C8DA1AA3CA}"/>
          </ac:grpSpMkLst>
        </pc:grpChg>
      </pc:sldChg>
      <pc:sldChg chg="addSp delSp modSp mod">
        <pc:chgData name="Hỷ Trương" userId="d162c5acc9d64a23" providerId="LiveId" clId="{7B863602-E813-4CD8-AC8E-7E1E1F67E206}" dt="2025-08-17T20:33:42.120" v="4351"/>
        <pc:sldMkLst>
          <pc:docMk/>
          <pc:sldMk cId="3831110351" sldId="465"/>
        </pc:sldMkLst>
        <pc:spChg chg="add mod">
          <ac:chgData name="Hỷ Trương" userId="d162c5acc9d64a23" providerId="LiveId" clId="{7B863602-E813-4CD8-AC8E-7E1E1F67E206}" dt="2025-08-17T20:33:42.120" v="4351"/>
          <ac:spMkLst>
            <pc:docMk/>
            <pc:sldMk cId="3831110351" sldId="465"/>
            <ac:spMk id="2" creationId="{40B0880F-4A60-796E-BBA9-F0888BE3FA4E}"/>
          </ac:spMkLst>
        </pc:spChg>
        <pc:spChg chg="mod">
          <ac:chgData name="Hỷ Trương" userId="d162c5acc9d64a23" providerId="LiveId" clId="{7B863602-E813-4CD8-AC8E-7E1E1F67E206}" dt="2025-08-17T20:03:31.800" v="2975" actId="1076"/>
          <ac:spMkLst>
            <pc:docMk/>
            <pc:sldMk cId="3831110351" sldId="465"/>
            <ac:spMk id="7" creationId="{60BE36D0-1A91-F580-5E56-332CF3D5B89A}"/>
          </ac:spMkLst>
        </pc:spChg>
        <pc:spChg chg="mod">
          <ac:chgData name="Hỷ Trương" userId="d162c5acc9d64a23" providerId="LiveId" clId="{7B863602-E813-4CD8-AC8E-7E1E1F67E206}" dt="2025-08-17T20:00:33.716" v="2832"/>
          <ac:spMkLst>
            <pc:docMk/>
            <pc:sldMk cId="3831110351" sldId="465"/>
            <ac:spMk id="14" creationId="{4590CC47-F6D3-C99E-DB6A-BB5FE6F2B972}"/>
          </ac:spMkLst>
        </pc:spChg>
        <pc:spChg chg="mod">
          <ac:chgData name="Hỷ Trương" userId="d162c5acc9d64a23" providerId="LiveId" clId="{7B863602-E813-4CD8-AC8E-7E1E1F67E206}" dt="2025-08-17T20:01:29.614" v="2905" actId="20577"/>
          <ac:spMkLst>
            <pc:docMk/>
            <pc:sldMk cId="3831110351" sldId="465"/>
            <ac:spMk id="15" creationId="{FFDBAB5D-57CF-0193-5E7A-52AD060B6B9F}"/>
          </ac:spMkLst>
        </pc:spChg>
        <pc:spChg chg="del">
          <ac:chgData name="Hỷ Trương" userId="d162c5acc9d64a23" providerId="LiveId" clId="{7B863602-E813-4CD8-AC8E-7E1E1F67E206}" dt="2025-08-17T20:33:37.833" v="4344" actId="478"/>
          <ac:spMkLst>
            <pc:docMk/>
            <pc:sldMk cId="3831110351" sldId="465"/>
            <ac:spMk id="17" creationId="{8B89D10D-7A60-3E49-AB48-CE0531583C35}"/>
          </ac:spMkLst>
        </pc:spChg>
        <pc:grpChg chg="mod">
          <ac:chgData name="Hỷ Trương" userId="d162c5acc9d64a23" providerId="LiveId" clId="{7B863602-E813-4CD8-AC8E-7E1E1F67E206}" dt="2025-08-17T20:00:33.716" v="2832"/>
          <ac:grpSpMkLst>
            <pc:docMk/>
            <pc:sldMk cId="3831110351" sldId="465"/>
            <ac:grpSpMk id="13" creationId="{27AF34B2-89BC-2E62-0B86-4AC39E408059}"/>
          </ac:grpSpMkLst>
        </pc:grpChg>
        <pc:graphicFrameChg chg="mod modGraphic">
          <ac:chgData name="Hỷ Trương" userId="d162c5acc9d64a23" providerId="LiveId" clId="{7B863602-E813-4CD8-AC8E-7E1E1F67E206}" dt="2025-08-17T20:13:17.459" v="3471" actId="14734"/>
          <ac:graphicFrameMkLst>
            <pc:docMk/>
            <pc:sldMk cId="3831110351" sldId="465"/>
            <ac:graphicFrameMk id="3" creationId="{97FCD777-3877-6239-218B-57328D79F429}"/>
          </ac:graphicFrameMkLst>
        </pc:graphicFrameChg>
        <pc:graphicFrameChg chg="mod modGraphic">
          <ac:chgData name="Hỷ Trương" userId="d162c5acc9d64a23" providerId="LiveId" clId="{7B863602-E813-4CD8-AC8E-7E1E1F67E206}" dt="2025-08-17T20:10:09.066" v="3342" actId="20577"/>
          <ac:graphicFrameMkLst>
            <pc:docMk/>
            <pc:sldMk cId="3831110351" sldId="465"/>
            <ac:graphicFrameMk id="6" creationId="{B3A774E4-9F08-0249-9932-79E2A3405608}"/>
          </ac:graphicFrameMkLst>
        </pc:graphicFrameChg>
      </pc:sldChg>
      <pc:sldChg chg="addSp delSp modSp mod delAnim">
        <pc:chgData name="Hỷ Trương" userId="d162c5acc9d64a23" providerId="LiveId" clId="{7B863602-E813-4CD8-AC8E-7E1E1F67E206}" dt="2025-08-17T20:33:57.827" v="4365"/>
        <pc:sldMkLst>
          <pc:docMk/>
          <pc:sldMk cId="742840531" sldId="467"/>
        </pc:sldMkLst>
        <pc:spChg chg="del">
          <ac:chgData name="Hỷ Trương" userId="d162c5acc9d64a23" providerId="LiveId" clId="{7B863602-E813-4CD8-AC8E-7E1E1F67E206}" dt="2025-08-17T20:13:10.138" v="3469" actId="478"/>
          <ac:spMkLst>
            <pc:docMk/>
            <pc:sldMk cId="742840531" sldId="467"/>
            <ac:spMk id="2" creationId="{67825D2C-5E43-8DCA-BC70-64D8EFBD552F}"/>
          </ac:spMkLst>
        </pc:spChg>
        <pc:spChg chg="mod">
          <ac:chgData name="Hỷ Trương" userId="d162c5acc9d64a23" providerId="LiveId" clId="{7B863602-E813-4CD8-AC8E-7E1E1F67E206}" dt="2025-08-17T20:01:44.877" v="2909"/>
          <ac:spMkLst>
            <pc:docMk/>
            <pc:sldMk cId="742840531" sldId="467"/>
            <ac:spMk id="4" creationId="{C56F5000-4235-3D73-BEDC-FE04B8C4B745}"/>
          </ac:spMkLst>
        </pc:spChg>
        <pc:spChg chg="mod">
          <ac:chgData name="Hỷ Trương" userId="d162c5acc9d64a23" providerId="LiveId" clId="{7B863602-E813-4CD8-AC8E-7E1E1F67E206}" dt="2025-08-17T20:14:46.459" v="3527" actId="1076"/>
          <ac:spMkLst>
            <pc:docMk/>
            <pc:sldMk cId="742840531" sldId="467"/>
            <ac:spMk id="6" creationId="{27466F59-C114-E2D8-BE65-EBFA12D03C2D}"/>
          </ac:spMkLst>
        </pc:spChg>
        <pc:spChg chg="mod">
          <ac:chgData name="Hỷ Trương" userId="d162c5acc9d64a23" providerId="LiveId" clId="{7B863602-E813-4CD8-AC8E-7E1E1F67E206}" dt="2025-08-17T20:01:44.877" v="2909"/>
          <ac:spMkLst>
            <pc:docMk/>
            <pc:sldMk cId="742840531" sldId="467"/>
            <ac:spMk id="9" creationId="{1C9F5BEB-A7F1-6B67-8579-376E6C128AA8}"/>
          </ac:spMkLst>
        </pc:spChg>
        <pc:spChg chg="mod">
          <ac:chgData name="Hỷ Trương" userId="d162c5acc9d64a23" providerId="LiveId" clId="{7B863602-E813-4CD8-AC8E-7E1E1F67E206}" dt="2025-08-17T20:33:57.827" v="4365"/>
          <ac:spMkLst>
            <pc:docMk/>
            <pc:sldMk cId="742840531" sldId="467"/>
            <ac:spMk id="15" creationId="{2057AC76-AE88-7AD9-F23A-AD188825F9E6}"/>
          </ac:spMkLst>
        </pc:spChg>
        <pc:grpChg chg="add mod">
          <ac:chgData name="Hỷ Trương" userId="d162c5acc9d64a23" providerId="LiveId" clId="{7B863602-E813-4CD8-AC8E-7E1E1F67E206}" dt="2025-08-17T20:01:44.877" v="2909"/>
          <ac:grpSpMkLst>
            <pc:docMk/>
            <pc:sldMk cId="742840531" sldId="467"/>
            <ac:grpSpMk id="3" creationId="{ADCCDB8E-BD7B-B55C-3443-5B6E0668E36A}"/>
          </ac:grpSpMkLst>
        </pc:grpChg>
        <pc:grpChg chg="del">
          <ac:chgData name="Hỷ Trương" userId="d162c5acc9d64a23" providerId="LiveId" clId="{7B863602-E813-4CD8-AC8E-7E1E1F67E206}" dt="2025-08-17T20:01:44.445" v="2908" actId="478"/>
          <ac:grpSpMkLst>
            <pc:docMk/>
            <pc:sldMk cId="742840531" sldId="467"/>
            <ac:grpSpMk id="7" creationId="{7C9AB57E-D2BD-1D72-584E-C28D3C9D8524}"/>
          </ac:grpSpMkLst>
        </pc:grpChg>
        <pc:graphicFrameChg chg="mod modGraphic">
          <ac:chgData name="Hỷ Trương" userId="d162c5acc9d64a23" providerId="LiveId" clId="{7B863602-E813-4CD8-AC8E-7E1E1F67E206}" dt="2025-08-17T20:17:56.628" v="3742" actId="20577"/>
          <ac:graphicFrameMkLst>
            <pc:docMk/>
            <pc:sldMk cId="742840531" sldId="467"/>
            <ac:graphicFrameMk id="5" creationId="{C1149926-8015-C755-CC84-9B83B76117FD}"/>
          </ac:graphicFrameMkLst>
        </pc:graphicFrameChg>
        <pc:graphicFrameChg chg="mod modGraphic">
          <ac:chgData name="Hỷ Trương" userId="d162c5acc9d64a23" providerId="LiveId" clId="{7B863602-E813-4CD8-AC8E-7E1E1F67E206}" dt="2025-08-17T20:18:21.096" v="3803" actId="20577"/>
          <ac:graphicFrameMkLst>
            <pc:docMk/>
            <pc:sldMk cId="742840531" sldId="467"/>
            <ac:graphicFrameMk id="14" creationId="{858FEE9A-4C41-AAC5-58EE-5DE576F227D0}"/>
          </ac:graphicFrameMkLst>
        </pc:graphicFrameChg>
      </pc:sldChg>
      <pc:sldChg chg="del">
        <pc:chgData name="Hỷ Trương" userId="d162c5acc9d64a23" providerId="LiveId" clId="{7B863602-E813-4CD8-AC8E-7E1E1F67E206}" dt="2025-08-17T15:39:47.285" v="248" actId="47"/>
        <pc:sldMkLst>
          <pc:docMk/>
          <pc:sldMk cId="3640842326" sldId="469"/>
        </pc:sldMkLst>
      </pc:sldChg>
      <pc:sldChg chg="del">
        <pc:chgData name="Hỷ Trương" userId="d162c5acc9d64a23" providerId="LiveId" clId="{7B863602-E813-4CD8-AC8E-7E1E1F67E206}" dt="2025-08-17T15:39:34.582" v="246" actId="47"/>
        <pc:sldMkLst>
          <pc:docMk/>
          <pc:sldMk cId="1216692488" sldId="470"/>
        </pc:sldMkLst>
      </pc:sldChg>
      <pc:sldChg chg="del">
        <pc:chgData name="Hỷ Trương" userId="d162c5acc9d64a23" providerId="LiveId" clId="{7B863602-E813-4CD8-AC8E-7E1E1F67E206}" dt="2025-08-17T15:39:35.393" v="247" actId="47"/>
        <pc:sldMkLst>
          <pc:docMk/>
          <pc:sldMk cId="2491575170" sldId="472"/>
        </pc:sldMkLst>
      </pc:sldChg>
      <pc:sldChg chg="addSp delSp modSp mod">
        <pc:chgData name="Hỷ Trương" userId="d162c5acc9d64a23" providerId="LiveId" clId="{7B863602-E813-4CD8-AC8E-7E1E1F67E206}" dt="2025-08-18T01:41:09.124" v="4496"/>
        <pc:sldMkLst>
          <pc:docMk/>
          <pc:sldMk cId="1445392821" sldId="494"/>
        </pc:sldMkLst>
        <pc:spChg chg="mod">
          <ac:chgData name="Hỷ Trương" userId="d162c5acc9d64a23" providerId="LiveId" clId="{7B863602-E813-4CD8-AC8E-7E1E1F67E206}" dt="2025-08-17T20:01:38.532" v="2907"/>
          <ac:spMkLst>
            <pc:docMk/>
            <pc:sldMk cId="1445392821" sldId="494"/>
            <ac:spMk id="3" creationId="{4498C86B-8BCE-C8AF-6A9F-E1C43C8EA4CE}"/>
          </ac:spMkLst>
        </pc:spChg>
        <pc:spChg chg="mod">
          <ac:chgData name="Hỷ Trương" userId="d162c5acc9d64a23" providerId="LiveId" clId="{7B863602-E813-4CD8-AC8E-7E1E1F67E206}" dt="2025-08-17T20:01:38.532" v="2907"/>
          <ac:spMkLst>
            <pc:docMk/>
            <pc:sldMk cId="1445392821" sldId="494"/>
            <ac:spMk id="4" creationId="{A865C183-DC7F-F43A-DB01-3501C9724A84}"/>
          </ac:spMkLst>
        </pc:spChg>
        <pc:spChg chg="mod">
          <ac:chgData name="Hỷ Trương" userId="d162c5acc9d64a23" providerId="LiveId" clId="{7B863602-E813-4CD8-AC8E-7E1E1F67E206}" dt="2025-08-17T20:33:49.216" v="4358"/>
          <ac:spMkLst>
            <pc:docMk/>
            <pc:sldMk cId="1445392821" sldId="494"/>
            <ac:spMk id="14" creationId="{A3D240A9-5F10-AA90-A852-BE59788BE411}"/>
          </ac:spMkLst>
        </pc:spChg>
        <pc:spChg chg="mod">
          <ac:chgData name="Hỷ Trương" userId="d162c5acc9d64a23" providerId="LiveId" clId="{7B863602-E813-4CD8-AC8E-7E1E1F67E206}" dt="2025-08-18T01:41:09.124" v="4496"/>
          <ac:spMkLst>
            <pc:docMk/>
            <pc:sldMk cId="1445392821" sldId="494"/>
            <ac:spMk id="15" creationId="{37284648-B0D0-E4BD-83E0-0A7C3F6E65C9}"/>
          </ac:spMkLst>
        </pc:spChg>
        <pc:spChg chg="mod">
          <ac:chgData name="Hỷ Trương" userId="d162c5acc9d64a23" providerId="LiveId" clId="{7B863602-E813-4CD8-AC8E-7E1E1F67E206}" dt="2025-08-17T20:10:58.385" v="3363" actId="14100"/>
          <ac:spMkLst>
            <pc:docMk/>
            <pc:sldMk cId="1445392821" sldId="494"/>
            <ac:spMk id="16" creationId="{ABC5C495-DA33-0C29-2799-A2E6110D23E0}"/>
          </ac:spMkLst>
        </pc:spChg>
        <pc:spChg chg="mod">
          <ac:chgData name="Hỷ Trương" userId="d162c5acc9d64a23" providerId="LiveId" clId="{7B863602-E813-4CD8-AC8E-7E1E1F67E206}" dt="2025-08-17T20:19:18.466" v="3823"/>
          <ac:spMkLst>
            <pc:docMk/>
            <pc:sldMk cId="1445392821" sldId="494"/>
            <ac:spMk id="18" creationId="{C6BD201E-392A-F209-762C-3F49C157A32D}"/>
          </ac:spMkLst>
        </pc:spChg>
        <pc:spChg chg="mod">
          <ac:chgData name="Hỷ Trương" userId="d162c5acc9d64a23" providerId="LiveId" clId="{7B863602-E813-4CD8-AC8E-7E1E1F67E206}" dt="2025-08-17T20:20:07.739" v="3917" actId="20577"/>
          <ac:spMkLst>
            <pc:docMk/>
            <pc:sldMk cId="1445392821" sldId="494"/>
            <ac:spMk id="19" creationId="{79C7B682-B8F0-0D90-8F73-075DA004AD3D}"/>
          </ac:spMkLst>
        </pc:spChg>
        <pc:grpChg chg="add mod">
          <ac:chgData name="Hỷ Trương" userId="d162c5acc9d64a23" providerId="LiveId" clId="{7B863602-E813-4CD8-AC8E-7E1E1F67E206}" dt="2025-08-17T20:01:38.532" v="2907"/>
          <ac:grpSpMkLst>
            <pc:docMk/>
            <pc:sldMk cId="1445392821" sldId="494"/>
            <ac:grpSpMk id="2" creationId="{D53E8790-555F-8413-390E-1199BD6C4DB9}"/>
          </ac:grpSpMkLst>
        </pc:grpChg>
        <pc:grpChg chg="del">
          <ac:chgData name="Hỷ Trương" userId="d162c5acc9d64a23" providerId="LiveId" clId="{7B863602-E813-4CD8-AC8E-7E1E1F67E206}" dt="2025-08-17T20:01:38.136" v="2906" actId="478"/>
          <ac:grpSpMkLst>
            <pc:docMk/>
            <pc:sldMk cId="1445392821" sldId="494"/>
            <ac:grpSpMk id="5" creationId="{4582AF5A-811C-3923-F609-002309B80112}"/>
          </ac:grpSpMkLst>
        </pc:grpChg>
        <pc:grpChg chg="mod">
          <ac:chgData name="Hỷ Trương" userId="d162c5acc9d64a23" providerId="LiveId" clId="{7B863602-E813-4CD8-AC8E-7E1E1F67E206}" dt="2025-08-17T20:19:18.466" v="3823"/>
          <ac:grpSpMkLst>
            <pc:docMk/>
            <pc:sldMk cId="1445392821" sldId="494"/>
            <ac:grpSpMk id="17" creationId="{81F29C7E-78E2-1B57-235E-ECC0B6A196FF}"/>
          </ac:grpSpMkLst>
        </pc:grpChg>
        <pc:grpChg chg="mod">
          <ac:chgData name="Hỷ Trương" userId="d162c5acc9d64a23" providerId="LiveId" clId="{7B863602-E813-4CD8-AC8E-7E1E1F67E206}" dt="2025-08-17T20:11:14.125" v="3365"/>
          <ac:grpSpMkLst>
            <pc:docMk/>
            <pc:sldMk cId="1445392821" sldId="494"/>
            <ac:grpSpMk id="20" creationId="{03B9E6E1-18DD-C84C-1100-25D623246E1D}"/>
          </ac:grpSpMkLst>
        </pc:grpChg>
        <pc:picChg chg="mod">
          <ac:chgData name="Hỷ Trương" userId="d162c5acc9d64a23" providerId="LiveId" clId="{7B863602-E813-4CD8-AC8E-7E1E1F67E206}" dt="2025-08-17T20:11:14.125" v="3365"/>
          <ac:picMkLst>
            <pc:docMk/>
            <pc:sldMk cId="1445392821" sldId="494"/>
            <ac:picMk id="10" creationId="{65DCA569-575D-BBB9-BCA1-31FA9BF35D48}"/>
          </ac:picMkLst>
        </pc:picChg>
      </pc:sldChg>
      <pc:sldChg chg="addSp delSp modSp mod">
        <pc:chgData name="Hỷ Trương" userId="d162c5acc9d64a23" providerId="LiveId" clId="{7B863602-E813-4CD8-AC8E-7E1E1F67E206}" dt="2025-08-18T01:41:16.210" v="4502"/>
        <pc:sldMkLst>
          <pc:docMk/>
          <pc:sldMk cId="1422280781" sldId="495"/>
        </pc:sldMkLst>
        <pc:spChg chg="mod">
          <ac:chgData name="Hỷ Trương" userId="d162c5acc9d64a23" providerId="LiveId" clId="{7B863602-E813-4CD8-AC8E-7E1E1F67E206}" dt="2025-08-17T20:01:48.425" v="2911"/>
          <ac:spMkLst>
            <pc:docMk/>
            <pc:sldMk cId="1422280781" sldId="495"/>
            <ac:spMk id="3" creationId="{6D814F5C-353A-1D38-4C0A-BFF8637FDB5B}"/>
          </ac:spMkLst>
        </pc:spChg>
        <pc:spChg chg="mod">
          <ac:chgData name="Hỷ Trương" userId="d162c5acc9d64a23" providerId="LiveId" clId="{7B863602-E813-4CD8-AC8E-7E1E1F67E206}" dt="2025-08-17T20:01:48.425" v="2911"/>
          <ac:spMkLst>
            <pc:docMk/>
            <pc:sldMk cId="1422280781" sldId="495"/>
            <ac:spMk id="4" creationId="{C19E8CE0-95EB-7169-4A96-D8A15A996AC2}"/>
          </ac:spMkLst>
        </pc:spChg>
        <pc:spChg chg="mod">
          <ac:chgData name="Hỷ Trương" userId="d162c5acc9d64a23" providerId="LiveId" clId="{7B863602-E813-4CD8-AC8E-7E1E1F67E206}" dt="2025-08-17T20:21:10.144" v="3941"/>
          <ac:spMkLst>
            <pc:docMk/>
            <pc:sldMk cId="1422280781" sldId="495"/>
            <ac:spMk id="10" creationId="{53050564-6171-61B9-AA98-5F39249DCCE3}"/>
          </ac:spMkLst>
        </pc:spChg>
        <pc:spChg chg="mod">
          <ac:chgData name="Hỷ Trương" userId="d162c5acc9d64a23" providerId="LiveId" clId="{7B863602-E813-4CD8-AC8E-7E1E1F67E206}" dt="2025-08-17T20:12:57.240" v="3468" actId="14100"/>
          <ac:spMkLst>
            <pc:docMk/>
            <pc:sldMk cId="1422280781" sldId="495"/>
            <ac:spMk id="11" creationId="{52187E7F-28D9-F7FA-0B79-DCFD9E032361}"/>
          </ac:spMkLst>
        </pc:spChg>
        <pc:spChg chg="mod">
          <ac:chgData name="Hỷ Trương" userId="d162c5acc9d64a23" providerId="LiveId" clId="{7B863602-E813-4CD8-AC8E-7E1E1F67E206}" dt="2025-08-17T20:21:40.493" v="4015" actId="20577"/>
          <ac:spMkLst>
            <pc:docMk/>
            <pc:sldMk cId="1422280781" sldId="495"/>
            <ac:spMk id="12" creationId="{48D266E5-F04B-D496-A756-59802DD9A1A4}"/>
          </ac:spMkLst>
        </pc:spChg>
        <pc:spChg chg="mod">
          <ac:chgData name="Hỷ Trương" userId="d162c5acc9d64a23" providerId="LiveId" clId="{7B863602-E813-4CD8-AC8E-7E1E1F67E206}" dt="2025-08-17T20:34:04.185" v="4372"/>
          <ac:spMkLst>
            <pc:docMk/>
            <pc:sldMk cId="1422280781" sldId="495"/>
            <ac:spMk id="15" creationId="{96DA76B9-80C8-3B98-7792-5D196968B6E4}"/>
          </ac:spMkLst>
        </pc:spChg>
        <pc:spChg chg="mod">
          <ac:chgData name="Hỷ Trương" userId="d162c5acc9d64a23" providerId="LiveId" clId="{7B863602-E813-4CD8-AC8E-7E1E1F67E206}" dt="2025-08-17T20:20:47.718" v="3918"/>
          <ac:spMkLst>
            <pc:docMk/>
            <pc:sldMk cId="1422280781" sldId="495"/>
            <ac:spMk id="16" creationId="{472E33BF-5B56-CA24-A5DB-323BF637B697}"/>
          </ac:spMkLst>
        </pc:spChg>
        <pc:spChg chg="mod">
          <ac:chgData name="Hỷ Trương" userId="d162c5acc9d64a23" providerId="LiveId" clId="{7B863602-E813-4CD8-AC8E-7E1E1F67E206}" dt="2025-08-18T01:41:16.210" v="4502"/>
          <ac:spMkLst>
            <pc:docMk/>
            <pc:sldMk cId="1422280781" sldId="495"/>
            <ac:spMk id="17" creationId="{112B4B06-2347-AF33-5A90-EDB36311D9F3}"/>
          </ac:spMkLst>
        </pc:spChg>
        <pc:spChg chg="mod">
          <ac:chgData name="Hỷ Trương" userId="d162c5acc9d64a23" providerId="LiveId" clId="{7B863602-E813-4CD8-AC8E-7E1E1F67E206}" dt="2025-08-17T20:20:47.718" v="3918"/>
          <ac:spMkLst>
            <pc:docMk/>
            <pc:sldMk cId="1422280781" sldId="495"/>
            <ac:spMk id="18" creationId="{3BD149FF-61C4-700F-A411-84C109B1BBE4}"/>
          </ac:spMkLst>
        </pc:spChg>
        <pc:grpChg chg="add mod">
          <ac:chgData name="Hỷ Trương" userId="d162c5acc9d64a23" providerId="LiveId" clId="{7B863602-E813-4CD8-AC8E-7E1E1F67E206}" dt="2025-08-17T20:01:48.425" v="2911"/>
          <ac:grpSpMkLst>
            <pc:docMk/>
            <pc:sldMk cId="1422280781" sldId="495"/>
            <ac:grpSpMk id="2" creationId="{47FBD5B3-5C24-1107-71C4-8B74E2B05B59}"/>
          </ac:grpSpMkLst>
        </pc:grpChg>
        <pc:grpChg chg="mod">
          <ac:chgData name="Hỷ Trương" userId="d162c5acc9d64a23" providerId="LiveId" clId="{7B863602-E813-4CD8-AC8E-7E1E1F67E206}" dt="2025-08-17T20:21:10.144" v="3941"/>
          <ac:grpSpMkLst>
            <pc:docMk/>
            <pc:sldMk cId="1422280781" sldId="495"/>
            <ac:grpSpMk id="5" creationId="{E1A68A2A-D2C1-5583-D66D-03B1316A9262}"/>
          </ac:grpSpMkLst>
        </pc:grpChg>
        <pc:grpChg chg="mod">
          <ac:chgData name="Hỷ Trương" userId="d162c5acc9d64a23" providerId="LiveId" clId="{7B863602-E813-4CD8-AC8E-7E1E1F67E206}" dt="2025-08-17T20:11:34.771" v="3435"/>
          <ac:grpSpMkLst>
            <pc:docMk/>
            <pc:sldMk cId="1422280781" sldId="495"/>
            <ac:grpSpMk id="6" creationId="{C80F5B39-577B-CEE8-3FAA-2348C6A5F4DD}"/>
          </ac:grpSpMkLst>
        </pc:grpChg>
        <pc:grpChg chg="del">
          <ac:chgData name="Hỷ Trương" userId="d162c5acc9d64a23" providerId="LiveId" clId="{7B863602-E813-4CD8-AC8E-7E1E1F67E206}" dt="2025-08-17T20:01:48.016" v="2910" actId="478"/>
          <ac:grpSpMkLst>
            <pc:docMk/>
            <pc:sldMk cId="1422280781" sldId="495"/>
            <ac:grpSpMk id="7" creationId="{F59DFF8B-5169-29CB-FA5A-C3012C167967}"/>
          </ac:grpSpMkLst>
        </pc:grpChg>
        <pc:grpChg chg="add del mod">
          <ac:chgData name="Hỷ Trương" userId="d162c5acc9d64a23" providerId="LiveId" clId="{7B863602-E813-4CD8-AC8E-7E1E1F67E206}" dt="2025-08-17T20:21:51.879" v="4016" actId="478"/>
          <ac:grpSpMkLst>
            <pc:docMk/>
            <pc:sldMk cId="1422280781" sldId="495"/>
            <ac:grpSpMk id="14" creationId="{CB7D99F5-118A-8F5F-8CF6-413A42E14E0A}"/>
          </ac:grpSpMkLst>
        </pc:grpChg>
        <pc:picChg chg="mod">
          <ac:chgData name="Hỷ Trương" userId="d162c5acc9d64a23" providerId="LiveId" clId="{7B863602-E813-4CD8-AC8E-7E1E1F67E206}" dt="2025-08-17T20:11:34.771" v="3435"/>
          <ac:picMkLst>
            <pc:docMk/>
            <pc:sldMk cId="1422280781" sldId="495"/>
            <ac:picMk id="13" creationId="{B284C919-88DB-08CF-307B-9676FD5B3784}"/>
          </ac:picMkLst>
        </pc:picChg>
      </pc:sldChg>
      <pc:sldChg chg="addSp delSp modSp mod setBg">
        <pc:chgData name="Hỷ Trương" userId="d162c5acc9d64a23" providerId="LiveId" clId="{7B863602-E813-4CD8-AC8E-7E1E1F67E206}" dt="2025-08-17T19:45:42.659" v="2240"/>
        <pc:sldMkLst>
          <pc:docMk/>
          <pc:sldMk cId="1740999675" sldId="498"/>
        </pc:sldMkLst>
        <pc:spChg chg="del mod">
          <ac:chgData name="Hỷ Trương" userId="d162c5acc9d64a23" providerId="LiveId" clId="{7B863602-E813-4CD8-AC8E-7E1E1F67E206}" dt="2025-08-17T19:43:43.410" v="2176" actId="478"/>
          <ac:spMkLst>
            <pc:docMk/>
            <pc:sldMk cId="1740999675" sldId="498"/>
            <ac:spMk id="2" creationId="{EA05BB0D-293D-2F54-025F-B89CAA8AC75B}"/>
          </ac:spMkLst>
        </pc:spChg>
        <pc:spChg chg="mod">
          <ac:chgData name="Hỷ Trương" userId="d162c5acc9d64a23" providerId="LiveId" clId="{7B863602-E813-4CD8-AC8E-7E1E1F67E206}" dt="2025-08-17T19:21:05.475" v="1706"/>
          <ac:spMkLst>
            <pc:docMk/>
            <pc:sldMk cId="1740999675" sldId="498"/>
            <ac:spMk id="5" creationId="{80234B0B-CC22-3DA6-F5A4-224EB89CA23A}"/>
          </ac:spMkLst>
        </pc:spChg>
        <pc:spChg chg="mod">
          <ac:chgData name="Hỷ Trương" userId="d162c5acc9d64a23" providerId="LiveId" clId="{7B863602-E813-4CD8-AC8E-7E1E1F67E206}" dt="2025-08-17T19:45:37.153" v="2230"/>
          <ac:spMkLst>
            <pc:docMk/>
            <pc:sldMk cId="1740999675" sldId="498"/>
            <ac:spMk id="6" creationId="{AB1AAE5E-1BDE-0438-C753-A4BC792CEF3E}"/>
          </ac:spMkLst>
        </pc:spChg>
        <pc:spChg chg="del">
          <ac:chgData name="Hỷ Trương" userId="d162c5acc9d64a23" providerId="LiveId" clId="{7B863602-E813-4CD8-AC8E-7E1E1F67E206}" dt="2025-08-17T19:22:47.831" v="1738" actId="478"/>
          <ac:spMkLst>
            <pc:docMk/>
            <pc:sldMk cId="1740999675" sldId="498"/>
            <ac:spMk id="7" creationId="{CB57CADC-214C-F298-7C3A-6276EBC48373}"/>
          </ac:spMkLst>
        </pc:spChg>
        <pc:spChg chg="del">
          <ac:chgData name="Hỷ Trương" userId="d162c5acc9d64a23" providerId="LiveId" clId="{7B863602-E813-4CD8-AC8E-7E1E1F67E206}" dt="2025-08-17T19:22:41.228" v="1735" actId="478"/>
          <ac:spMkLst>
            <pc:docMk/>
            <pc:sldMk cId="1740999675" sldId="498"/>
            <ac:spMk id="9" creationId="{3197FCE2-E6B6-D3FF-3022-D2DA3FA0BB7C}"/>
          </ac:spMkLst>
        </pc:spChg>
        <pc:spChg chg="mod">
          <ac:chgData name="Hỷ Trương" userId="d162c5acc9d64a23" providerId="LiveId" clId="{7B863602-E813-4CD8-AC8E-7E1E1F67E206}" dt="2025-08-17T19:21:05.475" v="1706"/>
          <ac:spMkLst>
            <pc:docMk/>
            <pc:sldMk cId="1740999675" sldId="498"/>
            <ac:spMk id="13" creationId="{5AF3503D-1BEF-731D-E147-431DF3493F64}"/>
          </ac:spMkLst>
        </pc:spChg>
        <pc:spChg chg="add mod">
          <ac:chgData name="Hỷ Trương" userId="d162c5acc9d64a23" providerId="LiveId" clId="{7B863602-E813-4CD8-AC8E-7E1E1F67E206}" dt="2025-08-17T19:26:17.737" v="1764" actId="1076"/>
          <ac:spMkLst>
            <pc:docMk/>
            <pc:sldMk cId="1740999675" sldId="498"/>
            <ac:spMk id="14" creationId="{7AE7BD78-8973-F158-DE63-842F08398201}"/>
          </ac:spMkLst>
        </pc:spChg>
        <pc:spChg chg="mod">
          <ac:chgData name="Hỷ Trương" userId="d162c5acc9d64a23" providerId="LiveId" clId="{7B863602-E813-4CD8-AC8E-7E1E1F67E206}" dt="2025-08-17T19:45:40.120" v="2235"/>
          <ac:spMkLst>
            <pc:docMk/>
            <pc:sldMk cId="1740999675" sldId="498"/>
            <ac:spMk id="17" creationId="{5ABD9BEC-D250-F270-1EBE-DE5CB1213977}"/>
          </ac:spMkLst>
        </pc:spChg>
        <pc:spChg chg="mod">
          <ac:chgData name="Hỷ Trương" userId="d162c5acc9d64a23" providerId="LiveId" clId="{7B863602-E813-4CD8-AC8E-7E1E1F67E206}" dt="2025-08-17T19:45:42.659" v="2240"/>
          <ac:spMkLst>
            <pc:docMk/>
            <pc:sldMk cId="1740999675" sldId="498"/>
            <ac:spMk id="20" creationId="{A508D297-6E65-72FE-2DCC-C0052111F5F9}"/>
          </ac:spMkLst>
        </pc:spChg>
        <pc:spChg chg="add mod">
          <ac:chgData name="Hỷ Trương" userId="d162c5acc9d64a23" providerId="LiveId" clId="{7B863602-E813-4CD8-AC8E-7E1E1F67E206}" dt="2025-08-17T19:43:46.811" v="2181"/>
          <ac:spMkLst>
            <pc:docMk/>
            <pc:sldMk cId="1740999675" sldId="498"/>
            <ac:spMk id="21" creationId="{B6026B50-8E2B-0F08-66D9-974433570056}"/>
          </ac:spMkLst>
        </pc:spChg>
        <pc:grpChg chg="add mod">
          <ac:chgData name="Hỷ Trương" userId="d162c5acc9d64a23" providerId="LiveId" clId="{7B863602-E813-4CD8-AC8E-7E1E1F67E206}" dt="2025-08-17T19:21:05.475" v="1706"/>
          <ac:grpSpMkLst>
            <pc:docMk/>
            <pc:sldMk cId="1740999675" sldId="498"/>
            <ac:grpSpMk id="3" creationId="{B667A369-E6AD-3548-B581-7149C3A878DB}"/>
          </ac:grpSpMkLst>
        </pc:grpChg>
        <pc:grpChg chg="del">
          <ac:chgData name="Hỷ Trương" userId="d162c5acc9d64a23" providerId="LiveId" clId="{7B863602-E813-4CD8-AC8E-7E1E1F67E206}" dt="2025-08-17T19:21:05.139" v="1705" actId="478"/>
          <ac:grpSpMkLst>
            <pc:docMk/>
            <pc:sldMk cId="1740999675" sldId="498"/>
            <ac:grpSpMk id="4" creationId="{B61B87B8-4FE1-00FD-EEA7-9903FC444708}"/>
          </ac:grpSpMkLst>
        </pc:grpChg>
        <pc:grpChg chg="mod">
          <ac:chgData name="Hỷ Trương" userId="d162c5acc9d64a23" providerId="LiveId" clId="{7B863602-E813-4CD8-AC8E-7E1E1F67E206}" dt="2025-08-17T19:44:11.922" v="2183"/>
          <ac:grpSpMkLst>
            <pc:docMk/>
            <pc:sldMk cId="1740999675" sldId="498"/>
            <ac:grpSpMk id="10" creationId="{0DEFE4EB-764D-8ED9-5F0F-EC83488E9C51}"/>
          </ac:grpSpMkLst>
        </pc:grpChg>
        <pc:grpChg chg="add mod">
          <ac:chgData name="Hỷ Trương" userId="d162c5acc9d64a23" providerId="LiveId" clId="{7B863602-E813-4CD8-AC8E-7E1E1F67E206}" dt="2025-08-17T19:44:51.666" v="2217" actId="1076"/>
          <ac:grpSpMkLst>
            <pc:docMk/>
            <pc:sldMk cId="1740999675" sldId="498"/>
            <ac:grpSpMk id="15" creationId="{CB9FDBFD-6F24-61AB-BEAC-383D8E5395DB}"/>
          </ac:grpSpMkLst>
        </pc:grpChg>
        <pc:grpChg chg="add mod">
          <ac:chgData name="Hỷ Trương" userId="d162c5acc9d64a23" providerId="LiveId" clId="{7B863602-E813-4CD8-AC8E-7E1E1F67E206}" dt="2025-08-17T19:45:14.004" v="2219"/>
          <ac:grpSpMkLst>
            <pc:docMk/>
            <pc:sldMk cId="1740999675" sldId="498"/>
            <ac:grpSpMk id="18" creationId="{8B027A37-E3F3-9AC1-3CF3-DD0E1DBACFA6}"/>
          </ac:grpSpMkLst>
        </pc:grpChg>
        <pc:picChg chg="mod">
          <ac:chgData name="Hỷ Trương" userId="d162c5acc9d64a23" providerId="LiveId" clId="{7B863602-E813-4CD8-AC8E-7E1E1F67E206}" dt="2025-08-17T19:44:11.922" v="2183"/>
          <ac:picMkLst>
            <pc:docMk/>
            <pc:sldMk cId="1740999675" sldId="498"/>
            <ac:picMk id="8" creationId="{344DAD8D-24A1-3BBF-18B2-DC3A10D000C7}"/>
          </ac:picMkLst>
        </pc:picChg>
        <pc:picChg chg="mod">
          <ac:chgData name="Hỷ Trương" userId="d162c5acc9d64a23" providerId="LiveId" clId="{7B863602-E813-4CD8-AC8E-7E1E1F67E206}" dt="2025-08-17T19:44:35.224" v="2188"/>
          <ac:picMkLst>
            <pc:docMk/>
            <pc:sldMk cId="1740999675" sldId="498"/>
            <ac:picMk id="16" creationId="{9A3DEE2F-49B0-7070-4002-F5EAE79BA273}"/>
          </ac:picMkLst>
        </pc:picChg>
        <pc:picChg chg="mod">
          <ac:chgData name="Hỷ Trương" userId="d162c5acc9d64a23" providerId="LiveId" clId="{7B863602-E813-4CD8-AC8E-7E1E1F67E206}" dt="2025-08-17T19:45:14.004" v="2219"/>
          <ac:picMkLst>
            <pc:docMk/>
            <pc:sldMk cId="1740999675" sldId="498"/>
            <ac:picMk id="19" creationId="{4F170B8C-62EC-896B-EB51-FDD9DCBD7728}"/>
          </ac:picMkLst>
        </pc:picChg>
      </pc:sldChg>
      <pc:sldChg chg="addSp delSp modSp del mod">
        <pc:chgData name="Hỷ Trương" userId="d162c5acc9d64a23" providerId="LiveId" clId="{7B863602-E813-4CD8-AC8E-7E1E1F67E206}" dt="2025-08-17T19:26:38.516" v="1765" actId="47"/>
        <pc:sldMkLst>
          <pc:docMk/>
          <pc:sldMk cId="2062716192" sldId="499"/>
        </pc:sldMkLst>
        <pc:spChg chg="mod">
          <ac:chgData name="Hỷ Trương" userId="d162c5acc9d64a23" providerId="LiveId" clId="{7B863602-E813-4CD8-AC8E-7E1E1F67E206}" dt="2025-08-17T19:21:10.552" v="1708"/>
          <ac:spMkLst>
            <pc:docMk/>
            <pc:sldMk cId="2062716192" sldId="499"/>
            <ac:spMk id="4" creationId="{DF98ACBE-8D9A-195F-AF50-A3FE45140F98}"/>
          </ac:spMkLst>
        </pc:spChg>
        <pc:spChg chg="mod">
          <ac:chgData name="Hỷ Trương" userId="d162c5acc9d64a23" providerId="LiveId" clId="{7B863602-E813-4CD8-AC8E-7E1E1F67E206}" dt="2025-08-17T19:21:10.552" v="1708"/>
          <ac:spMkLst>
            <pc:docMk/>
            <pc:sldMk cId="2062716192" sldId="499"/>
            <ac:spMk id="6" creationId="{245578C7-A15A-9EBE-E6EC-3EF74B0E3F52}"/>
          </ac:spMkLst>
        </pc:spChg>
        <pc:spChg chg="mod">
          <ac:chgData name="Hỷ Trương" userId="d162c5acc9d64a23" providerId="LiveId" clId="{7B863602-E813-4CD8-AC8E-7E1E1F67E206}" dt="2025-08-17T19:22:37.113" v="1734" actId="14100"/>
          <ac:spMkLst>
            <pc:docMk/>
            <pc:sldMk cId="2062716192" sldId="499"/>
            <ac:spMk id="7" creationId="{B2CEF570-D596-9955-FB84-D074C9B69080}"/>
          </ac:spMkLst>
        </pc:spChg>
        <pc:grpChg chg="add mod">
          <ac:chgData name="Hỷ Trương" userId="d162c5acc9d64a23" providerId="LiveId" clId="{7B863602-E813-4CD8-AC8E-7E1E1F67E206}" dt="2025-08-17T19:21:10.552" v="1708"/>
          <ac:grpSpMkLst>
            <pc:docMk/>
            <pc:sldMk cId="2062716192" sldId="499"/>
            <ac:grpSpMk id="3" creationId="{0A64A321-529B-F8AF-1A23-BE80984DD4FE}"/>
          </ac:grpSpMkLst>
        </pc:grpChg>
        <pc:grpChg chg="del">
          <ac:chgData name="Hỷ Trương" userId="d162c5acc9d64a23" providerId="LiveId" clId="{7B863602-E813-4CD8-AC8E-7E1E1F67E206}" dt="2025-08-17T19:21:10.180" v="1707" actId="478"/>
          <ac:grpSpMkLst>
            <pc:docMk/>
            <pc:sldMk cId="2062716192" sldId="499"/>
            <ac:grpSpMk id="11" creationId="{495AD189-80BC-9709-0B3B-6B461A55397E}"/>
          </ac:grpSpMkLst>
        </pc:grpChg>
      </pc:sldChg>
      <pc:sldChg chg="addSp delSp modSp mod">
        <pc:chgData name="Hỷ Trương" userId="d162c5acc9d64a23" providerId="LiveId" clId="{7B863602-E813-4CD8-AC8E-7E1E1F67E206}" dt="2025-08-17T19:41:21.262" v="2128"/>
        <pc:sldMkLst>
          <pc:docMk/>
          <pc:sldMk cId="220871758" sldId="500"/>
        </pc:sldMkLst>
        <pc:spChg chg="mod">
          <ac:chgData name="Hỷ Trương" userId="d162c5acc9d64a23" providerId="LiveId" clId="{7B863602-E813-4CD8-AC8E-7E1E1F67E206}" dt="2025-08-17T19:41:21.262" v="2128"/>
          <ac:spMkLst>
            <pc:docMk/>
            <pc:sldMk cId="220871758" sldId="500"/>
            <ac:spMk id="2" creationId="{2FE8284B-0893-581F-E5CD-D35F345C0254}"/>
          </ac:spMkLst>
        </pc:spChg>
        <pc:spChg chg="mod">
          <ac:chgData name="Hỷ Trương" userId="d162c5acc9d64a23" providerId="LiveId" clId="{7B863602-E813-4CD8-AC8E-7E1E1F67E206}" dt="2025-08-17T18:51:20.444" v="356" actId="12788"/>
          <ac:spMkLst>
            <pc:docMk/>
            <pc:sldMk cId="220871758" sldId="500"/>
            <ac:spMk id="3" creationId="{41C64168-4921-A668-374B-19710C64E438}"/>
          </ac:spMkLst>
        </pc:spChg>
        <pc:spChg chg="mod">
          <ac:chgData name="Hỷ Trương" userId="d162c5acc9d64a23" providerId="LiveId" clId="{7B863602-E813-4CD8-AC8E-7E1E1F67E206}" dt="2025-08-17T18:50:43.233" v="351" actId="20577"/>
          <ac:spMkLst>
            <pc:docMk/>
            <pc:sldMk cId="220871758" sldId="500"/>
            <ac:spMk id="5" creationId="{1A9583F2-A7E0-5D35-C99E-B8E5996A60FF}"/>
          </ac:spMkLst>
        </pc:spChg>
        <pc:spChg chg="mod">
          <ac:chgData name="Hỷ Trương" userId="d162c5acc9d64a23" providerId="LiveId" clId="{7B863602-E813-4CD8-AC8E-7E1E1F67E206}" dt="2025-08-17T18:55:40.529" v="413" actId="14100"/>
          <ac:spMkLst>
            <pc:docMk/>
            <pc:sldMk cId="220871758" sldId="500"/>
            <ac:spMk id="6" creationId="{FD47D22F-7434-76B8-56DA-BAAD14A67341}"/>
          </ac:spMkLst>
        </pc:spChg>
        <pc:spChg chg="mod">
          <ac:chgData name="Hỷ Trương" userId="d162c5acc9d64a23" providerId="LiveId" clId="{7B863602-E813-4CD8-AC8E-7E1E1F67E206}" dt="2025-08-17T18:55:25.023" v="410"/>
          <ac:spMkLst>
            <pc:docMk/>
            <pc:sldMk cId="220871758" sldId="500"/>
            <ac:spMk id="7" creationId="{AFDA5AB9-DECE-C437-DB06-C746345BF721}"/>
          </ac:spMkLst>
        </pc:spChg>
        <pc:spChg chg="mod">
          <ac:chgData name="Hỷ Trương" userId="d162c5acc9d64a23" providerId="LiveId" clId="{7B863602-E813-4CD8-AC8E-7E1E1F67E206}" dt="2025-08-17T18:55:25.023" v="410"/>
          <ac:spMkLst>
            <pc:docMk/>
            <pc:sldMk cId="220871758" sldId="500"/>
            <ac:spMk id="8" creationId="{6FDC082E-CB33-19E9-EA6D-3507AA6CFB75}"/>
          </ac:spMkLst>
        </pc:spChg>
        <pc:spChg chg="mod">
          <ac:chgData name="Hỷ Trương" userId="d162c5acc9d64a23" providerId="LiveId" clId="{7B863602-E813-4CD8-AC8E-7E1E1F67E206}" dt="2025-08-17T18:57:09.725" v="557" actId="14100"/>
          <ac:spMkLst>
            <pc:docMk/>
            <pc:sldMk cId="220871758" sldId="500"/>
            <ac:spMk id="23" creationId="{D8334A6A-F62F-E7BA-1873-6B124952E3C3}"/>
          </ac:spMkLst>
        </pc:spChg>
        <pc:grpChg chg="add mod">
          <ac:chgData name="Hỷ Trương" userId="d162c5acc9d64a23" providerId="LiveId" clId="{7B863602-E813-4CD8-AC8E-7E1E1F67E206}" dt="2025-08-17T18:55:25.023" v="410"/>
          <ac:grpSpMkLst>
            <pc:docMk/>
            <pc:sldMk cId="220871758" sldId="500"/>
            <ac:grpSpMk id="4" creationId="{E6C82919-B241-E110-444C-2C31ACB1728A}"/>
          </ac:grpSpMkLst>
        </pc:grpChg>
        <pc:grpChg chg="del mod">
          <ac:chgData name="Hỷ Trương" userId="d162c5acc9d64a23" providerId="LiveId" clId="{7B863602-E813-4CD8-AC8E-7E1E1F67E206}" dt="2025-08-17T18:55:24.178" v="409" actId="478"/>
          <ac:grpSpMkLst>
            <pc:docMk/>
            <pc:sldMk cId="220871758" sldId="500"/>
            <ac:grpSpMk id="17" creationId="{B9CFAB65-998B-2D42-5FD2-D181F78C79E0}"/>
          </ac:grpSpMkLst>
        </pc:grpChg>
        <pc:picChg chg="mod">
          <ac:chgData name="Hỷ Trương" userId="d162c5acc9d64a23" providerId="LiveId" clId="{7B863602-E813-4CD8-AC8E-7E1E1F67E206}" dt="2025-08-17T18:55:36.808" v="412" actId="1076"/>
          <ac:picMkLst>
            <pc:docMk/>
            <pc:sldMk cId="220871758" sldId="500"/>
            <ac:picMk id="22" creationId="{0627B303-A67A-8549-1644-C9C9EA358E72}"/>
          </ac:picMkLst>
        </pc:picChg>
        <pc:picChg chg="mod">
          <ac:chgData name="Hỷ Trương" userId="d162c5acc9d64a23" providerId="LiveId" clId="{7B863602-E813-4CD8-AC8E-7E1E1F67E206}" dt="2025-08-17T18:55:47.277" v="415" actId="1076"/>
          <ac:picMkLst>
            <pc:docMk/>
            <pc:sldMk cId="220871758" sldId="500"/>
            <ac:picMk id="25" creationId="{07879C69-748B-A781-D2AE-483E81A78264}"/>
          </ac:picMkLst>
        </pc:picChg>
        <pc:picChg chg="mod">
          <ac:chgData name="Hỷ Trương" userId="d162c5acc9d64a23" providerId="LiveId" clId="{7B863602-E813-4CD8-AC8E-7E1E1F67E206}" dt="2025-08-17T18:55:48.886" v="416" actId="1076"/>
          <ac:picMkLst>
            <pc:docMk/>
            <pc:sldMk cId="220871758" sldId="500"/>
            <ac:picMk id="28" creationId="{0E2449CB-8BBA-8EF1-6DCF-8B786DC31CC9}"/>
          </ac:picMkLst>
        </pc:picChg>
        <pc:picChg chg="mod">
          <ac:chgData name="Hỷ Trương" userId="d162c5acc9d64a23" providerId="LiveId" clId="{7B863602-E813-4CD8-AC8E-7E1E1F67E206}" dt="2025-08-17T18:55:51.161" v="417" actId="1076"/>
          <ac:picMkLst>
            <pc:docMk/>
            <pc:sldMk cId="220871758" sldId="500"/>
            <ac:picMk id="30" creationId="{FF655F59-D018-CAC5-F821-AE8722B076BB}"/>
          </ac:picMkLst>
        </pc:picChg>
      </pc:sldChg>
    </pc:docChg>
  </pc:docChgLst>
  <pc:docChgLst>
    <pc:chgData name="Hỷ Trương" userId="d162c5acc9d64a23" providerId="LiveId" clId="{3FF72CEC-9C58-42D9-AD38-701B3FE5D50A}"/>
    <pc:docChg chg="undo custSel addSld delSld">
      <pc:chgData name="Hỷ Trương" userId="d162c5acc9d64a23" providerId="LiveId" clId="{3FF72CEC-9C58-42D9-AD38-701B3FE5D50A}" dt="2025-08-03T07:36:35.245" v="27" actId="47"/>
      <pc:docMkLst>
        <pc:docMk/>
      </pc:docMkLst>
      <pc:sldChg chg="add del">
        <pc:chgData name="Hỷ Trương" userId="d162c5acc9d64a23" providerId="LiveId" clId="{3FF72CEC-9C58-42D9-AD38-701B3FE5D50A}" dt="2025-08-03T07:36:31.333" v="25" actId="47"/>
        <pc:sldMkLst>
          <pc:docMk/>
          <pc:sldMk cId="3441790788" sldId="395"/>
        </pc:sldMkLst>
      </pc:sldChg>
      <pc:sldChg chg="del">
        <pc:chgData name="Hỷ Trương" userId="d162c5acc9d64a23" providerId="LiveId" clId="{3FF72CEC-9C58-42D9-AD38-701B3FE5D50A}" dt="2025-08-03T07:36:24.553" v="0" actId="47"/>
        <pc:sldMkLst>
          <pc:docMk/>
          <pc:sldMk cId="2056303578" sldId="473"/>
        </pc:sldMkLst>
      </pc:sldChg>
      <pc:sldChg chg="del">
        <pc:chgData name="Hỷ Trương" userId="d162c5acc9d64a23" providerId="LiveId" clId="{3FF72CEC-9C58-42D9-AD38-701B3FE5D50A}" dt="2025-08-03T07:36:26.718" v="6" actId="47"/>
        <pc:sldMkLst>
          <pc:docMk/>
          <pc:sldMk cId="4083036633" sldId="475"/>
        </pc:sldMkLst>
      </pc:sldChg>
      <pc:sldChg chg="del">
        <pc:chgData name="Hỷ Trương" userId="d162c5acc9d64a23" providerId="LiveId" clId="{3FF72CEC-9C58-42D9-AD38-701B3FE5D50A}" dt="2025-08-03T07:36:27.165" v="9" actId="47"/>
        <pc:sldMkLst>
          <pc:docMk/>
          <pc:sldMk cId="2426633517" sldId="476"/>
        </pc:sldMkLst>
      </pc:sldChg>
      <pc:sldChg chg="del">
        <pc:chgData name="Hỷ Trương" userId="d162c5acc9d64a23" providerId="LiveId" clId="{3FF72CEC-9C58-42D9-AD38-701B3FE5D50A}" dt="2025-08-03T07:36:27.321" v="10" actId="47"/>
        <pc:sldMkLst>
          <pc:docMk/>
          <pc:sldMk cId="2603706171" sldId="477"/>
        </pc:sldMkLst>
      </pc:sldChg>
      <pc:sldChg chg="del">
        <pc:chgData name="Hỷ Trương" userId="d162c5acc9d64a23" providerId="LiveId" clId="{3FF72CEC-9C58-42D9-AD38-701B3FE5D50A}" dt="2025-08-03T07:36:26.058" v="2" actId="47"/>
        <pc:sldMkLst>
          <pc:docMk/>
          <pc:sldMk cId="4278049004" sldId="479"/>
        </pc:sldMkLst>
      </pc:sldChg>
      <pc:sldChg chg="del">
        <pc:chgData name="Hỷ Trương" userId="d162c5acc9d64a23" providerId="LiveId" clId="{3FF72CEC-9C58-42D9-AD38-701B3FE5D50A}" dt="2025-08-03T07:36:26.241" v="3" actId="47"/>
        <pc:sldMkLst>
          <pc:docMk/>
          <pc:sldMk cId="1366610294" sldId="480"/>
        </pc:sldMkLst>
      </pc:sldChg>
      <pc:sldChg chg="del">
        <pc:chgData name="Hỷ Trương" userId="d162c5acc9d64a23" providerId="LiveId" clId="{3FF72CEC-9C58-42D9-AD38-701B3FE5D50A}" dt="2025-08-03T07:36:27.010" v="8" actId="47"/>
        <pc:sldMkLst>
          <pc:docMk/>
          <pc:sldMk cId="1680311566" sldId="481"/>
        </pc:sldMkLst>
      </pc:sldChg>
      <pc:sldChg chg="del">
        <pc:chgData name="Hỷ Trương" userId="d162c5acc9d64a23" providerId="LiveId" clId="{3FF72CEC-9C58-42D9-AD38-701B3FE5D50A}" dt="2025-08-03T07:36:29.185" v="21" actId="47"/>
        <pc:sldMkLst>
          <pc:docMk/>
          <pc:sldMk cId="1014712442" sldId="482"/>
        </pc:sldMkLst>
      </pc:sldChg>
      <pc:sldChg chg="del">
        <pc:chgData name="Hỷ Trương" userId="d162c5acc9d64a23" providerId="LiveId" clId="{3FF72CEC-9C58-42D9-AD38-701B3FE5D50A}" dt="2025-08-03T07:36:25.647" v="1" actId="47"/>
        <pc:sldMkLst>
          <pc:docMk/>
          <pc:sldMk cId="2560335654" sldId="496"/>
        </pc:sldMkLst>
      </pc:sldChg>
      <pc:sldChg chg="del">
        <pc:chgData name="Hỷ Trương" userId="d162c5acc9d64a23" providerId="LiveId" clId="{3FF72CEC-9C58-42D9-AD38-701B3FE5D50A}" dt="2025-08-03T07:36:26.389" v="4" actId="47"/>
        <pc:sldMkLst>
          <pc:docMk/>
          <pc:sldMk cId="1611039151" sldId="501"/>
        </pc:sldMkLst>
      </pc:sldChg>
      <pc:sldChg chg="del">
        <pc:chgData name="Hỷ Trương" userId="d162c5acc9d64a23" providerId="LiveId" clId="{3FF72CEC-9C58-42D9-AD38-701B3FE5D50A}" dt="2025-08-03T07:36:26.871" v="7" actId="47"/>
        <pc:sldMkLst>
          <pc:docMk/>
          <pc:sldMk cId="4184014041" sldId="503"/>
        </pc:sldMkLst>
      </pc:sldChg>
      <pc:sldChg chg="del">
        <pc:chgData name="Hỷ Trương" userId="d162c5acc9d64a23" providerId="LiveId" clId="{3FF72CEC-9C58-42D9-AD38-701B3FE5D50A}" dt="2025-08-03T07:36:27.484" v="11" actId="47"/>
        <pc:sldMkLst>
          <pc:docMk/>
          <pc:sldMk cId="2931232454" sldId="504"/>
        </pc:sldMkLst>
      </pc:sldChg>
      <pc:sldChg chg="del">
        <pc:chgData name="Hỷ Trương" userId="d162c5acc9d64a23" providerId="LiveId" clId="{3FF72CEC-9C58-42D9-AD38-701B3FE5D50A}" dt="2025-08-03T07:36:27.652" v="12" actId="47"/>
        <pc:sldMkLst>
          <pc:docMk/>
          <pc:sldMk cId="1447655108" sldId="505"/>
        </pc:sldMkLst>
      </pc:sldChg>
      <pc:sldChg chg="del">
        <pc:chgData name="Hỷ Trương" userId="d162c5acc9d64a23" providerId="LiveId" clId="{3FF72CEC-9C58-42D9-AD38-701B3FE5D50A}" dt="2025-08-03T07:36:27.816" v="13" actId="47"/>
        <pc:sldMkLst>
          <pc:docMk/>
          <pc:sldMk cId="2525666858" sldId="506"/>
        </pc:sldMkLst>
      </pc:sldChg>
      <pc:sldChg chg="del">
        <pc:chgData name="Hỷ Trương" userId="d162c5acc9d64a23" providerId="LiveId" clId="{3FF72CEC-9C58-42D9-AD38-701B3FE5D50A}" dt="2025-08-03T07:36:27.986" v="14" actId="47"/>
        <pc:sldMkLst>
          <pc:docMk/>
          <pc:sldMk cId="2350003760" sldId="507"/>
        </pc:sldMkLst>
      </pc:sldChg>
      <pc:sldChg chg="del">
        <pc:chgData name="Hỷ Trương" userId="d162c5acc9d64a23" providerId="LiveId" clId="{3FF72CEC-9C58-42D9-AD38-701B3FE5D50A}" dt="2025-08-03T07:36:28.149" v="15" actId="47"/>
        <pc:sldMkLst>
          <pc:docMk/>
          <pc:sldMk cId="3818541244" sldId="508"/>
        </pc:sldMkLst>
      </pc:sldChg>
      <pc:sldChg chg="del">
        <pc:chgData name="Hỷ Trương" userId="d162c5acc9d64a23" providerId="LiveId" clId="{3FF72CEC-9C58-42D9-AD38-701B3FE5D50A}" dt="2025-08-03T07:36:28.320" v="16" actId="47"/>
        <pc:sldMkLst>
          <pc:docMk/>
          <pc:sldMk cId="102812523" sldId="509"/>
        </pc:sldMkLst>
      </pc:sldChg>
      <pc:sldChg chg="del">
        <pc:chgData name="Hỷ Trương" userId="d162c5acc9d64a23" providerId="LiveId" clId="{3FF72CEC-9C58-42D9-AD38-701B3FE5D50A}" dt="2025-08-03T07:36:26.555" v="5" actId="47"/>
        <pc:sldMkLst>
          <pc:docMk/>
          <pc:sldMk cId="3764452230" sldId="510"/>
        </pc:sldMkLst>
      </pc:sldChg>
      <pc:sldChg chg="del">
        <pc:chgData name="Hỷ Trương" userId="d162c5acc9d64a23" providerId="LiveId" clId="{3FF72CEC-9C58-42D9-AD38-701B3FE5D50A}" dt="2025-08-03T07:36:28.474" v="17" actId="47"/>
        <pc:sldMkLst>
          <pc:docMk/>
          <pc:sldMk cId="1799512937" sldId="511"/>
        </pc:sldMkLst>
      </pc:sldChg>
      <pc:sldChg chg="del">
        <pc:chgData name="Hỷ Trương" userId="d162c5acc9d64a23" providerId="LiveId" clId="{3FF72CEC-9C58-42D9-AD38-701B3FE5D50A}" dt="2025-08-03T07:36:28.656" v="18" actId="47"/>
        <pc:sldMkLst>
          <pc:docMk/>
          <pc:sldMk cId="2432979304" sldId="512"/>
        </pc:sldMkLst>
      </pc:sldChg>
      <pc:sldChg chg="del">
        <pc:chgData name="Hỷ Trương" userId="d162c5acc9d64a23" providerId="LiveId" clId="{3FF72CEC-9C58-42D9-AD38-701B3FE5D50A}" dt="2025-08-03T07:36:29.025" v="20" actId="47"/>
        <pc:sldMkLst>
          <pc:docMk/>
          <pc:sldMk cId="574126748" sldId="513"/>
        </pc:sldMkLst>
      </pc:sldChg>
      <pc:sldChg chg="del">
        <pc:chgData name="Hỷ Trương" userId="d162c5acc9d64a23" providerId="LiveId" clId="{3FF72CEC-9C58-42D9-AD38-701B3FE5D50A}" dt="2025-08-03T07:36:28.816" v="19" actId="47"/>
        <pc:sldMkLst>
          <pc:docMk/>
          <pc:sldMk cId="3297130626" sldId="514"/>
        </pc:sldMkLst>
      </pc:sldChg>
      <pc:sldChg chg="del">
        <pc:chgData name="Hỷ Trương" userId="d162c5acc9d64a23" providerId="LiveId" clId="{3FF72CEC-9C58-42D9-AD38-701B3FE5D50A}" dt="2025-08-03T07:36:29.332" v="22" actId="47"/>
        <pc:sldMkLst>
          <pc:docMk/>
          <pc:sldMk cId="574469248" sldId="515"/>
        </pc:sldMkLst>
      </pc:sldChg>
      <pc:sldChg chg="add del">
        <pc:chgData name="Hỷ Trương" userId="d162c5acc9d64a23" providerId="LiveId" clId="{3FF72CEC-9C58-42D9-AD38-701B3FE5D50A}" dt="2025-08-03T07:36:35.245" v="27" actId="47"/>
        <pc:sldMkLst>
          <pc:docMk/>
          <pc:sldMk cId="263304441" sldId="5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9E98C-BF4C-8172-4E5E-DE6D6D0E8D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2E1751-1AA7-6D06-9943-EEACC6866A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6C4C-C1F4-45BB-9C68-F3A9E40F360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082AE9-B99C-703E-5C42-3810B387AF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F6940-F767-277B-8264-1E469713FA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151A-2B3E-4F69-BEB3-C596A7D73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89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24634-F889-47D8-B83E-63D44405F72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253AA-1F06-4A1E-B231-F0CC5B887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6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79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63DB8-4775-02B2-EDA8-1D1BC9009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BD9036-7F2A-1DF9-9D01-2BC7CF958E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C1C5AA-F08E-535B-8956-1269D33FE2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2693A-C438-D0F3-A691-8AD00737D2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9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7B33E-4D14-CABF-53DD-4191490AB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93379C-48B8-0CC1-904A-DB69F3B11B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314768-5878-C743-0E35-59B3EBF7EA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AD78E-2F60-4231-7634-BEAB32E61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80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95449-AD30-E497-229B-A6EA2DD09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D58222-88A0-00E2-5408-109F9C2834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81FE31-95B6-1C6E-4854-71F68D007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9D6E1-4693-1EEF-ADAC-10D2A1F039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91D6A-E606-B85C-4D71-A30E1F679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416ACE-DA10-0D6D-521B-0809608B00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376560-5D98-94FC-CA83-35468C815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FB26A-AD77-67B0-0586-1EADDFC86D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22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186C2-9317-EDC8-34B5-7A1F4E2AD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0DEEFD-E665-67F4-D27E-038A32F722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AD62FF-6468-B23E-7361-2BA83F229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CAFFA-D5A7-8006-24BF-0453BB6F6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94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542E3-D21A-BA2B-FF12-012F4D15C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4EF889-2764-C6F5-3B15-33AB060BBC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7FD84C-05CA-B11C-17B8-159A208F7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89014-37F3-78AA-9930-AA00615898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63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26E6C-A250-4F68-F8C5-BB6C27F33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AF2D0F-1F39-3465-79BF-E80AD4AD4F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3C1418-C042-85BB-A19E-9E927138D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402DE-76A9-D11D-8CAD-C763F7AAD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58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547A8-8BD5-C1D2-F8E6-665C24F34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213893-6A9B-AC21-5578-26FC50561F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96285C-2847-FB04-16F9-97A7092ED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68903-287E-BF26-581D-56420F9452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56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72FD6-4E61-B494-AB3F-E8833A2AF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ACA60E-575F-FC69-01E3-4D0963E91E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F936FA-BE27-58EA-8946-BB808B89F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CCA19-7A1C-9583-4912-420A60C23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0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807FE-1825-497C-42DD-947DAFDC0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57CD3-0713-7C29-CE44-A4F52AF7ED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EEB37A-C09D-BA2D-7F71-926135A5C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05447-1D21-0456-99B6-50C152AF4B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65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8932C-47A0-60D2-3ABD-463259468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A47A9C-3B77-6D17-DBE9-0273934335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DCEF25-803F-6140-3242-EEFBE5D05A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E0EC8-FC95-5CE1-090F-2854C11454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97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A33D0-A16B-B568-47E7-19F333098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9A5317-CF32-037A-453B-EA2EFD2FF5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7D9677-A0C0-D100-4AC2-F69C3EFF14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3CDAF-ECCF-C775-AD57-E58D506358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1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D59A4-4CFC-FBA6-F270-B34ACF4AA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B50CC0-A08B-F9EC-7363-42551A6F29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42EACB-149C-E588-CDFE-686819AA0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C2936-2DEF-E656-4084-0A859175A6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28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90B85-AFB6-9230-DA0E-E469D18BC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8C9CEA-378B-2C5F-EB05-C7314EA2FA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4DB9AE-E479-381D-78B3-A71F2F6C8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BF3BB-4AF8-4DB4-891D-D9EC93224E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64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2F552-064C-2090-68B1-326A7CA39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DBAC9A-DBBF-E67E-02DA-56969C079D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ED9D50-0327-57B9-53C9-62B15A006F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3DCFC-480D-8962-CBDE-FAFE55B270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1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50492-3121-BEB2-78D9-1993080B6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9B7834-8BE6-74E1-6B92-848EA4CB4B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B1003-5B8A-B036-08FA-40A8FE9AB5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B5EBE-ABD3-B505-4764-B1EFF6358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21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8DFC5-26E0-99F3-26DB-3E6C9A48A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881EE2-56F6-BE4E-8714-80E03B473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CEB67E-6C23-FD3F-9098-F50FFC4257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2F1660-325B-090A-1D4D-4BFCA41414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07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47C61-658E-9C86-63EB-331A32720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D3BE6D-6201-CABB-AC2C-CAB2FA56F1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23F41F-14C1-CF1A-C5D4-8200E089C0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50875-6CE0-887F-1859-333E10217D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14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0D28C-EF71-468F-5D58-E33C3C697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ECEE8E-6D09-2BB1-F0D9-3B1D362D4A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A1CC1D-DE24-AB08-2875-A1A35EB94B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A68DA-C696-6ACB-4F7F-61C304736E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253AA-1F06-4A1E-B231-F0CC5B887C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8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F1F80-9205-2C04-8588-10D672B5E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E7017D-CE99-269E-14C6-1D3303AC1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46B52-58BE-D84A-1BB6-B2A190D2D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15466-DC13-0C25-616B-6CAE6650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59FCF-0344-3985-A77A-6C8CEFC5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282453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1A2E-958B-6D41-FD95-0A5A38E5C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F6CCD3-EC72-3BD9-E924-1108E1638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8766D-E5E8-523A-D335-DC4539B28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E0C38-9464-1042-74C5-5C3EFB201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CC098-BCFA-EE94-AF8E-75C66CBFE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503883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0C2FE9-0AE4-957A-A3D3-403D38577A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4CE40-A27C-7CBA-F11D-3E32DE338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DAB58-321E-BB8F-D97C-829FEE30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00E3A-3778-5E05-D6B2-FC1D2C3F3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EC70F-93D2-8CC9-B2CA-363CAC33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293986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9840" cy="126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r>
              <a:rPr lang="vi-VN"/>
              <a:t>1</a:t>
            </a:r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>
          <a:xfrm>
            <a:off x="0" y="7108955"/>
            <a:ext cx="1648080" cy="450720"/>
          </a:xfrm>
        </p:spPr>
        <p:txBody>
          <a:bodyPr/>
          <a:lstStyle/>
          <a:p>
            <a:r>
              <a:rPr lang="vi-VN"/>
              <a:t>1</a:t>
            </a:r>
          </a:p>
          <a:p>
            <a:endParaRPr lang="vi-VN"/>
          </a:p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366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1D0E-C9FF-C0FE-1EA9-0A14D035A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97BDF-242F-12DF-081B-B182216D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E851D-026D-FFE3-B129-269F677F0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44748-B9FE-EE6A-5B23-44B3A5AB9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87308-4712-75CA-B90A-44ACCFF22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612576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5992-9D05-0091-76F5-964C5143D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AEEE5-994F-5AA6-92A3-EEF7FCFAE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C43A0-786D-2FF4-696A-88B0A805C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9A8AC-B615-B24A-E01D-2BB59597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A2C41-A3E3-C294-44A7-80A4E59F1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546254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A3522-5A6D-3B4A-F74A-443B27314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5A8FB-CA3F-D7BB-6902-845A93723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C31E2-655A-4AB4-2DDD-1F18DEE5A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D0F90-EB9D-760D-0226-5FF4E6FCF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00E84-39AD-B543-9FD5-01816265D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14AB5-13D0-B33B-68A5-46DE07363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623338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B48F2-D8D6-71DA-D32D-5B798A92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CAE19-A7CB-7364-91D6-70B00688D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BE968-6C54-5F8B-56B6-9A22287A4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F760C-2951-A196-BEC1-6AAFB5858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A91EE2-10BB-C1C3-A290-FED37E3F8D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9C95D9-4B3D-DF68-823B-DC9D1E016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D83F81-7DD8-37F1-52D6-3395B35C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CF4893-0D6D-3C4D-E34B-984D19B9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77326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BD094-54D5-4425-2F1B-8CE1393CC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9B81B6-68CF-1E76-4C31-79AEF2FDD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129C1-E699-4176-2FD8-7BD0198A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9F5F7-D67C-C280-32CB-429087B8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31866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AAFC79-3945-C2AA-BA09-F9C1E1EFE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750BBC-88C3-83C4-E3C2-E24F1B1F7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FF5FA-3C70-4B91-FEBF-DE302086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71805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6804C-53C5-8199-4159-B52E2CFD7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BC91C-3495-19F9-EE52-DDE6ABED3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7027CC-F3B0-EE38-FA75-F27FF92955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37800-A084-2426-5121-D3FB9B490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DB3A1-9FE4-0F6A-6031-6E98B8948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3C54D2-C3C8-1C38-ED6E-D630BA5D6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259715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2762-F133-7994-FBB0-8A41174D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42304C-C2D7-7CA1-3DD2-15A740E74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18F9D5-BCB8-CA8D-D7D9-9BDC43BDD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7ADC7-B53A-DBA3-CF50-EE424D256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EBE74-CCBE-32F0-DE1B-079EB542F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8126C-A361-58F2-6774-30AC5203F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86027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27745-AF01-FDAF-0767-07B69A1B9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90A9A-470F-8418-A516-B01B82E38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B4CDB-A17C-C9CF-6A79-6087B3F28E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indent="0">
              <a:buNone/>
            </a:pP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ADA63-34DF-CEA4-528E-371B19261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strike="noStrike" spc="-1">
                <a:solidFill>
                  <a:srgbClr val="808080"/>
                </a:solidFill>
                <a:latin typeface="Times New Roman"/>
              </a:rPr>
              <a:t>Footer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AB681-7E68-3628-B5C7-09ECB9C21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C39D6BA-5167-4A3F-8FF9-46C342B76E0F}" type="slidenum">
              <a:rPr lang="en-US" sz="1400" b="0" strike="noStrike" spc="-1" smtClean="0">
                <a:solidFill>
                  <a:srgbClr val="80808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232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  <p:sldLayoutId id="2147484156" r:id="rId12"/>
  </p:sldLayoutIdLst>
  <p:hf hdr="0" ftr="0" dt="0"/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16.pn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microsoft.com/office/2007/relationships/hdphoto" Target="../media/hdphoto7.wdp"/><Relationship Id="rId9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g"/><Relationship Id="rId5" Type="http://schemas.openxmlformats.org/officeDocument/2006/relationships/image" Target="../media/image35.pn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6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02E254-5406-7A2C-4289-191343269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5807150-8453-2966-C499-FFF25C4D0383}"/>
              </a:ext>
            </a:extLst>
          </p:cNvPr>
          <p:cNvSpPr/>
          <p:nvPr/>
        </p:nvSpPr>
        <p:spPr>
          <a:xfrm>
            <a:off x="0" y="3111800"/>
            <a:ext cx="10080626" cy="13360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>
                <a:solidFill>
                  <a:srgbClr val="FF0000"/>
                </a:solidFill>
                <a:latin typeface="Roboto bold"/>
              </a:rPr>
              <a:t>Evaluation of HyperArc SRS Treatment Plan Quality Assurance Using Point Dose Measurements on Homogeneous and Heterogeneous Phantoms</a:t>
            </a:r>
            <a:endParaRPr lang="en-US" sz="2700" b="1" strike="noStrike" spc="-1" dirty="0">
              <a:solidFill>
                <a:srgbClr val="FF0000"/>
              </a:solidFill>
              <a:latin typeface="Roboto bold"/>
              <a:cs typeface="Segoe UI Semibold" panose="020B07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F99B08-0AAF-2FC6-7E0B-84C1BE0AFE4F}"/>
              </a:ext>
            </a:extLst>
          </p:cNvPr>
          <p:cNvSpPr/>
          <p:nvPr/>
        </p:nvSpPr>
        <p:spPr>
          <a:xfrm>
            <a:off x="5854700" y="5225285"/>
            <a:ext cx="3396876" cy="46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spcBef>
                <a:spcPts val="145"/>
              </a:spcBef>
              <a:spcAft>
                <a:spcPts val="145"/>
              </a:spcAft>
            </a:pPr>
            <a:r>
              <a:rPr lang="vi-VN" sz="2000" b="1" u="sng" spc="-1">
                <a:solidFill>
                  <a:schemeClr val="tx2">
                    <a:lumMod val="90000"/>
                    <a:lumOff val="1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  <a:cs typeface="Roboto" panose="020F0502020204030204" pitchFamily="2" charset="0"/>
              </a:rPr>
              <a:t>STUDENT:</a:t>
            </a:r>
            <a:r>
              <a:rPr lang="vi-VN" sz="2000" b="1" spc="-1">
                <a:solidFill>
                  <a:schemeClr val="tx2">
                    <a:lumMod val="90000"/>
                    <a:lumOff val="1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  <a:cs typeface="Roboto" panose="020F0502020204030204" pitchFamily="2" charset="0"/>
              </a:rPr>
              <a:t> TRƯƠNG GIA HỶ</a:t>
            </a:r>
            <a:endParaRPr lang="en-US" sz="2000" b="1" strike="noStrike" spc="-1">
              <a:solidFill>
                <a:schemeClr val="tx2">
                  <a:lumMod val="90000"/>
                  <a:lumOff val="10000"/>
                </a:schemeClr>
              </a:solidFill>
              <a:latin typeface="Roboto" panose="020F0502020204030204" pitchFamily="2" charset="0"/>
              <a:ea typeface="Roboto" panose="020F0502020204030204" pitchFamily="2" charset="0"/>
              <a:cs typeface="Roboto" panose="020F0502020204030204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89107D-5CA1-CF38-BA67-A46A24F22DF6}"/>
              </a:ext>
            </a:extLst>
          </p:cNvPr>
          <p:cNvSpPr/>
          <p:nvPr/>
        </p:nvSpPr>
        <p:spPr>
          <a:xfrm>
            <a:off x="3194954" y="7098515"/>
            <a:ext cx="3690717" cy="46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vi-VN" i="1" spc="-1">
                <a:solidFill>
                  <a:srgbClr val="002060"/>
                </a:solidFill>
                <a:latin typeface="Roboto bold"/>
                <a:ea typeface="Tahoma" panose="020B0604030504040204" pitchFamily="34" charset="0"/>
                <a:cs typeface="Tahoma" panose="020B0604030504040204" pitchFamily="34" charset="0"/>
              </a:rPr>
              <a:t>HO CHI MINH City</a:t>
            </a:r>
            <a:r>
              <a:rPr lang="en-US" sz="1800" b="0" i="1" strike="noStrike" spc="-1">
                <a:solidFill>
                  <a:srgbClr val="002060"/>
                </a:solidFill>
                <a:latin typeface="Roboto bold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vi-VN" sz="1800" b="0" i="1" strike="noStrike" spc="-1">
                <a:solidFill>
                  <a:srgbClr val="002060"/>
                </a:solidFill>
                <a:latin typeface="Roboto bold"/>
                <a:ea typeface="Tahoma" panose="020B0604030504040204" pitchFamily="34" charset="0"/>
                <a:cs typeface="Tahoma" panose="020B0604030504040204" pitchFamily="34" charset="0"/>
              </a:rPr>
              <a:t>18/08</a:t>
            </a:r>
            <a:r>
              <a:rPr lang="en-US" sz="1800" b="0" i="1" strike="noStrike" spc="-1">
                <a:solidFill>
                  <a:srgbClr val="002060"/>
                </a:solidFill>
                <a:latin typeface="Roboto bold"/>
                <a:ea typeface="Tahoma" panose="020B0604030504040204" pitchFamily="34" charset="0"/>
                <a:cs typeface="Tahoma" panose="020B0604030504040204" pitchFamily="34" charset="0"/>
              </a:rPr>
              <a:t>/2025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71C1A6-A750-778B-F32D-4448396F92CB}"/>
              </a:ext>
            </a:extLst>
          </p:cNvPr>
          <p:cNvGrpSpPr/>
          <p:nvPr/>
        </p:nvGrpSpPr>
        <p:grpSpPr>
          <a:xfrm>
            <a:off x="-1" y="2157630"/>
            <a:ext cx="10080626" cy="674820"/>
            <a:chOff x="0" y="2157630"/>
            <a:chExt cx="10080626" cy="67482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29AE526-0FDA-2B0A-E719-0A9E407AE2AD}"/>
                </a:ext>
              </a:extLst>
            </p:cNvPr>
            <p:cNvSpPr/>
            <p:nvPr/>
          </p:nvSpPr>
          <p:spPr>
            <a:xfrm>
              <a:off x="0" y="2157630"/>
              <a:ext cx="10080626" cy="6748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71"/>
                </a:spcBef>
                <a:spcAft>
                  <a:spcPts val="145"/>
                </a:spcAft>
              </a:pPr>
              <a:r>
                <a:rPr lang="vi-VN" sz="2400" b="1" spc="-1">
                  <a:solidFill>
                    <a:srgbClr val="0070C0"/>
                  </a:solidFill>
                  <a:latin typeface="Roboto bold"/>
                  <a:cs typeface="Segoe UI Semibold" panose="020B0702040204020203" pitchFamily="34" charset="0"/>
                </a:rPr>
                <a:t>IEEE NPSS SCHOOL ON ADVANCED TOPICS IN MEDICAL IMAGING</a:t>
              </a:r>
              <a:endParaRPr lang="en-US" sz="2400" b="1" strike="noStrike" spc="-1">
                <a:solidFill>
                  <a:srgbClr val="0070C0"/>
                </a:solidFill>
                <a:latin typeface="Roboto bold"/>
                <a:cs typeface="Segoe UI Semibold" panose="020B0702040204020203" pitchFamily="34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360B039-1504-9C65-FA24-B6D49E54EE57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" y="2716308"/>
              <a:ext cx="898263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CDFAD6-689B-A038-9A8E-4578311B104B}"/>
              </a:ext>
            </a:extLst>
          </p:cNvPr>
          <p:cNvGrpSpPr/>
          <p:nvPr/>
        </p:nvGrpSpPr>
        <p:grpSpPr>
          <a:xfrm>
            <a:off x="3145379" y="282836"/>
            <a:ext cx="3789866" cy="1454892"/>
            <a:chOff x="2974527" y="282836"/>
            <a:chExt cx="3789866" cy="14548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D52C88-1EF0-994E-0402-B9D15A71D39D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2974527" y="401654"/>
              <a:ext cx="1539685" cy="1336074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" name="Picture 3" descr="A red text with a black background&#10;&#10;AI-generated content may be incorrect.">
              <a:extLst>
                <a:ext uri="{FF2B5EF4-FFF2-40B4-BE49-F238E27FC236}">
                  <a16:creationId xmlns:a16="http://schemas.microsoft.com/office/drawing/2014/main" id="{3F23B587-4A78-0CA6-B513-98696A18F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4707" y="282836"/>
              <a:ext cx="1539686" cy="1454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508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874E24-7578-ADB6-03D3-53CA9E4FA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3C2578-FB77-1A41-46C1-A785EA6265FA}"/>
              </a:ext>
            </a:extLst>
          </p:cNvPr>
          <p:cNvGrpSpPr/>
          <p:nvPr/>
        </p:nvGrpSpPr>
        <p:grpSpPr>
          <a:xfrm>
            <a:off x="204395" y="832775"/>
            <a:ext cx="10054930" cy="6454260"/>
            <a:chOff x="66836" y="789121"/>
            <a:chExt cx="10278595" cy="645426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238EE86-546C-C1BD-B0DF-45BE3D1B9D6E}"/>
                </a:ext>
              </a:extLst>
            </p:cNvPr>
            <p:cNvGrpSpPr/>
            <p:nvPr/>
          </p:nvGrpSpPr>
          <p:grpSpPr>
            <a:xfrm>
              <a:off x="66836" y="1641158"/>
              <a:ext cx="10278595" cy="5602223"/>
              <a:chOff x="111902" y="1681548"/>
              <a:chExt cx="10278595" cy="5602223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6119B2E-FFC5-1DCF-2DDF-1CA47878EF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804" y="2838651"/>
                <a:ext cx="2146508" cy="2060303"/>
              </a:xfrm>
              <a:prstGeom prst="rect">
                <a:avLst/>
              </a:prstGeom>
            </p:spPr>
          </p:pic>
          <p:pic>
            <p:nvPicPr>
              <p:cNvPr id="15" name="Picture 14" descr="A computer screen shot of a machine&#10;&#10;AI-generated content may be incorrect.">
                <a:extLst>
                  <a:ext uri="{FF2B5EF4-FFF2-40B4-BE49-F238E27FC236}">
                    <a16:creationId xmlns:a16="http://schemas.microsoft.com/office/drawing/2014/main" id="{54E16DA1-35A2-B610-2E11-D1DBB49CE0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1323" y="4277751"/>
                <a:ext cx="2086002" cy="2137935"/>
              </a:xfrm>
              <a:prstGeom prst="rect">
                <a:avLst/>
              </a:prstGeom>
            </p:spPr>
          </p:pic>
          <p:pic>
            <p:nvPicPr>
              <p:cNvPr id="17" name="Picture 16" descr="A screen shot of a computer&#10;&#10;AI-generated content may be incorrect.">
                <a:extLst>
                  <a:ext uri="{FF2B5EF4-FFF2-40B4-BE49-F238E27FC236}">
                    <a16:creationId xmlns:a16="http://schemas.microsoft.com/office/drawing/2014/main" id="{B35FB0D0-048B-430D-3889-8C997DA541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85" t="16543" r="20106" b="11851"/>
              <a:stretch>
                <a:fillRect/>
              </a:stretch>
            </p:blipFill>
            <p:spPr>
              <a:xfrm>
                <a:off x="3551323" y="1681548"/>
                <a:ext cx="2086002" cy="1782389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69EEF1-9AF9-4A7E-F9FB-71CACC7C82E6}"/>
                  </a:ext>
                </a:extLst>
              </p:cNvPr>
              <p:cNvSpPr txBox="1"/>
              <p:nvPr/>
            </p:nvSpPr>
            <p:spPr>
              <a:xfrm>
                <a:off x="111902" y="4976505"/>
                <a:ext cx="237031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Figure </a:t>
                </a:r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12</a:t>
                </a:r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. </a:t>
                </a:r>
                <a:r>
                  <a:rPr lang="en-US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Treatment Plan Parameters</a:t>
                </a:r>
                <a:endPara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71E57BE-1F97-1410-6239-4E01A5F6BC1D}"/>
                  </a:ext>
                </a:extLst>
              </p:cNvPr>
              <p:cNvSpPr txBox="1"/>
              <p:nvPr/>
            </p:nvSpPr>
            <p:spPr>
              <a:xfrm>
                <a:off x="3220507" y="3519649"/>
                <a:ext cx="274005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Figure 12.1. </a:t>
                </a:r>
                <a:r>
                  <a:rPr lang="vi-VN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Dose Calculation on SP34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97B725F-0DD1-F345-D95D-372194CD8E63}"/>
                  </a:ext>
                </a:extLst>
              </p:cNvPr>
              <p:cNvSpPr txBox="1"/>
              <p:nvPr/>
            </p:nvSpPr>
            <p:spPr>
              <a:xfrm>
                <a:off x="3220506" y="6465902"/>
                <a:ext cx="274005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Figure 12.2. </a:t>
                </a:r>
                <a:r>
                  <a:rPr lang="vi-VN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Dose Calculation on STEEV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BA6FDDD-F1A4-C4BB-FD29-0964D695C2C3}"/>
                  </a:ext>
                </a:extLst>
              </p:cNvPr>
              <p:cNvSpPr txBox="1"/>
              <p:nvPr/>
            </p:nvSpPr>
            <p:spPr>
              <a:xfrm>
                <a:off x="6142313" y="3330592"/>
                <a:ext cx="424818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Figure </a:t>
                </a:r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12</a:t>
                </a:r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.1a. </a:t>
                </a:r>
                <a:r>
                  <a:rPr lang="en-US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Dose Recording at the Reference Point</a:t>
                </a:r>
                <a:r>
                  <a:rPr lang="vi-VN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r>
                  <a:rPr lang="vi-VN" sz="2000" dirty="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(SP34)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8E27088-A310-3DDD-0D02-3D1C68473120}"/>
                  </a:ext>
                </a:extLst>
              </p:cNvPr>
              <p:cNvSpPr txBox="1"/>
              <p:nvPr/>
            </p:nvSpPr>
            <p:spPr>
              <a:xfrm>
                <a:off x="6296401" y="6575885"/>
                <a:ext cx="393194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Figure </a:t>
                </a:r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12</a:t>
                </a:r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.</a:t>
                </a:r>
                <a:r>
                  <a:rPr lang="vi-VN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</a:t>
                </a:r>
                <a:r>
                  <a:rPr lang="en-US" sz="2000" b="1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a. </a:t>
                </a:r>
                <a:r>
                  <a:rPr lang="en-US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Dose Recording at the Reference Point</a:t>
                </a:r>
                <a:r>
                  <a:rPr lang="vi-VN" sz="2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(STEEV)</a:t>
                </a:r>
                <a:endParaRPr lang="vi-VN" sz="20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28" name="Arrow: Right 27">
                <a:extLst>
                  <a:ext uri="{FF2B5EF4-FFF2-40B4-BE49-F238E27FC236}">
                    <a16:creationId xmlns:a16="http://schemas.microsoft.com/office/drawing/2014/main" id="{83AA74E1-1AF3-45F9-49F1-A48EB05E8AC3}"/>
                  </a:ext>
                </a:extLst>
              </p:cNvPr>
              <p:cNvSpPr/>
              <p:nvPr/>
            </p:nvSpPr>
            <p:spPr>
              <a:xfrm rot="20397752">
                <a:off x="2594028" y="2857133"/>
                <a:ext cx="733579" cy="496145"/>
              </a:xfrm>
              <a:prstGeom prst="righ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Arrow: Right 28">
                <a:extLst>
                  <a:ext uri="{FF2B5EF4-FFF2-40B4-BE49-F238E27FC236}">
                    <a16:creationId xmlns:a16="http://schemas.microsoft.com/office/drawing/2014/main" id="{5625FC21-FED3-9331-5387-2371CE355699}"/>
                  </a:ext>
                </a:extLst>
              </p:cNvPr>
              <p:cNvSpPr/>
              <p:nvPr/>
            </p:nvSpPr>
            <p:spPr>
              <a:xfrm rot="1202248" flipV="1">
                <a:off x="2594029" y="4471635"/>
                <a:ext cx="733579" cy="496145"/>
              </a:xfrm>
              <a:prstGeom prst="righ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Arrow: Right 30">
                <a:extLst>
                  <a:ext uri="{FF2B5EF4-FFF2-40B4-BE49-F238E27FC236}">
                    <a16:creationId xmlns:a16="http://schemas.microsoft.com/office/drawing/2014/main" id="{09F6000D-933A-BDB0-89E9-9FBF92628EFE}"/>
                  </a:ext>
                </a:extLst>
              </p:cNvPr>
              <p:cNvSpPr/>
              <p:nvPr/>
            </p:nvSpPr>
            <p:spPr>
              <a:xfrm>
                <a:off x="5834281" y="5162145"/>
                <a:ext cx="836490" cy="496145"/>
              </a:xfrm>
              <a:prstGeom prst="righ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Arrow: Right 31">
                <a:extLst>
                  <a:ext uri="{FF2B5EF4-FFF2-40B4-BE49-F238E27FC236}">
                    <a16:creationId xmlns:a16="http://schemas.microsoft.com/office/drawing/2014/main" id="{890C8B3E-45A8-4FDA-79BD-6129D03F24F5}"/>
                  </a:ext>
                </a:extLst>
              </p:cNvPr>
              <p:cNvSpPr/>
              <p:nvPr/>
            </p:nvSpPr>
            <p:spPr>
              <a:xfrm>
                <a:off x="5779480" y="2076597"/>
                <a:ext cx="836489" cy="496145"/>
              </a:xfrm>
              <a:prstGeom prst="right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 descr="A computer graphics of a knife&#10;&#10;AI-generated content may be incorrect.">
              <a:extLst>
                <a:ext uri="{FF2B5EF4-FFF2-40B4-BE49-F238E27FC236}">
                  <a16:creationId xmlns:a16="http://schemas.microsoft.com/office/drawing/2014/main" id="{880ACBCE-2DC1-ED9D-59B1-1B8A0B654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958367" y="530521"/>
              <a:ext cx="2465502" cy="2982702"/>
            </a:xfrm>
            <a:prstGeom prst="rect">
              <a:avLst/>
            </a:prstGeom>
          </p:spPr>
        </p:pic>
        <p:pic>
          <p:nvPicPr>
            <p:cNvPr id="5" name="Picture 4" descr="A computer screen shot of a computer program&#10;&#10;AI-generated content may be incorrect.">
              <a:extLst>
                <a:ext uri="{FF2B5EF4-FFF2-40B4-BE49-F238E27FC236}">
                  <a16:creationId xmlns:a16="http://schemas.microsoft.com/office/drawing/2014/main" id="{9EC52F07-6F37-68D5-AAAC-0628166D6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84" t="49560" r="14822" b="28000"/>
            <a:stretch>
              <a:fillRect/>
            </a:stretch>
          </p:blipFill>
          <p:spPr>
            <a:xfrm>
              <a:off x="6765694" y="3996291"/>
              <a:ext cx="2850849" cy="2509452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6F122F6-75F7-9C9D-DD3D-E2DD101C29E1}"/>
              </a:ext>
            </a:extLst>
          </p:cNvPr>
          <p:cNvSpPr txBox="1"/>
          <p:nvPr/>
        </p:nvSpPr>
        <p:spPr>
          <a:xfrm>
            <a:off x="204395" y="626583"/>
            <a:ext cx="6203872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Workflow of Treament Plan QA</a:t>
            </a:r>
            <a:endParaRPr lang="en-US" sz="3200" b="1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D1C678-328F-3925-E54C-E961932933BB}"/>
              </a:ext>
            </a:extLst>
          </p:cNvPr>
          <p:cNvSpPr txBox="1"/>
          <p:nvPr/>
        </p:nvSpPr>
        <p:spPr>
          <a:xfrm>
            <a:off x="9706013" y="6976997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82618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173ECA-618C-BBB6-9196-F98A0DC04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C1DEB26-E32F-7AB2-A61D-2D6709BF1D9E}"/>
              </a:ext>
            </a:extLst>
          </p:cNvPr>
          <p:cNvSpPr txBox="1"/>
          <p:nvPr/>
        </p:nvSpPr>
        <p:spPr>
          <a:xfrm>
            <a:off x="548490" y="1375807"/>
            <a:ext cx="3968671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Experimental Setup</a:t>
            </a:r>
            <a:endParaRPr lang="vi-VN" sz="32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EE71A3-A6E9-C28C-07D1-255080DB2787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CC7218-BFDF-C3B4-6AD9-871BC53A750C}"/>
              </a:ext>
            </a:extLst>
          </p:cNvPr>
          <p:cNvGrpSpPr/>
          <p:nvPr/>
        </p:nvGrpSpPr>
        <p:grpSpPr>
          <a:xfrm>
            <a:off x="352264" y="2068055"/>
            <a:ext cx="9429002" cy="5282129"/>
            <a:chOff x="352264" y="1949717"/>
            <a:chExt cx="9429002" cy="528212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07188D0-055E-A7E7-45CC-BAAE143EC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9490" y="1949717"/>
              <a:ext cx="3126672" cy="4168896"/>
            </a:xfrm>
            <a:prstGeom prst="rect">
              <a:avLst/>
            </a:prstGeom>
          </p:spPr>
        </p:pic>
        <p:pic>
          <p:nvPicPr>
            <p:cNvPr id="19" name="Picture 18" descr="A machine on a table&#10;&#10;AI-generated content may be incorrect.">
              <a:extLst>
                <a:ext uri="{FF2B5EF4-FFF2-40B4-BE49-F238E27FC236}">
                  <a16:creationId xmlns:a16="http://schemas.microsoft.com/office/drawing/2014/main" id="{F7EF56B5-2B32-C817-0254-7D6465FDF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4" t="1130" r="15539" b="30561"/>
            <a:stretch>
              <a:fillRect/>
            </a:stretch>
          </p:blipFill>
          <p:spPr>
            <a:xfrm>
              <a:off x="5984464" y="1949717"/>
              <a:ext cx="3126673" cy="416889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BBD0702-EF2B-A0FD-0D4B-10421B3BD7F1}"/>
                </a:ext>
              </a:extLst>
            </p:cNvPr>
            <p:cNvSpPr txBox="1"/>
            <p:nvPr/>
          </p:nvSpPr>
          <p:spPr>
            <a:xfrm>
              <a:off x="352264" y="6123850"/>
              <a:ext cx="4352984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13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Setup of SP34 phantom on the TrueBeam 2.7 linear accelerator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CE94F6-E5E0-3A91-85D0-58837D54F048}"/>
                </a:ext>
              </a:extLst>
            </p:cNvPr>
            <p:cNvSpPr txBox="1"/>
            <p:nvPr/>
          </p:nvSpPr>
          <p:spPr>
            <a:xfrm>
              <a:off x="5314334" y="6123850"/>
              <a:ext cx="44669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14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Setup of STEEV phantom on the TrueBeam 2.7 linear accelerator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20C916-72C2-1C58-6A23-BD3999E38B13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CE56DCBD-0455-DEB9-CAFE-07AA19E46161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532371A-67EC-1D1D-168E-1147E027987C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482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4CF5B0-777E-4509-5CB3-9DC9E9A4A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4F3E5DD-1B49-1E50-B447-4203139E9456}"/>
              </a:ext>
            </a:extLst>
          </p:cNvPr>
          <p:cNvGrpSpPr/>
          <p:nvPr/>
        </p:nvGrpSpPr>
        <p:grpSpPr>
          <a:xfrm>
            <a:off x="583434" y="2238589"/>
            <a:ext cx="9048587" cy="4735667"/>
            <a:chOff x="674094" y="2632714"/>
            <a:chExt cx="8864526" cy="4340598"/>
          </a:xfrm>
        </p:grpSpPr>
        <p:pic>
          <p:nvPicPr>
            <p:cNvPr id="6" name="Picture 5" descr="A stack of white paper with green lights&#10;&#10;AI-generated content may be incorrect.">
              <a:extLst>
                <a:ext uri="{FF2B5EF4-FFF2-40B4-BE49-F238E27FC236}">
                  <a16:creationId xmlns:a16="http://schemas.microsoft.com/office/drawing/2014/main" id="{BEA535E5-5C29-44FE-A7EB-A0A245212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9558" t="18824"/>
            <a:stretch>
              <a:fillRect/>
            </a:stretch>
          </p:blipFill>
          <p:spPr>
            <a:xfrm>
              <a:off x="674094" y="2632714"/>
              <a:ext cx="3788252" cy="3552117"/>
            </a:xfrm>
            <a:prstGeom prst="rect">
              <a:avLst/>
            </a:prstGeom>
          </p:spPr>
        </p:pic>
        <p:pic>
          <p:nvPicPr>
            <p:cNvPr id="8" name="Picture 7" descr="A mannequin with green laser lines&#10;&#10;AI-generated content may be incorrect.">
              <a:extLst>
                <a:ext uri="{FF2B5EF4-FFF2-40B4-BE49-F238E27FC236}">
                  <a16:creationId xmlns:a16="http://schemas.microsoft.com/office/drawing/2014/main" id="{660DF8B6-EA1A-4EDA-EC16-7C15672CE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01"/>
            <a:stretch>
              <a:fillRect/>
            </a:stretch>
          </p:blipFill>
          <p:spPr bwMode="auto">
            <a:xfrm>
              <a:off x="5618278" y="2632714"/>
              <a:ext cx="3788253" cy="35521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D96F9D-D248-9CC3-42BF-01434BFF33EA}"/>
                </a:ext>
              </a:extLst>
            </p:cNvPr>
            <p:cNvSpPr txBox="1"/>
            <p:nvPr/>
          </p:nvSpPr>
          <p:spPr>
            <a:xfrm>
              <a:off x="674094" y="6268061"/>
              <a:ext cx="3788252" cy="7052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15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SP34 Marked with the Laser Positioning System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9CE99D8-608F-9207-17C2-9CDCC3E00550}"/>
                </a:ext>
              </a:extLst>
            </p:cNvPr>
            <p:cNvSpPr txBox="1">
              <a:spLocks/>
            </p:cNvSpPr>
            <p:nvPr/>
          </p:nvSpPr>
          <p:spPr>
            <a:xfrm>
              <a:off x="5486190" y="6268061"/>
              <a:ext cx="4052430" cy="7052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16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vi-VN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STEEV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Marked with the Laser Positioning System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87B7A7-E1E3-A496-F133-3B87B614611D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643B8B73-D95B-FABA-80DA-04D5633DF91B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40EF81B-AC1B-D722-8D6C-4AC313ECC8B7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4ACC9A9-1F02-5786-54B2-198BE0D096EC}"/>
              </a:ext>
            </a:extLst>
          </p:cNvPr>
          <p:cNvSpPr txBox="1"/>
          <p:nvPr/>
        </p:nvSpPr>
        <p:spPr>
          <a:xfrm>
            <a:off x="583434" y="1445666"/>
            <a:ext cx="3968671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Experimental Setup</a:t>
            </a:r>
            <a:endParaRPr lang="vi-VN" sz="32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C4F827-3510-B69A-936A-B07D42405948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72595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A17F25-7197-C046-75D8-A35E290FD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44699FB-D8B3-7B7D-4CCA-C9DC67A9D426}"/>
              </a:ext>
            </a:extLst>
          </p:cNvPr>
          <p:cNvSpPr txBox="1"/>
          <p:nvPr/>
        </p:nvSpPr>
        <p:spPr>
          <a:xfrm>
            <a:off x="438215" y="1523236"/>
            <a:ext cx="5909575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Phantom Position Verification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ABAEF3-EB8A-24A0-3949-9C706619A7F0}"/>
              </a:ext>
            </a:extLst>
          </p:cNvPr>
          <p:cNvGrpSpPr/>
          <p:nvPr/>
        </p:nvGrpSpPr>
        <p:grpSpPr>
          <a:xfrm>
            <a:off x="438216" y="2364524"/>
            <a:ext cx="9204191" cy="4793109"/>
            <a:chOff x="438217" y="2626391"/>
            <a:chExt cx="9204191" cy="479310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4352127-D402-8E4E-A9D0-75ED16D5E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2422" t="16226" r="29446" b="11633"/>
            <a:stretch>
              <a:fillRect/>
            </a:stretch>
          </p:blipFill>
          <p:spPr>
            <a:xfrm rot="16200000">
              <a:off x="677251" y="2387358"/>
              <a:ext cx="3851226" cy="4329293"/>
            </a:xfrm>
            <a:prstGeom prst="rect">
              <a:avLst/>
            </a:prstGeom>
          </p:spPr>
        </p:pic>
        <p:pic>
          <p:nvPicPr>
            <p:cNvPr id="16" name="Picture 15" descr="A close-up of a ct scan&#10;&#10;AI-generated content may be incorrect.">
              <a:extLst>
                <a:ext uri="{FF2B5EF4-FFF2-40B4-BE49-F238E27FC236}">
                  <a16:creationId xmlns:a16="http://schemas.microsoft.com/office/drawing/2014/main" id="{10C21DA9-D3A2-40BE-E952-FFAFF397E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3114" y="2626391"/>
              <a:ext cx="4329294" cy="385122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E2C2B24-3F29-B6D0-BCB3-96B98228B9EF}"/>
                </a:ext>
              </a:extLst>
            </p:cNvPr>
            <p:cNvSpPr txBox="1"/>
            <p:nvPr/>
          </p:nvSpPr>
          <p:spPr>
            <a:xfrm>
              <a:off x="652028" y="6650059"/>
              <a:ext cx="3976695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17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CBCT Image of SP34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6DE1FD-AE6D-EDCA-77FC-1642E1A13F1D}"/>
                </a:ext>
              </a:extLst>
            </p:cNvPr>
            <p:cNvSpPr txBox="1"/>
            <p:nvPr/>
          </p:nvSpPr>
          <p:spPr>
            <a:xfrm>
              <a:off x="5451903" y="6650059"/>
              <a:ext cx="3976696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18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CBCT Image of </a:t>
              </a:r>
              <a:r>
                <a:rPr lang="vi-VN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STEEV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16D902D-C653-6C21-C557-5AA86F641C08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C9D4BB35-F0B8-67E3-A533-275058099BA8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2988991-C315-5BDA-1335-7FD13E7A6CF4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60A3E01-167B-51F9-9A52-31DBBE8865FE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9119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95D257-292C-F86E-A8A9-CD20F442B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0FDA794-5B2F-FC6A-275A-039A0DFFB858}"/>
              </a:ext>
            </a:extLst>
          </p:cNvPr>
          <p:cNvSpPr txBox="1"/>
          <p:nvPr/>
        </p:nvSpPr>
        <p:spPr>
          <a:xfrm>
            <a:off x="196928" y="1384796"/>
            <a:ext cx="3632950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 Evaluation</a:t>
            </a:r>
            <a:endParaRPr lang="vi-VN" sz="32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74A3A7-2C92-5937-65C8-610B3D1CE5ED}"/>
                  </a:ext>
                </a:extLst>
              </p:cNvPr>
              <p:cNvSpPr txBox="1"/>
              <p:nvPr/>
            </p:nvSpPr>
            <p:spPr>
              <a:xfrm>
                <a:off x="2166994" y="2242524"/>
                <a:ext cx="5439594" cy="92217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vi-VN" sz="2400" i="0" smtClean="0">
                          <a:solidFill>
                            <a:srgbClr val="003B68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vi-VN" sz="2400" b="0" i="0" smtClean="0">
                          <a:solidFill>
                            <a:srgbClr val="003B68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vi-VN" sz="2400" i="0">
                          <a:solidFill>
                            <a:srgbClr val="003B6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3B68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3B6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measured</m:t>
                                  </m:r>
                                </m:sub>
                              </m:sSub>
                              <m:r>
                                <a:rPr lang="vi-VN" sz="2400" i="0">
                                  <a:solidFill>
                                    <a:srgbClr val="003B68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TPS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vi-VN" sz="2400" i="0">
                                      <a:solidFill>
                                        <a:srgbClr val="003B68"/>
                                      </a:solidFill>
                                      <a:latin typeface="Cambria Math" panose="02040503050406030204" pitchFamily="18" charset="0"/>
                                    </a:rPr>
                                    <m:t>TPS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vi-VN" sz="2400" i="0">
                          <a:solidFill>
                            <a:srgbClr val="003B68"/>
                          </a:solidFill>
                          <a:latin typeface="Cambria Math" panose="02040503050406030204" pitchFamily="18" charset="0"/>
                        </a:rPr>
                        <m:t>×100%</m:t>
                      </m:r>
                    </m:oMath>
                  </m:oMathPara>
                </a14:m>
                <a:endParaRPr lang="vi-VN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74A3A7-2C92-5937-65C8-610B3D1CE5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994" y="2242524"/>
                <a:ext cx="5439594" cy="9221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CA45C1-2B18-246A-6014-3D8D6C18E53A}"/>
                  </a:ext>
                </a:extLst>
              </p:cNvPr>
              <p:cNvSpPr txBox="1"/>
              <p:nvPr/>
            </p:nvSpPr>
            <p:spPr>
              <a:xfrm>
                <a:off x="196928" y="3437653"/>
                <a:ext cx="9527154" cy="182614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lvl="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</a:t>
                </a:r>
                <a:r>
                  <a:rPr lang="vi-VN" sz="2600" baseline="-25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measured</a:t>
                </a:r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: Measured dose </a:t>
                </a:r>
                <a:r>
                  <a:rPr lang="vi-VN" sz="2600" dirty="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(Gy)</a:t>
                </a:r>
                <a:endParaRPr lang="en-US" sz="26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  <a:p>
                <a:pPr marL="457200" lvl="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</a:t>
                </a:r>
                <a:r>
                  <a:rPr lang="vi-VN" sz="2600" baseline="-250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TPS</a:t>
                </a:r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: </a:t>
                </a:r>
                <a:r>
                  <a:rPr lang="en-US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Dose calculated by the treatment planning system</a:t>
                </a:r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r>
                  <a:rPr lang="vi-VN" sz="2600" dirty="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(Gy)</a:t>
                </a:r>
                <a:endParaRPr lang="en-US" sz="26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  <a:p>
                <a:pPr marL="457200" lvl="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vi-VN" sz="2600" i="1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lang="vi-VN" sz="2600" b="0" i="1" smtClean="0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 (%</m:t>
                    </m:r>
                    <m:r>
                      <m:rPr>
                        <m:sty m:val="p"/>
                      </m:rPr>
                      <a:rPr lang="vi-VN" sz="2600" i="1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DD</m:t>
                    </m:r>
                  </m:oMath>
                </a14:m>
                <a:r>
                  <a:rPr lang="vi-VN" sz="26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): Dose deviation </a:t>
                </a:r>
                <a:r>
                  <a:rPr lang="vi-VN" sz="2600" dirty="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(%)</a:t>
                </a:r>
                <a:endParaRPr lang="en-US" sz="26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CA45C1-2B18-246A-6014-3D8D6C18E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8" y="3437653"/>
                <a:ext cx="9527154" cy="1826141"/>
              </a:xfrm>
              <a:prstGeom prst="rect">
                <a:avLst/>
              </a:prstGeom>
              <a:blipFill>
                <a:blip r:embed="rId6"/>
                <a:stretch>
                  <a:fillRect l="-960" r="-256" b="-7692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32C52F-FF51-2D98-F703-0E10287269A3}"/>
                  </a:ext>
                </a:extLst>
              </p:cNvPr>
              <p:cNvSpPr txBox="1"/>
              <p:nvPr/>
            </p:nvSpPr>
            <p:spPr>
              <a:xfrm>
                <a:off x="196928" y="6389529"/>
                <a:ext cx="5115390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vi-VN" sz="280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vi-VN" sz="2800" i="1" smtClean="0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∆ </m:t>
                    </m:r>
                    <m:r>
                      <a:rPr lang="vi-VN" sz="2800" b="0" i="1" smtClean="0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vi-VN" sz="2800" i="1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%</m:t>
                    </m:r>
                    <m:r>
                      <m:rPr>
                        <m:sty m:val="p"/>
                      </m:rPr>
                      <a:rPr lang="vi-VN" sz="2800" i="1" smtClean="0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DD</m:t>
                    </m:r>
                    <m:r>
                      <a:rPr lang="vi-VN" sz="2800" b="0" i="1" smtClean="0">
                        <a:solidFill>
                          <a:srgbClr val="003B68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vi-VN" sz="28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r>
                  <a:rPr lang="en-US" sz="2800" b="1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≤ 5%</a:t>
                </a:r>
                <a:r>
                  <a:rPr lang="vi-VN" sz="2800" b="1">
                    <a:solidFill>
                      <a:srgbClr val="FF0000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r>
                  <a:rPr lang="vi-VN" sz="2800">
                    <a:solidFill>
                      <a:srgbClr val="003B68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(AAPM TG-218)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32C52F-FF51-2D98-F703-0E1028726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8" y="6389529"/>
                <a:ext cx="5115390" cy="523220"/>
              </a:xfrm>
              <a:prstGeom prst="rect">
                <a:avLst/>
              </a:prstGeom>
              <a:blipFill>
                <a:blip r:embed="rId7"/>
                <a:stretch>
                  <a:fillRect t="-11628" r="-1192" b="-31395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36A05E3C-A8A2-FB2A-35AA-8AD28AF44F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2318" y="5765526"/>
            <a:ext cx="4286613" cy="1149666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C9C500D-B959-7418-0AF4-7D6DC384DD45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C96E09DC-590B-45FA-F02F-BC290EFCA559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4C17901-D0D9-AD83-025E-42BC9DCDE8B2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BD51605-156A-D1AE-3E56-1408550C33DC}"/>
              </a:ext>
            </a:extLst>
          </p:cNvPr>
          <p:cNvSpPr txBox="1"/>
          <p:nvPr/>
        </p:nvSpPr>
        <p:spPr>
          <a:xfrm>
            <a:off x="196928" y="5755584"/>
            <a:ext cx="4096776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Acceptance Criteria</a:t>
            </a:r>
            <a:endParaRPr lang="vi-VN" sz="32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FA9EC2-4DFC-1C7A-3893-0EABDBEBE356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48136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668F1B-7B10-7AE1-E7C9-E444501AE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7AF34B2-89BC-2E62-0B86-4AC39E408059}"/>
              </a:ext>
            </a:extLst>
          </p:cNvPr>
          <p:cNvGrpSpPr/>
          <p:nvPr/>
        </p:nvGrpSpPr>
        <p:grpSpPr>
          <a:xfrm>
            <a:off x="1841795" y="327134"/>
            <a:ext cx="6397035" cy="842769"/>
            <a:chOff x="2013856" y="423954"/>
            <a:chExt cx="6753626" cy="842769"/>
          </a:xfrm>
        </p:grpSpPr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4590CC47-F6D3-C99E-DB6A-BB5FE6F2B972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DBAB5D-57CF-0193-5E7A-52AD060B6B9F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EXPERIMENTAL RESULTS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7FCD777-3877-6239-218B-57328D79F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877629"/>
              </p:ext>
            </p:extLst>
          </p:nvPr>
        </p:nvGraphicFramePr>
        <p:xfrm>
          <a:off x="425936" y="1803540"/>
          <a:ext cx="4614375" cy="5156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1805">
                  <a:extLst>
                    <a:ext uri="{9D8B030D-6E8A-4147-A177-3AD203B41FA5}">
                      <a16:colId xmlns:a16="http://schemas.microsoft.com/office/drawing/2014/main" val="385065403"/>
                    </a:ext>
                  </a:extLst>
                </a:gridCol>
                <a:gridCol w="669073">
                  <a:extLst>
                    <a:ext uri="{9D8B030D-6E8A-4147-A177-3AD203B41FA5}">
                      <a16:colId xmlns:a16="http://schemas.microsoft.com/office/drawing/2014/main" val="2352927393"/>
                    </a:ext>
                  </a:extLst>
                </a:gridCol>
                <a:gridCol w="1059366">
                  <a:extLst>
                    <a:ext uri="{9D8B030D-6E8A-4147-A177-3AD203B41FA5}">
                      <a16:colId xmlns:a16="http://schemas.microsoft.com/office/drawing/2014/main" val="849589847"/>
                    </a:ext>
                  </a:extLst>
                </a:gridCol>
                <a:gridCol w="1001420">
                  <a:extLst>
                    <a:ext uri="{9D8B030D-6E8A-4147-A177-3AD203B41FA5}">
                      <a16:colId xmlns:a16="http://schemas.microsoft.com/office/drawing/2014/main" val="4253566835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4173984212"/>
                    </a:ext>
                  </a:extLst>
                </a:gridCol>
                <a:gridCol w="706850">
                  <a:extLst>
                    <a:ext uri="{9D8B030D-6E8A-4147-A177-3AD203B41FA5}">
                      <a16:colId xmlns:a16="http://schemas.microsoft.com/office/drawing/2014/main" val="3726776605"/>
                    </a:ext>
                  </a:extLst>
                </a:gridCol>
              </a:tblGrid>
              <a:tr h="3091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No.</a:t>
                      </a:r>
                      <a:endParaRPr lang="en-US" sz="1400" b="1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Patient</a:t>
                      </a:r>
                      <a:endParaRPr lang="en-US" sz="1400" b="1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Prescribed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(Gy/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frac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DMeasured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DTPS (Gy)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(%)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707774959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NSH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7,627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7,425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2,716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405268817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LVT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8,580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8,488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1,084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756254029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PTTT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6,697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6,619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1,173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813252492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VTTH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2,220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2,213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0,321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677609848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NTK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5,202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5,131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1,390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4105202244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NTLE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2,425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2,376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2,070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558423632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BHP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</a:t>
                      </a:r>
                      <a:r>
                        <a:rPr lang="vi-VN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,926</a:t>
                      </a:r>
                      <a:endParaRPr lang="en-US" sz="14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21,005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vi-VN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4,383</a:t>
                      </a:r>
                      <a:endParaRPr lang="en-US" sz="14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616582557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LTTT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2,104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2,074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1,431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95258013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VNH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21,593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21,108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2,299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843636148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BTHV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5,390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5,299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1,711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240269776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TVH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17,648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17,305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1,980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742345236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TTTN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7,196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7,153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0,604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704954979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NTD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7,601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7,500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1,347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135413481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TMT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19,097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18,63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2,507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880509953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LTL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16,691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16,545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0,883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162500211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LTKL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 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7,699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7,653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0,605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13447817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3A774E4-9F08-0249-9932-79E2A34056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437231"/>
              </p:ext>
            </p:extLst>
          </p:nvPr>
        </p:nvGraphicFramePr>
        <p:xfrm>
          <a:off x="5040314" y="1803540"/>
          <a:ext cx="4673529" cy="48717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1805">
                  <a:extLst>
                    <a:ext uri="{9D8B030D-6E8A-4147-A177-3AD203B41FA5}">
                      <a16:colId xmlns:a16="http://schemas.microsoft.com/office/drawing/2014/main" val="385065403"/>
                    </a:ext>
                  </a:extLst>
                </a:gridCol>
                <a:gridCol w="669073">
                  <a:extLst>
                    <a:ext uri="{9D8B030D-6E8A-4147-A177-3AD203B41FA5}">
                      <a16:colId xmlns:a16="http://schemas.microsoft.com/office/drawing/2014/main" val="2352927393"/>
                    </a:ext>
                  </a:extLst>
                </a:gridCol>
                <a:gridCol w="1059366">
                  <a:extLst>
                    <a:ext uri="{9D8B030D-6E8A-4147-A177-3AD203B41FA5}">
                      <a16:colId xmlns:a16="http://schemas.microsoft.com/office/drawing/2014/main" val="849589847"/>
                    </a:ext>
                  </a:extLst>
                </a:gridCol>
                <a:gridCol w="1078312">
                  <a:extLst>
                    <a:ext uri="{9D8B030D-6E8A-4147-A177-3AD203B41FA5}">
                      <a16:colId xmlns:a16="http://schemas.microsoft.com/office/drawing/2014/main" val="4253566835"/>
                    </a:ext>
                  </a:extLst>
                </a:gridCol>
                <a:gridCol w="636104">
                  <a:extLst>
                    <a:ext uri="{9D8B030D-6E8A-4147-A177-3AD203B41FA5}">
                      <a16:colId xmlns:a16="http://schemas.microsoft.com/office/drawing/2014/main" val="4173984212"/>
                    </a:ext>
                  </a:extLst>
                </a:gridCol>
                <a:gridCol w="728869">
                  <a:extLst>
                    <a:ext uri="{9D8B030D-6E8A-4147-A177-3AD203B41FA5}">
                      <a16:colId xmlns:a16="http://schemas.microsoft.com/office/drawing/2014/main" val="3726776605"/>
                    </a:ext>
                  </a:extLst>
                </a:gridCol>
              </a:tblGrid>
              <a:tr h="3091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No.</a:t>
                      </a:r>
                      <a:endParaRPr lang="en-US" sz="1400" b="1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756026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Patient</a:t>
                      </a:r>
                      <a:endParaRPr lang="en-US" sz="1400" b="1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Prescribed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(Gy/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frac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DMeasured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DTPS (Gy)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(%)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707774959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DVD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8,071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8,01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0,767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34956801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NTTH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2,636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2,599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1,427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323722164"/>
                  </a:ext>
                </a:extLst>
              </a:tr>
              <a:tr h="1697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NTHG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1,299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1,311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-0,895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412450605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QTD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1,200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1,237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-2,971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803780727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VVV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0,441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0,442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-0,236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578832386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TTH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0,886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0,877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1,053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21849921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NTVD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8,038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8,008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0,377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181183116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TVT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5,636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5,637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-0,023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748949512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GTHO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8,218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8,222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-0,053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693562024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NMC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0,916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0,907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1,033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2217911098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TNL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3,196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3,113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2,667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748911333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LTKH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8,095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7,968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1,599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60441909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29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TMVQ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8,440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8,42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0,243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156587330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CVP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1,035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1,026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0,859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864429325"/>
                  </a:ext>
                </a:extLst>
              </a:tr>
              <a:tr h="144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TMQ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15,683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15,463</a:t>
                      </a:r>
                    </a:p>
                  </a:txBody>
                  <a:tcPr marL="37948" marR="3794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1,424</a:t>
                      </a:r>
                    </a:p>
                  </a:txBody>
                  <a:tcPr marL="37948" marR="37948" marT="0" marB="0" anchor="b"/>
                </a:tc>
                <a:extLst>
                  <a:ext uri="{0D108BD9-81ED-4DB2-BD59-A6C34878D82A}">
                    <a16:rowId xmlns:a16="http://schemas.microsoft.com/office/drawing/2014/main" val="358475157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0BE36D0-1A91-F580-5E56-332CF3D5B89A}"/>
              </a:ext>
            </a:extLst>
          </p:cNvPr>
          <p:cNvSpPr txBox="1"/>
          <p:nvPr/>
        </p:nvSpPr>
        <p:spPr>
          <a:xfrm>
            <a:off x="316844" y="1206520"/>
            <a:ext cx="944693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Table 1. Measured Dose Results on the </a:t>
            </a:r>
            <a:r>
              <a:rPr lang="en-US" sz="2500" b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Homogeneous Phantom</a:t>
            </a:r>
            <a:endParaRPr lang="vi-VN" sz="25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B0880F-4A60-796E-BBA9-F0888BE3FA4E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31110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803BFC-FB2B-0D1C-AECF-8BB4C76FF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3D240A9-5F10-AA90-A852-BE59788BE411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3B9E6E1-18DD-C84C-1100-25D623246E1D}"/>
              </a:ext>
            </a:extLst>
          </p:cNvPr>
          <p:cNvGrpSpPr/>
          <p:nvPr/>
        </p:nvGrpSpPr>
        <p:grpSpPr>
          <a:xfrm>
            <a:off x="70284" y="1923510"/>
            <a:ext cx="5600248" cy="5408251"/>
            <a:chOff x="79051" y="2473210"/>
            <a:chExt cx="6268824" cy="534186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DCA569-575D-BBB9-BCA1-31FA9BF35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9591" y="2473210"/>
              <a:ext cx="6167745" cy="454715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284648-B0D0-E4BD-83E0-0A7C3F6E65C9}"/>
                </a:ext>
              </a:extLst>
            </p:cNvPr>
            <p:cNvSpPr txBox="1"/>
            <p:nvPr/>
          </p:nvSpPr>
          <p:spPr>
            <a:xfrm>
              <a:off x="79051" y="7055082"/>
              <a:ext cx="6268824" cy="759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19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Dose Correlation Graph between TPS and Ionization Chamber Measurement</a:t>
              </a:r>
              <a:endParaRPr lang="vi-VN" sz="22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BC5C495-DA33-0C29-2799-A2E6110D23E0}"/>
              </a:ext>
            </a:extLst>
          </p:cNvPr>
          <p:cNvSpPr txBox="1"/>
          <p:nvPr/>
        </p:nvSpPr>
        <p:spPr>
          <a:xfrm>
            <a:off x="115434" y="1260891"/>
            <a:ext cx="4801123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Homogeneous Phantom </a:t>
            </a:r>
            <a:endParaRPr lang="vi-VN" sz="32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F29C7E-78E2-1B57-235E-ECC0B6A196FF}"/>
              </a:ext>
            </a:extLst>
          </p:cNvPr>
          <p:cNvGrpSpPr/>
          <p:nvPr/>
        </p:nvGrpSpPr>
        <p:grpSpPr>
          <a:xfrm>
            <a:off x="5625383" y="2819680"/>
            <a:ext cx="4577803" cy="3211135"/>
            <a:chOff x="6062832" y="2237803"/>
            <a:chExt cx="5101330" cy="32111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BD201E-392A-F209-762C-3F49C157A32D}"/>
                </a:ext>
              </a:extLst>
            </p:cNvPr>
            <p:cNvSpPr txBox="1"/>
            <p:nvPr/>
          </p:nvSpPr>
          <p:spPr>
            <a:xfrm>
              <a:off x="6202418" y="2237803"/>
              <a:ext cx="1647580" cy="461665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vi-VN" sz="24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Remarks</a:t>
              </a:r>
              <a:endParaRPr lang="vi-VN" sz="2400" b="1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C7B682-B8F0-0D90-8F73-075DA004AD3D}"/>
                </a:ext>
              </a:extLst>
            </p:cNvPr>
            <p:cNvSpPr txBox="1"/>
            <p:nvPr/>
          </p:nvSpPr>
          <p:spPr>
            <a:xfrm>
              <a:off x="6062832" y="2761023"/>
              <a:ext cx="5101330" cy="2687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31/31 </a:t>
              </a:r>
              <a:r>
                <a:rPr lang="en-US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cases met the 5% acceptance criterion</a:t>
              </a:r>
              <a:endParaRPr lang="vi-VN" sz="23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Mean deviation: 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1,090%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Standard deviation: 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1,285%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</a:t>
              </a:r>
              <a:r>
                <a:rPr lang="vi-VN" sz="2300" baseline="-250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TPS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= 0,9740D</a:t>
              </a:r>
              <a:r>
                <a:rPr lang="vi-VN" sz="2300" baseline="-250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measured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+ 0,0756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53E8790-555F-8413-390E-1199BD6C4DB9}"/>
              </a:ext>
            </a:extLst>
          </p:cNvPr>
          <p:cNvGrpSpPr/>
          <p:nvPr/>
        </p:nvGrpSpPr>
        <p:grpSpPr>
          <a:xfrm>
            <a:off x="1841795" y="327134"/>
            <a:ext cx="6397035" cy="842769"/>
            <a:chOff x="2013856" y="423954"/>
            <a:chExt cx="6753626" cy="842769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4498C86B-8BCE-C8AF-6A9F-E1C43C8EA4CE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865C183-DC7F-F43A-DB01-3501C9724A84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EXPERIMENTAL RESULTS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392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8B5D7D-5E05-9CA2-8A6B-D91A4F54A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49926-8015-C755-CC84-9B83B7611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8417"/>
              </p:ext>
            </p:extLst>
          </p:nvPr>
        </p:nvGraphicFramePr>
        <p:xfrm>
          <a:off x="189598" y="1833246"/>
          <a:ext cx="4850714" cy="5156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3410">
                  <a:extLst>
                    <a:ext uri="{9D8B030D-6E8A-4147-A177-3AD203B41FA5}">
                      <a16:colId xmlns:a16="http://schemas.microsoft.com/office/drawing/2014/main" val="2007418763"/>
                    </a:ext>
                  </a:extLst>
                </a:gridCol>
                <a:gridCol w="857740">
                  <a:extLst>
                    <a:ext uri="{9D8B030D-6E8A-4147-A177-3AD203B41FA5}">
                      <a16:colId xmlns:a16="http://schemas.microsoft.com/office/drawing/2014/main" val="1495207876"/>
                    </a:ext>
                  </a:extLst>
                </a:gridCol>
                <a:gridCol w="1060684">
                  <a:extLst>
                    <a:ext uri="{9D8B030D-6E8A-4147-A177-3AD203B41FA5}">
                      <a16:colId xmlns:a16="http://schemas.microsoft.com/office/drawing/2014/main" val="247611219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528904579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3750308205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534294697"/>
                    </a:ext>
                  </a:extLst>
                </a:gridCol>
              </a:tblGrid>
              <a:tr h="282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No.</a:t>
                      </a:r>
                      <a:endParaRPr lang="en-US" sz="1400" b="1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Patient</a:t>
                      </a:r>
                      <a:endParaRPr lang="en-US" sz="1400" b="1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756026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Prescribed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(Gy/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frac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DMeasured</a:t>
                      </a: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DTPS (Gy)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DD</a:t>
                      </a: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(%)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08346239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NSH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10,124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9,869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2,585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671346200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LVT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10,821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10,831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-0,089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798130830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PTTT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8,550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8,63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-0,928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426498555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VTTH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2,858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2,871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-0,459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13293003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NTK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6,168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6,084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1,386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16552500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NTLE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2,899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2,838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2,144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870707713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BHP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28,082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26,942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4,231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34885144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LTTT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2,777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2,782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-0,176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64529781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VNH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27,825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27,399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1,554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27028413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BTHV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7,159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6,999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2,283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61073108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TVH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22,653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22,163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2,212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515046399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TTTN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9,507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9,434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0,770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728615461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NTD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9,810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9,678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1,363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596090369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TMT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24,145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23,501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2,741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221157477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LTL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21,489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21,197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1,377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1930501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LTKL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9,968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9,856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1,141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78402209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58FEE9A-4C41-AAC5-58EE-5DE576F22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365170"/>
              </p:ext>
            </p:extLst>
          </p:nvPr>
        </p:nvGraphicFramePr>
        <p:xfrm>
          <a:off x="5040312" y="1833246"/>
          <a:ext cx="4850714" cy="48717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3410">
                  <a:extLst>
                    <a:ext uri="{9D8B030D-6E8A-4147-A177-3AD203B41FA5}">
                      <a16:colId xmlns:a16="http://schemas.microsoft.com/office/drawing/2014/main" val="2007418763"/>
                    </a:ext>
                  </a:extLst>
                </a:gridCol>
                <a:gridCol w="875307">
                  <a:extLst>
                    <a:ext uri="{9D8B030D-6E8A-4147-A177-3AD203B41FA5}">
                      <a16:colId xmlns:a16="http://schemas.microsoft.com/office/drawing/2014/main" val="1495207876"/>
                    </a:ext>
                  </a:extLst>
                </a:gridCol>
                <a:gridCol w="1129809">
                  <a:extLst>
                    <a:ext uri="{9D8B030D-6E8A-4147-A177-3AD203B41FA5}">
                      <a16:colId xmlns:a16="http://schemas.microsoft.com/office/drawing/2014/main" val="2476112196"/>
                    </a:ext>
                  </a:extLst>
                </a:gridCol>
                <a:gridCol w="989703">
                  <a:extLst>
                    <a:ext uri="{9D8B030D-6E8A-4147-A177-3AD203B41FA5}">
                      <a16:colId xmlns:a16="http://schemas.microsoft.com/office/drawing/2014/main" val="2528904579"/>
                    </a:ext>
                  </a:extLst>
                </a:gridCol>
                <a:gridCol w="710005">
                  <a:extLst>
                    <a:ext uri="{9D8B030D-6E8A-4147-A177-3AD203B41FA5}">
                      <a16:colId xmlns:a16="http://schemas.microsoft.com/office/drawing/2014/main" val="3750308205"/>
                    </a:ext>
                  </a:extLst>
                </a:gridCol>
                <a:gridCol w="682480">
                  <a:extLst>
                    <a:ext uri="{9D8B030D-6E8A-4147-A177-3AD203B41FA5}">
                      <a16:colId xmlns:a16="http://schemas.microsoft.com/office/drawing/2014/main" val="2534294697"/>
                    </a:ext>
                  </a:extLst>
                </a:gridCol>
              </a:tblGrid>
              <a:tr h="2744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No.</a:t>
                      </a:r>
                      <a:endParaRPr lang="en-US" sz="1400" b="1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Patient</a:t>
                      </a:r>
                      <a:endParaRPr lang="en-US" sz="1400" b="1" kern="1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756026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Prescribed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(Gy/</a:t>
                      </a:r>
                      <a:r>
                        <a:rPr lang="vi-VN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frac</a:t>
                      </a:r>
                      <a:r>
                        <a:rPr lang="en-US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DMeasured</a:t>
                      </a: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(Gy)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DTPS (Gy)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vi-VN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DD</a:t>
                      </a:r>
                      <a:r>
                        <a:rPr lang="en-US" sz="1400" b="1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(%)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08346239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DVD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10,389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10,241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1,448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069277767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NTTH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 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3,488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3,413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2,191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16637749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NTHG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1,578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1,584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-0,359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207542515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QTD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1,443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1,498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-3,657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400436729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VVV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0,531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0,532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-0,123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064716462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TTH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1,145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1,122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2,075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98019982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NTVD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10,453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10,346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1,034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38672797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TVT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7,512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7,455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0,760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4263380419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GTHO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11,038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10,936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0,936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915607286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26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NMC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1,127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1,142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-1,334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3259778540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TNL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24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4,220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4,019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5,000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055939980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LTKH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10,528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10,347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1,746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4160036670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29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TMVQ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11,221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11,111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0,988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1880924818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CVP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1,292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1,298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-0,448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276535974"/>
                  </a:ext>
                </a:extLst>
              </a:tr>
              <a:tr h="1323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TMQ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 Gy/1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20,191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19,883</a:t>
                      </a:r>
                    </a:p>
                  </a:txBody>
                  <a:tcPr marL="34695" marR="34695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buNone/>
                      </a:pPr>
                      <a:r>
                        <a:rPr lang="en-US" sz="1400" kern="1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1,551</a:t>
                      </a:r>
                    </a:p>
                  </a:txBody>
                  <a:tcPr marL="34695" marR="34695" marT="0" marB="0" anchor="b"/>
                </a:tc>
                <a:extLst>
                  <a:ext uri="{0D108BD9-81ED-4DB2-BD59-A6C34878D82A}">
                    <a16:rowId xmlns:a16="http://schemas.microsoft.com/office/drawing/2014/main" val="96697193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2057AC76-AE88-7AD9-F23A-AD188825F9E6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466F59-C114-E2D8-BE65-EBFA12D03C2D}"/>
              </a:ext>
            </a:extLst>
          </p:cNvPr>
          <p:cNvSpPr txBox="1"/>
          <p:nvPr/>
        </p:nvSpPr>
        <p:spPr>
          <a:xfrm>
            <a:off x="189598" y="1257973"/>
            <a:ext cx="970142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Table </a:t>
            </a:r>
            <a:r>
              <a:rPr lang="vi-VN" sz="25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r>
              <a:rPr lang="en-US" sz="25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Measured Dose Results on the </a:t>
            </a:r>
            <a:r>
              <a:rPr lang="vi-VN" sz="2500" b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Hetero</a:t>
            </a:r>
            <a:r>
              <a:rPr lang="en-US" sz="2500" b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geneous Phantom</a:t>
            </a:r>
            <a:endParaRPr lang="vi-VN" sz="2500" b="1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DCCDB8E-BD7B-B55C-3443-5B6E0668E36A}"/>
              </a:ext>
            </a:extLst>
          </p:cNvPr>
          <p:cNvGrpSpPr/>
          <p:nvPr/>
        </p:nvGrpSpPr>
        <p:grpSpPr>
          <a:xfrm>
            <a:off x="1841795" y="327134"/>
            <a:ext cx="6397035" cy="842769"/>
            <a:chOff x="2013856" y="423954"/>
            <a:chExt cx="6753626" cy="842769"/>
          </a:xfrm>
        </p:grpSpPr>
        <p:sp>
          <p:nvSpPr>
            <p:cNvPr id="4" name="Hexagon 3">
              <a:extLst>
                <a:ext uri="{FF2B5EF4-FFF2-40B4-BE49-F238E27FC236}">
                  <a16:creationId xmlns:a16="http://schemas.microsoft.com/office/drawing/2014/main" id="{C56F5000-4235-3D73-BEDC-FE04B8C4B745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9F5BEB-A7F1-6B67-8579-376E6C128AA8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EXPERIMENTAL RESULTS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40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B1F1C4-57C9-FBE1-DCA9-EA971137A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1A68A2A-D2C1-5583-D66D-03B1316A9262}"/>
              </a:ext>
            </a:extLst>
          </p:cNvPr>
          <p:cNvGrpSpPr/>
          <p:nvPr/>
        </p:nvGrpSpPr>
        <p:grpSpPr>
          <a:xfrm>
            <a:off x="5603539" y="2439726"/>
            <a:ext cx="4545905" cy="3211135"/>
            <a:chOff x="4994737" y="3009753"/>
            <a:chExt cx="4024999" cy="321113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050564-6171-61B9-AA98-5F39249DCCE3}"/>
                </a:ext>
              </a:extLst>
            </p:cNvPr>
            <p:cNvSpPr txBox="1"/>
            <p:nvPr/>
          </p:nvSpPr>
          <p:spPr>
            <a:xfrm>
              <a:off x="5052522" y="3009753"/>
              <a:ext cx="1257716" cy="461665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vi-VN" sz="24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Remarks</a:t>
              </a:r>
              <a:endParaRPr lang="vi-VN" sz="2400" b="1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D266E5-F04B-D496-A756-59802DD9A1A4}"/>
                </a:ext>
              </a:extLst>
            </p:cNvPr>
            <p:cNvSpPr txBox="1"/>
            <p:nvPr/>
          </p:nvSpPr>
          <p:spPr>
            <a:xfrm>
              <a:off x="4994737" y="3532973"/>
              <a:ext cx="4024999" cy="2687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31/31</a:t>
              </a:r>
              <a:r>
                <a:rPr lang="en-US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cases met the 5% acceptance criterion</a:t>
              </a:r>
              <a:endParaRPr lang="vi-VN" sz="23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Mean deviation: 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1,095%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Standard deviation: 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1,647%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</a:t>
              </a:r>
              <a:r>
                <a:rPr lang="vi-VN" sz="2300" baseline="-250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TPS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= 0,9748D</a:t>
              </a:r>
              <a:r>
                <a:rPr lang="vi-VN" sz="2300" baseline="-250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measured</a:t>
              </a:r>
              <a:r>
                <a:rPr lang="vi-VN" sz="2300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+ 0,0836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6DA76B9-80C8-3B98-7792-5D196968B6E4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0F5B39-577B-CEE8-3FAA-2348C6A5F4DD}"/>
              </a:ext>
            </a:extLst>
          </p:cNvPr>
          <p:cNvGrpSpPr/>
          <p:nvPr/>
        </p:nvGrpSpPr>
        <p:grpSpPr>
          <a:xfrm>
            <a:off x="69044" y="2145224"/>
            <a:ext cx="5655047" cy="5194399"/>
            <a:chOff x="138416" y="2160736"/>
            <a:chExt cx="6340091" cy="585231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84C919-88DB-08CF-307B-9676FD5B3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3574" y="2160736"/>
              <a:ext cx="6069778" cy="493102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2B4B06-2347-AF33-5A90-EDB36311D9F3}"/>
                </a:ext>
              </a:extLst>
            </p:cNvPr>
            <p:cNvSpPr txBox="1"/>
            <p:nvPr/>
          </p:nvSpPr>
          <p:spPr>
            <a:xfrm>
              <a:off x="138416" y="7146155"/>
              <a:ext cx="6340091" cy="8668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Dose Correlation Graph between TPS and Ionization Chamber Measurement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2187E7F-28D9-F7FA-0B79-DCFD9E032361}"/>
              </a:ext>
            </a:extLst>
          </p:cNvPr>
          <p:cNvSpPr txBox="1"/>
          <p:nvPr/>
        </p:nvSpPr>
        <p:spPr>
          <a:xfrm>
            <a:off x="189599" y="1413586"/>
            <a:ext cx="4965498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Heterogeneous Phantom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FBD5B3-5C24-1107-71C4-8B74E2B05B59}"/>
              </a:ext>
            </a:extLst>
          </p:cNvPr>
          <p:cNvGrpSpPr/>
          <p:nvPr/>
        </p:nvGrpSpPr>
        <p:grpSpPr>
          <a:xfrm>
            <a:off x="1841795" y="327134"/>
            <a:ext cx="6397035" cy="842769"/>
            <a:chOff x="2013856" y="423954"/>
            <a:chExt cx="6753626" cy="842769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6D814F5C-353A-1D38-4C0A-BFF8637FDB5B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19E8CE0-95EB-7169-4A96-D8A15A996AC2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EXPERIMENTAL RESULTS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2280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5F8A85-FACE-BA5E-A237-8DD626622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4E6289-3E68-2215-776D-30A1043B5C62}"/>
              </a:ext>
            </a:extLst>
          </p:cNvPr>
          <p:cNvSpPr txBox="1"/>
          <p:nvPr/>
        </p:nvSpPr>
        <p:spPr>
          <a:xfrm>
            <a:off x="9537700" y="6915192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F474B8-3325-F544-E522-EF3942EA9CA7}"/>
              </a:ext>
            </a:extLst>
          </p:cNvPr>
          <p:cNvSpPr txBox="1"/>
          <p:nvPr/>
        </p:nvSpPr>
        <p:spPr>
          <a:xfrm>
            <a:off x="0" y="1268121"/>
            <a:ext cx="9713541" cy="581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Retrospective analysis of </a:t>
            </a:r>
            <a:r>
              <a:rPr lang="en-US" sz="240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 brain metastasis cases</a:t>
            </a:r>
            <a:endParaRPr lang="vi-VN" sz="24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Comparison of dose deviations between TPS and actual measurements</a:t>
            </a:r>
            <a:endParaRPr lang="vi-VN" sz="2400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4537" lvl="1" indent="-45720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4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Homogeneous phantom: 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All </a:t>
            </a:r>
            <a:r>
              <a:rPr lang="en-US" sz="240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31/31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cases met the 5% criterion, with a mean deviation of 1.090% (0.023% – 4.383%).</a:t>
            </a:r>
            <a:endParaRPr lang="vi-VN" sz="2400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4537" lvl="1" indent="-45720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4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Heterogeneous phantom: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All </a:t>
            </a:r>
            <a:r>
              <a:rPr lang="en-US" sz="240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31/31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cases met the 5% criterion, with a mean deviation of 1.095% (0.089% – 5.000%).</a:t>
            </a:r>
            <a:endParaRPr lang="vi-VN" sz="2400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4537" lvl="1" indent="-45720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4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mean deviation 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between measured doses and TPS doses in the homogeneous phantom was significantly smaller compared to the heterogeneous phantom.</a:t>
            </a:r>
            <a:endParaRPr lang="vi-VN" sz="2400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4537" lvl="1" indent="-45720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4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high linear correlation</a:t>
            </a:r>
            <a:r>
              <a:rPr lang="en-US" sz="24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was observed between measured doses and TPS doses.</a:t>
            </a:r>
            <a:endParaRPr lang="vi-VN" sz="2400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D9DA822-4F11-FB97-003C-926A9D4B6DE0}"/>
              </a:ext>
            </a:extLst>
          </p:cNvPr>
          <p:cNvGrpSpPr/>
          <p:nvPr/>
        </p:nvGrpSpPr>
        <p:grpSpPr>
          <a:xfrm>
            <a:off x="2906038" y="327133"/>
            <a:ext cx="4268549" cy="842769"/>
            <a:chOff x="2013856" y="423954"/>
            <a:chExt cx="6753626" cy="842769"/>
          </a:xfrm>
        </p:grpSpPr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1E7AA614-4017-5B6E-6EAD-6E2FDCE9B691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23CF58-E017-A34E-58F0-3710164F1289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CONCLUSIONS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646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4116F5-38F0-5C02-F2B0-73B14E33E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E8284B-0893-581F-E5CD-D35F345C0254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endParaRPr lang="en-US" sz="20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47D22F-7434-76B8-56DA-BAAD14A67341}"/>
              </a:ext>
            </a:extLst>
          </p:cNvPr>
          <p:cNvSpPr txBox="1"/>
          <p:nvPr/>
        </p:nvSpPr>
        <p:spPr>
          <a:xfrm>
            <a:off x="682456" y="1651657"/>
            <a:ext cx="2889083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6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Introduction</a:t>
            </a:r>
            <a:endParaRPr lang="en-US" sz="3600" b="1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2" name="Picture 21" descr="A blue outline of a magnifying glass and gears&#10;&#10;AI-generated content may be incorrect.">
            <a:extLst>
              <a:ext uri="{FF2B5EF4-FFF2-40B4-BE49-F238E27FC236}">
                <a16:creationId xmlns:a16="http://schemas.microsoft.com/office/drawing/2014/main" id="{0627B303-A67A-8549-1644-C9C9EA358E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301" y="1357078"/>
            <a:ext cx="1177011" cy="123548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8334A6A-F62F-E7BA-1873-6B124952E3C3}"/>
              </a:ext>
            </a:extLst>
          </p:cNvPr>
          <p:cNvSpPr txBox="1"/>
          <p:nvPr/>
        </p:nvSpPr>
        <p:spPr>
          <a:xfrm>
            <a:off x="682456" y="2327551"/>
            <a:ext cx="6971334" cy="3580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vi-VN" sz="3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HyperArc SRS technique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vi-VN" sz="3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QA of treatment plan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vi-VN" sz="3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Device and measurement methods</a:t>
            </a:r>
          </a:p>
        </p:txBody>
      </p:sp>
      <p:pic>
        <p:nvPicPr>
          <p:cNvPr id="25" name="Picture 24" descr="A head with a brain inside a circular object&#10;&#10;AI-generated content may be incorrect.">
            <a:extLst>
              <a:ext uri="{FF2B5EF4-FFF2-40B4-BE49-F238E27FC236}">
                <a16:creationId xmlns:a16="http://schemas.microsoft.com/office/drawing/2014/main" id="{07879C69-748B-A781-D2AE-483E81A7826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4238" y="2361182"/>
            <a:ext cx="1614651" cy="1572258"/>
          </a:xfrm>
          <a:prstGeom prst="rect">
            <a:avLst/>
          </a:prstGeom>
        </p:spPr>
      </p:pic>
      <p:pic>
        <p:nvPicPr>
          <p:cNvPr id="28" name="Picture 27" descr="A blue icon of a questionnaire&#10;&#10;AI-generated content may be incorrect.">
            <a:extLst>
              <a:ext uri="{FF2B5EF4-FFF2-40B4-BE49-F238E27FC236}">
                <a16:creationId xmlns:a16="http://schemas.microsoft.com/office/drawing/2014/main" id="{0E2449CB-8BBA-8EF1-6DCF-8B786DC31C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79" y="3779837"/>
            <a:ext cx="1480813" cy="1581064"/>
          </a:xfrm>
          <a:prstGeom prst="rect">
            <a:avLst/>
          </a:prstGeom>
        </p:spPr>
      </p:pic>
      <p:pic>
        <p:nvPicPr>
          <p:cNvPr id="30" name="Picture 29" descr="A graphic design of a gear and a pencil&#10;&#10;AI-generated content may be incorrect.">
            <a:extLst>
              <a:ext uri="{FF2B5EF4-FFF2-40B4-BE49-F238E27FC236}">
                <a16:creationId xmlns:a16="http://schemas.microsoft.com/office/drawing/2014/main" id="{FF655F59-D018-CAC5-F821-AE8722B076B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790" y="4891580"/>
            <a:ext cx="1572257" cy="157179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6C82919-B241-E110-444C-2C31ACB1728A}"/>
              </a:ext>
            </a:extLst>
          </p:cNvPr>
          <p:cNvGrpSpPr/>
          <p:nvPr/>
        </p:nvGrpSpPr>
        <p:grpSpPr>
          <a:xfrm>
            <a:off x="3276946" y="348451"/>
            <a:ext cx="3526732" cy="816220"/>
            <a:chOff x="3629288" y="369921"/>
            <a:chExt cx="3106116" cy="816220"/>
          </a:xfrm>
        </p:grpSpPr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AFDA5AB9-DECE-C437-DB06-C746345BF721}"/>
                </a:ext>
              </a:extLst>
            </p:cNvPr>
            <p:cNvSpPr>
              <a:spLocks/>
            </p:cNvSpPr>
            <p:nvPr/>
          </p:nvSpPr>
          <p:spPr>
            <a:xfrm>
              <a:off x="3629288" y="369921"/>
              <a:ext cx="3106116" cy="81622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FDC082E-CB33-19E9-EA6D-3507AA6CFB75}"/>
                </a:ext>
              </a:extLst>
            </p:cNvPr>
            <p:cNvSpPr txBox="1"/>
            <p:nvPr/>
          </p:nvSpPr>
          <p:spPr>
            <a:xfrm>
              <a:off x="3662826" y="449084"/>
              <a:ext cx="30390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OVERVIEW</a:t>
              </a:r>
              <a:endParaRPr lang="en-US" sz="3600" b="1" dirty="0">
                <a:solidFill>
                  <a:srgbClr val="0062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71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24FE9D-DA0B-404D-E9DA-2938701EB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black text&#10;&#10;AI-generated content may be incorrect.">
            <a:extLst>
              <a:ext uri="{FF2B5EF4-FFF2-40B4-BE49-F238E27FC236}">
                <a16:creationId xmlns:a16="http://schemas.microsoft.com/office/drawing/2014/main" id="{892EF30D-F510-3E2D-9D13-1625252DBD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0" y="821177"/>
            <a:ext cx="8855640" cy="591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9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14213C-5634-4705-4448-47EC6FD68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head on a black surface&#10;&#10;AI-generated content may be incorrect.">
            <a:extLst>
              <a:ext uri="{FF2B5EF4-FFF2-40B4-BE49-F238E27FC236}">
                <a16:creationId xmlns:a16="http://schemas.microsoft.com/office/drawing/2014/main" id="{D119A438-CA38-A7D7-F6BD-2988552076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7"/>
          <a:stretch>
            <a:fillRect/>
          </a:stretch>
        </p:blipFill>
        <p:spPr>
          <a:xfrm>
            <a:off x="6058476" y="4089889"/>
            <a:ext cx="2463471" cy="245005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D9A4A4-06E2-CAE3-5463-32E52EEEBC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081" r="10920"/>
          <a:stretch>
            <a:fillRect/>
          </a:stretch>
        </p:blipFill>
        <p:spPr>
          <a:xfrm>
            <a:off x="1305333" y="4089889"/>
            <a:ext cx="2726485" cy="244807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619BC24-633F-1711-C92A-C0281819902E}"/>
              </a:ext>
            </a:extLst>
          </p:cNvPr>
          <p:cNvGrpSpPr/>
          <p:nvPr/>
        </p:nvGrpSpPr>
        <p:grpSpPr>
          <a:xfrm>
            <a:off x="362723" y="1299109"/>
            <a:ext cx="8412569" cy="2347358"/>
            <a:chOff x="362722" y="1299109"/>
            <a:chExt cx="8728883" cy="234735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F34104-EB1D-9A4C-D177-A57F214D9017}"/>
                </a:ext>
              </a:extLst>
            </p:cNvPr>
            <p:cNvSpPr txBox="1"/>
            <p:nvPr/>
          </p:nvSpPr>
          <p:spPr>
            <a:xfrm>
              <a:off x="362722" y="1299109"/>
              <a:ext cx="4180681" cy="584775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rgbClr val="003B68"/>
                  </a:solidFill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Research Objective</a:t>
              </a:r>
              <a:endParaRPr lang="en-US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21D055-65E1-B049-C577-FA667BD0846F}"/>
                </a:ext>
              </a:extLst>
            </p:cNvPr>
            <p:cNvSpPr txBox="1"/>
            <p:nvPr/>
          </p:nvSpPr>
          <p:spPr>
            <a:xfrm>
              <a:off x="362723" y="1820326"/>
              <a:ext cx="8728882" cy="18261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6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Perform point dose measurements at the irradiation isocenter using the HyperArc radiosurgery</a:t>
              </a:r>
            </a:p>
            <a:p>
              <a:pPr marL="457200" indent="-45720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vi-VN" sz="26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Evaluate the accuracy and stability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F277FF-3E10-652A-947F-06466D642045}"/>
              </a:ext>
            </a:extLst>
          </p:cNvPr>
          <p:cNvSpPr txBox="1"/>
          <p:nvPr/>
        </p:nvSpPr>
        <p:spPr>
          <a:xfrm>
            <a:off x="475847" y="6545861"/>
            <a:ext cx="43806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vi-VN" sz="2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1. </a:t>
            </a:r>
            <a:r>
              <a: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Homogeneous phantom (SP34)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6BAA4E-656A-9CDC-BA90-C4B57D8B7142}"/>
              </a:ext>
            </a:extLst>
          </p:cNvPr>
          <p:cNvSpPr txBox="1"/>
          <p:nvPr/>
        </p:nvSpPr>
        <p:spPr>
          <a:xfrm>
            <a:off x="4975647" y="6514464"/>
            <a:ext cx="462913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vi-VN" sz="22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2. </a:t>
            </a:r>
            <a:r>
              <a: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Heterogeneous phantom (STEEV)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CCFAA1-F649-B19B-EF71-050D4DBA61FC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</a:p>
        </p:txBody>
      </p:sp>
      <p:pic>
        <p:nvPicPr>
          <p:cNvPr id="11" name="Picture 10" descr="A blue dart in a circle&#10;&#10;AI-generated content may be incorrect.">
            <a:extLst>
              <a:ext uri="{FF2B5EF4-FFF2-40B4-BE49-F238E27FC236}">
                <a16:creationId xmlns:a16="http://schemas.microsoft.com/office/drawing/2014/main" id="{5FC34E96-0810-3E9A-BF4A-F66406201E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416" y="2266023"/>
            <a:ext cx="1565751" cy="138044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F8EFE39-E931-2CA9-F36D-7D8DE507FE29}"/>
              </a:ext>
            </a:extLst>
          </p:cNvPr>
          <p:cNvGrpSpPr/>
          <p:nvPr/>
        </p:nvGrpSpPr>
        <p:grpSpPr>
          <a:xfrm>
            <a:off x="3276946" y="348451"/>
            <a:ext cx="3526732" cy="816220"/>
            <a:chOff x="3629288" y="369921"/>
            <a:chExt cx="3106116" cy="816220"/>
          </a:xfrm>
        </p:grpSpPr>
        <p:sp>
          <p:nvSpPr>
            <p:cNvPr id="4" name="Hexagon 3">
              <a:extLst>
                <a:ext uri="{FF2B5EF4-FFF2-40B4-BE49-F238E27FC236}">
                  <a16:creationId xmlns:a16="http://schemas.microsoft.com/office/drawing/2014/main" id="{978AD058-D2AC-6C38-5DAE-2A2F8C32243C}"/>
                </a:ext>
              </a:extLst>
            </p:cNvPr>
            <p:cNvSpPr>
              <a:spLocks/>
            </p:cNvSpPr>
            <p:nvPr/>
          </p:nvSpPr>
          <p:spPr>
            <a:xfrm>
              <a:off x="3629288" y="369921"/>
              <a:ext cx="3106116" cy="81622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D7AE28-0DBA-1F61-4521-4A1E53E53525}"/>
                </a:ext>
              </a:extLst>
            </p:cNvPr>
            <p:cNvSpPr txBox="1"/>
            <p:nvPr/>
          </p:nvSpPr>
          <p:spPr>
            <a:xfrm>
              <a:off x="3662826" y="449084"/>
              <a:ext cx="30390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OVERVIEW</a:t>
              </a:r>
              <a:endParaRPr lang="en-US" sz="3600" b="1" dirty="0">
                <a:solidFill>
                  <a:srgbClr val="0062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357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09BA34-6A9B-62CB-486B-FA013BACF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58BC343-F494-D89B-4C54-68557A54CEF7}"/>
              </a:ext>
            </a:extLst>
          </p:cNvPr>
          <p:cNvSpPr txBox="1"/>
          <p:nvPr/>
        </p:nvSpPr>
        <p:spPr>
          <a:xfrm>
            <a:off x="870421" y="1380367"/>
            <a:ext cx="5196892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HyperArc SRS technique</a:t>
            </a:r>
            <a:endParaRPr lang="en-US" sz="3200" b="1" dirty="0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6ADB1B-C3B3-B253-FB6D-92B96C714735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r>
            <a:endParaRPr lang="en-US" sz="20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B27BD7-43E7-6F5D-CDEE-B84A1946ECFE}"/>
              </a:ext>
            </a:extLst>
          </p:cNvPr>
          <p:cNvGrpSpPr/>
          <p:nvPr/>
        </p:nvGrpSpPr>
        <p:grpSpPr>
          <a:xfrm>
            <a:off x="870420" y="2097038"/>
            <a:ext cx="8339782" cy="4278353"/>
            <a:chOff x="230376" y="1945026"/>
            <a:chExt cx="7866816" cy="427835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1893630-9325-A903-8742-686C0A2249BA}"/>
                </a:ext>
              </a:extLst>
            </p:cNvPr>
            <p:cNvSpPr txBox="1"/>
            <p:nvPr/>
          </p:nvSpPr>
          <p:spPr>
            <a:xfrm>
              <a:off x="6094434" y="2065693"/>
              <a:ext cx="15788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400" b="1" dirty="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HyperArc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2D0BA5-970F-2AEE-0380-CE3C6D6679D4}"/>
                </a:ext>
              </a:extLst>
            </p:cNvPr>
            <p:cNvSpPr txBox="1"/>
            <p:nvPr/>
          </p:nvSpPr>
          <p:spPr>
            <a:xfrm>
              <a:off x="3371777" y="2065693"/>
              <a:ext cx="77329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4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SRS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C65F5B2-369E-05B3-E6BA-08B899219722}"/>
                </a:ext>
              </a:extLst>
            </p:cNvPr>
            <p:cNvCxnSpPr>
              <a:cxnSpLocks/>
            </p:cNvCxnSpPr>
            <p:nvPr/>
          </p:nvCxnSpPr>
          <p:spPr>
            <a:xfrm>
              <a:off x="2166257" y="1945026"/>
              <a:ext cx="0" cy="4012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26E8F61-3482-F9ED-97C9-C03A3DB82F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6352" y="2578643"/>
              <a:ext cx="747084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262A93-809D-DB29-C5E6-46C33B25147D}"/>
                </a:ext>
              </a:extLst>
            </p:cNvPr>
            <p:cNvSpPr txBox="1"/>
            <p:nvPr/>
          </p:nvSpPr>
          <p:spPr>
            <a:xfrm>
              <a:off x="355600" y="2004495"/>
              <a:ext cx="141161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4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Criteria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BDDFBAC-7E56-DED5-8B38-366D88321E2E}"/>
                </a:ext>
              </a:extLst>
            </p:cNvPr>
            <p:cNvSpPr txBox="1"/>
            <p:nvPr/>
          </p:nvSpPr>
          <p:spPr>
            <a:xfrm>
              <a:off x="230376" y="2794785"/>
              <a:ext cx="1777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Intracranial treatment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7DD3CA-F413-8776-1A18-846225A6DFAB}"/>
                </a:ext>
              </a:extLst>
            </p:cNvPr>
            <p:cNvSpPr txBox="1"/>
            <p:nvPr/>
          </p:nvSpPr>
          <p:spPr>
            <a:xfrm>
              <a:off x="230376" y="3719449"/>
              <a:ext cx="1777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Field arrangement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F1EFFC7-AA42-F67B-8F62-370078929B45}"/>
                </a:ext>
              </a:extLst>
            </p:cNvPr>
            <p:cNvSpPr txBox="1"/>
            <p:nvPr/>
          </p:nvSpPr>
          <p:spPr>
            <a:xfrm>
              <a:off x="230377" y="4689063"/>
              <a:ext cx="177799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Automation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D7B8B00-5715-09E9-9476-FDC80E19424D}"/>
                </a:ext>
              </a:extLst>
            </p:cNvPr>
            <p:cNvSpPr txBox="1"/>
            <p:nvPr/>
          </p:nvSpPr>
          <p:spPr>
            <a:xfrm>
              <a:off x="230376" y="5402385"/>
              <a:ext cx="1777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Dose distribution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91755A0-2FEC-448F-3E48-D62334F9BA94}"/>
                </a:ext>
              </a:extLst>
            </p:cNvPr>
            <p:cNvSpPr txBox="1"/>
            <p:nvPr/>
          </p:nvSpPr>
          <p:spPr>
            <a:xfrm>
              <a:off x="2747964" y="2804243"/>
              <a:ext cx="202091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Good, individual lesions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DF1CC07-E989-2D50-4CE9-5927C53EDC25}"/>
                </a:ext>
              </a:extLst>
            </p:cNvPr>
            <p:cNvSpPr txBox="1"/>
            <p:nvPr/>
          </p:nvSpPr>
          <p:spPr>
            <a:xfrm>
              <a:off x="5873393" y="2800928"/>
              <a:ext cx="202091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Optimized, for multiple lesions</a:t>
              </a:r>
              <a:endParaRPr lang="vi-VN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17077D6-10A5-CACD-117D-EB2B79CD5FB1}"/>
                </a:ext>
              </a:extLst>
            </p:cNvPr>
            <p:cNvSpPr txBox="1"/>
            <p:nvPr/>
          </p:nvSpPr>
          <p:spPr>
            <a:xfrm>
              <a:off x="2869425" y="3743933"/>
              <a:ext cx="1777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Fixed, multiple directions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99072B-73BA-942B-9C6F-5A28DA19FBBF}"/>
                </a:ext>
              </a:extLst>
            </p:cNvPr>
            <p:cNvSpPr txBox="1"/>
            <p:nvPr/>
          </p:nvSpPr>
          <p:spPr>
            <a:xfrm>
              <a:off x="5765852" y="3739399"/>
              <a:ext cx="2235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Non-coplanar arc arrangement</a:t>
              </a:r>
              <a:endParaRPr lang="vi-VN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ED820FC-D036-94B3-21B9-A5B8D1214670}"/>
                </a:ext>
              </a:extLst>
            </p:cNvPr>
            <p:cNvSpPr txBox="1"/>
            <p:nvPr/>
          </p:nvSpPr>
          <p:spPr>
            <a:xfrm>
              <a:off x="2690774" y="4627446"/>
              <a:ext cx="212845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Manual treatment planning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F0F2151-BD73-CA23-8B2C-C09241A0A3C6}"/>
                </a:ext>
              </a:extLst>
            </p:cNvPr>
            <p:cNvSpPr txBox="1"/>
            <p:nvPr/>
          </p:nvSpPr>
          <p:spPr>
            <a:xfrm>
              <a:off x="5819623" y="4627446"/>
              <a:ext cx="212845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Automated planning</a:t>
              </a:r>
              <a:endParaRPr lang="vi-VN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6C51240-0853-ADA0-79E8-AEF9793CCEDA}"/>
                </a:ext>
              </a:extLst>
            </p:cNvPr>
            <p:cNvSpPr txBox="1"/>
            <p:nvPr/>
          </p:nvSpPr>
          <p:spPr>
            <a:xfrm>
              <a:off x="5900159" y="5515493"/>
              <a:ext cx="196738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FF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Optimized, high conformity</a:t>
              </a:r>
              <a:endParaRPr lang="vi-VN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7AFF85-D182-A280-0EA5-281B75DDA3B9}"/>
                </a:ext>
              </a:extLst>
            </p:cNvPr>
            <p:cNvSpPr txBox="1"/>
            <p:nvPr/>
          </p:nvSpPr>
          <p:spPr>
            <a:xfrm>
              <a:off x="3213139" y="5557616"/>
              <a:ext cx="109056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Good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0A9C19D-A3FE-1F99-2277-A51C41115E88}"/>
              </a:ext>
            </a:extLst>
          </p:cNvPr>
          <p:cNvGrpSpPr/>
          <p:nvPr/>
        </p:nvGrpSpPr>
        <p:grpSpPr>
          <a:xfrm>
            <a:off x="3276946" y="348451"/>
            <a:ext cx="3526732" cy="816220"/>
            <a:chOff x="3629288" y="369921"/>
            <a:chExt cx="3106116" cy="816220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3CEC8A9A-DEE5-D4BD-3133-78F6BDB52A9F}"/>
                </a:ext>
              </a:extLst>
            </p:cNvPr>
            <p:cNvSpPr>
              <a:spLocks/>
            </p:cNvSpPr>
            <p:nvPr/>
          </p:nvSpPr>
          <p:spPr>
            <a:xfrm>
              <a:off x="3629288" y="369921"/>
              <a:ext cx="3106116" cy="81622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A88C11-11A0-7115-AAFF-45B482119DDD}"/>
                </a:ext>
              </a:extLst>
            </p:cNvPr>
            <p:cNvSpPr txBox="1"/>
            <p:nvPr/>
          </p:nvSpPr>
          <p:spPr>
            <a:xfrm>
              <a:off x="3662826" y="449084"/>
              <a:ext cx="30390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OVERVIEW</a:t>
              </a:r>
              <a:endParaRPr lang="en-US" sz="3600" b="1" dirty="0">
                <a:solidFill>
                  <a:srgbClr val="0062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118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5F3D05-E60C-6D3B-9F87-4046A6C01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F86F800-321E-D268-26C0-77E5CC2763AC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3" name="Hexagon 2">
              <a:extLst>
                <a:ext uri="{FF2B5EF4-FFF2-40B4-BE49-F238E27FC236}">
                  <a16:creationId xmlns:a16="http://schemas.microsoft.com/office/drawing/2014/main" id="{21815562-2BCD-5EF1-EA62-3F7B8931E201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B7744C-3DFE-D37E-9A4D-E1AB50059F86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9508884-CEAA-FE64-8206-5C3A59059014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3B50BD-E678-DF27-6D89-E90DAE7A6577}"/>
              </a:ext>
            </a:extLst>
          </p:cNvPr>
          <p:cNvGrpSpPr/>
          <p:nvPr/>
        </p:nvGrpSpPr>
        <p:grpSpPr>
          <a:xfrm>
            <a:off x="264200" y="2047455"/>
            <a:ext cx="9552222" cy="3471859"/>
            <a:chOff x="527554" y="930369"/>
            <a:chExt cx="9507266" cy="347185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2170DE-A617-8E5D-3FF8-4BB105936CB8}"/>
                </a:ext>
              </a:extLst>
            </p:cNvPr>
            <p:cNvSpPr txBox="1"/>
            <p:nvPr/>
          </p:nvSpPr>
          <p:spPr>
            <a:xfrm>
              <a:off x="527554" y="930369"/>
              <a:ext cx="1976043" cy="584775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rgbClr val="003B68"/>
                  </a:solidFill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</a:t>
              </a:r>
              <a:endParaRPr lang="en-US" sz="3200" b="1" dirty="0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A06F0EE-8C68-84E8-FD7A-8F9F0D510C21}"/>
                </a:ext>
              </a:extLst>
            </p:cNvPr>
            <p:cNvSpPr txBox="1"/>
            <p:nvPr/>
          </p:nvSpPr>
          <p:spPr>
            <a:xfrm>
              <a:off x="527554" y="1850247"/>
              <a:ext cx="9507266" cy="255198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31 patients with brain metastases treated with HyperArc.</a:t>
              </a:r>
              <a:endParaRPr lang="vi-VN" sz="28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vi-VN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Homogeneous phantom (Solid Phantom).</a:t>
              </a:r>
              <a:endParaRPr lang="vi-VN" sz="28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marL="342900" indent="-342900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vi-VN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Heterogeneous phantom (Head-and-neck phantom).</a:t>
              </a:r>
              <a:endParaRPr lang="vi-VN" sz="28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pic>
        <p:nvPicPr>
          <p:cNvPr id="7" name="Picture 6" descr="A light bulb with a atom inside&#10;&#10;AI-generated content may be incorrect.">
            <a:extLst>
              <a:ext uri="{FF2B5EF4-FFF2-40B4-BE49-F238E27FC236}">
                <a16:creationId xmlns:a16="http://schemas.microsoft.com/office/drawing/2014/main" id="{34082A9D-31CE-B754-DB74-7CAE0DC50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38" y="1455069"/>
            <a:ext cx="1680941" cy="176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28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58A5F2-54EA-A85B-AB8E-038C2312D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DEFE4EB-764D-8ED9-5F0F-EC83488E9C51}"/>
              </a:ext>
            </a:extLst>
          </p:cNvPr>
          <p:cNvGrpSpPr/>
          <p:nvPr/>
        </p:nvGrpSpPr>
        <p:grpSpPr>
          <a:xfrm>
            <a:off x="128205" y="2612943"/>
            <a:ext cx="3048335" cy="3662414"/>
            <a:chOff x="171943" y="2012436"/>
            <a:chExt cx="4401964" cy="431791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1AAE5E-1BDE-0438-C753-A4BC792CEF3E}"/>
                </a:ext>
              </a:extLst>
            </p:cNvPr>
            <p:cNvSpPr txBox="1"/>
            <p:nvPr/>
          </p:nvSpPr>
          <p:spPr>
            <a:xfrm>
              <a:off x="226107" y="5423191"/>
              <a:ext cx="4347800" cy="9071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RAZOR Ionization Chamber</a:t>
              </a:r>
              <a:endParaRPr lang="vi-VN" sz="22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pic>
          <p:nvPicPr>
            <p:cNvPr id="8" name="Picture 7" descr="A blue box with a tube in it&#10;&#10;AI-generated content may be incorrect.">
              <a:extLst>
                <a:ext uri="{FF2B5EF4-FFF2-40B4-BE49-F238E27FC236}">
                  <a16:creationId xmlns:a16="http://schemas.microsoft.com/office/drawing/2014/main" id="{344DAD8D-24A1-3BBF-18B2-DC3A10D00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943" y="2012436"/>
              <a:ext cx="4347800" cy="32607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67A369-E6AD-3548-B581-7149C3A878DB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80234B0B-CC22-3DA6-F5A4-224EB89CA23A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F3503D-1BEF-731D-E147-431DF3493F64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AE7BD78-8973-F158-DE63-842F08398201}"/>
              </a:ext>
            </a:extLst>
          </p:cNvPr>
          <p:cNvSpPr txBox="1"/>
          <p:nvPr/>
        </p:nvSpPr>
        <p:spPr>
          <a:xfrm>
            <a:off x="128205" y="1535529"/>
            <a:ext cx="2324188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Equipment</a:t>
            </a:r>
            <a:endParaRPr lang="en-US" sz="3200" b="1" dirty="0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9FDBFD-6F24-61AB-BEAC-383D8E5395DB}"/>
              </a:ext>
            </a:extLst>
          </p:cNvPr>
          <p:cNvGrpSpPr/>
          <p:nvPr/>
        </p:nvGrpSpPr>
        <p:grpSpPr>
          <a:xfrm>
            <a:off x="3543526" y="2390223"/>
            <a:ext cx="2854274" cy="3885134"/>
            <a:chOff x="334781" y="2269711"/>
            <a:chExt cx="3713107" cy="4220034"/>
          </a:xfrm>
        </p:grpSpPr>
        <p:pic>
          <p:nvPicPr>
            <p:cNvPr id="16" name="Picture 15" descr="A white electronic device with a black handle&#10;&#10;AI-generated content may be incorrect.">
              <a:extLst>
                <a:ext uri="{FF2B5EF4-FFF2-40B4-BE49-F238E27FC236}">
                  <a16:creationId xmlns:a16="http://schemas.microsoft.com/office/drawing/2014/main" id="{9A3DEE2F-49B0-7070-4002-F5EAE79BA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1" y="2269711"/>
              <a:ext cx="3713107" cy="32797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BD9BEC-D250-F270-1EBE-DE5CB1213977}"/>
                </a:ext>
              </a:extLst>
            </p:cNvPr>
            <p:cNvSpPr txBox="1"/>
            <p:nvPr/>
          </p:nvSpPr>
          <p:spPr>
            <a:xfrm>
              <a:off x="334781" y="5720839"/>
              <a:ext cx="3713107" cy="7689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4. </a:t>
              </a:r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DOSE 1 Electrometer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027A37-E3F3-9AC1-3CF3-DD0E1DBACFA6}"/>
              </a:ext>
            </a:extLst>
          </p:cNvPr>
          <p:cNvGrpSpPr/>
          <p:nvPr/>
        </p:nvGrpSpPr>
        <p:grpSpPr>
          <a:xfrm>
            <a:off x="6688046" y="2120304"/>
            <a:ext cx="3112170" cy="4464666"/>
            <a:chOff x="338360" y="1502391"/>
            <a:chExt cx="3713106" cy="557651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170B8C-62EC-896B-EB51-FDD9DCBD7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8360" y="1502391"/>
              <a:ext cx="3713106" cy="458678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08D297-6E65-72FE-2DCC-C0052111F5F9}"/>
                </a:ext>
              </a:extLst>
            </p:cNvPr>
            <p:cNvSpPr txBox="1"/>
            <p:nvPr/>
          </p:nvSpPr>
          <p:spPr>
            <a:xfrm>
              <a:off x="519419" y="6194733"/>
              <a:ext cx="3350987" cy="8841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5. </a:t>
              </a:r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TrueBeam 2.7 Linear Accelerator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6026B50-8E2B-0F08-66D9-974433570056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40999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5B5FFE-456A-70FF-2912-AF60F2441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41A44FB-156B-A73F-C456-16BEA7DEAB61}"/>
              </a:ext>
            </a:extLst>
          </p:cNvPr>
          <p:cNvGrpSpPr/>
          <p:nvPr/>
        </p:nvGrpSpPr>
        <p:grpSpPr>
          <a:xfrm>
            <a:off x="17266" y="1366093"/>
            <a:ext cx="5639943" cy="5978491"/>
            <a:chOff x="-87579" y="3668791"/>
            <a:chExt cx="5639943" cy="597849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77C227D-5043-89E7-B6BE-F7567F9CD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42047" b="18463"/>
            <a:stretch>
              <a:fillRect/>
            </a:stretch>
          </p:blipFill>
          <p:spPr>
            <a:xfrm>
              <a:off x="1068908" y="6672756"/>
              <a:ext cx="2872461" cy="212659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72BABA4-EEAE-30C5-4367-AD2646FF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5904" y="3668791"/>
              <a:ext cx="2835465" cy="212659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A8DE824-0409-95FA-3D5E-762DEE49C796}"/>
                </a:ext>
              </a:extLst>
            </p:cNvPr>
            <p:cNvSpPr txBox="1"/>
            <p:nvPr/>
          </p:nvSpPr>
          <p:spPr>
            <a:xfrm>
              <a:off x="15684" y="5875406"/>
              <a:ext cx="543341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6</a:t>
              </a:r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Homogeneous phantom with layered structure and detector attachment plate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EE5DC73-2105-0E36-4BFB-E7C9AC66FD49}"/>
                </a:ext>
              </a:extLst>
            </p:cNvPr>
            <p:cNvSpPr txBox="1"/>
            <p:nvPr/>
          </p:nvSpPr>
          <p:spPr>
            <a:xfrm>
              <a:off x="-87579" y="8939396"/>
              <a:ext cx="563994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7</a:t>
              </a:r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Detector attachment plate compatible with the RAZOR ionization chamber</a:t>
              </a:r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077DE08-C303-9968-28BA-A31C84879231}"/>
              </a:ext>
            </a:extLst>
          </p:cNvPr>
          <p:cNvSpPr txBox="1"/>
          <p:nvPr/>
        </p:nvSpPr>
        <p:spPr>
          <a:xfrm>
            <a:off x="463094" y="260332"/>
            <a:ext cx="419832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vi-VN" sz="28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Homogeneous Phantom (Solid Phantom 34)</a:t>
            </a:r>
            <a:endParaRPr lang="vi-VN" sz="28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B2D4D6-62EE-791E-F151-EE92BC1B7568}"/>
              </a:ext>
            </a:extLst>
          </p:cNvPr>
          <p:cNvGrpSpPr/>
          <p:nvPr/>
        </p:nvGrpSpPr>
        <p:grpSpPr>
          <a:xfrm>
            <a:off x="5855041" y="1273365"/>
            <a:ext cx="3568359" cy="6071117"/>
            <a:chOff x="6732665" y="1142129"/>
            <a:chExt cx="3568359" cy="607111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18D799-7787-A7D4-A634-26CB13DC4591}"/>
                </a:ext>
              </a:extLst>
            </p:cNvPr>
            <p:cNvSpPr txBox="1"/>
            <p:nvPr/>
          </p:nvSpPr>
          <p:spPr>
            <a:xfrm>
              <a:off x="6732665" y="3500619"/>
              <a:ext cx="356835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8</a:t>
              </a:r>
              <a:r>
                <a:rPr lang="en-US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Heterogeneous phantom (STEEV)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C60631-48C8-7E7F-6CE2-01869875239E}"/>
                </a:ext>
              </a:extLst>
            </p:cNvPr>
            <p:cNvSpPr txBox="1"/>
            <p:nvPr/>
          </p:nvSpPr>
          <p:spPr>
            <a:xfrm>
              <a:off x="6840360" y="6505360"/>
              <a:ext cx="324476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0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9. </a:t>
              </a:r>
              <a:r>
                <a:rPr lang="vi-VN" sz="20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Measurement module 038–03</a:t>
              </a:r>
              <a:endParaRPr lang="vi-VN" sz="2000" dirty="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pic>
          <p:nvPicPr>
            <p:cNvPr id="13" name="Picture 12" descr="A white statue on a black surface&#10;&#10;AI-generated content may be incorrect.">
              <a:extLst>
                <a:ext uri="{FF2B5EF4-FFF2-40B4-BE49-F238E27FC236}">
                  <a16:creationId xmlns:a16="http://schemas.microsoft.com/office/drawing/2014/main" id="{D0871D36-5181-4C9A-1340-700408AF4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74" t="18385" r="12059"/>
            <a:stretch>
              <a:fillRect/>
            </a:stretch>
          </p:blipFill>
          <p:spPr>
            <a:xfrm>
              <a:off x="7085291" y="1142129"/>
              <a:ext cx="2662209" cy="2316996"/>
            </a:xfrm>
            <a:prstGeom prst="rect">
              <a:avLst/>
            </a:prstGeom>
          </p:spPr>
        </p:pic>
        <p:pic>
          <p:nvPicPr>
            <p:cNvPr id="17" name="Picture 16" descr="A pink cube on a black surface&#10;&#10;AI-generated content may be incorrect.">
              <a:extLst>
                <a:ext uri="{FF2B5EF4-FFF2-40B4-BE49-F238E27FC236}">
                  <a16:creationId xmlns:a16="http://schemas.microsoft.com/office/drawing/2014/main" id="{4104EA0F-30ED-8D88-D13E-4817E2F1A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661" r="30260" b="16678"/>
            <a:stretch>
              <a:fillRect/>
            </a:stretch>
          </p:blipFill>
          <p:spPr>
            <a:xfrm>
              <a:off x="7046885" y="4240694"/>
              <a:ext cx="2877084" cy="2126598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E7EC298-9A8C-8DB8-1614-45542F9E4BE9}"/>
              </a:ext>
            </a:extLst>
          </p:cNvPr>
          <p:cNvSpPr txBox="1"/>
          <p:nvPr/>
        </p:nvSpPr>
        <p:spPr>
          <a:xfrm>
            <a:off x="5258117" y="260331"/>
            <a:ext cx="44400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vi-VN" sz="2800" b="1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Heterogeneous Phantom (Head-and-neck Phantom)</a:t>
            </a:r>
            <a:endParaRPr lang="vi-VN" sz="2800" b="1" dirty="0">
              <a:solidFill>
                <a:srgbClr val="003B68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D1F90-9CEE-49A3-9EC4-4F7EB07376B1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4387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51D84D-9844-2A14-8CF0-4300423DB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7D1F3DD-0E8E-4380-0D76-59488440120D}"/>
              </a:ext>
            </a:extLst>
          </p:cNvPr>
          <p:cNvSpPr txBox="1"/>
          <p:nvPr/>
        </p:nvSpPr>
        <p:spPr>
          <a:xfrm>
            <a:off x="322003" y="1605080"/>
            <a:ext cx="6203872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Workflow of Treament Plan QA</a:t>
            </a:r>
            <a:endParaRPr lang="en-US" sz="3200" b="1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BBC8A2-5DFA-FF8F-363C-870C8042FAF7}"/>
              </a:ext>
            </a:extLst>
          </p:cNvPr>
          <p:cNvGrpSpPr/>
          <p:nvPr/>
        </p:nvGrpSpPr>
        <p:grpSpPr>
          <a:xfrm>
            <a:off x="408333" y="2285554"/>
            <a:ext cx="9263959" cy="4151617"/>
            <a:chOff x="408333" y="2285554"/>
            <a:chExt cx="9263959" cy="415161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AA4217-6A8D-4F71-F6AF-17F4BE7165A3}"/>
                </a:ext>
              </a:extLst>
            </p:cNvPr>
            <p:cNvSpPr txBox="1"/>
            <p:nvPr/>
          </p:nvSpPr>
          <p:spPr>
            <a:xfrm>
              <a:off x="408333" y="3088147"/>
              <a:ext cx="1919691" cy="95410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Data collection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4C2E5A-5371-2322-B327-A30A0F05FFC4}"/>
                </a:ext>
              </a:extLst>
            </p:cNvPr>
            <p:cNvSpPr txBox="1"/>
            <p:nvPr/>
          </p:nvSpPr>
          <p:spPr>
            <a:xfrm>
              <a:off x="1368178" y="5052175"/>
              <a:ext cx="3303293" cy="138499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Treatment planning simulation on two phantoms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48E3AA-2643-F816-D0DC-EB9D30818A43}"/>
                </a:ext>
              </a:extLst>
            </p:cNvPr>
            <p:cNvSpPr txBox="1"/>
            <p:nvPr/>
          </p:nvSpPr>
          <p:spPr>
            <a:xfrm>
              <a:off x="3423939" y="2683024"/>
              <a:ext cx="3176897" cy="138499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Data transfer from TPS to linear accelerator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3C9DBD6-5D3A-D139-34B5-B2573A703934}"/>
                </a:ext>
              </a:extLst>
            </p:cNvPr>
            <p:cNvSpPr txBox="1"/>
            <p:nvPr/>
          </p:nvSpPr>
          <p:spPr>
            <a:xfrm>
              <a:off x="5302096" y="5052176"/>
              <a:ext cx="3410351" cy="138499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Dose measurement and recording at the irradiation isocenter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80ECFF-53AE-18A6-E0C8-CED31F8E96A5}"/>
                </a:ext>
              </a:extLst>
            </p:cNvPr>
            <p:cNvSpPr txBox="1"/>
            <p:nvPr/>
          </p:nvSpPr>
          <p:spPr>
            <a:xfrm>
              <a:off x="7469858" y="2285554"/>
              <a:ext cx="2202434" cy="18158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8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Comparison, evaluation, and analysis of results</a:t>
              </a:r>
            </a:p>
          </p:txBody>
        </p:sp>
        <p:sp>
          <p:nvSpPr>
            <p:cNvPr id="43" name="AutoShape 15">
              <a:extLst>
                <a:ext uri="{FF2B5EF4-FFF2-40B4-BE49-F238E27FC236}">
                  <a16:creationId xmlns:a16="http://schemas.microsoft.com/office/drawing/2014/main" id="{F29EF045-DBB4-1B90-0148-75F9697DF100}"/>
                </a:ext>
              </a:extLst>
            </p:cNvPr>
            <p:cNvSpPr/>
            <p:nvPr/>
          </p:nvSpPr>
          <p:spPr>
            <a:xfrm flipV="1">
              <a:off x="1066800" y="4561188"/>
              <a:ext cx="7686869" cy="0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  <p:sp>
          <p:nvSpPr>
            <p:cNvPr id="4" name="AutoShape 15">
              <a:extLst>
                <a:ext uri="{FF2B5EF4-FFF2-40B4-BE49-F238E27FC236}">
                  <a16:creationId xmlns:a16="http://schemas.microsoft.com/office/drawing/2014/main" id="{FBA85CEF-E13C-F26D-BCDA-C56F9D61BD7D}"/>
                </a:ext>
              </a:extLst>
            </p:cNvPr>
            <p:cNvSpPr/>
            <p:nvPr/>
          </p:nvSpPr>
          <p:spPr>
            <a:xfrm flipH="1">
              <a:off x="1205876" y="4132672"/>
              <a:ext cx="0" cy="428516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  <p:sp>
          <p:nvSpPr>
            <p:cNvPr id="5" name="AutoShape 15">
              <a:extLst>
                <a:ext uri="{FF2B5EF4-FFF2-40B4-BE49-F238E27FC236}">
                  <a16:creationId xmlns:a16="http://schemas.microsoft.com/office/drawing/2014/main" id="{019C3D3A-4191-39B8-46D9-EC69EF8372C4}"/>
                </a:ext>
              </a:extLst>
            </p:cNvPr>
            <p:cNvSpPr/>
            <p:nvPr/>
          </p:nvSpPr>
          <p:spPr>
            <a:xfrm flipH="1">
              <a:off x="2692224" y="4561188"/>
              <a:ext cx="0" cy="428516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ABA90B1C-9441-AD61-7CB8-9BBB20572CC3}"/>
                </a:ext>
              </a:extLst>
            </p:cNvPr>
            <p:cNvSpPr/>
            <p:nvPr/>
          </p:nvSpPr>
          <p:spPr>
            <a:xfrm flipH="1">
              <a:off x="4877819" y="4132672"/>
              <a:ext cx="0" cy="428516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FD1A0194-11CF-E8BA-873A-AE2371D725B6}"/>
                </a:ext>
              </a:extLst>
            </p:cNvPr>
            <p:cNvSpPr/>
            <p:nvPr/>
          </p:nvSpPr>
          <p:spPr>
            <a:xfrm flipH="1">
              <a:off x="6600836" y="4561188"/>
              <a:ext cx="0" cy="428516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  <p:sp>
          <p:nvSpPr>
            <p:cNvPr id="12" name="AutoShape 15">
              <a:extLst>
                <a:ext uri="{FF2B5EF4-FFF2-40B4-BE49-F238E27FC236}">
                  <a16:creationId xmlns:a16="http://schemas.microsoft.com/office/drawing/2014/main" id="{499BA807-2D8D-3932-AEAC-CD5B9C5357BC}"/>
                </a:ext>
              </a:extLst>
            </p:cNvPr>
            <p:cNvSpPr/>
            <p:nvPr/>
          </p:nvSpPr>
          <p:spPr>
            <a:xfrm flipH="1">
              <a:off x="8608507" y="4132672"/>
              <a:ext cx="0" cy="428516"/>
            </a:xfrm>
            <a:prstGeom prst="line">
              <a:avLst/>
            </a:prstGeom>
            <a:ln w="38100" cap="rnd">
              <a:solidFill>
                <a:srgbClr val="0F4662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vi-VN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F8CEE9D-92A8-39CC-8837-D004A3309DB1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F9487BCB-E846-AE5E-6396-57E4E59EE89F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3673B6-E8D5-C374-6361-903A65086468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DDAC68-2F16-FACF-4DA9-2DA2B576E202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5679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37AA6-EEBA-B4B1-3A92-B27F975D8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5B39F48-F3A3-719A-2A59-AAA3EA797EF5}"/>
              </a:ext>
            </a:extLst>
          </p:cNvPr>
          <p:cNvGrpSpPr/>
          <p:nvPr/>
        </p:nvGrpSpPr>
        <p:grpSpPr>
          <a:xfrm>
            <a:off x="893809" y="2698298"/>
            <a:ext cx="8557542" cy="4326242"/>
            <a:chOff x="959602" y="3328861"/>
            <a:chExt cx="8557542" cy="43262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2AC4153-A6B3-52DD-0545-412AA8E07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29259" y="3328861"/>
              <a:ext cx="3859901" cy="349712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B083F4A-B3EC-75B1-6E86-1B5A6420F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9602" y="3366923"/>
              <a:ext cx="3817891" cy="345906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CDECD2-CC26-B4E1-77FC-C88A862076EB}"/>
                </a:ext>
              </a:extLst>
            </p:cNvPr>
            <p:cNvSpPr txBox="1"/>
            <p:nvPr/>
          </p:nvSpPr>
          <p:spPr>
            <a:xfrm>
              <a:off x="1034117" y="6926718"/>
              <a:ext cx="370049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10. </a:t>
              </a:r>
              <a:r>
                <a:rPr lang="vi-VN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Patient Plan Data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D6FEFB-3114-51A7-0896-45DC54EB6F0F}"/>
                </a:ext>
              </a:extLst>
            </p:cNvPr>
            <p:cNvSpPr txBox="1"/>
            <p:nvPr/>
          </p:nvSpPr>
          <p:spPr>
            <a:xfrm>
              <a:off x="5130389" y="6885662"/>
              <a:ext cx="4386755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Figure </a:t>
              </a:r>
              <a:r>
                <a:rPr lang="vi-VN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11</a:t>
              </a:r>
              <a:r>
                <a:rPr lang="en-US" sz="2200" b="1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</a:t>
              </a:r>
              <a:r>
                <a:rPr lang="en-US" sz="2200">
                  <a:solidFill>
                    <a:srgbClr val="003B68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Arcs and Fields in the Patient Plan</a:t>
              </a:r>
              <a:endParaRPr lang="vi-VN" sz="2200">
                <a:solidFill>
                  <a:srgbClr val="003B6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7081FA-F9DD-6F3C-847A-BF93A8709FA6}"/>
              </a:ext>
            </a:extLst>
          </p:cNvPr>
          <p:cNvGrpSpPr/>
          <p:nvPr/>
        </p:nvGrpSpPr>
        <p:grpSpPr>
          <a:xfrm>
            <a:off x="1887164" y="423954"/>
            <a:ext cx="6306296" cy="842769"/>
            <a:chOff x="2013856" y="423954"/>
            <a:chExt cx="6753626" cy="842769"/>
          </a:xfrm>
        </p:grpSpPr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2E7EC34D-9EFF-5A78-B9AD-9BF5F6418253}"/>
                </a:ext>
              </a:extLst>
            </p:cNvPr>
            <p:cNvSpPr>
              <a:spLocks/>
            </p:cNvSpPr>
            <p:nvPr/>
          </p:nvSpPr>
          <p:spPr>
            <a:xfrm>
              <a:off x="2013856" y="423954"/>
              <a:ext cx="6753626" cy="84276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28575">
              <a:solidFill>
                <a:srgbClr val="00628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0A6C0F-5293-60B3-8AFA-58E68639D56F}"/>
                </a:ext>
              </a:extLst>
            </p:cNvPr>
            <p:cNvSpPr txBox="1"/>
            <p:nvPr/>
          </p:nvSpPr>
          <p:spPr>
            <a:xfrm>
              <a:off x="2123962" y="522173"/>
              <a:ext cx="65334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600" b="1">
                  <a:solidFill>
                    <a:srgbClr val="00628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bold"/>
                  <a:ea typeface="Roboto" panose="02000000000000000000" pitchFamily="2" charset="0"/>
                  <a:cs typeface="Roboto" panose="02000000000000000000" pitchFamily="2" charset="0"/>
                </a:rPr>
                <a:t>SUBJECTS &amp; METHODS</a:t>
              </a:r>
              <a:endParaRPr lang="en-US" sz="3600" b="1" dirty="0">
                <a:solidFill>
                  <a:srgbClr val="0062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old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FE16FB5-8393-4183-0389-31F858507FE4}"/>
              </a:ext>
            </a:extLst>
          </p:cNvPr>
          <p:cNvSpPr txBox="1"/>
          <p:nvPr/>
        </p:nvSpPr>
        <p:spPr>
          <a:xfrm>
            <a:off x="268994" y="1524147"/>
            <a:ext cx="6203872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rgbClr val="003B68"/>
                </a:solidFill>
                <a:latin typeface="Roboto bold"/>
                <a:ea typeface="Roboto" panose="02000000000000000000" pitchFamily="2" charset="0"/>
                <a:cs typeface="Roboto" panose="02000000000000000000" pitchFamily="2" charset="0"/>
              </a:rPr>
              <a:t>Workflow of Treament Plan QA</a:t>
            </a:r>
            <a:endParaRPr lang="en-US" sz="3200" b="1">
              <a:solidFill>
                <a:srgbClr val="003B68"/>
              </a:solidFill>
              <a:latin typeface="Roboto bold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93BD70-96C7-04CA-C79E-B1DCB0A4B861}"/>
              </a:ext>
            </a:extLst>
          </p:cNvPr>
          <p:cNvSpPr txBox="1"/>
          <p:nvPr/>
        </p:nvSpPr>
        <p:spPr>
          <a:xfrm>
            <a:off x="9671637" y="6915192"/>
            <a:ext cx="27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95312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30029</TotalTime>
  <Words>1367</Words>
  <Application>Microsoft Office PowerPoint</Application>
  <PresentationFormat>Custom</PresentationFormat>
  <Paragraphs>546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Aptos</vt:lpstr>
      <vt:lpstr>Aptos Display</vt:lpstr>
      <vt:lpstr>Arial</vt:lpstr>
      <vt:lpstr>Cambria Math</vt:lpstr>
      <vt:lpstr>Roboto</vt:lpstr>
      <vt:lpstr>Roboto bold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Hỷ Trương</cp:lastModifiedBy>
  <cp:revision>49</cp:revision>
  <cp:lastPrinted>2025-06-09T13:08:19Z</cp:lastPrinted>
  <dcterms:created xsi:type="dcterms:W3CDTF">2025-03-24T11:02:50Z</dcterms:created>
  <dcterms:modified xsi:type="dcterms:W3CDTF">2025-08-18T01:41:25Z</dcterms:modified>
  <dc:language>en-US</dc:language>
</cp:coreProperties>
</file>