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320" r:id="rId3"/>
    <p:sldId id="259" r:id="rId4"/>
    <p:sldId id="319" r:id="rId5"/>
    <p:sldId id="321" r:id="rId6"/>
    <p:sldId id="322" r:id="rId7"/>
    <p:sldId id="323" r:id="rId8"/>
    <p:sldId id="325" r:id="rId9"/>
    <p:sldId id="327" r:id="rId10"/>
    <p:sldId id="328" r:id="rId11"/>
    <p:sldId id="326" r:id="rId12"/>
    <p:sldId id="329" r:id="rId13"/>
    <p:sldId id="330" r:id="rId14"/>
    <p:sldId id="270" r:id="rId15"/>
    <p:sldId id="331" r:id="rId16"/>
  </p:sldIdLst>
  <p:sldSz cx="9144000" cy="5143500" type="screen16x9"/>
  <p:notesSz cx="6858000" cy="9144000"/>
  <p:embeddedFontLst>
    <p:embeddedFont>
      <p:font typeface="Archivo" pitchFamily="2" charset="77"/>
      <p:regular r:id="rId18"/>
      <p:bold r:id="rId19"/>
      <p:italic r:id="rId20"/>
      <p:boldItalic r:id="rId21"/>
    </p:embeddedFont>
    <p:embeddedFont>
      <p:font typeface="Archivo Light" pitchFamily="2" charset="77"/>
      <p:regular r:id="rId22"/>
      <p:bold r:id="rId23"/>
      <p:italic r:id="rId24"/>
      <p:boldItalic r:id="rId25"/>
    </p:embeddedFont>
    <p:embeddedFont>
      <p:font typeface="EB Garamond" pitchFamily="2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CD28BD-363D-47CE-B7BA-8E2844D3F52D}">
  <a:tblStyle styleId="{26CD28BD-363D-47CE-B7BA-8E2844D3F52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04864F9-7CD5-4E79-8D4D-46C75B16E55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47"/>
    <p:restoredTop sz="94732"/>
  </p:normalViewPr>
  <p:slideViewPr>
    <p:cSldViewPr snapToGrid="0">
      <p:cViewPr>
        <p:scale>
          <a:sx n="105" d="100"/>
          <a:sy n="105" d="100"/>
        </p:scale>
        <p:origin x="15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>
          <a:extLst>
            <a:ext uri="{FF2B5EF4-FFF2-40B4-BE49-F238E27FC236}">
              <a16:creationId xmlns:a16="http://schemas.microsoft.com/office/drawing/2014/main" id="{90E1A1DB-AA12-C64F-6B51-2F9B65C64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54dda1946d_6_370:notes">
            <a:extLst>
              <a:ext uri="{FF2B5EF4-FFF2-40B4-BE49-F238E27FC236}">
                <a16:creationId xmlns:a16="http://schemas.microsoft.com/office/drawing/2014/main" id="{7D8E1FDF-2588-DA27-8ED5-71D9A6163C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54dda1946d_6_370:notes">
            <a:extLst>
              <a:ext uri="{FF2B5EF4-FFF2-40B4-BE49-F238E27FC236}">
                <a16:creationId xmlns:a16="http://schemas.microsoft.com/office/drawing/2014/main" id="{BB3348D6-11E9-C591-EF16-511F84D5AD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5087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54dda1946d_6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54dda1946d_6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4647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>
          <a:extLst>
            <a:ext uri="{FF2B5EF4-FFF2-40B4-BE49-F238E27FC236}">
              <a16:creationId xmlns:a16="http://schemas.microsoft.com/office/drawing/2014/main" id="{5416DFEE-AB87-6DAD-D8E6-092F2D9D0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54dda1946d_6_370:notes">
            <a:extLst>
              <a:ext uri="{FF2B5EF4-FFF2-40B4-BE49-F238E27FC236}">
                <a16:creationId xmlns:a16="http://schemas.microsoft.com/office/drawing/2014/main" id="{1D1F5C29-60A8-D438-83AF-CAF9F1B2A1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54dda1946d_6_370:notes">
            <a:extLst>
              <a:ext uri="{FF2B5EF4-FFF2-40B4-BE49-F238E27FC236}">
                <a16:creationId xmlns:a16="http://schemas.microsoft.com/office/drawing/2014/main" id="{30F30D3B-77B8-4B50-95FD-80779C14B7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4699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Google Shape;929;g54dda1946d_6_3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0" name="Google Shape;930;g54dda1946d_6_3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499" y="-20538"/>
            <a:ext cx="9216998" cy="518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13225" y="1137300"/>
            <a:ext cx="4566900" cy="27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713175" y="3895800"/>
            <a:ext cx="45669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Archivo Light"/>
                <a:ea typeface="Archivo Light"/>
                <a:cs typeface="Archivo Light"/>
                <a:sym typeface="Archivo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"/>
          <p:cNvSpPr>
            <a:spLocks noGrp="1"/>
          </p:cNvSpPr>
          <p:nvPr>
            <p:ph type="pic" idx="2"/>
          </p:nvPr>
        </p:nvSpPr>
        <p:spPr>
          <a:xfrm>
            <a:off x="4809800" y="899000"/>
            <a:ext cx="3739200" cy="3739200"/>
          </a:xfrm>
          <a:prstGeom prst="ellipse">
            <a:avLst/>
          </a:prstGeom>
          <a:noFill/>
          <a:ln>
            <a:noFill/>
          </a:ln>
        </p:spPr>
      </p:sp>
      <p:grpSp>
        <p:nvGrpSpPr>
          <p:cNvPr id="13" name="Google Shape;13;p2"/>
          <p:cNvGrpSpPr/>
          <p:nvPr/>
        </p:nvGrpSpPr>
        <p:grpSpPr>
          <a:xfrm>
            <a:off x="7534711" y="3861797"/>
            <a:ext cx="1295967" cy="1251615"/>
            <a:chOff x="7534711" y="3861797"/>
            <a:chExt cx="1295967" cy="1251615"/>
          </a:xfrm>
        </p:grpSpPr>
        <p:grpSp>
          <p:nvGrpSpPr>
            <p:cNvPr id="14" name="Google Shape;14;p2"/>
            <p:cNvGrpSpPr/>
            <p:nvPr/>
          </p:nvGrpSpPr>
          <p:grpSpPr>
            <a:xfrm rot="-7951915">
              <a:off x="7913992" y="3854765"/>
              <a:ext cx="537406" cy="1265679"/>
              <a:chOff x="1832148" y="1394042"/>
              <a:chExt cx="537407" cy="1265681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1981468" y="1454050"/>
                <a:ext cx="474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2284294" y="1394042"/>
                <a:ext cx="474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2327555" y="1576855"/>
                <a:ext cx="420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>
                <a:off x="1989841" y="1666167"/>
                <a:ext cx="432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2174049" y="1756875"/>
                <a:ext cx="459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998214" y="1981553"/>
                <a:ext cx="474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2084736" y="2215998"/>
                <a:ext cx="420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2161489" y="2421138"/>
                <a:ext cx="459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1832148" y="2612323"/>
                <a:ext cx="432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1849175" y="1478350"/>
                <a:ext cx="342150" cy="1155950"/>
              </a:xfrm>
              <a:custGeom>
                <a:avLst/>
                <a:gdLst/>
                <a:ahLst/>
                <a:cxnLst/>
                <a:rect l="l" t="t" r="r" b="b"/>
                <a:pathLst>
                  <a:path w="13686" h="46238" extrusionOk="0">
                    <a:moveTo>
                      <a:pt x="0" y="46238"/>
                    </a:moveTo>
                    <a:lnTo>
                      <a:pt x="13686" y="38717"/>
                    </a:lnTo>
                    <a:lnTo>
                      <a:pt x="10357" y="30085"/>
                    </a:lnTo>
                    <a:lnTo>
                      <a:pt x="6905" y="20961"/>
                    </a:lnTo>
                    <a:lnTo>
                      <a:pt x="6658" y="8508"/>
                    </a:lnTo>
                    <a:lnTo>
                      <a:pt x="6412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  <p:sp>
            <p:nvSpPr>
              <p:cNvPr id="25" name="Google Shape;25;p2"/>
              <p:cNvSpPr/>
              <p:nvPr/>
            </p:nvSpPr>
            <p:spPr>
              <a:xfrm>
                <a:off x="2024875" y="1422875"/>
                <a:ext cx="323675" cy="579500"/>
              </a:xfrm>
              <a:custGeom>
                <a:avLst/>
                <a:gdLst/>
                <a:ahLst/>
                <a:cxnLst/>
                <a:rect l="l" t="t" r="r" b="b"/>
                <a:pathLst>
                  <a:path w="12947" h="23180" extrusionOk="0">
                    <a:moveTo>
                      <a:pt x="11591" y="0"/>
                    </a:moveTo>
                    <a:lnTo>
                      <a:pt x="12947" y="7398"/>
                    </a:lnTo>
                    <a:lnTo>
                      <a:pt x="6905" y="14672"/>
                    </a:lnTo>
                    <a:lnTo>
                      <a:pt x="0" y="2318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</p:grpSp>
        <p:sp>
          <p:nvSpPr>
            <p:cNvPr id="26" name="Google Shape;26;p2"/>
            <p:cNvSpPr/>
            <p:nvPr/>
          </p:nvSpPr>
          <p:spPr>
            <a:xfrm>
              <a:off x="8072750" y="43056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8682350" y="40055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-422773" y="-58352"/>
            <a:ext cx="1889393" cy="2028495"/>
            <a:chOff x="-422773" y="-58352"/>
            <a:chExt cx="1889393" cy="2028495"/>
          </a:xfrm>
        </p:grpSpPr>
        <p:grpSp>
          <p:nvGrpSpPr>
            <p:cNvPr id="29" name="Google Shape;29;p2"/>
            <p:cNvGrpSpPr/>
            <p:nvPr/>
          </p:nvGrpSpPr>
          <p:grpSpPr>
            <a:xfrm rot="-1615427">
              <a:off x="-127376" y="148096"/>
              <a:ext cx="1298598" cy="1615599"/>
              <a:chOff x="234713" y="115046"/>
              <a:chExt cx="1298612" cy="1615616"/>
            </a:xfrm>
          </p:grpSpPr>
          <p:sp>
            <p:nvSpPr>
              <p:cNvPr id="30" name="Google Shape;30;p2"/>
              <p:cNvSpPr/>
              <p:nvPr/>
            </p:nvSpPr>
            <p:spPr>
              <a:xfrm>
                <a:off x="645025" y="445250"/>
                <a:ext cx="847025" cy="1160250"/>
              </a:xfrm>
              <a:custGeom>
                <a:avLst/>
                <a:gdLst/>
                <a:ahLst/>
                <a:cxnLst/>
                <a:rect l="l" t="t" r="r" b="b"/>
                <a:pathLst>
                  <a:path w="33881" h="46410" extrusionOk="0">
                    <a:moveTo>
                      <a:pt x="0" y="46410"/>
                    </a:moveTo>
                    <a:lnTo>
                      <a:pt x="12019" y="23141"/>
                    </a:lnTo>
                    <a:lnTo>
                      <a:pt x="15471" y="128"/>
                    </a:lnTo>
                    <a:lnTo>
                      <a:pt x="33881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sp>
            <p:nvSpPr>
              <p:cNvPr id="31" name="Google Shape;31;p2"/>
              <p:cNvSpPr/>
              <p:nvPr/>
            </p:nvSpPr>
            <p:spPr>
              <a:xfrm>
                <a:off x="319000" y="1026975"/>
                <a:ext cx="626500" cy="249325"/>
              </a:xfrm>
              <a:custGeom>
                <a:avLst/>
                <a:gdLst/>
                <a:ahLst/>
                <a:cxnLst/>
                <a:rect l="l" t="t" r="r" b="b"/>
                <a:pathLst>
                  <a:path w="25060" h="9973" extrusionOk="0">
                    <a:moveTo>
                      <a:pt x="0" y="9973"/>
                    </a:moveTo>
                    <a:lnTo>
                      <a:pt x="25060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grpSp>
            <p:nvGrpSpPr>
              <p:cNvPr id="32" name="Google Shape;32;p2"/>
              <p:cNvGrpSpPr/>
              <p:nvPr/>
            </p:nvGrpSpPr>
            <p:grpSpPr>
              <a:xfrm rot="-9050058">
                <a:off x="553842" y="182047"/>
                <a:ext cx="660353" cy="1481614"/>
                <a:chOff x="2827783" y="2265002"/>
                <a:chExt cx="834365" cy="1872361"/>
              </a:xfrm>
            </p:grpSpPr>
            <p:sp>
              <p:nvSpPr>
                <p:cNvPr id="33" name="Google Shape;33;p2"/>
                <p:cNvSpPr/>
                <p:nvPr/>
              </p:nvSpPr>
              <p:spPr>
                <a:xfrm>
                  <a:off x="3059646" y="2265002"/>
                  <a:ext cx="738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" name="Google Shape;34;p2"/>
                <p:cNvSpPr/>
                <p:nvPr/>
              </p:nvSpPr>
              <p:spPr>
                <a:xfrm>
                  <a:off x="3597048" y="2455693"/>
                  <a:ext cx="651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" name="Google Shape;35;p2"/>
                <p:cNvSpPr/>
                <p:nvPr/>
              </p:nvSpPr>
              <p:spPr>
                <a:xfrm>
                  <a:off x="3072648" y="2594377"/>
                  <a:ext cx="672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" name="Google Shape;36;p2"/>
                <p:cNvSpPr/>
                <p:nvPr/>
              </p:nvSpPr>
              <p:spPr>
                <a:xfrm>
                  <a:off x="3358684" y="2735228"/>
                  <a:ext cx="714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" name="Google Shape;37;p2"/>
                <p:cNvSpPr/>
                <p:nvPr/>
              </p:nvSpPr>
              <p:spPr>
                <a:xfrm>
                  <a:off x="3085649" y="3084106"/>
                  <a:ext cx="738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" name="Google Shape;38;p2"/>
                <p:cNvSpPr/>
                <p:nvPr/>
              </p:nvSpPr>
              <p:spPr>
                <a:xfrm>
                  <a:off x="3220000" y="3448152"/>
                  <a:ext cx="651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" name="Google Shape;39;p2"/>
                <p:cNvSpPr/>
                <p:nvPr/>
              </p:nvSpPr>
              <p:spPr>
                <a:xfrm>
                  <a:off x="3339181" y="3766692"/>
                  <a:ext cx="714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" name="Google Shape;40;p2"/>
                <p:cNvSpPr/>
                <p:nvPr/>
              </p:nvSpPr>
              <p:spPr>
                <a:xfrm>
                  <a:off x="2827783" y="4063563"/>
                  <a:ext cx="672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1" name="Google Shape;41;p2"/>
            <p:cNvSpPr/>
            <p:nvPr/>
          </p:nvSpPr>
          <p:spPr>
            <a:xfrm>
              <a:off x="252375" y="8714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927275" y="4595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23625" y="18141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"/>
          <p:cNvSpPr>
            <a:spLocks noGrp="1"/>
          </p:cNvSpPr>
          <p:nvPr>
            <p:ph type="pic" idx="2"/>
          </p:nvPr>
        </p:nvSpPr>
        <p:spPr>
          <a:xfrm>
            <a:off x="-3301" y="0"/>
            <a:ext cx="91506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57" name="Google Shape;157;p10"/>
          <p:cNvSpPr txBox="1">
            <a:spLocks noGrp="1"/>
          </p:cNvSpPr>
          <p:nvPr>
            <p:ph type="title"/>
          </p:nvPr>
        </p:nvSpPr>
        <p:spPr>
          <a:xfrm>
            <a:off x="1308900" y="3938250"/>
            <a:ext cx="6526200" cy="6804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499" y="-20538"/>
            <a:ext cx="9216998" cy="5184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5"/>
          <p:cNvSpPr txBox="1">
            <a:spLocks noGrp="1"/>
          </p:cNvSpPr>
          <p:nvPr>
            <p:ph type="title"/>
          </p:nvPr>
        </p:nvSpPr>
        <p:spPr>
          <a:xfrm>
            <a:off x="720000" y="1337926"/>
            <a:ext cx="3594000" cy="173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15"/>
          <p:cNvSpPr txBox="1">
            <a:spLocks noGrp="1"/>
          </p:cNvSpPr>
          <p:nvPr>
            <p:ph type="subTitle" idx="1"/>
          </p:nvPr>
        </p:nvSpPr>
        <p:spPr>
          <a:xfrm>
            <a:off x="720000" y="3071225"/>
            <a:ext cx="3594000" cy="9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15"/>
          <p:cNvSpPr>
            <a:spLocks noGrp="1"/>
          </p:cNvSpPr>
          <p:nvPr>
            <p:ph type="pic" idx="2"/>
          </p:nvPr>
        </p:nvSpPr>
        <p:spPr>
          <a:xfrm>
            <a:off x="4836775" y="863425"/>
            <a:ext cx="3594000" cy="3594000"/>
          </a:xfrm>
          <a:prstGeom prst="ellipse">
            <a:avLst/>
          </a:prstGeom>
          <a:noFill/>
          <a:ln>
            <a:noFill/>
          </a:ln>
        </p:spPr>
      </p:sp>
      <p:grpSp>
        <p:nvGrpSpPr>
          <p:cNvPr id="209" name="Google Shape;209;p15"/>
          <p:cNvGrpSpPr/>
          <p:nvPr/>
        </p:nvGrpSpPr>
        <p:grpSpPr>
          <a:xfrm>
            <a:off x="-422773" y="-58352"/>
            <a:ext cx="1889393" cy="2028495"/>
            <a:chOff x="-422773" y="-58352"/>
            <a:chExt cx="1889393" cy="2028495"/>
          </a:xfrm>
        </p:grpSpPr>
        <p:grpSp>
          <p:nvGrpSpPr>
            <p:cNvPr id="210" name="Google Shape;210;p15"/>
            <p:cNvGrpSpPr/>
            <p:nvPr/>
          </p:nvGrpSpPr>
          <p:grpSpPr>
            <a:xfrm rot="-1615427">
              <a:off x="-127376" y="148096"/>
              <a:ext cx="1298598" cy="1615599"/>
              <a:chOff x="234713" y="115046"/>
              <a:chExt cx="1298612" cy="1615616"/>
            </a:xfrm>
          </p:grpSpPr>
          <p:sp>
            <p:nvSpPr>
              <p:cNvPr id="211" name="Google Shape;211;p15"/>
              <p:cNvSpPr/>
              <p:nvPr/>
            </p:nvSpPr>
            <p:spPr>
              <a:xfrm>
                <a:off x="645025" y="445250"/>
                <a:ext cx="847025" cy="1160250"/>
              </a:xfrm>
              <a:custGeom>
                <a:avLst/>
                <a:gdLst/>
                <a:ahLst/>
                <a:cxnLst/>
                <a:rect l="l" t="t" r="r" b="b"/>
                <a:pathLst>
                  <a:path w="33881" h="46410" extrusionOk="0">
                    <a:moveTo>
                      <a:pt x="0" y="46410"/>
                    </a:moveTo>
                    <a:lnTo>
                      <a:pt x="12019" y="23141"/>
                    </a:lnTo>
                    <a:lnTo>
                      <a:pt x="15471" y="128"/>
                    </a:lnTo>
                    <a:lnTo>
                      <a:pt x="33881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sp>
            <p:nvSpPr>
              <p:cNvPr id="212" name="Google Shape;212;p15"/>
              <p:cNvSpPr/>
              <p:nvPr/>
            </p:nvSpPr>
            <p:spPr>
              <a:xfrm>
                <a:off x="319000" y="1026975"/>
                <a:ext cx="626500" cy="249325"/>
              </a:xfrm>
              <a:custGeom>
                <a:avLst/>
                <a:gdLst/>
                <a:ahLst/>
                <a:cxnLst/>
                <a:rect l="l" t="t" r="r" b="b"/>
                <a:pathLst>
                  <a:path w="25060" h="9973" extrusionOk="0">
                    <a:moveTo>
                      <a:pt x="0" y="9973"/>
                    </a:moveTo>
                    <a:lnTo>
                      <a:pt x="25060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grpSp>
            <p:nvGrpSpPr>
              <p:cNvPr id="213" name="Google Shape;213;p15"/>
              <p:cNvGrpSpPr/>
              <p:nvPr/>
            </p:nvGrpSpPr>
            <p:grpSpPr>
              <a:xfrm rot="-9050058">
                <a:off x="553842" y="182047"/>
                <a:ext cx="660353" cy="1481614"/>
                <a:chOff x="2827783" y="2265002"/>
                <a:chExt cx="834365" cy="1872361"/>
              </a:xfrm>
            </p:grpSpPr>
            <p:sp>
              <p:nvSpPr>
                <p:cNvPr id="214" name="Google Shape;214;p15"/>
                <p:cNvSpPr/>
                <p:nvPr/>
              </p:nvSpPr>
              <p:spPr>
                <a:xfrm>
                  <a:off x="3059646" y="2265002"/>
                  <a:ext cx="738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5" name="Google Shape;215;p15"/>
                <p:cNvSpPr/>
                <p:nvPr/>
              </p:nvSpPr>
              <p:spPr>
                <a:xfrm>
                  <a:off x="3597048" y="2455693"/>
                  <a:ext cx="651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6" name="Google Shape;216;p15"/>
                <p:cNvSpPr/>
                <p:nvPr/>
              </p:nvSpPr>
              <p:spPr>
                <a:xfrm>
                  <a:off x="3072648" y="2594377"/>
                  <a:ext cx="672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7" name="Google Shape;217;p15"/>
                <p:cNvSpPr/>
                <p:nvPr/>
              </p:nvSpPr>
              <p:spPr>
                <a:xfrm>
                  <a:off x="3358684" y="2735228"/>
                  <a:ext cx="714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8" name="Google Shape;218;p15"/>
                <p:cNvSpPr/>
                <p:nvPr/>
              </p:nvSpPr>
              <p:spPr>
                <a:xfrm>
                  <a:off x="3085649" y="3084106"/>
                  <a:ext cx="738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19" name="Google Shape;219;p15"/>
                <p:cNvSpPr/>
                <p:nvPr/>
              </p:nvSpPr>
              <p:spPr>
                <a:xfrm>
                  <a:off x="3220000" y="3448152"/>
                  <a:ext cx="651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0" name="Google Shape;220;p15"/>
                <p:cNvSpPr/>
                <p:nvPr/>
              </p:nvSpPr>
              <p:spPr>
                <a:xfrm>
                  <a:off x="3339181" y="3766692"/>
                  <a:ext cx="714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21" name="Google Shape;221;p15"/>
                <p:cNvSpPr/>
                <p:nvPr/>
              </p:nvSpPr>
              <p:spPr>
                <a:xfrm>
                  <a:off x="2827783" y="4063563"/>
                  <a:ext cx="672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22" name="Google Shape;222;p15"/>
            <p:cNvSpPr/>
            <p:nvPr/>
          </p:nvSpPr>
          <p:spPr>
            <a:xfrm>
              <a:off x="252375" y="8714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927275" y="4595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423625" y="18141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499" y="-20538"/>
            <a:ext cx="9216998" cy="5184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8" name="Google Shape;398;p27"/>
          <p:cNvGrpSpPr/>
          <p:nvPr/>
        </p:nvGrpSpPr>
        <p:grpSpPr>
          <a:xfrm>
            <a:off x="-521598" y="-58352"/>
            <a:ext cx="1889393" cy="2028495"/>
            <a:chOff x="-422773" y="-58352"/>
            <a:chExt cx="1889393" cy="2028495"/>
          </a:xfrm>
        </p:grpSpPr>
        <p:grpSp>
          <p:nvGrpSpPr>
            <p:cNvPr id="399" name="Google Shape;399;p27"/>
            <p:cNvGrpSpPr/>
            <p:nvPr/>
          </p:nvGrpSpPr>
          <p:grpSpPr>
            <a:xfrm rot="-1615427">
              <a:off x="-127376" y="148096"/>
              <a:ext cx="1298598" cy="1615599"/>
              <a:chOff x="234713" y="115046"/>
              <a:chExt cx="1298612" cy="1615616"/>
            </a:xfrm>
          </p:grpSpPr>
          <p:sp>
            <p:nvSpPr>
              <p:cNvPr id="400" name="Google Shape;400;p27"/>
              <p:cNvSpPr/>
              <p:nvPr/>
            </p:nvSpPr>
            <p:spPr>
              <a:xfrm>
                <a:off x="645025" y="445250"/>
                <a:ext cx="847025" cy="1160250"/>
              </a:xfrm>
              <a:custGeom>
                <a:avLst/>
                <a:gdLst/>
                <a:ahLst/>
                <a:cxnLst/>
                <a:rect l="l" t="t" r="r" b="b"/>
                <a:pathLst>
                  <a:path w="33881" h="46410" extrusionOk="0">
                    <a:moveTo>
                      <a:pt x="0" y="46410"/>
                    </a:moveTo>
                    <a:lnTo>
                      <a:pt x="12019" y="23141"/>
                    </a:lnTo>
                    <a:lnTo>
                      <a:pt x="15471" y="128"/>
                    </a:lnTo>
                    <a:lnTo>
                      <a:pt x="33881" y="0"/>
                    </a:lnTo>
                  </a:path>
                </a:pathLst>
              </a:custGeom>
              <a:noFill/>
              <a:ln w="9525" cap="flat" cmpd="sng">
                <a:solidFill>
                  <a:srgbClr val="597ECB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sp>
            <p:nvSpPr>
              <p:cNvPr id="401" name="Google Shape;401;p27"/>
              <p:cNvSpPr/>
              <p:nvPr/>
            </p:nvSpPr>
            <p:spPr>
              <a:xfrm>
                <a:off x="319000" y="1026975"/>
                <a:ext cx="626500" cy="249325"/>
              </a:xfrm>
              <a:custGeom>
                <a:avLst/>
                <a:gdLst/>
                <a:ahLst/>
                <a:cxnLst/>
                <a:rect l="l" t="t" r="r" b="b"/>
                <a:pathLst>
                  <a:path w="25060" h="9973" extrusionOk="0">
                    <a:moveTo>
                      <a:pt x="0" y="9973"/>
                    </a:moveTo>
                    <a:lnTo>
                      <a:pt x="25060" y="0"/>
                    </a:lnTo>
                  </a:path>
                </a:pathLst>
              </a:custGeom>
              <a:noFill/>
              <a:ln w="9525" cap="flat" cmpd="sng">
                <a:solidFill>
                  <a:srgbClr val="597ECB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</p:sp>
          <p:grpSp>
            <p:nvGrpSpPr>
              <p:cNvPr id="402" name="Google Shape;402;p27"/>
              <p:cNvGrpSpPr/>
              <p:nvPr/>
            </p:nvGrpSpPr>
            <p:grpSpPr>
              <a:xfrm rot="-9050058">
                <a:off x="553842" y="182047"/>
                <a:ext cx="660353" cy="1481614"/>
                <a:chOff x="2827783" y="2265002"/>
                <a:chExt cx="834365" cy="1872361"/>
              </a:xfrm>
            </p:grpSpPr>
            <p:sp>
              <p:nvSpPr>
                <p:cNvPr id="403" name="Google Shape;403;p27"/>
                <p:cNvSpPr/>
                <p:nvPr/>
              </p:nvSpPr>
              <p:spPr>
                <a:xfrm>
                  <a:off x="3059646" y="2265002"/>
                  <a:ext cx="738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4" name="Google Shape;404;p27"/>
                <p:cNvSpPr/>
                <p:nvPr/>
              </p:nvSpPr>
              <p:spPr>
                <a:xfrm>
                  <a:off x="3597048" y="2455693"/>
                  <a:ext cx="651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5" name="Google Shape;405;p27"/>
                <p:cNvSpPr/>
                <p:nvPr/>
              </p:nvSpPr>
              <p:spPr>
                <a:xfrm>
                  <a:off x="3072648" y="2594377"/>
                  <a:ext cx="672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6" name="Google Shape;406;p27"/>
                <p:cNvSpPr/>
                <p:nvPr/>
              </p:nvSpPr>
              <p:spPr>
                <a:xfrm>
                  <a:off x="3358684" y="2735228"/>
                  <a:ext cx="714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7" name="Google Shape;407;p27"/>
                <p:cNvSpPr/>
                <p:nvPr/>
              </p:nvSpPr>
              <p:spPr>
                <a:xfrm>
                  <a:off x="3085649" y="3084106"/>
                  <a:ext cx="738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8" name="Google Shape;408;p27"/>
                <p:cNvSpPr/>
                <p:nvPr/>
              </p:nvSpPr>
              <p:spPr>
                <a:xfrm>
                  <a:off x="3220000" y="3448152"/>
                  <a:ext cx="651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Google Shape;409;p27"/>
                <p:cNvSpPr/>
                <p:nvPr/>
              </p:nvSpPr>
              <p:spPr>
                <a:xfrm>
                  <a:off x="3339181" y="3766692"/>
                  <a:ext cx="714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0" name="Google Shape;410;p27"/>
                <p:cNvSpPr/>
                <p:nvPr/>
              </p:nvSpPr>
              <p:spPr>
                <a:xfrm>
                  <a:off x="2827783" y="4063563"/>
                  <a:ext cx="672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11" name="Google Shape;411;p27"/>
            <p:cNvSpPr/>
            <p:nvPr/>
          </p:nvSpPr>
          <p:spPr>
            <a:xfrm>
              <a:off x="252375" y="8714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12" name="Google Shape;412;p27"/>
            <p:cNvSpPr/>
            <p:nvPr/>
          </p:nvSpPr>
          <p:spPr>
            <a:xfrm>
              <a:off x="927275" y="4595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13" name="Google Shape;413;p27"/>
            <p:cNvSpPr/>
            <p:nvPr/>
          </p:nvSpPr>
          <p:spPr>
            <a:xfrm>
              <a:off x="423625" y="18141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499" y="-20538"/>
            <a:ext cx="9216998" cy="5184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6" name="Google Shape;416;p28"/>
          <p:cNvGrpSpPr/>
          <p:nvPr/>
        </p:nvGrpSpPr>
        <p:grpSpPr>
          <a:xfrm>
            <a:off x="88047" y="197161"/>
            <a:ext cx="537407" cy="1481089"/>
            <a:chOff x="134889" y="1175936"/>
            <a:chExt cx="537407" cy="1481089"/>
          </a:xfrm>
        </p:grpSpPr>
        <p:grpSp>
          <p:nvGrpSpPr>
            <p:cNvPr id="417" name="Google Shape;417;p28"/>
            <p:cNvGrpSpPr/>
            <p:nvPr/>
          </p:nvGrpSpPr>
          <p:grpSpPr>
            <a:xfrm rot="10800000">
              <a:off x="134889" y="1175936"/>
              <a:ext cx="537407" cy="1265681"/>
              <a:chOff x="1832148" y="1394042"/>
              <a:chExt cx="537407" cy="1265681"/>
            </a:xfrm>
          </p:grpSpPr>
          <p:sp>
            <p:nvSpPr>
              <p:cNvPr id="418" name="Google Shape;418;p28"/>
              <p:cNvSpPr/>
              <p:nvPr/>
            </p:nvSpPr>
            <p:spPr>
              <a:xfrm>
                <a:off x="1981468" y="1454050"/>
                <a:ext cx="474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19" name="Google Shape;419;p28"/>
              <p:cNvSpPr/>
              <p:nvPr/>
            </p:nvSpPr>
            <p:spPr>
              <a:xfrm>
                <a:off x="2284294" y="1394042"/>
                <a:ext cx="474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0" name="Google Shape;420;p28"/>
              <p:cNvSpPr/>
              <p:nvPr/>
            </p:nvSpPr>
            <p:spPr>
              <a:xfrm>
                <a:off x="2327555" y="1576855"/>
                <a:ext cx="420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1" name="Google Shape;421;p28"/>
              <p:cNvSpPr/>
              <p:nvPr/>
            </p:nvSpPr>
            <p:spPr>
              <a:xfrm>
                <a:off x="1989841" y="1666167"/>
                <a:ext cx="432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2" name="Google Shape;422;p28"/>
              <p:cNvSpPr/>
              <p:nvPr/>
            </p:nvSpPr>
            <p:spPr>
              <a:xfrm>
                <a:off x="2174049" y="1756875"/>
                <a:ext cx="459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3" name="Google Shape;423;p28"/>
              <p:cNvSpPr/>
              <p:nvPr/>
            </p:nvSpPr>
            <p:spPr>
              <a:xfrm>
                <a:off x="1998214" y="1981553"/>
                <a:ext cx="474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4" name="Google Shape;424;p28"/>
              <p:cNvSpPr/>
              <p:nvPr/>
            </p:nvSpPr>
            <p:spPr>
              <a:xfrm>
                <a:off x="2084736" y="2215998"/>
                <a:ext cx="420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5" name="Google Shape;425;p28"/>
              <p:cNvSpPr/>
              <p:nvPr/>
            </p:nvSpPr>
            <p:spPr>
              <a:xfrm>
                <a:off x="2161489" y="2421138"/>
                <a:ext cx="459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6" name="Google Shape;426;p28"/>
              <p:cNvSpPr/>
              <p:nvPr/>
            </p:nvSpPr>
            <p:spPr>
              <a:xfrm>
                <a:off x="1832148" y="2612323"/>
                <a:ext cx="432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7" name="Google Shape;427;p28"/>
              <p:cNvSpPr/>
              <p:nvPr/>
            </p:nvSpPr>
            <p:spPr>
              <a:xfrm>
                <a:off x="1849175" y="1478350"/>
                <a:ext cx="342150" cy="1155950"/>
              </a:xfrm>
              <a:custGeom>
                <a:avLst/>
                <a:gdLst/>
                <a:ahLst/>
                <a:cxnLst/>
                <a:rect l="l" t="t" r="r" b="b"/>
                <a:pathLst>
                  <a:path w="13686" h="46238" extrusionOk="0">
                    <a:moveTo>
                      <a:pt x="0" y="46238"/>
                    </a:moveTo>
                    <a:lnTo>
                      <a:pt x="13686" y="38717"/>
                    </a:lnTo>
                    <a:lnTo>
                      <a:pt x="10357" y="30085"/>
                    </a:lnTo>
                    <a:lnTo>
                      <a:pt x="6905" y="20961"/>
                    </a:lnTo>
                    <a:lnTo>
                      <a:pt x="6658" y="8508"/>
                    </a:lnTo>
                    <a:lnTo>
                      <a:pt x="6412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  <p:sp>
            <p:nvSpPr>
              <p:cNvPr id="428" name="Google Shape;428;p28"/>
              <p:cNvSpPr/>
              <p:nvPr/>
            </p:nvSpPr>
            <p:spPr>
              <a:xfrm>
                <a:off x="2024875" y="1422875"/>
                <a:ext cx="323675" cy="579500"/>
              </a:xfrm>
              <a:custGeom>
                <a:avLst/>
                <a:gdLst/>
                <a:ahLst/>
                <a:cxnLst/>
                <a:rect l="l" t="t" r="r" b="b"/>
                <a:pathLst>
                  <a:path w="12947" h="23180" extrusionOk="0">
                    <a:moveTo>
                      <a:pt x="11591" y="0"/>
                    </a:moveTo>
                    <a:lnTo>
                      <a:pt x="12947" y="7398"/>
                    </a:lnTo>
                    <a:lnTo>
                      <a:pt x="6905" y="14672"/>
                    </a:lnTo>
                    <a:lnTo>
                      <a:pt x="0" y="2318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</p:grpSp>
        <p:sp>
          <p:nvSpPr>
            <p:cNvPr id="429" name="Google Shape;429;p28"/>
            <p:cNvSpPr/>
            <p:nvPr/>
          </p:nvSpPr>
          <p:spPr>
            <a:xfrm>
              <a:off x="183225" y="1864125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30" name="Google Shape;430;p28"/>
            <p:cNvSpPr/>
            <p:nvPr/>
          </p:nvSpPr>
          <p:spPr>
            <a:xfrm>
              <a:off x="558375" y="14519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31" name="Google Shape;431;p28"/>
            <p:cNvSpPr/>
            <p:nvPr/>
          </p:nvSpPr>
          <p:spPr>
            <a:xfrm>
              <a:off x="338225" y="2629425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  <p:grpSp>
        <p:nvGrpSpPr>
          <p:cNvPr id="432" name="Google Shape;432;p28"/>
          <p:cNvGrpSpPr/>
          <p:nvPr/>
        </p:nvGrpSpPr>
        <p:grpSpPr>
          <a:xfrm flipH="1">
            <a:off x="7861229" y="4195950"/>
            <a:ext cx="1201642" cy="947560"/>
            <a:chOff x="312547" y="3872300"/>
            <a:chExt cx="1201642" cy="947560"/>
          </a:xfrm>
        </p:grpSpPr>
        <p:grpSp>
          <p:nvGrpSpPr>
            <p:cNvPr id="433" name="Google Shape;433;p28"/>
            <p:cNvGrpSpPr/>
            <p:nvPr/>
          </p:nvGrpSpPr>
          <p:grpSpPr>
            <a:xfrm rot="1760473">
              <a:off x="352384" y="4117918"/>
              <a:ext cx="1121968" cy="456323"/>
              <a:chOff x="4165458" y="396193"/>
              <a:chExt cx="1121990" cy="456332"/>
            </a:xfrm>
          </p:grpSpPr>
          <p:sp>
            <p:nvSpPr>
              <p:cNvPr id="434" name="Google Shape;434;p28"/>
              <p:cNvSpPr/>
              <p:nvPr/>
            </p:nvSpPr>
            <p:spPr>
              <a:xfrm>
                <a:off x="4345478" y="805077"/>
                <a:ext cx="46052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1" y="8"/>
                      <a:pt x="8" y="10"/>
                      <a:pt x="5" y="11"/>
                    </a:cubicBezTo>
                    <a:cubicBezTo>
                      <a:pt x="3" y="11"/>
                      <a:pt x="0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28"/>
              <p:cNvSpPr/>
              <p:nvPr/>
            </p:nvSpPr>
            <p:spPr>
              <a:xfrm>
                <a:off x="4165458" y="408752"/>
                <a:ext cx="474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28"/>
              <p:cNvSpPr/>
              <p:nvPr/>
            </p:nvSpPr>
            <p:spPr>
              <a:xfrm>
                <a:off x="4358038" y="558072"/>
                <a:ext cx="47447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3" y="0"/>
                      <a:pt x="5" y="0"/>
                    </a:cubicBezTo>
                    <a:cubicBezTo>
                      <a:pt x="8" y="0"/>
                      <a:pt x="11" y="2"/>
                      <a:pt x="11" y="5"/>
                    </a:cubicBezTo>
                    <a:cubicBezTo>
                      <a:pt x="11" y="8"/>
                      <a:pt x="9" y="10"/>
                      <a:pt x="6" y="11"/>
                    </a:cubicBezTo>
                    <a:cubicBezTo>
                      <a:pt x="3" y="11"/>
                      <a:pt x="1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28"/>
              <p:cNvSpPr/>
              <p:nvPr/>
            </p:nvSpPr>
            <p:spPr>
              <a:xfrm>
                <a:off x="4549223" y="719951"/>
                <a:ext cx="47447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1" y="2"/>
                      <a:pt x="11" y="5"/>
                    </a:cubicBezTo>
                    <a:cubicBezTo>
                      <a:pt x="11" y="8"/>
                      <a:pt x="9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28"/>
              <p:cNvSpPr/>
              <p:nvPr/>
            </p:nvSpPr>
            <p:spPr>
              <a:xfrm>
                <a:off x="4694356" y="583191"/>
                <a:ext cx="47447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1" y="2"/>
                      <a:pt x="11" y="5"/>
                    </a:cubicBezTo>
                    <a:cubicBezTo>
                      <a:pt x="11" y="8"/>
                      <a:pt x="9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28"/>
              <p:cNvSpPr/>
              <p:nvPr/>
            </p:nvSpPr>
            <p:spPr>
              <a:xfrm>
                <a:off x="4690170" y="396193"/>
                <a:ext cx="47447" cy="46052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1" y="3"/>
                      <a:pt x="11" y="5"/>
                    </a:cubicBezTo>
                    <a:cubicBezTo>
                      <a:pt x="11" y="8"/>
                      <a:pt x="9" y="11"/>
                      <a:pt x="6" y="11"/>
                    </a:cubicBezTo>
                    <a:cubicBezTo>
                      <a:pt x="3" y="11"/>
                      <a:pt x="0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28"/>
              <p:cNvSpPr/>
              <p:nvPr/>
            </p:nvSpPr>
            <p:spPr>
              <a:xfrm>
                <a:off x="4789251" y="715764"/>
                <a:ext cx="46052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1" y="2"/>
                      <a:pt x="11" y="5"/>
                    </a:cubicBezTo>
                    <a:cubicBezTo>
                      <a:pt x="11" y="8"/>
                      <a:pt x="9" y="11"/>
                      <a:pt x="6" y="11"/>
                    </a:cubicBezTo>
                    <a:cubicBezTo>
                      <a:pt x="3" y="11"/>
                      <a:pt x="1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28"/>
              <p:cNvSpPr/>
              <p:nvPr/>
            </p:nvSpPr>
            <p:spPr>
              <a:xfrm>
                <a:off x="5001368" y="703205"/>
                <a:ext cx="47447" cy="46052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1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1" y="2"/>
                      <a:pt x="11" y="5"/>
                    </a:cubicBezTo>
                    <a:cubicBezTo>
                      <a:pt x="11" y="8"/>
                      <a:pt x="9" y="11"/>
                      <a:pt x="6" y="11"/>
                    </a:cubicBezTo>
                    <a:cubicBezTo>
                      <a:pt x="3" y="11"/>
                      <a:pt x="1" y="9"/>
                      <a:pt x="1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28"/>
              <p:cNvSpPr/>
              <p:nvPr/>
            </p:nvSpPr>
            <p:spPr>
              <a:xfrm>
                <a:off x="5241396" y="659944"/>
                <a:ext cx="46052" cy="47447"/>
              </a:xfrm>
              <a:custGeom>
                <a:avLst/>
                <a:gdLst/>
                <a:ahLst/>
                <a:cxnLst/>
                <a:rect l="l" t="t" r="r" b="b"/>
                <a:pathLst>
                  <a:path w="11" h="11" extrusionOk="0">
                    <a:moveTo>
                      <a:pt x="0" y="6"/>
                    </a:moveTo>
                    <a:cubicBezTo>
                      <a:pt x="0" y="3"/>
                      <a:pt x="2" y="1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1" y="8"/>
                      <a:pt x="8" y="11"/>
                      <a:pt x="5" y="11"/>
                    </a:cubicBezTo>
                    <a:cubicBezTo>
                      <a:pt x="2" y="11"/>
                      <a:pt x="0" y="9"/>
                      <a:pt x="0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443;p28"/>
              <p:cNvSpPr/>
              <p:nvPr/>
            </p:nvSpPr>
            <p:spPr>
              <a:xfrm>
                <a:off x="4182525" y="438050"/>
                <a:ext cx="1080775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43231" h="12327" extrusionOk="0">
                    <a:moveTo>
                      <a:pt x="0" y="0"/>
                    </a:moveTo>
                    <a:lnTo>
                      <a:pt x="8021" y="5898"/>
                    </a:lnTo>
                    <a:lnTo>
                      <a:pt x="15688" y="12327"/>
                    </a:lnTo>
                    <a:lnTo>
                      <a:pt x="25302" y="12032"/>
                    </a:lnTo>
                    <a:lnTo>
                      <a:pt x="33971" y="11442"/>
                    </a:lnTo>
                    <a:lnTo>
                      <a:pt x="43231" y="9732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  <p:sp>
            <p:nvSpPr>
              <p:cNvPr id="444" name="Google Shape;444;p28"/>
              <p:cNvSpPr/>
              <p:nvPr/>
            </p:nvSpPr>
            <p:spPr>
              <a:xfrm>
                <a:off x="4366825" y="415925"/>
                <a:ext cx="350925" cy="423175"/>
              </a:xfrm>
              <a:custGeom>
                <a:avLst/>
                <a:gdLst/>
                <a:ahLst/>
                <a:cxnLst/>
                <a:rect l="l" t="t" r="r" b="b"/>
                <a:pathLst>
                  <a:path w="14037" h="16927" extrusionOk="0">
                    <a:moveTo>
                      <a:pt x="0" y="16927"/>
                    </a:moveTo>
                    <a:lnTo>
                      <a:pt x="8375" y="13212"/>
                    </a:lnTo>
                    <a:lnTo>
                      <a:pt x="14037" y="7668"/>
                    </a:lnTo>
                    <a:lnTo>
                      <a:pt x="13978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</p:sp>
        </p:grpSp>
        <p:sp>
          <p:nvSpPr>
            <p:cNvPr id="445" name="Google Shape;445;p28"/>
            <p:cNvSpPr/>
            <p:nvPr/>
          </p:nvSpPr>
          <p:spPr>
            <a:xfrm>
              <a:off x="366725" y="41568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46" name="Google Shape;446;p28"/>
            <p:cNvSpPr/>
            <p:nvPr/>
          </p:nvSpPr>
          <p:spPr>
            <a:xfrm>
              <a:off x="1253800" y="4369925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47" name="Google Shape;447;p28"/>
            <p:cNvSpPr/>
            <p:nvPr/>
          </p:nvSpPr>
          <p:spPr>
            <a:xfrm>
              <a:off x="699425" y="45902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499" y="-20538"/>
            <a:ext cx="9216998" cy="518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713225" y="1664025"/>
            <a:ext cx="3549900" cy="102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subTitle" idx="1"/>
          </p:nvPr>
        </p:nvSpPr>
        <p:spPr>
          <a:xfrm>
            <a:off x="713225" y="2603750"/>
            <a:ext cx="3549900" cy="97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9"/>
          <p:cNvSpPr>
            <a:spLocks noGrp="1"/>
          </p:cNvSpPr>
          <p:nvPr>
            <p:ph type="pic" idx="2"/>
          </p:nvPr>
        </p:nvSpPr>
        <p:spPr>
          <a:xfrm>
            <a:off x="4809800" y="899000"/>
            <a:ext cx="3739200" cy="3739200"/>
          </a:xfrm>
          <a:prstGeom prst="ellipse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195918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EB Garamond"/>
              <a:buNone/>
              <a:defRPr sz="35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6" r:id="rId2"/>
    <p:sldLayoutId id="2147483658" r:id="rId3"/>
    <p:sldLayoutId id="2147483661" r:id="rId4"/>
    <p:sldLayoutId id="2147483673" r:id="rId5"/>
    <p:sldLayoutId id="2147483674" r:id="rId6"/>
    <p:sldLayoutId id="2147483680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htuha97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3"/>
          <p:cNvSpPr txBox="1">
            <a:spLocks noGrp="1"/>
          </p:cNvSpPr>
          <p:nvPr>
            <p:ph type="ctrTitle"/>
          </p:nvPr>
        </p:nvSpPr>
        <p:spPr>
          <a:xfrm>
            <a:off x="713225" y="1137300"/>
            <a:ext cx="4566900" cy="27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vi-VN" dirty="0"/>
              <a:t>My bio</a:t>
            </a:r>
            <a:endParaRPr dirty="0"/>
          </a:p>
        </p:txBody>
      </p:sp>
      <p:sp>
        <p:nvSpPr>
          <p:cNvPr id="464" name="Google Shape;464;p33"/>
          <p:cNvSpPr txBox="1">
            <a:spLocks noGrp="1"/>
          </p:cNvSpPr>
          <p:nvPr>
            <p:ph type="subTitle" idx="1"/>
          </p:nvPr>
        </p:nvSpPr>
        <p:spPr>
          <a:xfrm>
            <a:off x="488674" y="3389379"/>
            <a:ext cx="6741182" cy="12945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Hà Anh Tú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Contact: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anhtuha97@gmail.com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Medical Physicist</a:t>
            </a: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Workplace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Lam Dong General Hospital, Vietnam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5" name="Google Shape;465;p33"/>
          <p:cNvCxnSpPr/>
          <p:nvPr/>
        </p:nvCxnSpPr>
        <p:spPr>
          <a:xfrm>
            <a:off x="713175" y="3247144"/>
            <a:ext cx="42996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grpSp>
        <p:nvGrpSpPr>
          <p:cNvPr id="466" name="Google Shape;466;p33"/>
          <p:cNvGrpSpPr/>
          <p:nvPr/>
        </p:nvGrpSpPr>
        <p:grpSpPr>
          <a:xfrm>
            <a:off x="4877075" y="459550"/>
            <a:ext cx="3636900" cy="3636900"/>
            <a:chOff x="4877075" y="459550"/>
            <a:chExt cx="3636900" cy="3636900"/>
          </a:xfrm>
        </p:grpSpPr>
        <p:sp>
          <p:nvSpPr>
            <p:cNvPr id="467" name="Google Shape;467;p33"/>
            <p:cNvSpPr/>
            <p:nvPr/>
          </p:nvSpPr>
          <p:spPr>
            <a:xfrm>
              <a:off x="4877075" y="459550"/>
              <a:ext cx="3636900" cy="3636900"/>
            </a:xfrm>
            <a:prstGeom prst="ellipse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468" name="Google Shape;468;p33"/>
            <p:cNvSpPr/>
            <p:nvPr/>
          </p:nvSpPr>
          <p:spPr>
            <a:xfrm>
              <a:off x="5101625" y="684100"/>
              <a:ext cx="3187800" cy="3187800"/>
            </a:xfrm>
            <a:prstGeom prst="ellipse">
              <a:avLst/>
            </a:prstGeom>
            <a:solidFill>
              <a:schemeClr val="dk1">
                <a:alpha val="381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  <p:pic>
        <p:nvPicPr>
          <p:cNvPr id="5" name="Picture Placeholder 4" descr="A person in a white dress&#10;&#10;AI-generated content may be incorrect.">
            <a:extLst>
              <a:ext uri="{FF2B5EF4-FFF2-40B4-BE49-F238E27FC236}">
                <a16:creationId xmlns:a16="http://schemas.microsoft.com/office/drawing/2014/main" id="{EE4A844B-F7E5-C54A-DA0A-14F529050AFE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4"/>
          <a:srcRect t="16653" b="16653"/>
          <a:stretch>
            <a:fillRect/>
          </a:stretch>
        </p:blipFill>
        <p:spPr>
          <a:xfrm>
            <a:off x="5101625" y="459550"/>
            <a:ext cx="3739200" cy="37392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and holding blue books in a field of flowers&#10;&#10;AI-generated content may be incorrect.">
            <a:extLst>
              <a:ext uri="{FF2B5EF4-FFF2-40B4-BE49-F238E27FC236}">
                <a16:creationId xmlns:a16="http://schemas.microsoft.com/office/drawing/2014/main" id="{EF4D4F36-841F-C171-A5A4-F5EB527ED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57625" cy="5143500"/>
          </a:xfrm>
          <a:prstGeom prst="rect">
            <a:avLst/>
          </a:prstGeom>
        </p:spPr>
      </p:pic>
      <p:pic>
        <p:nvPicPr>
          <p:cNvPr id="5" name="Picture 4" descr="A paper with text and images&#10;&#10;AI-generated content may be incorrect.">
            <a:extLst>
              <a:ext uri="{FF2B5EF4-FFF2-40B4-BE49-F238E27FC236}">
                <a16:creationId xmlns:a16="http://schemas.microsoft.com/office/drawing/2014/main" id="{1A12BCEC-4246-A7E3-8A6C-F98678E46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3711" y="0"/>
            <a:ext cx="517028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8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graduation caps and gowns&#10;&#10;AI-generated content may be incorrect.">
            <a:extLst>
              <a:ext uri="{FF2B5EF4-FFF2-40B4-BE49-F238E27FC236}">
                <a16:creationId xmlns:a16="http://schemas.microsoft.com/office/drawing/2014/main" id="{6894903D-63AD-A349-8A9F-81C1C19D3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287" y="490982"/>
            <a:ext cx="6978777" cy="4652518"/>
          </a:xfrm>
          <a:prstGeom prst="rect">
            <a:avLst/>
          </a:prstGeom>
        </p:spPr>
      </p:pic>
      <p:pic>
        <p:nvPicPr>
          <p:cNvPr id="3074" name="Picture 2" descr="Mặt thở ra Biểu tượng cảm xúc 😮‍💨">
            <a:extLst>
              <a:ext uri="{FF2B5EF4-FFF2-40B4-BE49-F238E27FC236}">
                <a16:creationId xmlns:a16="http://schemas.microsoft.com/office/drawing/2014/main" id="{C83D3291-FA76-04B9-1191-16757EF87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880" y="0"/>
            <a:ext cx="1853184" cy="1853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911;p46">
            <a:extLst>
              <a:ext uri="{FF2B5EF4-FFF2-40B4-BE49-F238E27FC236}">
                <a16:creationId xmlns:a16="http://schemas.microsoft.com/office/drawing/2014/main" id="{C9E10652-0FC7-6325-E0FD-75774BC546D1}"/>
              </a:ext>
            </a:extLst>
          </p:cNvPr>
          <p:cNvSpPr txBox="1">
            <a:spLocks/>
          </p:cNvSpPr>
          <p:nvPr/>
        </p:nvSpPr>
        <p:spPr>
          <a:xfrm>
            <a:off x="6684367" y="752660"/>
            <a:ext cx="3358691" cy="5423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dirty="0">
                <a:solidFill>
                  <a:schemeClr val="bg1"/>
                </a:solidFill>
              </a:rPr>
              <a:t>Finally</a:t>
            </a:r>
          </a:p>
        </p:txBody>
      </p:sp>
    </p:spTree>
    <p:extLst>
      <p:ext uri="{BB962C8B-B14F-4D97-AF65-F5344CB8AC3E}">
        <p14:creationId xmlns:p14="http://schemas.microsoft.com/office/powerpoint/2010/main" val="3266403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green jackets&#10;&#10;AI-generated content may be incorrect.">
            <a:extLst>
              <a:ext uri="{FF2B5EF4-FFF2-40B4-BE49-F238E27FC236}">
                <a16:creationId xmlns:a16="http://schemas.microsoft.com/office/drawing/2014/main" id="{82830B75-B3E3-7348-54FC-204922A26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586" y="1157478"/>
            <a:ext cx="4379566" cy="3755136"/>
          </a:xfrm>
          <a:prstGeom prst="rect">
            <a:avLst/>
          </a:prstGeom>
        </p:spPr>
      </p:pic>
      <p:pic>
        <p:nvPicPr>
          <p:cNvPr id="5" name="Picture 4" descr="Two women standing in front of a large screen&#10;&#10;AI-generated content may be incorrect.">
            <a:extLst>
              <a:ext uri="{FF2B5EF4-FFF2-40B4-BE49-F238E27FC236}">
                <a16:creationId xmlns:a16="http://schemas.microsoft.com/office/drawing/2014/main" id="{727881B9-FA29-EAA2-DB00-08567B8A2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7118" y="230886"/>
            <a:ext cx="3511296" cy="4681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26BC5E7-A823-2CCD-7DD2-F426CFD17E54}"/>
              </a:ext>
            </a:extLst>
          </p:cNvPr>
          <p:cNvSpPr txBox="1"/>
          <p:nvPr/>
        </p:nvSpPr>
        <p:spPr>
          <a:xfrm>
            <a:off x="676677" y="390144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400" dirty="0">
                <a:solidFill>
                  <a:schemeClr val="bg1"/>
                </a:solidFill>
                <a:latin typeface="+mj-lt"/>
              </a:rPr>
              <a:t>Being rejected from NRI... </a:t>
            </a:r>
          </a:p>
        </p:txBody>
      </p:sp>
    </p:spTree>
    <p:extLst>
      <p:ext uri="{BB962C8B-B14F-4D97-AF65-F5344CB8AC3E}">
        <p14:creationId xmlns:p14="http://schemas.microsoft.com/office/powerpoint/2010/main" val="4054113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914EAB-885B-25E7-92B8-57AC83A8591D}"/>
              </a:ext>
            </a:extLst>
          </p:cNvPr>
          <p:cNvSpPr txBox="1"/>
          <p:nvPr/>
        </p:nvSpPr>
        <p:spPr>
          <a:xfrm>
            <a:off x="676677" y="390144"/>
            <a:ext cx="1508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z="2400" dirty="0">
                <a:solidFill>
                  <a:schemeClr val="bg1"/>
                </a:solidFill>
                <a:latin typeface="+mj-lt"/>
              </a:rPr>
              <a:t>Until 2023</a:t>
            </a:r>
          </a:p>
        </p:txBody>
      </p:sp>
      <p:pic>
        <p:nvPicPr>
          <p:cNvPr id="4" name="Picture 3" descr="A group of people in lab coats&#10;&#10;AI-generated content may be incorrect.">
            <a:extLst>
              <a:ext uri="{FF2B5EF4-FFF2-40B4-BE49-F238E27FC236}">
                <a16:creationId xmlns:a16="http://schemas.microsoft.com/office/drawing/2014/main" id="{5694154F-3F2B-8E3F-1B4D-4E3DC1DC2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39" y="1072896"/>
            <a:ext cx="5037328" cy="3777996"/>
          </a:xfrm>
          <a:prstGeom prst="rect">
            <a:avLst/>
          </a:prstGeom>
        </p:spPr>
      </p:pic>
      <p:pic>
        <p:nvPicPr>
          <p:cNvPr id="6" name="Picture 5" descr="A medical equipment in a room&#10;&#10;AI-generated content may be incorrect.">
            <a:extLst>
              <a:ext uri="{FF2B5EF4-FFF2-40B4-BE49-F238E27FC236}">
                <a16:creationId xmlns:a16="http://schemas.microsoft.com/office/drawing/2014/main" id="{BEA52438-05B3-01B0-A86C-F4BB2C049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264" y="169926"/>
            <a:ext cx="3602736" cy="48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00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47"/>
          <p:cNvSpPr txBox="1">
            <a:spLocks noGrp="1"/>
          </p:cNvSpPr>
          <p:nvPr>
            <p:ph type="title"/>
          </p:nvPr>
        </p:nvSpPr>
        <p:spPr>
          <a:xfrm>
            <a:off x="662348" y="293875"/>
            <a:ext cx="4665556" cy="56955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My upcoming plan</a:t>
            </a:r>
            <a:endParaRPr dirty="0"/>
          </a:p>
        </p:txBody>
      </p:sp>
      <p:sp>
        <p:nvSpPr>
          <p:cNvPr id="935" name="Google Shape;935;p47"/>
          <p:cNvSpPr txBox="1">
            <a:spLocks noGrp="1"/>
          </p:cNvSpPr>
          <p:nvPr>
            <p:ph type="subTitle" idx="1"/>
          </p:nvPr>
        </p:nvSpPr>
        <p:spPr>
          <a:xfrm>
            <a:off x="280416" y="1048512"/>
            <a:ext cx="6403902" cy="37428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research about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dosimetry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applying to a PhD program.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Objectives: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and evaluate patient radiation dose from X-ray, CT, and CBCT imaging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a quantitative patient dose database through experimental measurements and simulations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 shielding models and optimized imaging protocols to reduce patient dose while maintaining diagnostic quality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standardized protocols for diagnostic radiology practices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36" name="Google Shape;936;p47"/>
          <p:cNvGrpSpPr/>
          <p:nvPr/>
        </p:nvGrpSpPr>
        <p:grpSpPr>
          <a:xfrm rot="-2700000" flipH="1">
            <a:off x="7027733" y="3727856"/>
            <a:ext cx="1715660" cy="1656945"/>
            <a:chOff x="7534711" y="3861797"/>
            <a:chExt cx="1295967" cy="1251615"/>
          </a:xfrm>
        </p:grpSpPr>
        <p:grpSp>
          <p:nvGrpSpPr>
            <p:cNvPr id="937" name="Google Shape;937;p47"/>
            <p:cNvGrpSpPr/>
            <p:nvPr/>
          </p:nvGrpSpPr>
          <p:grpSpPr>
            <a:xfrm rot="-7951915">
              <a:off x="7913992" y="3854765"/>
              <a:ext cx="537406" cy="1265679"/>
              <a:chOff x="1832148" y="1394042"/>
              <a:chExt cx="537407" cy="1265681"/>
            </a:xfrm>
          </p:grpSpPr>
          <p:sp>
            <p:nvSpPr>
              <p:cNvPr id="938" name="Google Shape;938;p47"/>
              <p:cNvSpPr/>
              <p:nvPr/>
            </p:nvSpPr>
            <p:spPr>
              <a:xfrm>
                <a:off x="1981468" y="1454050"/>
                <a:ext cx="474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9" name="Google Shape;939;p47"/>
              <p:cNvSpPr/>
              <p:nvPr/>
            </p:nvSpPr>
            <p:spPr>
              <a:xfrm>
                <a:off x="2284294" y="1394042"/>
                <a:ext cx="474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0" name="Google Shape;940;p47"/>
              <p:cNvSpPr/>
              <p:nvPr/>
            </p:nvSpPr>
            <p:spPr>
              <a:xfrm>
                <a:off x="2327555" y="1576855"/>
                <a:ext cx="420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1" name="Google Shape;941;p47"/>
              <p:cNvSpPr/>
              <p:nvPr/>
            </p:nvSpPr>
            <p:spPr>
              <a:xfrm>
                <a:off x="1989841" y="1666167"/>
                <a:ext cx="432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Google Shape;942;p47"/>
              <p:cNvSpPr/>
              <p:nvPr/>
            </p:nvSpPr>
            <p:spPr>
              <a:xfrm>
                <a:off x="2174049" y="1756875"/>
                <a:ext cx="45900" cy="459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3" name="Google Shape;943;p47"/>
              <p:cNvSpPr/>
              <p:nvPr/>
            </p:nvSpPr>
            <p:spPr>
              <a:xfrm>
                <a:off x="1998214" y="1981553"/>
                <a:ext cx="474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4" name="Google Shape;944;p47"/>
              <p:cNvSpPr/>
              <p:nvPr/>
            </p:nvSpPr>
            <p:spPr>
              <a:xfrm>
                <a:off x="2084736" y="2215998"/>
                <a:ext cx="42000" cy="43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5" name="Google Shape;945;p47"/>
              <p:cNvSpPr/>
              <p:nvPr/>
            </p:nvSpPr>
            <p:spPr>
              <a:xfrm>
                <a:off x="2161489" y="2421138"/>
                <a:ext cx="459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6" name="Google Shape;946;p47"/>
              <p:cNvSpPr/>
              <p:nvPr/>
            </p:nvSpPr>
            <p:spPr>
              <a:xfrm>
                <a:off x="1832148" y="2612323"/>
                <a:ext cx="43200" cy="47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7" name="Google Shape;947;p47"/>
              <p:cNvSpPr/>
              <p:nvPr/>
            </p:nvSpPr>
            <p:spPr>
              <a:xfrm>
                <a:off x="1849175" y="1478350"/>
                <a:ext cx="342150" cy="1155950"/>
              </a:xfrm>
              <a:custGeom>
                <a:avLst/>
                <a:gdLst/>
                <a:ahLst/>
                <a:cxnLst/>
                <a:rect l="l" t="t" r="r" b="b"/>
                <a:pathLst>
                  <a:path w="13686" h="46238" extrusionOk="0">
                    <a:moveTo>
                      <a:pt x="0" y="46238"/>
                    </a:moveTo>
                    <a:lnTo>
                      <a:pt x="13686" y="38717"/>
                    </a:lnTo>
                    <a:lnTo>
                      <a:pt x="10357" y="30085"/>
                    </a:lnTo>
                    <a:lnTo>
                      <a:pt x="6905" y="20961"/>
                    </a:lnTo>
                    <a:lnTo>
                      <a:pt x="6658" y="8508"/>
                    </a:lnTo>
                    <a:lnTo>
                      <a:pt x="6412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/>
              <a:lstStyle/>
              <a:p>
                <a:endParaRPr lang="vi-VN"/>
              </a:p>
            </p:txBody>
          </p:sp>
          <p:sp>
            <p:nvSpPr>
              <p:cNvPr id="948" name="Google Shape;948;p47"/>
              <p:cNvSpPr/>
              <p:nvPr/>
            </p:nvSpPr>
            <p:spPr>
              <a:xfrm>
                <a:off x="2024875" y="1422875"/>
                <a:ext cx="323675" cy="579500"/>
              </a:xfrm>
              <a:custGeom>
                <a:avLst/>
                <a:gdLst/>
                <a:ahLst/>
                <a:cxnLst/>
                <a:rect l="l" t="t" r="r" b="b"/>
                <a:pathLst>
                  <a:path w="12947" h="23180" extrusionOk="0">
                    <a:moveTo>
                      <a:pt x="11591" y="0"/>
                    </a:moveTo>
                    <a:lnTo>
                      <a:pt x="12947" y="7398"/>
                    </a:lnTo>
                    <a:lnTo>
                      <a:pt x="6905" y="14672"/>
                    </a:lnTo>
                    <a:lnTo>
                      <a:pt x="0" y="2318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lt1">
                    <a:alpha val="71000"/>
                  </a:schemeClr>
                </a:outerShdw>
              </a:effectLst>
            </p:spPr>
            <p:txBody>
              <a:bodyPr/>
              <a:lstStyle/>
              <a:p>
                <a:endParaRPr lang="vi-VN"/>
              </a:p>
            </p:txBody>
          </p:sp>
        </p:grpSp>
        <p:sp>
          <p:nvSpPr>
            <p:cNvPr id="949" name="Google Shape;949;p47"/>
            <p:cNvSpPr/>
            <p:nvPr/>
          </p:nvSpPr>
          <p:spPr>
            <a:xfrm>
              <a:off x="8072750" y="43056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950" name="Google Shape;950;p47"/>
            <p:cNvSpPr/>
            <p:nvPr/>
          </p:nvSpPr>
          <p:spPr>
            <a:xfrm>
              <a:off x="8682350" y="400555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  <p:pic>
        <p:nvPicPr>
          <p:cNvPr id="5" name="Picture Placeholder 4" descr="A person in a white dress sitting with a dog&#10;&#10;AI-generated content may be incorrect.">
            <a:extLst>
              <a:ext uri="{FF2B5EF4-FFF2-40B4-BE49-F238E27FC236}">
                <a16:creationId xmlns:a16="http://schemas.microsoft.com/office/drawing/2014/main" id="{E0AABB4E-1190-19F5-0CA7-72188A485E5B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t="16667" b="16667"/>
          <a:stretch>
            <a:fillRect/>
          </a:stretch>
        </p:blipFill>
        <p:spPr>
          <a:xfrm>
            <a:off x="6634751" y="2036816"/>
            <a:ext cx="2366714" cy="236671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in white coats&#10;&#10;AI-generated content may be incorrect.">
            <a:extLst>
              <a:ext uri="{FF2B5EF4-FFF2-40B4-BE49-F238E27FC236}">
                <a16:creationId xmlns:a16="http://schemas.microsoft.com/office/drawing/2014/main" id="{23FD515E-BE06-E590-9968-E7B6AADE2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83" y="950976"/>
            <a:ext cx="5432233" cy="4070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781E85-CC54-8055-B426-8D01680D205A}"/>
              </a:ext>
            </a:extLst>
          </p:cNvPr>
          <p:cNvSpPr txBox="1"/>
          <p:nvPr/>
        </p:nvSpPr>
        <p:spPr>
          <a:xfrm>
            <a:off x="2585718" y="292608"/>
            <a:ext cx="3972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Don’t give up on your dream!</a:t>
            </a:r>
            <a:endParaRPr lang="en-US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3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>
          <a:extLst>
            <a:ext uri="{FF2B5EF4-FFF2-40B4-BE49-F238E27FC236}">
              <a16:creationId xmlns:a16="http://schemas.microsoft.com/office/drawing/2014/main" id="{F0F97E47-FE89-4943-E913-4713FD38F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group of students in red uniforms posing for a photo&#10;&#10;AI-generated content may be incorrect.">
            <a:extLst>
              <a:ext uri="{FF2B5EF4-FFF2-40B4-BE49-F238E27FC236}">
                <a16:creationId xmlns:a16="http://schemas.microsoft.com/office/drawing/2014/main" id="{9DB47F7A-8479-8ECF-CF47-84C3105DC55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t="7801" b="7801"/>
          <a:stretch>
            <a:fillRect/>
          </a:stretch>
        </p:blipFill>
        <p:spPr/>
      </p:pic>
      <p:sp>
        <p:nvSpPr>
          <p:cNvPr id="911" name="Google Shape;911;p46">
            <a:extLst>
              <a:ext uri="{FF2B5EF4-FFF2-40B4-BE49-F238E27FC236}">
                <a16:creationId xmlns:a16="http://schemas.microsoft.com/office/drawing/2014/main" id="{4AF40C04-AC37-E0AD-3628-DCBD9E933C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614013" y="4276148"/>
            <a:ext cx="3358691" cy="54231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My high-school time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177279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30DF8EB-36D5-AD4D-6BDB-A83635B0D8D3}"/>
              </a:ext>
            </a:extLst>
          </p:cNvPr>
          <p:cNvPicPr>
            <a:picLocks noGrp="1" noChangeAspect="1" noChangeArrowheads="1"/>
          </p:cNvPicPr>
          <p:nvPr>
            <p:ph type="pic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6" r="16746"/>
          <a:stretch>
            <a:fillRect/>
          </a:stretch>
        </p:blipFill>
        <p:spPr bwMode="auto">
          <a:xfrm>
            <a:off x="4836365" y="836200"/>
            <a:ext cx="4110071" cy="411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3" name="Google Shape;523;p36"/>
          <p:cNvSpPr txBox="1">
            <a:spLocks noGrp="1"/>
          </p:cNvSpPr>
          <p:nvPr>
            <p:ph type="title"/>
          </p:nvPr>
        </p:nvSpPr>
        <p:spPr>
          <a:xfrm>
            <a:off x="514434" y="583193"/>
            <a:ext cx="3549900" cy="102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Whoa!</a:t>
            </a:r>
            <a:endParaRPr dirty="0"/>
          </a:p>
        </p:txBody>
      </p:sp>
      <p:sp>
        <p:nvSpPr>
          <p:cNvPr id="524" name="Google Shape;524;p36"/>
          <p:cNvSpPr txBox="1">
            <a:spLocks noGrp="1"/>
          </p:cNvSpPr>
          <p:nvPr>
            <p:ph type="subTitle" idx="1"/>
          </p:nvPr>
        </p:nvSpPr>
        <p:spPr>
          <a:xfrm>
            <a:off x="550807" y="1610393"/>
            <a:ext cx="4208930" cy="33363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" indent="127000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campus of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 covers more than 40 hectares with French-style buildings surrounded by pine forests. </a:t>
            </a:r>
          </a:p>
          <a:p>
            <a:pPr marL="12700" indent="127000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project of the first NPP in Vietnam, the Nuclear Engineering Department in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Dalat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 was created.</a:t>
            </a:r>
          </a:p>
          <a:p>
            <a:pPr marL="12700" indent="127000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seemed to be interesting and challenging so...</a:t>
            </a:r>
          </a:p>
        </p:txBody>
      </p:sp>
      <p:grpSp>
        <p:nvGrpSpPr>
          <p:cNvPr id="527" name="Google Shape;527;p36"/>
          <p:cNvGrpSpPr/>
          <p:nvPr/>
        </p:nvGrpSpPr>
        <p:grpSpPr>
          <a:xfrm>
            <a:off x="3758818" y="-182160"/>
            <a:ext cx="2070459" cy="2000718"/>
            <a:chOff x="3758818" y="-182160"/>
            <a:chExt cx="2070459" cy="2000718"/>
          </a:xfrm>
        </p:grpSpPr>
        <p:grpSp>
          <p:nvGrpSpPr>
            <p:cNvPr id="528" name="Google Shape;528;p36"/>
            <p:cNvGrpSpPr/>
            <p:nvPr/>
          </p:nvGrpSpPr>
          <p:grpSpPr>
            <a:xfrm rot="3236967">
              <a:off x="4144740" y="10389"/>
              <a:ext cx="1298615" cy="1615620"/>
              <a:chOff x="234713" y="115046"/>
              <a:chExt cx="1298612" cy="1615616"/>
            </a:xfrm>
          </p:grpSpPr>
          <p:sp>
            <p:nvSpPr>
              <p:cNvPr id="529" name="Google Shape;529;p36"/>
              <p:cNvSpPr/>
              <p:nvPr/>
            </p:nvSpPr>
            <p:spPr>
              <a:xfrm>
                <a:off x="645025" y="445250"/>
                <a:ext cx="847025" cy="1160250"/>
              </a:xfrm>
              <a:custGeom>
                <a:avLst/>
                <a:gdLst/>
                <a:ahLst/>
                <a:cxnLst/>
                <a:rect l="l" t="t" r="r" b="b"/>
                <a:pathLst>
                  <a:path w="33881" h="46410" extrusionOk="0">
                    <a:moveTo>
                      <a:pt x="0" y="46410"/>
                    </a:moveTo>
                    <a:lnTo>
                      <a:pt x="12019" y="23141"/>
                    </a:lnTo>
                    <a:lnTo>
                      <a:pt x="15471" y="128"/>
                    </a:lnTo>
                    <a:lnTo>
                      <a:pt x="33881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  <p:txBody>
              <a:bodyPr/>
              <a:lstStyle/>
              <a:p>
                <a:endParaRPr lang="vi-VN"/>
              </a:p>
            </p:txBody>
          </p:sp>
          <p:sp>
            <p:nvSpPr>
              <p:cNvPr id="530" name="Google Shape;530;p36"/>
              <p:cNvSpPr/>
              <p:nvPr/>
            </p:nvSpPr>
            <p:spPr>
              <a:xfrm>
                <a:off x="319000" y="1026975"/>
                <a:ext cx="626500" cy="249325"/>
              </a:xfrm>
              <a:custGeom>
                <a:avLst/>
                <a:gdLst/>
                <a:ahLst/>
                <a:cxnLst/>
                <a:rect l="l" t="t" r="r" b="b"/>
                <a:pathLst>
                  <a:path w="25060" h="9973" extrusionOk="0">
                    <a:moveTo>
                      <a:pt x="0" y="9973"/>
                    </a:moveTo>
                    <a:lnTo>
                      <a:pt x="25060" y="0"/>
                    </a:lnTo>
                  </a:path>
                </a:pathLst>
              </a:custGeom>
              <a:noFill/>
              <a:ln w="9525" cap="flat" cmpd="sng">
                <a:solidFill>
                  <a:schemeClr val="accent3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85725" algn="bl" rotWithShape="0">
                  <a:schemeClr val="dk1">
                    <a:alpha val="72000"/>
                  </a:schemeClr>
                </a:outerShdw>
              </a:effectLst>
            </p:spPr>
            <p:txBody>
              <a:bodyPr/>
              <a:lstStyle/>
              <a:p>
                <a:endParaRPr lang="vi-VN"/>
              </a:p>
            </p:txBody>
          </p:sp>
          <p:grpSp>
            <p:nvGrpSpPr>
              <p:cNvPr id="531" name="Google Shape;531;p36"/>
              <p:cNvGrpSpPr/>
              <p:nvPr/>
            </p:nvGrpSpPr>
            <p:grpSpPr>
              <a:xfrm rot="-9050058">
                <a:off x="553842" y="182047"/>
                <a:ext cx="660353" cy="1481614"/>
                <a:chOff x="2827783" y="2265002"/>
                <a:chExt cx="834365" cy="1872361"/>
              </a:xfrm>
            </p:grpSpPr>
            <p:sp>
              <p:nvSpPr>
                <p:cNvPr id="532" name="Google Shape;532;p36"/>
                <p:cNvSpPr/>
                <p:nvPr/>
              </p:nvSpPr>
              <p:spPr>
                <a:xfrm>
                  <a:off x="3059646" y="2265002"/>
                  <a:ext cx="738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3" name="Google Shape;533;p36"/>
                <p:cNvSpPr/>
                <p:nvPr/>
              </p:nvSpPr>
              <p:spPr>
                <a:xfrm>
                  <a:off x="3597048" y="2455693"/>
                  <a:ext cx="651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4" name="Google Shape;534;p36"/>
                <p:cNvSpPr/>
                <p:nvPr/>
              </p:nvSpPr>
              <p:spPr>
                <a:xfrm>
                  <a:off x="3072648" y="2594377"/>
                  <a:ext cx="672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5" name="Google Shape;535;p36"/>
                <p:cNvSpPr/>
                <p:nvPr/>
              </p:nvSpPr>
              <p:spPr>
                <a:xfrm>
                  <a:off x="3358684" y="2735228"/>
                  <a:ext cx="71400" cy="714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6" name="Google Shape;536;p36"/>
                <p:cNvSpPr/>
                <p:nvPr/>
              </p:nvSpPr>
              <p:spPr>
                <a:xfrm>
                  <a:off x="3085649" y="3084106"/>
                  <a:ext cx="738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7" name="Google Shape;537;p36"/>
                <p:cNvSpPr/>
                <p:nvPr/>
              </p:nvSpPr>
              <p:spPr>
                <a:xfrm>
                  <a:off x="3220000" y="3448152"/>
                  <a:ext cx="65100" cy="672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8" name="Google Shape;538;p36"/>
                <p:cNvSpPr/>
                <p:nvPr/>
              </p:nvSpPr>
              <p:spPr>
                <a:xfrm>
                  <a:off x="3339181" y="3766692"/>
                  <a:ext cx="714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9" name="Google Shape;539;p36"/>
                <p:cNvSpPr/>
                <p:nvPr/>
              </p:nvSpPr>
              <p:spPr>
                <a:xfrm>
                  <a:off x="2827783" y="4063563"/>
                  <a:ext cx="67200" cy="738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5725" algn="bl" rotWithShape="0">
                    <a:schemeClr val="dk1">
                      <a:alpha val="72000"/>
                    </a:schemeClr>
                  </a:outerShdw>
                </a:effectLst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540" name="Google Shape;540;p36"/>
            <p:cNvSpPr/>
            <p:nvPr/>
          </p:nvSpPr>
          <p:spPr>
            <a:xfrm>
              <a:off x="4780250" y="610325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541" name="Google Shape;541;p36"/>
            <p:cNvSpPr/>
            <p:nvPr/>
          </p:nvSpPr>
          <p:spPr>
            <a:xfrm>
              <a:off x="4119050" y="1236325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  <p:sp>
          <p:nvSpPr>
            <p:cNvPr id="542" name="Google Shape;542;p36"/>
            <p:cNvSpPr/>
            <p:nvPr/>
          </p:nvSpPr>
          <p:spPr>
            <a:xfrm>
              <a:off x="5728675" y="836200"/>
              <a:ext cx="27600" cy="276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57150" dist="19050" dir="1140000" algn="bl" rotWithShape="0">
                <a:schemeClr val="lt1">
                  <a:alpha val="6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chivo"/>
                <a:ea typeface="Archivo"/>
                <a:cs typeface="Archivo"/>
                <a:sym typeface="Archiv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968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>
          <a:extLst>
            <a:ext uri="{FF2B5EF4-FFF2-40B4-BE49-F238E27FC236}">
              <a16:creationId xmlns:a16="http://schemas.microsoft.com/office/drawing/2014/main" id="{751E806D-6FD6-680D-D4BC-262E958D14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group of people in lab coats&#10;&#10;AI-generated content may be incorrect.">
            <a:extLst>
              <a:ext uri="{FF2B5EF4-FFF2-40B4-BE49-F238E27FC236}">
                <a16:creationId xmlns:a16="http://schemas.microsoft.com/office/drawing/2014/main" id="{B44A6A92-4723-2D60-A820-E42F2CEEE76C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3"/>
          <a:srcRect t="12526" b="12526"/>
          <a:stretch>
            <a:fillRect/>
          </a:stretch>
        </p:blipFill>
        <p:spPr>
          <a:xfrm>
            <a:off x="0" y="0"/>
            <a:ext cx="9150600" cy="5143500"/>
          </a:xfrm>
        </p:spPr>
      </p:pic>
      <p:sp>
        <p:nvSpPr>
          <p:cNvPr id="911" name="Google Shape;911;p46">
            <a:extLst>
              <a:ext uri="{FF2B5EF4-FFF2-40B4-BE49-F238E27FC236}">
                <a16:creationId xmlns:a16="http://schemas.microsoft.com/office/drawing/2014/main" id="{66549696-37DC-1D6C-E8B3-A192842050C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7724" y="4327776"/>
            <a:ext cx="7628552" cy="68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On the way of becoming a nuclear engineer...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4200136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holding certificates&#10;&#10;AI-generated content may be incorrect.">
            <a:extLst>
              <a:ext uri="{FF2B5EF4-FFF2-40B4-BE49-F238E27FC236}">
                <a16:creationId xmlns:a16="http://schemas.microsoft.com/office/drawing/2014/main" id="{DFDA6C97-E8C1-89F3-1D8A-16F5D69E8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4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E51E5-D585-0B42-52C9-5422EFB69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white coats&#10;&#10;AI-generated content may be incorrect.">
            <a:extLst>
              <a:ext uri="{FF2B5EF4-FFF2-40B4-BE49-F238E27FC236}">
                <a16:creationId xmlns:a16="http://schemas.microsoft.com/office/drawing/2014/main" id="{2AC376EF-15A3-6EE7-2163-CD572935D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5762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38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D2BD1-61C8-2D74-3B56-DE974A268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42ABDA90-104A-0EB3-1790-FBC7E025C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234" y="152880"/>
            <a:ext cx="6465532" cy="483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holding a certificate&#10;&#10;AI-generated content may be incorrect.">
            <a:extLst>
              <a:ext uri="{FF2B5EF4-FFF2-40B4-BE49-F238E27FC236}">
                <a16:creationId xmlns:a16="http://schemas.microsoft.com/office/drawing/2014/main" id="{90CA43CB-126E-996E-FB40-AC1B93FC5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80394" y="1054076"/>
            <a:ext cx="3737781" cy="2803336"/>
          </a:xfrm>
          <a:prstGeom prst="rect">
            <a:avLst/>
          </a:prstGeom>
        </p:spPr>
      </p:pic>
      <p:pic>
        <p:nvPicPr>
          <p:cNvPr id="3" name="Picture 2" descr="A group of people on a stage&#10;&#10;AI-generated content may be incorrect.">
            <a:extLst>
              <a:ext uri="{FF2B5EF4-FFF2-40B4-BE49-F238E27FC236}">
                <a16:creationId xmlns:a16="http://schemas.microsoft.com/office/drawing/2014/main" id="{F6B7E8C5-0156-2595-D9EB-FC1A07BB6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087" y="586854"/>
            <a:ext cx="5110085" cy="373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4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holding certificates&#10;&#10;AI-generated content may be incorrect.">
            <a:extLst>
              <a:ext uri="{FF2B5EF4-FFF2-40B4-BE49-F238E27FC236}">
                <a16:creationId xmlns:a16="http://schemas.microsoft.com/office/drawing/2014/main" id="{B9A6610F-EB50-C5BB-EF3F-C2FADB72C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88" y="1030793"/>
            <a:ext cx="4109212" cy="3081909"/>
          </a:xfrm>
          <a:prstGeom prst="rect">
            <a:avLst/>
          </a:prstGeom>
        </p:spPr>
      </p:pic>
      <p:pic>
        <p:nvPicPr>
          <p:cNvPr id="10" name="Picture 9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8B71CE65-8C4C-AEC9-E3A5-D0BCF8F91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760" y="86479"/>
            <a:ext cx="3334727" cy="497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07389"/>
      </p:ext>
    </p:extLst>
  </p:cSld>
  <p:clrMapOvr>
    <a:masterClrMapping/>
  </p:clrMapOvr>
</p:sld>
</file>

<file path=ppt/theme/theme1.xml><?xml version="1.0" encoding="utf-8"?>
<a:theme xmlns:a="http://schemas.openxmlformats.org/drawingml/2006/main" name="Galileo Galilei by Slidesgo">
  <a:themeElements>
    <a:clrScheme name="Simple Light">
      <a:dk1>
        <a:srgbClr val="FFFFFF"/>
      </a:dk1>
      <a:lt1>
        <a:srgbClr val="F3F3F3"/>
      </a:lt1>
      <a:dk2>
        <a:srgbClr val="FFFFFF"/>
      </a:dk2>
      <a:lt2>
        <a:srgbClr val="FFFFFF"/>
      </a:lt2>
      <a:accent1>
        <a:srgbClr val="EFC67F"/>
      </a:accent1>
      <a:accent2>
        <a:srgbClr val="0D2450"/>
      </a:accent2>
      <a:accent3>
        <a:srgbClr val="597ECB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168</Words>
  <Application>Microsoft Macintosh PowerPoint</Application>
  <PresentationFormat>On-screen Show (16:9)</PresentationFormat>
  <Paragraphs>22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Archivo Light</vt:lpstr>
      <vt:lpstr>Archivo</vt:lpstr>
      <vt:lpstr>EB Garamond</vt:lpstr>
      <vt:lpstr>Arial</vt:lpstr>
      <vt:lpstr>Times New Roman</vt:lpstr>
      <vt:lpstr>Galileo Galilei by Slidesgo</vt:lpstr>
      <vt:lpstr>My bio</vt:lpstr>
      <vt:lpstr>My high-school time</vt:lpstr>
      <vt:lpstr>Whoa!</vt:lpstr>
      <vt:lpstr>On the way of becoming a nuclear engineer...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My upcoming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Hà Anh Tú</cp:lastModifiedBy>
  <cp:revision>4</cp:revision>
  <dcterms:modified xsi:type="dcterms:W3CDTF">2025-08-17T19:22:16Z</dcterms:modified>
</cp:coreProperties>
</file>