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7" r:id="rId4"/>
    <p:sldId id="265" r:id="rId5"/>
    <p:sldId id="266" r:id="rId6"/>
    <p:sldId id="257" r:id="rId7"/>
    <p:sldId id="282" r:id="rId8"/>
    <p:sldId id="280" r:id="rId9"/>
    <p:sldId id="264" r:id="rId10"/>
    <p:sldId id="278" r:id="rId11"/>
    <p:sldId id="279" r:id="rId12"/>
    <p:sldId id="260" r:id="rId13"/>
    <p:sldId id="268" r:id="rId14"/>
    <p:sldId id="263" r:id="rId15"/>
    <p:sldId id="262" r:id="rId16"/>
    <p:sldId id="269" r:id="rId17"/>
    <p:sldId id="275" r:id="rId18"/>
    <p:sldId id="281" r:id="rId19"/>
    <p:sldId id="267" r:id="rId20"/>
    <p:sldId id="259" r:id="rId21"/>
    <p:sldId id="270" r:id="rId22"/>
    <p:sldId id="27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3AE6E0-86C7-424E-9483-0BF0214C7A18}" v="85" dt="2023-06-27T10:00:17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7" autoAdjust="0"/>
    <p:restoredTop sz="94660"/>
  </p:normalViewPr>
  <p:slideViewPr>
    <p:cSldViewPr snapToGrid="0">
      <p:cViewPr varScale="1">
        <p:scale>
          <a:sx n="63" d="100"/>
          <a:sy n="63" d="100"/>
        </p:scale>
        <p:origin x="8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ell Howard" userId="ebdb36a67e0b44e8" providerId="LiveId" clId="{C83AE6E0-86C7-424E-9483-0BF0214C7A18}"/>
    <pc:docChg chg="custSel delSld modSld">
      <pc:chgData name="Marcell Howard" userId="ebdb36a67e0b44e8" providerId="LiveId" clId="{C83AE6E0-86C7-424E-9483-0BF0214C7A18}" dt="2023-06-27T10:01:58.134" v="214" actId="20577"/>
      <pc:docMkLst>
        <pc:docMk/>
      </pc:docMkLst>
      <pc:sldChg chg="modSp mod">
        <pc:chgData name="Marcell Howard" userId="ebdb36a67e0b44e8" providerId="LiveId" clId="{C83AE6E0-86C7-424E-9483-0BF0214C7A18}" dt="2023-06-27T10:01:58.134" v="214" actId="20577"/>
        <pc:sldMkLst>
          <pc:docMk/>
          <pc:sldMk cId="73702322" sldId="256"/>
        </pc:sldMkLst>
        <pc:spChg chg="mod">
          <ac:chgData name="Marcell Howard" userId="ebdb36a67e0b44e8" providerId="LiveId" clId="{C83AE6E0-86C7-424E-9483-0BF0214C7A18}" dt="2023-06-27T10:01:58.134" v="214" actId="20577"/>
          <ac:spMkLst>
            <pc:docMk/>
            <pc:sldMk cId="73702322" sldId="256"/>
            <ac:spMk id="3" creationId="{88E3F3AE-49E7-F5E7-FB86-486612766F7D}"/>
          </ac:spMkLst>
        </pc:spChg>
      </pc:sldChg>
      <pc:sldChg chg="addSp delSp modSp mod">
        <pc:chgData name="Marcell Howard" userId="ebdb36a67e0b44e8" providerId="LiveId" clId="{C83AE6E0-86C7-424E-9483-0BF0214C7A18}" dt="2023-06-27T10:00:31.610" v="212" actId="1076"/>
        <pc:sldMkLst>
          <pc:docMk/>
          <pc:sldMk cId="211210905" sldId="260"/>
        </pc:sldMkLst>
        <pc:spChg chg="mod">
          <ac:chgData name="Marcell Howard" userId="ebdb36a67e0b44e8" providerId="LiveId" clId="{C83AE6E0-86C7-424E-9483-0BF0214C7A18}" dt="2023-06-27T09:50:25.532" v="175" actId="122"/>
          <ac:spMkLst>
            <pc:docMk/>
            <pc:sldMk cId="211210905" sldId="260"/>
            <ac:spMk id="2" creationId="{FF8C3DB2-1025-FC71-EB59-B119213CD00D}"/>
          </ac:spMkLst>
        </pc:spChg>
        <pc:picChg chg="add mod">
          <ac:chgData name="Marcell Howard" userId="ebdb36a67e0b44e8" providerId="LiveId" clId="{C83AE6E0-86C7-424E-9483-0BF0214C7A18}" dt="2023-06-27T10:00:31.610" v="212" actId="1076"/>
          <ac:picMkLst>
            <pc:docMk/>
            <pc:sldMk cId="211210905" sldId="260"/>
            <ac:picMk id="4" creationId="{B40F8791-7B38-3E8A-021A-4A26AAC8115C}"/>
          </ac:picMkLst>
        </pc:picChg>
        <pc:picChg chg="del">
          <ac:chgData name="Marcell Howard" userId="ebdb36a67e0b44e8" providerId="LiveId" clId="{C83AE6E0-86C7-424E-9483-0BF0214C7A18}" dt="2023-06-27T10:00:06.629" v="204" actId="478"/>
          <ac:picMkLst>
            <pc:docMk/>
            <pc:sldMk cId="211210905" sldId="260"/>
            <ac:picMk id="9" creationId="{36F11959-F511-320F-4371-EA661FB2931D}"/>
          </ac:picMkLst>
        </pc:picChg>
      </pc:sldChg>
      <pc:sldChg chg="modSp mod">
        <pc:chgData name="Marcell Howard" userId="ebdb36a67e0b44e8" providerId="LiveId" clId="{C83AE6E0-86C7-424E-9483-0BF0214C7A18}" dt="2023-06-27T09:56:19.684" v="199" actId="403"/>
        <pc:sldMkLst>
          <pc:docMk/>
          <pc:sldMk cId="980037993" sldId="267"/>
        </pc:sldMkLst>
        <pc:spChg chg="mod">
          <ac:chgData name="Marcell Howard" userId="ebdb36a67e0b44e8" providerId="LiveId" clId="{C83AE6E0-86C7-424E-9483-0BF0214C7A18}" dt="2023-06-27T09:56:19.684" v="199" actId="403"/>
          <ac:spMkLst>
            <pc:docMk/>
            <pc:sldMk cId="980037993" sldId="267"/>
            <ac:spMk id="2" creationId="{BCF3314E-7DC6-1371-B1DB-1CA0B8A86035}"/>
          </ac:spMkLst>
        </pc:spChg>
      </pc:sldChg>
      <pc:sldChg chg="modSp mod">
        <pc:chgData name="Marcell Howard" userId="ebdb36a67e0b44e8" providerId="LiveId" clId="{C83AE6E0-86C7-424E-9483-0BF0214C7A18}" dt="2023-06-27T09:56:27.810" v="200" actId="122"/>
        <pc:sldMkLst>
          <pc:docMk/>
          <pc:sldMk cId="2469595851" sldId="270"/>
        </pc:sldMkLst>
        <pc:spChg chg="mod">
          <ac:chgData name="Marcell Howard" userId="ebdb36a67e0b44e8" providerId="LiveId" clId="{C83AE6E0-86C7-424E-9483-0BF0214C7A18}" dt="2023-06-27T09:56:27.810" v="200" actId="122"/>
          <ac:spMkLst>
            <pc:docMk/>
            <pc:sldMk cId="2469595851" sldId="270"/>
            <ac:spMk id="2" creationId="{A190EABA-C2B0-75C5-68F4-571A34FE2683}"/>
          </ac:spMkLst>
        </pc:spChg>
      </pc:sldChg>
      <pc:sldChg chg="del">
        <pc:chgData name="Marcell Howard" userId="ebdb36a67e0b44e8" providerId="LiveId" clId="{C83AE6E0-86C7-424E-9483-0BF0214C7A18}" dt="2023-06-27T09:53:58.817" v="179" actId="47"/>
        <pc:sldMkLst>
          <pc:docMk/>
          <pc:sldMk cId="3546379489" sldId="271"/>
        </pc:sldMkLst>
      </pc:sldChg>
      <pc:sldChg chg="del">
        <pc:chgData name="Marcell Howard" userId="ebdb36a67e0b44e8" providerId="LiveId" clId="{C83AE6E0-86C7-424E-9483-0BF0214C7A18}" dt="2023-06-27T09:53:58.817" v="179" actId="47"/>
        <pc:sldMkLst>
          <pc:docMk/>
          <pc:sldMk cId="3095529634" sldId="272"/>
        </pc:sldMkLst>
      </pc:sldChg>
      <pc:sldChg chg="modSp mod">
        <pc:chgData name="Marcell Howard" userId="ebdb36a67e0b44e8" providerId="LiveId" clId="{C83AE6E0-86C7-424E-9483-0BF0214C7A18}" dt="2023-06-27T09:55:33.573" v="180" actId="404"/>
        <pc:sldMkLst>
          <pc:docMk/>
          <pc:sldMk cId="656190270" sldId="273"/>
        </pc:sldMkLst>
        <pc:spChg chg="mod">
          <ac:chgData name="Marcell Howard" userId="ebdb36a67e0b44e8" providerId="LiveId" clId="{C83AE6E0-86C7-424E-9483-0BF0214C7A18}" dt="2023-06-27T09:55:33.573" v="180" actId="404"/>
          <ac:spMkLst>
            <pc:docMk/>
            <pc:sldMk cId="656190270" sldId="273"/>
            <ac:spMk id="2" creationId="{EA925C20-7AD1-219C-A222-C66FED4F4A45}"/>
          </ac:spMkLst>
        </pc:spChg>
      </pc:sldChg>
      <pc:sldChg chg="modSp mod">
        <pc:chgData name="Marcell Howard" userId="ebdb36a67e0b44e8" providerId="LiveId" clId="{C83AE6E0-86C7-424E-9483-0BF0214C7A18}" dt="2023-06-27T09:56:42.175" v="202" actId="2711"/>
        <pc:sldMkLst>
          <pc:docMk/>
          <pc:sldMk cId="1538913955" sldId="275"/>
        </pc:sldMkLst>
        <pc:spChg chg="mod">
          <ac:chgData name="Marcell Howard" userId="ebdb36a67e0b44e8" providerId="LiveId" clId="{C83AE6E0-86C7-424E-9483-0BF0214C7A18}" dt="2023-06-27T09:56:42.175" v="202" actId="2711"/>
          <ac:spMkLst>
            <pc:docMk/>
            <pc:sldMk cId="1538913955" sldId="275"/>
            <ac:spMk id="2" creationId="{E49AA8F0-C809-56EA-AE2B-139A41F863AC}"/>
          </ac:spMkLst>
        </pc:spChg>
      </pc:sldChg>
      <pc:sldChg chg="del">
        <pc:chgData name="Marcell Howard" userId="ebdb36a67e0b44e8" providerId="LiveId" clId="{C83AE6E0-86C7-424E-9483-0BF0214C7A18}" dt="2023-06-27T09:57:38.369" v="203" actId="47"/>
        <pc:sldMkLst>
          <pc:docMk/>
          <pc:sldMk cId="215009919" sldId="276"/>
        </pc:sldMkLst>
      </pc:sldChg>
      <pc:sldChg chg="delSp modSp mod">
        <pc:chgData name="Marcell Howard" userId="ebdb36a67e0b44e8" providerId="LiveId" clId="{C83AE6E0-86C7-424E-9483-0BF0214C7A18}" dt="2023-06-27T09:48:48.584" v="172" actId="962"/>
        <pc:sldMkLst>
          <pc:docMk/>
          <pc:sldMk cId="1309140956" sldId="278"/>
        </pc:sldMkLst>
        <pc:picChg chg="mod ord replST">
          <ac:chgData name="Marcell Howard" userId="ebdb36a67e0b44e8" providerId="LiveId" clId="{C83AE6E0-86C7-424E-9483-0BF0214C7A18}" dt="2023-06-27T09:48:48.584" v="172" actId="962"/>
          <ac:picMkLst>
            <pc:docMk/>
            <pc:sldMk cId="1309140956" sldId="278"/>
            <ac:picMk id="4" creationId="{13D63CEF-57D1-A3C5-0E8A-7666DEB35CEC}"/>
          </ac:picMkLst>
        </pc:picChg>
        <pc:picChg chg="del mod">
          <ac:chgData name="Marcell Howard" userId="ebdb36a67e0b44e8" providerId="LiveId" clId="{C83AE6E0-86C7-424E-9483-0BF0214C7A18}" dt="2023-06-27T09:48:48.581" v="170" actId="478"/>
          <ac:picMkLst>
            <pc:docMk/>
            <pc:sldMk cId="1309140956" sldId="278"/>
            <ac:picMk id="15" creationId="{03E26289-E8D6-6CE9-0716-1167D30468BA}"/>
          </ac:picMkLst>
        </pc:picChg>
      </pc:sldChg>
      <pc:sldChg chg="addSp delSp modSp mod">
        <pc:chgData name="Marcell Howard" userId="ebdb36a67e0b44e8" providerId="LiveId" clId="{C83AE6E0-86C7-424E-9483-0BF0214C7A18}" dt="2023-06-27T09:50:45.205" v="176" actId="404"/>
        <pc:sldMkLst>
          <pc:docMk/>
          <pc:sldMk cId="2329058948" sldId="280"/>
        </pc:sldMkLst>
        <pc:spChg chg="mod">
          <ac:chgData name="Marcell Howard" userId="ebdb36a67e0b44e8" providerId="LiveId" clId="{C83AE6E0-86C7-424E-9483-0BF0214C7A18}" dt="2023-06-27T09:50:45.205" v="176" actId="404"/>
          <ac:spMkLst>
            <pc:docMk/>
            <pc:sldMk cId="2329058948" sldId="280"/>
            <ac:spMk id="2" creationId="{B91FF8C9-E368-FA79-3031-655343B78369}"/>
          </ac:spMkLst>
        </pc:spChg>
        <pc:spChg chg="del">
          <ac:chgData name="Marcell Howard" userId="ebdb36a67e0b44e8" providerId="LiveId" clId="{C83AE6E0-86C7-424E-9483-0BF0214C7A18}" dt="2023-06-27T09:46:40.538" v="119" actId="26606"/>
          <ac:spMkLst>
            <pc:docMk/>
            <pc:sldMk cId="2329058948" sldId="280"/>
            <ac:spMk id="20" creationId="{9CB95732-565A-4D2C-A3AB-CC460C0D3826}"/>
          </ac:spMkLst>
        </pc:spChg>
        <pc:spChg chg="del">
          <ac:chgData name="Marcell Howard" userId="ebdb36a67e0b44e8" providerId="LiveId" clId="{C83AE6E0-86C7-424E-9483-0BF0214C7A18}" dt="2023-06-27T09:46:40.538" v="119" actId="26606"/>
          <ac:spMkLst>
            <pc:docMk/>
            <pc:sldMk cId="2329058948" sldId="280"/>
            <ac:spMk id="22" creationId="{E19B653C-798C-4333-8452-3DF3AE3C1D11}"/>
          </ac:spMkLst>
        </pc:spChg>
        <pc:spChg chg="del">
          <ac:chgData name="Marcell Howard" userId="ebdb36a67e0b44e8" providerId="LiveId" clId="{C83AE6E0-86C7-424E-9483-0BF0214C7A18}" dt="2023-06-27T09:46:40.538" v="119" actId="26606"/>
          <ac:spMkLst>
            <pc:docMk/>
            <pc:sldMk cId="2329058948" sldId="280"/>
            <ac:spMk id="24" creationId="{0FE50278-E2EC-42B2-A1F1-921DD39901C4}"/>
          </ac:spMkLst>
        </pc:spChg>
        <pc:spChg chg="del">
          <ac:chgData name="Marcell Howard" userId="ebdb36a67e0b44e8" providerId="LiveId" clId="{C83AE6E0-86C7-424E-9483-0BF0214C7A18}" dt="2023-06-27T09:46:40.538" v="119" actId="26606"/>
          <ac:spMkLst>
            <pc:docMk/>
            <pc:sldMk cId="2329058948" sldId="280"/>
            <ac:spMk id="26" creationId="{1236153F-0DB4-40DD-87C6-B40C1B7E282C}"/>
          </ac:spMkLst>
        </pc:spChg>
        <pc:spChg chg="add">
          <ac:chgData name="Marcell Howard" userId="ebdb36a67e0b44e8" providerId="LiveId" clId="{C83AE6E0-86C7-424E-9483-0BF0214C7A18}" dt="2023-06-27T09:46:40.538" v="119" actId="26606"/>
          <ac:spMkLst>
            <pc:docMk/>
            <pc:sldMk cId="2329058948" sldId="280"/>
            <ac:spMk id="31" creationId="{398F3DEE-0E56-499F-AFAE-C2DA7C2C815B}"/>
          </ac:spMkLst>
        </pc:spChg>
        <pc:spChg chg="add">
          <ac:chgData name="Marcell Howard" userId="ebdb36a67e0b44e8" providerId="LiveId" clId="{C83AE6E0-86C7-424E-9483-0BF0214C7A18}" dt="2023-06-27T09:46:40.538" v="119" actId="26606"/>
          <ac:spMkLst>
            <pc:docMk/>
            <pc:sldMk cId="2329058948" sldId="280"/>
            <ac:spMk id="33" creationId="{E85CCF60-79A2-440A-86A2-1A64A59F7B5C}"/>
          </ac:spMkLst>
        </pc:spChg>
        <pc:spChg chg="add">
          <ac:chgData name="Marcell Howard" userId="ebdb36a67e0b44e8" providerId="LiveId" clId="{C83AE6E0-86C7-424E-9483-0BF0214C7A18}" dt="2023-06-27T09:46:40.538" v="119" actId="26606"/>
          <ac:spMkLst>
            <pc:docMk/>
            <pc:sldMk cId="2329058948" sldId="280"/>
            <ac:spMk id="35" creationId="{3F2162BA-EECD-43E0-99D9-C00B19482E50}"/>
          </ac:spMkLst>
        </pc:spChg>
        <pc:spChg chg="add">
          <ac:chgData name="Marcell Howard" userId="ebdb36a67e0b44e8" providerId="LiveId" clId="{C83AE6E0-86C7-424E-9483-0BF0214C7A18}" dt="2023-06-27T09:46:40.538" v="119" actId="26606"/>
          <ac:spMkLst>
            <pc:docMk/>
            <pc:sldMk cId="2329058948" sldId="280"/>
            <ac:spMk id="37" creationId="{160DB805-F71F-46BB-A8CC-74F6D8306F98}"/>
          </ac:spMkLst>
        </pc:spChg>
        <pc:spChg chg="add">
          <ac:chgData name="Marcell Howard" userId="ebdb36a67e0b44e8" providerId="LiveId" clId="{C83AE6E0-86C7-424E-9483-0BF0214C7A18}" dt="2023-06-27T09:46:40.538" v="119" actId="26606"/>
          <ac:spMkLst>
            <pc:docMk/>
            <pc:sldMk cId="2329058948" sldId="280"/>
            <ac:spMk id="39" creationId="{6F91054C-3439-420E-88EB-F0A5637EC5C4}"/>
          </ac:spMkLst>
        </pc:spChg>
        <pc:picChg chg="mod ord">
          <ac:chgData name="Marcell Howard" userId="ebdb36a67e0b44e8" providerId="LiveId" clId="{C83AE6E0-86C7-424E-9483-0BF0214C7A18}" dt="2023-06-27T09:47:47.884" v="139" actId="1076"/>
          <ac:picMkLst>
            <pc:docMk/>
            <pc:sldMk cId="2329058948" sldId="280"/>
            <ac:picMk id="4" creationId="{13EBFB47-01CE-BF51-DF4C-09E0831DF9B9}"/>
          </ac:picMkLst>
        </pc:picChg>
        <pc:picChg chg="add mod ord">
          <ac:chgData name="Marcell Howard" userId="ebdb36a67e0b44e8" providerId="LiveId" clId="{C83AE6E0-86C7-424E-9483-0BF0214C7A18}" dt="2023-06-27T09:47:51.640" v="140" actId="14100"/>
          <ac:picMkLst>
            <pc:docMk/>
            <pc:sldMk cId="2329058948" sldId="280"/>
            <ac:picMk id="5" creationId="{F9E942E6-AECA-F913-0FD1-1A3C6607B5B2}"/>
          </ac:picMkLst>
        </pc:picChg>
        <pc:picChg chg="mod">
          <ac:chgData name="Marcell Howard" userId="ebdb36a67e0b44e8" providerId="LiveId" clId="{C83AE6E0-86C7-424E-9483-0BF0214C7A18}" dt="2023-06-27T09:47:47.884" v="139" actId="1076"/>
          <ac:picMkLst>
            <pc:docMk/>
            <pc:sldMk cId="2329058948" sldId="280"/>
            <ac:picMk id="6" creationId="{98365F7F-3C96-453E-1D16-9B807EA2B0E9}"/>
          </ac:picMkLst>
        </pc:picChg>
        <pc:picChg chg="mod">
          <ac:chgData name="Marcell Howard" userId="ebdb36a67e0b44e8" providerId="LiveId" clId="{C83AE6E0-86C7-424E-9483-0BF0214C7A18}" dt="2023-06-27T09:47:47.884" v="139" actId="1076"/>
          <ac:picMkLst>
            <pc:docMk/>
            <pc:sldMk cId="2329058948" sldId="280"/>
            <ac:picMk id="13" creationId="{E964ABE3-D29C-C47D-14A2-2B88FF29DBFF}"/>
          </ac:picMkLst>
        </pc:picChg>
      </pc:sldChg>
      <pc:sldChg chg="addSp delSp modSp mod setBg">
        <pc:chgData name="Marcell Howard" userId="ebdb36a67e0b44e8" providerId="LiveId" clId="{C83AE6E0-86C7-424E-9483-0BF0214C7A18}" dt="2023-06-27T09:56:34.758" v="201" actId="122"/>
        <pc:sldMkLst>
          <pc:docMk/>
          <pc:sldMk cId="1024945701" sldId="281"/>
        </pc:sldMkLst>
        <pc:spChg chg="mod">
          <ac:chgData name="Marcell Howard" userId="ebdb36a67e0b44e8" providerId="LiveId" clId="{C83AE6E0-86C7-424E-9483-0BF0214C7A18}" dt="2023-06-27T09:56:34.758" v="201" actId="122"/>
          <ac:spMkLst>
            <pc:docMk/>
            <pc:sldMk cId="1024945701" sldId="281"/>
            <ac:spMk id="2" creationId="{7738A4C3-5BFC-EADE-0229-79A8D88E2EAE}"/>
          </ac:spMkLst>
        </pc:spChg>
        <pc:spChg chg="del">
          <ac:chgData name="Marcell Howard" userId="ebdb36a67e0b44e8" providerId="LiveId" clId="{C83AE6E0-86C7-424E-9483-0BF0214C7A18}" dt="2023-06-23T23:30:14.759" v="9" actId="931"/>
          <ac:spMkLst>
            <pc:docMk/>
            <pc:sldMk cId="1024945701" sldId="281"/>
            <ac:spMk id="3" creationId="{C7B56E29-26D1-9099-59C8-96B3D100082E}"/>
          </ac:spMkLst>
        </pc:spChg>
        <pc:spChg chg="add">
          <ac:chgData name="Marcell Howard" userId="ebdb36a67e0b44e8" providerId="LiveId" clId="{C83AE6E0-86C7-424E-9483-0BF0214C7A18}" dt="2023-06-23T23:30:39.135" v="15" actId="26606"/>
          <ac:spMkLst>
            <pc:docMk/>
            <pc:sldMk cId="1024945701" sldId="281"/>
            <ac:spMk id="10" creationId="{A8384FB5-9ADC-4DDC-881B-597D56F5B15D}"/>
          </ac:spMkLst>
        </pc:spChg>
        <pc:spChg chg="add">
          <ac:chgData name="Marcell Howard" userId="ebdb36a67e0b44e8" providerId="LiveId" clId="{C83AE6E0-86C7-424E-9483-0BF0214C7A18}" dt="2023-06-23T23:30:39.135" v="15" actId="26606"/>
          <ac:spMkLst>
            <pc:docMk/>
            <pc:sldMk cId="1024945701" sldId="281"/>
            <ac:spMk id="12" creationId="{91E5A9A7-95C6-4F4F-B00E-C82E07FE62EF}"/>
          </ac:spMkLst>
        </pc:spChg>
        <pc:spChg chg="add">
          <ac:chgData name="Marcell Howard" userId="ebdb36a67e0b44e8" providerId="LiveId" clId="{C83AE6E0-86C7-424E-9483-0BF0214C7A18}" dt="2023-06-23T23:30:39.135" v="15" actId="26606"/>
          <ac:spMkLst>
            <pc:docMk/>
            <pc:sldMk cId="1024945701" sldId="281"/>
            <ac:spMk id="14" creationId="{D07DD2DE-F619-49DD-B5E7-03A290FF4ED1}"/>
          </ac:spMkLst>
        </pc:spChg>
        <pc:spChg chg="add">
          <ac:chgData name="Marcell Howard" userId="ebdb36a67e0b44e8" providerId="LiveId" clId="{C83AE6E0-86C7-424E-9483-0BF0214C7A18}" dt="2023-06-23T23:30:39.135" v="15" actId="26606"/>
          <ac:spMkLst>
            <pc:docMk/>
            <pc:sldMk cId="1024945701" sldId="281"/>
            <ac:spMk id="16" creationId="{85149191-5F60-4A28-AAFF-039F96B0F3EC}"/>
          </ac:spMkLst>
        </pc:spChg>
        <pc:spChg chg="add">
          <ac:chgData name="Marcell Howard" userId="ebdb36a67e0b44e8" providerId="LiveId" clId="{C83AE6E0-86C7-424E-9483-0BF0214C7A18}" dt="2023-06-23T23:30:39.135" v="15" actId="26606"/>
          <ac:spMkLst>
            <pc:docMk/>
            <pc:sldMk cId="1024945701" sldId="281"/>
            <ac:spMk id="18" creationId="{F8260ED5-17F7-4158-B241-D51DD4CF1B7E}"/>
          </ac:spMkLst>
        </pc:spChg>
        <pc:picChg chg="add mod">
          <ac:chgData name="Marcell Howard" userId="ebdb36a67e0b44e8" providerId="LiveId" clId="{C83AE6E0-86C7-424E-9483-0BF0214C7A18}" dt="2023-06-23T23:30:44.042" v="17" actId="1076"/>
          <ac:picMkLst>
            <pc:docMk/>
            <pc:sldMk cId="1024945701" sldId="281"/>
            <ac:picMk id="5" creationId="{056754E2-D120-C3CB-F0D4-A311AD621F2C}"/>
          </ac:picMkLst>
        </pc:picChg>
      </pc:sldChg>
      <pc:sldChg chg="addSp delSp modSp mod setBg">
        <pc:chgData name="Marcell Howard" userId="ebdb36a67e0b44e8" providerId="LiveId" clId="{C83AE6E0-86C7-424E-9483-0BF0214C7A18}" dt="2023-06-27T09:51:08.382" v="178" actId="27636"/>
        <pc:sldMkLst>
          <pc:docMk/>
          <pc:sldMk cId="1584301589" sldId="282"/>
        </pc:sldMkLst>
        <pc:spChg chg="mod">
          <ac:chgData name="Marcell Howard" userId="ebdb36a67e0b44e8" providerId="LiveId" clId="{C83AE6E0-86C7-424E-9483-0BF0214C7A18}" dt="2023-06-27T09:51:08.382" v="178" actId="27636"/>
          <ac:spMkLst>
            <pc:docMk/>
            <pc:sldMk cId="1584301589" sldId="282"/>
            <ac:spMk id="2" creationId="{CEC21836-20D5-D5E1-A698-288F2D8DA639}"/>
          </ac:spMkLst>
        </pc:spChg>
        <pc:spChg chg="mod">
          <ac:chgData name="Marcell Howard" userId="ebdb36a67e0b44e8" providerId="LiveId" clId="{C83AE6E0-86C7-424E-9483-0BF0214C7A18}" dt="2023-06-27T09:51:08.337" v="177" actId="26606"/>
          <ac:spMkLst>
            <pc:docMk/>
            <pc:sldMk cId="1584301589" sldId="282"/>
            <ac:spMk id="3" creationId="{8AB24252-8B2C-3BC2-2B84-2C28DA84C31A}"/>
          </ac:spMkLst>
        </pc:spChg>
        <pc:spChg chg="add">
          <ac:chgData name="Marcell Howard" userId="ebdb36a67e0b44e8" providerId="LiveId" clId="{C83AE6E0-86C7-424E-9483-0BF0214C7A18}" dt="2023-06-27T09:51:08.337" v="177" actId="26606"/>
          <ac:spMkLst>
            <pc:docMk/>
            <pc:sldMk cId="1584301589" sldId="282"/>
            <ac:spMk id="34" creationId="{BACC6370-2D7E-4714-9D71-7542949D7D5D}"/>
          </ac:spMkLst>
        </pc:spChg>
        <pc:spChg chg="add">
          <ac:chgData name="Marcell Howard" userId="ebdb36a67e0b44e8" providerId="LiveId" clId="{C83AE6E0-86C7-424E-9483-0BF0214C7A18}" dt="2023-06-27T09:51:08.337" v="177" actId="26606"/>
          <ac:spMkLst>
            <pc:docMk/>
            <pc:sldMk cId="1584301589" sldId="282"/>
            <ac:spMk id="36" creationId="{F68B3F68-107C-434F-AA38-110D5EA91B85}"/>
          </ac:spMkLst>
        </pc:spChg>
        <pc:spChg chg="add">
          <ac:chgData name="Marcell Howard" userId="ebdb36a67e0b44e8" providerId="LiveId" clId="{C83AE6E0-86C7-424E-9483-0BF0214C7A18}" dt="2023-06-27T09:51:08.337" v="177" actId="26606"/>
          <ac:spMkLst>
            <pc:docMk/>
            <pc:sldMk cId="1584301589" sldId="282"/>
            <ac:spMk id="38" creationId="{AAD0DBB9-1A4B-4391-81D4-CB19F9AB918A}"/>
          </ac:spMkLst>
        </pc:spChg>
        <pc:spChg chg="add">
          <ac:chgData name="Marcell Howard" userId="ebdb36a67e0b44e8" providerId="LiveId" clId="{C83AE6E0-86C7-424E-9483-0BF0214C7A18}" dt="2023-06-27T09:51:08.337" v="177" actId="26606"/>
          <ac:spMkLst>
            <pc:docMk/>
            <pc:sldMk cId="1584301589" sldId="282"/>
            <ac:spMk id="40" creationId="{063BBA22-50EA-4C4D-BE05-F1CE4E63AA56}"/>
          </ac:spMkLst>
        </pc:spChg>
        <pc:picChg chg="mod">
          <ac:chgData name="Marcell Howard" userId="ebdb36a67e0b44e8" providerId="LiveId" clId="{C83AE6E0-86C7-424E-9483-0BF0214C7A18}" dt="2023-06-27T09:51:08.337" v="177" actId="26606"/>
          <ac:picMkLst>
            <pc:docMk/>
            <pc:sldMk cId="1584301589" sldId="282"/>
            <ac:picMk id="9" creationId="{75B044A4-DAC0-9C43-4151-E7BE69061438}"/>
          </ac:picMkLst>
        </pc:picChg>
        <pc:picChg chg="del mod">
          <ac:chgData name="Marcell Howard" userId="ebdb36a67e0b44e8" providerId="LiveId" clId="{C83AE6E0-86C7-424E-9483-0BF0214C7A18}" dt="2023-06-27T09:03:09.114" v="50" actId="478"/>
          <ac:picMkLst>
            <pc:docMk/>
            <pc:sldMk cId="1584301589" sldId="282"/>
            <ac:picMk id="13" creationId="{F829BB5D-2510-3A4F-D47D-CA536495F315}"/>
          </ac:picMkLst>
        </pc:picChg>
        <pc:picChg chg="mod">
          <ac:chgData name="Marcell Howard" userId="ebdb36a67e0b44e8" providerId="LiveId" clId="{C83AE6E0-86C7-424E-9483-0BF0214C7A18}" dt="2023-06-27T09:51:08.337" v="177" actId="26606"/>
          <ac:picMkLst>
            <pc:docMk/>
            <pc:sldMk cId="1584301589" sldId="282"/>
            <ac:picMk id="17" creationId="{D8A41D21-A217-8B61-ABE8-E9AAE572C1D4}"/>
          </ac:picMkLst>
        </pc:picChg>
        <pc:picChg chg="mod">
          <ac:chgData name="Marcell Howard" userId="ebdb36a67e0b44e8" providerId="LiveId" clId="{C83AE6E0-86C7-424E-9483-0BF0214C7A18}" dt="2023-06-27T09:51:08.337" v="177" actId="26606"/>
          <ac:picMkLst>
            <pc:docMk/>
            <pc:sldMk cId="1584301589" sldId="282"/>
            <ac:picMk id="19" creationId="{14487D8E-84AC-7B10-3CF9-05D31609117E}"/>
          </ac:picMkLst>
        </pc:picChg>
        <pc:picChg chg="del mod">
          <ac:chgData name="Marcell Howard" userId="ebdb36a67e0b44e8" providerId="LiveId" clId="{C83AE6E0-86C7-424E-9483-0BF0214C7A18}" dt="2023-06-27T09:24:25.100" v="79" actId="478"/>
          <ac:picMkLst>
            <pc:docMk/>
            <pc:sldMk cId="1584301589" sldId="282"/>
            <ac:picMk id="21" creationId="{6280A2BC-817C-45DC-2F60-37FA36C83666}"/>
          </ac:picMkLst>
        </pc:picChg>
        <pc:picChg chg="del mod">
          <ac:chgData name="Marcell Howard" userId="ebdb36a67e0b44e8" providerId="LiveId" clId="{C83AE6E0-86C7-424E-9483-0BF0214C7A18}" dt="2023-06-27T09:24:42.349" v="107" actId="478"/>
          <ac:picMkLst>
            <pc:docMk/>
            <pc:sldMk cId="1584301589" sldId="282"/>
            <ac:picMk id="23" creationId="{CD2F8458-C815-12BC-7341-0D5EAB5D213D}"/>
          </ac:picMkLst>
        </pc:picChg>
        <pc:picChg chg="mod ord replST">
          <ac:chgData name="Marcell Howard" userId="ebdb36a67e0b44e8" providerId="LiveId" clId="{C83AE6E0-86C7-424E-9483-0BF0214C7A18}" dt="2023-06-27T09:51:08.337" v="177" actId="26606"/>
          <ac:picMkLst>
            <pc:docMk/>
            <pc:sldMk cId="1584301589" sldId="282"/>
            <ac:picMk id="25" creationId="{13904E75-7AD7-3B98-F07F-E7379136374D}"/>
          </ac:picMkLst>
        </pc:picChg>
        <pc:picChg chg="mod ord replST">
          <ac:chgData name="Marcell Howard" userId="ebdb36a67e0b44e8" providerId="LiveId" clId="{C83AE6E0-86C7-424E-9483-0BF0214C7A18}" dt="2023-06-27T09:51:08.337" v="177" actId="26606"/>
          <ac:picMkLst>
            <pc:docMk/>
            <pc:sldMk cId="1584301589" sldId="282"/>
            <ac:picMk id="27" creationId="{0057F3DC-BFED-ABF0-6B72-E056FC2EFDD9}"/>
          </ac:picMkLst>
        </pc:picChg>
        <pc:picChg chg="mod ord replST">
          <ac:chgData name="Marcell Howard" userId="ebdb36a67e0b44e8" providerId="LiveId" clId="{C83AE6E0-86C7-424E-9483-0BF0214C7A18}" dt="2023-06-27T09:51:08.337" v="177" actId="26606"/>
          <ac:picMkLst>
            <pc:docMk/>
            <pc:sldMk cId="1584301589" sldId="282"/>
            <ac:picMk id="29" creationId="{38C83160-B8DE-41EA-0A8E-DBCE3992AA0A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B11D88-1212-433B-9A5B-D2C369602C79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9215667-BAD3-48C2-8BEC-7F07C2C30937}">
      <dgm:prSet custT="1"/>
      <dgm:spPr/>
      <dgm:t>
        <a:bodyPr/>
        <a:lstStyle/>
        <a:p>
          <a:r>
            <a:rPr lang="en-US" sz="1800" dirty="0">
              <a:latin typeface="LM Roman 12" panose="00000500000000000000" pitchFamily="50" charset="0"/>
            </a:rPr>
            <a:t>An analogous SZ signal is present in the cosmic gravitational wave background</a:t>
          </a:r>
        </a:p>
      </dgm:t>
    </dgm:pt>
    <dgm:pt modelId="{25CF1F4B-3178-42FC-B947-FE3EEC83542D}" type="parTrans" cxnId="{1FEF8B01-F3E3-4019-A337-58110E5F8FBB}">
      <dgm:prSet/>
      <dgm:spPr/>
      <dgm:t>
        <a:bodyPr/>
        <a:lstStyle/>
        <a:p>
          <a:endParaRPr lang="en-US"/>
        </a:p>
      </dgm:t>
    </dgm:pt>
    <dgm:pt modelId="{A601BD94-FED3-4162-914A-78E5EC164449}" type="sibTrans" cxnId="{1FEF8B01-F3E3-4019-A337-58110E5F8FBB}">
      <dgm:prSet/>
      <dgm:spPr/>
      <dgm:t>
        <a:bodyPr/>
        <a:lstStyle/>
        <a:p>
          <a:endParaRPr lang="en-US"/>
        </a:p>
      </dgm:t>
    </dgm:pt>
    <dgm:pt modelId="{88FE4C48-BDA9-44C1-9358-FC145DDDFD87}">
      <dgm:prSet custT="1"/>
      <dgm:spPr/>
      <dgm:t>
        <a:bodyPr/>
        <a:lstStyle/>
        <a:p>
          <a:r>
            <a:rPr lang="en-US" sz="1800" dirty="0">
              <a:latin typeface="LM Roman 12" panose="00000500000000000000" pitchFamily="50" charset="0"/>
            </a:rPr>
            <a:t>Particles of various masses, spins can </a:t>
          </a:r>
          <a:r>
            <a:rPr lang="en-US" sz="1800">
              <a:latin typeface="LM Roman 12" panose="00000500000000000000" pitchFamily="50" charset="0"/>
            </a:rPr>
            <a:t>leave distinguishable imprints</a:t>
          </a:r>
          <a:endParaRPr lang="en-US" sz="1800" dirty="0">
            <a:latin typeface="LM Roman 12" panose="00000500000000000000" pitchFamily="50" charset="0"/>
          </a:endParaRPr>
        </a:p>
      </dgm:t>
    </dgm:pt>
    <dgm:pt modelId="{44350188-BED0-4175-B8D1-21BFA35B348F}" type="parTrans" cxnId="{5694D093-2A09-42CE-80FE-9F31494D40C7}">
      <dgm:prSet/>
      <dgm:spPr/>
      <dgm:t>
        <a:bodyPr/>
        <a:lstStyle/>
        <a:p>
          <a:endParaRPr lang="en-US"/>
        </a:p>
      </dgm:t>
    </dgm:pt>
    <dgm:pt modelId="{02D7F971-EB4E-4D36-BD87-AC442835A91C}" type="sibTrans" cxnId="{5694D093-2A09-42CE-80FE-9F31494D40C7}">
      <dgm:prSet/>
      <dgm:spPr/>
      <dgm:t>
        <a:bodyPr/>
        <a:lstStyle/>
        <a:p>
          <a:endParaRPr lang="en-US"/>
        </a:p>
      </dgm:t>
    </dgm:pt>
    <dgm:pt modelId="{92484E1B-1D3E-41E5-81CD-F883D674B659}">
      <dgm:prSet custT="1"/>
      <dgm:spPr/>
      <dgm:t>
        <a:bodyPr/>
        <a:lstStyle/>
        <a:p>
          <a:r>
            <a:rPr lang="en-US" sz="1800" dirty="0">
              <a:latin typeface="LM Roman 12" panose="00000500000000000000" pitchFamily="50" charset="0"/>
            </a:rPr>
            <a:t>SZ signal scales with mass but is redshift dependent</a:t>
          </a:r>
        </a:p>
      </dgm:t>
    </dgm:pt>
    <dgm:pt modelId="{786FF65C-F50C-423B-AD19-40C2FD1C9094}" type="parTrans" cxnId="{9D70C49E-5319-45A9-BD35-80F5A3E2CEF8}">
      <dgm:prSet/>
      <dgm:spPr/>
      <dgm:t>
        <a:bodyPr/>
        <a:lstStyle/>
        <a:p>
          <a:endParaRPr lang="en-US"/>
        </a:p>
      </dgm:t>
    </dgm:pt>
    <dgm:pt modelId="{DCFF729D-CDAC-4F92-85D1-042E197C084B}" type="sibTrans" cxnId="{9D70C49E-5319-45A9-BD35-80F5A3E2CEF8}">
      <dgm:prSet/>
      <dgm:spPr/>
      <dgm:t>
        <a:bodyPr/>
        <a:lstStyle/>
        <a:p>
          <a:endParaRPr lang="en-US"/>
        </a:p>
      </dgm:t>
    </dgm:pt>
    <dgm:pt modelId="{23D2E7F7-8B49-4A3D-937F-1F63A57EB27A}" type="pres">
      <dgm:prSet presAssocID="{D9B11D88-1212-433B-9A5B-D2C369602C79}" presName="root" presStyleCnt="0">
        <dgm:presLayoutVars>
          <dgm:dir/>
          <dgm:resizeHandles val="exact"/>
        </dgm:presLayoutVars>
      </dgm:prSet>
      <dgm:spPr/>
    </dgm:pt>
    <dgm:pt modelId="{1F8736B7-B6DB-4980-A8EF-9A94136C8651}" type="pres">
      <dgm:prSet presAssocID="{09215667-BAD3-48C2-8BEC-7F07C2C30937}" presName="compNode" presStyleCnt="0"/>
      <dgm:spPr/>
    </dgm:pt>
    <dgm:pt modelId="{AB993599-2F0E-4DA1-AA54-89AF71A06005}" type="pres">
      <dgm:prSet presAssocID="{09215667-BAD3-48C2-8BEC-7F07C2C3093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362EA17-E53B-461F-A277-5991EB6ED7EF}" type="pres">
      <dgm:prSet presAssocID="{09215667-BAD3-48C2-8BEC-7F07C2C30937}" presName="spaceRect" presStyleCnt="0"/>
      <dgm:spPr/>
    </dgm:pt>
    <dgm:pt modelId="{F87FC68D-EAF4-45E1-8CA9-979D3D96E8AD}" type="pres">
      <dgm:prSet presAssocID="{09215667-BAD3-48C2-8BEC-7F07C2C30937}" presName="textRect" presStyleLbl="revTx" presStyleIdx="0" presStyleCnt="3">
        <dgm:presLayoutVars>
          <dgm:chMax val="1"/>
          <dgm:chPref val="1"/>
        </dgm:presLayoutVars>
      </dgm:prSet>
      <dgm:spPr/>
    </dgm:pt>
    <dgm:pt modelId="{418F980A-28F1-4D10-8345-261DDCEFC630}" type="pres">
      <dgm:prSet presAssocID="{A601BD94-FED3-4162-914A-78E5EC164449}" presName="sibTrans" presStyleCnt="0"/>
      <dgm:spPr/>
    </dgm:pt>
    <dgm:pt modelId="{AAEB7884-DB12-4665-8F4F-F4A69524E2EC}" type="pres">
      <dgm:prSet presAssocID="{88FE4C48-BDA9-44C1-9358-FC145DDDFD87}" presName="compNode" presStyleCnt="0"/>
      <dgm:spPr/>
    </dgm:pt>
    <dgm:pt modelId="{9ECE8CFE-0020-4178-8976-804EA3DCC0DB}" type="pres">
      <dgm:prSet presAssocID="{88FE4C48-BDA9-44C1-9358-FC145DDDFD8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olar system"/>
        </a:ext>
      </dgm:extLst>
    </dgm:pt>
    <dgm:pt modelId="{2700B6B0-BCF1-48B4-839F-1E8B998E53CE}" type="pres">
      <dgm:prSet presAssocID="{88FE4C48-BDA9-44C1-9358-FC145DDDFD87}" presName="spaceRect" presStyleCnt="0"/>
      <dgm:spPr/>
    </dgm:pt>
    <dgm:pt modelId="{6358B17F-303B-4891-AA7D-AD820391929B}" type="pres">
      <dgm:prSet presAssocID="{88FE4C48-BDA9-44C1-9358-FC145DDDFD87}" presName="textRect" presStyleLbl="revTx" presStyleIdx="1" presStyleCnt="3">
        <dgm:presLayoutVars>
          <dgm:chMax val="1"/>
          <dgm:chPref val="1"/>
        </dgm:presLayoutVars>
      </dgm:prSet>
      <dgm:spPr/>
    </dgm:pt>
    <dgm:pt modelId="{25323E2C-0A52-4B50-826A-DF3891078A28}" type="pres">
      <dgm:prSet presAssocID="{02D7F971-EB4E-4D36-BD87-AC442835A91C}" presName="sibTrans" presStyleCnt="0"/>
      <dgm:spPr/>
    </dgm:pt>
    <dgm:pt modelId="{905356E8-37FD-4A91-A244-E57B25871F8F}" type="pres">
      <dgm:prSet presAssocID="{92484E1B-1D3E-41E5-81CD-F883D674B659}" presName="compNode" presStyleCnt="0"/>
      <dgm:spPr/>
    </dgm:pt>
    <dgm:pt modelId="{657DCC3D-6914-4C0F-9CF8-EA814D193314}" type="pres">
      <dgm:prSet presAssocID="{92484E1B-1D3E-41E5-81CD-F883D674B65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67428566-8FED-428D-80EC-60AE751F04EB}" type="pres">
      <dgm:prSet presAssocID="{92484E1B-1D3E-41E5-81CD-F883D674B659}" presName="spaceRect" presStyleCnt="0"/>
      <dgm:spPr/>
    </dgm:pt>
    <dgm:pt modelId="{F33050FC-E536-4E7F-9C9D-BF749AC632B1}" type="pres">
      <dgm:prSet presAssocID="{92484E1B-1D3E-41E5-81CD-F883D674B659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1FEF8B01-F3E3-4019-A337-58110E5F8FBB}" srcId="{D9B11D88-1212-433B-9A5B-D2C369602C79}" destId="{09215667-BAD3-48C2-8BEC-7F07C2C30937}" srcOrd="0" destOrd="0" parTransId="{25CF1F4B-3178-42FC-B947-FE3EEC83542D}" sibTransId="{A601BD94-FED3-4162-914A-78E5EC164449}"/>
    <dgm:cxn modelId="{606CC934-C8D6-49FC-A2EF-A8EC00BE48E2}" type="presOf" srcId="{D9B11D88-1212-433B-9A5B-D2C369602C79}" destId="{23D2E7F7-8B49-4A3D-937F-1F63A57EB27A}" srcOrd="0" destOrd="0" presId="urn:microsoft.com/office/officeart/2018/2/layout/IconLabelList"/>
    <dgm:cxn modelId="{9DEE2A41-4549-4EC6-900F-78B428CD80C2}" type="presOf" srcId="{92484E1B-1D3E-41E5-81CD-F883D674B659}" destId="{F33050FC-E536-4E7F-9C9D-BF749AC632B1}" srcOrd="0" destOrd="0" presId="urn:microsoft.com/office/officeart/2018/2/layout/IconLabelList"/>
    <dgm:cxn modelId="{C937857C-9C8B-4824-9C0C-F2F0B6FEFAE0}" type="presOf" srcId="{88FE4C48-BDA9-44C1-9358-FC145DDDFD87}" destId="{6358B17F-303B-4891-AA7D-AD820391929B}" srcOrd="0" destOrd="0" presId="urn:microsoft.com/office/officeart/2018/2/layout/IconLabelList"/>
    <dgm:cxn modelId="{5694D093-2A09-42CE-80FE-9F31494D40C7}" srcId="{D9B11D88-1212-433B-9A5B-D2C369602C79}" destId="{88FE4C48-BDA9-44C1-9358-FC145DDDFD87}" srcOrd="1" destOrd="0" parTransId="{44350188-BED0-4175-B8D1-21BFA35B348F}" sibTransId="{02D7F971-EB4E-4D36-BD87-AC442835A91C}"/>
    <dgm:cxn modelId="{9D70C49E-5319-45A9-BD35-80F5A3E2CEF8}" srcId="{D9B11D88-1212-433B-9A5B-D2C369602C79}" destId="{92484E1B-1D3E-41E5-81CD-F883D674B659}" srcOrd="2" destOrd="0" parTransId="{786FF65C-F50C-423B-AD19-40C2FD1C9094}" sibTransId="{DCFF729D-CDAC-4F92-85D1-042E197C084B}"/>
    <dgm:cxn modelId="{838D2CFE-E4F5-4681-B133-286C6B68C2C9}" type="presOf" srcId="{09215667-BAD3-48C2-8BEC-7F07C2C30937}" destId="{F87FC68D-EAF4-45E1-8CA9-979D3D96E8AD}" srcOrd="0" destOrd="0" presId="urn:microsoft.com/office/officeart/2018/2/layout/IconLabelList"/>
    <dgm:cxn modelId="{66EA890D-2BC5-40BC-971F-766E79FC5D84}" type="presParOf" srcId="{23D2E7F7-8B49-4A3D-937F-1F63A57EB27A}" destId="{1F8736B7-B6DB-4980-A8EF-9A94136C8651}" srcOrd="0" destOrd="0" presId="urn:microsoft.com/office/officeart/2018/2/layout/IconLabelList"/>
    <dgm:cxn modelId="{FD44C4F8-6A16-4D08-93E3-A9AD94FDEE47}" type="presParOf" srcId="{1F8736B7-B6DB-4980-A8EF-9A94136C8651}" destId="{AB993599-2F0E-4DA1-AA54-89AF71A06005}" srcOrd="0" destOrd="0" presId="urn:microsoft.com/office/officeart/2018/2/layout/IconLabelList"/>
    <dgm:cxn modelId="{D9687D0F-0505-4686-8EA8-F480B3BF100C}" type="presParOf" srcId="{1F8736B7-B6DB-4980-A8EF-9A94136C8651}" destId="{6362EA17-E53B-461F-A277-5991EB6ED7EF}" srcOrd="1" destOrd="0" presId="urn:microsoft.com/office/officeart/2018/2/layout/IconLabelList"/>
    <dgm:cxn modelId="{B1415A76-8D4F-4D83-8B8D-E8862A517C7D}" type="presParOf" srcId="{1F8736B7-B6DB-4980-A8EF-9A94136C8651}" destId="{F87FC68D-EAF4-45E1-8CA9-979D3D96E8AD}" srcOrd="2" destOrd="0" presId="urn:microsoft.com/office/officeart/2018/2/layout/IconLabelList"/>
    <dgm:cxn modelId="{A45BC851-9339-4DA1-8CE0-85D8D55D92C3}" type="presParOf" srcId="{23D2E7F7-8B49-4A3D-937F-1F63A57EB27A}" destId="{418F980A-28F1-4D10-8345-261DDCEFC630}" srcOrd="1" destOrd="0" presId="urn:microsoft.com/office/officeart/2018/2/layout/IconLabelList"/>
    <dgm:cxn modelId="{B8D9778A-2BE9-4010-8C25-C517F55617F0}" type="presParOf" srcId="{23D2E7F7-8B49-4A3D-937F-1F63A57EB27A}" destId="{AAEB7884-DB12-4665-8F4F-F4A69524E2EC}" srcOrd="2" destOrd="0" presId="urn:microsoft.com/office/officeart/2018/2/layout/IconLabelList"/>
    <dgm:cxn modelId="{AE973072-85FD-4887-B702-CCFC46505360}" type="presParOf" srcId="{AAEB7884-DB12-4665-8F4F-F4A69524E2EC}" destId="{9ECE8CFE-0020-4178-8976-804EA3DCC0DB}" srcOrd="0" destOrd="0" presId="urn:microsoft.com/office/officeart/2018/2/layout/IconLabelList"/>
    <dgm:cxn modelId="{DD7DF80D-41DA-41D5-B49D-999BC9FD8632}" type="presParOf" srcId="{AAEB7884-DB12-4665-8F4F-F4A69524E2EC}" destId="{2700B6B0-BCF1-48B4-839F-1E8B998E53CE}" srcOrd="1" destOrd="0" presId="urn:microsoft.com/office/officeart/2018/2/layout/IconLabelList"/>
    <dgm:cxn modelId="{F2475775-90E3-49E3-8485-AE06F3B45BC6}" type="presParOf" srcId="{AAEB7884-DB12-4665-8F4F-F4A69524E2EC}" destId="{6358B17F-303B-4891-AA7D-AD820391929B}" srcOrd="2" destOrd="0" presId="urn:microsoft.com/office/officeart/2018/2/layout/IconLabelList"/>
    <dgm:cxn modelId="{95B3F84E-DAB7-419F-A909-6183976FFDD1}" type="presParOf" srcId="{23D2E7F7-8B49-4A3D-937F-1F63A57EB27A}" destId="{25323E2C-0A52-4B50-826A-DF3891078A28}" srcOrd="3" destOrd="0" presId="urn:microsoft.com/office/officeart/2018/2/layout/IconLabelList"/>
    <dgm:cxn modelId="{40DBEC44-E7C0-4EC4-A73E-ECAA05B94895}" type="presParOf" srcId="{23D2E7F7-8B49-4A3D-937F-1F63A57EB27A}" destId="{905356E8-37FD-4A91-A244-E57B25871F8F}" srcOrd="4" destOrd="0" presId="urn:microsoft.com/office/officeart/2018/2/layout/IconLabelList"/>
    <dgm:cxn modelId="{C9C55330-B48E-46A2-AD48-C96C7789C704}" type="presParOf" srcId="{905356E8-37FD-4A91-A244-E57B25871F8F}" destId="{657DCC3D-6914-4C0F-9CF8-EA814D193314}" srcOrd="0" destOrd="0" presId="urn:microsoft.com/office/officeart/2018/2/layout/IconLabelList"/>
    <dgm:cxn modelId="{0F904A42-F125-49B4-ACCC-C6CDC34C2015}" type="presParOf" srcId="{905356E8-37FD-4A91-A244-E57B25871F8F}" destId="{67428566-8FED-428D-80EC-60AE751F04EB}" srcOrd="1" destOrd="0" presId="urn:microsoft.com/office/officeart/2018/2/layout/IconLabelList"/>
    <dgm:cxn modelId="{77966069-4E49-4E91-8ED0-7FCFD839D4F7}" type="presParOf" srcId="{905356E8-37FD-4A91-A244-E57B25871F8F}" destId="{F33050FC-E536-4E7F-9C9D-BF749AC632B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993599-2F0E-4DA1-AA54-89AF71A06005}">
      <dsp:nvSpPr>
        <dsp:cNvPr id="0" name=""/>
        <dsp:cNvSpPr/>
      </dsp:nvSpPr>
      <dsp:spPr>
        <a:xfrm>
          <a:off x="947201" y="726124"/>
          <a:ext cx="1451800" cy="14518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7FC68D-EAF4-45E1-8CA9-979D3D96E8AD}">
      <dsp:nvSpPr>
        <dsp:cNvPr id="0" name=""/>
        <dsp:cNvSpPr/>
      </dsp:nvSpPr>
      <dsp:spPr>
        <a:xfrm>
          <a:off x="59990" y="2589180"/>
          <a:ext cx="3226223" cy="87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LM Roman 12" panose="00000500000000000000" pitchFamily="50" charset="0"/>
            </a:rPr>
            <a:t>An analogous SZ signal is present in the cosmic gravitational wave background</a:t>
          </a:r>
        </a:p>
      </dsp:txBody>
      <dsp:txXfrm>
        <a:off x="59990" y="2589180"/>
        <a:ext cx="3226223" cy="877500"/>
      </dsp:txXfrm>
    </dsp:sp>
    <dsp:sp modelId="{9ECE8CFE-0020-4178-8976-804EA3DCC0DB}">
      <dsp:nvSpPr>
        <dsp:cNvPr id="0" name=""/>
        <dsp:cNvSpPr/>
      </dsp:nvSpPr>
      <dsp:spPr>
        <a:xfrm>
          <a:off x="4738014" y="726124"/>
          <a:ext cx="1451800" cy="14518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58B17F-303B-4891-AA7D-AD820391929B}">
      <dsp:nvSpPr>
        <dsp:cNvPr id="0" name=""/>
        <dsp:cNvSpPr/>
      </dsp:nvSpPr>
      <dsp:spPr>
        <a:xfrm>
          <a:off x="3850802" y="2589180"/>
          <a:ext cx="3226223" cy="87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LM Roman 12" panose="00000500000000000000" pitchFamily="50" charset="0"/>
            </a:rPr>
            <a:t>Particles of various masses, spins can </a:t>
          </a:r>
          <a:r>
            <a:rPr lang="en-US" sz="1800" kern="1200">
              <a:latin typeface="LM Roman 12" panose="00000500000000000000" pitchFamily="50" charset="0"/>
            </a:rPr>
            <a:t>leave distinguishable imprints</a:t>
          </a:r>
          <a:endParaRPr lang="en-US" sz="1800" kern="1200" dirty="0">
            <a:latin typeface="LM Roman 12" panose="00000500000000000000" pitchFamily="50" charset="0"/>
          </a:endParaRPr>
        </a:p>
      </dsp:txBody>
      <dsp:txXfrm>
        <a:off x="3850802" y="2589180"/>
        <a:ext cx="3226223" cy="877500"/>
      </dsp:txXfrm>
    </dsp:sp>
    <dsp:sp modelId="{657DCC3D-6914-4C0F-9CF8-EA814D193314}">
      <dsp:nvSpPr>
        <dsp:cNvPr id="0" name=""/>
        <dsp:cNvSpPr/>
      </dsp:nvSpPr>
      <dsp:spPr>
        <a:xfrm>
          <a:off x="8528826" y="726124"/>
          <a:ext cx="1451800" cy="14518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3050FC-E536-4E7F-9C9D-BF749AC632B1}">
      <dsp:nvSpPr>
        <dsp:cNvPr id="0" name=""/>
        <dsp:cNvSpPr/>
      </dsp:nvSpPr>
      <dsp:spPr>
        <a:xfrm>
          <a:off x="7641615" y="2589180"/>
          <a:ext cx="3226223" cy="87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LM Roman 12" panose="00000500000000000000" pitchFamily="50" charset="0"/>
            </a:rPr>
            <a:t>SZ signal scales with mass but is redshift dependent</a:t>
          </a:r>
        </a:p>
      </dsp:txBody>
      <dsp:txXfrm>
        <a:off x="7641615" y="2589180"/>
        <a:ext cx="3226223" cy="877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FC758-5D51-4306-7293-0ABE7EC5E4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66B2B3-E0DE-C067-E459-0A06C6587B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EC2F6-77AF-80BB-40EF-4A67B800A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3739D-D5BC-D336-39B8-9D4F31DA6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C9805-F0C5-BAAC-37B8-9B6ECE2E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84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C8BB5-3A43-6974-DC9B-A7A3262A9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1B029E-6166-2B29-6506-7F228A15D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0B315-38B1-4A93-5CCF-0E8A3D6A5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A497A-475C-B39F-3B46-21D4CD3AA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B6EF8-5EB2-0360-741A-4B1EAAB00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51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FC0C19-A4AF-F4A7-AA06-CE55C46E6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8D020-8C00-4A23-7E6A-2B9845146D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CC52E-1E3F-772B-6F5F-187F1A3E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3C044-AE43-EC05-0C1A-3953D821F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84627-04D1-2F6E-DC27-2F07617A1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9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FE18C-07C0-32BC-AA5F-0F27BE706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D4155-1628-7AB8-8AA1-F8F98E509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04607-77B2-9BC7-C716-AEBF6AC02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9A061-F452-9A73-EB17-ADE0A00F9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F8995-C142-5564-6722-DEFDEF19E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26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DAAE4-AB7D-DF2F-AE23-3C0B24F5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4877EB-633C-5F82-976B-D9C4642C3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11D89-5604-5355-91E1-2FE8CBB53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02723-067F-72CF-D6CD-D1A1ACFEC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44D93-8B9D-03FE-2CE9-89D4E7D91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51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01D28-5243-B037-23F6-A4EE0ADAA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9F170-62C1-CB87-5D9F-73B4E909F7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41CE13-378C-A0D4-D125-54FD8BFFC7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5436CC-9155-92BB-FDCC-50BF6023D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6F1FF4-8D5D-5DB5-6C61-49E59DA94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06C7A-8F1A-0F3D-FB0A-0D5A4AC19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65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2D1C5-16F6-C093-80B7-EBB40688E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09631-FAA6-950D-94DB-B1EA34842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BB8035-8101-A03F-646F-292C2A950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23BC02-B973-D646-47F1-9C4C4EF49E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469A07-AEB8-7534-7A8A-2DA5103CBE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38B7B6-F47E-F50B-1021-F750E852D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DF2A92-CD3B-3E88-A2F7-FB1443782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39E818-CFCA-A1A6-59DE-AE482F2CD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95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C5981-42C8-DA70-E80D-21CBE990B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E958B7-8657-73F5-EEBB-90AD69F83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A17CF5-8A16-9787-4218-212CB3CD6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F2E100-4B62-195F-D79E-E5CEE1E79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964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2CB1D5-8EEB-0B3C-4775-193BB6A8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86054-68F4-1083-AEF3-04A8D2D6D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BC16B-4B34-9939-4369-64D219A4D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05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166AF-65DB-15C2-CF77-43F990F10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44577-0DC0-F389-8770-4F7486908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5FBA47-B2EB-28AA-3429-52FA7A7D04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75E9C3-5D4D-F8AE-2112-CD54E37FC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153F77-654B-3327-17D4-CBCC43F76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54C1E9-A8F8-1260-A844-1568F4FE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37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3D908-3D45-F5A4-441B-46D33D161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63A9F0-115D-344B-5A88-C7CB9F7B45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235CFF-61D3-5202-B56C-5D063AFDF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68678A-6098-014D-FEA8-2D9B86DC1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E99A83-A3B5-5817-B3A2-A7544ACDE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6497C0-34AA-6E12-0FF8-12B6D6F38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722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6DA46B-A109-5DF0-3803-1A7E59896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0A584-D03E-E237-8936-843CC33FC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4A57E-B1F9-9CD1-B2C7-D7FEFD522E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FC194-C5BE-4A93-996D-1DAB165A5909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B355CD-DCA5-F9BE-C2D8-0A4282821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EBABA-ED0B-9F75-2D2F-F823CA645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F62B-B915-421A-B5E3-AABB6171C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30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16.xml"/><Relationship Id="rId7" Type="http://schemas.openxmlformats.org/officeDocument/2006/relationships/image" Target="../media/image20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4.png"/><Relationship Id="rId5" Type="http://schemas.openxmlformats.org/officeDocument/2006/relationships/tags" Target="../tags/tag18.xml"/><Relationship Id="rId10" Type="http://schemas.openxmlformats.org/officeDocument/2006/relationships/image" Target="../media/image23.png"/><Relationship Id="rId4" Type="http://schemas.openxmlformats.org/officeDocument/2006/relationships/tags" Target="../tags/tag17.xml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tags" Target="../tags/tag21.xml"/><Relationship Id="rId7" Type="http://schemas.openxmlformats.org/officeDocument/2006/relationships/image" Target="../media/image26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.xml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tags" Target="../tags/tag27.xml"/><Relationship Id="rId7" Type="http://schemas.openxmlformats.org/officeDocument/2006/relationships/image" Target="../media/image41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40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Relationship Id="rId9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48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0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9.png"/><Relationship Id="rId5" Type="http://schemas.openxmlformats.org/officeDocument/2006/relationships/tags" Target="../tags/tag5.xml"/><Relationship Id="rId10" Type="http://schemas.openxmlformats.org/officeDocument/2006/relationships/image" Target="../media/image8.png"/><Relationship Id="rId4" Type="http://schemas.openxmlformats.org/officeDocument/2006/relationships/tags" Target="../tags/tag4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9.xml"/><Relationship Id="rId7" Type="http://schemas.openxmlformats.org/officeDocument/2006/relationships/image" Target="../media/image14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12.xml"/><Relationship Id="rId7" Type="http://schemas.openxmlformats.org/officeDocument/2006/relationships/image" Target="../media/image17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Video 19" descr="Line And Dots">
            <a:extLst>
              <a:ext uri="{FF2B5EF4-FFF2-40B4-BE49-F238E27FC236}">
                <a16:creationId xmlns:a16="http://schemas.microsoft.com/office/drawing/2014/main" id="{75C5907B-90AA-48AA-665E-5ABB0CB6E45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r="1" b="285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AB3F25-F5EB-062F-1787-0D9399DE96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752" y="1009058"/>
            <a:ext cx="10058400" cy="23970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5200" b="0" i="0" kern="1200" dirty="0">
                <a:solidFill>
                  <a:srgbClr val="FFFFFF"/>
                </a:solidFill>
                <a:effectLst/>
                <a:latin typeface="LM Roman 12" panose="00000500000000000000" pitchFamily="50" charset="0"/>
              </a:rPr>
              <a:t>An SZ-Like Effect on Stochastic</a:t>
            </a:r>
            <a:br>
              <a:rPr lang="en-US" sz="5200" kern="1200" dirty="0">
                <a:solidFill>
                  <a:srgbClr val="FFFFFF"/>
                </a:solidFill>
                <a:latin typeface="LM Roman 12" panose="00000500000000000000" pitchFamily="50" charset="0"/>
              </a:rPr>
            </a:br>
            <a:r>
              <a:rPr lang="en-US" sz="5200" b="0" i="0" kern="1200" dirty="0">
                <a:solidFill>
                  <a:srgbClr val="FFFFFF"/>
                </a:solidFill>
                <a:effectLst/>
                <a:latin typeface="LM Roman 12" panose="00000500000000000000" pitchFamily="50" charset="0"/>
              </a:rPr>
              <a:t>Gravitational Wave Backgrounds</a:t>
            </a:r>
            <a:endParaRPr lang="en-US" sz="5200" kern="1200" dirty="0">
              <a:solidFill>
                <a:srgbClr val="FFFFFF"/>
              </a:solidFill>
              <a:latin typeface="LM Roman 12" panose="00000500000000000000" pitchFamily="50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E3F3AE-49E7-F5E7-FB86-486612766F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3752" y="3773830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000" dirty="0">
                <a:solidFill>
                  <a:srgbClr val="FFFFFF"/>
                </a:solidFill>
                <a:latin typeface="LM Roman 12" panose="00000500000000000000" pitchFamily="50" charset="0"/>
              </a:rPr>
              <a:t> Particles, Strings, and Cosmology Conference</a:t>
            </a:r>
          </a:p>
          <a:p>
            <a:r>
              <a:rPr lang="en-US" sz="2000" dirty="0">
                <a:solidFill>
                  <a:srgbClr val="FFFFFF"/>
                </a:solidFill>
                <a:latin typeface="LM Roman 12" panose="00000500000000000000" pitchFamily="50" charset="0"/>
              </a:rPr>
              <a:t>Marcell Howard </a:t>
            </a:r>
          </a:p>
          <a:p>
            <a:r>
              <a:rPr lang="en-US" sz="2000" dirty="0">
                <a:solidFill>
                  <a:srgbClr val="FFFFFF"/>
                </a:solidFill>
                <a:latin typeface="LM Roman 12" panose="00000500000000000000" pitchFamily="50" charset="0"/>
              </a:rPr>
              <a:t>University of Pittsburgh</a:t>
            </a:r>
          </a:p>
          <a:p>
            <a:r>
              <a:rPr lang="en-US" sz="2000" dirty="0">
                <a:solidFill>
                  <a:srgbClr val="FFFFFF"/>
                </a:solidFill>
                <a:latin typeface="LM Roman 12" panose="00000500000000000000" pitchFamily="50" charset="0"/>
              </a:rPr>
              <a:t>Co-authors: Morgane Konig, Tatsuya Daniel</a:t>
            </a:r>
          </a:p>
          <a:p>
            <a:r>
              <a:rPr lang="en-US" sz="2000" dirty="0" err="1">
                <a:solidFill>
                  <a:srgbClr val="FFFFFF"/>
                </a:solidFill>
                <a:latin typeface="LM Roman 12" panose="00000500000000000000" pitchFamily="50" charset="0"/>
              </a:rPr>
              <a:t>arxiv</a:t>
            </a:r>
            <a:r>
              <a:rPr lang="en-US" sz="2000" dirty="0">
                <a:solidFill>
                  <a:srgbClr val="FFFFFF"/>
                </a:solidFill>
                <a:latin typeface="LM Roman 12" panose="00000500000000000000" pitchFamily="50" charset="0"/>
              </a:rPr>
              <a:t>: 2307.xxxxx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FF"/>
              </a:solidFill>
              <a:latin typeface="LM Roman 12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0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040532B1-7622-4602-B898-5C84C974A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EBC75B0-D5AF-40AB-915B-EBC590D746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D16B3C-0901-4FFD-9DBF-5BC78ABC07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369" y="0"/>
            <a:ext cx="7734487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D49CA2C-9593-4085-9ED2-049819E74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307778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chemeClr val="accent1">
                  <a:lumMod val="50000"/>
                  <a:alpha val="72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05E185-D347-13CD-081C-D54B0632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02699"/>
            <a:ext cx="10030023" cy="991080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Boltzmann-Master Equation</a:t>
            </a:r>
          </a:p>
        </p:txBody>
      </p:sp>
      <p:pic>
        <p:nvPicPr>
          <p:cNvPr id="4" name="Picture 3" descr="\documentclass{article}&#10;\usepackage{amsmath, physics}&#10;\pagestyle{empty}&#10;\newcommand{\normal}{\mathcal{N}}&#10;\newcommand{\bp}{\vb{p}}&#10;\newcommand{\bk}{\vb{k}}&#10;\newcommand{\bv}{\vb{v}}&#10;\begin{document}&#10;&#10;\begin{equation*}&#10;    \begin{split}&#10;        \pdv{n(\bk,t)}{t} - H\omega\pdv{n}{\omega} = a\int\dd[3]{\bp}\int\dd[3]{\bp'}\int\dd[3]{\bk'}&amp;\left[\normal(\bp')n(\bk',t)w(p',k'\rightarrow p,k)(1 + n(\bk,t))\right.\\ &amp;-\left. \normal(\bp)n(\bk,t)w(p,k\rightarrow p',k')\qty(1 + n(\bk',t))\right],&#10;    \end{split}&#10;\end{equation*}&#10;&#10;&#10;\end{document}" title="IguanaTex Bitmap Display">
            <a:extLst>
              <a:ext uri="{FF2B5EF4-FFF2-40B4-BE49-F238E27FC236}">
                <a16:creationId xmlns:a16="http://schemas.microsoft.com/office/drawing/2014/main" id="{13D63CEF-57D1-A3C5-0E8A-7666DEB35CE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918" y="2198616"/>
            <a:ext cx="9309972" cy="915540"/>
          </a:xfrm>
          <a:prstGeom prst="rect">
            <a:avLst/>
          </a:prstGeom>
        </p:spPr>
      </p:pic>
      <p:pic>
        <p:nvPicPr>
          <p:cNvPr id="33" name="Picture 32" descr="\documentclass{article}&#10;\usepackage{amsmath, physics}&#10;\pagestyle{empty}&#10;\newcommand{\normal}{\mathcal{N}}&#10;\newcommand{\bp}{\vb{p}}&#10;\begin{document}&#10;&#10;\begin{equation*}&#10;    \normal(\bp)\dd[3]{\bp} = \normal_{\rm eq}(|\bp|)\dd[3]{\bp} = n_{\chi}(2\pi mT)^{-3/2}\exp(-\frac{\bp^2}{2mT})\dd[3]{\bp}, \hspace{0.25cm} n_\chi = \frac{\rho_\chi}{m},&#10;\end{equation*}&#10;&#10;&#10;\end{document}" title="IguanaTex Bitmap Display">
            <a:extLst>
              <a:ext uri="{FF2B5EF4-FFF2-40B4-BE49-F238E27FC236}">
                <a16:creationId xmlns:a16="http://schemas.microsoft.com/office/drawing/2014/main" id="{8C0C1CFB-7635-6D4F-4B4D-FE974C7E475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430" y="4459816"/>
            <a:ext cx="7701236" cy="586978"/>
          </a:xfrm>
          <a:prstGeom prst="rect">
            <a:avLst/>
          </a:prstGeom>
        </p:spPr>
      </p:pic>
      <p:pic>
        <p:nvPicPr>
          <p:cNvPr id="17" name="Picture 16" descr="\documentclass{article}&#10;\usepackage{amsmath, physics}&#10;\pagestyle{empty}&#10;\newcommand{\normal}{\mathcal{N}}&#10;\newcommand{\bp}{\vb{p}}&#10;\newcommand{\bk}{\vb{k}}&#10;\newcommand{\bv}{\vb{v}}&#10;\begin{document}&#10;&#10;\begin{equation*}&#10;    w(p,k\rightarrow p',k')\dd[3]{\bp'}\dd[3]{\bk'} = \frac{\dd[3]{\bp'}\dd[3]{\bk'}}{\omega E\omega' E'}W(p,k\rightarrow p',k') = \qty(1 - \frac{\bp}{m}\cdot\vu{n})\dv{\sigma_s(\bp,\bk,\bp',\bk')}{\Omega}\dd{\Omega},&#10;\end{equation*}&#10;&#10;&#10;\end{document}" title="IguanaTex Bitmap Display">
            <a:extLst>
              <a:ext uri="{FF2B5EF4-FFF2-40B4-BE49-F238E27FC236}">
                <a16:creationId xmlns:a16="http://schemas.microsoft.com/office/drawing/2014/main" id="{911C2A8D-9388-20AB-279C-9439AA545BE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8" y="3429000"/>
            <a:ext cx="9629526" cy="547265"/>
          </a:xfrm>
          <a:prstGeom prst="rect">
            <a:avLst/>
          </a:prstGeom>
        </p:spPr>
      </p:pic>
      <p:pic>
        <p:nvPicPr>
          <p:cNvPr id="13" name="Picture 12" descr="\documentclass{article}&#10;\usepackage{amsmath, physics}&#10;\pagestyle{empty}&#10;\newcommand{\bp}{\vb{p}}&#10;\begin{document}&#10;&#10;\begin{equation*}&#10;    \Delta(\omega,\bp,\vu{n}',\vu{n}) = \frac{\omega}{T}\frac{\bp\cdot(\vu{n}' - \vu{n}) - \omega(1 - \vu{n}\cdot\vu{n}')}{\qty(E - \bp\cdot\vu{n}' + \omega(1 - \vu{n}\cdot\vu{n}'))}.&#10;\end{equation*}&#10;&#10;\end{document}" title="IguanaTex Bitmap Display">
            <a:extLst>
              <a:ext uri="{FF2B5EF4-FFF2-40B4-BE49-F238E27FC236}">
                <a16:creationId xmlns:a16="http://schemas.microsoft.com/office/drawing/2014/main" id="{B2A5AD25-1563-011F-810A-31385105278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948" y="5953625"/>
            <a:ext cx="4680118" cy="547733"/>
          </a:xfrm>
          <a:prstGeom prst="rect">
            <a:avLst/>
          </a:prstGeom>
        </p:spPr>
      </p:pic>
      <p:pic>
        <p:nvPicPr>
          <p:cNvPr id="11" name="Picture 10" descr="\documentclass{article}&#10;\usepackage{amsmath, physics}&#10;\pagestyle{empty}&#10;\newcommand{\normal}{\mathcal{N}}&#10;\newcommand{\bp}{\vb{p}}&#10;\begin{document}&#10;&#10;$$E' = E - T\Delta,\hspace{0.5cm} \normal(\bp') = \normal(\bp)\qty(1 + \Delta + \frac{\Delta^2}{2})$$&#10;&#10;&#10;\end{document}" title="IguanaTex Bitmap Display">
            <a:extLst>
              <a:ext uri="{FF2B5EF4-FFF2-40B4-BE49-F238E27FC236}">
                <a16:creationId xmlns:a16="http://schemas.microsoft.com/office/drawing/2014/main" id="{A321B168-02CC-C826-8C4B-1B2FA504118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762" y="5163497"/>
            <a:ext cx="5252572" cy="62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14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40532B1-7622-4602-B898-5C84C974A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BC75B0-D5AF-40AB-915B-EBC590D746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0D16B3C-0901-4FFD-9DBF-5BC78ABC07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369" y="0"/>
            <a:ext cx="7734487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D49CA2C-9593-4085-9ED2-049819E74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307778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chemeClr val="accent1">
                  <a:lumMod val="50000"/>
                  <a:alpha val="72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94B1D-CFBA-00EE-8CE9-BBDAFAF7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02699"/>
            <a:ext cx="10030023" cy="991080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Gravitational </a:t>
            </a:r>
            <a:r>
              <a:rPr lang="en-US" sz="3600" dirty="0" err="1">
                <a:solidFill>
                  <a:srgbClr val="FFFFFF"/>
                </a:solidFill>
                <a:latin typeface="LM Roman 12" panose="00000500000000000000" pitchFamily="50" charset="0"/>
              </a:rPr>
              <a:t>Kompaneets</a:t>
            </a:r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 Equation</a:t>
            </a:r>
          </a:p>
        </p:txBody>
      </p:sp>
      <p:pic>
        <p:nvPicPr>
          <p:cNvPr id="13" name="Picture 12" descr="\documentclass{article}&#10;\usepackage{amsmath, physics}&#10;\pagestyle{empty}&#10;\begin{document}&#10;&#10;\begin{equation*}&#10;    \Delta n(x,z) = y\frac{16}{\pi}\qty(\frac{H}{M_{\rm Pl}})^2\qty[1 - \frac{2(\tilde{J}_1(x,\lambda;s) + \tilde{J}_2(x,\lambda;s))}{x} + \frac{6\tilde{J}_2(x,\lambda;s)}{2x^2}]x^{-2},&#10;\end{equation*}&#10;&#10;&#10;\end{document}" title="IguanaTex Bitmap Display">
            <a:extLst>
              <a:ext uri="{FF2B5EF4-FFF2-40B4-BE49-F238E27FC236}">
                <a16:creationId xmlns:a16="http://schemas.microsoft.com/office/drawing/2014/main" id="{FCB74CEF-A122-D5B3-0624-0D107C20C8E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432" y="4471065"/>
            <a:ext cx="7939463" cy="720451"/>
          </a:xfrm>
          <a:prstGeom prst="rect">
            <a:avLst/>
          </a:prstGeom>
        </p:spPr>
      </p:pic>
      <p:pic>
        <p:nvPicPr>
          <p:cNvPr id="11" name="Picture 10" descr="\documentclass{article}&#10;\usepackage{amsmath, physics}&#10;\pagestyle{empty}&#10;\newcommand{\bp}{\vb{p}}&#10;\newcommand{\bv}{\vb{v}}&#10;\newcommand{\normal}{\mathcal{N}}&#10;\begin{document}&#10;&#10;\begin{equation*}&#10;    J_{\ell}(x,\lambda;s) = 2\pi\int_{\theta_{\min}(\lambda)}^{\theta_{\max}}\sin\theta\dd{\theta}\int\dd[3]{\bp}\qty(1 - \frac{\bp}{m}\cdot\vu{n})\dv{\sigma_s(\bp,x,\theta)}{\theta}\normal_{\rm eq}(\bp)\Delta^{\ell}(\bp,x,\theta)&#10;\end{equation*}&#10;&#10;&#10;\end{document}" title="IguanaTex Bitmap Display">
            <a:extLst>
              <a:ext uri="{FF2B5EF4-FFF2-40B4-BE49-F238E27FC236}">
                <a16:creationId xmlns:a16="http://schemas.microsoft.com/office/drawing/2014/main" id="{37972443-6F73-112D-ED0D-A1F6084564F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432" y="3394685"/>
            <a:ext cx="7672857" cy="597622"/>
          </a:xfrm>
          <a:prstGeom prst="rect">
            <a:avLst/>
          </a:prstGeom>
        </p:spPr>
      </p:pic>
      <p:pic>
        <p:nvPicPr>
          <p:cNvPr id="5" name="Picture 4" descr="\documentclass{article}&#10;\usepackage{amsmath, physics}&#10;\pagestyle{empty}&#10;\begin{document}&#10;&#10;\begin{equation*}&#10;    \pdv{n}{t} = \frac{J_2(x;s)}{2}\pdv{x}\qty[\pdv{n}{x} + n(1 + n)] + \qty(J_1(x;s) + \frac{J_2(x;s)}{2})\qty[\pdv{n}{x} + n(1 + n)],&#10;\end{equation*}&#10;&#10;&#10;\end{document}" title="IguanaTex Bitmap Display">
            <a:extLst>
              <a:ext uri="{FF2B5EF4-FFF2-40B4-BE49-F238E27FC236}">
                <a16:creationId xmlns:a16="http://schemas.microsoft.com/office/drawing/2014/main" id="{4BA55520-7072-F47A-9224-33A95D62757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708" y="2311302"/>
            <a:ext cx="7534581" cy="546081"/>
          </a:xfrm>
          <a:prstGeom prst="rect">
            <a:avLst/>
          </a:prstGeom>
        </p:spPr>
      </p:pic>
      <p:pic>
        <p:nvPicPr>
          <p:cNvPr id="4" name="Picture 3" descr="\documentclass{article}&#10;\usepackage{amsmath, physics}&#10;\pagestyle{empty}&#10;\begin{document}&#10;&#10;\begin{equation*}&#10;    y = \tau_s(z_O, z_{em})\frac{T}{m},\hspace{0.5cm}\tau_s(z_O, z_{em}) = 16\pi\int_{z_{em}}^{z_O}n_\chi(z)\sigma_s(m,\omega,z)a(z)\dv{\eta}{z}\dd{z},&#10;\end{equation*}&#10;&#10;&#10;\end{document}" title="IguanaTex Bitmap Display">
            <a:extLst>
              <a:ext uri="{FF2B5EF4-FFF2-40B4-BE49-F238E27FC236}">
                <a16:creationId xmlns:a16="http://schemas.microsoft.com/office/drawing/2014/main" id="{1197D9E6-DC55-9981-E5C4-B3631E66F54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003" y="5355961"/>
            <a:ext cx="8013713" cy="6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36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8C3DB2-1025-FC71-EB59-B119213CD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LM Roman 12" panose="00000500000000000000" pitchFamily="50" charset="0"/>
              </a:rPr>
              <a:t>(Preliminary) Results</a:t>
            </a:r>
          </a:p>
        </p:txBody>
      </p:sp>
      <p:pic>
        <p:nvPicPr>
          <p:cNvPr id="4" name="Picture 3" descr="A picture containing text, line, diagram, plot&#10;&#10;Description automatically generated">
            <a:extLst>
              <a:ext uri="{FF2B5EF4-FFF2-40B4-BE49-F238E27FC236}">
                <a16:creationId xmlns:a16="http://schemas.microsoft.com/office/drawing/2014/main" id="{B40F8791-7B38-3E8A-021A-4A26AAC81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025" y="776550"/>
            <a:ext cx="7320273" cy="523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10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38570-E682-E0D5-5A9E-B13F3D5F2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2985571"/>
            <a:ext cx="3201366" cy="988781"/>
          </a:xfrm>
        </p:spPr>
        <p:txBody>
          <a:bodyPr anchor="b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5E69F-B78E-326B-B479-DF1A8E008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6653" y="706937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2000" dirty="0">
                <a:latin typeface="LM Roman 12" panose="00000500000000000000" pitchFamily="50" charset="0"/>
              </a:rPr>
              <a:t>BSM Thermal Equilibrium</a:t>
            </a:r>
          </a:p>
          <a:p>
            <a:pPr lvl="1"/>
            <a:r>
              <a:rPr lang="en-US" sz="2000" dirty="0">
                <a:latin typeface="LM Roman 12" panose="00000500000000000000" pitchFamily="50" charset="0"/>
              </a:rPr>
              <a:t>Add spin-1 (finished this morning!)</a:t>
            </a:r>
          </a:p>
          <a:p>
            <a:pPr lvl="1"/>
            <a:r>
              <a:rPr lang="en-US" sz="2000" dirty="0">
                <a:latin typeface="LM Roman 12" panose="00000500000000000000" pitchFamily="50" charset="0"/>
              </a:rPr>
              <a:t>Higher spin</a:t>
            </a:r>
          </a:p>
          <a:p>
            <a:pPr lvl="1"/>
            <a:endParaRPr lang="en-US" sz="2000" dirty="0">
              <a:latin typeface="LM Roman 12" panose="00000500000000000000" pitchFamily="50" charset="0"/>
            </a:endParaRPr>
          </a:p>
          <a:p>
            <a:r>
              <a:rPr lang="en-US" sz="2000" dirty="0">
                <a:latin typeface="LM Roman 12" panose="00000500000000000000" pitchFamily="50" charset="0"/>
              </a:rPr>
              <a:t>Non-Thermal Candidates</a:t>
            </a:r>
          </a:p>
          <a:p>
            <a:pPr lvl="1"/>
            <a:r>
              <a:rPr lang="en-US" sz="2000" dirty="0">
                <a:latin typeface="LM Roman 12" panose="00000500000000000000" pitchFamily="50" charset="0"/>
              </a:rPr>
              <a:t>Primordial Black Holes</a:t>
            </a:r>
          </a:p>
        </p:txBody>
      </p:sp>
    </p:spTree>
    <p:extLst>
      <p:ext uri="{BB962C8B-B14F-4D97-AF65-F5344CB8AC3E}">
        <p14:creationId xmlns:p14="http://schemas.microsoft.com/office/powerpoint/2010/main" val="984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BD26C-12BE-F342-5EA4-D3C4CB10F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Summary and Conclusions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2BE4472B-D8AA-673A-E97B-06E6E95F11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6145725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8458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7E0B34-2AE0-75DE-8567-D816D5E6E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715" y="467271"/>
            <a:ext cx="4195674" cy="205252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 dirty="0">
                <a:solidFill>
                  <a:schemeClr val="tx1"/>
                </a:solidFill>
                <a:latin typeface="LM Roman 12" panose="00000500000000000000" pitchFamily="50" charset="0"/>
              </a:rPr>
              <a:t>Thank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You</a:t>
            </a:r>
            <a:endParaRPr lang="en-US" sz="6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2965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14C7C0-FA1D-4105-8345-1DF76F987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2753" y="703679"/>
            <a:ext cx="753718" cy="1016562"/>
            <a:chOff x="422753" y="703679"/>
            <a:chExt cx="753718" cy="1016562"/>
          </a:xfrm>
        </p:grpSpPr>
        <p:sp>
          <p:nvSpPr>
            <p:cNvPr id="15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956" y="703679"/>
              <a:ext cx="171515" cy="171515"/>
            </a:xfrm>
            <a:custGeom>
              <a:avLst/>
              <a:gdLst>
                <a:gd name="connsiteX0" fmla="*/ 159874 w 171515"/>
                <a:gd name="connsiteY0" fmla="*/ 74116 h 171515"/>
                <a:gd name="connsiteX1" fmla="*/ 97399 w 171515"/>
                <a:gd name="connsiteY1" fmla="*/ 74116 h 171515"/>
                <a:gd name="connsiteX2" fmla="*/ 97399 w 171515"/>
                <a:gd name="connsiteY2" fmla="*/ 11641 h 171515"/>
                <a:gd name="connsiteX3" fmla="*/ 85758 w 171515"/>
                <a:gd name="connsiteY3" fmla="*/ 0 h 171515"/>
                <a:gd name="connsiteX4" fmla="*/ 74116 w 171515"/>
                <a:gd name="connsiteY4" fmla="*/ 11641 h 171515"/>
                <a:gd name="connsiteX5" fmla="*/ 74116 w 171515"/>
                <a:gd name="connsiteY5" fmla="*/ 74116 h 171515"/>
                <a:gd name="connsiteX6" fmla="*/ 11641 w 171515"/>
                <a:gd name="connsiteY6" fmla="*/ 74116 h 171515"/>
                <a:gd name="connsiteX7" fmla="*/ 0 w 171515"/>
                <a:gd name="connsiteY7" fmla="*/ 85758 h 171515"/>
                <a:gd name="connsiteX8" fmla="*/ 11641 w 171515"/>
                <a:gd name="connsiteY8" fmla="*/ 97399 h 171515"/>
                <a:gd name="connsiteX9" fmla="*/ 74116 w 171515"/>
                <a:gd name="connsiteY9" fmla="*/ 97399 h 171515"/>
                <a:gd name="connsiteX10" fmla="*/ 74116 w 171515"/>
                <a:gd name="connsiteY10" fmla="*/ 159874 h 171515"/>
                <a:gd name="connsiteX11" fmla="*/ 85758 w 171515"/>
                <a:gd name="connsiteY11" fmla="*/ 171515 h 171515"/>
                <a:gd name="connsiteX12" fmla="*/ 97399 w 171515"/>
                <a:gd name="connsiteY12" fmla="*/ 159874 h 171515"/>
                <a:gd name="connsiteX13" fmla="*/ 97399 w 171515"/>
                <a:gd name="connsiteY13" fmla="*/ 97399 h 171515"/>
                <a:gd name="connsiteX14" fmla="*/ 159874 w 171515"/>
                <a:gd name="connsiteY14" fmla="*/ 97399 h 171515"/>
                <a:gd name="connsiteX15" fmla="*/ 171515 w 171515"/>
                <a:gd name="connsiteY15" fmla="*/ 85758 h 171515"/>
                <a:gd name="connsiteX16" fmla="*/ 159874 w 171515"/>
                <a:gd name="connsiteY16" fmla="*/ 74116 h 17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515" h="171515">
                  <a:moveTo>
                    <a:pt x="159874" y="74116"/>
                  </a:moveTo>
                  <a:lnTo>
                    <a:pt x="97399" y="74116"/>
                  </a:lnTo>
                  <a:lnTo>
                    <a:pt x="97399" y="11641"/>
                  </a:lnTo>
                  <a:cubicBezTo>
                    <a:pt x="97399" y="5212"/>
                    <a:pt x="92187" y="0"/>
                    <a:pt x="85758" y="0"/>
                  </a:cubicBezTo>
                  <a:cubicBezTo>
                    <a:pt x="79328" y="0"/>
                    <a:pt x="74116" y="5212"/>
                    <a:pt x="74116" y="11641"/>
                  </a:cubicBezTo>
                  <a:lnTo>
                    <a:pt x="74116" y="74116"/>
                  </a:lnTo>
                  <a:lnTo>
                    <a:pt x="11641" y="74116"/>
                  </a:lnTo>
                  <a:cubicBezTo>
                    <a:pt x="5212" y="74116"/>
                    <a:pt x="0" y="79328"/>
                    <a:pt x="0" y="85758"/>
                  </a:cubicBezTo>
                  <a:cubicBezTo>
                    <a:pt x="0" y="92187"/>
                    <a:pt x="5212" y="97399"/>
                    <a:pt x="11641" y="97399"/>
                  </a:cubicBezTo>
                  <a:lnTo>
                    <a:pt x="74116" y="97399"/>
                  </a:lnTo>
                  <a:lnTo>
                    <a:pt x="74116" y="159874"/>
                  </a:lnTo>
                  <a:cubicBezTo>
                    <a:pt x="74116" y="166303"/>
                    <a:pt x="79328" y="171515"/>
                    <a:pt x="85758" y="171515"/>
                  </a:cubicBezTo>
                  <a:cubicBezTo>
                    <a:pt x="92187" y="171515"/>
                    <a:pt x="97399" y="166303"/>
                    <a:pt x="97399" y="159874"/>
                  </a:cubicBezTo>
                  <a:lnTo>
                    <a:pt x="97399" y="97399"/>
                  </a:lnTo>
                  <a:lnTo>
                    <a:pt x="159874" y="97399"/>
                  </a:lnTo>
                  <a:cubicBezTo>
                    <a:pt x="166303" y="97399"/>
                    <a:pt x="171515" y="92187"/>
                    <a:pt x="171515" y="85758"/>
                  </a:cubicBezTo>
                  <a:cubicBezTo>
                    <a:pt x="171515" y="79328"/>
                    <a:pt x="166303" y="74116"/>
                    <a:pt x="159874" y="74116"/>
                  </a:cubicBezTo>
                  <a:close/>
                </a:path>
              </a:pathLst>
            </a:custGeom>
            <a:solidFill>
              <a:schemeClr val="accent1"/>
            </a:solidFill>
            <a:ln w="7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2753" y="1562696"/>
              <a:ext cx="157545" cy="157545"/>
            </a:xfrm>
            <a:custGeom>
              <a:avLst/>
              <a:gdLst>
                <a:gd name="connsiteX0" fmla="*/ 78773 w 157545"/>
                <a:gd name="connsiteY0" fmla="*/ 23283 h 157545"/>
                <a:gd name="connsiteX1" fmla="*/ 134262 w 157545"/>
                <a:gd name="connsiteY1" fmla="*/ 78773 h 157545"/>
                <a:gd name="connsiteX2" fmla="*/ 78773 w 157545"/>
                <a:gd name="connsiteY2" fmla="*/ 134262 h 157545"/>
                <a:gd name="connsiteX3" fmla="*/ 23283 w 157545"/>
                <a:gd name="connsiteY3" fmla="*/ 78773 h 157545"/>
                <a:gd name="connsiteX4" fmla="*/ 78773 w 157545"/>
                <a:gd name="connsiteY4" fmla="*/ 23283 h 157545"/>
                <a:gd name="connsiteX5" fmla="*/ 78773 w 157545"/>
                <a:gd name="connsiteY5" fmla="*/ 0 h 157545"/>
                <a:gd name="connsiteX6" fmla="*/ 0 w 157545"/>
                <a:gd name="connsiteY6" fmla="*/ 78773 h 157545"/>
                <a:gd name="connsiteX7" fmla="*/ 78773 w 157545"/>
                <a:gd name="connsiteY7" fmla="*/ 157545 h 157545"/>
                <a:gd name="connsiteX8" fmla="*/ 157545 w 157545"/>
                <a:gd name="connsiteY8" fmla="*/ 78773 h 157545"/>
                <a:gd name="connsiteX9" fmla="*/ 78773 w 157545"/>
                <a:gd name="connsiteY9" fmla="*/ 0 h 15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545" h="157545">
                  <a:moveTo>
                    <a:pt x="78773" y="23283"/>
                  </a:moveTo>
                  <a:cubicBezTo>
                    <a:pt x="109419" y="23283"/>
                    <a:pt x="134262" y="48126"/>
                    <a:pt x="134262" y="78773"/>
                  </a:cubicBezTo>
                  <a:cubicBezTo>
                    <a:pt x="134262" y="109419"/>
                    <a:pt x="109419" y="134262"/>
                    <a:pt x="78773" y="134262"/>
                  </a:cubicBezTo>
                  <a:cubicBezTo>
                    <a:pt x="48126" y="134262"/>
                    <a:pt x="23283" y="109419"/>
                    <a:pt x="23283" y="78773"/>
                  </a:cubicBezTo>
                  <a:cubicBezTo>
                    <a:pt x="23312" y="48139"/>
                    <a:pt x="48139" y="23312"/>
                    <a:pt x="78773" y="23283"/>
                  </a:cubicBezTo>
                  <a:moveTo>
                    <a:pt x="78773" y="0"/>
                  </a:moveTo>
                  <a:cubicBezTo>
                    <a:pt x="35268" y="0"/>
                    <a:pt x="0" y="35268"/>
                    <a:pt x="0" y="78773"/>
                  </a:cubicBezTo>
                  <a:cubicBezTo>
                    <a:pt x="0" y="122277"/>
                    <a:pt x="35268" y="157545"/>
                    <a:pt x="78773" y="157545"/>
                  </a:cubicBezTo>
                  <a:cubicBezTo>
                    <a:pt x="122277" y="157545"/>
                    <a:pt x="157545" y="122277"/>
                    <a:pt x="157545" y="78773"/>
                  </a:cubicBezTo>
                  <a:cubicBezTo>
                    <a:pt x="157545" y="35268"/>
                    <a:pt x="122277" y="0"/>
                    <a:pt x="78773" y="0"/>
                  </a:cubicBezTo>
                  <a:close/>
                </a:path>
              </a:pathLst>
            </a:custGeom>
            <a:solidFill>
              <a:schemeClr val="accent1"/>
            </a:solidFill>
            <a:ln w="7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4" name="Content Placeholder 3" descr="Qr code&#10;&#10;Description automatically generated">
            <a:extLst>
              <a:ext uri="{FF2B5EF4-FFF2-40B4-BE49-F238E27FC236}">
                <a16:creationId xmlns:a16="http://schemas.microsoft.com/office/drawing/2014/main" id="{BABCA5C3-E9A0-3417-573C-6FA4E7D820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7770" y="1448957"/>
            <a:ext cx="3952579" cy="39525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62D448-1039-8E02-0BB2-4EDFA3D18268}"/>
              </a:ext>
            </a:extLst>
          </p:cNvPr>
          <p:cNvSpPr txBox="1"/>
          <p:nvPr/>
        </p:nvSpPr>
        <p:spPr>
          <a:xfrm>
            <a:off x="6695359" y="2990818"/>
            <a:ext cx="4158031" cy="29138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alpha val="80000"/>
                  </a:schemeClr>
                </a:solidFill>
                <a:latin typeface="LM Roman 12" panose="00000500000000000000" pitchFamily="50" charset="0"/>
              </a:rPr>
              <a:t>Marcell Howard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alpha val="80000"/>
                  </a:schemeClr>
                </a:solidFill>
                <a:latin typeface="LM Roman 12" panose="00000500000000000000" pitchFamily="50" charset="0"/>
              </a:rPr>
              <a:t>mah455@pitt.edu</a:t>
            </a:r>
          </a:p>
        </p:txBody>
      </p:sp>
      <p:sp>
        <p:nvSpPr>
          <p:cNvPr id="18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4149" y="5775082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901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A4EF3A-D006-E02E-E316-B975561D6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LM Roman 12" panose="00000500000000000000" pitchFamily="50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748E3-E076-2EB7-D682-BBA8CEE2B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2000" dirty="0">
                <a:latin typeface="LM Roman 12" panose="00000500000000000000" pitchFamily="50" charset="0"/>
              </a:rPr>
              <a:t>J.E. Carlstrom, G.P. Holder and E.D. Reese, Cosmology with the Sunyaev-</a:t>
            </a:r>
            <a:r>
              <a:rPr lang="en-US" sz="2000" dirty="0" err="1">
                <a:latin typeface="LM Roman 12" panose="00000500000000000000" pitchFamily="50" charset="0"/>
              </a:rPr>
              <a:t>Zel’dovich</a:t>
            </a:r>
            <a:r>
              <a:rPr lang="en-US" sz="2000" dirty="0">
                <a:latin typeface="LM Roman 12" panose="00000500000000000000" pitchFamily="50" charset="0"/>
              </a:rPr>
              <a:t> effect, Annual Review of Astronomy and Astrophysics 40 (2002) 643.</a:t>
            </a:r>
          </a:p>
          <a:p>
            <a:r>
              <a:rPr lang="en-US" sz="2000" dirty="0">
                <a:latin typeface="LM Roman 12" panose="00000500000000000000" pitchFamily="50" charset="0"/>
              </a:rPr>
              <a:t>T </a:t>
            </a:r>
            <a:r>
              <a:rPr lang="en-US" sz="2000" dirty="0" err="1">
                <a:latin typeface="LM Roman 12" panose="00000500000000000000" pitchFamily="50" charset="0"/>
              </a:rPr>
              <a:t>Mrockowski</a:t>
            </a:r>
            <a:r>
              <a:rPr lang="en-US" sz="2000" dirty="0">
                <a:latin typeface="LM Roman 12" panose="00000500000000000000" pitchFamily="50" charset="0"/>
              </a:rPr>
              <a:t> et al., Astrophysics with the Spatially and Spectrally Resolved Sunyaev-Zeldovich Effects: A </a:t>
            </a:r>
            <a:r>
              <a:rPr lang="en-US" sz="2000" dirty="0" err="1">
                <a:latin typeface="LM Roman 12" panose="00000500000000000000" pitchFamily="50" charset="0"/>
              </a:rPr>
              <a:t>Millimetre</a:t>
            </a:r>
            <a:r>
              <a:rPr lang="en-US" sz="2000" dirty="0">
                <a:latin typeface="LM Roman 12" panose="00000500000000000000" pitchFamily="50" charset="0"/>
              </a:rPr>
              <a:t>/</a:t>
            </a:r>
            <a:r>
              <a:rPr lang="en-US" sz="2000" dirty="0" err="1">
                <a:latin typeface="LM Roman 12" panose="00000500000000000000" pitchFamily="50" charset="0"/>
              </a:rPr>
              <a:t>Submillimetre</a:t>
            </a:r>
            <a:r>
              <a:rPr lang="en-US" sz="2000" dirty="0">
                <a:latin typeface="LM Roman 12" panose="00000500000000000000" pitchFamily="50" charset="0"/>
              </a:rPr>
              <a:t> Probe of the Warm and Hot Universe, Space Science Reviews 215 (2018) 1.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83919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9AA8F0-C809-56EA-AE2B-139A41F8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248038"/>
            <a:ext cx="7063721" cy="11592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000" kern="1200" dirty="0">
                <a:solidFill>
                  <a:srgbClr val="FFFFFF"/>
                </a:solidFill>
                <a:latin typeface="LM Roman 12" panose="00000500000000000000" pitchFamily="50" charset="0"/>
              </a:rPr>
              <a:t>Backup Slide: Minimal Gravitational Couplings</a:t>
            </a:r>
          </a:p>
        </p:txBody>
      </p:sp>
      <p:pic>
        <p:nvPicPr>
          <p:cNvPr id="7" name="Picture 6" descr="\documentclass{article}&#10;\usepackage{amsmath, physics, slashed}&#10;\pagestyle{empty}&#10;\newcommand{\cd}{\mathcal{D}}&#10;\begin{document}&#10;&#10;\begin{equation*}&#10;\begin{split}&#10;    S_{s = 0} &amp;= -\frac{1}{2}\int\dd[4]{x}\sqrt{-g}\qty(g^{\mu\nu}\nabla_\mu\chi\nabla_\nu\chi + m^2\chi^2),\\ S_{s = \frac{1}{2}} &amp;= \int\dd[4]{x}\sqrt{-g}\overline{\chi}\qty(i\slashed{\cd} - m)\chi,\\S_{s = 1} &amp;= \int\dd[4]{x}\sqrt{-g}\qty[-\frac{1}{4}g^{\mu\nu}g^{\lambda\rho}\chi_{\mu\lambda}\chi_{\nu\rho} - \frac{1}{2}m^2g^{\mu\nu}\chi_\mu\chi_\nu],&#10;\end{split}&#10;\end{equation*}&#10;&#10;&#10;\end{document}" title="IguanaTex Bitmap Display">
            <a:extLst>
              <a:ext uri="{FF2B5EF4-FFF2-40B4-BE49-F238E27FC236}">
                <a16:creationId xmlns:a16="http://schemas.microsoft.com/office/drawing/2014/main" id="{48E7260F-3AE2-55E2-C530-C77D6590855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993" y="2702560"/>
            <a:ext cx="6364578" cy="1983946"/>
          </a:xfrm>
          <a:prstGeom prst="rect">
            <a:avLst/>
          </a:prstGeom>
        </p:spPr>
      </p:pic>
      <p:pic>
        <p:nvPicPr>
          <p:cNvPr id="11" name="Picture 10" descr="\documentclass{article}&#10;\usepackage{amsmath, physics, slashed}&#10;\pagestyle{empty}&#10;\newcommand{\cd}{\mathcal{D}}&#10;\begin{document}&#10;&#10;$$\slashed{\cd} = \gamma^\mu\qty(\partial_\mu + \frac{1}{2}\omega_{\mu ab}\gamma^{ab}), \hspace{0.5cm}\partial_\mu \equiv e^a_\mu\partial_a, \hspace{0.5cm} \omega^{ab}_\mu = -e^{b\nu}\nabla_\mu e^a_\nu,\hspace{0.5cm}\gamma^{ab} = -\frac{i}{4}\comm{\gamma^a}{\gamma^b}$$&#10;&#10;&#10;\end{document}" title="IguanaTex Bitmap Display">
            <a:extLst>
              <a:ext uri="{FF2B5EF4-FFF2-40B4-BE49-F238E27FC236}">
                <a16:creationId xmlns:a16="http://schemas.microsoft.com/office/drawing/2014/main" id="{CAE801D9-E811-C28D-F04A-6B103B2D131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949" y="4860253"/>
            <a:ext cx="9034666" cy="6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913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38A4C3-5BFC-EADE-0229-79A8D88E2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LM Roman 12" panose="00000500000000000000" pitchFamily="50" charset="0"/>
              </a:rPr>
              <a:t>Feynman Diagrams</a:t>
            </a:r>
          </a:p>
        </p:txBody>
      </p:sp>
      <p:pic>
        <p:nvPicPr>
          <p:cNvPr id="5" name="Content Placeholder 4" descr="A picture containing diagram, sketch, line, pattern&#10;&#10;Description automatically generated">
            <a:extLst>
              <a:ext uri="{FF2B5EF4-FFF2-40B4-BE49-F238E27FC236}">
                <a16:creationId xmlns:a16="http://schemas.microsoft.com/office/drawing/2014/main" id="{056754E2-D120-C3CB-F0D4-A311AD621F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413" y="1241252"/>
            <a:ext cx="7775776" cy="439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945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7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9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31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F3314E-7DC6-1371-B1DB-1CA0B8A86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Backup Slide: Gravitational Compton Amplitude and Cross Section</a:t>
            </a:r>
          </a:p>
        </p:txBody>
      </p:sp>
      <p:pic>
        <p:nvPicPr>
          <p:cNvPr id="5" name="Picture 4" descr="\documentclass{article}&#10;\usepackage{amsmath, physics}&#10;\pagestyle{empty}&#10;\newcommand{\mcal}{\mathcal{M}}&#10;\newcommand{\bp}{\vb{p}}&#10;\begin{document}&#10;&#10;$$\dv{\sigma_s(\vb{p},\vu{n},\vu{n}')}{\Omega} = \frac{\sigma_s(\lambda)}{(4\pi)^2}\frac{1}{(E - \vb{p}\cdot\vu{n})^2}\qty(\frac{\omega'(\vb{p},\vu{n},\vu{n}')}{\omega})^2\abs{\overline{\mathcal{M}_{s}}}^2$$&#10;&#10;&#10;\end{document}" title="IguanaTex Bitmap Display">
            <a:extLst>
              <a:ext uri="{FF2B5EF4-FFF2-40B4-BE49-F238E27FC236}">
                <a16:creationId xmlns:a16="http://schemas.microsoft.com/office/drawing/2014/main" id="{A15149B2-1606-5BFB-F73F-CFB37B4007D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089" y="2112579"/>
            <a:ext cx="5451332" cy="581492"/>
          </a:xfrm>
          <a:prstGeom prst="rect">
            <a:avLst/>
          </a:prstGeom>
        </p:spPr>
      </p:pic>
      <p:pic>
        <p:nvPicPr>
          <p:cNvPr id="7" name="Picture 6" descr="\documentclass{article}&#10;\usepackage{amsmath, physics}&#10;\newcommand{\mcal}{\mathcal{M}}&#10;\newcommand{\bp}{\vb{p}}&#10;\newcommand{\kap}{\kappa}&#10;\pagestyle{empty}&#10;\begin{document}&#10;&#10;$$\abs{\mcal_{s = 0}}^2 = \frac{\kap^4}{8}\qty[\frac{m^8(1 - \vu{n}\cdot\vu{n}')^2}{(E - \bp\cdot\vu{n})^2(E - \bp\cdot\vu{n}')^2} + \frac{[2(E - \bp\cdot\vu{n})(E - \bp\cdot\vu{n}') - m^2(1 - \vu{n}\cdot\vu{n}')]^4}{(1 - \vu{n}\cdot\vu{n}')^2(E - \bp\cdot\vu{n})^2(E - \bp\cdot\vu{n}')^2}]$$&#10;&#10;&#10;\end{document}" title="IguanaTex Bitmap Display">
            <a:extLst>
              <a:ext uri="{FF2B5EF4-FFF2-40B4-BE49-F238E27FC236}">
                <a16:creationId xmlns:a16="http://schemas.microsoft.com/office/drawing/2014/main" id="{44FDA994-1123-349F-55D5-C460B82117D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857" y="2984415"/>
            <a:ext cx="7791796" cy="502459"/>
          </a:xfrm>
          <a:prstGeom prst="rect">
            <a:avLst/>
          </a:prstGeom>
        </p:spPr>
      </p:pic>
      <p:pic>
        <p:nvPicPr>
          <p:cNvPr id="15" name="Picture 14" descr="\documentclass{article}&#10;\usepackage{amsmath, physics}&#10;\newcommand{\mcal}{\mathcal{M}}&#10;\newcommand{\bp}{\vb{p}}&#10;\newcommand{\kap}{\kappa}&#10;\pagestyle{empty}&#10;\begin{document}&#10;&#10;\begin{equation*}&#10;\begin{split}&#10; \abs{\mcal_{s = \frac{1}{2}}}^2 =&amp;\  \frac{\kap^4}{4}\left[\frac{m^6(1 - \vu{n}\cdot\vu{n}')^2(m^2 + \omega\omega'(1 - \vu{n}\cdot\vu{n}'))}{(E - \bp\cdot\vu{n})^2(E - \bp\cdot\vu{n}')^2} + \frac{[2(E - \bp\cdot\vu{n})(E - \bp\cdot\vu{n}') - m^2(1 - \vu{n}\cdot\vu{n}')]^3}{(1 - \vu{n}\cdot\vu{n}')^2(E - \bp\cdot\vu{n})^2(E - \bp\cdot\vu{n}')^2}\times\right.\\&amp;\left.\times\qty(\frac{\omega'}{\omega}(E - \bp\cdot\vu{n}')^2 + \frac{\omega}{\omega'}(E - \bp\cdot\vu{n})^2 - m^2(1 - \vu{n}\cdot\vu{n}'))\right]&#10; \end{split}&#10;\end{equation*}&#10;&#10;&#10;\end{document}" title="IguanaTex Bitmap Display">
            <a:extLst>
              <a:ext uri="{FF2B5EF4-FFF2-40B4-BE49-F238E27FC236}">
                <a16:creationId xmlns:a16="http://schemas.microsoft.com/office/drawing/2014/main" id="{433FA1FB-6232-B16B-FB0B-39D196100C8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072" y="3677801"/>
            <a:ext cx="9809367" cy="1162179"/>
          </a:xfrm>
          <a:prstGeom prst="rect">
            <a:avLst/>
          </a:prstGeom>
        </p:spPr>
      </p:pic>
      <p:pic>
        <p:nvPicPr>
          <p:cNvPr id="4" name="Picture 3" descr="\documentclass{article}&#10;\usepackage{amsmath, physics}&#10;\newcommand{\mcal}{\mathcal{M}}&#10;\newcommand{\bp}{\vb{p}}&#10;\newcommand{\kap}{\kappa}&#10;\pagestyle{empty}&#10;\begin{document}&#10;&#10;\begin{equation*}&#10; \begin{split}&#10;\abs{\mcal_{s = 1}}^2 =&amp; \ \frac{\kap^4}{2}\left[\frac{m^8(1 - \vu{n}\cdot\vu{n}')^2 + 4m^4(\omega\omega')^2(1 - \vu{n}\cdot\vu{n}')}{(E - \bp\cdot\vu{n})^2(E - \bp\cdot\vu{n}')^2}  +\ \frac{2m^6(m^2 + \omega\omega'(1 - \vu{n}\cdot\vu{n}'))(1 - \vu{n}\cdot\vu{n}')^2}{(E - \bp\cdot\vu{n})^2(E - \bp\cdot\vu{n}')^2}\right.\\ &amp;\left.+\ \frac{[2(E - \bp\cdot\vu{n})(E - \bp\cdot\vu{n}') - m^2(1 - \vu{n}\cdot\vu{n}')]^2}{(1 - \vu{n}\cdot\vu{n}')^2(E - \bp\cdot\vu{n})^2(E - \bp\cdot\vu{n}')^2}\qty(\frac{\omega'}{\omega}(E - \bp\cdot\vu{n}')^2 + \frac{\omega}{\omega'}(E - \bp\cdot\vu{n})^2 - m^2(1 - \vu{n}\cdot\vu{n}'))^2\right],&#10; \end{split}&#10;\end{equation*}&#10;&#10;\end{document}" title="IguanaTex Bitmap Display">
            <a:extLst>
              <a:ext uri="{FF2B5EF4-FFF2-40B4-BE49-F238E27FC236}">
                <a16:creationId xmlns:a16="http://schemas.microsoft.com/office/drawing/2014/main" id="{5052FF3C-A60D-8164-84CC-8E4E73B2D9C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873" y="5174823"/>
            <a:ext cx="9544123" cy="113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037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2B3290A-D3BF-4B87-B55B-FD9A98B49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33A715A-0686-440A-8F40-441B42A660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61657F-19F2-425B-B7E9-0118CD13C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27B6634-79D3-4EDD-A77A-1065D6F3A4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DF64FE8-6658-4F77-A2B3-598DEE033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Co-authors</a:t>
            </a:r>
          </a:p>
        </p:txBody>
      </p:sp>
      <p:pic>
        <p:nvPicPr>
          <p:cNvPr id="4" name="Content Placeholder 4" descr="A person with curly hair&#10;&#10;Description automatically generated with low confidence">
            <a:extLst>
              <a:ext uri="{FF2B5EF4-FFF2-40B4-BE49-F238E27FC236}">
                <a16:creationId xmlns:a16="http://schemas.microsoft.com/office/drawing/2014/main" id="{5B9DBE06-0025-2E02-A971-84955FB4B4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65" y="2649674"/>
            <a:ext cx="2699520" cy="3563722"/>
          </a:xfrm>
          <a:prstGeom prst="rect">
            <a:avLst/>
          </a:prstGeom>
        </p:spPr>
      </p:pic>
      <p:pic>
        <p:nvPicPr>
          <p:cNvPr id="5" name="Picture 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DAE71968-B139-1467-326E-74731E6B7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317" y="2649674"/>
            <a:ext cx="3126574" cy="356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55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89C89F-C03D-9655-0A35-86E841F1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LM Roman 12" panose="00000500000000000000" pitchFamily="50" charset="0"/>
              </a:rPr>
              <a:t>Backup Slide: Optical Depth</a:t>
            </a:r>
          </a:p>
        </p:txBody>
      </p:sp>
      <p:pic>
        <p:nvPicPr>
          <p:cNvPr id="4" name="Picture 3" descr="\documentclass{article}&#10;\usepackage{amsmath, physics}&#10;\pagestyle{empty}&#10;\begin{document}&#10;&#10;$$\tau_s(z_O, z_{em}) = 16\pi\int_{\eta_{em}(z_{em})}^{\eta_O(z_{O})}\dd{\eta}n_{\chi}(\eta)\sigma(m, \eta)a(\eta)$$&#10;&#10;&#10;\end{document}" title="IguanaTex Bitmap Display">
            <a:extLst>
              <a:ext uri="{FF2B5EF4-FFF2-40B4-BE49-F238E27FC236}">
                <a16:creationId xmlns:a16="http://schemas.microsoft.com/office/drawing/2014/main" id="{B9DB9BC0-BA6B-92C3-EB89-D5FBC1623A1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474" y="272349"/>
            <a:ext cx="5263238" cy="688762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2D77800-450F-56EE-13BD-56E1129C4A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583" y="1685576"/>
            <a:ext cx="6543158" cy="4771052"/>
          </a:xfrm>
        </p:spPr>
      </p:pic>
    </p:spTree>
    <p:extLst>
      <p:ext uri="{BB962C8B-B14F-4D97-AF65-F5344CB8AC3E}">
        <p14:creationId xmlns:p14="http://schemas.microsoft.com/office/powerpoint/2010/main" val="2086457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90EABA-C2B0-75C5-68F4-571A34FE2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080" y="348865"/>
            <a:ext cx="11623039" cy="877729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Backup Slide: Gravitational Compton Cross Section Cont.</a:t>
            </a:r>
          </a:p>
        </p:txBody>
      </p:sp>
      <p:pic>
        <p:nvPicPr>
          <p:cNvPr id="5" name="Picture 4" descr="\documentclass{article}&#10;\usepackage{amsmath, physics}&#10;\pagestyle{empty}&#10;\begin{document}&#10;&#10;$$\sigma_{s = 0}(m, \lambda) = 2\pi(Gm)^2\int_{\theta_{\min}(\lambda)}^{\theta_{\max}}\dd{\theta}\qty(\frac{\omega'(\theta)}{\omega})^2\qty[\cot[4](\frac{\theta}{2})\cos[4](\frac{\theta}{2}) + \sin[4](\frac{\theta}{2})]$$&#10;&#10;&#10;\end{document}" title="IguanaTex Bitmap Display">
            <a:extLst>
              <a:ext uri="{FF2B5EF4-FFF2-40B4-BE49-F238E27FC236}">
                <a16:creationId xmlns:a16="http://schemas.microsoft.com/office/drawing/2014/main" id="{59F52420-22E0-4610-F0DA-2B167C22E37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240" y="2160583"/>
            <a:ext cx="7586670" cy="628099"/>
          </a:xfrm>
          <a:prstGeom prst="rect">
            <a:avLst/>
          </a:prstGeom>
        </p:spPr>
      </p:pic>
      <p:pic>
        <p:nvPicPr>
          <p:cNvPr id="7" name="Picture 6" descr="\documentclass{article}&#10;\usepackage{amsmath, physics}&#10;\pagestyle{empty}&#10;\begin{document}&#10;&#10;\begin{equation*}&#10;\begin{split}&#10;\sigma_{s = 1/2}(m, \lambda) =&amp;\ 2\pi(Gm)^2\int_{\theta_{\min}(\lambda)}^{\theta_{\max}}\dd{\theta}\qty(\frac{\omega'(\theta)}{\omega})^3\left[\cot[4](\frac{\theta}{2})\cos[4](\frac{\theta}{2}) + \sin[4](\frac{\theta}{2})\right.\\ &amp;\left.+ \frac{2\omega}{m}\qty(\cot[2](\frac{\theta}{2})\cos[6](\frac{\theta}{2}) + \sin[6](\frac{\theta}{2})) + 2\qty(\frac{\omega}{m})^2\qty(\cos[6](\frac{\theta}{2}) + \sin[6](\frac{\theta}{2}))\right]&#10;\end{split}&#10;\end{equation*}&#10;&#10;&#10;\end{document}" title="IguanaTex Bitmap Display">
            <a:extLst>
              <a:ext uri="{FF2B5EF4-FFF2-40B4-BE49-F238E27FC236}">
                <a16:creationId xmlns:a16="http://schemas.microsoft.com/office/drawing/2014/main" id="{156BE878-585A-6626-E25C-382F2ECAB50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534" y="3205180"/>
            <a:ext cx="8914337" cy="1267193"/>
          </a:xfrm>
          <a:prstGeom prst="rect">
            <a:avLst/>
          </a:prstGeom>
        </p:spPr>
      </p:pic>
      <p:pic>
        <p:nvPicPr>
          <p:cNvPr id="11" name="Picture 10" descr="\documentclass{article}&#10;\usepackage{amsmath, physics}&#10;\pagestyle{empty}&#10;\begin{document}&#10;&#10;\begin{equation*}&#10;    \begin{split}&#10;        \sigma_{s = 1}(m, \lambda) =&amp;\  2\pi(Gm)^2\int_{\theta_{\min}(\lambda)}^{\theta_{\max}}\dd{\theta}\qty(\frac{\omega'(\theta)}{\omega})^4\left[\qty(\cot[4](\frac{\theta}{2})\cos[4](\frac{\theta}{2}) + \sin[4](\frac{\theta}{2}))\qty(1 + \frac{2\omega\sin[2](\frac{\theta}{2})}{m})^2\right.\\ &amp;\left. +\frac{16}{3}\frac{\omega^2}{m^2}\qty(\cos[6](\frac{\theta}{2}) + \sin[6](\frac{\theta}{2}))\qty(1 + \frac{2\omega\sin[2](\frac{\theta}{2})}{m}) + \frac{16}{3}\frac{\omega^4}{m^4}\sin[2](\frac{\theta}{2})\qty(\cos[4](\frac{\theta}{2}) + \sin[4](\frac{\theta}{2}))\right],&#10;    \end{split}&#10;\end{equation*}&#10;&#10;\end{document}" title="IguanaTex Bitmap Display">
            <a:extLst>
              <a:ext uri="{FF2B5EF4-FFF2-40B4-BE49-F238E27FC236}">
                <a16:creationId xmlns:a16="http://schemas.microsoft.com/office/drawing/2014/main" id="{E973CF65-CD49-A21B-8CE9-A5BA0D37C9E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56" y="4660330"/>
            <a:ext cx="10927829" cy="159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95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C6B5652-C661-4C58-B937-F0F490F7FC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936867-6407-43FB-9DE6-1B0879D0C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CD0B258-678B-4A8C-894F-848AF24A19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8D58395-74AF-401A-AF2F-76B6FCF71D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F003F3F-F118-41D2-AA3F-74DB0D197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25C20-7AD1-219C-A222-C66FED4F4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825" y="457201"/>
            <a:ext cx="2844800" cy="3588870"/>
          </a:xfrm>
        </p:spPr>
        <p:txBody>
          <a:bodyPr anchor="b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Infrared Divergence of Low Energy Coulomb Scattering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22606-B20D-A229-2983-761434054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9245" y="669363"/>
            <a:ext cx="3290579" cy="5534211"/>
          </a:xfrm>
        </p:spPr>
        <p:txBody>
          <a:bodyPr anchor="ctr">
            <a:normAutofit/>
          </a:bodyPr>
          <a:lstStyle/>
          <a:p>
            <a:r>
              <a:rPr lang="en-US" sz="2000">
                <a:latin typeface="LM Roman 12" panose="00000500000000000000" pitchFamily="50" charset="0"/>
              </a:rPr>
              <a:t>The cross section has an infrared divergence due to Coulomb scattering:</a:t>
            </a:r>
          </a:p>
          <a:p>
            <a:endParaRPr lang="en-US" sz="2000">
              <a:latin typeface="LM Roman 12" panose="00000500000000000000" pitchFamily="50" charset="0"/>
            </a:endParaRPr>
          </a:p>
          <a:p>
            <a:endParaRPr lang="en-US" sz="2000">
              <a:latin typeface="LM Roman 12" panose="00000500000000000000" pitchFamily="50" charset="0"/>
            </a:endParaRPr>
          </a:p>
          <a:p>
            <a:endParaRPr lang="en-US" sz="2000">
              <a:latin typeface="LM Roman 12" panose="00000500000000000000" pitchFamily="50" charset="0"/>
            </a:endParaRPr>
          </a:p>
          <a:p>
            <a:r>
              <a:rPr lang="en-US" sz="2000">
                <a:latin typeface="LM Roman 12" panose="00000500000000000000" pitchFamily="50" charset="0"/>
              </a:rPr>
              <a:t>Introduce a cutoff at Geometric Optics limit:</a:t>
            </a:r>
          </a:p>
        </p:txBody>
      </p:sp>
      <p:pic>
        <p:nvPicPr>
          <p:cNvPr id="5" name="Picture 4" descr="\documentclass{article}&#10;\usepackage{amsmath, physics}&#10;\pagestyle{empty}&#10;\begin{document}&#10;&#10;$$\theta_{\min} = \frac{\lambda_C}{b_{\max}},\hspace{0.5cm}b_{\max} = (2\sqrt{3}\lambda^2r_s)^\frac{1}{3},\hspace{0.5cm} r_s = 2GM$$&#10;&#10;&#10;\end{document}" title="IguanaTex Bitmap Display">
            <a:extLst>
              <a:ext uri="{FF2B5EF4-FFF2-40B4-BE49-F238E27FC236}">
                <a16:creationId xmlns:a16="http://schemas.microsoft.com/office/drawing/2014/main" id="{95F1AB67-FFE7-F48E-4BDF-BD54C56A83F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360" y="5290729"/>
            <a:ext cx="6029759" cy="604293"/>
          </a:xfrm>
          <a:prstGeom prst="rect">
            <a:avLst/>
          </a:prstGeom>
        </p:spPr>
      </p:pic>
      <p:pic>
        <p:nvPicPr>
          <p:cNvPr id="11" name="Picture 10" descr="\documentclass{article}&#10;\usepackage{amsmath, physics}&#10;\pagestyle{empty}&#10;\begin{document}&#10;&#10;$$ \dv{\sigma}{\Omega} \propto \frac{1}{\theta^4},\hspace{0.25cm}{\rm for}\ \ \theta\rightarrow 0$$&#10;&#10;&#10;\end{document}" title="IguanaTex Bitmap Display">
            <a:extLst>
              <a:ext uri="{FF2B5EF4-FFF2-40B4-BE49-F238E27FC236}">
                <a16:creationId xmlns:a16="http://schemas.microsoft.com/office/drawing/2014/main" id="{A61C9386-4449-6D67-F5A5-3315096DA65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240" y="2332311"/>
            <a:ext cx="2823586" cy="61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190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865854-7BF6-3BF3-AD0E-9FC4C4794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LM Roman 12" panose="00000500000000000000" pitchFamily="50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30AAC-0550-ABF1-5140-A5FE9E554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2000">
                <a:latin typeface="LM Roman 12" panose="00000500000000000000" pitchFamily="50" charset="0"/>
              </a:rPr>
              <a:t>Background and motivation</a:t>
            </a:r>
          </a:p>
          <a:p>
            <a:endParaRPr lang="en-US" sz="2000">
              <a:latin typeface="LM Roman 12" panose="00000500000000000000" pitchFamily="50" charset="0"/>
            </a:endParaRPr>
          </a:p>
          <a:p>
            <a:r>
              <a:rPr lang="en-US" sz="2000">
                <a:latin typeface="LM Roman 12" panose="00000500000000000000" pitchFamily="50" charset="0"/>
              </a:rPr>
              <a:t>Assumptions and derivation</a:t>
            </a:r>
          </a:p>
          <a:p>
            <a:endParaRPr lang="en-US" sz="2000">
              <a:latin typeface="LM Roman 12" panose="00000500000000000000" pitchFamily="50" charset="0"/>
            </a:endParaRPr>
          </a:p>
          <a:p>
            <a:r>
              <a:rPr lang="en-US" sz="2000">
                <a:latin typeface="LM Roman 12" panose="00000500000000000000" pitchFamily="50" charset="0"/>
              </a:rPr>
              <a:t>Results</a:t>
            </a:r>
          </a:p>
          <a:p>
            <a:endParaRPr lang="en-US" sz="2000">
              <a:latin typeface="LM Roman 12" panose="00000500000000000000" pitchFamily="50" charset="0"/>
            </a:endParaRPr>
          </a:p>
          <a:p>
            <a:r>
              <a:rPr lang="en-US" sz="2000">
                <a:latin typeface="LM Roman 12" panose="00000500000000000000" pitchFamily="50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97297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273189-1AFC-D8CD-900D-E0205E53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057" y="586855"/>
            <a:ext cx="4037835" cy="3387497"/>
          </a:xfrm>
        </p:spPr>
        <p:txBody>
          <a:bodyPr anchor="b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Stochastic Gravitational Wave Backgrounds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354E46F-00D9-DA68-0C92-F50B1AB4B6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2006" y="2280603"/>
            <a:ext cx="6555347" cy="3986281"/>
          </a:xfrm>
        </p:spPr>
        <p:txBody>
          <a:bodyPr anchor="ctr">
            <a:normAutofit/>
          </a:bodyPr>
          <a:lstStyle/>
          <a:p>
            <a:r>
              <a:rPr lang="en-US" sz="2000" dirty="0">
                <a:latin typeface="LM Roman 12" panose="00000500000000000000" pitchFamily="50" charset="0"/>
              </a:rPr>
              <a:t>Gravitational wave signals from unresolvable sources</a:t>
            </a:r>
          </a:p>
          <a:p>
            <a:endParaRPr lang="en-US" sz="2000" dirty="0">
              <a:latin typeface="LM Roman 12" panose="00000500000000000000" pitchFamily="50" charset="0"/>
            </a:endParaRPr>
          </a:p>
          <a:p>
            <a:r>
              <a:rPr lang="en-US" sz="2000" dirty="0">
                <a:latin typeface="LM Roman 12" panose="00000500000000000000" pitchFamily="50" charset="0"/>
              </a:rPr>
              <a:t>Astrophysical and Cosmological</a:t>
            </a:r>
          </a:p>
          <a:p>
            <a:endParaRPr lang="en-US" sz="2000" dirty="0">
              <a:latin typeface="LM Roman 12" panose="00000500000000000000" pitchFamily="50" charset="0"/>
            </a:endParaRPr>
          </a:p>
          <a:p>
            <a:r>
              <a:rPr lang="en-US" sz="2000" dirty="0">
                <a:latin typeface="LM Roman 12" panose="00000500000000000000" pitchFamily="50" charset="0"/>
              </a:rPr>
              <a:t>Many different potential sources for both:</a:t>
            </a:r>
          </a:p>
          <a:p>
            <a:pPr lvl="1"/>
            <a:r>
              <a:rPr lang="en-US" sz="2000" dirty="0">
                <a:latin typeface="LM Roman 12" panose="00000500000000000000" pitchFamily="50" charset="0"/>
              </a:rPr>
              <a:t>Inflation, phase transitions, and many more</a:t>
            </a:r>
          </a:p>
          <a:p>
            <a:pPr lvl="1"/>
            <a:endParaRPr lang="en-US" sz="2000" dirty="0">
              <a:latin typeface="LM Roman 12" panose="00000500000000000000" pitchFamily="50" charset="0"/>
            </a:endParaRPr>
          </a:p>
          <a:p>
            <a:endParaRPr lang="en-US" sz="2000" dirty="0">
              <a:latin typeface="LM Roman 12" panose="00000500000000000000" pitchFamily="50" charset="0"/>
            </a:endParaRPr>
          </a:p>
          <a:p>
            <a:endParaRPr lang="en-US" sz="2000" dirty="0">
              <a:latin typeface="LM Roman 12" panose="00000500000000000000" pitchFamily="50" charset="0"/>
            </a:endParaRPr>
          </a:p>
          <a:p>
            <a:endParaRPr lang="en-US" sz="2000" dirty="0">
              <a:latin typeface="LM Roman 12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17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8F8AFA-2C4A-CFE8-1843-B716A4D00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Why Primordial Gravitational Waves Are Interesting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5322C-6E37-6A8D-6B7D-461698D7E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711" y="1402102"/>
            <a:ext cx="6555347" cy="4311643"/>
          </a:xfrm>
        </p:spPr>
        <p:txBody>
          <a:bodyPr anchor="ctr">
            <a:normAutofit/>
          </a:bodyPr>
          <a:lstStyle/>
          <a:p>
            <a:r>
              <a:rPr lang="en-US" sz="2000" dirty="0">
                <a:latin typeface="LM Roman 12" panose="00000500000000000000" pitchFamily="50" charset="0"/>
              </a:rPr>
              <a:t>Gravitons decouple early</a:t>
            </a:r>
          </a:p>
          <a:p>
            <a:endParaRPr lang="en-US" sz="2000" dirty="0">
              <a:latin typeface="LM Roman 12" panose="00000500000000000000" pitchFamily="50" charset="0"/>
            </a:endParaRPr>
          </a:p>
          <a:p>
            <a:r>
              <a:rPr lang="en-US" sz="2000" dirty="0">
                <a:latin typeface="LM Roman 12" panose="00000500000000000000" pitchFamily="50" charset="0"/>
              </a:rPr>
              <a:t>Large optical depth</a:t>
            </a:r>
          </a:p>
          <a:p>
            <a:endParaRPr lang="en-US" sz="2000" dirty="0">
              <a:latin typeface="LM Roman 12" panose="00000500000000000000" pitchFamily="50" charset="0"/>
            </a:endParaRPr>
          </a:p>
          <a:p>
            <a:r>
              <a:rPr lang="en-US" sz="2000" dirty="0">
                <a:latin typeface="LM Roman 12" panose="00000500000000000000" pitchFamily="50" charset="0"/>
              </a:rPr>
              <a:t>(Some) inflation models can be constrained by LISA</a:t>
            </a:r>
          </a:p>
        </p:txBody>
      </p:sp>
    </p:spTree>
    <p:extLst>
      <p:ext uri="{BB962C8B-B14F-4D97-AF65-F5344CB8AC3E}">
        <p14:creationId xmlns:p14="http://schemas.microsoft.com/office/powerpoint/2010/main" val="254802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8761DDFE-071F-4200-B0AA-394476C2D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90F13-DDA4-98E1-0DC7-C1A52A27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47815"/>
            <a:ext cx="10443074" cy="168051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>
                <a:latin typeface="LM Roman 12" panose="00000500000000000000" pitchFamily="50" charset="0"/>
              </a:rPr>
              <a:t>The Sunyaev-Zeldovich Effect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4C3E24-5153-89F4-35C0-7BCD49551DC4}"/>
              </a:ext>
            </a:extLst>
          </p:cNvPr>
          <p:cNvSpPr txBox="1"/>
          <p:nvPr/>
        </p:nvSpPr>
        <p:spPr>
          <a:xfrm>
            <a:off x="7497626" y="6184814"/>
            <a:ext cx="2902297" cy="653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dirty="0" err="1">
                <a:latin typeface="LM Roman 12" panose="00000500000000000000" pitchFamily="50" charset="0"/>
              </a:rPr>
              <a:t>Mroczkowski</a:t>
            </a:r>
            <a:r>
              <a:rPr lang="en-US" dirty="0">
                <a:latin typeface="LM Roman 12" panose="00000500000000000000" pitchFamily="50" charset="0"/>
              </a:rPr>
              <a:t> et al. 2019</a:t>
            </a:r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5EA4C696-E278-0082-CA9B-D1867E19D8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994" y="1811416"/>
            <a:ext cx="4371592" cy="4393560"/>
          </a:xfrm>
          <a:prstGeom prst="rect">
            <a:avLst/>
          </a:prstGeom>
        </p:spPr>
      </p:pic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F70BF404-08CC-96EF-0495-2C1F2FC4C5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8" b="-2"/>
          <a:stretch/>
        </p:blipFill>
        <p:spPr>
          <a:xfrm>
            <a:off x="6569212" y="2002144"/>
            <a:ext cx="4461080" cy="43245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3FC201-6FA4-4695-26E3-1B57EEB85F12}"/>
              </a:ext>
            </a:extLst>
          </p:cNvPr>
          <p:cNvSpPr txBox="1"/>
          <p:nvPr/>
        </p:nvSpPr>
        <p:spPr>
          <a:xfrm>
            <a:off x="2197620" y="614199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LM Roman 12" panose="00000500000000000000" pitchFamily="50" charset="0"/>
              </a:rPr>
              <a:t>Carlstrom et al. 2002</a:t>
            </a:r>
          </a:p>
        </p:txBody>
      </p:sp>
    </p:spTree>
    <p:extLst>
      <p:ext uri="{BB962C8B-B14F-4D97-AF65-F5344CB8AC3E}">
        <p14:creationId xmlns:p14="http://schemas.microsoft.com/office/powerpoint/2010/main" val="3667722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C21836-20D5-D5E1-A698-288F2D8DA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 fontScale="90000"/>
          </a:bodyPr>
          <a:lstStyle/>
          <a:p>
            <a:r>
              <a:rPr lang="en-US" sz="4000">
                <a:solidFill>
                  <a:srgbClr val="FFFFFF"/>
                </a:solidFill>
                <a:latin typeface="LM Roman 12" panose="00000500000000000000" pitchFamily="50" charset="0"/>
              </a:rPr>
              <a:t>Order of Magnitude/Back of Envelope Estimate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24252-8B2C-3BC2-2B84-2C28DA84C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1729" y="2112579"/>
            <a:ext cx="10132483" cy="4192805"/>
          </a:xfrm>
        </p:spPr>
        <p:txBody>
          <a:bodyPr>
            <a:normAutofit/>
          </a:bodyPr>
          <a:lstStyle/>
          <a:p>
            <a:pPr marL="219456" indent="-219456" defTabSz="877824">
              <a:spcBef>
                <a:spcPts val="960"/>
              </a:spcBef>
            </a:pPr>
            <a:endParaRPr lang="en-US" sz="1920" kern="1200">
              <a:solidFill>
                <a:schemeClr val="tx1"/>
              </a:solidFill>
              <a:latin typeface="LM Roman 12" panose="00000500000000000000" pitchFamily="50" charset="0"/>
              <a:ea typeface="+mn-ea"/>
              <a:cs typeface="+mn-cs"/>
            </a:endParaRPr>
          </a:p>
          <a:p>
            <a:pPr marL="219456" indent="-219456" defTabSz="877824">
              <a:spcBef>
                <a:spcPts val="960"/>
              </a:spcBef>
            </a:pPr>
            <a:endParaRPr lang="en-US" sz="1920" kern="1200">
              <a:solidFill>
                <a:schemeClr val="tx1"/>
              </a:solidFill>
              <a:latin typeface="LM Roman 12" panose="00000500000000000000" pitchFamily="50" charset="0"/>
              <a:ea typeface="+mn-ea"/>
              <a:cs typeface="+mn-cs"/>
            </a:endParaRPr>
          </a:p>
          <a:p>
            <a:pPr marL="219456" indent="-219456" defTabSz="877824">
              <a:spcBef>
                <a:spcPts val="960"/>
              </a:spcBef>
            </a:pPr>
            <a:r>
              <a:rPr lang="en-US" sz="192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rPr>
              <a:t>Very tiny effect!</a:t>
            </a:r>
          </a:p>
          <a:p>
            <a:pPr marL="219456" indent="-219456" defTabSz="877824">
              <a:spcBef>
                <a:spcPts val="960"/>
              </a:spcBef>
            </a:pPr>
            <a:endParaRPr lang="en-US" sz="1920" kern="1200">
              <a:solidFill>
                <a:schemeClr val="tx1"/>
              </a:solidFill>
              <a:latin typeface="LM Roman 12" panose="00000500000000000000" pitchFamily="50" charset="0"/>
              <a:ea typeface="+mn-ea"/>
              <a:cs typeface="+mn-cs"/>
            </a:endParaRPr>
          </a:p>
          <a:p>
            <a:pPr marL="219456" indent="-219456" defTabSz="877824">
              <a:spcBef>
                <a:spcPts val="960"/>
              </a:spcBef>
            </a:pPr>
            <a:endParaRPr lang="en-US" sz="1920" kern="1200">
              <a:solidFill>
                <a:schemeClr val="tx1"/>
              </a:solidFill>
              <a:latin typeface="LM Roman 12" panose="00000500000000000000" pitchFamily="50" charset="0"/>
              <a:ea typeface="+mn-ea"/>
              <a:cs typeface="+mn-cs"/>
            </a:endParaRPr>
          </a:p>
          <a:p>
            <a:pPr marL="219456" indent="-219456" defTabSz="877824">
              <a:spcBef>
                <a:spcPts val="960"/>
              </a:spcBef>
            </a:pPr>
            <a:r>
              <a:rPr lang="en-US" sz="192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rPr>
              <a:t>For </a:t>
            </a:r>
          </a:p>
          <a:p>
            <a:pPr marL="0" indent="0" defTabSz="877824">
              <a:spcBef>
                <a:spcPts val="960"/>
              </a:spcBef>
              <a:buNone/>
            </a:pPr>
            <a:endParaRPr lang="en-US" sz="1920" kern="1200">
              <a:solidFill>
                <a:schemeClr val="tx1"/>
              </a:solidFill>
              <a:latin typeface="LM Roman 12" panose="00000500000000000000" pitchFamily="50" charset="0"/>
              <a:ea typeface="+mn-ea"/>
              <a:cs typeface="+mn-cs"/>
            </a:endParaRPr>
          </a:p>
          <a:p>
            <a:pPr marL="219456" indent="-219456" defTabSz="877824">
              <a:spcBef>
                <a:spcPts val="960"/>
              </a:spcBef>
            </a:pPr>
            <a:endParaRPr lang="en-US" sz="1920" kern="1200">
              <a:solidFill>
                <a:schemeClr val="tx1"/>
              </a:solidFill>
              <a:latin typeface="LM Roman 12" panose="00000500000000000000" pitchFamily="50" charset="0"/>
              <a:ea typeface="+mn-ea"/>
              <a:cs typeface="+mn-cs"/>
            </a:endParaRPr>
          </a:p>
          <a:p>
            <a:pPr marL="219456" indent="-219456" defTabSz="877824">
              <a:spcBef>
                <a:spcPts val="960"/>
              </a:spcBef>
            </a:pPr>
            <a:r>
              <a:rPr lang="en-US" sz="192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rPr>
              <a:t>We are more interested in the formalism here</a:t>
            </a:r>
            <a:endParaRPr lang="en-US" sz="2000">
              <a:latin typeface="LM Roman 12" panose="00000500000000000000" pitchFamily="50" charset="0"/>
            </a:endParaRPr>
          </a:p>
        </p:txBody>
      </p:sp>
      <p:pic>
        <p:nvPicPr>
          <p:cNvPr id="9" name="Picture 8" descr="\documentclass{article}&#10;\usepackage{amsmath, physics}&#10;\pagestyle{empty}&#10;\begin{document}&#10;&#10;$$\Delta n \sim \tau\frac{T}{m},\hspace{0.5cm} \tau \sim n_\chi\sigma_s\ell$$&#10;&#10;&#10;\end{document}" title="IguanaTex Bitmap Display">
            <a:extLst>
              <a:ext uri="{FF2B5EF4-FFF2-40B4-BE49-F238E27FC236}">
                <a16:creationId xmlns:a16="http://schemas.microsoft.com/office/drawing/2014/main" id="{75B044A4-DAC0-9C43-4151-E7BE6906143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916" y="3237331"/>
            <a:ext cx="2941616" cy="563147"/>
          </a:xfrm>
          <a:prstGeom prst="rect">
            <a:avLst/>
          </a:prstGeom>
        </p:spPr>
      </p:pic>
      <p:pic>
        <p:nvPicPr>
          <p:cNvPr id="25" name="Picture 24" descr="\documentclass{article}&#10;\usepackage{amsmath, physics}&#10;\pagestyle{empty}&#10;\begin{document}&#10;&#10;$$m = 10\ {\rm TeV},$$&#10;&#10;&#10;\end{document}" title="IguanaTex Bitmap Display">
            <a:extLst>
              <a:ext uri="{FF2B5EF4-FFF2-40B4-BE49-F238E27FC236}">
                <a16:creationId xmlns:a16="http://schemas.microsoft.com/office/drawing/2014/main" id="{13904E75-7AD7-3B98-F07F-E7379136374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1" y="4129136"/>
            <a:ext cx="1358171" cy="212903"/>
          </a:xfrm>
          <a:prstGeom prst="rect">
            <a:avLst/>
          </a:prstGeom>
        </p:spPr>
      </p:pic>
      <p:pic>
        <p:nvPicPr>
          <p:cNvPr id="17" name="Picture 16" descr="\documentclass{article}&#10;\usepackage{amsmath, physics}&#10;\pagestyle{empty}&#10;\begin{document}&#10;&#10;$$T = 2.7 {\rm K},$$&#10;&#10;&#10;\end{document}" title="IguanaTex Bitmap Display">
            <a:extLst>
              <a:ext uri="{FF2B5EF4-FFF2-40B4-BE49-F238E27FC236}">
                <a16:creationId xmlns:a16="http://schemas.microsoft.com/office/drawing/2014/main" id="{D8A41D21-A217-8B61-ABE8-E9AAE572C1D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179" y="4129135"/>
            <a:ext cx="1048361" cy="212903"/>
          </a:xfrm>
          <a:prstGeom prst="rect">
            <a:avLst/>
          </a:prstGeom>
        </p:spPr>
      </p:pic>
      <p:pic>
        <p:nvPicPr>
          <p:cNvPr id="19" name="Picture 18" descr="\documentclass{article}&#10;\usepackage{amsmath, physics}&#10;\pagestyle{empty}&#10;\begin{document}&#10;&#10;$$z = 10^7,$$&#10;&#10;&#10;\end{document}" title="IguanaTex Bitmap Display">
            <a:extLst>
              <a:ext uri="{FF2B5EF4-FFF2-40B4-BE49-F238E27FC236}">
                <a16:creationId xmlns:a16="http://schemas.microsoft.com/office/drawing/2014/main" id="{14487D8E-84AC-7B10-3CF9-05D31609117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431" y="4077745"/>
            <a:ext cx="842800" cy="264293"/>
          </a:xfrm>
          <a:prstGeom prst="rect">
            <a:avLst/>
          </a:prstGeom>
        </p:spPr>
      </p:pic>
      <p:pic>
        <p:nvPicPr>
          <p:cNvPr id="27" name="Picture 26" descr="\documentclass{article}&#10;\usepackage{amsmath, physics}&#10;\pagestyle{empty}&#10;\begin{document}&#10;&#10;$$\tau \sim 10^{-53},$$&#10;&#10;&#10;\end{document}" title="IguanaTex Bitmap Display">
            <a:extLst>
              <a:ext uri="{FF2B5EF4-FFF2-40B4-BE49-F238E27FC236}">
                <a16:creationId xmlns:a16="http://schemas.microsoft.com/office/drawing/2014/main" id="{0057F3DC-BFED-ABF0-6B72-E056FC2EFDD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171" y="4077745"/>
            <a:ext cx="1105624" cy="262824"/>
          </a:xfrm>
          <a:prstGeom prst="rect">
            <a:avLst/>
          </a:prstGeom>
        </p:spPr>
      </p:pic>
      <p:pic>
        <p:nvPicPr>
          <p:cNvPr id="29" name="Picture 28" descr="\documentclass{article}&#10;\usepackage{amsmath, physics}&#10;\pagestyle{empty}&#10;\begin{document}&#10;&#10;$$\Delta n \sim 10^{-70}$$&#10;&#10;&#10;\end{document}" title="IguanaTex Bitmap Display">
            <a:extLst>
              <a:ext uri="{FF2B5EF4-FFF2-40B4-BE49-F238E27FC236}">
                <a16:creationId xmlns:a16="http://schemas.microsoft.com/office/drawing/2014/main" id="{38C83160-B8DE-41EA-0A8E-DBCE3992AA0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971" y="4714076"/>
            <a:ext cx="1245111" cy="22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01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398F3DEE-0E56-499F-AFAE-C2DA7C2C8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85CCF60-79A2-440A-86A2-1A64A59F7B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F2162BA-EECD-43E0-99D9-C00B19482E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8482"/>
            <a:ext cx="3568276" cy="6858000"/>
          </a:xfrm>
          <a:prstGeom prst="rect">
            <a:avLst/>
          </a:prstGeom>
          <a:gradFill>
            <a:gsLst>
              <a:gs pos="0">
                <a:schemeClr val="accent1">
                  <a:alpha val="32000"/>
                </a:schemeClr>
              </a:gs>
              <a:gs pos="7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60DB805-F71F-46BB-A8CC-74F6D8306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F91054C-3439-420E-88EB-F0A5637EC5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1FF8C9-E368-FA79-3031-655343B78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40" y="2759383"/>
            <a:ext cx="2895573" cy="28342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3600" dirty="0" err="1">
                <a:solidFill>
                  <a:srgbClr val="FFFFFF"/>
                </a:solidFill>
                <a:latin typeface="LM Roman 12" panose="00000500000000000000" pitchFamily="50" charset="0"/>
              </a:rPr>
              <a:t>Kompaneets</a:t>
            </a:r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 Equation</a:t>
            </a:r>
          </a:p>
        </p:txBody>
      </p:sp>
      <p:pic>
        <p:nvPicPr>
          <p:cNvPr id="5" name="Picture 4" descr="A picture containing text, line, diagram, plot&#10;&#10;Description automatically generated">
            <a:extLst>
              <a:ext uri="{FF2B5EF4-FFF2-40B4-BE49-F238E27FC236}">
                <a16:creationId xmlns:a16="http://schemas.microsoft.com/office/drawing/2014/main" id="{F9E942E6-AECA-F913-0FD1-1A3C6607B5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676" y="170134"/>
            <a:ext cx="6588760" cy="4842738"/>
          </a:xfrm>
          <a:prstGeom prst="rect">
            <a:avLst/>
          </a:prstGeom>
        </p:spPr>
      </p:pic>
      <p:pic>
        <p:nvPicPr>
          <p:cNvPr id="13" name="Picture 12" descr="\documentclass{article}&#10;\usepackage{amsmath, physics}&#10;\pagestyle{empty}&#10;\begin{document}&#10;&#10;\begin{equation*}&#10;    y = \int n_{e}\sigma_{T}\dd{\ell}\frac{T_{e}}{m_{e}} = \tau_e\frac{T_e}{m_e}&#10;\end{equation*}&#10;&#10;\end{document}" title="IguanaTex Bitmap Display">
            <a:extLst>
              <a:ext uri="{FF2B5EF4-FFF2-40B4-BE49-F238E27FC236}">
                <a16:creationId xmlns:a16="http://schemas.microsoft.com/office/drawing/2014/main" id="{E964ABE3-D29C-C47D-14A2-2B88FF29DBF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940" y="6199837"/>
            <a:ext cx="2354505" cy="446460"/>
          </a:xfrm>
          <a:prstGeom prst="rect">
            <a:avLst/>
          </a:prstGeom>
        </p:spPr>
      </p:pic>
      <p:pic>
        <p:nvPicPr>
          <p:cNvPr id="6" name="Picture 5" descr="\documentclass{article}&#10;\usepackage{amsmath, physics}&#10;\pagestyle{empty}&#10;\begin{document}&#10;&#10;\begin{equation*}&#10;    \pdv{n}{y} = \frac{1}{x_{e}^{2}}\pdv{x_e}x_{e}^{4}\qty(\pdv{n}{x_e} + n + n^{2}) \longrightarrow \pdv{n}{y}=\frac{1}{x^{2}}\pdv{x}x^{4}\pdv{n}{x},\hspace{0.5cm}\pdv{n}{x} \gg n, n^2,&#10;\end{equation*}&#10;&#10;\end{document}" title="IguanaTex Bitmap Display">
            <a:extLst>
              <a:ext uri="{FF2B5EF4-FFF2-40B4-BE49-F238E27FC236}">
                <a16:creationId xmlns:a16="http://schemas.microsoft.com/office/drawing/2014/main" id="{98365F7F-3C96-453E-1D16-9B807EA2B0E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135" y="5331978"/>
            <a:ext cx="6409301" cy="491885"/>
          </a:xfrm>
          <a:prstGeom prst="rect">
            <a:avLst/>
          </a:prstGeom>
        </p:spPr>
      </p:pic>
      <p:pic>
        <p:nvPicPr>
          <p:cNvPr id="4" name="Picture 3" descr="\documentclass{article}&#10;\usepackage{amsmath, physics}&#10;\pagestyle{empty}&#10;\begin{document}&#10;&#10;\begin{equation*}&#10;    \Delta n = xy\frac{e^{x}}{(e^{x} - 1)^{2}}(x\coth(x/2) - 4),&#10;\end{equation*}&#10;&#10;&#10;\end{document}" title="IguanaTex Bitmap Display">
            <a:extLst>
              <a:ext uri="{FF2B5EF4-FFF2-40B4-BE49-F238E27FC236}">
                <a16:creationId xmlns:a16="http://schemas.microsoft.com/office/drawing/2014/main" id="{13EBFB47-01CE-BF51-DF4C-09E0831DF9B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3" y="6211380"/>
            <a:ext cx="3260174" cy="47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05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050817-4F40-377D-4A99-E2AB15C38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" y="2357610"/>
            <a:ext cx="4034769" cy="1892164"/>
          </a:xfrm>
        </p:spPr>
        <p:txBody>
          <a:bodyPr anchor="b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LM Roman 12" panose="00000500000000000000" pitchFamily="50" charset="0"/>
              </a:rPr>
              <a:t>BSM Candidate and Graviton Assumptions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29C75-00CF-7A01-F15C-3A11A80EE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711" y="1663032"/>
            <a:ext cx="6555347" cy="5601368"/>
          </a:xfrm>
        </p:spPr>
        <p:txBody>
          <a:bodyPr anchor="ctr">
            <a:normAutofit/>
          </a:bodyPr>
          <a:lstStyle/>
          <a:p>
            <a:r>
              <a:rPr lang="en-US" sz="2000" dirty="0">
                <a:latin typeface="LM Roman 12" panose="00000500000000000000" pitchFamily="50" charset="0"/>
              </a:rPr>
              <a:t>Minimal coupling to gravity</a:t>
            </a:r>
          </a:p>
          <a:p>
            <a:endParaRPr lang="en-US" sz="2000" dirty="0">
              <a:latin typeface="LM Roman 12" panose="00000500000000000000" pitchFamily="50" charset="0"/>
            </a:endParaRPr>
          </a:p>
          <a:p>
            <a:r>
              <a:rPr lang="en-US" sz="2000" dirty="0">
                <a:latin typeface="LM Roman 12" panose="00000500000000000000" pitchFamily="50" charset="0"/>
              </a:rPr>
              <a:t>Thermal equilibrium at temperature, </a:t>
            </a:r>
          </a:p>
          <a:p>
            <a:endParaRPr lang="en-US" sz="2000" dirty="0">
              <a:latin typeface="LM Roman 12" panose="00000500000000000000" pitchFamily="50" charset="0"/>
            </a:endParaRPr>
          </a:p>
          <a:p>
            <a:r>
              <a:rPr lang="en-US" sz="2000" dirty="0">
                <a:latin typeface="LM Roman 12" panose="00000500000000000000" pitchFamily="50" charset="0"/>
              </a:rPr>
              <a:t>Non-relativistic</a:t>
            </a:r>
          </a:p>
          <a:p>
            <a:endParaRPr lang="en-US" sz="2000" dirty="0">
              <a:latin typeface="LM Roman 12" panose="00000500000000000000" pitchFamily="50" charset="0"/>
            </a:endParaRPr>
          </a:p>
          <a:p>
            <a:r>
              <a:rPr lang="en-US" sz="2000" dirty="0">
                <a:latin typeface="LM Roman 12" panose="00000500000000000000" pitchFamily="50" charset="0"/>
              </a:rPr>
              <a:t>Soft gravitons</a:t>
            </a:r>
          </a:p>
          <a:p>
            <a:endParaRPr lang="en-US" sz="2000" dirty="0">
              <a:latin typeface="LM Roman 12" panose="00000500000000000000" pitchFamily="50" charset="0"/>
            </a:endParaRPr>
          </a:p>
          <a:p>
            <a:r>
              <a:rPr lang="en-US" sz="2000" dirty="0">
                <a:latin typeface="LM Roman 12" panose="00000500000000000000" pitchFamily="50" charset="0"/>
              </a:rPr>
              <a:t>Small energy shift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7" name="Picture 6" descr="\documentclass{article}&#10;\usepackage{amsmath, physics}&#10;\pagestyle{empty}&#10;\begin{document}&#10;&#10;$$\omega \ll m, \hspace{0.5cm}\omega\sim T$$&#10;&#10;&#10;\end{document}" title="IguanaTex Bitmap Display">
            <a:extLst>
              <a:ext uri="{FF2B5EF4-FFF2-40B4-BE49-F238E27FC236}">
                <a16:creationId xmlns:a16="http://schemas.microsoft.com/office/drawing/2014/main" id="{FE2D234F-35F1-F776-9E08-4FD101AF066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960" y="4156059"/>
            <a:ext cx="1935238" cy="219429"/>
          </a:xfrm>
          <a:prstGeom prst="rect">
            <a:avLst/>
          </a:prstGeom>
        </p:spPr>
      </p:pic>
      <p:pic>
        <p:nvPicPr>
          <p:cNvPr id="11" name="Picture 10" descr="\documentclass{article}&#10;\usepackage{amsmath, physics}&#10;\pagestyle{empty}&#10;\newcommand{\bp}{\vb{p}}&#10;\begin{document}&#10;&#10;$|\bp|, T \ll m$&#10;&#10;&#10;\end{document}" title="IguanaTex Bitmap Display">
            <a:extLst>
              <a:ext uri="{FF2B5EF4-FFF2-40B4-BE49-F238E27FC236}">
                <a16:creationId xmlns:a16="http://schemas.microsoft.com/office/drawing/2014/main" id="{7767BA92-D65D-1307-2CA7-F8B2757235D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520" y="3311900"/>
            <a:ext cx="1177905" cy="254476"/>
          </a:xfrm>
          <a:prstGeom prst="rect">
            <a:avLst/>
          </a:prstGeom>
        </p:spPr>
      </p:pic>
      <p:pic>
        <p:nvPicPr>
          <p:cNvPr id="15" name="Picture 14" descr="\documentclass{article}&#10;\usepackage{amsmath, physics}&#10;\pagestyle{empty}&#10;\begin{document}&#10;&#10;$$T$$&#10;&#10;&#10;\end{document}" title="IguanaTex Bitmap Display">
            <a:extLst>
              <a:ext uri="{FF2B5EF4-FFF2-40B4-BE49-F238E27FC236}">
                <a16:creationId xmlns:a16="http://schemas.microsoft.com/office/drawing/2014/main" id="{E41B0690-5310-DA35-6DCF-FD949DEEAB4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0" y="2590800"/>
            <a:ext cx="173714" cy="170667"/>
          </a:xfrm>
          <a:prstGeom prst="rect">
            <a:avLst/>
          </a:prstGeom>
        </p:spPr>
      </p:pic>
      <p:pic>
        <p:nvPicPr>
          <p:cNvPr id="24" name="Picture 23" descr="\documentclass{article}&#10;\usepackage{amsmath, physics}&#10;\pagestyle{empty}&#10;\begin{document}&#10;&#10;$$\frac{\omega' - \omega}{T} = x' - x \equiv \Delta\ll 1$$&#10;&#10;&#10;\end{document}" title="IguanaTex Bitmap Display">
            <a:extLst>
              <a:ext uri="{FF2B5EF4-FFF2-40B4-BE49-F238E27FC236}">
                <a16:creationId xmlns:a16="http://schemas.microsoft.com/office/drawing/2014/main" id="{57EA04A1-E575-9AA9-393D-7CA503732E0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025" y="4814460"/>
            <a:ext cx="2797714" cy="53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65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.9681"/>
  <p:tag name="ORIGINALWIDTH" val="1331.833"/>
  <p:tag name="LATEXADDIN" val="\documentclass{article}&#10;\usepackage{amsmath, physics}&#10;\pagestyle{empty}&#10;\begin{document}&#10;&#10;$$\Delta n \sim \tau\frac{T}{m},\hspace{0.5cm} \tau \sim n_\chi\sigma_s\ell$$&#10;&#10;&#10;\end{document}"/>
  <p:tag name="IGUANATEXSIZE" val="28"/>
  <p:tag name="IGUANATEXCURSOR" val="136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952.3809"/>
  <p:tag name="LATEXADDIN" val="\documentclass{article}&#10;\usepackage{amsmath, physics}&#10;\pagestyle{empty}&#10;\begin{document}&#10;&#10;$$\omega \ll m, \hspace{0.5cm}\omega\sim T$$&#10;&#10;&#10;\end{document}"/>
  <p:tag name="IGUANATEXSIZE" val="20"/>
  <p:tag name="IGUANATEXCURSOR" val="105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79.6776"/>
  <p:tag name="LATEXADDIN" val="\documentclass{article}&#10;\usepackage{amsmath, physics}&#10;\pagestyle{empty}&#10;\newcommand{\bp}{\vb{p}}&#10;\begin{document}&#10;&#10;$|\bp|, T \ll m$&#10;&#10;&#10;\end{document}"/>
  <p:tag name="IGUANATEXSIZE" val="20"/>
  <p:tag name="IGUANATEXCURSOR" val="96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85.48929"/>
  <p:tag name="LATEXADDIN" val="\documentclass{article}&#10;\usepackage{amsmath, physics}&#10;\pagestyle{empty}&#10;\begin{document}&#10;&#10;$$T$$&#10;&#10;&#10;\end{document}"/>
  <p:tag name="IGUANATEXSIZE" val="20"/>
  <p:tag name="IGUANATEXCURSOR" val="93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3.2171"/>
  <p:tag name="ORIGINALWIDTH" val="1376.828"/>
  <p:tag name="LATEXADDIN" val="\documentclass{article}&#10;\usepackage{amsmath, physics}&#10;\pagestyle{empty}&#10;\begin{document}&#10;&#10;$$\frac{\omega' - \omega}{T} = x' - x \equiv \Delta\ll 1$$&#10;&#10;&#10;\end{document}"/>
  <p:tag name="IGUANATEXSIZE" val="20"/>
  <p:tag name="IGUANATEXCURSOR" val="127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70.9411"/>
  <p:tag name="ORIGINALWIDTH" val="4788.901"/>
  <p:tag name="LATEXADDIN" val="\documentclass{article}&#10;\usepackage{amsmath, physics}&#10;\pagestyle{empty}&#10;\newcommand{\normal}{\mathcal{N}}&#10;\newcommand{\bp}{\vb{p}}&#10;\newcommand{\bk}{\vb{k}}&#10;\newcommand{\bv}{\vb{v}}&#10;\begin{document}&#10;&#10;\begin{equation*}&#10;    \begin{split}&#10;        \pdv{n(\bk,t)}{t} - H\omega\pdv{n}{\omega} = a\int\dd[3]{\bp}\int\dd[3]{\bp'}\int\dd[3]{\bk'}&amp;\left[\normal(\bp')n(\bk',t)w(p',k'\rightarrow p,k)(1 + n(\bk,t))\right.\\ &amp;-\left. \normal(\bp)n(\bk,t)w(p,k\rightarrow p',k')\qty(1 + n(\bk',t))\right],&#10;    \end{split}&#10;\end{equation*}&#10;&#10;&#10;\end{document}"/>
  <p:tag name="IGUANATEXSIZE" val="20"/>
  <p:tag name="IGUANATEXCURSOR" val="289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9617"/>
  <p:tag name="ORIGINALWIDTH" val="4014.248"/>
  <p:tag name="LATEXADDIN" val="\documentclass{article}&#10;\usepackage{amsmath, physics}&#10;\pagestyle{empty}&#10;\newcommand{\normal}{\mathcal{N}}&#10;\newcommand{\bp}{\vb{p}}&#10;\begin{document}&#10;&#10;\begin{equation*}&#10;    \normal(\bp)\dd[3]{\bp} = \normal_{\rm eq}(|\bp|)\dd[3]{\bp} = n_{\chi}(2\pi mT)^{-3/2}\exp(-\frac{\bp^2}{2mT})\dd[3]{\bp}, \hspace{0.25cm} n_\chi = \frac{\rho_\chi}{m},&#10;\end{equation*}&#10;&#10;&#10;\end{document}"/>
  <p:tag name="IGUANATEXSIZE" val="20"/>
  <p:tag name="IGUANATEXCURSOR" val="340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4.4657"/>
  <p:tag name="ORIGINALWIDTH" val="4829.396"/>
  <p:tag name="LATEXADDIN" val="\documentclass{article}&#10;\usepackage{amsmath, physics}&#10;\pagestyle{empty}&#10;\newcommand{\normal}{\mathcal{N}}&#10;\newcommand{\bp}{\vb{p}}&#10;\newcommand{\bk}{\vb{k}}&#10;\newcommand{\bv}{\vb{v}}&#10;\begin{document}&#10;&#10;\begin{equation*}&#10;    w(p,k\rightarrow p',k')\dd[3]{\bp'}\dd[3]{\bk'} = \frac{\dd[3]{\bp'}\dd[3]{\bk'}}{\omega E\omega' E'}W(p,k\rightarrow p',k') = \qty(1 - \frac{\bp}{m}\cdot\vu{n})\dv{\sigma_s(\bp,\bk,\bp',\bk')}{\Omega}\dd{\Omega},&#10;\end{equation*}&#10;&#10;&#10;\end{document}"/>
  <p:tag name="IGUANATEXSIZE" val="20"/>
  <p:tag name="IGUANATEXCURSOR" val="342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4.7131"/>
  <p:tag name="ORIGINALWIDTH" val="2518.185"/>
  <p:tag name="LATEXADDIN" val="\documentclass{article}&#10;\usepackage{amsmath, physics}&#10;\pagestyle{empty}&#10;\newcommand{\bp}{\vb{p}}&#10;\begin{document}&#10;&#10;\begin{equation*}&#10;    \Delta(\omega,\bp,\vu{n}',\vu{n}) = \frac{\omega}{T}\frac{\bp\cdot(\vu{n}' - \vu{n}) - \omega(1 - \vu{n}\cdot\vu{n}')}{\qty(E - \bp\cdot\vu{n}' + \omega(1 - \vu{n}\cdot\vu{n}'))}.&#10;\end{equation*}&#10;&#10;\end{document}"/>
  <p:tag name="IGUANATEXSIZE" val="20"/>
  <p:tag name="IGUANATEXCURSOR" val="163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9617"/>
  <p:tag name="ORIGINALWIDTH" val="2584.927"/>
  <p:tag name="LATEXADDIN" val="\documentclass{article}&#10;\usepackage{amsmath, physics}&#10;\pagestyle{empty}&#10;\newcommand{\normal}{\mathcal{N}}&#10;\newcommand{\bp}{\vb{p}}&#10;\begin{document}&#10;&#10;$$E' = E - T\Delta,\hspace{0.5cm} \normal(\bp') = \normal(\bp)\qty(1 + \Delta + \frac{\Delta^2}{2})$$&#10;&#10;&#10;\end{document}"/>
  <p:tag name="IGUANATEXSIZE" val="20"/>
  <p:tag name="IGUANATEXCURSOR" val="183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4115.485"/>
  <p:tag name="LATEXADDIN" val="\documentclass{article}&#10;\usepackage{amsmath, physics}&#10;\pagestyle{empty}&#10;\begin{document}&#10;&#10;\begin{equation*}&#10;    \Delta n(x,z) = y\frac{16}{\pi}\qty(\frac{H}{M_{\rm Pl}})^2\qty[1 - \frac{2(\tilde{J}_1(x,\lambda;s) + \tilde{J}_2(x,\lambda;s))}{x} + \frac{6\tilde{J}_2(x,\lambda;s)}{2x^2}]x^{-2},&#10;\end{equation*}&#10;&#10;&#10;\end{document}"/>
  <p:tag name="IGUANATEXSIZE" val="20"/>
  <p:tag name="IGUANATEXCURSOR" val="308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693.6633"/>
  <p:tag name="LATEXADDIN" val="\documentclass{article}&#10;\usepackage{amsmath, physics}&#10;\pagestyle{empty}&#10;\begin{document}&#10;&#10;$$m = 10\ {\rm TeV},$$&#10;&#10;&#10;\end{document}"/>
  <p:tag name="IGUANATEXSIZE" val="20"/>
  <p:tag name="IGUANATEXCURSOR" val="99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35.2081"/>
  <p:tag name="ORIGINALWIDTH" val="4303.712"/>
  <p:tag name="LATEXADDIN" val="\documentclass{article}&#10;\usepackage{amsmath, physics}&#10;\pagestyle{empty}&#10;\newcommand{\bp}{\vb{p}}&#10;\newcommand{\bv}{\vb{v}}&#10;\newcommand{\normal}{\mathcal{N}}&#10;\begin{document}&#10;&#10;\begin{equation*}&#10;    J_{\ell}(x,\lambda;s) = 2\pi\int_{\theta_{\min}(\lambda)}^{\theta_{\max}}\sin\theta\dd{\theta}\int\dd[3]{\bp}\qty(1 - \frac{\bp}{m}\cdot\vu{n})\dv{\sigma_s(\bp,x,\theta)}{\theta}\normal_{\rm eq}(\bp)\Delta^{\ell}(\bp,x,\theta)&#10;\end{equation*}&#10;&#10;&#10;\end{document}"/>
  <p:tag name="IGUANATEXSIZE" val="20"/>
  <p:tag name="IGUANATEXCURSOR" val="413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9625"/>
  <p:tag name="ORIGINALWIDTH" val="4138.732"/>
  <p:tag name="LATEXADDIN" val="\documentclass{article}&#10;\usepackage{amsmath, physics}&#10;\pagestyle{empty}&#10;\begin{document}&#10;&#10;\begin{equation*}&#10;    \pdv{n}{t} = \frac{J_2(x;s)}{2}\pdv{x}\qty[\pdv{n}{x} + n(1 + n)] + \qty(J_1(x;s) + \frac{J_2(x;s)}{2})\qty[\pdv{n}{x} + n(1 + n)],&#10;\end{equation*}&#10;&#10;&#10;\end{document}"/>
  <p:tag name="IGUANATEXSIZE" val="20"/>
  <p:tag name="IGUANATEXCURSOR" val="258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3.712"/>
  <p:tag name="ORIGINALWIDTH" val="3943.757"/>
  <p:tag name="LATEXADDIN" val="\documentclass{article}&#10;\usepackage{amsmath, physics}&#10;\pagestyle{empty}&#10;\begin{document}&#10;&#10;\begin{equation*}&#10;    y = \tau_s(z_O, z_{em})\frac{T}{m},\hspace{0.5cm}\tau_s(z_O, z_{em}) = 16\pi\int_{z_{em}}^{z_O}n_\chi(z)\sigma_s(m,\omega,z)a(z)\dv{\eta}{z}\dd{z},&#10;\end{equation*}&#10;&#10;&#10;\end{document}"/>
  <p:tag name="IGUANATEXSIZE" val="20"/>
  <p:tag name="IGUANATEXCURSOR" val="167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51.631"/>
  <p:tag name="ORIGINALWIDTH" val="3052.868"/>
  <p:tag name="LATEXADDIN" val="\documentclass{article}&#10;\usepackage{amsmath, physics, slashed}&#10;\pagestyle{empty}&#10;\newcommand{\cd}{\mathcal{D}}&#10;\begin{document}&#10;&#10;\begin{equation*}&#10;\begin{split}&#10;    S_{s = 0} &amp;= -\frac{1}{2}\int\dd[4]{x}\sqrt{-g}\qty(g^{\mu\nu}\nabla_\mu\chi\nabla_\nu\chi + m^2\chi^2),\\ S_{s = \frac{1}{2}} &amp;= \int\dd[4]{x}\sqrt{-g}\overline{\chi}\qty(i\slashed{\cd} - m)\chi,\\S_{s = 1} &amp;= \int\dd[4]{x}\sqrt{-g}\qty[-\frac{1}{4}g^{\mu\nu}g^{\lambda\rho}\chi_{\mu\lambda}\chi_{\nu\rho} - \frac{1}{2}m^2g^{\mu\nu}\chi_\mu\chi_\nu],&#10;\end{split}&#10;\end{equation*}&#10;&#10;&#10;\end{document}"/>
  <p:tag name="IGUANATEXSIZE" val="20"/>
  <p:tag name="IGUANATEXCURSOR" val="110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4446.194"/>
  <p:tag name="LATEXADDIN" val="\documentclass{article}&#10;\usepackage{amsmath, physics, slashed}&#10;\pagestyle{empty}&#10;\newcommand{\cd}{\mathcal{D}}&#10;\begin{document}&#10;&#10;$$\slashed{\cd} = \gamma^\mu\qty(\partial_\mu + \frac{1}{2}\omega_{\mu ab}\gamma^{ab}), \hspace{0.5cm}\partial_\mu \equiv e^a_\mu\partial_a, \hspace{0.5cm} \omega^{ab}_\mu = -e^{b\nu}\nabla_\mu e^a_\nu,\hspace{0.5cm}\gamma^{ab} = -\frac{i}{4}\comm{\gamma^a}{\gamma^b}$$&#10;&#10;&#10;\end{document}"/>
  <p:tag name="IGUANATEXSIZE" val="20"/>
  <p:tag name="IGUANATEXCURSOR" val="161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6.2092"/>
  <p:tag name="ORIGINALWIDTH" val="3058.118"/>
  <p:tag name="LATEXADDIN" val="\documentclass{article}&#10;\usepackage{amsmath, physics}&#10;\pagestyle{empty}&#10;\newcommand{\mcal}{\mathcal{M}}&#10;\newcommand{\bp}{\vb{p}}&#10;\begin{document}&#10;&#10;$$\dv{\sigma_s(\vb{p},\vu{n},\vu{n}')}{\Omega} = \frac{\sigma_s(\lambda)}{(4\pi)^2}\frac{1}{(E - \vb{p}\cdot\vu{n})^2}\qty(\frac{\omega'(\vb{p},\vu{n},\vu{n}')}{\omega})^2\abs{\overline{\mathcal{M}_{s}}}^2$$&#10;&#10;&#10;\end{document}"/>
  <p:tag name="IGUANATEXSIZE" val="20"/>
  <p:tag name="IGUANATEXCURSOR" val="128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9617"/>
  <p:tag name="ORIGINALWIDTH" val="4744.657"/>
  <p:tag name="LATEXADDIN" val="\documentclass{article}&#10;\usepackage{amsmath, physics}&#10;\newcommand{\mcal}{\mathcal{M}}&#10;\newcommand{\bp}{\vb{p}}&#10;\newcommand{\kap}{\kappa}&#10;\pagestyle{empty}&#10;\begin{document}&#10;&#10;$$\abs{\mcal_{s = 0}}^2 = \frac{\kap^4}{8}\qty[\frac{m^8(1 - \vu{n}\cdot\vu{n}')^2}{(E - \bp\cdot\vu{n})^2(E - \bp\cdot\vu{n}')^2} + \frac{[2(E - \bp\cdot\vu{n})(E - \bp\cdot\vu{n}') - m^2(1 - \vu{n}\cdot\vu{n}')]^4}{(1 - \vu{n}\cdot\vu{n}')^2(E - \bp\cdot\vu{n})^2(E - \bp\cdot\vu{n}')^2}]$$&#10;&#10;&#10;\end{document}"/>
  <p:tag name="IGUANATEXSIZE" val="36"/>
  <p:tag name="IGUANATEXCURSOR" val="136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55.418"/>
  <p:tag name="ORIGINALWIDTH" val="5532.059"/>
  <p:tag name="LATEXADDIN" val="\documentclass{article}&#10;\usepackage{amsmath, physics}&#10;\newcommand{\mcal}{\mathcal{M}}&#10;\newcommand{\bp}{\vb{p}}&#10;\newcommand{\kap}{\kappa}&#10;\pagestyle{empty}&#10;\begin{document}&#10;&#10;\begin{equation*}&#10;\begin{split}&#10; \abs{\mcal_{s = \frac{1}{2}}}^2 =&amp;\  \frac{\kap^4}{4}\left[\frac{m^6(1 - \vu{n}\cdot\vu{n}')^2(m^2 + \omega\omega'(1 - \vu{n}\cdot\vu{n}'))}{(E - \bp\cdot\vu{n})^2(E - \bp\cdot\vu{n}')^2} + \frac{[2(E - \bp\cdot\vu{n})(E - \bp\cdot\vu{n}') - m^2(1 - \vu{n}\cdot\vu{n}')]^3}{(1 - \vu{n}\cdot\vu{n}')^2(E - \bp\cdot\vu{n})^2(E - \bp\cdot\vu{n}')^2}\times\right.\\&amp;\left.\times\qty(\frac{\omega'}{\omega}(E - \bp\cdot\vu{n}')^2 + \frac{\omega}{\omega'}(E - \bp\cdot\vu{n})^2 - m^2(1 - \vu{n}\cdot\vu{n}'))\right]&#10; \end{split}&#10;\end{equation*}&#10;&#10;&#10;\end{document}"/>
  <p:tag name="IGUANATEXSIZE" val="20"/>
  <p:tag name="IGUANATEXCURSOR" val="395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29.6588"/>
  <p:tag name="ORIGINALWIDTH" val="6159.73"/>
  <p:tag name="LATEXADDIN" val="\documentclass{article}&#10;\usepackage{amsmath, physics}&#10;\newcommand{\mcal}{\mathcal{M}}&#10;\newcommand{\bp}{\vb{p}}&#10;\newcommand{\kap}{\kappa}&#10;\pagestyle{empty}&#10;\begin{document}&#10;&#10;\begin{equation*}&#10; \begin{split}&#10;\abs{\mcal_{s = 1}}^2 =&amp; \ \frac{\kap^4}{2}\left[\frac{m^8(1 - \vu{n}\cdot\vu{n}')^2 + 4m^4(\omega\omega')^2(1 - \vu{n}\cdot\vu{n}')}{(E - \bp\cdot\vu{n})^2(E - \bp\cdot\vu{n}')^2}  +\ \frac{2m^6(m^2 + \omega\omega'(1 - \vu{n}\cdot\vu{n}'))(1 - \vu{n}\cdot\vu{n}')^2}{(E - \bp\cdot\vu{n})^2(E - \bp\cdot\vu{n}')^2}\right.\\ &amp;\left.+\ \frac{[2(E - \bp\cdot\vu{n})(E - \bp\cdot\vu{n}') - m^2(1 - \vu{n}\cdot\vu{n}')]^2}{(1 - \vu{n}\cdot\vu{n}')^2(E - \bp\cdot\vu{n})^2(E - \bp\cdot\vu{n}')^2}\qty(\frac{\omega'}{\omega}(E - \bp\cdot\vu{n}')^2 + \frac{\omega}{\omega'}(E - \bp\cdot\vu{n})^2 - m^2(1 - \vu{n}\cdot\vu{n}'))^2\right],&#10; \end{split}&#10;\end{equation*}&#10;&#10;\end{document}"/>
  <p:tag name="IGUANATEXSIZE" val="20"/>
  <p:tag name="IGUANATEXCURSOR" val="446"/>
  <p:tag name="TRANSPARENCY" val="True"/>
  <p:tag name="LATEXENGINEID" val="0"/>
  <p:tag name="TEMPFOLDER" val="c:\Users\sarca\Documents\"/>
  <p:tag name="LATEXFORMHEIGHT" val="411"/>
  <p:tag name="LATEXFORMWIDTH" val="575.5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38.9576"/>
  <p:tag name="ORIGINALWIDTH" val="2590.176"/>
  <p:tag name="LATEXADDIN" val="\documentclass{article}&#10;\usepackage{amsmath, physics}&#10;\pagestyle{empty}&#10;\begin{document}&#10;&#10;$$\tau_s(z_O, z_{em}) = 16\pi\int_{\eta_{em}(z_{em})}^{\eta_O(z_{O})}\dd{\eta}n_{\chi}(\eta)\sigma(m, \eta)a(\eta)$$&#10;&#10;&#10;\end{document}"/>
  <p:tag name="IGUANATEXSIZE" val="20"/>
  <p:tag name="IGUANATEXCURSOR" val="204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535.433"/>
  <p:tag name="LATEXADDIN" val="\documentclass{article}&#10;\usepackage{amsmath, physics}&#10;\pagestyle{empty}&#10;\begin{document}&#10;&#10;$$T = 2.7 {\rm K},$$&#10;&#10;&#10;\end{document}"/>
  <p:tag name="IGUANATEXSIZE" val="20"/>
  <p:tag name="IGUANATEXCURSOR" val="108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2.7072"/>
  <p:tag name="ORIGINALWIDTH" val="4139.482"/>
  <p:tag name="LATEXADDIN" val="\documentclass{article}&#10;\usepackage{amsmath, physics}&#10;\pagestyle{empty}&#10;\begin{document}&#10;&#10;$$\sigma_{s = 0}(m, \lambda) = 2\pi(Gm)^2\int_{\theta_{\min}(\lambda)}^{\theta_{\max}}\dd{\theta}\qty(\frac{\omega'(\theta)}{\omega})^2\qty[\cot[4](\frac{\theta}{2})\cos[4](\frac{\theta}{2}) + \sin[4](\frac{\theta}{2})]$$&#10;&#10;&#10;\end{document}"/>
  <p:tag name="IGUANATEXSIZE" val="20"/>
  <p:tag name="IGUANATEXCURSOR" val="309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91.4135"/>
  <p:tag name="ORIGINALWIDTH" val="4863.892"/>
  <p:tag name="LATEXADDIN" val="\documentclass{article}&#10;\usepackage{amsmath, physics}&#10;\pagestyle{empty}&#10;\begin{document}&#10;&#10;\begin{equation*}&#10;\begin{split}&#10;\sigma_{s = 1/2}(m, \lambda) =&amp;\ 2\pi(Gm)^2\int_{\theta_{\min}(\lambda)}^{\theta_{\max}}\dd{\theta}\qty(\frac{\omega'(\theta)}{\omega})^3\left[\cot[4](\frac{\theta}{2})\cos[4](\frac{\theta}{2}) + \sin[4](\frac{\theta}{2})\right.\\ &amp;\left.+ \frac{2\omega}{m}\qty(\cot[2](\frac{\theta}{2})\cos[6](\frac{\theta}{2}) + \sin[6](\frac{\theta}{2})) + 2\qty(\frac{\omega}{m})^2\qty(\cos[6](\frac{\theta}{2}) + \sin[6](\frac{\theta}{2}))\right]&#10;\end{split}&#10;\end{equation*}&#10;&#10;&#10;\end{document}"/>
  <p:tag name="IGUANATEXSIZE" val="20"/>
  <p:tag name="IGUANATEXCURSOR" val="585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1.3911"/>
  <p:tag name="ORIGINALWIDTH" val="5962.504"/>
  <p:tag name="LATEXADDIN" val="\documentclass{article}&#10;\usepackage{amsmath, physics}&#10;\pagestyle{empty}&#10;\begin{document}&#10;&#10;\begin{equation*}&#10;    \begin{split}&#10;        \sigma_{s = 1}(m, \lambda) =&amp;\  2\pi(Gm)^2\int_{\theta_{\min}(\lambda)}^{\theta_{\max}}\dd{\theta}\qty(\frac{\omega'(\theta)}{\omega})^4\left[\qty(\cot[4](\frac{\theta}{2})\cos[4](\frac{\theta}{2}) + \sin[4](\frac{\theta}{2}))\qty(1 + \frac{2\omega\sin[2](\frac{\theta}{2})}{m})^2\right.\\ &amp;\left. +\frac{16}{3}\frac{\omega^2}{m^2}\qty(\cos[6](\frac{\theta}{2}) + \sin[6](\frac{\theta}{2}))\qty(1 + \frac{2\omega\sin[2](\frac{\theta}{2})}{m}) + \frac{16}{3}\frac{\omega^4}{m^4}\sin[2](\frac{\theta}{2})\qty(\cos[4](\frac{\theta}{2}) + \sin[4](\frac{\theta}{2}))\right],&#10;    \end{split}&#10;\end{equation*}&#10;&#10;\end{document}"/>
  <p:tag name="IGUANATEXSIZE" val="20"/>
  <p:tag name="IGUANATEXCURSOR" val="577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5.2156"/>
  <p:tag name="ORIGINALWIDTH" val="2746.157"/>
  <p:tag name="LATEXADDIN" val="\documentclass{article}&#10;\usepackage{amsmath, physics}&#10;\pagestyle{empty}&#10;\begin{document}&#10;&#10;$$\theta_{\min} = \frac{\lambda_C}{b_{\max}},\hspace{0.5cm}b_{\max} = (2\sqrt{3}\lambda^2r_s)^\frac{1}{3},\hspace{0.5cm} r_s = 2GM$$&#10;&#10;&#10;\end{document}"/>
  <p:tag name="IGUANATEXSIZE" val="28"/>
  <p:tag name="IGUANATEXCURSOR" val="123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7.2179"/>
  <p:tag name="ORIGINALWIDTH" val="1176.603"/>
  <p:tag name="LATEXADDIN" val="\documentclass{article}&#10;\usepackage{amsmath, physics}&#10;\pagestyle{empty}&#10;\begin{document}&#10;&#10;$$ \dv{\sigma}{\Omega} \propto \frac{1}{\theta^4},\hspace{0.25cm}{\rm for}\ \ \theta\rightarrow 0$$&#10;&#10;&#10;\end{document}"/>
  <p:tag name="IGUANATEXSIZE" val="28"/>
  <p:tag name="IGUANATEXCURSOR" val="167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9832"/>
  <p:tag name="ORIGINALWIDTH" val="430.4462"/>
  <p:tag name="LATEXADDIN" val="\documentclass{article}&#10;\usepackage{amsmath, physics}&#10;\pagestyle{empty}&#10;\begin{document}&#10;&#10;$$z = 10^7,$$&#10;&#10;&#10;\end{document}"/>
  <p:tag name="IGUANATEXSIZE" val="20"/>
  <p:tag name="IGUANATEXCURSOR" val="101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564.6794"/>
  <p:tag name="LATEXADDIN" val="\documentclass{article}&#10;\usepackage{amsmath, physics}&#10;\pagestyle{empty}&#10;\begin{document}&#10;&#10;$$\tau \sim 10^{-53},$$&#10;&#10;&#10;\end{document}"/>
  <p:tag name="IGUANATEXSIZE" val="20"/>
  <p:tag name="IGUANATEXCURSOR" val="108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9857"/>
  <p:tag name="ORIGINALWIDTH" val="635.9205"/>
  <p:tag name="LATEXADDIN" val="\documentclass{article}&#10;\usepackage{amsmath, physics}&#10;\pagestyle{empty}&#10;\begin{document}&#10;&#10;$$\Delta n \sim 10^{-70}$$&#10;&#10;&#10;\end{document}"/>
  <p:tag name="IGUANATEXSIZE" val="20"/>
  <p:tag name="IGUANATEXCURSOR" val="113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.7154"/>
  <p:tag name="ORIGINALWIDTH" val="1459.318"/>
  <p:tag name="LATEXADDIN" val="\documentclass{article}&#10;\usepackage{amsmath, physics}&#10;\pagestyle{empty}&#10;\begin{document}&#10;&#10;\begin{equation*}&#10;    y = \int n_{e}\sigma_{T}\dd{\ell}\frac{T_{e}}{m_{e}} = \tau_e\frac{T_e}{m_e}&#10;\end{equation*}&#10;&#10;\end{document}"/>
  <p:tag name="IGUANATEXSIZE" val="20"/>
  <p:tag name="IGUANATEXCURSOR" val="188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3898.762"/>
  <p:tag name="LATEXADDIN" val="\documentclass{article}&#10;\usepackage{amsmath, physics}&#10;\pagestyle{empty}&#10;\begin{document}&#10;&#10;\begin{equation*}&#10;    \pdv{n}{y} = \frac{1}{x_{e}^{2}}\pdv{x_e}x_{e}^{4}\qty(\pdv{n}{x_e} + n + n^{2}) \longrightarrow \pdv{n}{y}=\frac{1}{x^{2}}\pdv{x}x^{4}\pdv{n}{x},\hspace{0.5cm}\pdv{n}{x} \gg n, n^2,&#10;\end{equation*}&#10;&#10;\end{document}"/>
  <p:tag name="IGUANATEXSIZE" val="28"/>
  <p:tag name="IGUANATEXCURSOR" val="294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4.9644"/>
  <p:tag name="ORIGINALWIDTH" val="1949.756"/>
  <p:tag name="LATEXADDIN" val="\documentclass{article}&#10;\usepackage{amsmath, physics}&#10;\pagestyle{empty}&#10;\begin{document}&#10;&#10;\begin{equation*}&#10;    \Delta n = xy\frac{e^{x}}{(e^{x} - 1)^{2}}(x\coth(x/2) - 4),&#10;\end{equation*}&#10;&#10;&#10;\end{document}"/>
  <p:tag name="IGUANATEXSIZE" val="20"/>
  <p:tag name="IGUANATEXCURSOR" val="172"/>
  <p:tag name="TRANSPARENCY" val="True"/>
  <p:tag name="LATEXENGINEID" val="0"/>
  <p:tag name="TEMPFOLDER" val="c:\Users\sarca\Documents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17340</TotalTime>
  <Words>352</Words>
  <Application>Microsoft Office PowerPoint</Application>
  <PresentationFormat>Widescreen</PresentationFormat>
  <Paragraphs>88</Paragraphs>
  <Slides>22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LM Roman 12</vt:lpstr>
      <vt:lpstr>Office Theme</vt:lpstr>
      <vt:lpstr>An SZ-Like Effect on Stochastic Gravitational Wave Backgrounds</vt:lpstr>
      <vt:lpstr>Co-authors</vt:lpstr>
      <vt:lpstr>Outline</vt:lpstr>
      <vt:lpstr>Stochastic Gravitational Wave Backgrounds</vt:lpstr>
      <vt:lpstr>Why Primordial Gravitational Waves Are Interesting</vt:lpstr>
      <vt:lpstr>The Sunyaev-Zeldovich Effect</vt:lpstr>
      <vt:lpstr>Order of Magnitude/Back of Envelope Estimate</vt:lpstr>
      <vt:lpstr>Kompaneets Equation</vt:lpstr>
      <vt:lpstr>BSM Candidate and Graviton Assumptions</vt:lpstr>
      <vt:lpstr>Boltzmann-Master Equation</vt:lpstr>
      <vt:lpstr>Gravitational Kompaneets Equation</vt:lpstr>
      <vt:lpstr>(Preliminary) Results</vt:lpstr>
      <vt:lpstr>Future Work</vt:lpstr>
      <vt:lpstr>Summary and Conclusions</vt:lpstr>
      <vt:lpstr>Thank You</vt:lpstr>
      <vt:lpstr>References</vt:lpstr>
      <vt:lpstr>Backup Slide: Minimal Gravitational Couplings</vt:lpstr>
      <vt:lpstr>Feynman Diagrams</vt:lpstr>
      <vt:lpstr>Backup Slide: Gravitational Compton Amplitude and Cross Section</vt:lpstr>
      <vt:lpstr>Backup Slide: Optical Depth</vt:lpstr>
      <vt:lpstr>Backup Slide: Gravitational Compton Cross Section Cont.</vt:lpstr>
      <vt:lpstr>Infrared Divergence of Low Energy Coulomb Scattering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SZ-Like Effect on Stochastic Gravitational Wave Backgrounds</dc:title>
  <dc:creator>Marcell Howard</dc:creator>
  <cp:lastModifiedBy>Marcell Howard</cp:lastModifiedBy>
  <cp:revision>3</cp:revision>
  <dcterms:created xsi:type="dcterms:W3CDTF">2023-04-07T02:06:27Z</dcterms:created>
  <dcterms:modified xsi:type="dcterms:W3CDTF">2023-06-27T10:02:06Z</dcterms:modified>
</cp:coreProperties>
</file>