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5"/>
  </p:notesMasterIdLst>
  <p:handoutMasterIdLst>
    <p:handoutMasterId r:id="rId26"/>
  </p:handoutMasterIdLst>
  <p:sldIdLst>
    <p:sldId id="352" r:id="rId5"/>
    <p:sldId id="613" r:id="rId6"/>
    <p:sldId id="417" r:id="rId7"/>
    <p:sldId id="618" r:id="rId8"/>
    <p:sldId id="277" r:id="rId9"/>
    <p:sldId id="477" r:id="rId10"/>
    <p:sldId id="399" r:id="rId11"/>
    <p:sldId id="374" r:id="rId12"/>
    <p:sldId id="404" r:id="rId13"/>
    <p:sldId id="375" r:id="rId14"/>
    <p:sldId id="393" r:id="rId15"/>
    <p:sldId id="360" r:id="rId16"/>
    <p:sldId id="423" r:id="rId17"/>
    <p:sldId id="871" r:id="rId18"/>
    <p:sldId id="599" r:id="rId19"/>
    <p:sldId id="872" r:id="rId20"/>
    <p:sldId id="873" r:id="rId21"/>
    <p:sldId id="874" r:id="rId22"/>
    <p:sldId id="875" r:id="rId23"/>
    <p:sldId id="876" r:id="rId24"/>
  </p:sldIdLst>
  <p:sldSz cx="9144000" cy="6858000" type="screen4x3"/>
  <p:notesSz cx="688181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D428054-C7CB-4E2B-8BBB-CEC61A032670}">
          <p14:sldIdLst>
            <p14:sldId id="352"/>
          </p14:sldIdLst>
        </p14:section>
        <p14:section name="PET Overview" id="{37E9B639-C3D8-4410-A668-11871FB595E9}">
          <p14:sldIdLst>
            <p14:sldId id="613"/>
            <p14:sldId id="417"/>
            <p14:sldId id="618"/>
            <p14:sldId id="277"/>
            <p14:sldId id="477"/>
            <p14:sldId id="399"/>
            <p14:sldId id="374"/>
            <p14:sldId id="404"/>
            <p14:sldId id="375"/>
            <p14:sldId id="393"/>
            <p14:sldId id="360"/>
            <p14:sldId id="423"/>
            <p14:sldId id="871"/>
            <p14:sldId id="599"/>
            <p14:sldId id="872"/>
            <p14:sldId id="873"/>
            <p14:sldId id="874"/>
            <p14:sldId id="875"/>
          </p14:sldIdLst>
        </p14:section>
        <p14:section name="SIRF" id="{64AD40EE-CC0E-4A26-B737-6EA2F1FD4E6C}">
          <p14:sldIdLst>
            <p14:sldId id="876"/>
          </p14:sldIdLst>
        </p14:section>
        <p14:section name="Resources" id="{4AF3E814-D49C-4124-86AE-5B5C76EC2C4E}">
          <p14:sldIdLst/>
        </p14:section>
        <p14:section name="The End" id="{2C9B6068-D10B-41BE-B190-68761D0579C6}">
          <p14:sldIdLst/>
        </p14:section>
        <p14:section name="backup" id="{CDCE7C45-857E-4C91-B7F5-F6CF3B9A0D57}">
          <p14:sldIdLst/>
        </p14:section>
      </p14:sectionLst>
    </p:ext>
    <p:ext uri="{EFAFB233-063F-42B5-8137-9DF3F51BA10A}">
      <p15:sldGuideLst xmlns:p15="http://schemas.microsoft.com/office/powerpoint/2012/main">
        <p15:guide id="1" orient="horz" pos="1888"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ielemans, Kris"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8E1F27-EDEB-4975-8BBD-F458948BCD02}" v="376" dt="2023-01-28T00:50:39.2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40" autoAdjust="0"/>
  </p:normalViewPr>
  <p:slideViewPr>
    <p:cSldViewPr snapToGrid="0">
      <p:cViewPr varScale="1">
        <p:scale>
          <a:sx n="69" d="100"/>
          <a:sy n="69" d="100"/>
        </p:scale>
        <p:origin x="1099" y="288"/>
      </p:cViewPr>
      <p:guideLst>
        <p:guide orient="horz" pos="1888"/>
        <p:guide pos="2880"/>
      </p:guideLst>
    </p:cSldViewPr>
  </p:slideViewPr>
  <p:notesTextViewPr>
    <p:cViewPr>
      <p:scale>
        <a:sx n="1" d="1"/>
        <a:sy n="1" d="1"/>
      </p:scale>
      <p:origin x="0" y="0"/>
    </p:cViewPr>
  </p:notesTextViewPr>
  <p:sorterViewPr>
    <p:cViewPr>
      <p:scale>
        <a:sx n="100" d="100"/>
        <a:sy n="100" d="100"/>
      </p:scale>
      <p:origin x="0" y="-5659"/>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ielemans, Kris" userId="9b8c9b0f-6d53-4329-82f9-dfb3c3276b4f" providerId="ADAL" clId="{BF8E1F27-EDEB-4975-8BBD-F458948BCD02}"/>
    <pc:docChg chg="undo redo custSel addSld delSld modSld sldOrd modSection">
      <pc:chgData name="Thielemans, Kris" userId="9b8c9b0f-6d53-4329-82f9-dfb3c3276b4f" providerId="ADAL" clId="{BF8E1F27-EDEB-4975-8BBD-F458948BCD02}" dt="2023-01-28T01:53:05.705" v="1097" actId="47"/>
      <pc:docMkLst>
        <pc:docMk/>
      </pc:docMkLst>
      <pc:sldChg chg="add del">
        <pc:chgData name="Thielemans, Kris" userId="9b8c9b0f-6d53-4329-82f9-dfb3c3276b4f" providerId="ADAL" clId="{BF8E1F27-EDEB-4975-8BBD-F458948BCD02}" dt="2023-01-27T09:18:31.767" v="847" actId="47"/>
        <pc:sldMkLst>
          <pc:docMk/>
          <pc:sldMk cId="365575157" sldId="256"/>
        </pc:sldMkLst>
      </pc:sldChg>
      <pc:sldChg chg="modSp add mod">
        <pc:chgData name="Thielemans, Kris" userId="9b8c9b0f-6d53-4329-82f9-dfb3c3276b4f" providerId="ADAL" clId="{BF8E1F27-EDEB-4975-8BBD-F458948BCD02}" dt="2023-01-27T07:17:15.359" v="754"/>
        <pc:sldMkLst>
          <pc:docMk/>
          <pc:sldMk cId="0" sldId="277"/>
        </pc:sldMkLst>
        <pc:spChg chg="mod">
          <ac:chgData name="Thielemans, Kris" userId="9b8c9b0f-6d53-4329-82f9-dfb3c3276b4f" providerId="ADAL" clId="{BF8E1F27-EDEB-4975-8BBD-F458948BCD02}" dt="2023-01-27T07:17:15.359" v="754"/>
          <ac:spMkLst>
            <pc:docMk/>
            <pc:sldMk cId="0" sldId="277"/>
            <ac:spMk id="233474" creationId="{00000000-0000-0000-0000-000000000000}"/>
          </ac:spMkLst>
        </pc:spChg>
        <pc:spChg chg="mod">
          <ac:chgData name="Thielemans, Kris" userId="9b8c9b0f-6d53-4329-82f9-dfb3c3276b4f" providerId="ADAL" clId="{BF8E1F27-EDEB-4975-8BBD-F458948BCD02}" dt="2023-01-27T07:16:50.549" v="753" actId="20577"/>
          <ac:spMkLst>
            <pc:docMk/>
            <pc:sldMk cId="0" sldId="277"/>
            <ac:spMk id="233475" creationId="{00000000-0000-0000-0000-000000000000}"/>
          </ac:spMkLst>
        </pc:spChg>
      </pc:sldChg>
      <pc:sldChg chg="del">
        <pc:chgData name="Thielemans, Kris" userId="9b8c9b0f-6d53-4329-82f9-dfb3c3276b4f" providerId="ADAL" clId="{BF8E1F27-EDEB-4975-8BBD-F458948BCD02}" dt="2023-01-26T09:12:53.305" v="1" actId="47"/>
        <pc:sldMkLst>
          <pc:docMk/>
          <pc:sldMk cId="2324169342" sldId="326"/>
        </pc:sldMkLst>
      </pc:sldChg>
      <pc:sldChg chg="del">
        <pc:chgData name="Thielemans, Kris" userId="9b8c9b0f-6d53-4329-82f9-dfb3c3276b4f" providerId="ADAL" clId="{BF8E1F27-EDEB-4975-8BBD-F458948BCD02}" dt="2023-01-26T09:12:47.540" v="0" actId="47"/>
        <pc:sldMkLst>
          <pc:docMk/>
          <pc:sldMk cId="2427649509" sldId="341"/>
        </pc:sldMkLst>
      </pc:sldChg>
      <pc:sldChg chg="del">
        <pc:chgData name="Thielemans, Kris" userId="9b8c9b0f-6d53-4329-82f9-dfb3c3276b4f" providerId="ADAL" clId="{BF8E1F27-EDEB-4975-8BBD-F458948BCD02}" dt="2023-01-26T09:12:47.540" v="0" actId="47"/>
        <pc:sldMkLst>
          <pc:docMk/>
          <pc:sldMk cId="2138945641" sldId="343"/>
        </pc:sldMkLst>
      </pc:sldChg>
      <pc:sldChg chg="del">
        <pc:chgData name="Thielemans, Kris" userId="9b8c9b0f-6d53-4329-82f9-dfb3c3276b4f" providerId="ADAL" clId="{BF8E1F27-EDEB-4975-8BBD-F458948BCD02}" dt="2023-01-26T09:12:53.305" v="1" actId="47"/>
        <pc:sldMkLst>
          <pc:docMk/>
          <pc:sldMk cId="1367237578" sldId="347"/>
        </pc:sldMkLst>
      </pc:sldChg>
      <pc:sldChg chg="del">
        <pc:chgData name="Thielemans, Kris" userId="9b8c9b0f-6d53-4329-82f9-dfb3c3276b4f" providerId="ADAL" clId="{BF8E1F27-EDEB-4975-8BBD-F458948BCD02}" dt="2023-01-26T09:12:53.305" v="1" actId="47"/>
        <pc:sldMkLst>
          <pc:docMk/>
          <pc:sldMk cId="3307436472" sldId="348"/>
        </pc:sldMkLst>
      </pc:sldChg>
      <pc:sldChg chg="add del">
        <pc:chgData name="Thielemans, Kris" userId="9b8c9b0f-6d53-4329-82f9-dfb3c3276b4f" providerId="ADAL" clId="{BF8E1F27-EDEB-4975-8BBD-F458948BCD02}" dt="2023-01-27T07:46:51.710" v="843" actId="2696"/>
        <pc:sldMkLst>
          <pc:docMk/>
          <pc:sldMk cId="3801725882" sldId="349"/>
        </pc:sldMkLst>
      </pc:sldChg>
      <pc:sldChg chg="del">
        <pc:chgData name="Thielemans, Kris" userId="9b8c9b0f-6d53-4329-82f9-dfb3c3276b4f" providerId="ADAL" clId="{BF8E1F27-EDEB-4975-8BBD-F458948BCD02}" dt="2023-01-26T09:12:53.305" v="1" actId="47"/>
        <pc:sldMkLst>
          <pc:docMk/>
          <pc:sldMk cId="3417377623" sldId="351"/>
        </pc:sldMkLst>
      </pc:sldChg>
      <pc:sldChg chg="addSp delSp modSp mod">
        <pc:chgData name="Thielemans, Kris" userId="9b8c9b0f-6d53-4329-82f9-dfb3c3276b4f" providerId="ADAL" clId="{BF8E1F27-EDEB-4975-8BBD-F458948BCD02}" dt="2023-01-27T07:28:01.563" v="841" actId="22"/>
        <pc:sldMkLst>
          <pc:docMk/>
          <pc:sldMk cId="0" sldId="352"/>
        </pc:sldMkLst>
        <pc:spChg chg="add del">
          <ac:chgData name="Thielemans, Kris" userId="9b8c9b0f-6d53-4329-82f9-dfb3c3276b4f" providerId="ADAL" clId="{BF8E1F27-EDEB-4975-8BBD-F458948BCD02}" dt="2023-01-27T07:27:52.751" v="839" actId="22"/>
          <ac:spMkLst>
            <pc:docMk/>
            <pc:sldMk cId="0" sldId="352"/>
            <ac:spMk id="3" creationId="{96F84A04-169D-206F-F6A7-0335FACC5DCE}"/>
          </ac:spMkLst>
        </pc:spChg>
        <pc:spChg chg="add del">
          <ac:chgData name="Thielemans, Kris" userId="9b8c9b0f-6d53-4329-82f9-dfb3c3276b4f" providerId="ADAL" clId="{BF8E1F27-EDEB-4975-8BBD-F458948BCD02}" dt="2023-01-27T07:28:01.563" v="841" actId="22"/>
          <ac:spMkLst>
            <pc:docMk/>
            <pc:sldMk cId="0" sldId="352"/>
            <ac:spMk id="6" creationId="{8D81E1A8-4C65-A3D2-7E36-89AE488D08BF}"/>
          </ac:spMkLst>
        </pc:spChg>
        <pc:spChg chg="mod">
          <ac:chgData name="Thielemans, Kris" userId="9b8c9b0f-6d53-4329-82f9-dfb3c3276b4f" providerId="ADAL" clId="{BF8E1F27-EDEB-4975-8BBD-F458948BCD02}" dt="2023-01-26T09:59:25.753" v="260" actId="20577"/>
          <ac:spMkLst>
            <pc:docMk/>
            <pc:sldMk cId="0" sldId="352"/>
            <ac:spMk id="570370" creationId="{00000000-0000-0000-0000-000000000000}"/>
          </ac:spMkLst>
        </pc:spChg>
      </pc:sldChg>
      <pc:sldChg chg="del">
        <pc:chgData name="Thielemans, Kris" userId="9b8c9b0f-6d53-4329-82f9-dfb3c3276b4f" providerId="ADAL" clId="{BF8E1F27-EDEB-4975-8BBD-F458948BCD02}" dt="2023-01-26T09:12:53.305" v="1" actId="47"/>
        <pc:sldMkLst>
          <pc:docMk/>
          <pc:sldMk cId="4187169200" sldId="355"/>
        </pc:sldMkLst>
      </pc:sldChg>
      <pc:sldChg chg="del">
        <pc:chgData name="Thielemans, Kris" userId="9b8c9b0f-6d53-4329-82f9-dfb3c3276b4f" providerId="ADAL" clId="{BF8E1F27-EDEB-4975-8BBD-F458948BCD02}" dt="2023-01-26T09:12:53.305" v="1" actId="47"/>
        <pc:sldMkLst>
          <pc:docMk/>
          <pc:sldMk cId="1270663920" sldId="356"/>
        </pc:sldMkLst>
      </pc:sldChg>
      <pc:sldChg chg="del">
        <pc:chgData name="Thielemans, Kris" userId="9b8c9b0f-6d53-4329-82f9-dfb3c3276b4f" providerId="ADAL" clId="{BF8E1F27-EDEB-4975-8BBD-F458948BCD02}" dt="2023-01-26T09:12:53.305" v="1" actId="47"/>
        <pc:sldMkLst>
          <pc:docMk/>
          <pc:sldMk cId="1179769940" sldId="359"/>
        </pc:sldMkLst>
      </pc:sldChg>
      <pc:sldChg chg="add ord">
        <pc:chgData name="Thielemans, Kris" userId="9b8c9b0f-6d53-4329-82f9-dfb3c3276b4f" providerId="ADAL" clId="{BF8E1F27-EDEB-4975-8BBD-F458948BCD02}" dt="2023-01-28T00:52:29.594" v="872"/>
        <pc:sldMkLst>
          <pc:docMk/>
          <pc:sldMk cId="1075865067" sldId="360"/>
        </pc:sldMkLst>
      </pc:sldChg>
      <pc:sldChg chg="del">
        <pc:chgData name="Thielemans, Kris" userId="9b8c9b0f-6d53-4329-82f9-dfb3c3276b4f" providerId="ADAL" clId="{BF8E1F27-EDEB-4975-8BBD-F458948BCD02}" dt="2023-01-26T09:12:53.305" v="1" actId="47"/>
        <pc:sldMkLst>
          <pc:docMk/>
          <pc:sldMk cId="1627025249" sldId="360"/>
        </pc:sldMkLst>
      </pc:sldChg>
      <pc:sldChg chg="del">
        <pc:chgData name="Thielemans, Kris" userId="9b8c9b0f-6d53-4329-82f9-dfb3c3276b4f" providerId="ADAL" clId="{BF8E1F27-EDEB-4975-8BBD-F458948BCD02}" dt="2023-01-26T09:12:53.305" v="1" actId="47"/>
        <pc:sldMkLst>
          <pc:docMk/>
          <pc:sldMk cId="2203161340" sldId="361"/>
        </pc:sldMkLst>
      </pc:sldChg>
      <pc:sldChg chg="del">
        <pc:chgData name="Thielemans, Kris" userId="9b8c9b0f-6d53-4329-82f9-dfb3c3276b4f" providerId="ADAL" clId="{BF8E1F27-EDEB-4975-8BBD-F458948BCD02}" dt="2023-01-26T09:12:53.305" v="1" actId="47"/>
        <pc:sldMkLst>
          <pc:docMk/>
          <pc:sldMk cId="566866484" sldId="362"/>
        </pc:sldMkLst>
      </pc:sldChg>
      <pc:sldChg chg="del">
        <pc:chgData name="Thielemans, Kris" userId="9b8c9b0f-6d53-4329-82f9-dfb3c3276b4f" providerId="ADAL" clId="{BF8E1F27-EDEB-4975-8BBD-F458948BCD02}" dt="2023-01-26T09:12:53.305" v="1" actId="47"/>
        <pc:sldMkLst>
          <pc:docMk/>
          <pc:sldMk cId="679570908" sldId="365"/>
        </pc:sldMkLst>
      </pc:sldChg>
      <pc:sldChg chg="del">
        <pc:chgData name="Thielemans, Kris" userId="9b8c9b0f-6d53-4329-82f9-dfb3c3276b4f" providerId="ADAL" clId="{BF8E1F27-EDEB-4975-8BBD-F458948BCD02}" dt="2023-01-26T09:12:53.305" v="1" actId="47"/>
        <pc:sldMkLst>
          <pc:docMk/>
          <pc:sldMk cId="3743363317" sldId="367"/>
        </pc:sldMkLst>
      </pc:sldChg>
      <pc:sldChg chg="del">
        <pc:chgData name="Thielemans, Kris" userId="9b8c9b0f-6d53-4329-82f9-dfb3c3276b4f" providerId="ADAL" clId="{BF8E1F27-EDEB-4975-8BBD-F458948BCD02}" dt="2023-01-26T09:12:53.305" v="1" actId="47"/>
        <pc:sldMkLst>
          <pc:docMk/>
          <pc:sldMk cId="3330670733" sldId="368"/>
        </pc:sldMkLst>
      </pc:sldChg>
      <pc:sldChg chg="del">
        <pc:chgData name="Thielemans, Kris" userId="9b8c9b0f-6d53-4329-82f9-dfb3c3276b4f" providerId="ADAL" clId="{BF8E1F27-EDEB-4975-8BBD-F458948BCD02}" dt="2023-01-26T09:12:53.305" v="1" actId="47"/>
        <pc:sldMkLst>
          <pc:docMk/>
          <pc:sldMk cId="295822766" sldId="370"/>
        </pc:sldMkLst>
      </pc:sldChg>
      <pc:sldChg chg="modSp add modAnim">
        <pc:chgData name="Thielemans, Kris" userId="9b8c9b0f-6d53-4329-82f9-dfb3c3276b4f" providerId="ADAL" clId="{BF8E1F27-EDEB-4975-8BBD-F458948BCD02}" dt="2023-01-27T00:04:59.090" v="639" actId="14100"/>
        <pc:sldMkLst>
          <pc:docMk/>
          <pc:sldMk cId="3225752036" sldId="374"/>
        </pc:sldMkLst>
        <pc:spChg chg="mod">
          <ac:chgData name="Thielemans, Kris" userId="9b8c9b0f-6d53-4329-82f9-dfb3c3276b4f" providerId="ADAL" clId="{BF8E1F27-EDEB-4975-8BBD-F458948BCD02}" dt="2023-01-27T00:00:38.469" v="522" actId="20577"/>
          <ac:spMkLst>
            <pc:docMk/>
            <pc:sldMk cId="3225752036" sldId="374"/>
            <ac:spMk id="423939" creationId="{00000000-0000-0000-0000-000000000000}"/>
          </ac:spMkLst>
        </pc:spChg>
        <pc:spChg chg="mod">
          <ac:chgData name="Thielemans, Kris" userId="9b8c9b0f-6d53-4329-82f9-dfb3c3276b4f" providerId="ADAL" clId="{BF8E1F27-EDEB-4975-8BBD-F458948BCD02}" dt="2023-01-27T00:04:18.049" v="636" actId="1076"/>
          <ac:spMkLst>
            <pc:docMk/>
            <pc:sldMk cId="3225752036" sldId="374"/>
            <ac:spMk id="423940" creationId="{00000000-0000-0000-0000-000000000000}"/>
          </ac:spMkLst>
        </pc:spChg>
        <pc:spChg chg="mod">
          <ac:chgData name="Thielemans, Kris" userId="9b8c9b0f-6d53-4329-82f9-dfb3c3276b4f" providerId="ADAL" clId="{BF8E1F27-EDEB-4975-8BBD-F458948BCD02}" dt="2023-01-27T00:04:59.090" v="639" actId="14100"/>
          <ac:spMkLst>
            <pc:docMk/>
            <pc:sldMk cId="3225752036" sldId="374"/>
            <ac:spMk id="423941" creationId="{00000000-0000-0000-0000-000000000000}"/>
          </ac:spMkLst>
        </pc:spChg>
        <pc:spChg chg="mod">
          <ac:chgData name="Thielemans, Kris" userId="9b8c9b0f-6d53-4329-82f9-dfb3c3276b4f" providerId="ADAL" clId="{BF8E1F27-EDEB-4975-8BBD-F458948BCD02}" dt="2023-01-27T00:04:50.678" v="638" actId="14100"/>
          <ac:spMkLst>
            <pc:docMk/>
            <pc:sldMk cId="3225752036" sldId="374"/>
            <ac:spMk id="423942" creationId="{00000000-0000-0000-0000-000000000000}"/>
          </ac:spMkLst>
        </pc:spChg>
      </pc:sldChg>
      <pc:sldChg chg="add">
        <pc:chgData name="Thielemans, Kris" userId="9b8c9b0f-6d53-4329-82f9-dfb3c3276b4f" providerId="ADAL" clId="{BF8E1F27-EDEB-4975-8BBD-F458948BCD02}" dt="2023-01-26T09:13:18.436" v="2"/>
        <pc:sldMkLst>
          <pc:docMk/>
          <pc:sldMk cId="1607800035" sldId="375"/>
        </pc:sldMkLst>
      </pc:sldChg>
      <pc:sldChg chg="modSp add">
        <pc:chgData name="Thielemans, Kris" userId="9b8c9b0f-6d53-4329-82f9-dfb3c3276b4f" providerId="ADAL" clId="{BF8E1F27-EDEB-4975-8BBD-F458948BCD02}" dt="2023-01-27T07:18:57.818" v="759" actId="20577"/>
        <pc:sldMkLst>
          <pc:docMk/>
          <pc:sldMk cId="1231841453" sldId="393"/>
        </pc:sldMkLst>
        <pc:spChg chg="mod">
          <ac:chgData name="Thielemans, Kris" userId="9b8c9b0f-6d53-4329-82f9-dfb3c3276b4f" providerId="ADAL" clId="{BF8E1F27-EDEB-4975-8BBD-F458948BCD02}" dt="2023-01-27T07:18:57.818" v="759" actId="20577"/>
          <ac:spMkLst>
            <pc:docMk/>
            <pc:sldMk cId="1231841453" sldId="393"/>
            <ac:spMk id="3" creationId="{00000000-0000-0000-0000-000000000000}"/>
          </ac:spMkLst>
        </pc:spChg>
      </pc:sldChg>
      <pc:sldChg chg="add del">
        <pc:chgData name="Thielemans, Kris" userId="9b8c9b0f-6d53-4329-82f9-dfb3c3276b4f" providerId="ADAL" clId="{BF8E1F27-EDEB-4975-8BBD-F458948BCD02}" dt="2023-01-28T01:53:05.705" v="1097" actId="47"/>
        <pc:sldMkLst>
          <pc:docMk/>
          <pc:sldMk cId="177188194" sldId="394"/>
        </pc:sldMkLst>
      </pc:sldChg>
      <pc:sldChg chg="add del ord modNotesTx">
        <pc:chgData name="Thielemans, Kris" userId="9b8c9b0f-6d53-4329-82f9-dfb3c3276b4f" providerId="ADAL" clId="{BF8E1F27-EDEB-4975-8BBD-F458948BCD02}" dt="2023-01-27T00:07:56.632" v="643"/>
        <pc:sldMkLst>
          <pc:docMk/>
          <pc:sldMk cId="296532734" sldId="399"/>
        </pc:sldMkLst>
      </pc:sldChg>
      <pc:sldChg chg="add modNotesTx">
        <pc:chgData name="Thielemans, Kris" userId="9b8c9b0f-6d53-4329-82f9-dfb3c3276b4f" providerId="ADAL" clId="{BF8E1F27-EDEB-4975-8BBD-F458948BCD02}" dt="2023-01-27T00:06:26.668" v="640" actId="20577"/>
        <pc:sldMkLst>
          <pc:docMk/>
          <pc:sldMk cId="3478108893" sldId="404"/>
        </pc:sldMkLst>
      </pc:sldChg>
      <pc:sldChg chg="del">
        <pc:chgData name="Thielemans, Kris" userId="9b8c9b0f-6d53-4329-82f9-dfb3c3276b4f" providerId="ADAL" clId="{BF8E1F27-EDEB-4975-8BBD-F458948BCD02}" dt="2023-01-26T09:12:53.305" v="1" actId="47"/>
        <pc:sldMkLst>
          <pc:docMk/>
          <pc:sldMk cId="2151091740" sldId="409"/>
        </pc:sldMkLst>
      </pc:sldChg>
      <pc:sldChg chg="del">
        <pc:chgData name="Thielemans, Kris" userId="9b8c9b0f-6d53-4329-82f9-dfb3c3276b4f" providerId="ADAL" clId="{BF8E1F27-EDEB-4975-8BBD-F458948BCD02}" dt="2023-01-26T09:12:53.305" v="1" actId="47"/>
        <pc:sldMkLst>
          <pc:docMk/>
          <pc:sldMk cId="1363417800" sldId="411"/>
        </pc:sldMkLst>
      </pc:sldChg>
      <pc:sldChg chg="del">
        <pc:chgData name="Thielemans, Kris" userId="9b8c9b0f-6d53-4329-82f9-dfb3c3276b4f" providerId="ADAL" clId="{BF8E1F27-EDEB-4975-8BBD-F458948BCD02}" dt="2023-01-26T09:12:53.305" v="1" actId="47"/>
        <pc:sldMkLst>
          <pc:docMk/>
          <pc:sldMk cId="1293223993" sldId="412"/>
        </pc:sldMkLst>
      </pc:sldChg>
      <pc:sldChg chg="del">
        <pc:chgData name="Thielemans, Kris" userId="9b8c9b0f-6d53-4329-82f9-dfb3c3276b4f" providerId="ADAL" clId="{BF8E1F27-EDEB-4975-8BBD-F458948BCD02}" dt="2023-01-26T09:12:53.305" v="1" actId="47"/>
        <pc:sldMkLst>
          <pc:docMk/>
          <pc:sldMk cId="2130556646" sldId="413"/>
        </pc:sldMkLst>
      </pc:sldChg>
      <pc:sldChg chg="add del ord">
        <pc:chgData name="Thielemans, Kris" userId="9b8c9b0f-6d53-4329-82f9-dfb3c3276b4f" providerId="ADAL" clId="{BF8E1F27-EDEB-4975-8BBD-F458948BCD02}" dt="2023-01-27T07:14:31.444" v="709"/>
        <pc:sldMkLst>
          <pc:docMk/>
          <pc:sldMk cId="4209223109" sldId="417"/>
        </pc:sldMkLst>
      </pc:sldChg>
      <pc:sldChg chg="add del">
        <pc:chgData name="Thielemans, Kris" userId="9b8c9b0f-6d53-4329-82f9-dfb3c3276b4f" providerId="ADAL" clId="{BF8E1F27-EDEB-4975-8BBD-F458948BCD02}" dt="2023-01-27T07:46:51.710" v="843" actId="2696"/>
        <pc:sldMkLst>
          <pc:docMk/>
          <pc:sldMk cId="1568758345" sldId="419"/>
        </pc:sldMkLst>
      </pc:sldChg>
      <pc:sldChg chg="add modNotesTx">
        <pc:chgData name="Thielemans, Kris" userId="9b8c9b0f-6d53-4329-82f9-dfb3c3276b4f" providerId="ADAL" clId="{BF8E1F27-EDEB-4975-8BBD-F458948BCD02}" dt="2023-01-27T00:09:27.438" v="667" actId="6549"/>
        <pc:sldMkLst>
          <pc:docMk/>
          <pc:sldMk cId="1256978721" sldId="423"/>
        </pc:sldMkLst>
      </pc:sldChg>
      <pc:sldChg chg="del">
        <pc:chgData name="Thielemans, Kris" userId="9b8c9b0f-6d53-4329-82f9-dfb3c3276b4f" providerId="ADAL" clId="{BF8E1F27-EDEB-4975-8BBD-F458948BCD02}" dt="2023-01-26T09:12:53.305" v="1" actId="47"/>
        <pc:sldMkLst>
          <pc:docMk/>
          <pc:sldMk cId="4114036757" sldId="424"/>
        </pc:sldMkLst>
      </pc:sldChg>
      <pc:sldChg chg="del">
        <pc:chgData name="Thielemans, Kris" userId="9b8c9b0f-6d53-4329-82f9-dfb3c3276b4f" providerId="ADAL" clId="{BF8E1F27-EDEB-4975-8BBD-F458948BCD02}" dt="2023-01-26T09:12:53.305" v="1" actId="47"/>
        <pc:sldMkLst>
          <pc:docMk/>
          <pc:sldMk cId="785594046" sldId="425"/>
        </pc:sldMkLst>
      </pc:sldChg>
      <pc:sldChg chg="add del">
        <pc:chgData name="Thielemans, Kris" userId="9b8c9b0f-6d53-4329-82f9-dfb3c3276b4f" providerId="ADAL" clId="{BF8E1F27-EDEB-4975-8BBD-F458948BCD02}" dt="2023-01-27T07:46:51.710" v="843" actId="2696"/>
        <pc:sldMkLst>
          <pc:docMk/>
          <pc:sldMk cId="1904525949" sldId="431"/>
        </pc:sldMkLst>
      </pc:sldChg>
      <pc:sldChg chg="del">
        <pc:chgData name="Thielemans, Kris" userId="9b8c9b0f-6d53-4329-82f9-dfb3c3276b4f" providerId="ADAL" clId="{BF8E1F27-EDEB-4975-8BBD-F458948BCD02}" dt="2023-01-26T09:12:53.305" v="1" actId="47"/>
        <pc:sldMkLst>
          <pc:docMk/>
          <pc:sldMk cId="1740679906" sldId="433"/>
        </pc:sldMkLst>
      </pc:sldChg>
      <pc:sldChg chg="del">
        <pc:chgData name="Thielemans, Kris" userId="9b8c9b0f-6d53-4329-82f9-dfb3c3276b4f" providerId="ADAL" clId="{BF8E1F27-EDEB-4975-8BBD-F458948BCD02}" dt="2023-01-26T09:12:53.305" v="1" actId="47"/>
        <pc:sldMkLst>
          <pc:docMk/>
          <pc:sldMk cId="2696283742" sldId="434"/>
        </pc:sldMkLst>
      </pc:sldChg>
      <pc:sldChg chg="del">
        <pc:chgData name="Thielemans, Kris" userId="9b8c9b0f-6d53-4329-82f9-dfb3c3276b4f" providerId="ADAL" clId="{BF8E1F27-EDEB-4975-8BBD-F458948BCD02}" dt="2023-01-26T09:12:53.305" v="1" actId="47"/>
        <pc:sldMkLst>
          <pc:docMk/>
          <pc:sldMk cId="2445769303" sldId="435"/>
        </pc:sldMkLst>
      </pc:sldChg>
      <pc:sldChg chg="del">
        <pc:chgData name="Thielemans, Kris" userId="9b8c9b0f-6d53-4329-82f9-dfb3c3276b4f" providerId="ADAL" clId="{BF8E1F27-EDEB-4975-8BBD-F458948BCD02}" dt="2023-01-26T09:12:53.305" v="1" actId="47"/>
        <pc:sldMkLst>
          <pc:docMk/>
          <pc:sldMk cId="4154381525" sldId="437"/>
        </pc:sldMkLst>
      </pc:sldChg>
      <pc:sldChg chg="modSp add mod modAnim">
        <pc:chgData name="Thielemans, Kris" userId="9b8c9b0f-6d53-4329-82f9-dfb3c3276b4f" providerId="ADAL" clId="{BF8E1F27-EDEB-4975-8BBD-F458948BCD02}" dt="2023-01-26T10:03:03.598" v="265" actId="27636"/>
        <pc:sldMkLst>
          <pc:docMk/>
          <pc:sldMk cId="312299131" sldId="477"/>
        </pc:sldMkLst>
        <pc:spChg chg="mod">
          <ac:chgData name="Thielemans, Kris" userId="9b8c9b0f-6d53-4329-82f9-dfb3c3276b4f" providerId="ADAL" clId="{BF8E1F27-EDEB-4975-8BBD-F458948BCD02}" dt="2023-01-26T10:03:03.598" v="265" actId="27636"/>
          <ac:spMkLst>
            <pc:docMk/>
            <pc:sldMk cId="312299131" sldId="477"/>
            <ac:spMk id="420874" creationId="{00000000-0000-0000-0000-000000000000}"/>
          </ac:spMkLst>
        </pc:spChg>
      </pc:sldChg>
      <pc:sldChg chg="del">
        <pc:chgData name="Thielemans, Kris" userId="9b8c9b0f-6d53-4329-82f9-dfb3c3276b4f" providerId="ADAL" clId="{BF8E1F27-EDEB-4975-8BBD-F458948BCD02}" dt="2023-01-26T09:12:53.305" v="1" actId="47"/>
        <pc:sldMkLst>
          <pc:docMk/>
          <pc:sldMk cId="3805520103" sldId="486"/>
        </pc:sldMkLst>
      </pc:sldChg>
      <pc:sldChg chg="del">
        <pc:chgData name="Thielemans, Kris" userId="9b8c9b0f-6d53-4329-82f9-dfb3c3276b4f" providerId="ADAL" clId="{BF8E1F27-EDEB-4975-8BBD-F458948BCD02}" dt="2023-01-26T09:12:53.305" v="1" actId="47"/>
        <pc:sldMkLst>
          <pc:docMk/>
          <pc:sldMk cId="360107445" sldId="538"/>
        </pc:sldMkLst>
      </pc:sldChg>
      <pc:sldChg chg="del">
        <pc:chgData name="Thielemans, Kris" userId="9b8c9b0f-6d53-4329-82f9-dfb3c3276b4f" providerId="ADAL" clId="{BF8E1F27-EDEB-4975-8BBD-F458948BCD02}" dt="2023-01-26T09:12:53.305" v="1" actId="47"/>
        <pc:sldMkLst>
          <pc:docMk/>
          <pc:sldMk cId="3371499481" sldId="539"/>
        </pc:sldMkLst>
      </pc:sldChg>
      <pc:sldChg chg="del">
        <pc:chgData name="Thielemans, Kris" userId="9b8c9b0f-6d53-4329-82f9-dfb3c3276b4f" providerId="ADAL" clId="{BF8E1F27-EDEB-4975-8BBD-F458948BCD02}" dt="2023-01-26T09:12:53.305" v="1" actId="47"/>
        <pc:sldMkLst>
          <pc:docMk/>
          <pc:sldMk cId="4164813072" sldId="540"/>
        </pc:sldMkLst>
      </pc:sldChg>
      <pc:sldChg chg="del">
        <pc:chgData name="Thielemans, Kris" userId="9b8c9b0f-6d53-4329-82f9-dfb3c3276b4f" providerId="ADAL" clId="{BF8E1F27-EDEB-4975-8BBD-F458948BCD02}" dt="2023-01-26T09:12:53.305" v="1" actId="47"/>
        <pc:sldMkLst>
          <pc:docMk/>
          <pc:sldMk cId="3951740931" sldId="541"/>
        </pc:sldMkLst>
      </pc:sldChg>
      <pc:sldChg chg="del">
        <pc:chgData name="Thielemans, Kris" userId="9b8c9b0f-6d53-4329-82f9-dfb3c3276b4f" providerId="ADAL" clId="{BF8E1F27-EDEB-4975-8BBD-F458948BCD02}" dt="2023-01-26T09:12:53.305" v="1" actId="47"/>
        <pc:sldMkLst>
          <pc:docMk/>
          <pc:sldMk cId="4228215990" sldId="544"/>
        </pc:sldMkLst>
      </pc:sldChg>
      <pc:sldChg chg="del">
        <pc:chgData name="Thielemans, Kris" userId="9b8c9b0f-6d53-4329-82f9-dfb3c3276b4f" providerId="ADAL" clId="{BF8E1F27-EDEB-4975-8BBD-F458948BCD02}" dt="2023-01-26T09:12:53.305" v="1" actId="47"/>
        <pc:sldMkLst>
          <pc:docMk/>
          <pc:sldMk cId="2159903443" sldId="545"/>
        </pc:sldMkLst>
      </pc:sldChg>
      <pc:sldChg chg="del">
        <pc:chgData name="Thielemans, Kris" userId="9b8c9b0f-6d53-4329-82f9-dfb3c3276b4f" providerId="ADAL" clId="{BF8E1F27-EDEB-4975-8BBD-F458948BCD02}" dt="2023-01-26T09:12:53.305" v="1" actId="47"/>
        <pc:sldMkLst>
          <pc:docMk/>
          <pc:sldMk cId="1660678622" sldId="546"/>
        </pc:sldMkLst>
      </pc:sldChg>
      <pc:sldChg chg="del">
        <pc:chgData name="Thielemans, Kris" userId="9b8c9b0f-6d53-4329-82f9-dfb3c3276b4f" providerId="ADAL" clId="{BF8E1F27-EDEB-4975-8BBD-F458948BCD02}" dt="2023-01-26T09:12:53.305" v="1" actId="47"/>
        <pc:sldMkLst>
          <pc:docMk/>
          <pc:sldMk cId="1375777043" sldId="547"/>
        </pc:sldMkLst>
      </pc:sldChg>
      <pc:sldChg chg="del">
        <pc:chgData name="Thielemans, Kris" userId="9b8c9b0f-6d53-4329-82f9-dfb3c3276b4f" providerId="ADAL" clId="{BF8E1F27-EDEB-4975-8BBD-F458948BCD02}" dt="2023-01-26T09:12:53.305" v="1" actId="47"/>
        <pc:sldMkLst>
          <pc:docMk/>
          <pc:sldMk cId="793924049" sldId="548"/>
        </pc:sldMkLst>
      </pc:sldChg>
      <pc:sldChg chg="del">
        <pc:chgData name="Thielemans, Kris" userId="9b8c9b0f-6d53-4329-82f9-dfb3c3276b4f" providerId="ADAL" clId="{BF8E1F27-EDEB-4975-8BBD-F458948BCD02}" dt="2023-01-26T09:12:53.305" v="1" actId="47"/>
        <pc:sldMkLst>
          <pc:docMk/>
          <pc:sldMk cId="3616527180" sldId="596"/>
        </pc:sldMkLst>
      </pc:sldChg>
      <pc:sldChg chg="modSp add mod modAnim">
        <pc:chgData name="Thielemans, Kris" userId="9b8c9b0f-6d53-4329-82f9-dfb3c3276b4f" providerId="ADAL" clId="{BF8E1F27-EDEB-4975-8BBD-F458948BCD02}" dt="2023-01-26T10:14:09.815" v="410" actId="20577"/>
        <pc:sldMkLst>
          <pc:docMk/>
          <pc:sldMk cId="3348612831" sldId="599"/>
        </pc:sldMkLst>
        <pc:spChg chg="mod">
          <ac:chgData name="Thielemans, Kris" userId="9b8c9b0f-6d53-4329-82f9-dfb3c3276b4f" providerId="ADAL" clId="{BF8E1F27-EDEB-4975-8BBD-F458948BCD02}" dt="2023-01-26T09:43:00.323" v="234" actId="27636"/>
          <ac:spMkLst>
            <pc:docMk/>
            <pc:sldMk cId="3348612831" sldId="599"/>
            <ac:spMk id="2" creationId="{00000000-0000-0000-0000-000000000000}"/>
          </ac:spMkLst>
        </pc:spChg>
        <pc:spChg chg="mod">
          <ac:chgData name="Thielemans, Kris" userId="9b8c9b0f-6d53-4329-82f9-dfb3c3276b4f" providerId="ADAL" clId="{BF8E1F27-EDEB-4975-8BBD-F458948BCD02}" dt="2023-01-26T10:14:09.815" v="410" actId="20577"/>
          <ac:spMkLst>
            <pc:docMk/>
            <pc:sldMk cId="3348612831" sldId="599"/>
            <ac:spMk id="3" creationId="{00000000-0000-0000-0000-000000000000}"/>
          </ac:spMkLst>
        </pc:spChg>
      </pc:sldChg>
      <pc:sldChg chg="del">
        <pc:chgData name="Thielemans, Kris" userId="9b8c9b0f-6d53-4329-82f9-dfb3c3276b4f" providerId="ADAL" clId="{BF8E1F27-EDEB-4975-8BBD-F458948BCD02}" dt="2023-01-26T09:12:53.305" v="1" actId="47"/>
        <pc:sldMkLst>
          <pc:docMk/>
          <pc:sldMk cId="3063578967" sldId="601"/>
        </pc:sldMkLst>
      </pc:sldChg>
      <pc:sldChg chg="del">
        <pc:chgData name="Thielemans, Kris" userId="9b8c9b0f-6d53-4329-82f9-dfb3c3276b4f" providerId="ADAL" clId="{BF8E1F27-EDEB-4975-8BBD-F458948BCD02}" dt="2023-01-26T09:12:47.540" v="0" actId="47"/>
        <pc:sldMkLst>
          <pc:docMk/>
          <pc:sldMk cId="3442228301" sldId="605"/>
        </pc:sldMkLst>
      </pc:sldChg>
      <pc:sldChg chg="del">
        <pc:chgData name="Thielemans, Kris" userId="9b8c9b0f-6d53-4329-82f9-dfb3c3276b4f" providerId="ADAL" clId="{BF8E1F27-EDEB-4975-8BBD-F458948BCD02}" dt="2023-01-26T09:12:47.540" v="0" actId="47"/>
        <pc:sldMkLst>
          <pc:docMk/>
          <pc:sldMk cId="4255755824" sldId="606"/>
        </pc:sldMkLst>
      </pc:sldChg>
      <pc:sldChg chg="del">
        <pc:chgData name="Thielemans, Kris" userId="9b8c9b0f-6d53-4329-82f9-dfb3c3276b4f" providerId="ADAL" clId="{BF8E1F27-EDEB-4975-8BBD-F458948BCD02}" dt="2023-01-26T09:12:47.540" v="0" actId="47"/>
        <pc:sldMkLst>
          <pc:docMk/>
          <pc:sldMk cId="3382820846" sldId="607"/>
        </pc:sldMkLst>
      </pc:sldChg>
      <pc:sldChg chg="add del">
        <pc:chgData name="Thielemans, Kris" userId="9b8c9b0f-6d53-4329-82f9-dfb3c3276b4f" providerId="ADAL" clId="{BF8E1F27-EDEB-4975-8BBD-F458948BCD02}" dt="2023-01-26T10:03:28.493" v="266" actId="47"/>
        <pc:sldMkLst>
          <pc:docMk/>
          <pc:sldMk cId="387123343" sldId="608"/>
        </pc:sldMkLst>
      </pc:sldChg>
      <pc:sldChg chg="del">
        <pc:chgData name="Thielemans, Kris" userId="9b8c9b0f-6d53-4329-82f9-dfb3c3276b4f" providerId="ADAL" clId="{BF8E1F27-EDEB-4975-8BBD-F458948BCD02}" dt="2023-01-26T09:12:47.540" v="0" actId="47"/>
        <pc:sldMkLst>
          <pc:docMk/>
          <pc:sldMk cId="2463263851" sldId="612"/>
        </pc:sldMkLst>
      </pc:sldChg>
      <pc:sldChg chg="modSp mod">
        <pc:chgData name="Thielemans, Kris" userId="9b8c9b0f-6d53-4329-82f9-dfb3c3276b4f" providerId="ADAL" clId="{BF8E1F27-EDEB-4975-8BBD-F458948BCD02}" dt="2023-01-28T01:52:49.697" v="1096" actId="20577"/>
        <pc:sldMkLst>
          <pc:docMk/>
          <pc:sldMk cId="3693114172" sldId="613"/>
        </pc:sldMkLst>
        <pc:spChg chg="mod">
          <ac:chgData name="Thielemans, Kris" userId="9b8c9b0f-6d53-4329-82f9-dfb3c3276b4f" providerId="ADAL" clId="{BF8E1F27-EDEB-4975-8BBD-F458948BCD02}" dt="2023-01-28T01:52:49.697" v="1096" actId="20577"/>
          <ac:spMkLst>
            <pc:docMk/>
            <pc:sldMk cId="3693114172" sldId="613"/>
            <ac:spMk id="3" creationId="{00000000-0000-0000-0000-000000000000}"/>
          </ac:spMkLst>
        </pc:spChg>
      </pc:sldChg>
      <pc:sldChg chg="del">
        <pc:chgData name="Thielemans, Kris" userId="9b8c9b0f-6d53-4329-82f9-dfb3c3276b4f" providerId="ADAL" clId="{BF8E1F27-EDEB-4975-8BBD-F458948BCD02}" dt="2023-01-26T09:12:53.305" v="1" actId="47"/>
        <pc:sldMkLst>
          <pc:docMk/>
          <pc:sldMk cId="3596455410" sldId="614"/>
        </pc:sldMkLst>
      </pc:sldChg>
      <pc:sldChg chg="del">
        <pc:chgData name="Thielemans, Kris" userId="9b8c9b0f-6d53-4329-82f9-dfb3c3276b4f" providerId="ADAL" clId="{BF8E1F27-EDEB-4975-8BBD-F458948BCD02}" dt="2023-01-26T09:12:53.305" v="1" actId="47"/>
        <pc:sldMkLst>
          <pc:docMk/>
          <pc:sldMk cId="2271252808" sldId="615"/>
        </pc:sldMkLst>
      </pc:sldChg>
      <pc:sldChg chg="del">
        <pc:chgData name="Thielemans, Kris" userId="9b8c9b0f-6d53-4329-82f9-dfb3c3276b4f" providerId="ADAL" clId="{BF8E1F27-EDEB-4975-8BBD-F458948BCD02}" dt="2023-01-26T09:12:53.305" v="1" actId="47"/>
        <pc:sldMkLst>
          <pc:docMk/>
          <pc:sldMk cId="3601359576" sldId="616"/>
        </pc:sldMkLst>
      </pc:sldChg>
      <pc:sldChg chg="del">
        <pc:chgData name="Thielemans, Kris" userId="9b8c9b0f-6d53-4329-82f9-dfb3c3276b4f" providerId="ADAL" clId="{BF8E1F27-EDEB-4975-8BBD-F458948BCD02}" dt="2023-01-26T09:12:53.305" v="1" actId="47"/>
        <pc:sldMkLst>
          <pc:docMk/>
          <pc:sldMk cId="3709242107" sldId="617"/>
        </pc:sldMkLst>
      </pc:sldChg>
      <pc:sldChg chg="addSp modSp add del mod modAnim">
        <pc:chgData name="Thielemans, Kris" userId="9b8c9b0f-6d53-4329-82f9-dfb3c3276b4f" providerId="ADAL" clId="{BF8E1F27-EDEB-4975-8BBD-F458948BCD02}" dt="2023-01-28T00:50:39.258" v="865"/>
        <pc:sldMkLst>
          <pc:docMk/>
          <pc:sldMk cId="2231100987" sldId="618"/>
        </pc:sldMkLst>
        <pc:spChg chg="mod">
          <ac:chgData name="Thielemans, Kris" userId="9b8c9b0f-6d53-4329-82f9-dfb3c3276b4f" providerId="ADAL" clId="{BF8E1F27-EDEB-4975-8BBD-F458948BCD02}" dt="2023-01-28T00:49:53.487" v="861" actId="14100"/>
          <ac:spMkLst>
            <pc:docMk/>
            <pc:sldMk cId="2231100987" sldId="618"/>
            <ac:spMk id="4" creationId="{00000000-0000-0000-0000-000000000000}"/>
          </ac:spMkLst>
        </pc:spChg>
        <pc:spChg chg="mod">
          <ac:chgData name="Thielemans, Kris" userId="9b8c9b0f-6d53-4329-82f9-dfb3c3276b4f" providerId="ADAL" clId="{BF8E1F27-EDEB-4975-8BBD-F458948BCD02}" dt="2023-01-28T00:49:36.209" v="858" actId="164"/>
          <ac:spMkLst>
            <pc:docMk/>
            <pc:sldMk cId="2231100987" sldId="618"/>
            <ac:spMk id="337926" creationId="{00000000-0000-0000-0000-000000000000}"/>
          </ac:spMkLst>
        </pc:spChg>
        <pc:spChg chg="mod">
          <ac:chgData name="Thielemans, Kris" userId="9b8c9b0f-6d53-4329-82f9-dfb3c3276b4f" providerId="ADAL" clId="{BF8E1F27-EDEB-4975-8BBD-F458948BCD02}" dt="2023-01-28T00:49:36.209" v="858" actId="164"/>
          <ac:spMkLst>
            <pc:docMk/>
            <pc:sldMk cId="2231100987" sldId="618"/>
            <ac:spMk id="337927" creationId="{00000000-0000-0000-0000-000000000000}"/>
          </ac:spMkLst>
        </pc:spChg>
        <pc:spChg chg="mod">
          <ac:chgData name="Thielemans, Kris" userId="9b8c9b0f-6d53-4329-82f9-dfb3c3276b4f" providerId="ADAL" clId="{BF8E1F27-EDEB-4975-8BBD-F458948BCD02}" dt="2023-01-28T00:49:36.209" v="858" actId="164"/>
          <ac:spMkLst>
            <pc:docMk/>
            <pc:sldMk cId="2231100987" sldId="618"/>
            <ac:spMk id="337928" creationId="{00000000-0000-0000-0000-000000000000}"/>
          </ac:spMkLst>
        </pc:spChg>
        <pc:grpChg chg="mod">
          <ac:chgData name="Thielemans, Kris" userId="9b8c9b0f-6d53-4329-82f9-dfb3c3276b4f" providerId="ADAL" clId="{BF8E1F27-EDEB-4975-8BBD-F458948BCD02}" dt="2023-01-28T00:49:36.209" v="858" actId="164"/>
          <ac:grpSpMkLst>
            <pc:docMk/>
            <pc:sldMk cId="2231100987" sldId="618"/>
            <ac:grpSpMk id="2" creationId="{00000000-0000-0000-0000-000000000000}"/>
          </ac:grpSpMkLst>
        </pc:grpChg>
        <pc:grpChg chg="mod">
          <ac:chgData name="Thielemans, Kris" userId="9b8c9b0f-6d53-4329-82f9-dfb3c3276b4f" providerId="ADAL" clId="{BF8E1F27-EDEB-4975-8BBD-F458948BCD02}" dt="2023-01-28T00:49:36.209" v="858" actId="164"/>
          <ac:grpSpMkLst>
            <pc:docMk/>
            <pc:sldMk cId="2231100987" sldId="618"/>
            <ac:grpSpMk id="3" creationId="{00000000-0000-0000-0000-000000000000}"/>
          </ac:grpSpMkLst>
        </pc:grpChg>
        <pc:grpChg chg="add mod">
          <ac:chgData name="Thielemans, Kris" userId="9b8c9b0f-6d53-4329-82f9-dfb3c3276b4f" providerId="ADAL" clId="{BF8E1F27-EDEB-4975-8BBD-F458948BCD02}" dt="2023-01-28T00:49:16.560" v="856" actId="164"/>
          <ac:grpSpMkLst>
            <pc:docMk/>
            <pc:sldMk cId="2231100987" sldId="618"/>
            <ac:grpSpMk id="8" creationId="{C17FE51C-2D33-85B7-4540-C2523902123B}"/>
          </ac:grpSpMkLst>
        </pc:grpChg>
        <pc:grpChg chg="add mod">
          <ac:chgData name="Thielemans, Kris" userId="9b8c9b0f-6d53-4329-82f9-dfb3c3276b4f" providerId="ADAL" clId="{BF8E1F27-EDEB-4975-8BBD-F458948BCD02}" dt="2023-01-28T00:50:01.531" v="863" actId="14100"/>
          <ac:grpSpMkLst>
            <pc:docMk/>
            <pc:sldMk cId="2231100987" sldId="618"/>
            <ac:grpSpMk id="9" creationId="{91C9AEC3-0379-705E-B894-147D8CEADC63}"/>
          </ac:grpSpMkLst>
        </pc:grpChg>
        <pc:picChg chg="add mod">
          <ac:chgData name="Thielemans, Kris" userId="9b8c9b0f-6d53-4329-82f9-dfb3c3276b4f" providerId="ADAL" clId="{BF8E1F27-EDEB-4975-8BBD-F458948BCD02}" dt="2023-01-28T00:49:02.681" v="854" actId="571"/>
          <ac:picMkLst>
            <pc:docMk/>
            <pc:sldMk cId="2231100987" sldId="618"/>
            <ac:picMk id="6" creationId="{FA0F85FD-0FAB-342C-13B7-7FAEA479FF2C}"/>
          </ac:picMkLst>
        </pc:picChg>
        <pc:picChg chg="add mod">
          <ac:chgData name="Thielemans, Kris" userId="9b8c9b0f-6d53-4329-82f9-dfb3c3276b4f" providerId="ADAL" clId="{BF8E1F27-EDEB-4975-8BBD-F458948BCD02}" dt="2023-01-28T00:49:02.681" v="854" actId="571"/>
          <ac:picMkLst>
            <pc:docMk/>
            <pc:sldMk cId="2231100987" sldId="618"/>
            <ac:picMk id="7" creationId="{D9A954CD-FB2F-A1B4-E03F-0FC401B78310}"/>
          </ac:picMkLst>
        </pc:picChg>
        <pc:picChg chg="mod">
          <ac:chgData name="Thielemans, Kris" userId="9b8c9b0f-6d53-4329-82f9-dfb3c3276b4f" providerId="ADAL" clId="{BF8E1F27-EDEB-4975-8BBD-F458948BCD02}" dt="2023-01-28T00:49:36.209" v="858" actId="164"/>
          <ac:picMkLst>
            <pc:docMk/>
            <pc:sldMk cId="2231100987" sldId="618"/>
            <ac:picMk id="337922" creationId="{00000000-0000-0000-0000-000000000000}"/>
          </ac:picMkLst>
        </pc:picChg>
        <pc:picChg chg="mod">
          <ac:chgData name="Thielemans, Kris" userId="9b8c9b0f-6d53-4329-82f9-dfb3c3276b4f" providerId="ADAL" clId="{BF8E1F27-EDEB-4975-8BBD-F458948BCD02}" dt="2023-01-28T00:49:36.209" v="858" actId="164"/>
          <ac:picMkLst>
            <pc:docMk/>
            <pc:sldMk cId="2231100987" sldId="618"/>
            <ac:picMk id="337923" creationId="{00000000-0000-0000-0000-000000000000}"/>
          </ac:picMkLst>
        </pc:picChg>
        <pc:picChg chg="mod">
          <ac:chgData name="Thielemans, Kris" userId="9b8c9b0f-6d53-4329-82f9-dfb3c3276b4f" providerId="ADAL" clId="{BF8E1F27-EDEB-4975-8BBD-F458948BCD02}" dt="2023-01-28T00:49:36.209" v="858" actId="164"/>
          <ac:picMkLst>
            <pc:docMk/>
            <pc:sldMk cId="2231100987" sldId="618"/>
            <ac:picMk id="337924" creationId="{00000000-0000-0000-0000-000000000000}"/>
          </ac:picMkLst>
        </pc:picChg>
      </pc:sldChg>
      <pc:sldChg chg="add del">
        <pc:chgData name="Thielemans, Kris" userId="9b8c9b0f-6d53-4329-82f9-dfb3c3276b4f" providerId="ADAL" clId="{BF8E1F27-EDEB-4975-8BBD-F458948BCD02}" dt="2023-01-27T00:14:56.876" v="704" actId="47"/>
        <pc:sldMkLst>
          <pc:docMk/>
          <pc:sldMk cId="2099118030" sldId="755"/>
        </pc:sldMkLst>
      </pc:sldChg>
      <pc:sldChg chg="add del">
        <pc:chgData name="Thielemans, Kris" userId="9b8c9b0f-6d53-4329-82f9-dfb3c3276b4f" providerId="ADAL" clId="{BF8E1F27-EDEB-4975-8BBD-F458948BCD02}" dt="2023-01-27T00:14:56.876" v="704" actId="47"/>
        <pc:sldMkLst>
          <pc:docMk/>
          <pc:sldMk cId="3131238129" sldId="756"/>
        </pc:sldMkLst>
      </pc:sldChg>
      <pc:sldChg chg="add del">
        <pc:chgData name="Thielemans, Kris" userId="9b8c9b0f-6d53-4329-82f9-dfb3c3276b4f" providerId="ADAL" clId="{BF8E1F27-EDEB-4975-8BBD-F458948BCD02}" dt="2023-01-27T00:14:56.876" v="704" actId="47"/>
        <pc:sldMkLst>
          <pc:docMk/>
          <pc:sldMk cId="2705508456" sldId="757"/>
        </pc:sldMkLst>
      </pc:sldChg>
      <pc:sldChg chg="add del">
        <pc:chgData name="Thielemans, Kris" userId="9b8c9b0f-6d53-4329-82f9-dfb3c3276b4f" providerId="ADAL" clId="{BF8E1F27-EDEB-4975-8BBD-F458948BCD02}" dt="2023-01-27T00:14:56.876" v="704" actId="47"/>
        <pc:sldMkLst>
          <pc:docMk/>
          <pc:sldMk cId="3784145909" sldId="758"/>
        </pc:sldMkLst>
      </pc:sldChg>
      <pc:sldChg chg="add del">
        <pc:chgData name="Thielemans, Kris" userId="9b8c9b0f-6d53-4329-82f9-dfb3c3276b4f" providerId="ADAL" clId="{BF8E1F27-EDEB-4975-8BBD-F458948BCD02}" dt="2023-01-27T00:14:56.876" v="704" actId="47"/>
        <pc:sldMkLst>
          <pc:docMk/>
          <pc:sldMk cId="1775720527" sldId="759"/>
        </pc:sldMkLst>
      </pc:sldChg>
      <pc:sldChg chg="add del">
        <pc:chgData name="Thielemans, Kris" userId="9b8c9b0f-6d53-4329-82f9-dfb3c3276b4f" providerId="ADAL" clId="{BF8E1F27-EDEB-4975-8BBD-F458948BCD02}" dt="2023-01-27T00:14:56.876" v="704" actId="47"/>
        <pc:sldMkLst>
          <pc:docMk/>
          <pc:sldMk cId="742119891" sldId="760"/>
        </pc:sldMkLst>
      </pc:sldChg>
      <pc:sldChg chg="add del">
        <pc:chgData name="Thielemans, Kris" userId="9b8c9b0f-6d53-4329-82f9-dfb3c3276b4f" providerId="ADAL" clId="{BF8E1F27-EDEB-4975-8BBD-F458948BCD02}" dt="2023-01-27T00:14:56.876" v="704" actId="47"/>
        <pc:sldMkLst>
          <pc:docMk/>
          <pc:sldMk cId="3613068263" sldId="761"/>
        </pc:sldMkLst>
      </pc:sldChg>
      <pc:sldChg chg="add del">
        <pc:chgData name="Thielemans, Kris" userId="9b8c9b0f-6d53-4329-82f9-dfb3c3276b4f" providerId="ADAL" clId="{BF8E1F27-EDEB-4975-8BBD-F458948BCD02}" dt="2023-01-27T00:14:56.876" v="704" actId="47"/>
        <pc:sldMkLst>
          <pc:docMk/>
          <pc:sldMk cId="1658584594" sldId="762"/>
        </pc:sldMkLst>
      </pc:sldChg>
      <pc:sldChg chg="add del">
        <pc:chgData name="Thielemans, Kris" userId="9b8c9b0f-6d53-4329-82f9-dfb3c3276b4f" providerId="ADAL" clId="{BF8E1F27-EDEB-4975-8BBD-F458948BCD02}" dt="2023-01-27T00:14:56.876" v="704" actId="47"/>
        <pc:sldMkLst>
          <pc:docMk/>
          <pc:sldMk cId="294099274" sldId="763"/>
        </pc:sldMkLst>
      </pc:sldChg>
      <pc:sldChg chg="add del">
        <pc:chgData name="Thielemans, Kris" userId="9b8c9b0f-6d53-4329-82f9-dfb3c3276b4f" providerId="ADAL" clId="{BF8E1F27-EDEB-4975-8BBD-F458948BCD02}" dt="2023-01-27T00:14:56.876" v="704" actId="47"/>
        <pc:sldMkLst>
          <pc:docMk/>
          <pc:sldMk cId="2471136527" sldId="764"/>
        </pc:sldMkLst>
      </pc:sldChg>
      <pc:sldChg chg="add del">
        <pc:chgData name="Thielemans, Kris" userId="9b8c9b0f-6d53-4329-82f9-dfb3c3276b4f" providerId="ADAL" clId="{BF8E1F27-EDEB-4975-8BBD-F458948BCD02}" dt="2023-01-27T00:14:56.876" v="704" actId="47"/>
        <pc:sldMkLst>
          <pc:docMk/>
          <pc:sldMk cId="3170223849" sldId="765"/>
        </pc:sldMkLst>
      </pc:sldChg>
      <pc:sldChg chg="add del">
        <pc:chgData name="Thielemans, Kris" userId="9b8c9b0f-6d53-4329-82f9-dfb3c3276b4f" providerId="ADAL" clId="{BF8E1F27-EDEB-4975-8BBD-F458948BCD02}" dt="2023-01-27T00:14:56.876" v="704" actId="47"/>
        <pc:sldMkLst>
          <pc:docMk/>
          <pc:sldMk cId="669584294" sldId="767"/>
        </pc:sldMkLst>
      </pc:sldChg>
      <pc:sldChg chg="add del">
        <pc:chgData name="Thielemans, Kris" userId="9b8c9b0f-6d53-4329-82f9-dfb3c3276b4f" providerId="ADAL" clId="{BF8E1F27-EDEB-4975-8BBD-F458948BCD02}" dt="2023-01-27T00:14:56.876" v="704" actId="47"/>
        <pc:sldMkLst>
          <pc:docMk/>
          <pc:sldMk cId="119043878" sldId="768"/>
        </pc:sldMkLst>
      </pc:sldChg>
      <pc:sldChg chg="add del">
        <pc:chgData name="Thielemans, Kris" userId="9b8c9b0f-6d53-4329-82f9-dfb3c3276b4f" providerId="ADAL" clId="{BF8E1F27-EDEB-4975-8BBD-F458948BCD02}" dt="2023-01-27T00:14:56.876" v="704" actId="47"/>
        <pc:sldMkLst>
          <pc:docMk/>
          <pc:sldMk cId="1181553032" sldId="769"/>
        </pc:sldMkLst>
      </pc:sldChg>
      <pc:sldChg chg="add del">
        <pc:chgData name="Thielemans, Kris" userId="9b8c9b0f-6d53-4329-82f9-dfb3c3276b4f" providerId="ADAL" clId="{BF8E1F27-EDEB-4975-8BBD-F458948BCD02}" dt="2023-01-27T00:14:56.876" v="704" actId="47"/>
        <pc:sldMkLst>
          <pc:docMk/>
          <pc:sldMk cId="340798563" sldId="770"/>
        </pc:sldMkLst>
      </pc:sldChg>
      <pc:sldChg chg="add del">
        <pc:chgData name="Thielemans, Kris" userId="9b8c9b0f-6d53-4329-82f9-dfb3c3276b4f" providerId="ADAL" clId="{BF8E1F27-EDEB-4975-8BBD-F458948BCD02}" dt="2023-01-27T00:15:30.771" v="705" actId="47"/>
        <pc:sldMkLst>
          <pc:docMk/>
          <pc:sldMk cId="4165634450" sldId="775"/>
        </pc:sldMkLst>
      </pc:sldChg>
      <pc:sldChg chg="add del">
        <pc:chgData name="Thielemans, Kris" userId="9b8c9b0f-6d53-4329-82f9-dfb3c3276b4f" providerId="ADAL" clId="{BF8E1F27-EDEB-4975-8BBD-F458948BCD02}" dt="2023-01-27T00:15:30.771" v="705" actId="47"/>
        <pc:sldMkLst>
          <pc:docMk/>
          <pc:sldMk cId="2770358553" sldId="776"/>
        </pc:sldMkLst>
      </pc:sldChg>
      <pc:sldChg chg="add del">
        <pc:chgData name="Thielemans, Kris" userId="9b8c9b0f-6d53-4329-82f9-dfb3c3276b4f" providerId="ADAL" clId="{BF8E1F27-EDEB-4975-8BBD-F458948BCD02}" dt="2023-01-27T00:15:30.771" v="705" actId="47"/>
        <pc:sldMkLst>
          <pc:docMk/>
          <pc:sldMk cId="2789095571" sldId="777"/>
        </pc:sldMkLst>
      </pc:sldChg>
      <pc:sldChg chg="add del">
        <pc:chgData name="Thielemans, Kris" userId="9b8c9b0f-6d53-4329-82f9-dfb3c3276b4f" providerId="ADAL" clId="{BF8E1F27-EDEB-4975-8BBD-F458948BCD02}" dt="2023-01-27T00:15:30.771" v="705" actId="47"/>
        <pc:sldMkLst>
          <pc:docMk/>
          <pc:sldMk cId="2563593101" sldId="778"/>
        </pc:sldMkLst>
      </pc:sldChg>
      <pc:sldChg chg="add del">
        <pc:chgData name="Thielemans, Kris" userId="9b8c9b0f-6d53-4329-82f9-dfb3c3276b4f" providerId="ADAL" clId="{BF8E1F27-EDEB-4975-8BBD-F458948BCD02}" dt="2023-01-27T00:14:56.876" v="704" actId="47"/>
        <pc:sldMkLst>
          <pc:docMk/>
          <pc:sldMk cId="2944902258" sldId="779"/>
        </pc:sldMkLst>
      </pc:sldChg>
      <pc:sldChg chg="add del">
        <pc:chgData name="Thielemans, Kris" userId="9b8c9b0f-6d53-4329-82f9-dfb3c3276b4f" providerId="ADAL" clId="{BF8E1F27-EDEB-4975-8BBD-F458948BCD02}" dt="2023-01-27T00:14:56.876" v="704" actId="47"/>
        <pc:sldMkLst>
          <pc:docMk/>
          <pc:sldMk cId="2019916647" sldId="780"/>
        </pc:sldMkLst>
      </pc:sldChg>
      <pc:sldChg chg="add del">
        <pc:chgData name="Thielemans, Kris" userId="9b8c9b0f-6d53-4329-82f9-dfb3c3276b4f" providerId="ADAL" clId="{BF8E1F27-EDEB-4975-8BBD-F458948BCD02}" dt="2023-01-27T00:14:56.876" v="704" actId="47"/>
        <pc:sldMkLst>
          <pc:docMk/>
          <pc:sldMk cId="2104444813" sldId="781"/>
        </pc:sldMkLst>
      </pc:sldChg>
      <pc:sldChg chg="add del">
        <pc:chgData name="Thielemans, Kris" userId="9b8c9b0f-6d53-4329-82f9-dfb3c3276b4f" providerId="ADAL" clId="{BF8E1F27-EDEB-4975-8BBD-F458948BCD02}" dt="2023-01-27T09:18:36.828" v="848" actId="47"/>
        <pc:sldMkLst>
          <pc:docMk/>
          <pc:sldMk cId="1704756103" sldId="831"/>
        </pc:sldMkLst>
      </pc:sldChg>
      <pc:sldChg chg="add del">
        <pc:chgData name="Thielemans, Kris" userId="9b8c9b0f-6d53-4329-82f9-dfb3c3276b4f" providerId="ADAL" clId="{BF8E1F27-EDEB-4975-8BBD-F458948BCD02}" dt="2023-01-27T00:14:56.876" v="704" actId="47"/>
        <pc:sldMkLst>
          <pc:docMk/>
          <pc:sldMk cId="389980829" sldId="868"/>
        </pc:sldMkLst>
      </pc:sldChg>
      <pc:sldChg chg="add del">
        <pc:chgData name="Thielemans, Kris" userId="9b8c9b0f-6d53-4329-82f9-dfb3c3276b4f" providerId="ADAL" clId="{BF8E1F27-EDEB-4975-8BBD-F458948BCD02}" dt="2023-01-27T00:15:30.771" v="705" actId="47"/>
        <pc:sldMkLst>
          <pc:docMk/>
          <pc:sldMk cId="2895079025" sldId="870"/>
        </pc:sldMkLst>
      </pc:sldChg>
      <pc:sldChg chg="modSp new mod ord modAnim">
        <pc:chgData name="Thielemans, Kris" userId="9b8c9b0f-6d53-4329-82f9-dfb3c3276b4f" providerId="ADAL" clId="{BF8E1F27-EDEB-4975-8BBD-F458948BCD02}" dt="2023-01-28T00:52:26.728" v="870" actId="20578"/>
        <pc:sldMkLst>
          <pc:docMk/>
          <pc:sldMk cId="2910100809" sldId="871"/>
        </pc:sldMkLst>
        <pc:spChg chg="mod">
          <ac:chgData name="Thielemans, Kris" userId="9b8c9b0f-6d53-4329-82f9-dfb3c3276b4f" providerId="ADAL" clId="{BF8E1F27-EDEB-4975-8BBD-F458948BCD02}" dt="2023-01-26T09:25:12.105" v="20" actId="20577"/>
          <ac:spMkLst>
            <pc:docMk/>
            <pc:sldMk cId="2910100809" sldId="871"/>
            <ac:spMk id="2" creationId="{7C65405E-C51E-B6F0-72E8-1C634CAB6D18}"/>
          </ac:spMkLst>
        </pc:spChg>
        <pc:spChg chg="mod">
          <ac:chgData name="Thielemans, Kris" userId="9b8c9b0f-6d53-4329-82f9-dfb3c3276b4f" providerId="ADAL" clId="{BF8E1F27-EDEB-4975-8BBD-F458948BCD02}" dt="2023-01-26T10:08:27.549" v="371" actId="20577"/>
          <ac:spMkLst>
            <pc:docMk/>
            <pc:sldMk cId="2910100809" sldId="871"/>
            <ac:spMk id="3" creationId="{8139D587-4352-1DFC-0129-ACDAF569F7D7}"/>
          </ac:spMkLst>
        </pc:spChg>
      </pc:sldChg>
      <pc:sldChg chg="modSp add">
        <pc:chgData name="Thielemans, Kris" userId="9b8c9b0f-6d53-4329-82f9-dfb3c3276b4f" providerId="ADAL" clId="{BF8E1F27-EDEB-4975-8BBD-F458948BCD02}" dt="2023-01-26T10:14:31.647" v="412"/>
        <pc:sldMkLst>
          <pc:docMk/>
          <pc:sldMk cId="3585274638" sldId="872"/>
        </pc:sldMkLst>
        <pc:spChg chg="mod">
          <ac:chgData name="Thielemans, Kris" userId="9b8c9b0f-6d53-4329-82f9-dfb3c3276b4f" providerId="ADAL" clId="{BF8E1F27-EDEB-4975-8BBD-F458948BCD02}" dt="2023-01-26T10:14:31.647" v="412"/>
          <ac:spMkLst>
            <pc:docMk/>
            <pc:sldMk cId="3585274638" sldId="872"/>
            <ac:spMk id="3" creationId="{1990ECE0-504D-42BF-8F2B-F6F48F64D216}"/>
          </ac:spMkLst>
        </pc:spChg>
      </pc:sldChg>
      <pc:sldChg chg="modSp add mod">
        <pc:chgData name="Thielemans, Kris" userId="9b8c9b0f-6d53-4329-82f9-dfb3c3276b4f" providerId="ADAL" clId="{BF8E1F27-EDEB-4975-8BBD-F458948BCD02}" dt="2023-01-26T10:15:55.357" v="439" actId="20577"/>
        <pc:sldMkLst>
          <pc:docMk/>
          <pc:sldMk cId="2695935859" sldId="873"/>
        </pc:sldMkLst>
        <pc:spChg chg="mod">
          <ac:chgData name="Thielemans, Kris" userId="9b8c9b0f-6d53-4329-82f9-dfb3c3276b4f" providerId="ADAL" clId="{BF8E1F27-EDEB-4975-8BBD-F458948BCD02}" dt="2023-01-26T10:04:55.297" v="269" actId="6549"/>
          <ac:spMkLst>
            <pc:docMk/>
            <pc:sldMk cId="2695935859" sldId="873"/>
            <ac:spMk id="2" creationId="{2F184B91-E1C4-4D15-9BE0-11A04330A9E3}"/>
          </ac:spMkLst>
        </pc:spChg>
        <pc:spChg chg="mod">
          <ac:chgData name="Thielemans, Kris" userId="9b8c9b0f-6d53-4329-82f9-dfb3c3276b4f" providerId="ADAL" clId="{BF8E1F27-EDEB-4975-8BBD-F458948BCD02}" dt="2023-01-26T10:15:55.357" v="439" actId="20577"/>
          <ac:spMkLst>
            <pc:docMk/>
            <pc:sldMk cId="2695935859" sldId="873"/>
            <ac:spMk id="23" creationId="{8042960A-42CA-486B-B85F-A8179024DED7}"/>
          </ac:spMkLst>
        </pc:spChg>
      </pc:sldChg>
      <pc:sldChg chg="modSp add mod">
        <pc:chgData name="Thielemans, Kris" userId="9b8c9b0f-6d53-4329-82f9-dfb3c3276b4f" providerId="ADAL" clId="{BF8E1F27-EDEB-4975-8BBD-F458948BCD02}" dt="2023-01-27T07:23:04.536" v="837"/>
        <pc:sldMkLst>
          <pc:docMk/>
          <pc:sldMk cId="2234615351" sldId="874"/>
        </pc:sldMkLst>
        <pc:spChg chg="mod">
          <ac:chgData name="Thielemans, Kris" userId="9b8c9b0f-6d53-4329-82f9-dfb3c3276b4f" providerId="ADAL" clId="{BF8E1F27-EDEB-4975-8BBD-F458948BCD02}" dt="2023-01-27T07:23:04.536" v="837"/>
          <ac:spMkLst>
            <pc:docMk/>
            <pc:sldMk cId="2234615351" sldId="874"/>
            <ac:spMk id="3" creationId="{8A76137C-3C30-4020-973D-C51E92F2963A}"/>
          </ac:spMkLst>
        </pc:spChg>
      </pc:sldChg>
      <pc:sldChg chg="modSp add mod">
        <pc:chgData name="Thielemans, Kris" userId="9b8c9b0f-6d53-4329-82f9-dfb3c3276b4f" providerId="ADAL" clId="{BF8E1F27-EDEB-4975-8BBD-F458948BCD02}" dt="2023-01-27T07:22:50.002" v="833"/>
        <pc:sldMkLst>
          <pc:docMk/>
          <pc:sldMk cId="445509572" sldId="875"/>
        </pc:sldMkLst>
        <pc:spChg chg="mod">
          <ac:chgData name="Thielemans, Kris" userId="9b8c9b0f-6d53-4329-82f9-dfb3c3276b4f" providerId="ADAL" clId="{BF8E1F27-EDEB-4975-8BBD-F458948BCD02}" dt="2023-01-27T07:22:50.002" v="833"/>
          <ac:spMkLst>
            <pc:docMk/>
            <pc:sldMk cId="445509572" sldId="875"/>
            <ac:spMk id="3" creationId="{8A76137C-3C30-4020-973D-C51E92F2963A}"/>
          </ac:spMkLst>
        </pc:spChg>
      </pc:sldChg>
      <pc:sldChg chg="modSp new mod">
        <pc:chgData name="Thielemans, Kris" userId="9b8c9b0f-6d53-4329-82f9-dfb3c3276b4f" providerId="ADAL" clId="{BF8E1F27-EDEB-4975-8BBD-F458948BCD02}" dt="2023-01-28T01:51:27.513" v="984" actId="20577"/>
        <pc:sldMkLst>
          <pc:docMk/>
          <pc:sldMk cId="3220362766" sldId="876"/>
        </pc:sldMkLst>
        <pc:spChg chg="mod">
          <ac:chgData name="Thielemans, Kris" userId="9b8c9b0f-6d53-4329-82f9-dfb3c3276b4f" providerId="ADAL" clId="{BF8E1F27-EDEB-4975-8BBD-F458948BCD02}" dt="2023-01-28T01:50:32.550" v="886" actId="20577"/>
          <ac:spMkLst>
            <pc:docMk/>
            <pc:sldMk cId="3220362766" sldId="876"/>
            <ac:spMk id="2" creationId="{6FF23B0E-41DD-0C1B-230E-603BA5B7370D}"/>
          </ac:spMkLst>
        </pc:spChg>
        <pc:spChg chg="mod">
          <ac:chgData name="Thielemans, Kris" userId="9b8c9b0f-6d53-4329-82f9-dfb3c3276b4f" providerId="ADAL" clId="{BF8E1F27-EDEB-4975-8BBD-F458948BCD02}" dt="2023-01-28T01:51:27.513" v="984" actId="20577"/>
          <ac:spMkLst>
            <pc:docMk/>
            <pc:sldMk cId="3220362766" sldId="876"/>
            <ac:spMk id="3" creationId="{8D1EEF5A-41DB-CE4E-98D0-3A3F1845E9A7}"/>
          </ac:spMkLst>
        </pc:spChg>
      </pc:sldChg>
    </pc:docChg>
  </pc:docChgLst>
  <pc:docChgLst>
    <pc:chgData name="Thielemans, Kris" userId="9b8c9b0f-6d53-4329-82f9-dfb3c3276b4f" providerId="ADAL" clId="{DE2879A6-BFCE-4B51-A136-59003B37E7ED}"/>
    <pc:docChg chg="undo custSel addSld delSld modSld sldOrd modMainMaster modSection">
      <pc:chgData name="Thielemans, Kris" userId="9b8c9b0f-6d53-4329-82f9-dfb3c3276b4f" providerId="ADAL" clId="{DE2879A6-BFCE-4B51-A136-59003B37E7ED}" dt="2022-05-28T08:01:24.720" v="486" actId="20577"/>
      <pc:docMkLst>
        <pc:docMk/>
      </pc:docMkLst>
      <pc:sldChg chg="add del setBg">
        <pc:chgData name="Thielemans, Kris" userId="9b8c9b0f-6d53-4329-82f9-dfb3c3276b4f" providerId="ADAL" clId="{DE2879A6-BFCE-4B51-A136-59003B37E7ED}" dt="2022-05-27T15:22:21.461" v="8" actId="47"/>
        <pc:sldMkLst>
          <pc:docMk/>
          <pc:sldMk cId="0" sldId="267"/>
        </pc:sldMkLst>
      </pc:sldChg>
      <pc:sldChg chg="del">
        <pc:chgData name="Thielemans, Kris" userId="9b8c9b0f-6d53-4329-82f9-dfb3c3276b4f" providerId="ADAL" clId="{DE2879A6-BFCE-4B51-A136-59003B37E7ED}" dt="2022-05-27T15:15:54.269" v="2" actId="47"/>
        <pc:sldMkLst>
          <pc:docMk/>
          <pc:sldMk cId="3855884246" sldId="299"/>
        </pc:sldMkLst>
      </pc:sldChg>
      <pc:sldChg chg="add ord">
        <pc:chgData name="Thielemans, Kris" userId="9b8c9b0f-6d53-4329-82f9-dfb3c3276b4f" providerId="ADAL" clId="{DE2879A6-BFCE-4B51-A136-59003B37E7ED}" dt="2022-05-28T07:39:08.005" v="285"/>
        <pc:sldMkLst>
          <pc:docMk/>
          <pc:sldMk cId="3768256730" sldId="305"/>
        </pc:sldMkLst>
      </pc:sldChg>
      <pc:sldChg chg="add">
        <pc:chgData name="Thielemans, Kris" userId="9b8c9b0f-6d53-4329-82f9-dfb3c3276b4f" providerId="ADAL" clId="{DE2879A6-BFCE-4B51-A136-59003B37E7ED}" dt="2022-05-27T15:22:42.227" v="9"/>
        <pc:sldMkLst>
          <pc:docMk/>
          <pc:sldMk cId="3807783092" sldId="306"/>
        </pc:sldMkLst>
      </pc:sldChg>
      <pc:sldChg chg="modSp add mod modAnim">
        <pc:chgData name="Thielemans, Kris" userId="9b8c9b0f-6d53-4329-82f9-dfb3c3276b4f" providerId="ADAL" clId="{DE2879A6-BFCE-4B51-A136-59003B37E7ED}" dt="2022-05-27T20:51:57.564" v="107" actId="20577"/>
        <pc:sldMkLst>
          <pc:docMk/>
          <pc:sldMk cId="844102308" sldId="307"/>
        </pc:sldMkLst>
        <pc:spChg chg="mod">
          <ac:chgData name="Thielemans, Kris" userId="9b8c9b0f-6d53-4329-82f9-dfb3c3276b4f" providerId="ADAL" clId="{DE2879A6-BFCE-4B51-A136-59003B37E7ED}" dt="2022-05-27T20:51:57.564" v="107" actId="20577"/>
          <ac:spMkLst>
            <pc:docMk/>
            <pc:sldMk cId="844102308" sldId="307"/>
            <ac:spMk id="446467" creationId="{00000000-0000-0000-0000-000000000000}"/>
          </ac:spMkLst>
        </pc:spChg>
      </pc:sldChg>
      <pc:sldChg chg="add">
        <pc:chgData name="Thielemans, Kris" userId="9b8c9b0f-6d53-4329-82f9-dfb3c3276b4f" providerId="ADAL" clId="{DE2879A6-BFCE-4B51-A136-59003B37E7ED}" dt="2022-05-27T15:22:42.227" v="9"/>
        <pc:sldMkLst>
          <pc:docMk/>
          <pc:sldMk cId="2862171562" sldId="308"/>
        </pc:sldMkLst>
      </pc:sldChg>
      <pc:sldChg chg="add">
        <pc:chgData name="Thielemans, Kris" userId="9b8c9b0f-6d53-4329-82f9-dfb3c3276b4f" providerId="ADAL" clId="{DE2879A6-BFCE-4B51-A136-59003B37E7ED}" dt="2022-05-27T15:22:42.227" v="9"/>
        <pc:sldMkLst>
          <pc:docMk/>
          <pc:sldMk cId="2186894963" sldId="309"/>
        </pc:sldMkLst>
      </pc:sldChg>
      <pc:sldChg chg="add">
        <pc:chgData name="Thielemans, Kris" userId="9b8c9b0f-6d53-4329-82f9-dfb3c3276b4f" providerId="ADAL" clId="{DE2879A6-BFCE-4B51-A136-59003B37E7ED}" dt="2022-05-27T15:22:42.227" v="9"/>
        <pc:sldMkLst>
          <pc:docMk/>
          <pc:sldMk cId="2145236227" sldId="310"/>
        </pc:sldMkLst>
      </pc:sldChg>
      <pc:sldChg chg="del">
        <pc:chgData name="Thielemans, Kris" userId="9b8c9b0f-6d53-4329-82f9-dfb3c3276b4f" providerId="ADAL" clId="{DE2879A6-BFCE-4B51-A136-59003B37E7ED}" dt="2022-05-27T20:52:35.680" v="108" actId="47"/>
        <pc:sldMkLst>
          <pc:docMk/>
          <pc:sldMk cId="2847838478" sldId="311"/>
        </pc:sldMkLst>
      </pc:sldChg>
      <pc:sldChg chg="del">
        <pc:chgData name="Thielemans, Kris" userId="9b8c9b0f-6d53-4329-82f9-dfb3c3276b4f" providerId="ADAL" clId="{DE2879A6-BFCE-4B51-A136-59003B37E7ED}" dt="2022-05-27T20:52:50.693" v="109" actId="47"/>
        <pc:sldMkLst>
          <pc:docMk/>
          <pc:sldMk cId="3494145368" sldId="312"/>
        </pc:sldMkLst>
      </pc:sldChg>
      <pc:sldChg chg="ord">
        <pc:chgData name="Thielemans, Kris" userId="9b8c9b0f-6d53-4329-82f9-dfb3c3276b4f" providerId="ADAL" clId="{DE2879A6-BFCE-4B51-A136-59003B37E7ED}" dt="2022-05-27T20:53:57.251" v="130"/>
        <pc:sldMkLst>
          <pc:docMk/>
          <pc:sldMk cId="2193218404" sldId="313"/>
        </pc:sldMkLst>
      </pc:sldChg>
      <pc:sldChg chg="add">
        <pc:chgData name="Thielemans, Kris" userId="9b8c9b0f-6d53-4329-82f9-dfb3c3276b4f" providerId="ADAL" clId="{DE2879A6-BFCE-4B51-A136-59003B37E7ED}" dt="2022-05-28T06:11:24.870" v="276"/>
        <pc:sldMkLst>
          <pc:docMk/>
          <pc:sldMk cId="108363178" sldId="314"/>
        </pc:sldMkLst>
      </pc:sldChg>
      <pc:sldChg chg="add modNotes">
        <pc:chgData name="Thielemans, Kris" userId="9b8c9b0f-6d53-4329-82f9-dfb3c3276b4f" providerId="ADAL" clId="{DE2879A6-BFCE-4B51-A136-59003B37E7ED}" dt="2022-05-28T06:11:55.844" v="278" actId="27636"/>
        <pc:sldMkLst>
          <pc:docMk/>
          <pc:sldMk cId="3719055262" sldId="321"/>
        </pc:sldMkLst>
      </pc:sldChg>
      <pc:sldChg chg="add">
        <pc:chgData name="Thielemans, Kris" userId="9b8c9b0f-6d53-4329-82f9-dfb3c3276b4f" providerId="ADAL" clId="{DE2879A6-BFCE-4B51-A136-59003B37E7ED}" dt="2022-05-28T06:12:16.229" v="279"/>
        <pc:sldMkLst>
          <pc:docMk/>
          <pc:sldMk cId="3303679803" sldId="322"/>
        </pc:sldMkLst>
      </pc:sldChg>
      <pc:sldChg chg="modSp mod">
        <pc:chgData name="Thielemans, Kris" userId="9b8c9b0f-6d53-4329-82f9-dfb3c3276b4f" providerId="ADAL" clId="{DE2879A6-BFCE-4B51-A136-59003B37E7ED}" dt="2022-05-28T06:00:57.179" v="264" actId="20577"/>
        <pc:sldMkLst>
          <pc:docMk/>
          <pc:sldMk cId="2324169342" sldId="326"/>
        </pc:sldMkLst>
        <pc:spChg chg="mod">
          <ac:chgData name="Thielemans, Kris" userId="9b8c9b0f-6d53-4329-82f9-dfb3c3276b4f" providerId="ADAL" clId="{DE2879A6-BFCE-4B51-A136-59003B37E7ED}" dt="2022-05-28T06:00:57.179" v="264" actId="20577"/>
          <ac:spMkLst>
            <pc:docMk/>
            <pc:sldMk cId="2324169342" sldId="326"/>
            <ac:spMk id="407561" creationId="{00000000-0000-0000-0000-000000000000}"/>
          </ac:spMkLst>
        </pc:spChg>
        <pc:spChg chg="mod">
          <ac:chgData name="Thielemans, Kris" userId="9b8c9b0f-6d53-4329-82f9-dfb3c3276b4f" providerId="ADAL" clId="{DE2879A6-BFCE-4B51-A136-59003B37E7ED}" dt="2022-05-28T06:00:47.622" v="258" actId="20577"/>
          <ac:spMkLst>
            <pc:docMk/>
            <pc:sldMk cId="2324169342" sldId="326"/>
            <ac:spMk id="407565" creationId="{00000000-0000-0000-0000-000000000000}"/>
          </ac:spMkLst>
        </pc:spChg>
      </pc:sldChg>
      <pc:sldChg chg="add">
        <pc:chgData name="Thielemans, Kris" userId="9b8c9b0f-6d53-4329-82f9-dfb3c3276b4f" providerId="ADAL" clId="{DE2879A6-BFCE-4B51-A136-59003B37E7ED}" dt="2022-05-28T06:03:23.638" v="267"/>
        <pc:sldMkLst>
          <pc:docMk/>
          <pc:sldMk cId="710274111" sldId="336"/>
        </pc:sldMkLst>
      </pc:sldChg>
      <pc:sldChg chg="add del modNotes">
        <pc:chgData name="Thielemans, Kris" userId="9b8c9b0f-6d53-4329-82f9-dfb3c3276b4f" providerId="ADAL" clId="{DE2879A6-BFCE-4B51-A136-59003B37E7ED}" dt="2022-05-28T06:11:16.492" v="275" actId="47"/>
        <pc:sldMkLst>
          <pc:docMk/>
          <pc:sldMk cId="397765954" sldId="338"/>
        </pc:sldMkLst>
      </pc:sldChg>
      <pc:sldChg chg="ord">
        <pc:chgData name="Thielemans, Kris" userId="9b8c9b0f-6d53-4329-82f9-dfb3c3276b4f" providerId="ADAL" clId="{DE2879A6-BFCE-4B51-A136-59003B37E7ED}" dt="2022-05-28T06:59:56.699" v="283"/>
        <pc:sldMkLst>
          <pc:docMk/>
          <pc:sldMk cId="4148166310" sldId="340"/>
        </pc:sldMkLst>
      </pc:sldChg>
      <pc:sldChg chg="add">
        <pc:chgData name="Thielemans, Kris" userId="9b8c9b0f-6d53-4329-82f9-dfb3c3276b4f" providerId="ADAL" clId="{DE2879A6-BFCE-4B51-A136-59003B37E7ED}" dt="2022-05-28T06:03:23.638" v="267"/>
        <pc:sldMkLst>
          <pc:docMk/>
          <pc:sldMk cId="2427649509" sldId="341"/>
        </pc:sldMkLst>
      </pc:sldChg>
      <pc:sldChg chg="add">
        <pc:chgData name="Thielemans, Kris" userId="9b8c9b0f-6d53-4329-82f9-dfb3c3276b4f" providerId="ADAL" clId="{DE2879A6-BFCE-4B51-A136-59003B37E7ED}" dt="2022-05-28T06:03:23.638" v="267"/>
        <pc:sldMkLst>
          <pc:docMk/>
          <pc:sldMk cId="2138945641" sldId="343"/>
        </pc:sldMkLst>
      </pc:sldChg>
      <pc:sldChg chg="del">
        <pc:chgData name="Thielemans, Kris" userId="9b8c9b0f-6d53-4329-82f9-dfb3c3276b4f" providerId="ADAL" clId="{DE2879A6-BFCE-4B51-A136-59003B37E7ED}" dt="2022-05-27T15:15:54.269" v="2" actId="47"/>
        <pc:sldMkLst>
          <pc:docMk/>
          <pc:sldMk cId="718009595" sldId="353"/>
        </pc:sldMkLst>
      </pc:sldChg>
      <pc:sldChg chg="del">
        <pc:chgData name="Thielemans, Kris" userId="9b8c9b0f-6d53-4329-82f9-dfb3c3276b4f" providerId="ADAL" clId="{DE2879A6-BFCE-4B51-A136-59003B37E7ED}" dt="2022-05-27T15:15:54.269" v="2" actId="47"/>
        <pc:sldMkLst>
          <pc:docMk/>
          <pc:sldMk cId="325908676" sldId="354"/>
        </pc:sldMkLst>
      </pc:sldChg>
      <pc:sldChg chg="del">
        <pc:chgData name="Thielemans, Kris" userId="9b8c9b0f-6d53-4329-82f9-dfb3c3276b4f" providerId="ADAL" clId="{DE2879A6-BFCE-4B51-A136-59003B37E7ED}" dt="2022-05-27T15:15:54.269" v="2" actId="47"/>
        <pc:sldMkLst>
          <pc:docMk/>
          <pc:sldMk cId="3299841504" sldId="355"/>
        </pc:sldMkLst>
      </pc:sldChg>
      <pc:sldChg chg="addSp delSp modSp add mod modShow modNotes">
        <pc:chgData name="Thielemans, Kris" userId="9b8c9b0f-6d53-4329-82f9-dfb3c3276b4f" providerId="ADAL" clId="{DE2879A6-BFCE-4B51-A136-59003B37E7ED}" dt="2022-05-28T07:50:40.466" v="334" actId="403"/>
        <pc:sldMkLst>
          <pc:docMk/>
          <pc:sldMk cId="4187169200" sldId="355"/>
        </pc:sldMkLst>
        <pc:spChg chg="add mod">
          <ac:chgData name="Thielemans, Kris" userId="9b8c9b0f-6d53-4329-82f9-dfb3c3276b4f" providerId="ADAL" clId="{DE2879A6-BFCE-4B51-A136-59003B37E7ED}" dt="2022-05-28T07:50:40.466" v="334" actId="403"/>
          <ac:spMkLst>
            <pc:docMk/>
            <pc:sldMk cId="4187169200" sldId="355"/>
            <ac:spMk id="2" creationId="{11A83542-26BB-F73E-75FE-32631539783B}"/>
          </ac:spMkLst>
        </pc:spChg>
        <pc:spChg chg="del">
          <ac:chgData name="Thielemans, Kris" userId="9b8c9b0f-6d53-4329-82f9-dfb3c3276b4f" providerId="ADAL" clId="{DE2879A6-BFCE-4B51-A136-59003B37E7ED}" dt="2022-05-28T07:45:52.640" v="301" actId="478"/>
          <ac:spMkLst>
            <pc:docMk/>
            <pc:sldMk cId="4187169200" sldId="355"/>
            <ac:spMk id="4" creationId="{00000000-0000-0000-0000-000000000000}"/>
          </ac:spMkLst>
        </pc:spChg>
        <pc:spChg chg="mod">
          <ac:chgData name="Thielemans, Kris" userId="9b8c9b0f-6d53-4329-82f9-dfb3c3276b4f" providerId="ADAL" clId="{DE2879A6-BFCE-4B51-A136-59003B37E7ED}" dt="2022-05-28T07:48:37.267" v="305" actId="1076"/>
          <ac:spMkLst>
            <pc:docMk/>
            <pc:sldMk cId="4187169200" sldId="355"/>
            <ac:spMk id="6" creationId="{00000000-0000-0000-0000-000000000000}"/>
          </ac:spMkLst>
        </pc:spChg>
        <pc:graphicFrameChg chg="mod">
          <ac:chgData name="Thielemans, Kris" userId="9b8c9b0f-6d53-4329-82f9-dfb3c3276b4f" providerId="ADAL" clId="{DE2879A6-BFCE-4B51-A136-59003B37E7ED}" dt="2022-05-28T07:49:51.435" v="320" actId="1076"/>
          <ac:graphicFrameMkLst>
            <pc:docMk/>
            <pc:sldMk cId="4187169200" sldId="355"/>
            <ac:graphicFrameMk id="305155" creationId="{00000000-0000-0000-0000-000000000000}"/>
          </ac:graphicFrameMkLst>
        </pc:graphicFrameChg>
      </pc:sldChg>
      <pc:sldChg chg="del">
        <pc:chgData name="Thielemans, Kris" userId="9b8c9b0f-6d53-4329-82f9-dfb3c3276b4f" providerId="ADAL" clId="{DE2879A6-BFCE-4B51-A136-59003B37E7ED}" dt="2022-05-27T15:15:54.269" v="2" actId="47"/>
        <pc:sldMkLst>
          <pc:docMk/>
          <pc:sldMk cId="647175355" sldId="356"/>
        </pc:sldMkLst>
      </pc:sldChg>
      <pc:sldChg chg="addSp modSp mod">
        <pc:chgData name="Thielemans, Kris" userId="9b8c9b0f-6d53-4329-82f9-dfb3c3276b4f" providerId="ADAL" clId="{DE2879A6-BFCE-4B51-A136-59003B37E7ED}" dt="2022-05-28T06:00:23.107" v="246" actId="20577"/>
        <pc:sldMkLst>
          <pc:docMk/>
          <pc:sldMk cId="127999676" sldId="357"/>
        </pc:sldMkLst>
        <pc:spChg chg="mod">
          <ac:chgData name="Thielemans, Kris" userId="9b8c9b0f-6d53-4329-82f9-dfb3c3276b4f" providerId="ADAL" clId="{DE2879A6-BFCE-4B51-A136-59003B37E7ED}" dt="2022-05-27T20:58:00.619" v="196" actId="20577"/>
          <ac:spMkLst>
            <pc:docMk/>
            <pc:sldMk cId="127999676" sldId="357"/>
            <ac:spMk id="2" creationId="{10F57FFF-34A6-4F46-A930-FDB6BCB24979}"/>
          </ac:spMkLst>
        </pc:spChg>
        <pc:spChg chg="mod">
          <ac:chgData name="Thielemans, Kris" userId="9b8c9b0f-6d53-4329-82f9-dfb3c3276b4f" providerId="ADAL" clId="{DE2879A6-BFCE-4B51-A136-59003B37E7ED}" dt="2022-05-28T06:00:23.107" v="246" actId="20577"/>
          <ac:spMkLst>
            <pc:docMk/>
            <pc:sldMk cId="127999676" sldId="357"/>
            <ac:spMk id="3" creationId="{4A9B5D0F-F149-47E4-9F18-68CCFFD6310E}"/>
          </ac:spMkLst>
        </pc:spChg>
        <pc:spChg chg="add mod">
          <ac:chgData name="Thielemans, Kris" userId="9b8c9b0f-6d53-4329-82f9-dfb3c3276b4f" providerId="ADAL" clId="{DE2879A6-BFCE-4B51-A136-59003B37E7ED}" dt="2022-05-27T20:58:51.665" v="222" actId="1076"/>
          <ac:spMkLst>
            <pc:docMk/>
            <pc:sldMk cId="127999676" sldId="357"/>
            <ac:spMk id="4" creationId="{96F5EECF-E36A-CC46-A4D2-E1745CB51384}"/>
          </ac:spMkLst>
        </pc:spChg>
      </pc:sldChg>
      <pc:sldChg chg="addSp modSp mod">
        <pc:chgData name="Thielemans, Kris" userId="9b8c9b0f-6d53-4329-82f9-dfb3c3276b4f" providerId="ADAL" clId="{DE2879A6-BFCE-4B51-A136-59003B37E7ED}" dt="2022-05-27T20:55:34.191" v="161" actId="1076"/>
        <pc:sldMkLst>
          <pc:docMk/>
          <pc:sldMk cId="1509048753" sldId="358"/>
        </pc:sldMkLst>
        <pc:spChg chg="mod">
          <ac:chgData name="Thielemans, Kris" userId="9b8c9b0f-6d53-4329-82f9-dfb3c3276b4f" providerId="ADAL" clId="{DE2879A6-BFCE-4B51-A136-59003B37E7ED}" dt="2022-05-27T20:53:28.395" v="128" actId="20577"/>
          <ac:spMkLst>
            <pc:docMk/>
            <pc:sldMk cId="1509048753" sldId="358"/>
            <ac:spMk id="3" creationId="{E980F6AB-14F3-43F9-9A6E-12E91820CABA}"/>
          </ac:spMkLst>
        </pc:spChg>
        <pc:spChg chg="add mod">
          <ac:chgData name="Thielemans, Kris" userId="9b8c9b0f-6d53-4329-82f9-dfb3c3276b4f" providerId="ADAL" clId="{DE2879A6-BFCE-4B51-A136-59003B37E7ED}" dt="2022-05-27T20:54:35.325" v="150" actId="1076"/>
          <ac:spMkLst>
            <pc:docMk/>
            <pc:sldMk cId="1509048753" sldId="358"/>
            <ac:spMk id="6" creationId="{E174527E-3E6E-9964-9C66-8987B7D13B7A}"/>
          </ac:spMkLst>
        </pc:spChg>
        <pc:spChg chg="add mod">
          <ac:chgData name="Thielemans, Kris" userId="9b8c9b0f-6d53-4329-82f9-dfb3c3276b4f" providerId="ADAL" clId="{DE2879A6-BFCE-4B51-A136-59003B37E7ED}" dt="2022-05-27T20:55:34.191" v="161" actId="1076"/>
          <ac:spMkLst>
            <pc:docMk/>
            <pc:sldMk cId="1509048753" sldId="358"/>
            <ac:spMk id="7" creationId="{678AAFE7-8C29-B6A1-C7D1-9AEC5574D9B3}"/>
          </ac:spMkLst>
        </pc:spChg>
      </pc:sldChg>
      <pc:sldChg chg="add">
        <pc:chgData name="Thielemans, Kris" userId="9b8c9b0f-6d53-4329-82f9-dfb3c3276b4f" providerId="ADAL" clId="{DE2879A6-BFCE-4B51-A136-59003B37E7ED}" dt="2022-05-28T06:05:29.375" v="268"/>
        <pc:sldMkLst>
          <pc:docMk/>
          <pc:sldMk cId="2956418467" sldId="360"/>
        </pc:sldMkLst>
      </pc:sldChg>
      <pc:sldChg chg="modSp add mod">
        <pc:chgData name="Thielemans, Kris" userId="9b8c9b0f-6d53-4329-82f9-dfb3c3276b4f" providerId="ADAL" clId="{DE2879A6-BFCE-4B51-A136-59003B37E7ED}" dt="2022-05-28T07:44:27.591" v="298" actId="404"/>
        <pc:sldMkLst>
          <pc:docMk/>
          <pc:sldMk cId="1453949137" sldId="361"/>
        </pc:sldMkLst>
        <pc:spChg chg="mod">
          <ac:chgData name="Thielemans, Kris" userId="9b8c9b0f-6d53-4329-82f9-dfb3c3276b4f" providerId="ADAL" clId="{DE2879A6-BFCE-4B51-A136-59003B37E7ED}" dt="2022-05-28T07:44:27.591" v="298" actId="404"/>
          <ac:spMkLst>
            <pc:docMk/>
            <pc:sldMk cId="1453949137" sldId="361"/>
            <ac:spMk id="512002" creationId="{00000000-0000-0000-0000-000000000000}"/>
          </ac:spMkLst>
        </pc:spChg>
      </pc:sldChg>
      <pc:sldChg chg="modSp add">
        <pc:chgData name="Thielemans, Kris" userId="9b8c9b0f-6d53-4329-82f9-dfb3c3276b4f" providerId="ADAL" clId="{DE2879A6-BFCE-4B51-A136-59003B37E7ED}" dt="2022-05-28T07:43:03.186" v="292" actId="6549"/>
        <pc:sldMkLst>
          <pc:docMk/>
          <pc:sldMk cId="1289620672" sldId="362"/>
        </pc:sldMkLst>
        <pc:spChg chg="mod">
          <ac:chgData name="Thielemans, Kris" userId="9b8c9b0f-6d53-4329-82f9-dfb3c3276b4f" providerId="ADAL" clId="{DE2879A6-BFCE-4B51-A136-59003B37E7ED}" dt="2022-05-28T07:43:03.186" v="292" actId="6549"/>
          <ac:spMkLst>
            <pc:docMk/>
            <pc:sldMk cId="1289620672" sldId="362"/>
            <ac:spMk id="3" creationId="{00000000-0000-0000-0000-000000000000}"/>
          </ac:spMkLst>
        </pc:spChg>
      </pc:sldChg>
      <pc:sldChg chg="add">
        <pc:chgData name="Thielemans, Kris" userId="9b8c9b0f-6d53-4329-82f9-dfb3c3276b4f" providerId="ADAL" clId="{DE2879A6-BFCE-4B51-A136-59003B37E7ED}" dt="2022-05-28T06:08:26.344" v="272"/>
        <pc:sldMkLst>
          <pc:docMk/>
          <pc:sldMk cId="3743363317" sldId="367"/>
        </pc:sldMkLst>
      </pc:sldChg>
      <pc:sldChg chg="add mod modShow">
        <pc:chgData name="Thielemans, Kris" userId="9b8c9b0f-6d53-4329-82f9-dfb3c3276b4f" providerId="ADAL" clId="{DE2879A6-BFCE-4B51-A136-59003B37E7ED}" dt="2022-05-28T07:57:08.629" v="336" actId="729"/>
        <pc:sldMkLst>
          <pc:docMk/>
          <pc:sldMk cId="295822766" sldId="370"/>
        </pc:sldMkLst>
      </pc:sldChg>
      <pc:sldChg chg="modSp add">
        <pc:chgData name="Thielemans, Kris" userId="9b8c9b0f-6d53-4329-82f9-dfb3c3276b4f" providerId="ADAL" clId="{DE2879A6-BFCE-4B51-A136-59003B37E7ED}" dt="2022-05-28T07:58:41.746" v="340" actId="1076"/>
        <pc:sldMkLst>
          <pc:docMk/>
          <pc:sldMk cId="3225752036" sldId="374"/>
        </pc:sldMkLst>
        <pc:spChg chg="mod">
          <ac:chgData name="Thielemans, Kris" userId="9b8c9b0f-6d53-4329-82f9-dfb3c3276b4f" providerId="ADAL" clId="{DE2879A6-BFCE-4B51-A136-59003B37E7ED}" dt="2022-05-28T07:58:41.746" v="340" actId="1076"/>
          <ac:spMkLst>
            <pc:docMk/>
            <pc:sldMk cId="3225752036" sldId="374"/>
            <ac:spMk id="423940" creationId="{00000000-0000-0000-0000-000000000000}"/>
          </ac:spMkLst>
        </pc:spChg>
      </pc:sldChg>
      <pc:sldChg chg="add">
        <pc:chgData name="Thielemans, Kris" userId="9b8c9b0f-6d53-4329-82f9-dfb3c3276b4f" providerId="ADAL" clId="{DE2879A6-BFCE-4B51-A136-59003B37E7ED}" dt="2022-05-28T07:58:06.555" v="337"/>
        <pc:sldMkLst>
          <pc:docMk/>
          <pc:sldMk cId="1607800035" sldId="375"/>
        </pc:sldMkLst>
      </pc:sldChg>
      <pc:sldChg chg="del">
        <pc:chgData name="Thielemans, Kris" userId="9b8c9b0f-6d53-4329-82f9-dfb3c3276b4f" providerId="ADAL" clId="{DE2879A6-BFCE-4B51-A136-59003B37E7ED}" dt="2022-05-27T15:15:54.269" v="2" actId="47"/>
        <pc:sldMkLst>
          <pc:docMk/>
          <pc:sldMk cId="2806983776" sldId="380"/>
        </pc:sldMkLst>
      </pc:sldChg>
      <pc:sldChg chg="add del">
        <pc:chgData name="Thielemans, Kris" userId="9b8c9b0f-6d53-4329-82f9-dfb3c3276b4f" providerId="ADAL" clId="{DE2879A6-BFCE-4B51-A136-59003B37E7ED}" dt="2022-05-28T07:59:36.269" v="341" actId="47"/>
        <pc:sldMkLst>
          <pc:docMk/>
          <pc:sldMk cId="278117878" sldId="392"/>
        </pc:sldMkLst>
      </pc:sldChg>
      <pc:sldChg chg="add">
        <pc:chgData name="Thielemans, Kris" userId="9b8c9b0f-6d53-4329-82f9-dfb3c3276b4f" providerId="ADAL" clId="{DE2879A6-BFCE-4B51-A136-59003B37E7ED}" dt="2022-05-28T07:58:06.555" v="337"/>
        <pc:sldMkLst>
          <pc:docMk/>
          <pc:sldMk cId="1231841453" sldId="393"/>
        </pc:sldMkLst>
      </pc:sldChg>
      <pc:sldChg chg="modSp add modAnim">
        <pc:chgData name="Thielemans, Kris" userId="9b8c9b0f-6d53-4329-82f9-dfb3c3276b4f" providerId="ADAL" clId="{DE2879A6-BFCE-4B51-A136-59003B37E7ED}" dt="2022-05-28T08:01:24.720" v="486" actId="20577"/>
        <pc:sldMkLst>
          <pc:docMk/>
          <pc:sldMk cId="177188194" sldId="394"/>
        </pc:sldMkLst>
        <pc:spChg chg="mod">
          <ac:chgData name="Thielemans, Kris" userId="9b8c9b0f-6d53-4329-82f9-dfb3c3276b4f" providerId="ADAL" clId="{DE2879A6-BFCE-4B51-A136-59003B37E7ED}" dt="2022-05-28T08:01:24.720" v="486" actId="20577"/>
          <ac:spMkLst>
            <pc:docMk/>
            <pc:sldMk cId="177188194" sldId="394"/>
            <ac:spMk id="3" creationId="{00000000-0000-0000-0000-000000000000}"/>
          </ac:spMkLst>
        </pc:spChg>
      </pc:sldChg>
      <pc:sldChg chg="add">
        <pc:chgData name="Thielemans, Kris" userId="9b8c9b0f-6d53-4329-82f9-dfb3c3276b4f" providerId="ADAL" clId="{DE2879A6-BFCE-4B51-A136-59003B37E7ED}" dt="2022-05-28T07:58:06.555" v="337"/>
        <pc:sldMkLst>
          <pc:docMk/>
          <pc:sldMk cId="3478108893" sldId="404"/>
        </pc:sldMkLst>
      </pc:sldChg>
      <pc:sldChg chg="add ord">
        <pc:chgData name="Thielemans, Kris" userId="9b8c9b0f-6d53-4329-82f9-dfb3c3276b4f" providerId="ADAL" clId="{DE2879A6-BFCE-4B51-A136-59003B37E7ED}" dt="2022-05-27T20:54:05.490" v="132"/>
        <pc:sldMkLst>
          <pc:docMk/>
          <pc:sldMk cId="2053949382" sldId="408"/>
        </pc:sldMkLst>
      </pc:sldChg>
      <pc:sldChg chg="modSp add">
        <pc:chgData name="Thielemans, Kris" userId="9b8c9b0f-6d53-4329-82f9-dfb3c3276b4f" providerId="ADAL" clId="{DE2879A6-BFCE-4B51-A136-59003B37E7ED}" dt="2022-05-28T07:42:35.889" v="291" actId="20577"/>
        <pc:sldMkLst>
          <pc:docMk/>
          <pc:sldMk cId="4183988947" sldId="409"/>
        </pc:sldMkLst>
        <pc:spChg chg="mod">
          <ac:chgData name="Thielemans, Kris" userId="9b8c9b0f-6d53-4329-82f9-dfb3c3276b4f" providerId="ADAL" clId="{DE2879A6-BFCE-4B51-A136-59003B37E7ED}" dt="2022-05-28T07:42:35.889" v="291" actId="20577"/>
          <ac:spMkLst>
            <pc:docMk/>
            <pc:sldMk cId="4183988947" sldId="409"/>
            <ac:spMk id="3" creationId="{00000000-0000-0000-0000-000000000000}"/>
          </ac:spMkLst>
        </pc:spChg>
      </pc:sldChg>
      <pc:sldChg chg="del">
        <pc:chgData name="Thielemans, Kris" userId="9b8c9b0f-6d53-4329-82f9-dfb3c3276b4f" providerId="ADAL" clId="{DE2879A6-BFCE-4B51-A136-59003B37E7ED}" dt="2022-05-27T17:49:47.896" v="10" actId="47"/>
        <pc:sldMkLst>
          <pc:docMk/>
          <pc:sldMk cId="1209695138" sldId="411"/>
        </pc:sldMkLst>
      </pc:sldChg>
      <pc:sldChg chg="del">
        <pc:chgData name="Thielemans, Kris" userId="9b8c9b0f-6d53-4329-82f9-dfb3c3276b4f" providerId="ADAL" clId="{DE2879A6-BFCE-4B51-A136-59003B37E7ED}" dt="2022-05-27T15:15:54.269" v="2" actId="47"/>
        <pc:sldMkLst>
          <pc:docMk/>
          <pc:sldMk cId="1048826479" sldId="412"/>
        </pc:sldMkLst>
      </pc:sldChg>
      <pc:sldChg chg="del">
        <pc:chgData name="Thielemans, Kris" userId="9b8c9b0f-6d53-4329-82f9-dfb3c3276b4f" providerId="ADAL" clId="{DE2879A6-BFCE-4B51-A136-59003B37E7ED}" dt="2022-05-27T15:15:54.269" v="2" actId="47"/>
        <pc:sldMkLst>
          <pc:docMk/>
          <pc:sldMk cId="4054588703" sldId="413"/>
        </pc:sldMkLst>
      </pc:sldChg>
      <pc:sldChg chg="add del">
        <pc:chgData name="Thielemans, Kris" userId="9b8c9b0f-6d53-4329-82f9-dfb3c3276b4f" providerId="ADAL" clId="{DE2879A6-BFCE-4B51-A136-59003B37E7ED}" dt="2022-05-27T20:59:42.869" v="224" actId="47"/>
        <pc:sldMkLst>
          <pc:docMk/>
          <pc:sldMk cId="1568758345" sldId="419"/>
        </pc:sldMkLst>
      </pc:sldChg>
      <pc:sldChg chg="add modNotes">
        <pc:chgData name="Thielemans, Kris" userId="9b8c9b0f-6d53-4329-82f9-dfb3c3276b4f" providerId="ADAL" clId="{DE2879A6-BFCE-4B51-A136-59003B37E7ED}" dt="2022-05-28T07:58:06.814" v="338" actId="27636"/>
        <pc:sldMkLst>
          <pc:docMk/>
          <pc:sldMk cId="1256978721" sldId="423"/>
        </pc:sldMkLst>
      </pc:sldChg>
      <pc:sldChg chg="add del">
        <pc:chgData name="Thielemans, Kris" userId="9b8c9b0f-6d53-4329-82f9-dfb3c3276b4f" providerId="ADAL" clId="{DE2879A6-BFCE-4B51-A136-59003B37E7ED}" dt="2022-05-27T20:59:29.566" v="223" actId="47"/>
        <pc:sldMkLst>
          <pc:docMk/>
          <pc:sldMk cId="1904525949" sldId="431"/>
        </pc:sldMkLst>
      </pc:sldChg>
      <pc:sldChg chg="add del">
        <pc:chgData name="Thielemans, Kris" userId="9b8c9b0f-6d53-4329-82f9-dfb3c3276b4f" providerId="ADAL" clId="{DE2879A6-BFCE-4B51-A136-59003B37E7ED}" dt="2022-05-27T15:22:09.603" v="6"/>
        <pc:sldMkLst>
          <pc:docMk/>
          <pc:sldMk cId="1640312038" sldId="432"/>
        </pc:sldMkLst>
      </pc:sldChg>
      <pc:sldChg chg="delSp add mod">
        <pc:chgData name="Thielemans, Kris" userId="9b8c9b0f-6d53-4329-82f9-dfb3c3276b4f" providerId="ADAL" clId="{DE2879A6-BFCE-4B51-A136-59003B37E7ED}" dt="2022-05-28T07:45:22.955" v="299" actId="478"/>
        <pc:sldMkLst>
          <pc:docMk/>
          <pc:sldMk cId="3550362310" sldId="433"/>
        </pc:sldMkLst>
        <pc:spChg chg="del">
          <ac:chgData name="Thielemans, Kris" userId="9b8c9b0f-6d53-4329-82f9-dfb3c3276b4f" providerId="ADAL" clId="{DE2879A6-BFCE-4B51-A136-59003B37E7ED}" dt="2022-05-28T07:45:22.955" v="299" actId="478"/>
          <ac:spMkLst>
            <pc:docMk/>
            <pc:sldMk cId="3550362310" sldId="433"/>
            <ac:spMk id="4" creationId="{6216D4A5-F3FB-4F16-A38B-09E41044B8A5}"/>
          </ac:spMkLst>
        </pc:spChg>
      </pc:sldChg>
      <pc:sldChg chg="add del">
        <pc:chgData name="Thielemans, Kris" userId="9b8c9b0f-6d53-4329-82f9-dfb3c3276b4f" providerId="ADAL" clId="{DE2879A6-BFCE-4B51-A136-59003B37E7ED}" dt="2022-05-27T15:22:09.603" v="6"/>
        <pc:sldMkLst>
          <pc:docMk/>
          <pc:sldMk cId="4233963405" sldId="433"/>
        </pc:sldMkLst>
      </pc:sldChg>
      <pc:sldChg chg="add">
        <pc:chgData name="Thielemans, Kris" userId="9b8c9b0f-6d53-4329-82f9-dfb3c3276b4f" providerId="ADAL" clId="{DE2879A6-BFCE-4B51-A136-59003B37E7ED}" dt="2022-05-28T06:08:50.725" v="273"/>
        <pc:sldMkLst>
          <pc:docMk/>
          <pc:sldMk cId="2696283742" sldId="434"/>
        </pc:sldMkLst>
      </pc:sldChg>
      <pc:sldChg chg="modSp add mod">
        <pc:chgData name="Thielemans, Kris" userId="9b8c9b0f-6d53-4329-82f9-dfb3c3276b4f" providerId="ADAL" clId="{DE2879A6-BFCE-4B51-A136-59003B37E7ED}" dt="2022-05-28T06:08:50.963" v="274" actId="27636"/>
        <pc:sldMkLst>
          <pc:docMk/>
          <pc:sldMk cId="2445769303" sldId="435"/>
        </pc:sldMkLst>
        <pc:spChg chg="mod">
          <ac:chgData name="Thielemans, Kris" userId="9b8c9b0f-6d53-4329-82f9-dfb3c3276b4f" providerId="ADAL" clId="{DE2879A6-BFCE-4B51-A136-59003B37E7ED}" dt="2022-05-28T06:08:50.963" v="274" actId="27636"/>
          <ac:spMkLst>
            <pc:docMk/>
            <pc:sldMk cId="2445769303" sldId="435"/>
            <ac:spMk id="7" creationId="{00000000-0000-0000-0000-000000000000}"/>
          </ac:spMkLst>
        </pc:spChg>
      </pc:sldChg>
      <pc:sldMasterChg chg="modSldLayout">
        <pc:chgData name="Thielemans, Kris" userId="9b8c9b0f-6d53-4329-82f9-dfb3c3276b4f" providerId="ADAL" clId="{DE2879A6-BFCE-4B51-A136-59003B37E7ED}" dt="2022-05-28T07:43:57.747" v="297"/>
        <pc:sldMasterMkLst>
          <pc:docMk/>
          <pc:sldMasterMk cId="0" sldId="2147483660"/>
        </pc:sldMasterMkLst>
        <pc:sldLayoutChg chg="modSp mod">
          <pc:chgData name="Thielemans, Kris" userId="9b8c9b0f-6d53-4329-82f9-dfb3c3276b4f" providerId="ADAL" clId="{DE2879A6-BFCE-4B51-A136-59003B37E7ED}" dt="2022-05-28T07:43:35.756" v="295" actId="14100"/>
          <pc:sldLayoutMkLst>
            <pc:docMk/>
            <pc:sldMasterMk cId="0" sldId="2147483660"/>
            <pc:sldLayoutMk cId="0" sldId="2147483662"/>
          </pc:sldLayoutMkLst>
          <pc:picChg chg="mod">
            <ac:chgData name="Thielemans, Kris" userId="9b8c9b0f-6d53-4329-82f9-dfb3c3276b4f" providerId="ADAL" clId="{DE2879A6-BFCE-4B51-A136-59003B37E7ED}" dt="2022-05-28T07:43:27.077" v="293" actId="14100"/>
            <ac:picMkLst>
              <pc:docMk/>
              <pc:sldMasterMk cId="0" sldId="2147483660"/>
              <pc:sldLayoutMk cId="0" sldId="2147483662"/>
              <ac:picMk id="5" creationId="{80F67098-514D-468F-8025-6966469712C2}"/>
            </ac:picMkLst>
          </pc:picChg>
          <pc:picChg chg="mod">
            <ac:chgData name="Thielemans, Kris" userId="9b8c9b0f-6d53-4329-82f9-dfb3c3276b4f" providerId="ADAL" clId="{DE2879A6-BFCE-4B51-A136-59003B37E7ED}" dt="2022-05-28T07:43:35.756" v="295" actId="14100"/>
            <ac:picMkLst>
              <pc:docMk/>
              <pc:sldMasterMk cId="0" sldId="2147483660"/>
              <pc:sldLayoutMk cId="0" sldId="2147483662"/>
              <ac:picMk id="7" creationId="{B425482A-5A35-4B01-959C-779D832A15FF}"/>
            </ac:picMkLst>
          </pc:picChg>
        </pc:sldLayoutChg>
        <pc:sldLayoutChg chg="addSp delSp modSp">
          <pc:chgData name="Thielemans, Kris" userId="9b8c9b0f-6d53-4329-82f9-dfb3c3276b4f" providerId="ADAL" clId="{DE2879A6-BFCE-4B51-A136-59003B37E7ED}" dt="2022-05-28T07:43:57.747" v="297"/>
          <pc:sldLayoutMkLst>
            <pc:docMk/>
            <pc:sldMasterMk cId="0" sldId="2147483660"/>
            <pc:sldLayoutMk cId="0" sldId="2147483666"/>
          </pc:sldLayoutMkLst>
          <pc:picChg chg="del">
            <ac:chgData name="Thielemans, Kris" userId="9b8c9b0f-6d53-4329-82f9-dfb3c3276b4f" providerId="ADAL" clId="{DE2879A6-BFCE-4B51-A136-59003B37E7ED}" dt="2022-05-28T07:43:57.149" v="296" actId="478"/>
            <ac:picMkLst>
              <pc:docMk/>
              <pc:sldMasterMk cId="0" sldId="2147483660"/>
              <pc:sldLayoutMk cId="0" sldId="2147483666"/>
              <ac:picMk id="6" creationId="{3077C8AA-D0CF-4E65-802C-78220CA7E287}"/>
            </ac:picMkLst>
          </pc:picChg>
          <pc:picChg chg="add mod">
            <ac:chgData name="Thielemans, Kris" userId="9b8c9b0f-6d53-4329-82f9-dfb3c3276b4f" providerId="ADAL" clId="{DE2879A6-BFCE-4B51-A136-59003B37E7ED}" dt="2022-05-28T07:43:57.747" v="297"/>
            <ac:picMkLst>
              <pc:docMk/>
              <pc:sldMasterMk cId="0" sldId="2147483660"/>
              <pc:sldLayoutMk cId="0" sldId="2147483666"/>
              <ac:picMk id="7" creationId="{22F1BEE2-D5F3-2E91-0DC2-0228E0F14288}"/>
            </ac:picMkLst>
          </pc:picChg>
        </pc:sldLayoutChg>
      </pc:sldMasterChg>
    </pc:docChg>
  </pc:docChgLst>
  <pc:docChgLst>
    <pc:chgData name="Thielemans, Kris" userId="9b8c9b0f-6d53-4329-82f9-dfb3c3276b4f" providerId="ADAL" clId="{F3ABE367-035B-4996-9F99-08147276C147}"/>
    <pc:docChg chg="undo custSel addSld delSld modSld sldOrd modMainMaster modSection">
      <pc:chgData name="Thielemans, Kris" userId="9b8c9b0f-6d53-4329-82f9-dfb3c3276b4f" providerId="ADAL" clId="{F3ABE367-035B-4996-9F99-08147276C147}" dt="2023-01-25T01:48:31.695" v="2041"/>
      <pc:docMkLst>
        <pc:docMk/>
      </pc:docMkLst>
      <pc:sldChg chg="del">
        <pc:chgData name="Thielemans, Kris" userId="9b8c9b0f-6d53-4329-82f9-dfb3c3276b4f" providerId="ADAL" clId="{F3ABE367-035B-4996-9F99-08147276C147}" dt="2023-01-24T14:49:02.790" v="7" actId="47"/>
        <pc:sldMkLst>
          <pc:docMk/>
          <pc:sldMk cId="0" sldId="263"/>
        </pc:sldMkLst>
      </pc:sldChg>
      <pc:sldChg chg="del">
        <pc:chgData name="Thielemans, Kris" userId="9b8c9b0f-6d53-4329-82f9-dfb3c3276b4f" providerId="ADAL" clId="{F3ABE367-035B-4996-9F99-08147276C147}" dt="2023-01-24T14:48:49.193" v="1" actId="47"/>
        <pc:sldMkLst>
          <pc:docMk/>
          <pc:sldMk cId="3768256730" sldId="305"/>
        </pc:sldMkLst>
      </pc:sldChg>
      <pc:sldChg chg="del">
        <pc:chgData name="Thielemans, Kris" userId="9b8c9b0f-6d53-4329-82f9-dfb3c3276b4f" providerId="ADAL" clId="{F3ABE367-035B-4996-9F99-08147276C147}" dt="2023-01-24T14:48:50.669" v="4" actId="47"/>
        <pc:sldMkLst>
          <pc:docMk/>
          <pc:sldMk cId="3807783092" sldId="306"/>
        </pc:sldMkLst>
      </pc:sldChg>
      <pc:sldChg chg="del">
        <pc:chgData name="Thielemans, Kris" userId="9b8c9b0f-6d53-4329-82f9-dfb3c3276b4f" providerId="ADAL" clId="{F3ABE367-035B-4996-9F99-08147276C147}" dt="2023-01-24T14:48:54.252" v="6" actId="47"/>
        <pc:sldMkLst>
          <pc:docMk/>
          <pc:sldMk cId="844102308" sldId="307"/>
        </pc:sldMkLst>
      </pc:sldChg>
      <pc:sldChg chg="del">
        <pc:chgData name="Thielemans, Kris" userId="9b8c9b0f-6d53-4329-82f9-dfb3c3276b4f" providerId="ADAL" clId="{F3ABE367-035B-4996-9F99-08147276C147}" dt="2023-01-24T14:48:49.648" v="2" actId="47"/>
        <pc:sldMkLst>
          <pc:docMk/>
          <pc:sldMk cId="2862171562" sldId="308"/>
        </pc:sldMkLst>
      </pc:sldChg>
      <pc:sldChg chg="del">
        <pc:chgData name="Thielemans, Kris" userId="9b8c9b0f-6d53-4329-82f9-dfb3c3276b4f" providerId="ADAL" clId="{F3ABE367-035B-4996-9F99-08147276C147}" dt="2023-01-24T14:48:50.114" v="3" actId="47"/>
        <pc:sldMkLst>
          <pc:docMk/>
          <pc:sldMk cId="2186894963" sldId="309"/>
        </pc:sldMkLst>
      </pc:sldChg>
      <pc:sldChg chg="del">
        <pc:chgData name="Thielemans, Kris" userId="9b8c9b0f-6d53-4329-82f9-dfb3c3276b4f" providerId="ADAL" clId="{F3ABE367-035B-4996-9F99-08147276C147}" dt="2023-01-24T14:48:53.175" v="5" actId="47"/>
        <pc:sldMkLst>
          <pc:docMk/>
          <pc:sldMk cId="2145236227" sldId="310"/>
        </pc:sldMkLst>
      </pc:sldChg>
      <pc:sldChg chg="add del">
        <pc:chgData name="Thielemans, Kris" userId="9b8c9b0f-6d53-4329-82f9-dfb3c3276b4f" providerId="ADAL" clId="{F3ABE367-035B-4996-9F99-08147276C147}" dt="2023-01-24T22:58:13.116" v="1589" actId="47"/>
        <pc:sldMkLst>
          <pc:docMk/>
          <pc:sldMk cId="2193218404" sldId="313"/>
        </pc:sldMkLst>
      </pc:sldChg>
      <pc:sldChg chg="del">
        <pc:chgData name="Thielemans, Kris" userId="9b8c9b0f-6d53-4329-82f9-dfb3c3276b4f" providerId="ADAL" clId="{F3ABE367-035B-4996-9F99-08147276C147}" dt="2023-01-24T14:51:35.383" v="17" actId="47"/>
        <pc:sldMkLst>
          <pc:docMk/>
          <pc:sldMk cId="108363178" sldId="314"/>
        </pc:sldMkLst>
      </pc:sldChg>
      <pc:sldChg chg="del">
        <pc:chgData name="Thielemans, Kris" userId="9b8c9b0f-6d53-4329-82f9-dfb3c3276b4f" providerId="ADAL" clId="{F3ABE367-035B-4996-9F99-08147276C147}" dt="2023-01-24T14:51:38.731" v="18" actId="47"/>
        <pc:sldMkLst>
          <pc:docMk/>
          <pc:sldMk cId="3719055262" sldId="321"/>
        </pc:sldMkLst>
      </pc:sldChg>
      <pc:sldChg chg="add del">
        <pc:chgData name="Thielemans, Kris" userId="9b8c9b0f-6d53-4329-82f9-dfb3c3276b4f" providerId="ADAL" clId="{F3ABE367-035B-4996-9F99-08147276C147}" dt="2023-01-25T01:17:05.179" v="2031" actId="47"/>
        <pc:sldMkLst>
          <pc:docMk/>
          <pc:sldMk cId="273287147" sldId="322"/>
        </pc:sldMkLst>
      </pc:sldChg>
      <pc:sldChg chg="del">
        <pc:chgData name="Thielemans, Kris" userId="9b8c9b0f-6d53-4329-82f9-dfb3c3276b4f" providerId="ADAL" clId="{F3ABE367-035B-4996-9F99-08147276C147}" dt="2023-01-24T17:58:00.453" v="614" actId="2696"/>
        <pc:sldMkLst>
          <pc:docMk/>
          <pc:sldMk cId="3303679803" sldId="322"/>
        </pc:sldMkLst>
      </pc:sldChg>
      <pc:sldChg chg="add del">
        <pc:chgData name="Thielemans, Kris" userId="9b8c9b0f-6d53-4329-82f9-dfb3c3276b4f" providerId="ADAL" clId="{F3ABE367-035B-4996-9F99-08147276C147}" dt="2023-01-24T22:58:06.512" v="1588" actId="47"/>
        <pc:sldMkLst>
          <pc:docMk/>
          <pc:sldMk cId="2324169342" sldId="326"/>
        </pc:sldMkLst>
      </pc:sldChg>
      <pc:sldChg chg="add del">
        <pc:chgData name="Thielemans, Kris" userId="9b8c9b0f-6d53-4329-82f9-dfb3c3276b4f" providerId="ADAL" clId="{F3ABE367-035B-4996-9F99-08147276C147}" dt="2023-01-24T22:58:30.897" v="1590" actId="2696"/>
        <pc:sldMkLst>
          <pc:docMk/>
          <pc:sldMk cId="710274111" sldId="336"/>
        </pc:sldMkLst>
      </pc:sldChg>
      <pc:sldChg chg="add del">
        <pc:chgData name="Thielemans, Kris" userId="9b8c9b0f-6d53-4329-82f9-dfb3c3276b4f" providerId="ADAL" clId="{F3ABE367-035B-4996-9F99-08147276C147}" dt="2023-01-25T01:17:05.179" v="2031" actId="47"/>
        <pc:sldMkLst>
          <pc:docMk/>
          <pc:sldMk cId="3547290010" sldId="340"/>
        </pc:sldMkLst>
      </pc:sldChg>
      <pc:sldChg chg="add del">
        <pc:chgData name="Thielemans, Kris" userId="9b8c9b0f-6d53-4329-82f9-dfb3c3276b4f" providerId="ADAL" clId="{F3ABE367-035B-4996-9F99-08147276C147}" dt="2023-01-24T17:58:00.453" v="614" actId="2696"/>
        <pc:sldMkLst>
          <pc:docMk/>
          <pc:sldMk cId="4148166310" sldId="340"/>
        </pc:sldMkLst>
      </pc:sldChg>
      <pc:sldChg chg="add del">
        <pc:chgData name="Thielemans, Kris" userId="9b8c9b0f-6d53-4329-82f9-dfb3c3276b4f" providerId="ADAL" clId="{F3ABE367-035B-4996-9F99-08147276C147}" dt="2023-01-24T22:58:06.512" v="1588" actId="47"/>
        <pc:sldMkLst>
          <pc:docMk/>
          <pc:sldMk cId="2427649509" sldId="341"/>
        </pc:sldMkLst>
      </pc:sldChg>
      <pc:sldChg chg="addSp delSp modSp add del mod">
        <pc:chgData name="Thielemans, Kris" userId="9b8c9b0f-6d53-4329-82f9-dfb3c3276b4f" providerId="ADAL" clId="{F3ABE367-035B-4996-9F99-08147276C147}" dt="2023-01-25T00:51:32.976" v="1852" actId="1076"/>
        <pc:sldMkLst>
          <pc:docMk/>
          <pc:sldMk cId="2138945641" sldId="343"/>
        </pc:sldMkLst>
        <pc:spChg chg="mod">
          <ac:chgData name="Thielemans, Kris" userId="9b8c9b0f-6d53-4329-82f9-dfb3c3276b4f" providerId="ADAL" clId="{F3ABE367-035B-4996-9F99-08147276C147}" dt="2023-01-25T00:51:05.365" v="1850" actId="20577"/>
          <ac:spMkLst>
            <pc:docMk/>
            <pc:sldMk cId="2138945641" sldId="343"/>
            <ac:spMk id="3"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87"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88"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89"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90"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91"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92"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93"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94"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95"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96"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97"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98"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99"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00"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01"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02"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03"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04"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05"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06"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07"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08"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09"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10"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11"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12"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15"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16"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17"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18"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19"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20"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21"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22"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23"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24" creationId="{00000000-0000-0000-0000-000000000000}"/>
          </ac:spMkLst>
        </pc:spChg>
        <pc:spChg chg="del">
          <ac:chgData name="Thielemans, Kris" userId="9b8c9b0f-6d53-4329-82f9-dfb3c3276b4f" providerId="ADAL" clId="{F3ABE367-035B-4996-9F99-08147276C147}" dt="2023-01-25T00:50:32.804" v="1827" actId="478"/>
          <ac:spMkLst>
            <pc:docMk/>
            <pc:sldMk cId="2138945641" sldId="343"/>
            <ac:spMk id="125"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126" creationId="{00000000-0000-0000-0000-000000000000}"/>
          </ac:spMkLst>
        </pc:spChg>
        <pc:spChg chg="del">
          <ac:chgData name="Thielemans, Kris" userId="9b8c9b0f-6d53-4329-82f9-dfb3c3276b4f" providerId="ADAL" clId="{F3ABE367-035B-4996-9F99-08147276C147}" dt="2023-01-24T14:49:42.185" v="12" actId="478"/>
          <ac:spMkLst>
            <pc:docMk/>
            <pc:sldMk cId="2138945641" sldId="343"/>
            <ac:spMk id="5126" creationId="{00000000-0000-0000-0000-000000000000}"/>
          </ac:spMkLst>
        </pc:spChg>
        <pc:spChg chg="del">
          <ac:chgData name="Thielemans, Kris" userId="9b8c9b0f-6d53-4329-82f9-dfb3c3276b4f" providerId="ADAL" clId="{F3ABE367-035B-4996-9F99-08147276C147}" dt="2023-01-24T14:49:50.751" v="14" actId="478"/>
          <ac:spMkLst>
            <pc:docMk/>
            <pc:sldMk cId="2138945641" sldId="343"/>
            <ac:spMk id="5128" creationId="{00000000-0000-0000-0000-000000000000}"/>
          </ac:spMkLst>
        </pc:spChg>
        <pc:spChg chg="del">
          <ac:chgData name="Thielemans, Kris" userId="9b8c9b0f-6d53-4329-82f9-dfb3c3276b4f" providerId="ADAL" clId="{F3ABE367-035B-4996-9F99-08147276C147}" dt="2023-01-24T14:49:37.322" v="11" actId="478"/>
          <ac:spMkLst>
            <pc:docMk/>
            <pc:sldMk cId="2138945641" sldId="343"/>
            <ac:spMk id="5130" creationId="{00000000-0000-0000-0000-000000000000}"/>
          </ac:spMkLst>
        </pc:spChg>
        <pc:spChg chg="del">
          <ac:chgData name="Thielemans, Kris" userId="9b8c9b0f-6d53-4329-82f9-dfb3c3276b4f" providerId="ADAL" clId="{F3ABE367-035B-4996-9F99-08147276C147}" dt="2023-01-24T14:49:33.991" v="9" actId="478"/>
          <ac:spMkLst>
            <pc:docMk/>
            <pc:sldMk cId="2138945641" sldId="343"/>
            <ac:spMk id="5131"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5134" creationId="{00000000-0000-0000-0000-000000000000}"/>
          </ac:spMkLst>
        </pc:spChg>
        <pc:spChg chg="mod">
          <ac:chgData name="Thielemans, Kris" userId="9b8c9b0f-6d53-4329-82f9-dfb3c3276b4f" providerId="ADAL" clId="{F3ABE367-035B-4996-9F99-08147276C147}" dt="2023-01-25T00:51:32.976" v="1852" actId="1076"/>
          <ac:spMkLst>
            <pc:docMk/>
            <pc:sldMk cId="2138945641" sldId="343"/>
            <ac:spMk id="5137" creationId="{00000000-0000-0000-0000-000000000000}"/>
          </ac:spMkLst>
        </pc:spChg>
        <pc:spChg chg="del">
          <ac:chgData name="Thielemans, Kris" userId="9b8c9b0f-6d53-4329-82f9-dfb3c3276b4f" providerId="ADAL" clId="{F3ABE367-035B-4996-9F99-08147276C147}" dt="2023-01-24T14:49:43.687" v="13" actId="478"/>
          <ac:spMkLst>
            <pc:docMk/>
            <pc:sldMk cId="2138945641" sldId="343"/>
            <ac:spMk id="5140" creationId="{00000000-0000-0000-0000-000000000000}"/>
          </ac:spMkLst>
        </pc:spChg>
        <pc:grpChg chg="add mod">
          <ac:chgData name="Thielemans, Kris" userId="9b8c9b0f-6d53-4329-82f9-dfb3c3276b4f" providerId="ADAL" clId="{F3ABE367-035B-4996-9F99-08147276C147}" dt="2023-01-25T00:51:32.976" v="1852" actId="1076"/>
          <ac:grpSpMkLst>
            <pc:docMk/>
            <pc:sldMk cId="2138945641" sldId="343"/>
            <ac:grpSpMk id="2" creationId="{740A8ACC-94C4-163C-9FEE-093B9143B3BF}"/>
          </ac:grpSpMkLst>
        </pc:grpChg>
        <pc:grpChg chg="mod">
          <ac:chgData name="Thielemans, Kris" userId="9b8c9b0f-6d53-4329-82f9-dfb3c3276b4f" providerId="ADAL" clId="{F3ABE367-035B-4996-9F99-08147276C147}" dt="2023-01-25T00:51:32.976" v="1852" actId="1076"/>
          <ac:grpSpMkLst>
            <pc:docMk/>
            <pc:sldMk cId="2138945641" sldId="343"/>
            <ac:grpSpMk id="5" creationId="{00000000-0000-0000-0000-000000000000}"/>
          </ac:grpSpMkLst>
        </pc:grpChg>
        <pc:grpChg chg="del">
          <ac:chgData name="Thielemans, Kris" userId="9b8c9b0f-6d53-4329-82f9-dfb3c3276b4f" providerId="ADAL" clId="{F3ABE367-035B-4996-9F99-08147276C147}" dt="2023-01-24T14:49:35.464" v="10" actId="478"/>
          <ac:grpSpMkLst>
            <pc:docMk/>
            <pc:sldMk cId="2138945641" sldId="343"/>
            <ac:grpSpMk id="22" creationId="{00000000-0000-0000-0000-000000000000}"/>
          </ac:grpSpMkLst>
        </pc:grpChg>
        <pc:grpChg chg="mod">
          <ac:chgData name="Thielemans, Kris" userId="9b8c9b0f-6d53-4329-82f9-dfb3c3276b4f" providerId="ADAL" clId="{F3ABE367-035B-4996-9F99-08147276C147}" dt="2023-01-25T00:51:32.976" v="1852" actId="1076"/>
          <ac:grpSpMkLst>
            <pc:docMk/>
            <pc:sldMk cId="2138945641" sldId="343"/>
            <ac:grpSpMk id="86" creationId="{00000000-0000-0000-0000-000000000000}"/>
          </ac:grpSpMkLst>
        </pc:grpChg>
        <pc:grpChg chg="mod">
          <ac:chgData name="Thielemans, Kris" userId="9b8c9b0f-6d53-4329-82f9-dfb3c3276b4f" providerId="ADAL" clId="{F3ABE367-035B-4996-9F99-08147276C147}" dt="2023-01-25T00:51:32.976" v="1852" actId="1076"/>
          <ac:grpSpMkLst>
            <pc:docMk/>
            <pc:sldMk cId="2138945641" sldId="343"/>
            <ac:grpSpMk id="113" creationId="{00000000-0000-0000-0000-000000000000}"/>
          </ac:grpSpMkLst>
        </pc:grpChg>
        <pc:grpChg chg="mod">
          <ac:chgData name="Thielemans, Kris" userId="9b8c9b0f-6d53-4329-82f9-dfb3c3276b4f" providerId="ADAL" clId="{F3ABE367-035B-4996-9F99-08147276C147}" dt="2023-01-25T00:51:32.976" v="1852" actId="1076"/>
          <ac:grpSpMkLst>
            <pc:docMk/>
            <pc:sldMk cId="2138945641" sldId="343"/>
            <ac:grpSpMk id="114" creationId="{00000000-0000-0000-0000-000000000000}"/>
          </ac:grpSpMkLst>
        </pc:grpChg>
      </pc:sldChg>
      <pc:sldChg chg="add del">
        <pc:chgData name="Thielemans, Kris" userId="9b8c9b0f-6d53-4329-82f9-dfb3c3276b4f" providerId="ADAL" clId="{F3ABE367-035B-4996-9F99-08147276C147}" dt="2023-01-24T15:18:51.143" v="32" actId="47"/>
        <pc:sldMkLst>
          <pc:docMk/>
          <pc:sldMk cId="1738329088" sldId="346"/>
        </pc:sldMkLst>
      </pc:sldChg>
      <pc:sldChg chg="delSp add del mod delAnim modShow">
        <pc:chgData name="Thielemans, Kris" userId="9b8c9b0f-6d53-4329-82f9-dfb3c3276b4f" providerId="ADAL" clId="{F3ABE367-035B-4996-9F99-08147276C147}" dt="2023-01-24T22:58:06.512" v="1588" actId="47"/>
        <pc:sldMkLst>
          <pc:docMk/>
          <pc:sldMk cId="1367237578" sldId="347"/>
        </pc:sldMkLst>
        <pc:spChg chg="del">
          <ac:chgData name="Thielemans, Kris" userId="9b8c9b0f-6d53-4329-82f9-dfb3c3276b4f" providerId="ADAL" clId="{F3ABE367-035B-4996-9F99-08147276C147}" dt="2023-01-24T16:56:47.667" v="443" actId="478"/>
          <ac:spMkLst>
            <pc:docMk/>
            <pc:sldMk cId="1367237578" sldId="347"/>
            <ac:spMk id="18" creationId="{00000000-0000-0000-0000-000000000000}"/>
          </ac:spMkLst>
        </pc:spChg>
      </pc:sldChg>
      <pc:sldChg chg="delSp modSp add del mod modAnim modShow modNotes">
        <pc:chgData name="Thielemans, Kris" userId="9b8c9b0f-6d53-4329-82f9-dfb3c3276b4f" providerId="ADAL" clId="{F3ABE367-035B-4996-9F99-08147276C147}" dt="2023-01-25T01:02:31.691" v="1929" actId="20577"/>
        <pc:sldMkLst>
          <pc:docMk/>
          <pc:sldMk cId="3307436472" sldId="348"/>
        </pc:sldMkLst>
        <pc:spChg chg="del">
          <ac:chgData name="Thielemans, Kris" userId="9b8c9b0f-6d53-4329-82f9-dfb3c3276b4f" providerId="ADAL" clId="{F3ABE367-035B-4996-9F99-08147276C147}" dt="2023-01-24T15:10:15.513" v="31" actId="478"/>
          <ac:spMkLst>
            <pc:docMk/>
            <pc:sldMk cId="3307436472" sldId="348"/>
            <ac:spMk id="3" creationId="{00000000-0000-0000-0000-000000000000}"/>
          </ac:spMkLst>
        </pc:spChg>
        <pc:spChg chg="mod">
          <ac:chgData name="Thielemans, Kris" userId="9b8c9b0f-6d53-4329-82f9-dfb3c3276b4f" providerId="ADAL" clId="{F3ABE367-035B-4996-9F99-08147276C147}" dt="2023-01-25T01:02:31.691" v="1929" actId="20577"/>
          <ac:spMkLst>
            <pc:docMk/>
            <pc:sldMk cId="3307436472" sldId="348"/>
            <ac:spMk id="4" creationId="{00000000-0000-0000-0000-000000000000}"/>
          </ac:spMkLst>
        </pc:spChg>
      </pc:sldChg>
      <pc:sldChg chg="add del modNotes">
        <pc:chgData name="Thielemans, Kris" userId="9b8c9b0f-6d53-4329-82f9-dfb3c3276b4f" providerId="ADAL" clId="{F3ABE367-035B-4996-9F99-08147276C147}" dt="2023-01-24T22:58:06.512" v="1588" actId="47"/>
        <pc:sldMkLst>
          <pc:docMk/>
          <pc:sldMk cId="3417377623" sldId="351"/>
        </pc:sldMkLst>
      </pc:sldChg>
      <pc:sldChg chg="delSp modSp add del mod">
        <pc:chgData name="Thielemans, Kris" userId="9b8c9b0f-6d53-4329-82f9-dfb3c3276b4f" providerId="ADAL" clId="{F3ABE367-035B-4996-9F99-08147276C147}" dt="2023-01-25T00:41:33.583" v="1594" actId="478"/>
        <pc:sldMkLst>
          <pc:docMk/>
          <pc:sldMk cId="0" sldId="352"/>
        </pc:sldMkLst>
        <pc:spChg chg="mod">
          <ac:chgData name="Thielemans, Kris" userId="9b8c9b0f-6d53-4329-82f9-dfb3c3276b4f" providerId="ADAL" clId="{F3ABE367-035B-4996-9F99-08147276C147}" dt="2023-01-25T00:41:29.648" v="1593" actId="20577"/>
          <ac:spMkLst>
            <pc:docMk/>
            <pc:sldMk cId="0" sldId="352"/>
            <ac:spMk id="570370" creationId="{00000000-0000-0000-0000-000000000000}"/>
          </ac:spMkLst>
        </pc:spChg>
        <pc:picChg chg="del">
          <ac:chgData name="Thielemans, Kris" userId="9b8c9b0f-6d53-4329-82f9-dfb3c3276b4f" providerId="ADAL" clId="{F3ABE367-035B-4996-9F99-08147276C147}" dt="2023-01-25T00:41:33.583" v="1594" actId="478"/>
          <ac:picMkLst>
            <pc:docMk/>
            <pc:sldMk cId="0" sldId="352"/>
            <ac:picMk id="9" creationId="{5BDF241F-BCF4-4851-AEB3-6685B21C8B7F}"/>
          </ac:picMkLst>
        </pc:picChg>
      </pc:sldChg>
      <pc:sldChg chg="add del modNotes modNotesTx">
        <pc:chgData name="Thielemans, Kris" userId="9b8c9b0f-6d53-4329-82f9-dfb3c3276b4f" providerId="ADAL" clId="{F3ABE367-035B-4996-9F99-08147276C147}" dt="2023-01-24T22:58:06.512" v="1588" actId="47"/>
        <pc:sldMkLst>
          <pc:docMk/>
          <pc:sldMk cId="4187169200" sldId="355"/>
        </pc:sldMkLst>
      </pc:sldChg>
      <pc:sldChg chg="addSp delSp modSp add del mod">
        <pc:chgData name="Thielemans, Kris" userId="9b8c9b0f-6d53-4329-82f9-dfb3c3276b4f" providerId="ADAL" clId="{F3ABE367-035B-4996-9F99-08147276C147}" dt="2023-01-24T22:58:06.512" v="1588" actId="47"/>
        <pc:sldMkLst>
          <pc:docMk/>
          <pc:sldMk cId="1270663920" sldId="356"/>
        </pc:sldMkLst>
        <pc:spChg chg="mod">
          <ac:chgData name="Thielemans, Kris" userId="9b8c9b0f-6d53-4329-82f9-dfb3c3276b4f" providerId="ADAL" clId="{F3ABE367-035B-4996-9F99-08147276C147}" dt="2023-01-24T20:41:08.095" v="1484" actId="14100"/>
          <ac:spMkLst>
            <pc:docMk/>
            <pc:sldMk cId="1270663920" sldId="356"/>
            <ac:spMk id="306178" creationId="{00000000-0000-0000-0000-000000000000}"/>
          </ac:spMkLst>
        </pc:spChg>
        <pc:spChg chg="mod">
          <ac:chgData name="Thielemans, Kris" userId="9b8c9b0f-6d53-4329-82f9-dfb3c3276b4f" providerId="ADAL" clId="{F3ABE367-035B-4996-9F99-08147276C147}" dt="2023-01-24T20:39:21.721" v="1477" actId="20577"/>
          <ac:spMkLst>
            <pc:docMk/>
            <pc:sldMk cId="1270663920" sldId="356"/>
            <ac:spMk id="306185" creationId="{00000000-0000-0000-0000-000000000000}"/>
          </ac:spMkLst>
        </pc:spChg>
        <pc:spChg chg="mod">
          <ac:chgData name="Thielemans, Kris" userId="9b8c9b0f-6d53-4329-82f9-dfb3c3276b4f" providerId="ADAL" clId="{F3ABE367-035B-4996-9F99-08147276C147}" dt="2023-01-24T20:39:33.175" v="1479" actId="1076"/>
          <ac:spMkLst>
            <pc:docMk/>
            <pc:sldMk cId="1270663920" sldId="356"/>
            <ac:spMk id="306186" creationId="{00000000-0000-0000-0000-000000000000}"/>
          </ac:spMkLst>
        </pc:spChg>
        <pc:graphicFrameChg chg="mod">
          <ac:chgData name="Thielemans, Kris" userId="9b8c9b0f-6d53-4329-82f9-dfb3c3276b4f" providerId="ADAL" clId="{F3ABE367-035B-4996-9F99-08147276C147}" dt="2023-01-24T20:39:44.229" v="1481"/>
          <ac:graphicFrameMkLst>
            <pc:docMk/>
            <pc:sldMk cId="1270663920" sldId="356"/>
            <ac:graphicFrameMk id="3076" creationId="{00000000-0000-0000-0000-000000000000}"/>
          </ac:graphicFrameMkLst>
        </pc:graphicFrameChg>
        <pc:graphicFrameChg chg="mod">
          <ac:chgData name="Thielemans, Kris" userId="9b8c9b0f-6d53-4329-82f9-dfb3c3276b4f" providerId="ADAL" clId="{F3ABE367-035B-4996-9F99-08147276C147}" dt="2023-01-24T20:39:44.203" v="1480"/>
          <ac:graphicFrameMkLst>
            <pc:docMk/>
            <pc:sldMk cId="1270663920" sldId="356"/>
            <ac:graphicFrameMk id="306183" creationId="{00000000-0000-0000-0000-000000000000}"/>
          </ac:graphicFrameMkLst>
        </pc:graphicFrameChg>
        <pc:picChg chg="add mod">
          <ac:chgData name="Thielemans, Kris" userId="9b8c9b0f-6d53-4329-82f9-dfb3c3276b4f" providerId="ADAL" clId="{F3ABE367-035B-4996-9F99-08147276C147}" dt="2023-01-24T20:41:30.205" v="1487" actId="1076"/>
          <ac:picMkLst>
            <pc:docMk/>
            <pc:sldMk cId="1270663920" sldId="356"/>
            <ac:picMk id="2" creationId="{B480BF23-370C-AAD5-0C85-D3D709395D5E}"/>
          </ac:picMkLst>
        </pc:picChg>
        <pc:picChg chg="del">
          <ac:chgData name="Thielemans, Kris" userId="9b8c9b0f-6d53-4329-82f9-dfb3c3276b4f" providerId="ADAL" clId="{F3ABE367-035B-4996-9F99-08147276C147}" dt="2023-01-24T20:32:08.753" v="1401" actId="478"/>
          <ac:picMkLst>
            <pc:docMk/>
            <pc:sldMk cId="1270663920" sldId="356"/>
            <ac:picMk id="306179" creationId="{00000000-0000-0000-0000-000000000000}"/>
          </ac:picMkLst>
        </pc:picChg>
      </pc:sldChg>
      <pc:sldChg chg="modSp del mod">
        <pc:chgData name="Thielemans, Kris" userId="9b8c9b0f-6d53-4329-82f9-dfb3c3276b4f" providerId="ADAL" clId="{F3ABE367-035B-4996-9F99-08147276C147}" dt="2023-01-24T17:58:00.453" v="614" actId="2696"/>
        <pc:sldMkLst>
          <pc:docMk/>
          <pc:sldMk cId="127999676" sldId="357"/>
        </pc:sldMkLst>
        <pc:spChg chg="mod">
          <ac:chgData name="Thielemans, Kris" userId="9b8c9b0f-6d53-4329-82f9-dfb3c3276b4f" providerId="ADAL" clId="{F3ABE367-035B-4996-9F99-08147276C147}" dt="2023-01-24T14:51:14.145" v="16" actId="20577"/>
          <ac:spMkLst>
            <pc:docMk/>
            <pc:sldMk cId="127999676" sldId="357"/>
            <ac:spMk id="2" creationId="{10F57FFF-34A6-4F46-A930-FDB6BCB24979}"/>
          </ac:spMkLst>
        </pc:spChg>
      </pc:sldChg>
      <pc:sldChg chg="add del">
        <pc:chgData name="Thielemans, Kris" userId="9b8c9b0f-6d53-4329-82f9-dfb3c3276b4f" providerId="ADAL" clId="{F3ABE367-035B-4996-9F99-08147276C147}" dt="2023-01-25T01:18:28.945" v="2033" actId="47"/>
        <pc:sldMkLst>
          <pc:docMk/>
          <pc:sldMk cId="3885018240" sldId="357"/>
        </pc:sldMkLst>
      </pc:sldChg>
      <pc:sldChg chg="add del">
        <pc:chgData name="Thielemans, Kris" userId="9b8c9b0f-6d53-4329-82f9-dfb3c3276b4f" providerId="ADAL" clId="{F3ABE367-035B-4996-9F99-08147276C147}" dt="2023-01-24T22:58:30.897" v="1590" actId="2696"/>
        <pc:sldMkLst>
          <pc:docMk/>
          <pc:sldMk cId="1509048753" sldId="358"/>
        </pc:sldMkLst>
      </pc:sldChg>
      <pc:sldChg chg="add del">
        <pc:chgData name="Thielemans, Kris" userId="9b8c9b0f-6d53-4329-82f9-dfb3c3276b4f" providerId="ADAL" clId="{F3ABE367-035B-4996-9F99-08147276C147}" dt="2023-01-24T22:58:06.512" v="1588" actId="47"/>
        <pc:sldMkLst>
          <pc:docMk/>
          <pc:sldMk cId="1179769940" sldId="359"/>
        </pc:sldMkLst>
      </pc:sldChg>
      <pc:sldChg chg="add del">
        <pc:chgData name="Thielemans, Kris" userId="9b8c9b0f-6d53-4329-82f9-dfb3c3276b4f" providerId="ADAL" clId="{F3ABE367-035B-4996-9F99-08147276C147}" dt="2023-01-24T22:58:06.512" v="1588" actId="47"/>
        <pc:sldMkLst>
          <pc:docMk/>
          <pc:sldMk cId="1627025249" sldId="360"/>
        </pc:sldMkLst>
      </pc:sldChg>
      <pc:sldChg chg="del">
        <pc:chgData name="Thielemans, Kris" userId="9b8c9b0f-6d53-4329-82f9-dfb3c3276b4f" providerId="ADAL" clId="{F3ABE367-035B-4996-9F99-08147276C147}" dt="2023-01-24T17:14:43.638" v="594" actId="2696"/>
        <pc:sldMkLst>
          <pc:docMk/>
          <pc:sldMk cId="2956418467" sldId="360"/>
        </pc:sldMkLst>
      </pc:sldChg>
      <pc:sldChg chg="del">
        <pc:chgData name="Thielemans, Kris" userId="9b8c9b0f-6d53-4329-82f9-dfb3c3276b4f" providerId="ADAL" clId="{F3ABE367-035B-4996-9F99-08147276C147}" dt="2023-01-24T17:14:43.638" v="594" actId="2696"/>
        <pc:sldMkLst>
          <pc:docMk/>
          <pc:sldMk cId="1453949137" sldId="361"/>
        </pc:sldMkLst>
      </pc:sldChg>
      <pc:sldChg chg="modSp add del">
        <pc:chgData name="Thielemans, Kris" userId="9b8c9b0f-6d53-4329-82f9-dfb3c3276b4f" providerId="ADAL" clId="{F3ABE367-035B-4996-9F99-08147276C147}" dt="2023-01-24T22:58:06.512" v="1588" actId="47"/>
        <pc:sldMkLst>
          <pc:docMk/>
          <pc:sldMk cId="2203161340" sldId="361"/>
        </pc:sldMkLst>
        <pc:spChg chg="mod">
          <ac:chgData name="Thielemans, Kris" userId="9b8c9b0f-6d53-4329-82f9-dfb3c3276b4f" providerId="ADAL" clId="{F3ABE367-035B-4996-9F99-08147276C147}" dt="2023-01-24T17:41:36.421" v="607" actId="20577"/>
          <ac:spMkLst>
            <pc:docMk/>
            <pc:sldMk cId="2203161340" sldId="361"/>
            <ac:spMk id="512003" creationId="{00000000-0000-0000-0000-000000000000}"/>
          </ac:spMkLst>
        </pc:spChg>
      </pc:sldChg>
      <pc:sldChg chg="add del">
        <pc:chgData name="Thielemans, Kris" userId="9b8c9b0f-6d53-4329-82f9-dfb3c3276b4f" providerId="ADAL" clId="{F3ABE367-035B-4996-9F99-08147276C147}" dt="2023-01-24T22:58:06.512" v="1588" actId="47"/>
        <pc:sldMkLst>
          <pc:docMk/>
          <pc:sldMk cId="566866484" sldId="362"/>
        </pc:sldMkLst>
      </pc:sldChg>
      <pc:sldChg chg="del">
        <pc:chgData name="Thielemans, Kris" userId="9b8c9b0f-6d53-4329-82f9-dfb3c3276b4f" providerId="ADAL" clId="{F3ABE367-035B-4996-9F99-08147276C147}" dt="2023-01-24T17:14:43.638" v="594" actId="2696"/>
        <pc:sldMkLst>
          <pc:docMk/>
          <pc:sldMk cId="1289620672" sldId="362"/>
        </pc:sldMkLst>
      </pc:sldChg>
      <pc:sldChg chg="add">
        <pc:chgData name="Thielemans, Kris" userId="9b8c9b0f-6d53-4329-82f9-dfb3c3276b4f" providerId="ADAL" clId="{F3ABE367-035B-4996-9F99-08147276C147}" dt="2023-01-25T01:42:39.101" v="2037"/>
        <pc:sldMkLst>
          <pc:docMk/>
          <pc:sldMk cId="679570908" sldId="365"/>
        </pc:sldMkLst>
      </pc:sldChg>
      <pc:sldChg chg="add del">
        <pc:chgData name="Thielemans, Kris" userId="9b8c9b0f-6d53-4329-82f9-dfb3c3276b4f" providerId="ADAL" clId="{F3ABE367-035B-4996-9F99-08147276C147}" dt="2023-01-24T22:58:06.512" v="1588" actId="47"/>
        <pc:sldMkLst>
          <pc:docMk/>
          <pc:sldMk cId="3743363317" sldId="367"/>
        </pc:sldMkLst>
      </pc:sldChg>
      <pc:sldChg chg="addSp delSp modSp add del mod ord">
        <pc:chgData name="Thielemans, Kris" userId="9b8c9b0f-6d53-4329-82f9-dfb3c3276b4f" providerId="ADAL" clId="{F3ABE367-035B-4996-9F99-08147276C147}" dt="2023-01-24T22:58:06.512" v="1588" actId="47"/>
        <pc:sldMkLst>
          <pc:docMk/>
          <pc:sldMk cId="3330670733" sldId="368"/>
        </pc:sldMkLst>
        <pc:spChg chg="mod topLvl">
          <ac:chgData name="Thielemans, Kris" userId="9b8c9b0f-6d53-4329-82f9-dfb3c3276b4f" providerId="ADAL" clId="{F3ABE367-035B-4996-9F99-08147276C147}" dt="2023-01-24T20:43:27.030" v="1496" actId="165"/>
          <ac:spMkLst>
            <pc:docMk/>
            <pc:sldMk cId="3330670733" sldId="368"/>
            <ac:spMk id="4" creationId="{1D7A0F4E-A49F-4589-ADF8-50B7AEF96731}"/>
          </ac:spMkLst>
        </pc:spChg>
        <pc:spChg chg="del">
          <ac:chgData name="Thielemans, Kris" userId="9b8c9b0f-6d53-4329-82f9-dfb3c3276b4f" providerId="ADAL" clId="{F3ABE367-035B-4996-9F99-08147276C147}" dt="2023-01-24T20:47:46.645" v="1553" actId="478"/>
          <ac:spMkLst>
            <pc:docMk/>
            <pc:sldMk cId="3330670733" sldId="368"/>
            <ac:spMk id="8" creationId="{00000000-0000-0000-0000-000000000000}"/>
          </ac:spMkLst>
        </pc:spChg>
        <pc:spChg chg="mod topLvl">
          <ac:chgData name="Thielemans, Kris" userId="9b8c9b0f-6d53-4329-82f9-dfb3c3276b4f" providerId="ADAL" clId="{F3ABE367-035B-4996-9F99-08147276C147}" dt="2023-01-24T20:43:27.030" v="1496" actId="165"/>
          <ac:spMkLst>
            <pc:docMk/>
            <pc:sldMk cId="3330670733" sldId="368"/>
            <ac:spMk id="9" creationId="{1539D5CA-636C-4BD1-BD15-41DED6E08F6C}"/>
          </ac:spMkLst>
        </pc:spChg>
        <pc:spChg chg="mod">
          <ac:chgData name="Thielemans, Kris" userId="9b8c9b0f-6d53-4329-82f9-dfb3c3276b4f" providerId="ADAL" clId="{F3ABE367-035B-4996-9F99-08147276C147}" dt="2023-01-24T20:43:11.806" v="1493"/>
          <ac:spMkLst>
            <pc:docMk/>
            <pc:sldMk cId="3330670733" sldId="368"/>
            <ac:spMk id="10" creationId="{7397CB82-968F-9D1C-B017-0CACF3FB561C}"/>
          </ac:spMkLst>
        </pc:spChg>
        <pc:spChg chg="mod">
          <ac:chgData name="Thielemans, Kris" userId="9b8c9b0f-6d53-4329-82f9-dfb3c3276b4f" providerId="ADAL" clId="{F3ABE367-035B-4996-9F99-08147276C147}" dt="2023-01-24T20:43:11.806" v="1493"/>
          <ac:spMkLst>
            <pc:docMk/>
            <pc:sldMk cId="3330670733" sldId="368"/>
            <ac:spMk id="11" creationId="{A54232F4-A614-04F6-0A78-96A9BC3308F9}"/>
          </ac:spMkLst>
        </pc:spChg>
        <pc:spChg chg="del mod">
          <ac:chgData name="Thielemans, Kris" userId="9b8c9b0f-6d53-4329-82f9-dfb3c3276b4f" providerId="ADAL" clId="{F3ABE367-035B-4996-9F99-08147276C147}" dt="2023-01-24T20:45:31.705" v="1500" actId="478"/>
          <ac:spMkLst>
            <pc:docMk/>
            <pc:sldMk cId="3330670733" sldId="368"/>
            <ac:spMk id="14" creationId="{A4FCF95B-47AE-93B6-93BD-1A167AB29C4A}"/>
          </ac:spMkLst>
        </pc:spChg>
        <pc:spChg chg="mod">
          <ac:chgData name="Thielemans, Kris" userId="9b8c9b0f-6d53-4329-82f9-dfb3c3276b4f" providerId="ADAL" clId="{F3ABE367-035B-4996-9F99-08147276C147}" dt="2023-01-24T20:48:27.029" v="1566" actId="2085"/>
          <ac:spMkLst>
            <pc:docMk/>
            <pc:sldMk cId="3330670733" sldId="368"/>
            <ac:spMk id="16" creationId="{031F409B-DE62-7609-F189-3DEF4081EEB8}"/>
          </ac:spMkLst>
        </pc:spChg>
        <pc:spChg chg="del mod topLvl">
          <ac:chgData name="Thielemans, Kris" userId="9b8c9b0f-6d53-4329-82f9-dfb3c3276b4f" providerId="ADAL" clId="{F3ABE367-035B-4996-9F99-08147276C147}" dt="2023-01-24T20:43:42.862" v="1497" actId="478"/>
          <ac:spMkLst>
            <pc:docMk/>
            <pc:sldMk cId="3330670733" sldId="368"/>
            <ac:spMk id="312323" creationId="{00000000-0000-0000-0000-000000000000}"/>
          </ac:spMkLst>
        </pc:spChg>
        <pc:spChg chg="del mod topLvl">
          <ac:chgData name="Thielemans, Kris" userId="9b8c9b0f-6d53-4329-82f9-dfb3c3276b4f" providerId="ADAL" clId="{F3ABE367-035B-4996-9F99-08147276C147}" dt="2023-01-24T20:43:42.862" v="1497" actId="478"/>
          <ac:spMkLst>
            <pc:docMk/>
            <pc:sldMk cId="3330670733" sldId="368"/>
            <ac:spMk id="312324" creationId="{00000000-0000-0000-0000-000000000000}"/>
          </ac:spMkLst>
        </pc:spChg>
        <pc:spChg chg="del mod topLvl">
          <ac:chgData name="Thielemans, Kris" userId="9b8c9b0f-6d53-4329-82f9-dfb3c3276b4f" providerId="ADAL" clId="{F3ABE367-035B-4996-9F99-08147276C147}" dt="2023-01-24T20:43:42.862" v="1497" actId="478"/>
          <ac:spMkLst>
            <pc:docMk/>
            <pc:sldMk cId="3330670733" sldId="368"/>
            <ac:spMk id="312325" creationId="{00000000-0000-0000-0000-000000000000}"/>
          </ac:spMkLst>
        </pc:spChg>
        <pc:spChg chg="mod topLvl">
          <ac:chgData name="Thielemans, Kris" userId="9b8c9b0f-6d53-4329-82f9-dfb3c3276b4f" providerId="ADAL" clId="{F3ABE367-035B-4996-9F99-08147276C147}" dt="2023-01-24T20:43:27.030" v="1496" actId="165"/>
          <ac:spMkLst>
            <pc:docMk/>
            <pc:sldMk cId="3330670733" sldId="368"/>
            <ac:spMk id="312326" creationId="{00000000-0000-0000-0000-000000000000}"/>
          </ac:spMkLst>
        </pc:spChg>
        <pc:spChg chg="mod topLvl">
          <ac:chgData name="Thielemans, Kris" userId="9b8c9b0f-6d53-4329-82f9-dfb3c3276b4f" providerId="ADAL" clId="{F3ABE367-035B-4996-9F99-08147276C147}" dt="2023-01-24T20:43:27.030" v="1496" actId="165"/>
          <ac:spMkLst>
            <pc:docMk/>
            <pc:sldMk cId="3330670733" sldId="368"/>
            <ac:spMk id="312327" creationId="{00000000-0000-0000-0000-000000000000}"/>
          </ac:spMkLst>
        </pc:spChg>
        <pc:spChg chg="mod topLvl">
          <ac:chgData name="Thielemans, Kris" userId="9b8c9b0f-6d53-4329-82f9-dfb3c3276b4f" providerId="ADAL" clId="{F3ABE367-035B-4996-9F99-08147276C147}" dt="2023-01-24T20:43:27.030" v="1496" actId="165"/>
          <ac:spMkLst>
            <pc:docMk/>
            <pc:sldMk cId="3330670733" sldId="368"/>
            <ac:spMk id="312330" creationId="{00000000-0000-0000-0000-000000000000}"/>
          </ac:spMkLst>
        </pc:spChg>
        <pc:grpChg chg="add del">
          <ac:chgData name="Thielemans, Kris" userId="9b8c9b0f-6d53-4329-82f9-dfb3c3276b4f" providerId="ADAL" clId="{F3ABE367-035B-4996-9F99-08147276C147}" dt="2023-01-24T20:43:27.030" v="1496" actId="165"/>
          <ac:grpSpMkLst>
            <pc:docMk/>
            <pc:sldMk cId="3330670733" sldId="368"/>
            <ac:grpSpMk id="2" creationId="{48F37E16-AF19-484C-A11C-2CDFCEA05A3A}"/>
          </ac:grpSpMkLst>
        </pc:grpChg>
        <pc:grpChg chg="add del mod">
          <ac:chgData name="Thielemans, Kris" userId="9b8c9b0f-6d53-4329-82f9-dfb3c3276b4f" providerId="ADAL" clId="{F3ABE367-035B-4996-9F99-08147276C147}" dt="2023-01-24T20:43:18.668" v="1494"/>
          <ac:grpSpMkLst>
            <pc:docMk/>
            <pc:sldMk cId="3330670733" sldId="368"/>
            <ac:grpSpMk id="6" creationId="{67C2A018-F51F-D715-A20D-3B0A4CE8951E}"/>
          </ac:grpSpMkLst>
        </pc:grpChg>
        <pc:grpChg chg="add mod">
          <ac:chgData name="Thielemans, Kris" userId="9b8c9b0f-6d53-4329-82f9-dfb3c3276b4f" providerId="ADAL" clId="{F3ABE367-035B-4996-9F99-08147276C147}" dt="2023-01-24T20:46:10.791" v="1505" actId="1076"/>
          <ac:grpSpMkLst>
            <pc:docMk/>
            <pc:sldMk cId="3330670733" sldId="368"/>
            <ac:grpSpMk id="12" creationId="{B620CFD4-517C-979E-8F25-0E92E9D9653F}"/>
          </ac:grpSpMkLst>
        </pc:grpChg>
        <pc:graphicFrameChg chg="mod">
          <ac:chgData name="Thielemans, Kris" userId="9b8c9b0f-6d53-4329-82f9-dfb3c3276b4f" providerId="ADAL" clId="{F3ABE367-035B-4996-9F99-08147276C147}" dt="2023-01-24T20:51:45.871" v="1580"/>
          <ac:graphicFrameMkLst>
            <pc:docMk/>
            <pc:sldMk cId="3330670733" sldId="368"/>
            <ac:graphicFrameMk id="312328" creationId="{00000000-0000-0000-0000-000000000000}"/>
          </ac:graphicFrameMkLst>
        </pc:graphicFrameChg>
        <pc:graphicFrameChg chg="mod">
          <ac:chgData name="Thielemans, Kris" userId="9b8c9b0f-6d53-4329-82f9-dfb3c3276b4f" providerId="ADAL" clId="{F3ABE367-035B-4996-9F99-08147276C147}" dt="2023-01-24T20:50:22.094" v="1577"/>
          <ac:graphicFrameMkLst>
            <pc:docMk/>
            <pc:sldMk cId="3330670733" sldId="368"/>
            <ac:graphicFrameMk id="312329" creationId="{00000000-0000-0000-0000-000000000000}"/>
          </ac:graphicFrameMkLst>
        </pc:graphicFrameChg>
        <pc:picChg chg="mod">
          <ac:chgData name="Thielemans, Kris" userId="9b8c9b0f-6d53-4329-82f9-dfb3c3276b4f" providerId="ADAL" clId="{F3ABE367-035B-4996-9F99-08147276C147}" dt="2023-01-24T20:43:11.806" v="1493"/>
          <ac:picMkLst>
            <pc:docMk/>
            <pc:sldMk cId="3330670733" sldId="368"/>
            <ac:picMk id="7" creationId="{99E549DC-AF6F-F9E1-77B7-08EC9D1A0CB7}"/>
          </ac:picMkLst>
        </pc:picChg>
        <pc:picChg chg="mod">
          <ac:chgData name="Thielemans, Kris" userId="9b8c9b0f-6d53-4329-82f9-dfb3c3276b4f" providerId="ADAL" clId="{F3ABE367-035B-4996-9F99-08147276C147}" dt="2023-01-24T20:46:10.791" v="1505" actId="1076"/>
          <ac:picMkLst>
            <pc:docMk/>
            <pc:sldMk cId="3330670733" sldId="368"/>
            <ac:picMk id="13" creationId="{0070C0C6-2AFC-FB72-B7F5-5327EB10D021}"/>
          </ac:picMkLst>
        </pc:picChg>
        <pc:picChg chg="del mod topLvl">
          <ac:chgData name="Thielemans, Kris" userId="9b8c9b0f-6d53-4329-82f9-dfb3c3276b4f" providerId="ADAL" clId="{F3ABE367-035B-4996-9F99-08147276C147}" dt="2023-01-24T20:43:42.862" v="1497" actId="478"/>
          <ac:picMkLst>
            <pc:docMk/>
            <pc:sldMk cId="3330670733" sldId="368"/>
            <ac:picMk id="312322" creationId="{00000000-0000-0000-0000-000000000000}"/>
          </ac:picMkLst>
        </pc:picChg>
        <pc:cxnChg chg="del mod topLvl">
          <ac:chgData name="Thielemans, Kris" userId="9b8c9b0f-6d53-4329-82f9-dfb3c3276b4f" providerId="ADAL" clId="{F3ABE367-035B-4996-9F99-08147276C147}" dt="2023-01-24T20:43:42.862" v="1497" actId="478"/>
          <ac:cxnSpMkLst>
            <pc:docMk/>
            <pc:sldMk cId="3330670733" sldId="368"/>
            <ac:cxnSpMk id="5" creationId="{00000000-0000-0000-0000-000000000000}"/>
          </ac:cxnSpMkLst>
        </pc:cxnChg>
        <pc:cxnChg chg="del mod topLvl">
          <ac:chgData name="Thielemans, Kris" userId="9b8c9b0f-6d53-4329-82f9-dfb3c3276b4f" providerId="ADAL" clId="{F3ABE367-035B-4996-9F99-08147276C147}" dt="2023-01-24T20:43:42.862" v="1497" actId="478"/>
          <ac:cxnSpMkLst>
            <pc:docMk/>
            <pc:sldMk cId="3330670733" sldId="368"/>
            <ac:cxnSpMk id="15" creationId="{00000000-0000-0000-0000-000000000000}"/>
          </ac:cxnSpMkLst>
        </pc:cxnChg>
      </pc:sldChg>
      <pc:sldChg chg="delSp modSp add del mod">
        <pc:chgData name="Thielemans, Kris" userId="9b8c9b0f-6d53-4329-82f9-dfb3c3276b4f" providerId="ADAL" clId="{F3ABE367-035B-4996-9F99-08147276C147}" dt="2023-01-24T22:58:06.512" v="1588" actId="47"/>
        <pc:sldMkLst>
          <pc:docMk/>
          <pc:sldMk cId="295822766" sldId="370"/>
        </pc:sldMkLst>
        <pc:spChg chg="del mod">
          <ac:chgData name="Thielemans, Kris" userId="9b8c9b0f-6d53-4329-82f9-dfb3c3276b4f" providerId="ADAL" clId="{F3ABE367-035B-4996-9F99-08147276C147}" dt="2023-01-24T20:17:51.957" v="1393" actId="478"/>
          <ac:spMkLst>
            <pc:docMk/>
            <pc:sldMk cId="295822766" sldId="370"/>
            <ac:spMk id="2" creationId="{EC70F3A5-346F-4365-BF57-056AFD7CDB6B}"/>
          </ac:spMkLst>
        </pc:spChg>
      </pc:sldChg>
      <pc:sldChg chg="del">
        <pc:chgData name="Thielemans, Kris" userId="9b8c9b0f-6d53-4329-82f9-dfb3c3276b4f" providerId="ADAL" clId="{F3ABE367-035B-4996-9F99-08147276C147}" dt="2023-01-24T14:52:37.633" v="19" actId="47"/>
        <pc:sldMkLst>
          <pc:docMk/>
          <pc:sldMk cId="3225752036" sldId="374"/>
        </pc:sldMkLst>
      </pc:sldChg>
      <pc:sldChg chg="del">
        <pc:chgData name="Thielemans, Kris" userId="9b8c9b0f-6d53-4329-82f9-dfb3c3276b4f" providerId="ADAL" clId="{F3ABE367-035B-4996-9F99-08147276C147}" dt="2023-01-24T14:52:37.633" v="19" actId="47"/>
        <pc:sldMkLst>
          <pc:docMk/>
          <pc:sldMk cId="1607800035" sldId="375"/>
        </pc:sldMkLst>
      </pc:sldChg>
      <pc:sldChg chg="del">
        <pc:chgData name="Thielemans, Kris" userId="9b8c9b0f-6d53-4329-82f9-dfb3c3276b4f" providerId="ADAL" clId="{F3ABE367-035B-4996-9F99-08147276C147}" dt="2023-01-24T14:52:37.633" v="19" actId="47"/>
        <pc:sldMkLst>
          <pc:docMk/>
          <pc:sldMk cId="1231841453" sldId="393"/>
        </pc:sldMkLst>
      </pc:sldChg>
      <pc:sldChg chg="add del">
        <pc:chgData name="Thielemans, Kris" userId="9b8c9b0f-6d53-4329-82f9-dfb3c3276b4f" providerId="ADAL" clId="{F3ABE367-035B-4996-9F99-08147276C147}" dt="2023-01-25T01:18:32.606" v="2034" actId="47"/>
        <pc:sldMkLst>
          <pc:docMk/>
          <pc:sldMk cId="177188194" sldId="394"/>
        </pc:sldMkLst>
      </pc:sldChg>
      <pc:sldChg chg="add">
        <pc:chgData name="Thielemans, Kris" userId="9b8c9b0f-6d53-4329-82f9-dfb3c3276b4f" providerId="ADAL" clId="{F3ABE367-035B-4996-9F99-08147276C147}" dt="2023-01-25T01:48:31.695" v="2041"/>
        <pc:sldMkLst>
          <pc:docMk/>
          <pc:sldMk cId="296532734" sldId="399"/>
        </pc:sldMkLst>
      </pc:sldChg>
      <pc:sldChg chg="del">
        <pc:chgData name="Thielemans, Kris" userId="9b8c9b0f-6d53-4329-82f9-dfb3c3276b4f" providerId="ADAL" clId="{F3ABE367-035B-4996-9F99-08147276C147}" dt="2023-01-24T14:52:37.633" v="19" actId="47"/>
        <pc:sldMkLst>
          <pc:docMk/>
          <pc:sldMk cId="3478108893" sldId="404"/>
        </pc:sldMkLst>
      </pc:sldChg>
      <pc:sldChg chg="del">
        <pc:chgData name="Thielemans, Kris" userId="9b8c9b0f-6d53-4329-82f9-dfb3c3276b4f" providerId="ADAL" clId="{F3ABE367-035B-4996-9F99-08147276C147}" dt="2023-01-24T14:49:06.622" v="8" actId="47"/>
        <pc:sldMkLst>
          <pc:docMk/>
          <pc:sldMk cId="2053949382" sldId="408"/>
        </pc:sldMkLst>
      </pc:sldChg>
      <pc:sldChg chg="add del">
        <pc:chgData name="Thielemans, Kris" userId="9b8c9b0f-6d53-4329-82f9-dfb3c3276b4f" providerId="ADAL" clId="{F3ABE367-035B-4996-9F99-08147276C147}" dt="2023-01-24T22:58:06.512" v="1588" actId="47"/>
        <pc:sldMkLst>
          <pc:docMk/>
          <pc:sldMk cId="2151091740" sldId="409"/>
        </pc:sldMkLst>
      </pc:sldChg>
      <pc:sldChg chg="del">
        <pc:chgData name="Thielemans, Kris" userId="9b8c9b0f-6d53-4329-82f9-dfb3c3276b4f" providerId="ADAL" clId="{F3ABE367-035B-4996-9F99-08147276C147}" dt="2023-01-24T17:16:14.152" v="598" actId="2696"/>
        <pc:sldMkLst>
          <pc:docMk/>
          <pc:sldMk cId="4183988947" sldId="409"/>
        </pc:sldMkLst>
      </pc:sldChg>
      <pc:sldChg chg="add del">
        <pc:chgData name="Thielemans, Kris" userId="9b8c9b0f-6d53-4329-82f9-dfb3c3276b4f" providerId="ADAL" clId="{F3ABE367-035B-4996-9F99-08147276C147}" dt="2023-01-24T22:58:06.512" v="1588" actId="47"/>
        <pc:sldMkLst>
          <pc:docMk/>
          <pc:sldMk cId="1363417800" sldId="411"/>
        </pc:sldMkLst>
      </pc:sldChg>
      <pc:sldChg chg="add del">
        <pc:chgData name="Thielemans, Kris" userId="9b8c9b0f-6d53-4329-82f9-dfb3c3276b4f" providerId="ADAL" clId="{F3ABE367-035B-4996-9F99-08147276C147}" dt="2023-01-24T22:58:06.512" v="1588" actId="47"/>
        <pc:sldMkLst>
          <pc:docMk/>
          <pc:sldMk cId="1293223993" sldId="412"/>
        </pc:sldMkLst>
      </pc:sldChg>
      <pc:sldChg chg="add">
        <pc:chgData name="Thielemans, Kris" userId="9b8c9b0f-6d53-4329-82f9-dfb3c3276b4f" providerId="ADAL" clId="{F3ABE367-035B-4996-9F99-08147276C147}" dt="2023-01-25T01:48:31.695" v="2041"/>
        <pc:sldMkLst>
          <pc:docMk/>
          <pc:sldMk cId="2130556646" sldId="413"/>
        </pc:sldMkLst>
      </pc:sldChg>
      <pc:sldChg chg="add">
        <pc:chgData name="Thielemans, Kris" userId="9b8c9b0f-6d53-4329-82f9-dfb3c3276b4f" providerId="ADAL" clId="{F3ABE367-035B-4996-9F99-08147276C147}" dt="2023-01-25T01:48:31.695" v="2041"/>
        <pc:sldMkLst>
          <pc:docMk/>
          <pc:sldMk cId="4209223109" sldId="417"/>
        </pc:sldMkLst>
      </pc:sldChg>
      <pc:sldChg chg="del">
        <pc:chgData name="Thielemans, Kris" userId="9b8c9b0f-6d53-4329-82f9-dfb3c3276b4f" providerId="ADAL" clId="{F3ABE367-035B-4996-9F99-08147276C147}" dt="2023-01-24T14:52:37.633" v="19" actId="47"/>
        <pc:sldMkLst>
          <pc:docMk/>
          <pc:sldMk cId="1256978721" sldId="423"/>
        </pc:sldMkLst>
      </pc:sldChg>
      <pc:sldChg chg="add del">
        <pc:chgData name="Thielemans, Kris" userId="9b8c9b0f-6d53-4329-82f9-dfb3c3276b4f" providerId="ADAL" clId="{F3ABE367-035B-4996-9F99-08147276C147}" dt="2023-01-24T22:58:06.512" v="1588" actId="47"/>
        <pc:sldMkLst>
          <pc:docMk/>
          <pc:sldMk cId="4114036757" sldId="424"/>
        </pc:sldMkLst>
      </pc:sldChg>
      <pc:sldChg chg="modSp add del mod">
        <pc:chgData name="Thielemans, Kris" userId="9b8c9b0f-6d53-4329-82f9-dfb3c3276b4f" providerId="ADAL" clId="{F3ABE367-035B-4996-9F99-08147276C147}" dt="2023-01-25T01:13:08.535" v="1979" actId="1076"/>
        <pc:sldMkLst>
          <pc:docMk/>
          <pc:sldMk cId="785594046" sldId="425"/>
        </pc:sldMkLst>
        <pc:spChg chg="mod">
          <ac:chgData name="Thielemans, Kris" userId="9b8c9b0f-6d53-4329-82f9-dfb3c3276b4f" providerId="ADAL" clId="{F3ABE367-035B-4996-9F99-08147276C147}" dt="2023-01-25T01:13:02.943" v="1978" actId="20577"/>
          <ac:spMkLst>
            <pc:docMk/>
            <pc:sldMk cId="785594046" sldId="425"/>
            <ac:spMk id="3" creationId="{00000000-0000-0000-0000-000000000000}"/>
          </ac:spMkLst>
        </pc:spChg>
        <pc:spChg chg="mod">
          <ac:chgData name="Thielemans, Kris" userId="9b8c9b0f-6d53-4329-82f9-dfb3c3276b4f" providerId="ADAL" clId="{F3ABE367-035B-4996-9F99-08147276C147}" dt="2023-01-25T01:13:08.535" v="1979" actId="1076"/>
          <ac:spMkLst>
            <pc:docMk/>
            <pc:sldMk cId="785594046" sldId="425"/>
            <ac:spMk id="4" creationId="{00000000-0000-0000-0000-000000000000}"/>
          </ac:spMkLst>
        </pc:spChg>
      </pc:sldChg>
      <pc:sldChg chg="add del">
        <pc:chgData name="Thielemans, Kris" userId="9b8c9b0f-6d53-4329-82f9-dfb3c3276b4f" providerId="ADAL" clId="{F3ABE367-035B-4996-9F99-08147276C147}" dt="2023-01-24T17:15:49.295" v="596" actId="2696"/>
        <pc:sldMkLst>
          <pc:docMk/>
          <pc:sldMk cId="1046456452" sldId="433"/>
        </pc:sldMkLst>
      </pc:sldChg>
      <pc:sldChg chg="modSp add del mod modNotes">
        <pc:chgData name="Thielemans, Kris" userId="9b8c9b0f-6d53-4329-82f9-dfb3c3276b4f" providerId="ADAL" clId="{F3ABE367-035B-4996-9F99-08147276C147}" dt="2023-01-24T22:58:06.512" v="1588" actId="47"/>
        <pc:sldMkLst>
          <pc:docMk/>
          <pc:sldMk cId="1740679906" sldId="433"/>
        </pc:sldMkLst>
        <pc:spChg chg="mod">
          <ac:chgData name="Thielemans, Kris" userId="9b8c9b0f-6d53-4329-82f9-dfb3c3276b4f" providerId="ADAL" clId="{F3ABE367-035B-4996-9F99-08147276C147}" dt="2023-01-24T19:56:13.500" v="941" actId="6549"/>
          <ac:spMkLst>
            <pc:docMk/>
            <pc:sldMk cId="1740679906" sldId="433"/>
            <ac:spMk id="3" creationId="{92E08C66-BBE2-479B-9738-CB45A3F8D456}"/>
          </ac:spMkLst>
        </pc:spChg>
      </pc:sldChg>
      <pc:sldChg chg="del">
        <pc:chgData name="Thielemans, Kris" userId="9b8c9b0f-6d53-4329-82f9-dfb3c3276b4f" providerId="ADAL" clId="{F3ABE367-035B-4996-9F99-08147276C147}" dt="2023-01-24T17:14:43.638" v="594" actId="2696"/>
        <pc:sldMkLst>
          <pc:docMk/>
          <pc:sldMk cId="3550362310" sldId="433"/>
        </pc:sldMkLst>
      </pc:sldChg>
      <pc:sldChg chg="add del">
        <pc:chgData name="Thielemans, Kris" userId="9b8c9b0f-6d53-4329-82f9-dfb3c3276b4f" providerId="ADAL" clId="{F3ABE367-035B-4996-9F99-08147276C147}" dt="2023-01-24T22:58:06.512" v="1588" actId="47"/>
        <pc:sldMkLst>
          <pc:docMk/>
          <pc:sldMk cId="2696283742" sldId="434"/>
        </pc:sldMkLst>
      </pc:sldChg>
      <pc:sldChg chg="add del">
        <pc:chgData name="Thielemans, Kris" userId="9b8c9b0f-6d53-4329-82f9-dfb3c3276b4f" providerId="ADAL" clId="{F3ABE367-035B-4996-9F99-08147276C147}" dt="2023-01-24T22:58:06.512" v="1588" actId="47"/>
        <pc:sldMkLst>
          <pc:docMk/>
          <pc:sldMk cId="2445769303" sldId="435"/>
        </pc:sldMkLst>
      </pc:sldChg>
      <pc:sldChg chg="add del">
        <pc:chgData name="Thielemans, Kris" userId="9b8c9b0f-6d53-4329-82f9-dfb3c3276b4f" providerId="ADAL" clId="{F3ABE367-035B-4996-9F99-08147276C147}" dt="2023-01-24T22:58:06.512" v="1588" actId="47"/>
        <pc:sldMkLst>
          <pc:docMk/>
          <pc:sldMk cId="4154381525" sldId="437"/>
        </pc:sldMkLst>
      </pc:sldChg>
      <pc:sldChg chg="add">
        <pc:chgData name="Thielemans, Kris" userId="9b8c9b0f-6d53-4329-82f9-dfb3c3276b4f" providerId="ADAL" clId="{F3ABE367-035B-4996-9F99-08147276C147}" dt="2023-01-25T01:42:39.101" v="2037"/>
        <pc:sldMkLst>
          <pc:docMk/>
          <pc:sldMk cId="3805520103" sldId="486"/>
        </pc:sldMkLst>
      </pc:sldChg>
      <pc:sldChg chg="add del">
        <pc:chgData name="Thielemans, Kris" userId="9b8c9b0f-6d53-4329-82f9-dfb3c3276b4f" providerId="ADAL" clId="{F3ABE367-035B-4996-9F99-08147276C147}" dt="2023-01-24T22:58:06.512" v="1588" actId="47"/>
        <pc:sldMkLst>
          <pc:docMk/>
          <pc:sldMk cId="360107445" sldId="538"/>
        </pc:sldMkLst>
      </pc:sldChg>
      <pc:sldChg chg="add del">
        <pc:chgData name="Thielemans, Kris" userId="9b8c9b0f-6d53-4329-82f9-dfb3c3276b4f" providerId="ADAL" clId="{F3ABE367-035B-4996-9F99-08147276C147}" dt="2023-01-24T22:58:06.512" v="1588" actId="47"/>
        <pc:sldMkLst>
          <pc:docMk/>
          <pc:sldMk cId="3371499481" sldId="539"/>
        </pc:sldMkLst>
      </pc:sldChg>
      <pc:sldChg chg="add del">
        <pc:chgData name="Thielemans, Kris" userId="9b8c9b0f-6d53-4329-82f9-dfb3c3276b4f" providerId="ADAL" clId="{F3ABE367-035B-4996-9F99-08147276C147}" dt="2023-01-24T22:58:06.512" v="1588" actId="47"/>
        <pc:sldMkLst>
          <pc:docMk/>
          <pc:sldMk cId="4164813072" sldId="540"/>
        </pc:sldMkLst>
      </pc:sldChg>
      <pc:sldChg chg="modSp add del mod">
        <pc:chgData name="Thielemans, Kris" userId="9b8c9b0f-6d53-4329-82f9-dfb3c3276b4f" providerId="ADAL" clId="{F3ABE367-035B-4996-9F99-08147276C147}" dt="2023-01-25T00:53:00.726" v="1855" actId="404"/>
        <pc:sldMkLst>
          <pc:docMk/>
          <pc:sldMk cId="3951740931" sldId="541"/>
        </pc:sldMkLst>
        <pc:spChg chg="mod">
          <ac:chgData name="Thielemans, Kris" userId="9b8c9b0f-6d53-4329-82f9-dfb3c3276b4f" providerId="ADAL" clId="{F3ABE367-035B-4996-9F99-08147276C147}" dt="2023-01-25T00:53:00.726" v="1855" actId="404"/>
          <ac:spMkLst>
            <pc:docMk/>
            <pc:sldMk cId="3951740931" sldId="541"/>
            <ac:spMk id="455682" creationId="{00000000-0000-0000-0000-000000000000}"/>
          </ac:spMkLst>
        </pc:spChg>
      </pc:sldChg>
      <pc:sldChg chg="add del">
        <pc:chgData name="Thielemans, Kris" userId="9b8c9b0f-6d53-4329-82f9-dfb3c3276b4f" providerId="ADAL" clId="{F3ABE367-035B-4996-9F99-08147276C147}" dt="2023-01-24T15:04:29.010" v="22" actId="47"/>
        <pc:sldMkLst>
          <pc:docMk/>
          <pc:sldMk cId="762213056" sldId="542"/>
        </pc:sldMkLst>
      </pc:sldChg>
      <pc:sldChg chg="modSp add del mod modAnim">
        <pc:chgData name="Thielemans, Kris" userId="9b8c9b0f-6d53-4329-82f9-dfb3c3276b4f" providerId="ADAL" clId="{F3ABE367-035B-4996-9F99-08147276C147}" dt="2023-01-24T16:56:05.585" v="442" actId="47"/>
        <pc:sldMkLst>
          <pc:docMk/>
          <pc:sldMk cId="1631763636" sldId="542"/>
        </pc:sldMkLst>
        <pc:spChg chg="mod">
          <ac:chgData name="Thielemans, Kris" userId="9b8c9b0f-6d53-4329-82f9-dfb3c3276b4f" providerId="ADAL" clId="{F3ABE367-035B-4996-9F99-08147276C147}" dt="2023-01-24T15:47:09.016" v="170" actId="20577"/>
          <ac:spMkLst>
            <pc:docMk/>
            <pc:sldMk cId="1631763636" sldId="542"/>
            <ac:spMk id="4" creationId="{00000000-0000-0000-0000-000000000000}"/>
          </ac:spMkLst>
        </pc:spChg>
      </pc:sldChg>
      <pc:sldChg chg="add del">
        <pc:chgData name="Thielemans, Kris" userId="9b8c9b0f-6d53-4329-82f9-dfb3c3276b4f" providerId="ADAL" clId="{F3ABE367-035B-4996-9F99-08147276C147}" dt="2023-01-24T15:04:51.104" v="25"/>
        <pc:sldMkLst>
          <pc:docMk/>
          <pc:sldMk cId="3371060127" sldId="542"/>
        </pc:sldMkLst>
      </pc:sldChg>
      <pc:sldChg chg="add del">
        <pc:chgData name="Thielemans, Kris" userId="9b8c9b0f-6d53-4329-82f9-dfb3c3276b4f" providerId="ADAL" clId="{F3ABE367-035B-4996-9F99-08147276C147}" dt="2023-01-24T15:04:51.104" v="25"/>
        <pc:sldMkLst>
          <pc:docMk/>
          <pc:sldMk cId="1581019669" sldId="543"/>
        </pc:sldMkLst>
      </pc:sldChg>
      <pc:sldChg chg="add del">
        <pc:chgData name="Thielemans, Kris" userId="9b8c9b0f-6d53-4329-82f9-dfb3c3276b4f" providerId="ADAL" clId="{F3ABE367-035B-4996-9F99-08147276C147}" dt="2023-01-24T15:04:29.010" v="22" actId="47"/>
        <pc:sldMkLst>
          <pc:docMk/>
          <pc:sldMk cId="2591329379" sldId="543"/>
        </pc:sldMkLst>
      </pc:sldChg>
      <pc:sldChg chg="modSp add del mod modAnim">
        <pc:chgData name="Thielemans, Kris" userId="9b8c9b0f-6d53-4329-82f9-dfb3c3276b4f" providerId="ADAL" clId="{F3ABE367-035B-4996-9F99-08147276C147}" dt="2023-01-24T16:56:02.089" v="441" actId="47"/>
        <pc:sldMkLst>
          <pc:docMk/>
          <pc:sldMk cId="2894031944" sldId="543"/>
        </pc:sldMkLst>
        <pc:spChg chg="mod">
          <ac:chgData name="Thielemans, Kris" userId="9b8c9b0f-6d53-4329-82f9-dfb3c3276b4f" providerId="ADAL" clId="{F3ABE367-035B-4996-9F99-08147276C147}" dt="2023-01-24T16:13:00.791" v="239" actId="6549"/>
          <ac:spMkLst>
            <pc:docMk/>
            <pc:sldMk cId="2894031944" sldId="543"/>
            <ac:spMk id="4" creationId="{00000000-0000-0000-0000-000000000000}"/>
          </ac:spMkLst>
        </pc:spChg>
      </pc:sldChg>
      <pc:sldChg chg="add del">
        <pc:chgData name="Thielemans, Kris" userId="9b8c9b0f-6d53-4329-82f9-dfb3c3276b4f" providerId="ADAL" clId="{F3ABE367-035B-4996-9F99-08147276C147}" dt="2023-01-24T15:04:51.104" v="25"/>
        <pc:sldMkLst>
          <pc:docMk/>
          <pc:sldMk cId="3038425017" sldId="544"/>
        </pc:sldMkLst>
      </pc:sldChg>
      <pc:sldChg chg="add del">
        <pc:chgData name="Thielemans, Kris" userId="9b8c9b0f-6d53-4329-82f9-dfb3c3276b4f" providerId="ADAL" clId="{F3ABE367-035B-4996-9F99-08147276C147}" dt="2023-01-24T15:04:29.010" v="22" actId="47"/>
        <pc:sldMkLst>
          <pc:docMk/>
          <pc:sldMk cId="3314819294" sldId="544"/>
        </pc:sldMkLst>
      </pc:sldChg>
      <pc:sldChg chg="modSp add del mod addAnim delAnim modAnim modNotes modNotesTx">
        <pc:chgData name="Thielemans, Kris" userId="9b8c9b0f-6d53-4329-82f9-dfb3c3276b4f" providerId="ADAL" clId="{F3ABE367-035B-4996-9F99-08147276C147}" dt="2023-01-25T01:14:23.186" v="2005" actId="20577"/>
        <pc:sldMkLst>
          <pc:docMk/>
          <pc:sldMk cId="4228215990" sldId="544"/>
        </pc:sldMkLst>
        <pc:spChg chg="mod">
          <ac:chgData name="Thielemans, Kris" userId="9b8c9b0f-6d53-4329-82f9-dfb3c3276b4f" providerId="ADAL" clId="{F3ABE367-035B-4996-9F99-08147276C147}" dt="2023-01-24T17:12:00.214" v="556" actId="1035"/>
          <ac:spMkLst>
            <pc:docMk/>
            <pc:sldMk cId="4228215990" sldId="544"/>
            <ac:spMk id="2" creationId="{00000000-0000-0000-0000-000000000000}"/>
          </ac:spMkLst>
        </pc:spChg>
        <pc:spChg chg="mod ord">
          <ac:chgData name="Thielemans, Kris" userId="9b8c9b0f-6d53-4329-82f9-dfb3c3276b4f" providerId="ADAL" clId="{F3ABE367-035B-4996-9F99-08147276C147}" dt="2023-01-25T01:14:23.186" v="2005" actId="20577"/>
          <ac:spMkLst>
            <pc:docMk/>
            <pc:sldMk cId="4228215990" sldId="544"/>
            <ac:spMk id="4" creationId="{00000000-0000-0000-0000-000000000000}"/>
          </ac:spMkLst>
        </pc:spChg>
      </pc:sldChg>
      <pc:sldChg chg="add del">
        <pc:chgData name="Thielemans, Kris" userId="9b8c9b0f-6d53-4329-82f9-dfb3c3276b4f" providerId="ADAL" clId="{F3ABE367-035B-4996-9F99-08147276C147}" dt="2023-01-24T15:04:51.104" v="25"/>
        <pc:sldMkLst>
          <pc:docMk/>
          <pc:sldMk cId="1112229167" sldId="545"/>
        </pc:sldMkLst>
      </pc:sldChg>
      <pc:sldChg chg="modSp add del mod">
        <pc:chgData name="Thielemans, Kris" userId="9b8c9b0f-6d53-4329-82f9-dfb3c3276b4f" providerId="ADAL" clId="{F3ABE367-035B-4996-9F99-08147276C147}" dt="2023-01-24T22:58:06.512" v="1588" actId="47"/>
        <pc:sldMkLst>
          <pc:docMk/>
          <pc:sldMk cId="2159903443" sldId="545"/>
        </pc:sldMkLst>
        <pc:spChg chg="mod">
          <ac:chgData name="Thielemans, Kris" userId="9b8c9b0f-6d53-4329-82f9-dfb3c3276b4f" providerId="ADAL" clId="{F3ABE367-035B-4996-9F99-08147276C147}" dt="2023-01-24T18:21:26.662" v="642" actId="20577"/>
          <ac:spMkLst>
            <pc:docMk/>
            <pc:sldMk cId="2159903443" sldId="545"/>
            <ac:spMk id="3" creationId="{00000000-0000-0000-0000-000000000000}"/>
          </ac:spMkLst>
        </pc:spChg>
      </pc:sldChg>
      <pc:sldChg chg="add del">
        <pc:chgData name="Thielemans, Kris" userId="9b8c9b0f-6d53-4329-82f9-dfb3c3276b4f" providerId="ADAL" clId="{F3ABE367-035B-4996-9F99-08147276C147}" dt="2023-01-24T15:04:32.003" v="23" actId="47"/>
        <pc:sldMkLst>
          <pc:docMk/>
          <pc:sldMk cId="2254803583" sldId="545"/>
        </pc:sldMkLst>
      </pc:sldChg>
      <pc:sldChg chg="add del">
        <pc:chgData name="Thielemans, Kris" userId="9b8c9b0f-6d53-4329-82f9-dfb3c3276b4f" providerId="ADAL" clId="{F3ABE367-035B-4996-9F99-08147276C147}" dt="2023-01-24T18:20:49.485" v="638"/>
        <pc:sldMkLst>
          <pc:docMk/>
          <pc:sldMk cId="3619302414" sldId="545"/>
        </pc:sldMkLst>
      </pc:sldChg>
      <pc:sldChg chg="add del">
        <pc:chgData name="Thielemans, Kris" userId="9b8c9b0f-6d53-4329-82f9-dfb3c3276b4f" providerId="ADAL" clId="{F3ABE367-035B-4996-9F99-08147276C147}" dt="2023-01-24T17:52:45.813" v="609"/>
        <pc:sldMkLst>
          <pc:docMk/>
          <pc:sldMk cId="3934404566" sldId="545"/>
        </pc:sldMkLst>
      </pc:sldChg>
      <pc:sldChg chg="modSp add del mod">
        <pc:chgData name="Thielemans, Kris" userId="9b8c9b0f-6d53-4329-82f9-dfb3c3276b4f" providerId="ADAL" clId="{F3ABE367-035B-4996-9F99-08147276C147}" dt="2023-01-24T22:58:06.512" v="1588" actId="47"/>
        <pc:sldMkLst>
          <pc:docMk/>
          <pc:sldMk cId="1660678622" sldId="546"/>
        </pc:sldMkLst>
        <pc:spChg chg="mod">
          <ac:chgData name="Thielemans, Kris" userId="9b8c9b0f-6d53-4329-82f9-dfb3c3276b4f" providerId="ADAL" clId="{F3ABE367-035B-4996-9F99-08147276C147}" dt="2023-01-24T18:22:58.259" v="683" actId="1035"/>
          <ac:spMkLst>
            <pc:docMk/>
            <pc:sldMk cId="1660678622" sldId="546"/>
            <ac:spMk id="4" creationId="{00000000-0000-0000-0000-000000000000}"/>
          </ac:spMkLst>
        </pc:spChg>
      </pc:sldChg>
      <pc:sldChg chg="add del">
        <pc:chgData name="Thielemans, Kris" userId="9b8c9b0f-6d53-4329-82f9-dfb3c3276b4f" providerId="ADAL" clId="{F3ABE367-035B-4996-9F99-08147276C147}" dt="2023-01-24T18:20:49.485" v="638"/>
        <pc:sldMkLst>
          <pc:docMk/>
          <pc:sldMk cId="3872680947" sldId="546"/>
        </pc:sldMkLst>
      </pc:sldChg>
      <pc:sldChg chg="add del">
        <pc:chgData name="Thielemans, Kris" userId="9b8c9b0f-6d53-4329-82f9-dfb3c3276b4f" providerId="ADAL" clId="{F3ABE367-035B-4996-9F99-08147276C147}" dt="2023-01-24T18:20:49.485" v="638"/>
        <pc:sldMkLst>
          <pc:docMk/>
          <pc:sldMk cId="929044703" sldId="547"/>
        </pc:sldMkLst>
      </pc:sldChg>
      <pc:sldChg chg="addSp delSp modSp new add del mod chgLayout">
        <pc:chgData name="Thielemans, Kris" userId="9b8c9b0f-6d53-4329-82f9-dfb3c3276b4f" providerId="ADAL" clId="{F3ABE367-035B-4996-9F99-08147276C147}" dt="2023-01-24T22:58:06.512" v="1588" actId="47"/>
        <pc:sldMkLst>
          <pc:docMk/>
          <pc:sldMk cId="1375777043" sldId="547"/>
        </pc:sldMkLst>
        <pc:spChg chg="mod ord">
          <ac:chgData name="Thielemans, Kris" userId="9b8c9b0f-6d53-4329-82f9-dfb3c3276b4f" providerId="ADAL" clId="{F3ABE367-035B-4996-9F99-08147276C147}" dt="2023-01-24T19:45:29.007" v="707" actId="700"/>
          <ac:spMkLst>
            <pc:docMk/>
            <pc:sldMk cId="1375777043" sldId="547"/>
            <ac:spMk id="2" creationId="{41182392-5723-0B48-1B20-34313E0F6119}"/>
          </ac:spMkLst>
        </pc:spChg>
        <pc:spChg chg="del">
          <ac:chgData name="Thielemans, Kris" userId="9b8c9b0f-6d53-4329-82f9-dfb3c3276b4f" providerId="ADAL" clId="{F3ABE367-035B-4996-9F99-08147276C147}" dt="2023-01-24T19:37:34.458" v="700" actId="22"/>
          <ac:spMkLst>
            <pc:docMk/>
            <pc:sldMk cId="1375777043" sldId="547"/>
            <ac:spMk id="3" creationId="{2800478E-ADF4-1AA8-3975-82FDF9084D18}"/>
          </ac:spMkLst>
        </pc:spChg>
        <pc:spChg chg="add mod">
          <ac:chgData name="Thielemans, Kris" userId="9b8c9b0f-6d53-4329-82f9-dfb3c3276b4f" providerId="ADAL" clId="{F3ABE367-035B-4996-9F99-08147276C147}" dt="2023-01-24T19:50:09.451" v="838" actId="20577"/>
          <ac:spMkLst>
            <pc:docMk/>
            <pc:sldMk cId="1375777043" sldId="547"/>
            <ac:spMk id="9" creationId="{39DADDC0-D187-E444-02ED-A1BA59D1E746}"/>
          </ac:spMkLst>
        </pc:spChg>
        <pc:spChg chg="add mod">
          <ac:chgData name="Thielemans, Kris" userId="9b8c9b0f-6d53-4329-82f9-dfb3c3276b4f" providerId="ADAL" clId="{F3ABE367-035B-4996-9F99-08147276C147}" dt="2023-01-24T19:53:19.062" v="864" actId="1076"/>
          <ac:spMkLst>
            <pc:docMk/>
            <pc:sldMk cId="1375777043" sldId="547"/>
            <ac:spMk id="12" creationId="{F1260395-857B-322D-47F8-D6F5D9726C52}"/>
          </ac:spMkLst>
        </pc:spChg>
        <pc:spChg chg="add mod">
          <ac:chgData name="Thielemans, Kris" userId="9b8c9b0f-6d53-4329-82f9-dfb3c3276b4f" providerId="ADAL" clId="{F3ABE367-035B-4996-9F99-08147276C147}" dt="2023-01-24T19:53:38.746" v="882" actId="20577"/>
          <ac:spMkLst>
            <pc:docMk/>
            <pc:sldMk cId="1375777043" sldId="547"/>
            <ac:spMk id="13" creationId="{3A86F49C-A3FE-6793-AEAD-CDDFC4628883}"/>
          </ac:spMkLst>
        </pc:spChg>
        <pc:spChg chg="add mod">
          <ac:chgData name="Thielemans, Kris" userId="9b8c9b0f-6d53-4329-82f9-dfb3c3276b4f" providerId="ADAL" clId="{F3ABE367-035B-4996-9F99-08147276C147}" dt="2023-01-24T19:55:43.861" v="939" actId="1076"/>
          <ac:spMkLst>
            <pc:docMk/>
            <pc:sldMk cId="1375777043" sldId="547"/>
            <ac:spMk id="14" creationId="{1EF633D5-D7D6-8189-12FD-F773462F50B1}"/>
          </ac:spMkLst>
        </pc:spChg>
        <pc:picChg chg="add del mod ord">
          <ac:chgData name="Thielemans, Kris" userId="9b8c9b0f-6d53-4329-82f9-dfb3c3276b4f" providerId="ADAL" clId="{F3ABE367-035B-4996-9F99-08147276C147}" dt="2023-01-24T19:45:41.463" v="708" actId="21"/>
          <ac:picMkLst>
            <pc:docMk/>
            <pc:sldMk cId="1375777043" sldId="547"/>
            <ac:picMk id="5" creationId="{5668A232-6257-12C2-A43E-6DA3BE5C5293}"/>
          </ac:picMkLst>
        </pc:picChg>
        <pc:picChg chg="add del mod">
          <ac:chgData name="Thielemans, Kris" userId="9b8c9b0f-6d53-4329-82f9-dfb3c3276b4f" providerId="ADAL" clId="{F3ABE367-035B-4996-9F99-08147276C147}" dt="2023-01-24T19:45:41.463" v="708" actId="21"/>
          <ac:picMkLst>
            <pc:docMk/>
            <pc:sldMk cId="1375777043" sldId="547"/>
            <ac:picMk id="7" creationId="{6D3C548B-BB7C-448C-6EBC-957BC5A223CB}"/>
          </ac:picMkLst>
        </pc:picChg>
        <pc:picChg chg="add mod">
          <ac:chgData name="Thielemans, Kris" userId="9b8c9b0f-6d53-4329-82f9-dfb3c3276b4f" providerId="ADAL" clId="{F3ABE367-035B-4996-9F99-08147276C147}" dt="2023-01-24T19:51:31.008" v="842" actId="1076"/>
          <ac:picMkLst>
            <pc:docMk/>
            <pc:sldMk cId="1375777043" sldId="547"/>
            <ac:picMk id="10" creationId="{A5790B1E-9503-A501-C2EB-AF35028905EB}"/>
          </ac:picMkLst>
        </pc:picChg>
        <pc:picChg chg="add mod">
          <ac:chgData name="Thielemans, Kris" userId="9b8c9b0f-6d53-4329-82f9-dfb3c3276b4f" providerId="ADAL" clId="{F3ABE367-035B-4996-9F99-08147276C147}" dt="2023-01-24T19:51:28.720" v="841" actId="1076"/>
          <ac:picMkLst>
            <pc:docMk/>
            <pc:sldMk cId="1375777043" sldId="547"/>
            <ac:picMk id="11" creationId="{BC131C1B-3267-C042-F98C-753E2865C34F}"/>
          </ac:picMkLst>
        </pc:picChg>
      </pc:sldChg>
      <pc:sldChg chg="modSp new add del mod modAnim">
        <pc:chgData name="Thielemans, Kris" userId="9b8c9b0f-6d53-4329-82f9-dfb3c3276b4f" providerId="ADAL" clId="{F3ABE367-035B-4996-9F99-08147276C147}" dt="2023-01-24T22:58:06.512" v="1588" actId="47"/>
        <pc:sldMkLst>
          <pc:docMk/>
          <pc:sldMk cId="793924049" sldId="548"/>
        </pc:sldMkLst>
        <pc:spChg chg="mod">
          <ac:chgData name="Thielemans, Kris" userId="9b8c9b0f-6d53-4329-82f9-dfb3c3276b4f" providerId="ADAL" clId="{F3ABE367-035B-4996-9F99-08147276C147}" dt="2023-01-24T20:11:34.457" v="1045" actId="20577"/>
          <ac:spMkLst>
            <pc:docMk/>
            <pc:sldMk cId="793924049" sldId="548"/>
            <ac:spMk id="2" creationId="{64B1B864-A540-DA2F-9B6A-FA8796BF9914}"/>
          </ac:spMkLst>
        </pc:spChg>
        <pc:spChg chg="mod">
          <ac:chgData name="Thielemans, Kris" userId="9b8c9b0f-6d53-4329-82f9-dfb3c3276b4f" providerId="ADAL" clId="{F3ABE367-035B-4996-9F99-08147276C147}" dt="2023-01-24T20:16:52.428" v="1390" actId="404"/>
          <ac:spMkLst>
            <pc:docMk/>
            <pc:sldMk cId="793924049" sldId="548"/>
            <ac:spMk id="3" creationId="{D123D6D0-C312-B6B7-1C04-B58F8F0697AA}"/>
          </ac:spMkLst>
        </pc:spChg>
      </pc:sldChg>
      <pc:sldChg chg="new del">
        <pc:chgData name="Thielemans, Kris" userId="9b8c9b0f-6d53-4329-82f9-dfb3c3276b4f" providerId="ADAL" clId="{F3ABE367-035B-4996-9F99-08147276C147}" dt="2023-01-24T20:42:01.794" v="1488" actId="47"/>
        <pc:sldMkLst>
          <pc:docMk/>
          <pc:sldMk cId="2997483273" sldId="549"/>
        </pc:sldMkLst>
      </pc:sldChg>
      <pc:sldChg chg="addSp delSp modSp new del">
        <pc:chgData name="Thielemans, Kris" userId="9b8c9b0f-6d53-4329-82f9-dfb3c3276b4f" providerId="ADAL" clId="{F3ABE367-035B-4996-9F99-08147276C147}" dt="2023-01-24T20:49:07.622" v="1567" actId="47"/>
        <pc:sldMkLst>
          <pc:docMk/>
          <pc:sldMk cId="2637145189" sldId="550"/>
        </pc:sldMkLst>
        <pc:spChg chg="mod">
          <ac:chgData name="Thielemans, Kris" userId="9b8c9b0f-6d53-4329-82f9-dfb3c3276b4f" providerId="ADAL" clId="{F3ABE367-035B-4996-9F99-08147276C147}" dt="2023-01-24T20:29:13.281" v="1397"/>
          <ac:spMkLst>
            <pc:docMk/>
            <pc:sldMk cId="2637145189" sldId="550"/>
            <ac:spMk id="5" creationId="{BE4DA984-B013-92A1-76CB-567D9F0F8581}"/>
          </ac:spMkLst>
        </pc:spChg>
        <pc:spChg chg="mod">
          <ac:chgData name="Thielemans, Kris" userId="9b8c9b0f-6d53-4329-82f9-dfb3c3276b4f" providerId="ADAL" clId="{F3ABE367-035B-4996-9F99-08147276C147}" dt="2023-01-24T20:29:13.281" v="1397"/>
          <ac:spMkLst>
            <pc:docMk/>
            <pc:sldMk cId="2637145189" sldId="550"/>
            <ac:spMk id="6" creationId="{FF45F978-C063-F11A-3B6F-AC9785098CC0}"/>
          </ac:spMkLst>
        </pc:spChg>
        <pc:grpChg chg="add del mod">
          <ac:chgData name="Thielemans, Kris" userId="9b8c9b0f-6d53-4329-82f9-dfb3c3276b4f" providerId="ADAL" clId="{F3ABE367-035B-4996-9F99-08147276C147}" dt="2023-01-24T20:43:00.771" v="1491" actId="21"/>
          <ac:grpSpMkLst>
            <pc:docMk/>
            <pc:sldMk cId="2637145189" sldId="550"/>
            <ac:grpSpMk id="3" creationId="{B97809DC-D79F-2596-55E1-64179B370FDD}"/>
          </ac:grpSpMkLst>
        </pc:grpChg>
        <pc:picChg chg="mod">
          <ac:chgData name="Thielemans, Kris" userId="9b8c9b0f-6d53-4329-82f9-dfb3c3276b4f" providerId="ADAL" clId="{F3ABE367-035B-4996-9F99-08147276C147}" dt="2023-01-24T20:29:13.281" v="1397"/>
          <ac:picMkLst>
            <pc:docMk/>
            <pc:sldMk cId="2637145189" sldId="550"/>
            <ac:picMk id="4" creationId="{1617C3F3-0491-7C5F-973F-F09746553A6F}"/>
          </ac:picMkLst>
        </pc:picChg>
      </pc:sldChg>
      <pc:sldChg chg="add del">
        <pc:chgData name="Thielemans, Kris" userId="9b8c9b0f-6d53-4329-82f9-dfb3c3276b4f" providerId="ADAL" clId="{F3ABE367-035B-4996-9F99-08147276C147}" dt="2023-01-24T22:57:26.854" v="1583" actId="47"/>
        <pc:sldMkLst>
          <pc:docMk/>
          <pc:sldMk cId="1392394356" sldId="596"/>
        </pc:sldMkLst>
      </pc:sldChg>
      <pc:sldChg chg="add">
        <pc:chgData name="Thielemans, Kris" userId="9b8c9b0f-6d53-4329-82f9-dfb3c3276b4f" providerId="ADAL" clId="{F3ABE367-035B-4996-9F99-08147276C147}" dt="2023-01-25T01:42:39.101" v="2037"/>
        <pc:sldMkLst>
          <pc:docMk/>
          <pc:sldMk cId="3616527180" sldId="596"/>
        </pc:sldMkLst>
      </pc:sldChg>
      <pc:sldChg chg="add">
        <pc:chgData name="Thielemans, Kris" userId="9b8c9b0f-6d53-4329-82f9-dfb3c3276b4f" providerId="ADAL" clId="{F3ABE367-035B-4996-9F99-08147276C147}" dt="2023-01-25T01:42:39.101" v="2037"/>
        <pc:sldMkLst>
          <pc:docMk/>
          <pc:sldMk cId="3063578967" sldId="601"/>
        </pc:sldMkLst>
      </pc:sldChg>
      <pc:sldChg chg="add">
        <pc:chgData name="Thielemans, Kris" userId="9b8c9b0f-6d53-4329-82f9-dfb3c3276b4f" providerId="ADAL" clId="{F3ABE367-035B-4996-9F99-08147276C147}" dt="2023-01-24T22:57:11.677" v="1581"/>
        <pc:sldMkLst>
          <pc:docMk/>
          <pc:sldMk cId="3442228301" sldId="605"/>
        </pc:sldMkLst>
      </pc:sldChg>
      <pc:sldChg chg="modSp add modAnim">
        <pc:chgData name="Thielemans, Kris" userId="9b8c9b0f-6d53-4329-82f9-dfb3c3276b4f" providerId="ADAL" clId="{F3ABE367-035B-4996-9F99-08147276C147}" dt="2023-01-25T00:42:44.325" v="1633" actId="20577"/>
        <pc:sldMkLst>
          <pc:docMk/>
          <pc:sldMk cId="4255755824" sldId="606"/>
        </pc:sldMkLst>
        <pc:spChg chg="mod">
          <ac:chgData name="Thielemans, Kris" userId="9b8c9b0f-6d53-4329-82f9-dfb3c3276b4f" providerId="ADAL" clId="{F3ABE367-035B-4996-9F99-08147276C147}" dt="2023-01-25T00:42:44.325" v="1633" actId="20577"/>
          <ac:spMkLst>
            <pc:docMk/>
            <pc:sldMk cId="4255755824" sldId="606"/>
            <ac:spMk id="5" creationId="{26152CC0-CBE0-441B-820E-6716806BF7F8}"/>
          </ac:spMkLst>
        </pc:spChg>
      </pc:sldChg>
      <pc:sldChg chg="add del">
        <pc:chgData name="Thielemans, Kris" userId="9b8c9b0f-6d53-4329-82f9-dfb3c3276b4f" providerId="ADAL" clId="{F3ABE367-035B-4996-9F99-08147276C147}" dt="2023-01-24T22:57:57.566" v="1587" actId="47"/>
        <pc:sldMkLst>
          <pc:docMk/>
          <pc:sldMk cId="3382820846" sldId="607"/>
        </pc:sldMkLst>
      </pc:sldChg>
      <pc:sldChg chg="add del">
        <pc:chgData name="Thielemans, Kris" userId="9b8c9b0f-6d53-4329-82f9-dfb3c3276b4f" providerId="ADAL" clId="{F3ABE367-035B-4996-9F99-08147276C147}" dt="2023-01-24T22:57:45.705" v="1584" actId="47"/>
        <pc:sldMkLst>
          <pc:docMk/>
          <pc:sldMk cId="2828887085" sldId="608"/>
        </pc:sldMkLst>
      </pc:sldChg>
      <pc:sldChg chg="modSp add mod">
        <pc:chgData name="Thielemans, Kris" userId="9b8c9b0f-6d53-4329-82f9-dfb3c3276b4f" providerId="ADAL" clId="{F3ABE367-035B-4996-9F99-08147276C147}" dt="2023-01-25T00:49:47.661" v="1826" actId="20577"/>
        <pc:sldMkLst>
          <pc:docMk/>
          <pc:sldMk cId="2463263851" sldId="612"/>
        </pc:sldMkLst>
        <pc:spChg chg="mod">
          <ac:chgData name="Thielemans, Kris" userId="9b8c9b0f-6d53-4329-82f9-dfb3c3276b4f" providerId="ADAL" clId="{F3ABE367-035B-4996-9F99-08147276C147}" dt="2023-01-25T00:49:47.661" v="1826" actId="20577"/>
          <ac:spMkLst>
            <pc:docMk/>
            <pc:sldMk cId="2463263851" sldId="612"/>
            <ac:spMk id="3" creationId="{05E00033-F431-49D3-8106-37043CA0564F}"/>
          </ac:spMkLst>
        </pc:spChg>
      </pc:sldChg>
      <pc:sldChg chg="modSp add mod">
        <pc:chgData name="Thielemans, Kris" userId="9b8c9b0f-6d53-4329-82f9-dfb3c3276b4f" providerId="ADAL" clId="{F3ABE367-035B-4996-9F99-08147276C147}" dt="2023-01-25T01:15:59.865" v="2030" actId="20577"/>
        <pc:sldMkLst>
          <pc:docMk/>
          <pc:sldMk cId="3693114172" sldId="613"/>
        </pc:sldMkLst>
        <pc:spChg chg="mod">
          <ac:chgData name="Thielemans, Kris" userId="9b8c9b0f-6d53-4329-82f9-dfb3c3276b4f" providerId="ADAL" clId="{F3ABE367-035B-4996-9F99-08147276C147}" dt="2023-01-25T01:15:59.865" v="2030" actId="20577"/>
          <ac:spMkLst>
            <pc:docMk/>
            <pc:sldMk cId="3693114172" sldId="613"/>
            <ac:spMk id="3" creationId="{00000000-0000-0000-0000-000000000000}"/>
          </ac:spMkLst>
        </pc:spChg>
        <pc:spChg chg="mod">
          <ac:chgData name="Thielemans, Kris" userId="9b8c9b0f-6d53-4329-82f9-dfb3c3276b4f" providerId="ADAL" clId="{F3ABE367-035B-4996-9F99-08147276C147}" dt="2023-01-25T01:13:33.996" v="2003" actId="1035"/>
          <ac:spMkLst>
            <pc:docMk/>
            <pc:sldMk cId="3693114172" sldId="613"/>
            <ac:spMk id="4" creationId="{00000000-0000-0000-0000-000000000000}"/>
          </ac:spMkLst>
        </pc:spChg>
      </pc:sldChg>
      <pc:sldChg chg="modSp add mod">
        <pc:chgData name="Thielemans, Kris" userId="9b8c9b0f-6d53-4329-82f9-dfb3c3276b4f" providerId="ADAL" clId="{F3ABE367-035B-4996-9F99-08147276C147}" dt="2023-01-25T01:14:51.168" v="2029" actId="1036"/>
        <pc:sldMkLst>
          <pc:docMk/>
          <pc:sldMk cId="3596455410" sldId="614"/>
        </pc:sldMkLst>
        <pc:spChg chg="mod">
          <ac:chgData name="Thielemans, Kris" userId="9b8c9b0f-6d53-4329-82f9-dfb3c3276b4f" providerId="ADAL" clId="{F3ABE367-035B-4996-9F99-08147276C147}" dt="2023-01-25T01:14:44.425" v="2024" actId="20577"/>
          <ac:spMkLst>
            <pc:docMk/>
            <pc:sldMk cId="3596455410" sldId="614"/>
            <ac:spMk id="3" creationId="{00000000-0000-0000-0000-000000000000}"/>
          </ac:spMkLst>
        </pc:spChg>
        <pc:spChg chg="mod">
          <ac:chgData name="Thielemans, Kris" userId="9b8c9b0f-6d53-4329-82f9-dfb3c3276b4f" providerId="ADAL" clId="{F3ABE367-035B-4996-9F99-08147276C147}" dt="2023-01-25T01:14:51.168" v="2029" actId="1036"/>
          <ac:spMkLst>
            <pc:docMk/>
            <pc:sldMk cId="3596455410" sldId="614"/>
            <ac:spMk id="4" creationId="{00000000-0000-0000-0000-000000000000}"/>
          </ac:spMkLst>
        </pc:spChg>
      </pc:sldChg>
      <pc:sldChg chg="add">
        <pc:chgData name="Thielemans, Kris" userId="9b8c9b0f-6d53-4329-82f9-dfb3c3276b4f" providerId="ADAL" clId="{F3ABE367-035B-4996-9F99-08147276C147}" dt="2023-01-25T01:47:31.164" v="2040"/>
        <pc:sldMkLst>
          <pc:docMk/>
          <pc:sldMk cId="2271252808" sldId="615"/>
        </pc:sldMkLst>
      </pc:sldChg>
      <pc:sldChg chg="add del">
        <pc:chgData name="Thielemans, Kris" userId="9b8c9b0f-6d53-4329-82f9-dfb3c3276b4f" providerId="ADAL" clId="{F3ABE367-035B-4996-9F99-08147276C147}" dt="2023-01-25T01:47:24.911" v="2039" actId="2696"/>
        <pc:sldMkLst>
          <pc:docMk/>
          <pc:sldMk cId="2339684431" sldId="615"/>
        </pc:sldMkLst>
      </pc:sldChg>
      <pc:sldChg chg="add del">
        <pc:chgData name="Thielemans, Kris" userId="9b8c9b0f-6d53-4329-82f9-dfb3c3276b4f" providerId="ADAL" clId="{F3ABE367-035B-4996-9F99-08147276C147}" dt="2023-01-25T01:42:18.099" v="2036"/>
        <pc:sldMkLst>
          <pc:docMk/>
          <pc:sldMk cId="1623138284" sldId="616"/>
        </pc:sldMkLst>
      </pc:sldChg>
      <pc:sldChg chg="add">
        <pc:chgData name="Thielemans, Kris" userId="9b8c9b0f-6d53-4329-82f9-dfb3c3276b4f" providerId="ADAL" clId="{F3ABE367-035B-4996-9F99-08147276C147}" dt="2023-01-25T01:42:39.101" v="2037"/>
        <pc:sldMkLst>
          <pc:docMk/>
          <pc:sldMk cId="3601359576" sldId="616"/>
        </pc:sldMkLst>
      </pc:sldChg>
      <pc:sldChg chg="add">
        <pc:chgData name="Thielemans, Kris" userId="9b8c9b0f-6d53-4329-82f9-dfb3c3276b4f" providerId="ADAL" clId="{F3ABE367-035B-4996-9F99-08147276C147}" dt="2023-01-25T01:46:25.712" v="2038"/>
        <pc:sldMkLst>
          <pc:docMk/>
          <pc:sldMk cId="3709242107" sldId="617"/>
        </pc:sldMkLst>
      </pc:sldChg>
      <pc:sldChg chg="add">
        <pc:chgData name="Thielemans, Kris" userId="9b8c9b0f-6d53-4329-82f9-dfb3c3276b4f" providerId="ADAL" clId="{F3ABE367-035B-4996-9F99-08147276C147}" dt="2023-01-25T01:48:31.695" v="2041"/>
        <pc:sldMkLst>
          <pc:docMk/>
          <pc:sldMk cId="2231100987" sldId="618"/>
        </pc:sldMkLst>
      </pc:sldChg>
      <pc:sldMasterChg chg="modSldLayout">
        <pc:chgData name="Thielemans, Kris" userId="9b8c9b0f-6d53-4329-82f9-dfb3c3276b4f" providerId="ADAL" clId="{F3ABE367-035B-4996-9F99-08147276C147}" dt="2023-01-24T20:40:47.605" v="1482" actId="478"/>
        <pc:sldMasterMkLst>
          <pc:docMk/>
          <pc:sldMasterMk cId="0" sldId="2147483660"/>
        </pc:sldMasterMkLst>
        <pc:sldLayoutChg chg="delSp mod">
          <pc:chgData name="Thielemans, Kris" userId="9b8c9b0f-6d53-4329-82f9-dfb3c3276b4f" providerId="ADAL" clId="{F3ABE367-035B-4996-9F99-08147276C147}" dt="2023-01-24T17:03:41.711" v="444" actId="478"/>
          <pc:sldLayoutMkLst>
            <pc:docMk/>
            <pc:sldMasterMk cId="0" sldId="2147483660"/>
            <pc:sldLayoutMk cId="0" sldId="2147483662"/>
          </pc:sldLayoutMkLst>
          <pc:picChg chg="del">
            <ac:chgData name="Thielemans, Kris" userId="9b8c9b0f-6d53-4329-82f9-dfb3c3276b4f" providerId="ADAL" clId="{F3ABE367-035B-4996-9F99-08147276C147}" dt="2023-01-24T17:03:41.711" v="444" actId="478"/>
            <ac:picMkLst>
              <pc:docMk/>
              <pc:sldMasterMk cId="0" sldId="2147483660"/>
              <pc:sldLayoutMk cId="0" sldId="2147483662"/>
              <ac:picMk id="5" creationId="{80F67098-514D-468F-8025-6966469712C2}"/>
            </ac:picMkLst>
          </pc:picChg>
        </pc:sldLayoutChg>
        <pc:sldLayoutChg chg="delSp mod">
          <pc:chgData name="Thielemans, Kris" userId="9b8c9b0f-6d53-4329-82f9-dfb3c3276b4f" providerId="ADAL" clId="{F3ABE367-035B-4996-9F99-08147276C147}" dt="2023-01-24T20:40:47.605" v="1482" actId="478"/>
          <pc:sldLayoutMkLst>
            <pc:docMk/>
            <pc:sldMasterMk cId="0" sldId="2147483660"/>
            <pc:sldLayoutMk cId="0" sldId="2147483666"/>
          </pc:sldLayoutMkLst>
          <pc:picChg chg="del">
            <ac:chgData name="Thielemans, Kris" userId="9b8c9b0f-6d53-4329-82f9-dfb3c3276b4f" providerId="ADAL" clId="{F3ABE367-035B-4996-9F99-08147276C147}" dt="2023-01-24T20:40:47.605" v="1482" actId="478"/>
            <ac:picMkLst>
              <pc:docMk/>
              <pc:sldMasterMk cId="0" sldId="2147483660"/>
              <pc:sldLayoutMk cId="0" sldId="2147483666"/>
              <ac:picMk id="5" creationId="{41159445-455D-4F81-AB23-ACA6FDE88179}"/>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1879"/>
          </a:xfrm>
          <a:prstGeom prst="rect">
            <a:avLst/>
          </a:prstGeom>
        </p:spPr>
        <p:txBody>
          <a:bodyPr vert="horz" lIns="96478" tIns="48239" rIns="96478" bIns="48239" rtlCol="0"/>
          <a:lstStyle>
            <a:lvl1pPr algn="l">
              <a:defRPr sz="1300"/>
            </a:lvl1pPr>
          </a:lstStyle>
          <a:p>
            <a:endParaRPr lang="en-GB"/>
          </a:p>
        </p:txBody>
      </p:sp>
      <p:sp>
        <p:nvSpPr>
          <p:cNvPr id="3" name="Date Placeholder 2"/>
          <p:cNvSpPr>
            <a:spLocks noGrp="1"/>
          </p:cNvSpPr>
          <p:nvPr>
            <p:ph type="dt" sz="quarter" idx="1"/>
          </p:nvPr>
        </p:nvSpPr>
        <p:spPr>
          <a:xfrm>
            <a:off x="3898102" y="0"/>
            <a:ext cx="2982119" cy="501879"/>
          </a:xfrm>
          <a:prstGeom prst="rect">
            <a:avLst/>
          </a:prstGeom>
        </p:spPr>
        <p:txBody>
          <a:bodyPr vert="horz" lIns="96478" tIns="48239" rIns="96478" bIns="48239" rtlCol="0"/>
          <a:lstStyle>
            <a:lvl1pPr algn="r">
              <a:defRPr sz="1300"/>
            </a:lvl1pPr>
          </a:lstStyle>
          <a:p>
            <a:fld id="{12252A5B-EAF6-4552-911C-904095297D36}" type="datetimeFigureOut">
              <a:rPr lang="en-GB" smtClean="0"/>
              <a:t>28/01/2023</a:t>
            </a:fld>
            <a:endParaRPr lang="en-GB"/>
          </a:p>
        </p:txBody>
      </p:sp>
      <p:sp>
        <p:nvSpPr>
          <p:cNvPr id="4" name="Footer Placeholder 3"/>
          <p:cNvSpPr>
            <a:spLocks noGrp="1"/>
          </p:cNvSpPr>
          <p:nvPr>
            <p:ph type="ftr" sz="quarter" idx="2"/>
          </p:nvPr>
        </p:nvSpPr>
        <p:spPr>
          <a:xfrm>
            <a:off x="0" y="9500961"/>
            <a:ext cx="2982119" cy="501878"/>
          </a:xfrm>
          <a:prstGeom prst="rect">
            <a:avLst/>
          </a:prstGeom>
        </p:spPr>
        <p:txBody>
          <a:bodyPr vert="horz" lIns="96478" tIns="48239" rIns="96478" bIns="48239" rtlCol="0" anchor="b"/>
          <a:lstStyle>
            <a:lvl1pPr algn="l">
              <a:defRPr sz="1300"/>
            </a:lvl1pPr>
          </a:lstStyle>
          <a:p>
            <a:endParaRPr lang="en-GB"/>
          </a:p>
        </p:txBody>
      </p:sp>
      <p:sp>
        <p:nvSpPr>
          <p:cNvPr id="5" name="Slide Number Placeholder 4"/>
          <p:cNvSpPr>
            <a:spLocks noGrp="1"/>
          </p:cNvSpPr>
          <p:nvPr>
            <p:ph type="sldNum" sz="quarter" idx="3"/>
          </p:nvPr>
        </p:nvSpPr>
        <p:spPr>
          <a:xfrm>
            <a:off x="3898102" y="9500961"/>
            <a:ext cx="2982119" cy="501878"/>
          </a:xfrm>
          <a:prstGeom prst="rect">
            <a:avLst/>
          </a:prstGeom>
        </p:spPr>
        <p:txBody>
          <a:bodyPr vert="horz" lIns="96478" tIns="48239" rIns="96478" bIns="48239" rtlCol="0" anchor="b"/>
          <a:lstStyle>
            <a:lvl1pPr algn="r">
              <a:defRPr sz="1300"/>
            </a:lvl1pPr>
          </a:lstStyle>
          <a:p>
            <a:fld id="{05BC5ACB-50F2-4017-B391-8EFF13DD61B3}" type="slidenum">
              <a:rPr lang="en-GB" smtClean="0"/>
              <a:t>‹#›</a:t>
            </a:fld>
            <a:endParaRPr lang="en-GB"/>
          </a:p>
        </p:txBody>
      </p:sp>
    </p:spTree>
    <p:extLst>
      <p:ext uri="{BB962C8B-B14F-4D97-AF65-F5344CB8AC3E}">
        <p14:creationId xmlns:p14="http://schemas.microsoft.com/office/powerpoint/2010/main" val="9982800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en-GB"/>
          </a:p>
        </p:txBody>
      </p:sp>
      <p:sp>
        <p:nvSpPr>
          <p:cNvPr id="3" name="Date Placeholder 2"/>
          <p:cNvSpPr>
            <a:spLocks noGrp="1"/>
          </p:cNvSpPr>
          <p:nvPr>
            <p:ph type="dt" idx="1"/>
          </p:nvPr>
        </p:nvSpPr>
        <p:spPr>
          <a:xfrm>
            <a:off x="3898102" y="0"/>
            <a:ext cx="2982119" cy="500142"/>
          </a:xfrm>
          <a:prstGeom prst="rect">
            <a:avLst/>
          </a:prstGeom>
        </p:spPr>
        <p:txBody>
          <a:bodyPr vert="horz" lIns="96478" tIns="48239" rIns="96478" bIns="48239" rtlCol="0"/>
          <a:lstStyle>
            <a:lvl1pPr algn="r">
              <a:defRPr sz="1300"/>
            </a:lvl1pPr>
          </a:lstStyle>
          <a:p>
            <a:fld id="{EA941430-5880-47F6-8C3D-62AECA83623C}" type="datetimeFigureOut">
              <a:rPr lang="en-US" smtClean="0"/>
              <a:pPr/>
              <a:t>1/28/2023</a:t>
            </a:fld>
            <a:endParaRPr lang="en-GB"/>
          </a:p>
        </p:txBody>
      </p:sp>
      <p:sp>
        <p:nvSpPr>
          <p:cNvPr id="4" name="Slide Image Placeholder 3"/>
          <p:cNvSpPr>
            <a:spLocks noGrp="1" noRot="1" noChangeAspect="1"/>
          </p:cNvSpPr>
          <p:nvPr>
            <p:ph type="sldImg" idx="2"/>
          </p:nvPr>
        </p:nvSpPr>
        <p:spPr>
          <a:xfrm>
            <a:off x="942975" y="750888"/>
            <a:ext cx="4997450" cy="3749675"/>
          </a:xfrm>
          <a:prstGeom prst="rect">
            <a:avLst/>
          </a:prstGeom>
          <a:noFill/>
          <a:ln w="12700">
            <a:solidFill>
              <a:prstClr val="black"/>
            </a:solidFill>
          </a:ln>
        </p:spPr>
        <p:txBody>
          <a:bodyPr vert="horz" lIns="96478" tIns="48239" rIns="96478" bIns="48239" rtlCol="0" anchor="ctr"/>
          <a:lstStyle/>
          <a:p>
            <a:endParaRPr lang="en-GB"/>
          </a:p>
        </p:txBody>
      </p:sp>
      <p:sp>
        <p:nvSpPr>
          <p:cNvPr id="5" name="Notes Placeholder 4"/>
          <p:cNvSpPr>
            <a:spLocks noGrp="1"/>
          </p:cNvSpPr>
          <p:nvPr>
            <p:ph type="body" sz="quarter" idx="3"/>
          </p:nvPr>
        </p:nvSpPr>
        <p:spPr>
          <a:xfrm>
            <a:off x="688182" y="4751348"/>
            <a:ext cx="5505450" cy="4501277"/>
          </a:xfrm>
          <a:prstGeom prst="rect">
            <a:avLst/>
          </a:prstGeom>
        </p:spPr>
        <p:txBody>
          <a:bodyPr vert="horz" lIns="96478" tIns="48239" rIns="96478" bIns="4823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00960"/>
            <a:ext cx="2982119" cy="500142"/>
          </a:xfrm>
          <a:prstGeom prst="rect">
            <a:avLst/>
          </a:prstGeom>
        </p:spPr>
        <p:txBody>
          <a:bodyPr vert="horz" lIns="96478" tIns="48239" rIns="96478" bIns="48239" rtlCol="0" anchor="b"/>
          <a:lstStyle>
            <a:lvl1pPr algn="l">
              <a:defRPr sz="1300"/>
            </a:lvl1pPr>
          </a:lstStyle>
          <a:p>
            <a:endParaRPr lang="en-GB"/>
          </a:p>
        </p:txBody>
      </p:sp>
      <p:sp>
        <p:nvSpPr>
          <p:cNvPr id="7" name="Slide Number Placeholder 6"/>
          <p:cNvSpPr>
            <a:spLocks noGrp="1"/>
          </p:cNvSpPr>
          <p:nvPr>
            <p:ph type="sldNum" sz="quarter" idx="5"/>
          </p:nvPr>
        </p:nvSpPr>
        <p:spPr>
          <a:xfrm>
            <a:off x="3898102" y="9500960"/>
            <a:ext cx="2982119" cy="500142"/>
          </a:xfrm>
          <a:prstGeom prst="rect">
            <a:avLst/>
          </a:prstGeom>
        </p:spPr>
        <p:txBody>
          <a:bodyPr vert="horz" lIns="96478" tIns="48239" rIns="96478" bIns="48239" rtlCol="0" anchor="b"/>
          <a:lstStyle>
            <a:lvl1pPr algn="r">
              <a:defRPr sz="1300"/>
            </a:lvl1pPr>
          </a:lstStyle>
          <a:p>
            <a:fld id="{33A4E785-4EFE-407F-8B6E-AC2074548470}" type="slidenum">
              <a:rPr lang="en-GB" smtClean="0"/>
              <a:pPr/>
              <a:t>‹#›</a:t>
            </a:fld>
            <a:endParaRPr lang="en-GB"/>
          </a:p>
        </p:txBody>
      </p:sp>
    </p:spTree>
    <p:extLst>
      <p:ext uri="{BB962C8B-B14F-4D97-AF65-F5344CB8AC3E}">
        <p14:creationId xmlns:p14="http://schemas.microsoft.com/office/powerpoint/2010/main" val="2494582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2</a:t>
            </a:fld>
            <a:endParaRPr lang="en-GB"/>
          </a:p>
        </p:txBody>
      </p:sp>
    </p:spTree>
    <p:extLst>
      <p:ext uri="{BB962C8B-B14F-4D97-AF65-F5344CB8AC3E}">
        <p14:creationId xmlns:p14="http://schemas.microsoft.com/office/powerpoint/2010/main" val="1367872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The last point surprised many researchers and is not so easy to grasp. You can maybe get a feeling for it by considering the objective function again</a:t>
            </a:r>
          </a:p>
          <a:p>
            <a:endParaRPr lang="en-GB" dirty="0"/>
          </a:p>
          <a:p>
            <a:r>
              <a:rPr lang="en-GB" sz="1200" i="1" dirty="0"/>
              <a:t> O(image) = distance(data, </a:t>
            </a:r>
            <a:r>
              <a:rPr lang="en-GB" sz="1200" i="1" dirty="0" err="1"/>
              <a:t>forw_proj</a:t>
            </a:r>
            <a:r>
              <a:rPr lang="en-GB" sz="1200" i="1" dirty="0"/>
              <a:t>(image)+background)</a:t>
            </a:r>
            <a:r>
              <a:rPr lang="en-US" sz="1200" i="1" dirty="0"/>
              <a:t>+ penalty(image)</a:t>
            </a:r>
          </a:p>
          <a:p>
            <a:endParaRPr lang="en-US" sz="1200" i="1" dirty="0"/>
          </a:p>
          <a:p>
            <a:r>
              <a:rPr lang="en-US" sz="1200" i="0" dirty="0"/>
              <a:t>Now consider a patient scanned on 2 days. Let’s suppose the radioactivity distributes everywhere the same on both days, aside from in one region (e.g. the liver) and see what happens elsewhere (e.g. the pancreas). For the type of penalty that we considered (which depends on difference between </a:t>
            </a:r>
            <a:r>
              <a:rPr lang="en-US" sz="1200" i="0" dirty="0" err="1"/>
              <a:t>neighbours</a:t>
            </a:r>
            <a:r>
              <a:rPr lang="en-US" sz="1200" i="0" dirty="0"/>
              <a:t> only), the penalty term hardly changes in the pancreas (as by assumption the underlying image is the same there), but the forward projection will depend on the values in the liver as well. Therefore, the balance between the 2 terms (log-likelihood and penalty) will be different.</a:t>
            </a:r>
          </a:p>
          <a:p>
            <a:endParaRPr lang="en-US" sz="1200" i="0" dirty="0"/>
          </a:p>
          <a:p>
            <a:r>
              <a:rPr lang="en-US" sz="1200" i="0" dirty="0"/>
              <a:t>To investigate how this affects the image, we would need to compute mathematically how the 2 terms change and therefore how the final “optimum” images will differ. This can be done using 2</a:t>
            </a:r>
            <a:r>
              <a:rPr lang="en-US" sz="1200" i="0" baseline="30000" dirty="0"/>
              <a:t>nd</a:t>
            </a:r>
            <a:r>
              <a:rPr lang="en-US" sz="1200" i="0" dirty="0"/>
              <a:t> order derivatives (at least if the changes are small enough). If you’re up for it, the seminal paper on this topic is https://web.eecs.umich.edu/~fessler/papers/files/jour/96/web/fessler-96-srp.pdf. Compensating for this effect is still somewhat of a research topic.</a:t>
            </a:r>
            <a:endParaRPr lang="en-GB" i="0"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13</a:t>
            </a:fld>
            <a:endParaRPr lang="en-GB"/>
          </a:p>
        </p:txBody>
      </p:sp>
    </p:spTree>
    <p:extLst>
      <p:ext uri="{BB962C8B-B14F-4D97-AF65-F5344CB8AC3E}">
        <p14:creationId xmlns:p14="http://schemas.microsoft.com/office/powerpoint/2010/main" val="2439543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The top row</a:t>
            </a:r>
            <a:r>
              <a:rPr lang="en-GB" baseline="0" dirty="0"/>
              <a:t> shows that a “lesion” in the middle of two large objects is only recovered after 100 iterations (i.e. it looks too smooth at 20 iterations), while the right “lesion” is already visible after 20 iterations. This is because it has less surrounding activity, and therefore it is intuitively easier to reconstruct. (This can be made mathematically precise by looking at the measured data and how MLEM works).</a:t>
            </a:r>
          </a:p>
          <a:p>
            <a:endParaRPr lang="en-GB" baseline="0" dirty="0"/>
          </a:p>
          <a:p>
            <a:r>
              <a:rPr lang="en-GB" baseline="0" dirty="0"/>
              <a:t>The bottom row illustrates the same for a simulation of a realistic patient. The right hand side plots different curves, one for each lesion. The horizontal axis is the number of iterations. You can see that initially, the values were all underestimated, and they get to 100% at the end. However, if we would stop at 50 iterations, each lesion would have a different quantitative “recovery”, and this will depend on its size, its location, surrounding activity, attenuation, etc. (i.e. it is not easy to predict how much you will underestimate the values).</a:t>
            </a:r>
          </a:p>
          <a:p>
            <a:endParaRPr lang="en-GB" baseline="0" dirty="0"/>
          </a:p>
          <a:p>
            <a:r>
              <a:rPr lang="en-GB" baseline="0" dirty="0"/>
              <a:t>Note that for “cold” objects (i.e. lower activity than the surrounding regions), usually MLEM initially overestimates the true activity (as it takes several image updates before the cold region can be distinguished from the warmer surroundings).</a:t>
            </a:r>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4</a:t>
            </a:fld>
            <a:endParaRPr lang="en-GB"/>
          </a:p>
        </p:txBody>
      </p:sp>
    </p:spTree>
    <p:extLst>
      <p:ext uri="{BB962C8B-B14F-4D97-AF65-F5344CB8AC3E}">
        <p14:creationId xmlns:p14="http://schemas.microsoft.com/office/powerpoint/2010/main" val="3072288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D756F7-7120-4B37-832F-FC86113C49FD}" type="slidenum">
              <a:rPr lang="en-US" altLang="en-US"/>
              <a:pPr/>
              <a:t>5</a:t>
            </a:fld>
            <a:endParaRPr lang="en-US" altLang="en-US"/>
          </a:p>
        </p:txBody>
      </p:sp>
      <p:sp>
        <p:nvSpPr>
          <p:cNvPr id="502786" name="Rectangle 2"/>
          <p:cNvSpPr>
            <a:spLocks noGrp="1" noRot="1" noChangeAspect="1" noChangeArrowheads="1" noTextEdit="1"/>
          </p:cNvSpPr>
          <p:nvPr>
            <p:ph type="sldImg"/>
          </p:nvPr>
        </p:nvSpPr>
        <p:spPr>
          <a:ln/>
        </p:spPr>
      </p:sp>
      <p:sp>
        <p:nvSpPr>
          <p:cNvPr id="502787" name="Rectangle 3"/>
          <p:cNvSpPr>
            <a:spLocks noGrp="1" noChangeArrowheads="1"/>
          </p:cNvSpPr>
          <p:nvPr>
            <p:ph type="body" idx="1"/>
          </p:nvPr>
        </p:nvSpPr>
        <p:spPr/>
        <p:txBody>
          <a:bodyPr/>
          <a:lstStyle/>
          <a:p>
            <a:endParaRPr lang="en-GB"/>
          </a:p>
        </p:txBody>
      </p:sp>
    </p:spTree>
    <p:extLst>
      <p:ext uri="{BB962C8B-B14F-4D97-AF65-F5344CB8AC3E}">
        <p14:creationId xmlns:p14="http://schemas.microsoft.com/office/powerpoint/2010/main" val="4063156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a:t>
            </a:r>
            <a:r>
              <a:rPr lang="en-GB" baseline="0" dirty="0"/>
              <a:t> image reconstruction, we always have to balance these 2 “qualities”. For instance, we have seen that with increased iteration number, MLEM images get very noisy, but small objects have higher contrast.</a:t>
            </a:r>
          </a:p>
          <a:p>
            <a:endParaRPr lang="en-GB" baseline="0" dirty="0"/>
          </a:p>
          <a:p>
            <a:r>
              <a:rPr lang="en-GB" baseline="0" dirty="0"/>
              <a:t>Similarly, noise-reduction by filtering will decrease contrast. </a:t>
            </a:r>
          </a:p>
          <a:p>
            <a:endParaRPr lang="en-GB" baseline="0" dirty="0"/>
          </a:p>
          <a:p>
            <a:r>
              <a:rPr lang="en-GB" baseline="0" dirty="0"/>
              <a:t>This trade-off means that there is no “optimal image”. You will have to decided what balance you prefer, which will depend on what you are going to use the image for. In other words, the “optimal image” is task-dependent.</a:t>
            </a:r>
          </a:p>
          <a:p>
            <a:endParaRPr lang="en-GB" baseline="0"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7</a:t>
            </a:fld>
            <a:endParaRPr lang="en-GB"/>
          </a:p>
        </p:txBody>
      </p:sp>
    </p:spTree>
    <p:extLst>
      <p:ext uri="{BB962C8B-B14F-4D97-AF65-F5344CB8AC3E}">
        <p14:creationId xmlns:p14="http://schemas.microsoft.com/office/powerpoint/2010/main" val="718649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8</a:t>
            </a:fld>
            <a:endParaRPr lang="en-GB"/>
          </a:p>
        </p:txBody>
      </p:sp>
    </p:spTree>
    <p:extLst>
      <p:ext uri="{BB962C8B-B14F-4D97-AF65-F5344CB8AC3E}">
        <p14:creationId xmlns:p14="http://schemas.microsoft.com/office/powerpoint/2010/main" val="2489975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slides illustrates 2 different ways to look at the iterative reconstruction, with exactly the same outcome.</a:t>
            </a:r>
          </a:p>
          <a:p>
            <a:endParaRPr lang="en-GB" dirty="0"/>
          </a:p>
          <a:p>
            <a:r>
              <a:rPr lang="en-GB" dirty="0"/>
              <a:t>On the top, we want to find the image that is most likely for some measured data, and (via Bayes’ rule), this corresponds to maximising the sum of the log-likelihood (which is higher if the data is close to the estimated data) and the log-prior (which is higher if the image is more likely to correspond to a patient).</a:t>
            </a:r>
          </a:p>
          <a:p>
            <a:endParaRPr lang="en-GB" dirty="0"/>
          </a:p>
          <a:p>
            <a:r>
              <a:rPr lang="en-GB" dirty="0"/>
              <a:t>Fitting takes the opposite (but equivalent) point of view: it minimises the sum of a “distance” between the data and the estimated data and a penalty (which is lower if the image more desirable).</a:t>
            </a:r>
          </a:p>
          <a:p>
            <a:endParaRPr lang="en-GB" dirty="0"/>
          </a:p>
          <a:p>
            <a:r>
              <a:rPr lang="en-GB" dirty="0"/>
              <a:t>Clearly, these are identical if</a:t>
            </a:r>
          </a:p>
          <a:p>
            <a:r>
              <a:rPr lang="en-US" altLang="en-US" i="1" dirty="0"/>
              <a:t>log</a:t>
            </a:r>
            <a:r>
              <a:rPr lang="en-US" altLang="en-US" dirty="0"/>
              <a:t> </a:t>
            </a:r>
            <a:r>
              <a:rPr lang="en-US" altLang="en-US" i="1" dirty="0"/>
              <a:t>Prob(data | image)  = - </a:t>
            </a:r>
            <a:r>
              <a:rPr lang="en-GB" sz="1200" i="1" dirty="0"/>
              <a:t>distance(data, </a:t>
            </a:r>
            <a:r>
              <a:rPr lang="en-GB" sz="1200" i="1" dirty="0" err="1"/>
              <a:t>forw_proj</a:t>
            </a:r>
            <a:r>
              <a:rPr lang="en-GB" sz="1200" i="1" dirty="0"/>
              <a:t>(image)+background)</a:t>
            </a:r>
            <a:br>
              <a:rPr lang="en-US" sz="1200" i="1" dirty="0"/>
            </a:br>
            <a:r>
              <a:rPr lang="en-US" altLang="en-US" i="1" dirty="0"/>
              <a:t>log Prob(image)  = -</a:t>
            </a:r>
            <a:r>
              <a:rPr lang="en-US" sz="1200" i="1" dirty="0"/>
              <a:t>penalty(image)</a:t>
            </a:r>
            <a:endParaRPr lang="en-GB" dirty="0"/>
          </a:p>
          <a:p>
            <a:endParaRPr lang="en-GB" dirty="0"/>
          </a:p>
          <a:p>
            <a:r>
              <a:rPr lang="en-GB" dirty="0"/>
              <a:t>Note that the sum of the 2 terms is often called the “</a:t>
            </a:r>
            <a:r>
              <a:rPr lang="en-GB" b="1" dirty="0"/>
              <a:t>objective function</a:t>
            </a:r>
            <a:r>
              <a:rPr lang="en-GB" dirty="0"/>
              <a:t>”: we are trying to find the image that optimises (i.e. maximise for MAP, minimise for fitting) this function.</a:t>
            </a:r>
          </a:p>
        </p:txBody>
      </p:sp>
      <p:sp>
        <p:nvSpPr>
          <p:cNvPr id="4" name="Slide Number Placeholder 3"/>
          <p:cNvSpPr>
            <a:spLocks noGrp="1"/>
          </p:cNvSpPr>
          <p:nvPr>
            <p:ph type="sldNum" sz="quarter" idx="10"/>
          </p:nvPr>
        </p:nvSpPr>
        <p:spPr/>
        <p:txBody>
          <a:bodyPr/>
          <a:lstStyle/>
          <a:p>
            <a:fld id="{D34A66A2-9BB1-4DA1-94C2-60FCB6DC98B2}" type="slidenum">
              <a:rPr lang="en-GB" smtClean="0"/>
              <a:pPr/>
              <a:t>9</a:t>
            </a:fld>
            <a:endParaRPr lang="en-GB"/>
          </a:p>
        </p:txBody>
      </p:sp>
    </p:spTree>
    <p:extLst>
      <p:ext uri="{BB962C8B-B14F-4D97-AF65-F5344CB8AC3E}">
        <p14:creationId xmlns:p14="http://schemas.microsoft.com/office/powerpoint/2010/main" val="145189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quadratic penalty is higher when neighbouring voxel values differ more. OSEM images become “grainy” with higher iteration number (sometimes called “they have salt and paper noise”). Adding this penalty makes sure that this will not happen and images are smoother. Of course, if there are true edges/discontinuities in the image (e.g. at the boundaries of an organ/lesion/brain structure/etc) the quadratic penalty will penalise this as well.</a:t>
            </a:r>
          </a:p>
          <a:p>
            <a:endParaRPr lang="en-GB"/>
          </a:p>
          <a:p>
            <a:r>
              <a:rPr lang="en-GB"/>
              <a:t>Edge-preserving penalties generally will gradually reduce the amount of penalisation for higher values of the difference between 2 neighbours. Therefore, you are telling the reconstruction algorithm that if there’s a large difference, it likely corresponds to a true edge.</a:t>
            </a:r>
          </a:p>
          <a:p>
            <a:endParaRPr lang="en-GB"/>
          </a:p>
          <a:p>
            <a:r>
              <a:rPr lang="en-GB"/>
              <a:t>(There is a complicated relation between MAP and post-filtering, which is out-of-scope). </a:t>
            </a:r>
          </a:p>
          <a:p>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10</a:t>
            </a:fld>
            <a:endParaRPr lang="en-GB"/>
          </a:p>
        </p:txBody>
      </p:sp>
    </p:spTree>
    <p:extLst>
      <p:ext uri="{BB962C8B-B14F-4D97-AF65-F5344CB8AC3E}">
        <p14:creationId xmlns:p14="http://schemas.microsoft.com/office/powerpoint/2010/main" val="397689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You can run a MAP algorithm for many iterations, </a:t>
            </a:r>
            <a:r>
              <a:rPr lang="en-GB" baseline="0"/>
              <a:t>because the penalty prevents noise-increase. A</a:t>
            </a:r>
            <a:r>
              <a:rPr lang="en-GB"/>
              <a:t>fter </a:t>
            </a:r>
            <a:r>
              <a:rPr lang="en-GB" baseline="0"/>
              <a:t>sufficient iterations, the image will not change anymore (“the algorithm has converged”). This means that as long as you set the number of iterations high enough, you don’t need to worry that you’ve stopped too early to see a lesion (while still at low noise). You can therefore achieve more reliable quantification.</a:t>
            </a:r>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11</a:t>
            </a:fld>
            <a:endParaRPr lang="en-GB"/>
          </a:p>
        </p:txBody>
      </p:sp>
    </p:spTree>
    <p:extLst>
      <p:ext uri="{BB962C8B-B14F-4D97-AF65-F5344CB8AC3E}">
        <p14:creationId xmlns:p14="http://schemas.microsoft.com/office/powerpoint/2010/main" val="1540002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Researchers</a:t>
            </a:r>
            <a:r>
              <a:rPr lang="en-GB" baseline="0" dirty="0"/>
              <a:t> have designed many different algorithms to find the MAP solution. </a:t>
            </a:r>
            <a:r>
              <a:rPr lang="en-GB" dirty="0"/>
              <a:t>Here we show that for a given MAP problem (and measured data), all these algorithms give the same image,</a:t>
            </a:r>
            <a:r>
              <a:rPr lang="en-GB" baseline="0" dirty="0"/>
              <a:t> as long as you run them “long enough”, and that that image still looks “reasonable”. Therefore, it’s easier to study MAP results as you don’t need to worry about the algorithm (but only about the data and the prior).</a:t>
            </a:r>
          </a:p>
          <a:p>
            <a:endParaRPr lang="en-GB" baseline="0" dirty="0"/>
          </a:p>
          <a:p>
            <a:r>
              <a:rPr lang="en-GB" baseline="0" dirty="0"/>
              <a:t>However, different algorithms do achieve “convergence” (i.e. find the MAP solution) at different “speeds”. For fast algorithms, it will mean that we get quantitative numbers faster than what would </a:t>
            </a:r>
            <a:r>
              <a:rPr lang="en-GB" baseline="0"/>
              <a:t>be achievable with MLEM.</a:t>
            </a:r>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12</a:t>
            </a:fld>
            <a:endParaRPr lang="en-GB"/>
          </a:p>
        </p:txBody>
      </p:sp>
    </p:spTree>
    <p:extLst>
      <p:ext uri="{BB962C8B-B14F-4D97-AF65-F5344CB8AC3E}">
        <p14:creationId xmlns:p14="http://schemas.microsoft.com/office/powerpoint/2010/main" val="2237491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92088"/>
          </a:xfrm>
          <a:prstGeom prst="rect">
            <a:avLst/>
          </a:prstGeom>
        </p:spPr>
        <p:txBody>
          <a:bodyPr/>
          <a:lstStyle>
            <a:lvl1pPr>
              <a:defRPr sz="3200"/>
            </a:lvl1pPr>
          </a:lstStyle>
          <a:p>
            <a:r>
              <a:rPr lang="en-US"/>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20080"/>
          </a:xfrm>
          <a:prstGeom prst="rect">
            <a:avLst/>
          </a:prstGeom>
        </p:spPr>
        <p:txBody>
          <a:bodyPr/>
          <a:lstStyle>
            <a:lvl1pPr>
              <a:defRPr sz="3600"/>
            </a:lvl1p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Blank 0">
    <p:spTree>
      <p:nvGrpSpPr>
        <p:cNvPr id="1" name=""/>
        <p:cNvGrpSpPr/>
        <p:nvPr/>
      </p:nvGrpSpPr>
      <p:grpSpPr>
        <a:xfrm>
          <a:off x="0" y="0"/>
          <a:ext cx="0" cy="0"/>
          <a:chOff x="0" y="0"/>
          <a:chExt cx="0" cy="0"/>
        </a:xfrm>
      </p:grpSpPr>
      <p:sp>
        <p:nvSpPr>
          <p:cNvPr id="71" name="Shape 7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5634105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6668891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6125848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40916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720080"/>
          </a:xfrm>
          <a:prstGeom prst="rect">
            <a:avLst/>
          </a:prstGeom>
        </p:spPr>
        <p:txBody>
          <a:bodyPr/>
          <a:lstStyle>
            <a:lvl1pPr>
              <a:defRPr sz="3600" b="1" i="1"/>
            </a:lvl1pPr>
          </a:lstStyle>
          <a:p>
            <a:r>
              <a:rPr lang="en-US"/>
              <a:t>Click to edit Master title style</a:t>
            </a:r>
            <a:endParaRPr lang="en-GB"/>
          </a:p>
        </p:txBody>
      </p:sp>
      <p:sp>
        <p:nvSpPr>
          <p:cNvPr id="3" name="Content Placeholder 2"/>
          <p:cNvSpPr>
            <a:spLocks noGrp="1"/>
          </p:cNvSpPr>
          <p:nvPr>
            <p:ph idx="1"/>
          </p:nvPr>
        </p:nvSpPr>
        <p:spPr>
          <a:xfrm>
            <a:off x="457200" y="1124744"/>
            <a:ext cx="8229600" cy="500141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B425482A-5A35-4B01-959C-779D832A15FF}"/>
              </a:ext>
            </a:extLst>
          </p:cNvPr>
          <p:cNvPicPr>
            <a:picLocks noChangeAspect="1"/>
          </p:cNvPicPr>
          <p:nvPr userDrawn="1"/>
        </p:nvPicPr>
        <p:blipFill>
          <a:blip r:embed="rId2"/>
          <a:stretch>
            <a:fillRect/>
          </a:stretch>
        </p:blipFill>
        <p:spPr>
          <a:xfrm>
            <a:off x="7811564" y="6469811"/>
            <a:ext cx="1332436" cy="368498"/>
          </a:xfrm>
          <a:prstGeom prst="rect">
            <a:avLst/>
          </a:prstGeom>
        </p:spPr>
      </p:pic>
    </p:spTree>
  </p:cSld>
  <p:clrMapOvr>
    <a:masterClrMapping/>
  </p:clrMapOvr>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40162186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609361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35145175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5769243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11" name="Picture 10" descr="CCP SyneRBI logo">
            <a:extLst>
              <a:ext uri="{FF2B5EF4-FFF2-40B4-BE49-F238E27FC236}">
                <a16:creationId xmlns:a16="http://schemas.microsoft.com/office/drawing/2014/main" id="{C6DEF96C-3D6F-4E54-8C5E-DEDACFA0C486}"/>
              </a:ext>
            </a:extLst>
          </p:cNvPr>
          <p:cNvPicPr>
            <a:picLocks noChangeAspect="1"/>
          </p:cNvPicPr>
          <p:nvPr userDrawn="1"/>
        </p:nvPicPr>
        <p:blipFill>
          <a:blip r:embed="rId3"/>
          <a:stretch>
            <a:fillRect/>
          </a:stretch>
        </p:blipFill>
        <p:spPr>
          <a:xfrm>
            <a:off x="6520329" y="-173638"/>
            <a:ext cx="2798484" cy="2851103"/>
          </a:xfrm>
          <a:prstGeom prst="rect">
            <a:avLst/>
          </a:prstGeom>
        </p:spPr>
      </p:pic>
    </p:spTree>
    <p:extLst>
      <p:ext uri="{BB962C8B-B14F-4D97-AF65-F5344CB8AC3E}">
        <p14:creationId xmlns:p14="http://schemas.microsoft.com/office/powerpoint/2010/main" val="15204848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8" name="Group 7">
            <a:extLst>
              <a:ext uri="{FF2B5EF4-FFF2-40B4-BE49-F238E27FC236}">
                <a16:creationId xmlns:a16="http://schemas.microsoft.com/office/drawing/2014/main" id="{0CB66A9B-4B90-DC46-A126-E8CAC2742DB3}"/>
              </a:ext>
            </a:extLst>
          </p:cNvPr>
          <p:cNvGrpSpPr/>
          <p:nvPr userDrawn="1"/>
        </p:nvGrpSpPr>
        <p:grpSpPr>
          <a:xfrm>
            <a:off x="0" y="1"/>
            <a:ext cx="9144000" cy="988484"/>
            <a:chOff x="0" y="-1588"/>
            <a:chExt cx="9144000" cy="741363"/>
          </a:xfrm>
          <a:solidFill>
            <a:srgbClr val="30557B"/>
          </a:solidFill>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1588"/>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0000"/>
              <a:ext cx="147064" cy="172800"/>
            </a:xfrm>
            <a:prstGeom prst="rect">
              <a:avLst/>
            </a:prstGeom>
            <a:grpFill/>
          </p:spPr>
        </p:pic>
      </p:grpSp>
    </p:spTree>
    <p:extLst>
      <p:ext uri="{BB962C8B-B14F-4D97-AF65-F5344CB8AC3E}">
        <p14:creationId xmlns:p14="http://schemas.microsoft.com/office/powerpoint/2010/main" val="30082441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8" name="Group 7">
            <a:extLst>
              <a:ext uri="{FF2B5EF4-FFF2-40B4-BE49-F238E27FC236}">
                <a16:creationId xmlns:a16="http://schemas.microsoft.com/office/drawing/2014/main" id="{0CB66A9B-4B90-DC46-A126-E8CAC2742DB3}"/>
              </a:ext>
            </a:extLst>
          </p:cNvPr>
          <p:cNvGrpSpPr/>
          <p:nvPr userDrawn="1"/>
        </p:nvGrpSpPr>
        <p:grpSpPr>
          <a:xfrm>
            <a:off x="0" y="1"/>
            <a:ext cx="9144000" cy="988484"/>
            <a:chOff x="0" y="-1588"/>
            <a:chExt cx="9144000" cy="741363"/>
          </a:xfrm>
          <a:solidFill>
            <a:srgbClr val="30557B"/>
          </a:solidFill>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1588"/>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0000"/>
              <a:ext cx="147064" cy="172800"/>
            </a:xfrm>
            <a:prstGeom prst="rect">
              <a:avLst/>
            </a:prstGeom>
            <a:grpFill/>
          </p:spPr>
        </p:pic>
      </p:grpSp>
    </p:spTree>
    <p:extLst>
      <p:ext uri="{BB962C8B-B14F-4D97-AF65-F5344CB8AC3E}">
        <p14:creationId xmlns:p14="http://schemas.microsoft.com/office/powerpoint/2010/main" val="5221534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2" name="Shape 22"/>
          <p:cNvSpPr>
            <a:spLocks noGrp="1"/>
          </p:cNvSpPr>
          <p:nvPr>
            <p:ph type="sldNum" sz="quarter" idx="2"/>
          </p:nvPr>
        </p:nvSpPr>
        <p:spPr>
          <a:xfrm>
            <a:off x="7812087" y="6337300"/>
            <a:ext cx="1008063" cy="288824"/>
          </a:xfrm>
          <a:prstGeom prst="rect">
            <a:avLst/>
          </a:prstGeom>
        </p:spPr>
        <p:txBody>
          <a:bodyPr/>
          <a:lstStyle/>
          <a:p>
            <a:fld id="{86CB4B4D-7CA3-9044-876B-883B54F8677D}" type="slidenum">
              <a:t>‹#›</a:t>
            </a:fld>
            <a:endParaRPr/>
          </a:p>
        </p:txBody>
      </p:sp>
      <p:sp>
        <p:nvSpPr>
          <p:cNvPr id="23" name="Shape 23"/>
          <p:cNvSpPr>
            <a:spLocks noGrp="1"/>
          </p:cNvSpPr>
          <p:nvPr>
            <p:ph type="title"/>
          </p:nvPr>
        </p:nvSpPr>
        <p:spPr>
          <a:xfrm>
            <a:off x="330200" y="908050"/>
            <a:ext cx="8489950" cy="1800225"/>
          </a:xfrm>
          <a:prstGeom prst="rect">
            <a:avLst/>
          </a:prstGeom>
        </p:spPr>
        <p:txBody>
          <a:bodyPr/>
          <a:lstStyle/>
          <a:p>
            <a:r>
              <a:t>大標題文字</a:t>
            </a:r>
          </a:p>
        </p:txBody>
      </p:sp>
      <p:sp>
        <p:nvSpPr>
          <p:cNvPr id="24" name="Shape 24"/>
          <p:cNvSpPr>
            <a:spLocks noGrp="1"/>
          </p:cNvSpPr>
          <p:nvPr>
            <p:ph type="body" idx="1"/>
          </p:nvPr>
        </p:nvSpPr>
        <p:spPr>
          <a:xfrm>
            <a:off x="330200" y="2708275"/>
            <a:ext cx="8489950" cy="4149725"/>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Tree>
    <p:extLst>
      <p:ext uri="{BB962C8B-B14F-4D97-AF65-F5344CB8AC3E}">
        <p14:creationId xmlns:p14="http://schemas.microsoft.com/office/powerpoint/2010/main" val="108723859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874879"/>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374692"/>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7" name="Picture 6" descr="SyneRBI logo">
            <a:extLst>
              <a:ext uri="{FF2B5EF4-FFF2-40B4-BE49-F238E27FC236}">
                <a16:creationId xmlns:a16="http://schemas.microsoft.com/office/drawing/2014/main" id="{13705509-C701-4303-BE33-D32EA91E8D9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5958" t="10807" r="13829" b="24601"/>
          <a:stretch/>
        </p:blipFill>
        <p:spPr>
          <a:xfrm>
            <a:off x="65005" y="5733256"/>
            <a:ext cx="1496166" cy="1032290"/>
          </a:xfrm>
          <a:prstGeom prst="rect">
            <a:avLst/>
          </a:prstGeom>
        </p:spPr>
      </p:pic>
      <p:pic>
        <p:nvPicPr>
          <p:cNvPr id="6" name="Picture 5">
            <a:extLst>
              <a:ext uri="{FF2B5EF4-FFF2-40B4-BE49-F238E27FC236}">
                <a16:creationId xmlns:a16="http://schemas.microsoft.com/office/drawing/2014/main" id="{68BC92F3-5745-461A-A6E3-12E94EFEDCEE}"/>
              </a:ext>
            </a:extLst>
          </p:cNvPr>
          <p:cNvPicPr>
            <a:picLocks noChangeAspect="1"/>
          </p:cNvPicPr>
          <p:nvPr userDrawn="1"/>
        </p:nvPicPr>
        <p:blipFill>
          <a:blip r:embed="rId3"/>
          <a:stretch>
            <a:fillRect/>
          </a:stretch>
        </p:blipFill>
        <p:spPr>
          <a:xfrm>
            <a:off x="7401469" y="6376086"/>
            <a:ext cx="1742532" cy="48191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648072"/>
          </a:xfrm>
          <a:prstGeom prst="rect">
            <a:avLst/>
          </a:prstGeom>
        </p:spPr>
        <p:txBody>
          <a:bodyPr/>
          <a:lstStyle>
            <a:lvl1pPr>
              <a:defRPr sz="3200" b="1"/>
            </a:lvl1pPr>
          </a:lstStyle>
          <a:p>
            <a:r>
              <a:rPr lang="en-US"/>
              <a:t>Click to edit Master title style</a:t>
            </a:r>
            <a:endParaRPr lang="en-GB"/>
          </a:p>
        </p:txBody>
      </p:sp>
      <p:pic>
        <p:nvPicPr>
          <p:cNvPr id="7" name="Picture 6">
            <a:extLst>
              <a:ext uri="{FF2B5EF4-FFF2-40B4-BE49-F238E27FC236}">
                <a16:creationId xmlns:a16="http://schemas.microsoft.com/office/drawing/2014/main" id="{22F1BEE2-D5F3-2E91-0DC2-0228E0F14288}"/>
              </a:ext>
            </a:extLst>
          </p:cNvPr>
          <p:cNvPicPr>
            <a:picLocks noChangeAspect="1"/>
          </p:cNvPicPr>
          <p:nvPr userDrawn="1"/>
        </p:nvPicPr>
        <p:blipFill>
          <a:blip r:embed="rId2"/>
          <a:stretch>
            <a:fillRect/>
          </a:stretch>
        </p:blipFill>
        <p:spPr>
          <a:xfrm>
            <a:off x="7811564" y="6469811"/>
            <a:ext cx="1332436" cy="36849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5" r:id="rId24"/>
    <p:sldLayoutId id="2147483687" r:id="rId25"/>
    <p:sldLayoutId id="2147483692" r:id="rId26"/>
    <p:sldLayoutId id="2147483693" r:id="rId27"/>
  </p:sldLayoutIdLst>
  <p:hf sldNum="0"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github.com/SyneRBI/SIRF-Exercises/blob/master/notebooks/PET/MAPEM.ipynb"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7.png"/><Relationship Id="rId7"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0" name="Rectangle 2"/>
          <p:cNvSpPr>
            <a:spLocks noGrp="1" noChangeArrowheads="1"/>
          </p:cNvSpPr>
          <p:nvPr>
            <p:ph type="ctrTitle"/>
          </p:nvPr>
        </p:nvSpPr>
        <p:spPr>
          <a:xfrm>
            <a:off x="835025" y="630239"/>
            <a:ext cx="7650163" cy="1714500"/>
          </a:xfrm>
        </p:spPr>
        <p:txBody>
          <a:bodyPr/>
          <a:lstStyle/>
          <a:p>
            <a:pPr algn="ctr"/>
            <a:r>
              <a:rPr lang="en-GB" sz="3600" b="0" i="0" dirty="0">
                <a:solidFill>
                  <a:srgbClr val="19305C"/>
                </a:solidFill>
                <a:effectLst/>
                <a:latin typeface="Arial" panose="020B0604020202020204" pitchFamily="34" charset="0"/>
              </a:rPr>
              <a:t>NPSS Training School</a:t>
            </a:r>
            <a:br>
              <a:rPr lang="en-GB" sz="3600" b="0" i="0" dirty="0">
                <a:solidFill>
                  <a:srgbClr val="19305C"/>
                </a:solidFill>
                <a:effectLst/>
                <a:latin typeface="Arial" panose="020B0604020202020204" pitchFamily="34" charset="0"/>
              </a:rPr>
            </a:br>
            <a:br>
              <a:rPr lang="en-GB" sz="3600" b="0" i="0" dirty="0">
                <a:solidFill>
                  <a:srgbClr val="19305C"/>
                </a:solidFill>
                <a:effectLst/>
                <a:latin typeface="Arial" panose="020B0604020202020204" pitchFamily="34" charset="0"/>
              </a:rPr>
            </a:br>
            <a:r>
              <a:rPr lang="en-GB" sz="3600" b="0" i="0" dirty="0">
                <a:solidFill>
                  <a:srgbClr val="19305C"/>
                </a:solidFill>
                <a:effectLst/>
                <a:latin typeface="Arial" panose="020B0604020202020204" pitchFamily="34" charset="0"/>
              </a:rPr>
              <a:t>Image reconstruction</a:t>
            </a:r>
            <a:br>
              <a:rPr lang="en-GB" sz="3600" b="0" i="0" dirty="0">
                <a:solidFill>
                  <a:srgbClr val="19305C"/>
                </a:solidFill>
                <a:effectLst/>
                <a:latin typeface="Arial" panose="020B0604020202020204" pitchFamily="34" charset="0"/>
              </a:rPr>
            </a:br>
            <a:r>
              <a:rPr lang="en-GB" sz="3600" b="0" i="0" dirty="0">
                <a:solidFill>
                  <a:srgbClr val="19305C"/>
                </a:solidFill>
                <a:effectLst/>
                <a:latin typeface="Arial" panose="020B0604020202020204" pitchFamily="34" charset="0"/>
              </a:rPr>
              <a:t>part 2: regularisation</a:t>
            </a:r>
            <a:br>
              <a:rPr lang="en-GB" sz="2800" b="0" i="0" dirty="0">
                <a:solidFill>
                  <a:srgbClr val="19305C"/>
                </a:solidFill>
                <a:effectLst/>
                <a:latin typeface="Arial" panose="020B0604020202020204" pitchFamily="34" charset="0"/>
              </a:rPr>
            </a:br>
            <a:br>
              <a:rPr lang="en-GB" sz="3600" b="0" i="0" dirty="0">
                <a:solidFill>
                  <a:srgbClr val="19305C"/>
                </a:solidFill>
                <a:effectLst/>
                <a:latin typeface="Arial" panose="020B0604020202020204" pitchFamily="34" charset="0"/>
              </a:rPr>
            </a:br>
            <a:r>
              <a:rPr lang="en-GB" sz="2000" b="0" i="0" dirty="0">
                <a:solidFill>
                  <a:srgbClr val="19305C"/>
                </a:solidFill>
                <a:effectLst/>
                <a:latin typeface="Arial" panose="020B0604020202020204" pitchFamily="34" charset="0"/>
              </a:rPr>
              <a:t>Kris Thielemans</a:t>
            </a:r>
            <a:br>
              <a:rPr lang="en-GB" sz="2400" b="0" i="0" dirty="0">
                <a:solidFill>
                  <a:srgbClr val="19305C"/>
                </a:solidFill>
                <a:effectLst/>
                <a:latin typeface="Arial" panose="020B0604020202020204" pitchFamily="34" charset="0"/>
              </a:rPr>
            </a:br>
            <a:r>
              <a:rPr lang="en-GB" sz="2000" b="0" i="0" dirty="0">
                <a:solidFill>
                  <a:srgbClr val="19305C"/>
                </a:solidFill>
                <a:effectLst/>
                <a:latin typeface="Arial" panose="020B0604020202020204" pitchFamily="34" charset="0"/>
              </a:rPr>
              <a:t>University College London, UK</a:t>
            </a:r>
            <a:br>
              <a:rPr lang="en-GB" sz="2400" b="0" i="0" dirty="0">
                <a:solidFill>
                  <a:srgbClr val="19305C"/>
                </a:solidFill>
                <a:effectLst/>
                <a:latin typeface="Arial" panose="020B0604020202020204" pitchFamily="34" charset="0"/>
              </a:rPr>
            </a:br>
            <a:endParaRPr lang="en-US" dirty="0"/>
          </a:p>
        </p:txBody>
      </p:sp>
      <p:sp>
        <p:nvSpPr>
          <p:cNvPr id="4" name="AutoShape 6" descr="data:image/jpeg;base64,/9j/4AAQSkZJRgABAQAAAQABAAD/2wCEAAkGBwgHBgkIBwgKCgkLDRYPDQwMDRsUFRAWIB0iIiAdHx8kKDQsJCYxJx8fLT0tMTU3Ojo6Iys/RD84QzQ5OjcBCgoKDQwNGg8PGjclHyU3Nzc3Nzc3Nzc3Nzc3Nzc3Nzc3Nzc3Nzc3Nzc3Nzc3Nzc3Nzc3Nzc3Nzc3Nzc3Nzc3N//AABEIAH8AdQMBIgACEQEDEQH/xAAcAAEAAgMBAQEAAAAAAAAAAAAABgcEBQgDAgH/xABLEAABAgUBBAQJCAcFCQEAAAABAgMABAUGERIHITFBExSU0RUWFyJRU1RhkjJWcYGRobPTIzU3QlKVwWJzdISyJTZDcqKjscLxCP/EABQBAQAAAAAAAAAAAAAAAAAAAAD/xAAUEQEAAAAAAAAAAAAAAAAAAAAA/9oADAMBAAIRAxEAPwC8YQhAIQhAIQhAfK1pQkqUQEgZJJwAIqyR2q0WY2irktTiJBbQlG5tbhDZdCic6OABzjVx3DO7hahjlahb9srPP/bivxTAdVQhCAQhCAQhCAQhCAQhCAQhCAQhESvG8BSJ6SodKS3MV2oKCWGl/IZTvy65j90AE454MA2nV6Vodn1JTk8ZWbfl1tSnRqw4pwjA0437vTyjk5p91mYTMNOrQ+hYWhxKiFJUDkEHiDnnFwVK7JCtTl1VeYpVInJKmMpalH5iTDjj7qjoQSSfkkhasDlGjmq+w1ZcjWE21bnWn556XUDTk6dKUJI3Z45JgOg7VrMnXaDJz0jNJmUraTrUCNQXjeFDkc8RG3ilaFczVLuqWkaVT6TTmq5TGn5F1qV0aXVDchzB85JWlafSMiLIsq65a6qYp5COrzsu4WZ2UUoFTDg4j3jccHn9IMBIoQhAIQhAIQhAIQhAIQgeEBrbiq7FBok7VZvPQyrRcIHFR5Ae8nA+uOa6VVJ16nXbeE8tSp6YQmSac37lvnztJ5aW0kD0AiLf2wTtMqdAmLcFepUjPrcaW4icfKQEA6t+ATncOUVf4CkhZKKGi7rZEwamqbcX1tzSpHRhKRnRnIOrlzG+A0beqU2VPLGR1+spQfehprP+pY+yPKpuJRs2obODqdqU25nPDSlof+0SKcoNOdsym0Vq7rcEzLzj0w6pU25oIWEhOP0ec+b6I+J2gykxaVLoyLvtkOSs1MPuqM05pOsICcHo8/uqzu9EBpK+pxNq2dU2lKQ+hmYYS4DvHRPFSfs6SJKq6Xbc2kU+5WlBqRrkrLzM2yj5OlYCXM+8LSpX/wBMYlSoMlN2tRKUm7bZS/TnplS1mbc0rS4UFOP0ecjSrP1encrFvyNQoVBk0XdbImaey8y6tU05hSVOlaMHRk4CiN4EB0ykhQyDkHgRzj9iOWTWpCo0WUlJWqydQm5OWabmlSrmoa9OCeRwSDjdEjgEIQgEIQgEIQgEI+VuJbQVrUEpHEqOAIjddvS2ZCWmWZi4ZBl/QpOEPha0Kx/CnJEBzzdlaoy7oqxnLe6w+Jx1K3lz7uVkLIz7uHDlGp8L2981k/zB2M1cpZsu4t2fr1VqzqjqV1KUDWonfkrdOd556Y8/D9tyW6mWo2+tPyXqnNrdJ95QjSmA8EVSguKCG7UClE4CUz7pJjZuSTbUmZx3Z7PIlh/xVPzATwznOOGOcYY2gV5grFKclKS0vi3TpNpn7wNR+sxgN3dcbUx1huv1UPZGV9ccJVj079/0GA9zV7eBx4rJ/mDsfnhe3vmsn+YOxmi/6jMrKq3T6RWCRjXOyDfSY9GtASr74Co2RPoAm6DUqY5zXTpwOpO7+F3fx5avrgJfsVrFOXfLEtTaN1FT7DiXHBOOL1JCdWCk7uIEdDRzHZ8tQKZdFNqtHvFuXDEwlbrNQllsLLOQFp1DUgkpJHEf1jpCn1Sn1NoO02elptsjOph1Kx9xgMyEIQCEIQGNUet9QmPBxaE50S+g6bOjpMHTqxvxnGccopCq3FeE/qR5RLTlEnIKZaYKMfWWyofbF7LOATv3DlHNzOzGWqUxOmWqdYK2FZebVQylSdROPNU6CeB4DlAaypW9P1Ug1PaDb83g5HT1R1eD9aIwvEVv542r25f5cfTFuWtMTIlZe6Kk7MKOkNIoSlLJ9GA7nMTiQ2DonpJmabuV5pDqdQQ/Si2tPuUkuZBgIL4jN/PG1e3L/Lj88RW/njavbl/lxu7g2dUK3ZlbFXuqdYKSE9IaC6W1HAPmr14PHkY9Lb2aUW5ng3SLqnHk4V+lNDcS3kctZXjPuzAaDxFb+eNq9uX+XDxFb+eNq9uX+XFhK/8Az8EpKlXUABxJp/D/ALsROsWNaFHcLU1tCZW6Dgol6aXcfTpcIgNT4it/PG1e3L/Lj98Rm/njavbl/lxk+KVuJb6Z25Kq3L8emXb7gRj6ekiQW9snodytqVRb7Ymikaltin4Wke9JcBH2QEW8Rm/njavbl/lx9s2X0DqXWL1tdt1JylaKg4CD7iERJajsmo9MqKKdO3i6ibcIDbaaI6vWSM4SUqIUceiNZN2LaMlMLlpzaAJd9s4W07RnUKSfeCrMBtKTN3VSQEyu0631IBzomKgt4f8AW2cfVE9tW8LhnqjLSD9Ys6pOOKxpk5t1LqkgZUQNBBIAJ5cIgtA2QUm4kuqo95mYQ0ElSvBC0Dzs4wVLAPDl/WJlZOx02rc0nWvD3W+rax0PUtGrUhSflazj5WeHKAtUcIQhAI1zoAuCUI3FUo/q9+FtY+zJ+0xsY17/AOv5L/CTH+tmApvY1LpXtRuh0tpPRF8JVzTl7l9kXnjdiKU2K/tFvD/nc/GMXZARbagy09s/ryXW0rCZRSwFDOFDeD9IIjJthyUplj0t50ty8qxTmnHFHclCQ2Con7zHltL/ANwa/wD4Fz/xGNKITMWla0k4MtTSZVLgzjKUtdJj3g9Hgj0GAhe1S65ym0Zp6aSETdRz1GnuDKZZocXXR++5vGEnzUnkSkk7jZRs4p9BpMtUqnKIerEw2HCp1IV1cEbkpHI44njn3RB9qikVTbRRadMeewlyTl1pI3YW5k/cqOgoD5KUlJSRlJ3EGIIxYKKVtJlrjoqG2JJ5l1M6wnzQFkblJHoJxkciM84nsIDTXWy25SU9IkK0TkqtOf3VB9GCPfFTbZ5ViY2nWo0+yhbb5ZbdBT8tJexg+kYJ+2Lcuj9U/wCZlvxkRVO2D9qdnf3jH48BdSEJQkJQAlIGABuAEfUIQCEIQCNY+tIuKRQc5VKTGN3oWzzjZxhVGSM2GltOdFMsL6Rl3TnScYII5ggkEf1AMBTuxFZO0K7OkToWorJQTvB6Y5EXfFIXJQblta9U3Xa9GmHVzIWZ+Waw60ok5UEkYXpVx3pBBHPhEwp+0px+WT1qzbnZmjuLKJErTn3LOnd9IEBtdqT6GNn1eU5wMopHHmohI+8x+oaelrNo77LSnXqexLvdGB5ywlACwB/FoKsD04jUTVNr18zMuitSPge3mHkvKlHFhczOFJyAvBwhGcbt53fZPxuHCAoTbMjqd127ekkenkHAypLre8FTatad/vTw+gxe8rMNTcs1MS6wtl5AW2scFJIyDERuKzlTEpNsU1Eu/ITZK5ilTSihorJyXGnACWV538CknkCSYiVnVq6LGQuj3DblVmqOyspk5mWQH3GkZ3JVpOCMfQRwxwwFwRhTNVkZWpSlOfmEom5zX1dreSvSMqPuAHpiHVLajItoLVKolbqE6chDCZJbY1f2iobh9AMamwaJdFVvR+77wleqqSypmTlid7YPoTyAGrjvJJgJ9dH6p/zMt+MiKp2wftTs7+8Y/HieXRV5x2osUlmh1ZUqmZacmJ5tnU3pQQ5hGCSokpCDuGMmKsvyVvG4L5l69I2zUhLyCmuqNvNYJCFasqAPNWfqxAdBx4TE5Lyy2UTDzba319G0lSgC4rBOE+k4BP1RDBfFY6nq8RK91rRno8I0ascNec49+n6ojNtsXlc+0iSrFz0x+nU6nNuuS8upOEJJGkDPNXnZz/Z5QFwQgOEICG7Wmqq/ZM03QUzip8utaBJ6ukxrGcad/DMUN4M2m+ouj4n++JJeeyq7atdlWqElIsKlpmaW42ozCASknccZjS+Rm9fYJftSO+AxfBm031F0fE/3w8GbTvU3T8T/AHxleRm9fYJftSO+HkZvX2CX7UjvgMXwXtN9RdHxP98PBe031F0fE/3xleRm9fYJftSO+HkZvX2CX7UjvgMXwZtN9RdHxP8AfDwZtN9TdHxP98ZXkZvX2CX7Ujvh5Gb19gl+1I74DG8G7TvU3T8T/fH54M2m+ouj4n++MryM3r7BL9qR3w8jN6+wS/akd8Bi+DNpvqLo+J/vh4L2m+ouj4n++MryM3r7BL9qR3w8jN6+wS/akd8Bi+DNpvqbo+J/vj1lKbtKE2wXWbn6PpE6sqfxjO/nHr5Gb19gl+1I74eRm9fYJftSO+A6g1ADfCKv2KWZWrSFZFclmmutdB0RS6ledOvPDh8oQgP/2Q=="/>
          <p:cNvSpPr>
            <a:spLocks noChangeAspect="1" noChangeArrowheads="1"/>
          </p:cNvSpPr>
          <p:nvPr/>
        </p:nvSpPr>
        <p:spPr bwMode="auto">
          <a:xfrm>
            <a:off x="155575" y="-579438"/>
            <a:ext cx="1114425" cy="12096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5" descr="Black102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8870"/>
            <a:ext cx="9144000" cy="5143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p:txBody>
          <a:bodyPr/>
          <a:lstStyle/>
          <a:p>
            <a:r>
              <a:rPr lang="en-US" altLang="en-US" sz="3600"/>
              <a:t>Examples of penalties</a:t>
            </a:r>
          </a:p>
        </p:txBody>
      </p:sp>
      <mc:AlternateContent xmlns:mc="http://schemas.openxmlformats.org/markup-compatibility/2006" xmlns:a14="http://schemas.microsoft.com/office/drawing/2010/main">
        <mc:Choice Requires="a14">
          <p:sp>
            <p:nvSpPr>
              <p:cNvPr id="424963" name="Rectangle 3"/>
              <p:cNvSpPr>
                <a:spLocks noGrp="1" noChangeArrowheads="1"/>
              </p:cNvSpPr>
              <p:nvPr>
                <p:ph type="body" idx="1"/>
              </p:nvPr>
            </p:nvSpPr>
            <p:spPr/>
            <p:txBody>
              <a:bodyPr/>
              <a:lstStyle/>
              <a:p>
                <a:r>
                  <a:rPr lang="en-GB" altLang="en-US"/>
                  <a:t>Quadratic penalty</a:t>
                </a:r>
              </a:p>
              <a:p>
                <a:pPr lvl="1">
                  <a:buFontTx/>
                  <a:buNone/>
                </a:pPr>
                <a14:m>
                  <m:oMathPara xmlns:m="http://schemas.openxmlformats.org/officeDocument/2006/math">
                    <m:oMathParaPr>
                      <m:jc m:val="centerGroup"/>
                    </m:oMathParaPr>
                    <m:oMath xmlns:m="http://schemas.openxmlformats.org/officeDocument/2006/math">
                      <m:r>
                        <a:rPr lang="en-GB" altLang="en-US" sz="3200" b="0" i="1" smtClean="0">
                          <a:latin typeface="Cambria Math" panose="02040503050406030204" pitchFamily="18" charset="0"/>
                          <a:cs typeface="Times New Roman" panose="02020603050405020304" pitchFamily="18" charset="0"/>
                        </a:rPr>
                        <m:t>[</m:t>
                      </m:r>
                      <m:sSup>
                        <m:sSupPr>
                          <m:ctrlPr>
                            <a:rPr lang="en-GB" altLang="en-US" sz="3200" b="0" i="1" smtClean="0">
                              <a:latin typeface="Cambria Math" panose="02040503050406030204" pitchFamily="18" charset="0"/>
                              <a:cs typeface="Times New Roman" panose="02020603050405020304" pitchFamily="18" charset="0"/>
                            </a:rPr>
                          </m:ctrlPr>
                        </m:sSupPr>
                        <m:e>
                          <m:d>
                            <m:dPr>
                              <m:ctrlPr>
                                <a:rPr lang="en-GB" altLang="en-US" sz="3200" b="0" i="1" smtClean="0">
                                  <a:latin typeface="Cambria Math" panose="02040503050406030204" pitchFamily="18" charset="0"/>
                                  <a:cs typeface="Times New Roman" panose="02020603050405020304" pitchFamily="18" charset="0"/>
                                </a:rPr>
                              </m:ctrlPr>
                            </m:dPr>
                            <m:e>
                              <m:sSub>
                                <m:sSubPr>
                                  <m:ctrlPr>
                                    <a:rPr lang="en-GB" altLang="en-US" sz="3200" b="0" i="1" smtClean="0">
                                      <a:latin typeface="Cambria Math" panose="02040503050406030204" pitchFamily="18" charset="0"/>
                                      <a:cs typeface="Times New Roman" panose="02020603050405020304" pitchFamily="18" charset="0"/>
                                    </a:rPr>
                                  </m:ctrlPr>
                                </m:sSubPr>
                                <m:e>
                                  <m:r>
                                    <a:rPr lang="en-GB" altLang="en-US" sz="3200" b="0" i="1" smtClean="0">
                                      <a:latin typeface="Cambria Math" panose="02040503050406030204" pitchFamily="18" charset="0"/>
                                      <a:cs typeface="Times New Roman" panose="02020603050405020304" pitchFamily="18" charset="0"/>
                                    </a:rPr>
                                    <m:t>𝜆</m:t>
                                  </m:r>
                                </m:e>
                                <m:sub>
                                  <m:r>
                                    <a:rPr lang="en-GB" altLang="en-US" sz="3200" b="0" i="1" smtClean="0">
                                      <a:latin typeface="Cambria Math" panose="02040503050406030204" pitchFamily="18" charset="0"/>
                                      <a:cs typeface="Times New Roman" panose="02020603050405020304" pitchFamily="18" charset="0"/>
                                    </a:rPr>
                                    <m:t>𝑡𝑚</m:t>
                                  </m:r>
                                </m:sub>
                              </m:sSub>
                              <m:r>
                                <a:rPr lang="en-GB" altLang="en-US" sz="3200" b="0" i="1" smtClean="0">
                                  <a:latin typeface="Cambria Math" panose="02040503050406030204" pitchFamily="18" charset="0"/>
                                  <a:cs typeface="Times New Roman" panose="02020603050405020304" pitchFamily="18" charset="0"/>
                                </a:rPr>
                                <m:t>−</m:t>
                              </m:r>
                              <m:sSub>
                                <m:sSubPr>
                                  <m:ctrlPr>
                                    <a:rPr lang="en-GB" altLang="en-US" sz="3200" b="0" i="1" smtClean="0">
                                      <a:latin typeface="Cambria Math" panose="02040503050406030204" pitchFamily="18" charset="0"/>
                                      <a:cs typeface="Times New Roman" panose="02020603050405020304" pitchFamily="18" charset="0"/>
                                    </a:rPr>
                                  </m:ctrlPr>
                                </m:sSubPr>
                                <m:e>
                                  <m:r>
                                    <a:rPr lang="en-GB" altLang="en-US" sz="3200" i="1">
                                      <a:latin typeface="Cambria Math" panose="02040503050406030204" pitchFamily="18" charset="0"/>
                                      <a:cs typeface="Times New Roman" panose="02020603050405020304" pitchFamily="18" charset="0"/>
                                    </a:rPr>
                                    <m:t>𝜆</m:t>
                                  </m:r>
                                </m:e>
                                <m:sub>
                                  <m:r>
                                    <a:rPr lang="en-GB" altLang="en-US" sz="3200" b="0" i="1" smtClean="0">
                                      <a:latin typeface="Cambria Math" panose="02040503050406030204" pitchFamily="18" charset="0"/>
                                      <a:cs typeface="Times New Roman" panose="02020603050405020304" pitchFamily="18" charset="0"/>
                                    </a:rPr>
                                    <m:t>𝑐𝑚</m:t>
                                  </m:r>
                                </m:sub>
                              </m:sSub>
                            </m:e>
                          </m:d>
                        </m:e>
                        <m:sup>
                          <m:r>
                            <a:rPr lang="en-GB" altLang="en-US" sz="3200" b="0" i="1" smtClean="0">
                              <a:latin typeface="Cambria Math" panose="02040503050406030204" pitchFamily="18" charset="0"/>
                              <a:cs typeface="Times New Roman" panose="02020603050405020304" pitchFamily="18" charset="0"/>
                            </a:rPr>
                            <m:t>2</m:t>
                          </m:r>
                        </m:sup>
                      </m:sSup>
                      <m:r>
                        <a:rPr lang="en-GB" altLang="en-US" sz="3200" b="0" i="1" smtClean="0">
                          <a:latin typeface="Cambria Math" panose="02040503050406030204" pitchFamily="18" charset="0"/>
                          <a:cs typeface="Times New Roman" panose="02020603050405020304" pitchFamily="18" charset="0"/>
                        </a:rPr>
                        <m:t>+</m:t>
                      </m:r>
                      <m:sSup>
                        <m:sSupPr>
                          <m:ctrlPr>
                            <a:rPr lang="en-GB" altLang="en-US" sz="3200" i="1">
                              <a:latin typeface="Cambria Math" panose="02040503050406030204" pitchFamily="18" charset="0"/>
                              <a:cs typeface="Times New Roman" panose="02020603050405020304" pitchFamily="18" charset="0"/>
                            </a:rPr>
                          </m:ctrlPr>
                        </m:sSupPr>
                        <m:e>
                          <m:d>
                            <m:dPr>
                              <m:ctrlPr>
                                <a:rPr lang="en-GB" altLang="en-US" sz="3200" i="1">
                                  <a:latin typeface="Cambria Math" panose="02040503050406030204" pitchFamily="18" charset="0"/>
                                  <a:cs typeface="Times New Roman" panose="02020603050405020304" pitchFamily="18" charset="0"/>
                                </a:rPr>
                              </m:ctrlPr>
                            </m:dPr>
                            <m:e>
                              <m:sSub>
                                <m:sSubPr>
                                  <m:ctrlPr>
                                    <a:rPr lang="en-GB" altLang="en-US" sz="3200" i="1">
                                      <a:latin typeface="Cambria Math" panose="02040503050406030204" pitchFamily="18" charset="0"/>
                                      <a:cs typeface="Times New Roman" panose="02020603050405020304" pitchFamily="18" charset="0"/>
                                    </a:rPr>
                                  </m:ctrlPr>
                                </m:sSubPr>
                                <m:e>
                                  <m:r>
                                    <a:rPr lang="en-GB" altLang="en-US" sz="3200" i="1">
                                      <a:latin typeface="Cambria Math" panose="02040503050406030204" pitchFamily="18" charset="0"/>
                                      <a:cs typeface="Times New Roman" panose="02020603050405020304" pitchFamily="18" charset="0"/>
                                    </a:rPr>
                                    <m:t>𝜆</m:t>
                                  </m:r>
                                </m:e>
                                <m:sub>
                                  <m:r>
                                    <a:rPr lang="en-GB" altLang="en-US" sz="3200" b="0" i="1" smtClean="0">
                                      <a:latin typeface="Cambria Math" panose="02040503050406030204" pitchFamily="18" charset="0"/>
                                      <a:cs typeface="Times New Roman" panose="02020603050405020304" pitchFamily="18" charset="0"/>
                                    </a:rPr>
                                    <m:t>𝑏</m:t>
                                  </m:r>
                                  <m:r>
                                    <a:rPr lang="en-GB" altLang="en-US" sz="3200" i="1">
                                      <a:latin typeface="Cambria Math" panose="02040503050406030204" pitchFamily="18" charset="0"/>
                                      <a:cs typeface="Times New Roman" panose="02020603050405020304" pitchFamily="18" charset="0"/>
                                    </a:rPr>
                                    <m:t>𝑚</m:t>
                                  </m:r>
                                </m:sub>
                              </m:sSub>
                              <m:r>
                                <a:rPr lang="en-GB" altLang="en-US" sz="3200" i="1">
                                  <a:latin typeface="Cambria Math" panose="02040503050406030204" pitchFamily="18" charset="0"/>
                                  <a:cs typeface="Times New Roman" panose="02020603050405020304" pitchFamily="18" charset="0"/>
                                </a:rPr>
                                <m:t>−</m:t>
                              </m:r>
                              <m:sSub>
                                <m:sSubPr>
                                  <m:ctrlPr>
                                    <a:rPr lang="en-GB" altLang="en-US" sz="3200" i="1">
                                      <a:latin typeface="Cambria Math" panose="02040503050406030204" pitchFamily="18" charset="0"/>
                                      <a:cs typeface="Times New Roman" panose="02020603050405020304" pitchFamily="18" charset="0"/>
                                    </a:rPr>
                                  </m:ctrlPr>
                                </m:sSubPr>
                                <m:e>
                                  <m:r>
                                    <a:rPr lang="en-GB" altLang="en-US" sz="3200" i="1">
                                      <a:latin typeface="Cambria Math" panose="02040503050406030204" pitchFamily="18" charset="0"/>
                                      <a:cs typeface="Times New Roman" panose="02020603050405020304" pitchFamily="18" charset="0"/>
                                    </a:rPr>
                                    <m:t>𝜆</m:t>
                                  </m:r>
                                </m:e>
                                <m:sub>
                                  <m:r>
                                    <a:rPr lang="en-GB" altLang="en-US" sz="3200" i="1">
                                      <a:latin typeface="Cambria Math" panose="02040503050406030204" pitchFamily="18" charset="0"/>
                                      <a:cs typeface="Times New Roman" panose="02020603050405020304" pitchFamily="18" charset="0"/>
                                    </a:rPr>
                                    <m:t>𝑐𝑚</m:t>
                                  </m:r>
                                </m:sub>
                              </m:sSub>
                            </m:e>
                          </m:d>
                        </m:e>
                        <m:sup>
                          <m:r>
                            <a:rPr lang="en-GB" altLang="en-US" sz="3200" i="1">
                              <a:latin typeface="Cambria Math" panose="02040503050406030204" pitchFamily="18" charset="0"/>
                              <a:cs typeface="Times New Roman" panose="02020603050405020304" pitchFamily="18" charset="0"/>
                            </a:rPr>
                            <m:t>2</m:t>
                          </m:r>
                        </m:sup>
                      </m:sSup>
                      <m:r>
                        <a:rPr lang="en-GB" altLang="en-US" sz="3200" b="0" i="1" smtClean="0">
                          <a:latin typeface="Cambria Math" panose="02040503050406030204" pitchFamily="18" charset="0"/>
                          <a:cs typeface="Times New Roman" panose="02020603050405020304" pitchFamily="18" charset="0"/>
                        </a:rPr>
                        <m:t>+</m:t>
                      </m:r>
                    </m:oMath>
                  </m:oMathPara>
                </a14:m>
                <a:endParaRPr lang="en-GB" altLang="en-US" sz="3200" b="0" i="1">
                  <a:latin typeface="Cambria Math" panose="02040503050406030204" pitchFamily="18" charset="0"/>
                  <a:cs typeface="Times New Roman" panose="02020603050405020304" pitchFamily="18" charset="0"/>
                </a:endParaRPr>
              </a:p>
              <a:p>
                <a:pPr lvl="1">
                  <a:buFontTx/>
                  <a:buNone/>
                </a:pPr>
                <a14:m>
                  <m:oMathPara xmlns:m="http://schemas.openxmlformats.org/officeDocument/2006/math">
                    <m:oMathParaPr>
                      <m:jc m:val="centerGroup"/>
                    </m:oMathParaPr>
                    <m:oMath xmlns:m="http://schemas.openxmlformats.org/officeDocument/2006/math">
                      <m:sSup>
                        <m:sSupPr>
                          <m:ctrlPr>
                            <a:rPr lang="en-GB" altLang="en-US" sz="3200" i="1">
                              <a:latin typeface="Cambria Math" panose="02040503050406030204" pitchFamily="18" charset="0"/>
                              <a:cs typeface="Times New Roman" panose="02020603050405020304" pitchFamily="18" charset="0"/>
                            </a:rPr>
                          </m:ctrlPr>
                        </m:sSupPr>
                        <m:e>
                          <m:d>
                            <m:dPr>
                              <m:ctrlPr>
                                <a:rPr lang="en-GB" altLang="en-US" sz="3200" i="1">
                                  <a:latin typeface="Cambria Math" panose="02040503050406030204" pitchFamily="18" charset="0"/>
                                  <a:cs typeface="Times New Roman" panose="02020603050405020304" pitchFamily="18" charset="0"/>
                                </a:rPr>
                              </m:ctrlPr>
                            </m:dPr>
                            <m:e>
                              <m:sSub>
                                <m:sSubPr>
                                  <m:ctrlPr>
                                    <a:rPr lang="en-GB" altLang="en-US" sz="3200" i="1">
                                      <a:latin typeface="Cambria Math" panose="02040503050406030204" pitchFamily="18" charset="0"/>
                                      <a:cs typeface="Times New Roman" panose="02020603050405020304" pitchFamily="18" charset="0"/>
                                    </a:rPr>
                                  </m:ctrlPr>
                                </m:sSubPr>
                                <m:e>
                                  <m:r>
                                    <a:rPr lang="en-GB" altLang="en-US" sz="3200" i="1">
                                      <a:latin typeface="Cambria Math" panose="02040503050406030204" pitchFamily="18" charset="0"/>
                                      <a:cs typeface="Times New Roman" panose="02020603050405020304" pitchFamily="18" charset="0"/>
                                    </a:rPr>
                                    <m:t>𝜆</m:t>
                                  </m:r>
                                </m:e>
                                <m:sub>
                                  <m:r>
                                    <a:rPr lang="en-GB" altLang="en-US" sz="3200" b="0" i="1" smtClean="0">
                                      <a:latin typeface="Cambria Math" panose="02040503050406030204" pitchFamily="18" charset="0"/>
                                      <a:cs typeface="Times New Roman" panose="02020603050405020304" pitchFamily="18" charset="0"/>
                                    </a:rPr>
                                    <m:t>𝑐𝑙</m:t>
                                  </m:r>
                                </m:sub>
                              </m:sSub>
                              <m:r>
                                <a:rPr lang="en-GB" altLang="en-US" sz="3200" i="1">
                                  <a:latin typeface="Cambria Math" panose="02040503050406030204" pitchFamily="18" charset="0"/>
                                  <a:cs typeface="Times New Roman" panose="02020603050405020304" pitchFamily="18" charset="0"/>
                                </a:rPr>
                                <m:t>−</m:t>
                              </m:r>
                              <m:sSub>
                                <m:sSubPr>
                                  <m:ctrlPr>
                                    <a:rPr lang="en-GB" altLang="en-US" sz="3200" i="1">
                                      <a:latin typeface="Cambria Math" panose="02040503050406030204" pitchFamily="18" charset="0"/>
                                      <a:cs typeface="Times New Roman" panose="02020603050405020304" pitchFamily="18" charset="0"/>
                                    </a:rPr>
                                  </m:ctrlPr>
                                </m:sSubPr>
                                <m:e>
                                  <m:r>
                                    <a:rPr lang="en-GB" altLang="en-US" sz="3200" i="1">
                                      <a:latin typeface="Cambria Math" panose="02040503050406030204" pitchFamily="18" charset="0"/>
                                      <a:cs typeface="Times New Roman" panose="02020603050405020304" pitchFamily="18" charset="0"/>
                                    </a:rPr>
                                    <m:t>𝜆</m:t>
                                  </m:r>
                                </m:e>
                                <m:sub>
                                  <m:r>
                                    <a:rPr lang="en-GB" altLang="en-US" sz="3200" i="1">
                                      <a:latin typeface="Cambria Math" panose="02040503050406030204" pitchFamily="18" charset="0"/>
                                      <a:cs typeface="Times New Roman" panose="02020603050405020304" pitchFamily="18" charset="0"/>
                                    </a:rPr>
                                    <m:t>𝑐𝑚</m:t>
                                  </m:r>
                                </m:sub>
                              </m:sSub>
                            </m:e>
                          </m:d>
                        </m:e>
                        <m:sup>
                          <m:r>
                            <a:rPr lang="en-GB" altLang="en-US" sz="3200" i="1">
                              <a:latin typeface="Cambria Math" panose="02040503050406030204" pitchFamily="18" charset="0"/>
                              <a:cs typeface="Times New Roman" panose="02020603050405020304" pitchFamily="18" charset="0"/>
                            </a:rPr>
                            <m:t>2</m:t>
                          </m:r>
                        </m:sup>
                      </m:sSup>
                      <m:r>
                        <a:rPr lang="en-GB" altLang="en-US" sz="3200" b="0" i="1" smtClean="0">
                          <a:latin typeface="Cambria Math" panose="02040503050406030204" pitchFamily="18" charset="0"/>
                          <a:cs typeface="Times New Roman" panose="02020603050405020304" pitchFamily="18" charset="0"/>
                        </a:rPr>
                        <m:t>+</m:t>
                      </m:r>
                      <m:sSup>
                        <m:sSupPr>
                          <m:ctrlPr>
                            <a:rPr lang="en-GB" altLang="en-US" sz="3200" i="1">
                              <a:latin typeface="Cambria Math" panose="02040503050406030204" pitchFamily="18" charset="0"/>
                              <a:cs typeface="Times New Roman" panose="02020603050405020304" pitchFamily="18" charset="0"/>
                            </a:rPr>
                          </m:ctrlPr>
                        </m:sSupPr>
                        <m:e>
                          <m:d>
                            <m:dPr>
                              <m:ctrlPr>
                                <a:rPr lang="en-GB" altLang="en-US" sz="3200" i="1">
                                  <a:latin typeface="Cambria Math" panose="02040503050406030204" pitchFamily="18" charset="0"/>
                                  <a:cs typeface="Times New Roman" panose="02020603050405020304" pitchFamily="18" charset="0"/>
                                </a:rPr>
                              </m:ctrlPr>
                            </m:dPr>
                            <m:e>
                              <m:sSub>
                                <m:sSubPr>
                                  <m:ctrlPr>
                                    <a:rPr lang="en-GB" altLang="en-US" sz="3200" i="1">
                                      <a:latin typeface="Cambria Math" panose="02040503050406030204" pitchFamily="18" charset="0"/>
                                      <a:cs typeface="Times New Roman" panose="02020603050405020304" pitchFamily="18" charset="0"/>
                                    </a:rPr>
                                  </m:ctrlPr>
                                </m:sSubPr>
                                <m:e>
                                  <m:r>
                                    <a:rPr lang="en-GB" altLang="en-US" sz="3200" i="1">
                                      <a:latin typeface="Cambria Math" panose="02040503050406030204" pitchFamily="18" charset="0"/>
                                      <a:cs typeface="Times New Roman" panose="02020603050405020304" pitchFamily="18" charset="0"/>
                                    </a:rPr>
                                    <m:t>𝜆</m:t>
                                  </m:r>
                                </m:e>
                                <m:sub>
                                  <m:r>
                                    <a:rPr lang="en-GB" altLang="en-US" sz="3200" b="0" i="1" smtClean="0">
                                      <a:latin typeface="Cambria Math" panose="02040503050406030204" pitchFamily="18" charset="0"/>
                                      <a:cs typeface="Times New Roman" panose="02020603050405020304" pitchFamily="18" charset="0"/>
                                    </a:rPr>
                                    <m:t>𝑐𝑟</m:t>
                                  </m:r>
                                </m:sub>
                              </m:sSub>
                              <m:r>
                                <a:rPr lang="en-GB" altLang="en-US" sz="3200" i="1">
                                  <a:latin typeface="Cambria Math" panose="02040503050406030204" pitchFamily="18" charset="0"/>
                                  <a:cs typeface="Times New Roman" panose="02020603050405020304" pitchFamily="18" charset="0"/>
                                </a:rPr>
                                <m:t>−</m:t>
                              </m:r>
                              <m:sSub>
                                <m:sSubPr>
                                  <m:ctrlPr>
                                    <a:rPr lang="en-GB" altLang="en-US" sz="3200" i="1">
                                      <a:latin typeface="Cambria Math" panose="02040503050406030204" pitchFamily="18" charset="0"/>
                                      <a:cs typeface="Times New Roman" panose="02020603050405020304" pitchFamily="18" charset="0"/>
                                    </a:rPr>
                                  </m:ctrlPr>
                                </m:sSubPr>
                                <m:e>
                                  <m:r>
                                    <a:rPr lang="en-GB" altLang="en-US" sz="3200" i="1">
                                      <a:latin typeface="Cambria Math" panose="02040503050406030204" pitchFamily="18" charset="0"/>
                                      <a:cs typeface="Times New Roman" panose="02020603050405020304" pitchFamily="18" charset="0"/>
                                    </a:rPr>
                                    <m:t>𝜆</m:t>
                                  </m:r>
                                </m:e>
                                <m:sub>
                                  <m:r>
                                    <a:rPr lang="en-GB" altLang="en-US" sz="3200" i="1">
                                      <a:latin typeface="Cambria Math" panose="02040503050406030204" pitchFamily="18" charset="0"/>
                                      <a:cs typeface="Times New Roman" panose="02020603050405020304" pitchFamily="18" charset="0"/>
                                    </a:rPr>
                                    <m:t>𝑐𝑚</m:t>
                                  </m:r>
                                </m:sub>
                              </m:sSub>
                            </m:e>
                          </m:d>
                        </m:e>
                        <m:sup>
                          <m:r>
                            <a:rPr lang="en-GB" altLang="en-US" sz="3200" i="1">
                              <a:latin typeface="Cambria Math" panose="02040503050406030204" pitchFamily="18" charset="0"/>
                              <a:cs typeface="Times New Roman" panose="02020603050405020304" pitchFamily="18" charset="0"/>
                            </a:rPr>
                            <m:t>2</m:t>
                          </m:r>
                        </m:sup>
                      </m:sSup>
                      <m:r>
                        <a:rPr lang="en-GB" altLang="en-US" sz="3200" b="0" i="1" smtClean="0">
                          <a:latin typeface="Cambria Math" panose="02040503050406030204" pitchFamily="18" charset="0"/>
                          <a:cs typeface="Times New Roman" panose="02020603050405020304" pitchFamily="18" charset="0"/>
                        </a:rPr>
                        <m:t>]</m:t>
                      </m:r>
                    </m:oMath>
                  </m:oMathPara>
                </a14:m>
                <a:endParaRPr lang="en-GB" altLang="en-US" baseline="30000">
                  <a:cs typeface="Times New Roman" panose="02020603050405020304" pitchFamily="18" charset="0"/>
                </a:endParaRPr>
              </a:p>
              <a:p>
                <a:pPr lvl="1">
                  <a:buFontTx/>
                  <a:buNone/>
                </a:pPr>
                <a:endParaRPr lang="en-GB" altLang="en-US" baseline="30000">
                  <a:cs typeface="Times New Roman" panose="02020603050405020304" pitchFamily="18" charset="0"/>
                </a:endParaRPr>
              </a:p>
              <a:p>
                <a:r>
                  <a:rPr lang="en-GB" altLang="en-US"/>
                  <a:t>Other functions than quadratic can preserve edges better</a:t>
                </a:r>
              </a:p>
              <a:p>
                <a:r>
                  <a:rPr lang="en-GB" altLang="en-US"/>
                  <a:t>Can be based on anatomical info (from MRI/CT) </a:t>
                </a:r>
                <a:br>
                  <a:rPr lang="en-GB" altLang="en-US"/>
                </a:br>
                <a:r>
                  <a:rPr lang="en-GB" altLang="en-US" sz="2400" i="1"/>
                  <a:t>Aim is to not smooth over anatomical edges by reducing weights for neighbours along an edge.</a:t>
                </a:r>
              </a:p>
              <a:p>
                <a:endParaRPr lang="en-GB" altLang="en-US" baseline="30000">
                  <a:cs typeface="Times New Roman" panose="02020603050405020304" pitchFamily="18" charset="0"/>
                </a:endParaRPr>
              </a:p>
              <a:p>
                <a:pPr lvl="1">
                  <a:buFontTx/>
                  <a:buNone/>
                </a:pPr>
                <a:endParaRPr lang="en-GB" altLang="en-US" baseline="30000">
                  <a:cs typeface="Times New Roman" panose="02020603050405020304" pitchFamily="18" charset="0"/>
                </a:endParaRPr>
              </a:p>
            </p:txBody>
          </p:sp>
        </mc:Choice>
        <mc:Fallback xmlns="">
          <p:sp>
            <p:nvSpPr>
              <p:cNvPr id="424963" name="Rectangle 3"/>
              <p:cNvSpPr>
                <a:spLocks noGrp="1" noRot="1" noChangeAspect="1" noMove="1" noResize="1" noEditPoints="1" noAdjustHandles="1" noChangeArrowheads="1" noChangeShapeType="1" noTextEdit="1"/>
              </p:cNvSpPr>
              <p:nvPr>
                <p:ph type="body" idx="1"/>
              </p:nvPr>
            </p:nvSpPr>
            <p:spPr>
              <a:blipFill>
                <a:blip r:embed="rId3"/>
                <a:stretch>
                  <a:fillRect l="-1704" t="-1585" r="-59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9" name="Table 8"/>
              <p:cNvGraphicFramePr>
                <a:graphicFrameLocks noGrp="1"/>
              </p:cNvGraphicFramePr>
              <p:nvPr/>
            </p:nvGraphicFramePr>
            <p:xfrm>
              <a:off x="7524749" y="952500"/>
              <a:ext cx="1504950" cy="1117600"/>
            </p:xfrm>
            <a:graphic>
              <a:graphicData uri="http://schemas.openxmlformats.org/drawingml/2006/table">
                <a:tbl>
                  <a:tblPr firstRow="1" bandRow="1">
                    <a:tableStyleId>{5940675A-B579-460E-94D1-54222C63F5DA}</a:tableStyleId>
                  </a:tblPr>
                  <a:tblGrid>
                    <a:gridCol w="501650">
                      <a:extLst>
                        <a:ext uri="{9D8B030D-6E8A-4147-A177-3AD203B41FA5}">
                          <a16:colId xmlns:a16="http://schemas.microsoft.com/office/drawing/2014/main" val="20000"/>
                        </a:ext>
                      </a:extLst>
                    </a:gridCol>
                    <a:gridCol w="501650">
                      <a:extLst>
                        <a:ext uri="{9D8B030D-6E8A-4147-A177-3AD203B41FA5}">
                          <a16:colId xmlns:a16="http://schemas.microsoft.com/office/drawing/2014/main" val="20001"/>
                        </a:ext>
                      </a:extLst>
                    </a:gridCol>
                    <a:gridCol w="501650">
                      <a:extLst>
                        <a:ext uri="{9D8B030D-6E8A-4147-A177-3AD203B41FA5}">
                          <a16:colId xmlns:a16="http://schemas.microsoft.com/office/drawing/2014/main" val="20002"/>
                        </a:ext>
                      </a:extLst>
                    </a:gridCol>
                  </a:tblGrid>
                  <a:tr h="369116">
                    <a:tc>
                      <a:txBody>
                        <a:bodyPr/>
                        <a:lstStyle/>
                        <a:p>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rPr>
                                    </m:ctrlPr>
                                  </m:sSubPr>
                                  <m:e>
                                    <m:r>
                                      <a:rPr lang="en-GB" altLang="en-US" sz="1800" b="0" i="1" smtClean="0">
                                        <a:latin typeface="Cambria Math" panose="02040503050406030204" pitchFamily="18" charset="0"/>
                                        <a:cs typeface="Times New Roman" panose="02020603050405020304" pitchFamily="18" charset="0"/>
                                      </a:rPr>
                                      <m:t>𝜆</m:t>
                                    </m:r>
                                  </m:e>
                                  <m:sub>
                                    <m:r>
                                      <a:rPr lang="en-GB" sz="1800" b="0" i="1" smtClean="0">
                                        <a:latin typeface="Cambria Math" panose="02040503050406030204" pitchFamily="18" charset="0"/>
                                      </a:rPr>
                                      <m:t>𝑡𝑙</m:t>
                                    </m:r>
                                  </m:sub>
                                </m:sSub>
                              </m:oMath>
                            </m:oMathPara>
                          </a14:m>
                          <a:endParaRPr lang="en-GB"/>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rPr>
                                    </m:ctrlPr>
                                  </m:sSubPr>
                                  <m:e>
                                    <m:r>
                                      <a:rPr lang="en-GB" altLang="en-US" sz="1800" b="0" i="1" smtClean="0">
                                        <a:latin typeface="Cambria Math" panose="02040503050406030204" pitchFamily="18" charset="0"/>
                                        <a:cs typeface="Times New Roman" panose="02020603050405020304" pitchFamily="18" charset="0"/>
                                      </a:rPr>
                                      <m:t>𝜆</m:t>
                                    </m:r>
                                  </m:e>
                                  <m:sub>
                                    <m:r>
                                      <a:rPr lang="en-GB" sz="1800" b="0" i="1" smtClean="0">
                                        <a:latin typeface="Cambria Math" panose="02040503050406030204" pitchFamily="18" charset="0"/>
                                      </a:rPr>
                                      <m:t>𝑡𝑚</m:t>
                                    </m:r>
                                  </m:sub>
                                </m:sSub>
                              </m:oMath>
                            </m:oMathPara>
                          </a14:m>
                          <a:endParaRPr lang="en-GB"/>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rPr>
                                    </m:ctrlPr>
                                  </m:sSubPr>
                                  <m:e>
                                    <m:r>
                                      <a:rPr lang="en-GB" altLang="en-US" sz="1800" b="0" i="1" smtClean="0">
                                        <a:latin typeface="Cambria Math" panose="02040503050406030204" pitchFamily="18" charset="0"/>
                                        <a:cs typeface="Times New Roman" panose="02020603050405020304" pitchFamily="18" charset="0"/>
                                      </a:rPr>
                                      <m:t>𝜆</m:t>
                                    </m:r>
                                  </m:e>
                                  <m:sub>
                                    <m:r>
                                      <a:rPr lang="en-GB" sz="1800" b="0" i="1" smtClean="0">
                                        <a:latin typeface="Cambria Math" panose="02040503050406030204" pitchFamily="18" charset="0"/>
                                      </a:rPr>
                                      <m:t>𝑡𝑟</m:t>
                                    </m:r>
                                  </m:sub>
                                </m:sSub>
                              </m:oMath>
                            </m:oMathPara>
                          </a14:m>
                          <a:endParaRPr lang="en-GB"/>
                        </a:p>
                      </a:txBody>
                      <a:tcPr/>
                    </a:tc>
                    <a:extLst>
                      <a:ext uri="{0D108BD9-81ED-4DB2-BD59-A6C34878D82A}">
                        <a16:rowId xmlns:a16="http://schemas.microsoft.com/office/drawing/2014/main" val="10000"/>
                      </a:ext>
                    </a:extLst>
                  </a:tr>
                  <a:tr h="374242">
                    <a:tc>
                      <a:txBody>
                        <a:bodyPr/>
                        <a:lstStyle/>
                        <a:p>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rPr>
                                    </m:ctrlPr>
                                  </m:sSubPr>
                                  <m:e>
                                    <m:r>
                                      <a:rPr lang="en-GB" altLang="en-US" sz="1800" b="0" i="1" smtClean="0">
                                        <a:latin typeface="Cambria Math" panose="02040503050406030204" pitchFamily="18" charset="0"/>
                                        <a:cs typeface="Times New Roman" panose="02020603050405020304" pitchFamily="18" charset="0"/>
                                      </a:rPr>
                                      <m:t>𝜆</m:t>
                                    </m:r>
                                  </m:e>
                                  <m:sub>
                                    <m:r>
                                      <a:rPr lang="en-GB" sz="1800" b="0" i="1" smtClean="0">
                                        <a:latin typeface="Cambria Math" panose="02040503050406030204" pitchFamily="18" charset="0"/>
                                      </a:rPr>
                                      <m:t>𝑐𝑙</m:t>
                                    </m:r>
                                  </m:sub>
                                </m:sSub>
                              </m:oMath>
                            </m:oMathPara>
                          </a14:m>
                          <a:endParaRPr lang="en-GB"/>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rPr>
                                    </m:ctrlPr>
                                  </m:sSubPr>
                                  <m:e>
                                    <m:r>
                                      <a:rPr lang="en-GB" altLang="en-US" sz="1800" b="0" i="1" smtClean="0">
                                        <a:latin typeface="Cambria Math" panose="02040503050406030204" pitchFamily="18" charset="0"/>
                                        <a:cs typeface="Times New Roman" panose="02020603050405020304" pitchFamily="18" charset="0"/>
                                      </a:rPr>
                                      <m:t>𝜆</m:t>
                                    </m:r>
                                  </m:e>
                                  <m:sub>
                                    <m:r>
                                      <a:rPr lang="en-GB" sz="1800" b="0" i="1" smtClean="0">
                                        <a:latin typeface="Cambria Math" panose="02040503050406030204" pitchFamily="18" charset="0"/>
                                      </a:rPr>
                                      <m:t>𝑐𝑚</m:t>
                                    </m:r>
                                  </m:sub>
                                </m:sSub>
                              </m:oMath>
                            </m:oMathPara>
                          </a14:m>
                          <a:endParaRPr lang="en-GB"/>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rPr>
                                    </m:ctrlPr>
                                  </m:sSubPr>
                                  <m:e>
                                    <m:r>
                                      <a:rPr lang="en-GB" altLang="en-US" sz="1800" b="0" i="1" smtClean="0">
                                        <a:latin typeface="Cambria Math" panose="02040503050406030204" pitchFamily="18" charset="0"/>
                                        <a:cs typeface="Times New Roman" panose="02020603050405020304" pitchFamily="18" charset="0"/>
                                      </a:rPr>
                                      <m:t>𝜆</m:t>
                                    </m:r>
                                  </m:e>
                                  <m:sub>
                                    <m:r>
                                      <a:rPr lang="en-GB" sz="1800" b="0" i="1" smtClean="0">
                                        <a:latin typeface="Cambria Math" panose="02040503050406030204" pitchFamily="18" charset="0"/>
                                      </a:rPr>
                                      <m:t>𝑐𝑟</m:t>
                                    </m:r>
                                  </m:sub>
                                </m:sSub>
                              </m:oMath>
                            </m:oMathPara>
                          </a14:m>
                          <a:endParaRPr lang="en-GB"/>
                        </a:p>
                      </a:txBody>
                      <a:tcPr/>
                    </a:tc>
                    <a:extLst>
                      <a:ext uri="{0D108BD9-81ED-4DB2-BD59-A6C34878D82A}">
                        <a16:rowId xmlns:a16="http://schemas.microsoft.com/office/drawing/2014/main" val="10001"/>
                      </a:ext>
                    </a:extLst>
                  </a:tr>
                  <a:tr h="374242">
                    <a:tc>
                      <a:txBody>
                        <a:bodyPr/>
                        <a:lstStyle/>
                        <a:p>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rPr>
                                    </m:ctrlPr>
                                  </m:sSubPr>
                                  <m:e>
                                    <m:r>
                                      <a:rPr lang="en-GB" altLang="en-US" sz="1800" b="0" i="1" smtClean="0">
                                        <a:latin typeface="Cambria Math" panose="02040503050406030204" pitchFamily="18" charset="0"/>
                                        <a:cs typeface="Times New Roman" panose="02020603050405020304" pitchFamily="18" charset="0"/>
                                      </a:rPr>
                                      <m:t>𝜆</m:t>
                                    </m:r>
                                  </m:e>
                                  <m:sub>
                                    <m:r>
                                      <a:rPr lang="en-GB" sz="1800" b="0" i="1" smtClean="0">
                                        <a:latin typeface="Cambria Math" panose="02040503050406030204" pitchFamily="18" charset="0"/>
                                      </a:rPr>
                                      <m:t>𝑏𝑙</m:t>
                                    </m:r>
                                  </m:sub>
                                </m:sSub>
                              </m:oMath>
                            </m:oMathPara>
                          </a14:m>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rPr>
                                    </m:ctrlPr>
                                  </m:sSubPr>
                                  <m:e>
                                    <m:r>
                                      <a:rPr lang="en-GB" altLang="en-US" sz="1800" b="0" i="1" smtClean="0">
                                        <a:latin typeface="Cambria Math" panose="02040503050406030204" pitchFamily="18" charset="0"/>
                                        <a:cs typeface="Times New Roman" panose="02020603050405020304" pitchFamily="18" charset="0"/>
                                      </a:rPr>
                                      <m:t>𝜆</m:t>
                                    </m:r>
                                  </m:e>
                                  <m:sub>
                                    <m:r>
                                      <a:rPr lang="en-GB" sz="1800" b="0" i="1" smtClean="0">
                                        <a:latin typeface="Cambria Math" panose="02040503050406030204" pitchFamily="18" charset="0"/>
                                      </a:rPr>
                                      <m:t>𝑏𝑚</m:t>
                                    </m:r>
                                  </m:sub>
                                </m:sSub>
                              </m:oMath>
                            </m:oMathPara>
                          </a14:m>
                          <a:endParaRPr lang="en-GB"/>
                        </a:p>
                      </a:txBody>
                      <a:tcPr/>
                    </a:tc>
                    <a:tc>
                      <a:txBody>
                        <a:bodyPr/>
                        <a:lstStyle/>
                        <a:p>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rPr>
                                    </m:ctrlPr>
                                  </m:sSubPr>
                                  <m:e>
                                    <m:r>
                                      <a:rPr lang="en-GB" altLang="en-US" sz="1800" b="0" i="1" smtClean="0">
                                        <a:latin typeface="Cambria Math" panose="02040503050406030204" pitchFamily="18" charset="0"/>
                                        <a:cs typeface="Times New Roman" panose="02020603050405020304" pitchFamily="18" charset="0"/>
                                      </a:rPr>
                                      <m:t>𝜆</m:t>
                                    </m:r>
                                  </m:e>
                                  <m:sub>
                                    <m:r>
                                      <a:rPr lang="en-GB" sz="1800" b="0" i="1" smtClean="0">
                                        <a:latin typeface="Cambria Math" panose="02040503050406030204" pitchFamily="18" charset="0"/>
                                      </a:rPr>
                                      <m:t>𝑏𝑟</m:t>
                                    </m:r>
                                  </m:sub>
                                </m:sSub>
                              </m:oMath>
                            </m:oMathPara>
                          </a14:m>
                          <a:endParaRPr lang="en-GB"/>
                        </a:p>
                      </a:txBody>
                      <a:tcPr/>
                    </a:tc>
                    <a:extLst>
                      <a:ext uri="{0D108BD9-81ED-4DB2-BD59-A6C34878D82A}">
                        <a16:rowId xmlns:a16="http://schemas.microsoft.com/office/drawing/2014/main" val="10002"/>
                      </a:ext>
                    </a:extLst>
                  </a:tr>
                </a:tbl>
              </a:graphicData>
            </a:graphic>
          </p:graphicFrame>
        </mc:Choice>
        <mc:Fallback xmlns="">
          <p:graphicFrame>
            <p:nvGraphicFramePr>
              <p:cNvPr id="9" name="Table 8"/>
              <p:cNvGraphicFramePr>
                <a:graphicFrameLocks noGrp="1"/>
              </p:cNvGraphicFramePr>
              <p:nvPr/>
            </p:nvGraphicFramePr>
            <p:xfrm>
              <a:off x="7524749" y="952500"/>
              <a:ext cx="1504950" cy="1117600"/>
            </p:xfrm>
            <a:graphic>
              <a:graphicData uri="http://schemas.openxmlformats.org/drawingml/2006/table">
                <a:tbl>
                  <a:tblPr firstRow="1" bandRow="1">
                    <a:tableStyleId>{5940675A-B579-460E-94D1-54222C63F5DA}</a:tableStyleId>
                  </a:tblPr>
                  <a:tblGrid>
                    <a:gridCol w="501650">
                      <a:extLst>
                        <a:ext uri="{9D8B030D-6E8A-4147-A177-3AD203B41FA5}">
                          <a16:colId xmlns:a16="http://schemas.microsoft.com/office/drawing/2014/main" val="20000"/>
                        </a:ext>
                      </a:extLst>
                    </a:gridCol>
                    <a:gridCol w="501650">
                      <a:extLst>
                        <a:ext uri="{9D8B030D-6E8A-4147-A177-3AD203B41FA5}">
                          <a16:colId xmlns:a16="http://schemas.microsoft.com/office/drawing/2014/main" val="20001"/>
                        </a:ext>
                      </a:extLst>
                    </a:gridCol>
                    <a:gridCol w="501650">
                      <a:extLst>
                        <a:ext uri="{9D8B030D-6E8A-4147-A177-3AD203B41FA5}">
                          <a16:colId xmlns:a16="http://schemas.microsoft.com/office/drawing/2014/main" val="20002"/>
                        </a:ext>
                      </a:extLst>
                    </a:gridCol>
                  </a:tblGrid>
                  <a:tr h="369116">
                    <a:tc>
                      <a:txBody>
                        <a:bodyPr/>
                        <a:lstStyle/>
                        <a:p>
                          <a:endParaRPr lang="en-US"/>
                        </a:p>
                      </a:txBody>
                      <a:tcPr>
                        <a:blipFill>
                          <a:blip r:embed="rId4"/>
                          <a:stretch>
                            <a:fillRect l="-1205" t="-1639" r="-201205" b="-204918"/>
                          </a:stretch>
                        </a:blipFill>
                      </a:tcPr>
                    </a:tc>
                    <a:tc>
                      <a:txBody>
                        <a:bodyPr/>
                        <a:lstStyle/>
                        <a:p>
                          <a:endParaRPr lang="en-US"/>
                        </a:p>
                      </a:txBody>
                      <a:tcPr>
                        <a:blipFill>
                          <a:blip r:embed="rId4"/>
                          <a:stretch>
                            <a:fillRect l="-102439" t="-1639" r="-103659" b="-204918"/>
                          </a:stretch>
                        </a:blipFill>
                      </a:tcPr>
                    </a:tc>
                    <a:tc>
                      <a:txBody>
                        <a:bodyPr/>
                        <a:lstStyle/>
                        <a:p>
                          <a:endParaRPr lang="en-US"/>
                        </a:p>
                      </a:txBody>
                      <a:tcPr>
                        <a:blipFill>
                          <a:blip r:embed="rId4"/>
                          <a:stretch>
                            <a:fillRect l="-200000" t="-1639" r="-2410" b="-204918"/>
                          </a:stretch>
                        </a:blipFill>
                      </a:tcPr>
                    </a:tc>
                    <a:extLst>
                      <a:ext uri="{0D108BD9-81ED-4DB2-BD59-A6C34878D82A}">
                        <a16:rowId xmlns:a16="http://schemas.microsoft.com/office/drawing/2014/main" val="10000"/>
                      </a:ext>
                    </a:extLst>
                  </a:tr>
                  <a:tr h="374242">
                    <a:tc>
                      <a:txBody>
                        <a:bodyPr/>
                        <a:lstStyle/>
                        <a:p>
                          <a:endParaRPr lang="en-US"/>
                        </a:p>
                      </a:txBody>
                      <a:tcPr>
                        <a:blipFill>
                          <a:blip r:embed="rId4"/>
                          <a:stretch>
                            <a:fillRect l="-1205" t="-101639" r="-201205" b="-104918"/>
                          </a:stretch>
                        </a:blipFill>
                      </a:tcPr>
                    </a:tc>
                    <a:tc>
                      <a:txBody>
                        <a:bodyPr/>
                        <a:lstStyle/>
                        <a:p>
                          <a:endParaRPr lang="en-US"/>
                        </a:p>
                      </a:txBody>
                      <a:tcPr>
                        <a:blipFill>
                          <a:blip r:embed="rId4"/>
                          <a:stretch>
                            <a:fillRect l="-102439" t="-101639" r="-103659" b="-104918"/>
                          </a:stretch>
                        </a:blipFill>
                      </a:tcPr>
                    </a:tc>
                    <a:tc>
                      <a:txBody>
                        <a:bodyPr/>
                        <a:lstStyle/>
                        <a:p>
                          <a:endParaRPr lang="en-US"/>
                        </a:p>
                      </a:txBody>
                      <a:tcPr>
                        <a:blipFill>
                          <a:blip r:embed="rId4"/>
                          <a:stretch>
                            <a:fillRect l="-200000" t="-101639" r="-2410" b="-104918"/>
                          </a:stretch>
                        </a:blipFill>
                      </a:tcPr>
                    </a:tc>
                    <a:extLst>
                      <a:ext uri="{0D108BD9-81ED-4DB2-BD59-A6C34878D82A}">
                        <a16:rowId xmlns:a16="http://schemas.microsoft.com/office/drawing/2014/main" val="10001"/>
                      </a:ext>
                    </a:extLst>
                  </a:tr>
                  <a:tr h="374242">
                    <a:tc>
                      <a:txBody>
                        <a:bodyPr/>
                        <a:lstStyle/>
                        <a:p>
                          <a:endParaRPr lang="en-US"/>
                        </a:p>
                      </a:txBody>
                      <a:tcPr>
                        <a:blipFill>
                          <a:blip r:embed="rId4"/>
                          <a:stretch>
                            <a:fillRect l="-1205" t="-198387" r="-201205" b="-3226"/>
                          </a:stretch>
                        </a:blipFill>
                      </a:tcPr>
                    </a:tc>
                    <a:tc>
                      <a:txBody>
                        <a:bodyPr/>
                        <a:lstStyle/>
                        <a:p>
                          <a:endParaRPr lang="en-US"/>
                        </a:p>
                      </a:txBody>
                      <a:tcPr>
                        <a:blipFill>
                          <a:blip r:embed="rId4"/>
                          <a:stretch>
                            <a:fillRect l="-102439" t="-198387" r="-103659" b="-3226"/>
                          </a:stretch>
                        </a:blipFill>
                      </a:tcPr>
                    </a:tc>
                    <a:tc>
                      <a:txBody>
                        <a:bodyPr/>
                        <a:lstStyle/>
                        <a:p>
                          <a:endParaRPr lang="en-US"/>
                        </a:p>
                      </a:txBody>
                      <a:tcPr>
                        <a:blipFill>
                          <a:blip r:embed="rId4"/>
                          <a:stretch>
                            <a:fillRect l="-200000" t="-198387" r="-2410" b="-3226"/>
                          </a:stretch>
                        </a:blipFill>
                      </a:tcPr>
                    </a:tc>
                    <a:extLst>
                      <a:ext uri="{0D108BD9-81ED-4DB2-BD59-A6C34878D82A}">
                        <a16:rowId xmlns:a16="http://schemas.microsoft.com/office/drawing/2014/main" val="10002"/>
                      </a:ext>
                    </a:extLst>
                  </a:tr>
                </a:tbl>
              </a:graphicData>
            </a:graphic>
          </p:graphicFrame>
        </mc:Fallback>
      </mc:AlternateContent>
    </p:spTree>
    <p:extLst>
      <p:ext uri="{BB962C8B-B14F-4D97-AF65-F5344CB8AC3E}">
        <p14:creationId xmlns:p14="http://schemas.microsoft.com/office/powerpoint/2010/main" val="160780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496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496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496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496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49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MAP advantages over MLEM</a:t>
            </a:r>
          </a:p>
        </p:txBody>
      </p:sp>
      <p:sp>
        <p:nvSpPr>
          <p:cNvPr id="3" name="Content Placeholder 2"/>
          <p:cNvSpPr>
            <a:spLocks noGrp="1"/>
          </p:cNvSpPr>
          <p:nvPr>
            <p:ph idx="1"/>
          </p:nvPr>
        </p:nvSpPr>
        <p:spPr/>
        <p:txBody>
          <a:bodyPr/>
          <a:lstStyle/>
          <a:p>
            <a:r>
              <a:rPr lang="en-GB" dirty="0"/>
              <a:t>Results are no longer dependent on iteration number </a:t>
            </a:r>
            <a:br>
              <a:rPr lang="en-GB" dirty="0"/>
            </a:br>
            <a:r>
              <a:rPr lang="en-GB" sz="2400" dirty="0"/>
              <a:t>(needs enough iterations, but too many doesn’t hurt)</a:t>
            </a:r>
            <a:endParaRPr lang="en-GB" dirty="0"/>
          </a:p>
          <a:p>
            <a:r>
              <a:rPr lang="en-GB" dirty="0"/>
              <a:t>Results are easier to predict</a:t>
            </a:r>
          </a:p>
          <a:p>
            <a:pPr lvl="1"/>
            <a:r>
              <a:rPr lang="en-GB" dirty="0"/>
              <a:t>Results independent of initial image and of exact algorithm that was used</a:t>
            </a:r>
          </a:p>
          <a:p>
            <a:pPr lvl="1"/>
            <a:r>
              <a:rPr lang="en-GB" dirty="0"/>
              <a:t>Can be analysed theoretically</a:t>
            </a:r>
          </a:p>
          <a:p>
            <a:r>
              <a:rPr lang="en-GB" dirty="0"/>
              <a:t>Iterative problem is easier to solve</a:t>
            </a:r>
          </a:p>
          <a:p>
            <a:pPr lvl="1"/>
            <a:r>
              <a:rPr lang="en-GB" dirty="0"/>
              <a:t>Algorithm can be designed to need less iterations for MAP than MLEM</a:t>
            </a:r>
          </a:p>
        </p:txBody>
      </p:sp>
    </p:spTree>
    <p:extLst>
      <p:ext uri="{BB962C8B-B14F-4D97-AF65-F5344CB8AC3E}">
        <p14:creationId xmlns:p14="http://schemas.microsoft.com/office/powerpoint/2010/main" val="1231841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a:spLocks noGrp="1"/>
          </p:cNvSpPr>
          <p:nvPr>
            <p:ph type="title"/>
          </p:nvPr>
        </p:nvSpPr>
        <p:spPr>
          <a:xfrm>
            <a:off x="330200" y="729159"/>
            <a:ext cx="8489950" cy="891567"/>
          </a:xfrm>
          <a:prstGeom prst="rect">
            <a:avLst/>
          </a:prstGeom>
        </p:spPr>
        <p:txBody>
          <a:bodyPr/>
          <a:lstStyle/>
          <a:p>
            <a:r>
              <a:rPr lang="en-GB" sz="4000" dirty="0"/>
              <a:t>MAP Advantage: </a:t>
            </a:r>
            <a:r>
              <a:rPr sz="4000" dirty="0"/>
              <a:t>Converged Images</a:t>
            </a:r>
          </a:p>
        </p:txBody>
      </p:sp>
      <p:sp>
        <p:nvSpPr>
          <p:cNvPr id="131" name="Shape 131"/>
          <p:cNvSpPr/>
          <p:nvPr/>
        </p:nvSpPr>
        <p:spPr>
          <a:xfrm>
            <a:off x="1528033" y="3395553"/>
            <a:ext cx="1963679" cy="418384"/>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3200"/>
            </a:lvl1pPr>
          </a:lstStyle>
          <a:p>
            <a:r>
              <a:rPr sz="2250" dirty="0"/>
              <a:t>1000 </a:t>
            </a:r>
            <a:r>
              <a:rPr lang="en-GB" sz="2250" dirty="0" err="1"/>
              <a:t>i</a:t>
            </a:r>
            <a:r>
              <a:rPr sz="2250" dirty="0" err="1"/>
              <a:t>terations</a:t>
            </a:r>
            <a:endParaRPr sz="2250" dirty="0"/>
          </a:p>
        </p:txBody>
      </p:sp>
      <p:sp>
        <p:nvSpPr>
          <p:cNvPr id="132" name="Shape 132"/>
          <p:cNvSpPr/>
          <p:nvPr/>
        </p:nvSpPr>
        <p:spPr>
          <a:xfrm>
            <a:off x="4795310" y="3395553"/>
            <a:ext cx="1963679" cy="418384"/>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3200"/>
            </a:lvl1pPr>
          </a:lstStyle>
          <a:p>
            <a:r>
              <a:rPr sz="2250" dirty="0"/>
              <a:t>1000 </a:t>
            </a:r>
            <a:r>
              <a:rPr lang="en-GB" sz="2250" dirty="0" err="1"/>
              <a:t>i</a:t>
            </a:r>
            <a:r>
              <a:rPr sz="2250" dirty="0" err="1"/>
              <a:t>terations</a:t>
            </a:r>
            <a:endParaRPr sz="2250" dirty="0"/>
          </a:p>
        </p:txBody>
      </p:sp>
      <p:sp>
        <p:nvSpPr>
          <p:cNvPr id="133" name="Shape 133"/>
          <p:cNvSpPr/>
          <p:nvPr/>
        </p:nvSpPr>
        <p:spPr>
          <a:xfrm>
            <a:off x="1768483" y="5859397"/>
            <a:ext cx="1723229" cy="418384"/>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3200"/>
            </a:pPr>
            <a:r>
              <a:rPr sz="2250" dirty="0"/>
              <a:t>61 iterations </a:t>
            </a:r>
          </a:p>
        </p:txBody>
      </p:sp>
      <p:pic>
        <p:nvPicPr>
          <p:cNvPr id="134" name="image3.png"/>
          <p:cNvPicPr>
            <a:picLocks noChangeAspect="1"/>
          </p:cNvPicPr>
          <p:nvPr/>
        </p:nvPicPr>
        <p:blipFill>
          <a:blip r:embed="rId3"/>
          <a:srcRect l="12842" t="4843" r="55251" b="76119"/>
          <a:stretch>
            <a:fillRect/>
          </a:stretch>
        </p:blipFill>
        <p:spPr>
          <a:xfrm>
            <a:off x="1592652" y="1520512"/>
            <a:ext cx="2429167" cy="1935919"/>
          </a:xfrm>
          <a:prstGeom prst="rect">
            <a:avLst/>
          </a:prstGeom>
          <a:ln w="12700">
            <a:miter lim="400000"/>
          </a:ln>
        </p:spPr>
      </p:pic>
      <p:pic>
        <p:nvPicPr>
          <p:cNvPr id="135" name="image3.png"/>
          <p:cNvPicPr>
            <a:picLocks noChangeAspect="1"/>
          </p:cNvPicPr>
          <p:nvPr/>
        </p:nvPicPr>
        <p:blipFill>
          <a:blip r:embed="rId3"/>
          <a:srcRect l="12911" t="70418" r="54886" b="10334"/>
          <a:stretch>
            <a:fillRect/>
          </a:stretch>
        </p:blipFill>
        <p:spPr>
          <a:xfrm>
            <a:off x="4856161" y="3789862"/>
            <a:ext cx="2436571" cy="1945209"/>
          </a:xfrm>
          <a:prstGeom prst="rect">
            <a:avLst/>
          </a:prstGeom>
          <a:ln w="12700">
            <a:miter lim="400000"/>
          </a:ln>
        </p:spPr>
      </p:pic>
      <p:pic>
        <p:nvPicPr>
          <p:cNvPr id="136" name="image3.png"/>
          <p:cNvPicPr>
            <a:picLocks noChangeAspect="1"/>
          </p:cNvPicPr>
          <p:nvPr/>
        </p:nvPicPr>
        <p:blipFill>
          <a:blip r:embed="rId3"/>
          <a:srcRect l="12937" t="48788" r="55060" b="32321"/>
          <a:stretch>
            <a:fillRect/>
          </a:stretch>
        </p:blipFill>
        <p:spPr>
          <a:xfrm>
            <a:off x="1588884" y="3802000"/>
            <a:ext cx="2436571" cy="1921020"/>
          </a:xfrm>
          <a:prstGeom prst="rect">
            <a:avLst/>
          </a:prstGeom>
          <a:ln w="12700">
            <a:miter lim="400000"/>
          </a:ln>
        </p:spPr>
      </p:pic>
      <p:pic>
        <p:nvPicPr>
          <p:cNvPr id="137" name="image3.png"/>
          <p:cNvPicPr>
            <a:picLocks noChangeAspect="1"/>
          </p:cNvPicPr>
          <p:nvPr/>
        </p:nvPicPr>
        <p:blipFill>
          <a:blip r:embed="rId3"/>
          <a:srcRect l="12902" t="27269" r="55253" b="54327"/>
          <a:stretch>
            <a:fillRect/>
          </a:stretch>
        </p:blipFill>
        <p:spPr>
          <a:xfrm>
            <a:off x="4859928" y="1550789"/>
            <a:ext cx="2429252" cy="1875223"/>
          </a:xfrm>
          <a:prstGeom prst="rect">
            <a:avLst/>
          </a:prstGeom>
          <a:ln w="12700">
            <a:miter lim="400000"/>
          </a:ln>
        </p:spPr>
      </p:pic>
      <p:sp>
        <p:nvSpPr>
          <p:cNvPr id="138" name="Shape 138"/>
          <p:cNvSpPr/>
          <p:nvPr/>
        </p:nvSpPr>
        <p:spPr>
          <a:xfrm>
            <a:off x="4955609" y="5881880"/>
            <a:ext cx="1643079" cy="418384"/>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3200"/>
            </a:pPr>
            <a:r>
              <a:rPr sz="2250" dirty="0"/>
              <a:t>42 iterations</a:t>
            </a:r>
          </a:p>
        </p:txBody>
      </p:sp>
      <p:sp>
        <p:nvSpPr>
          <p:cNvPr id="2" name="TextBox 1"/>
          <p:cNvSpPr txBox="1"/>
          <p:nvPr/>
        </p:nvSpPr>
        <p:spPr>
          <a:xfrm>
            <a:off x="476656" y="6337300"/>
            <a:ext cx="7477368" cy="369332"/>
          </a:xfrm>
          <a:prstGeom prst="rect">
            <a:avLst/>
          </a:prstGeom>
          <a:noFill/>
        </p:spPr>
        <p:txBody>
          <a:bodyPr wrap="none" rtlCol="0">
            <a:spAutoFit/>
          </a:bodyPr>
          <a:lstStyle/>
          <a:p>
            <a:r>
              <a:rPr lang="en-GB" dirty="0"/>
              <a:t>Different algorithms all converge to the same image (for the same prior)</a:t>
            </a:r>
          </a:p>
        </p:txBody>
      </p:sp>
    </p:spTree>
    <p:extLst>
      <p:ext uri="{BB962C8B-B14F-4D97-AF65-F5344CB8AC3E}">
        <p14:creationId xmlns:p14="http://schemas.microsoft.com/office/powerpoint/2010/main" val="10758650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animBg="1"/>
      <p:bldP spid="133" grpId="0" animBg="1"/>
      <p:bldP spid="13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1B9F0-A9CC-40EC-95BF-1D4FC4656876}"/>
              </a:ext>
            </a:extLst>
          </p:cNvPr>
          <p:cNvSpPr>
            <a:spLocks noGrp="1"/>
          </p:cNvSpPr>
          <p:nvPr>
            <p:ph type="title"/>
          </p:nvPr>
        </p:nvSpPr>
        <p:spPr/>
        <p:txBody>
          <a:bodyPr/>
          <a:lstStyle/>
          <a:p>
            <a:r>
              <a:rPr lang="en-GB"/>
              <a:t>MAP disadvantages ?</a:t>
            </a:r>
          </a:p>
        </p:txBody>
      </p:sp>
      <p:sp>
        <p:nvSpPr>
          <p:cNvPr id="3" name="Content Placeholder 2">
            <a:extLst>
              <a:ext uri="{FF2B5EF4-FFF2-40B4-BE49-F238E27FC236}">
                <a16:creationId xmlns:a16="http://schemas.microsoft.com/office/drawing/2014/main" id="{FA5982FF-5FB5-4378-8D56-C9DF1B4C3986}"/>
              </a:ext>
            </a:extLst>
          </p:cNvPr>
          <p:cNvSpPr>
            <a:spLocks noGrp="1"/>
          </p:cNvSpPr>
          <p:nvPr>
            <p:ph idx="1"/>
          </p:nvPr>
        </p:nvSpPr>
        <p:spPr/>
        <p:txBody>
          <a:bodyPr/>
          <a:lstStyle/>
          <a:p>
            <a:r>
              <a:rPr lang="en-GB"/>
              <a:t>More choice</a:t>
            </a:r>
          </a:p>
          <a:p>
            <a:pPr lvl="1"/>
            <a:r>
              <a:rPr lang="en-GB"/>
              <a:t>Which penalty are we going to use?</a:t>
            </a:r>
          </a:p>
          <a:p>
            <a:pPr lvl="1"/>
            <a:r>
              <a:rPr lang="en-GB"/>
              <a:t>What parameters are we going to use? (how large is the penalty?)</a:t>
            </a:r>
          </a:p>
          <a:p>
            <a:r>
              <a:rPr lang="en-GB"/>
              <a:t>Effect of the penalty is more complicated than you would hope</a:t>
            </a:r>
          </a:p>
          <a:p>
            <a:pPr marL="457200" lvl="1" indent="0">
              <a:buNone/>
            </a:pPr>
            <a:r>
              <a:rPr lang="en-GB"/>
              <a:t>The balance between the “fitting” term and the penalty depends on the whole object, not just the local edges.</a:t>
            </a:r>
          </a:p>
        </p:txBody>
      </p:sp>
    </p:spTree>
    <p:extLst>
      <p:ext uri="{BB962C8B-B14F-4D97-AF65-F5344CB8AC3E}">
        <p14:creationId xmlns:p14="http://schemas.microsoft.com/office/powerpoint/2010/main" val="1256978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5405E-C51E-B6F0-72E8-1C634CAB6D18}"/>
              </a:ext>
            </a:extLst>
          </p:cNvPr>
          <p:cNvSpPr>
            <a:spLocks noGrp="1"/>
          </p:cNvSpPr>
          <p:nvPr>
            <p:ph type="title"/>
          </p:nvPr>
        </p:nvSpPr>
        <p:spPr/>
        <p:txBody>
          <a:bodyPr/>
          <a:lstStyle/>
          <a:p>
            <a:r>
              <a:rPr lang="en-GB" dirty="0"/>
              <a:t>MAP Algorithms</a:t>
            </a:r>
          </a:p>
        </p:txBody>
      </p:sp>
      <p:sp>
        <p:nvSpPr>
          <p:cNvPr id="3" name="Content Placeholder 2">
            <a:extLst>
              <a:ext uri="{FF2B5EF4-FFF2-40B4-BE49-F238E27FC236}">
                <a16:creationId xmlns:a16="http://schemas.microsoft.com/office/drawing/2014/main" id="{8139D587-4352-1DFC-0129-ACDAF569F7D7}"/>
              </a:ext>
            </a:extLst>
          </p:cNvPr>
          <p:cNvSpPr>
            <a:spLocks noGrp="1"/>
          </p:cNvSpPr>
          <p:nvPr>
            <p:ph idx="1"/>
          </p:nvPr>
        </p:nvSpPr>
        <p:spPr/>
        <p:txBody>
          <a:bodyPr/>
          <a:lstStyle/>
          <a:p>
            <a:r>
              <a:rPr lang="en-GB" dirty="0"/>
              <a:t>Any algorithm that does (constrained) optimisation</a:t>
            </a:r>
          </a:p>
          <a:p>
            <a:r>
              <a:rPr lang="en-GB" dirty="0"/>
              <a:t>Often adjusted/tweaked specific for the PET problem</a:t>
            </a:r>
          </a:p>
          <a:p>
            <a:r>
              <a:rPr lang="en-GB" dirty="0"/>
              <a:t>Types:</a:t>
            </a:r>
          </a:p>
          <a:p>
            <a:pPr lvl="1"/>
            <a:r>
              <a:rPr lang="en-GB" dirty="0"/>
              <a:t>(preconditioned) gradient ascent</a:t>
            </a:r>
          </a:p>
          <a:p>
            <a:pPr lvl="1"/>
            <a:r>
              <a:rPr lang="en-GB" dirty="0"/>
              <a:t>Surrogate-based</a:t>
            </a:r>
          </a:p>
          <a:p>
            <a:pPr lvl="1"/>
            <a:r>
              <a:rPr lang="en-GB" dirty="0"/>
              <a:t>Proximal-based (out-of-scope)</a:t>
            </a:r>
          </a:p>
          <a:p>
            <a:r>
              <a:rPr lang="en-GB" dirty="0"/>
              <a:t>Need for further modifications for subset algorithms (out-of-scope)</a:t>
            </a:r>
          </a:p>
        </p:txBody>
      </p:sp>
    </p:spTree>
    <p:extLst>
      <p:ext uri="{BB962C8B-B14F-4D97-AF65-F5344CB8AC3E}">
        <p14:creationId xmlns:p14="http://schemas.microsoft.com/office/powerpoint/2010/main" val="2910100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Gradient-ascent type of algorithms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315844"/>
                <a:ext cx="8229600" cy="5173446"/>
              </a:xfrm>
            </p:spPr>
            <p:txBody>
              <a:bodyPr>
                <a:normAutofit/>
              </a:bodyPr>
              <a:lstStyle/>
              <a:p>
                <a:pPr marL="0" indent="0">
                  <a:lnSpc>
                    <a:spcPct val="120000"/>
                  </a:lnSpc>
                  <a:buNone/>
                </a:pPr>
                <a:r>
                  <a:rPr lang="en-GB" dirty="0"/>
                  <a:t>Rewrite MLEM: </a:t>
                </a:r>
              </a:p>
              <a:p>
                <a:pPr marL="0" indent="0">
                  <a:lnSpc>
                    <a:spcPct val="120000"/>
                  </a:lnSpc>
                  <a:buNone/>
                </a:pPr>
                <a14:m>
                  <m:oMathPara xmlns:m="http://schemas.openxmlformats.org/officeDocument/2006/math">
                    <m:oMathParaPr>
                      <m:jc m:val="centerGroup"/>
                    </m:oMathParaPr>
                    <m:oMath xmlns:m="http://schemas.openxmlformats.org/officeDocument/2006/math">
                      <m:r>
                        <a:rPr lang="en-GB" sz="2800" b="0" i="0" smtClean="0">
                          <a:latin typeface="Cambria Math"/>
                        </a:rPr>
                        <m:t>  </m:t>
                      </m:r>
                      <m:sSubSup>
                        <m:sSubSupPr>
                          <m:ctrlPr>
                            <a:rPr lang="en-GB" sz="2800" i="1" smtClean="0">
                              <a:latin typeface="Cambria Math" panose="02040503050406030204" pitchFamily="18" charset="0"/>
                            </a:rPr>
                          </m:ctrlPr>
                        </m:sSubSupPr>
                        <m:e>
                          <m:sSub>
                            <m:sSubPr>
                              <m:ctrlPr>
                                <a:rPr lang="en-GB" sz="2800" i="1">
                                  <a:latin typeface="Cambria Math" panose="02040503050406030204" pitchFamily="18" charset="0"/>
                                </a:rPr>
                              </m:ctrlPr>
                            </m:sSubPr>
                            <m:e>
                              <m:r>
                                <a:rPr lang="en-GB" sz="2800" b="0" i="1" smtClean="0">
                                  <a:latin typeface="Cambria Math" panose="02040503050406030204" pitchFamily="18" charset="0"/>
                                </a:rPr>
                                <m:t>𝜆</m:t>
                              </m:r>
                            </m:e>
                            <m:sub>
                              <m:r>
                                <a:rPr lang="en-GB" sz="2800" i="1">
                                  <a:latin typeface="Cambria Math"/>
                                </a:rPr>
                                <m:t>𝑗</m:t>
                              </m:r>
                            </m:sub>
                          </m:sSub>
                        </m:e>
                        <m:sub/>
                        <m:sup>
                          <m:r>
                            <a:rPr lang="en-GB" sz="2800" i="1">
                              <a:latin typeface="Cambria Math"/>
                            </a:rPr>
                            <m:t>𝑛𝑒𝑤</m:t>
                          </m:r>
                        </m:sup>
                      </m:sSubSup>
                      <m:r>
                        <a:rPr lang="en-GB" sz="2800" i="1">
                          <a:latin typeface="Cambria Math"/>
                        </a:rPr>
                        <m:t>=</m:t>
                      </m:r>
                      <m:f>
                        <m:fPr>
                          <m:ctrlPr>
                            <a:rPr lang="en-GB" sz="2800" i="1">
                              <a:latin typeface="Cambria Math" panose="02040503050406030204" pitchFamily="18" charset="0"/>
                            </a:rPr>
                          </m:ctrlPr>
                        </m:fPr>
                        <m:num>
                          <m:sSub>
                            <m:sSubPr>
                              <m:ctrlPr>
                                <a:rPr lang="en-GB" sz="2800" i="1">
                                  <a:latin typeface="Cambria Math" panose="02040503050406030204" pitchFamily="18" charset="0"/>
                                </a:rPr>
                              </m:ctrlPr>
                            </m:sSubPr>
                            <m:e>
                              <m:r>
                                <a:rPr lang="en-GB" sz="2800" i="1">
                                  <a:latin typeface="Cambria Math" panose="02040503050406030204" pitchFamily="18" charset="0"/>
                                </a:rPr>
                                <m:t>𝜆</m:t>
                              </m:r>
                            </m:e>
                            <m:sub>
                              <m:r>
                                <a:rPr lang="en-GB" sz="2800" i="1">
                                  <a:latin typeface="Cambria Math"/>
                                </a:rPr>
                                <m:t>𝑗</m:t>
                              </m:r>
                            </m:sub>
                          </m:sSub>
                        </m:num>
                        <m:den>
                          <m:nary>
                            <m:naryPr>
                              <m:chr m:val="∑"/>
                              <m:supHide m:val="on"/>
                              <m:ctrlPr>
                                <a:rPr lang="en-GB" sz="2800" i="1">
                                  <a:latin typeface="Cambria Math" panose="02040503050406030204" pitchFamily="18" charset="0"/>
                                </a:rPr>
                              </m:ctrlPr>
                            </m:naryPr>
                            <m:sub>
                              <m:r>
                                <a:rPr lang="en-GB" sz="2800" i="1">
                                  <a:latin typeface="Cambria Math"/>
                                </a:rPr>
                                <m:t>𝑖</m:t>
                              </m:r>
                            </m:sub>
                            <m:sup/>
                            <m:e>
                              <m:sSub>
                                <m:sSubPr>
                                  <m:ctrlPr>
                                    <a:rPr lang="en-GB" sz="2800" i="1">
                                      <a:latin typeface="Cambria Math" panose="02040503050406030204" pitchFamily="18" charset="0"/>
                                    </a:rPr>
                                  </m:ctrlPr>
                                </m:sSubPr>
                                <m:e>
                                  <m:r>
                                    <a:rPr lang="en-GB" sz="2800" b="0" i="1" smtClean="0">
                                      <a:latin typeface="Cambria Math" panose="02040503050406030204" pitchFamily="18" charset="0"/>
                                    </a:rPr>
                                    <m:t>𝐴</m:t>
                                  </m:r>
                                </m:e>
                                <m:sub>
                                  <m:r>
                                    <a:rPr lang="en-GB" sz="2800" i="1">
                                      <a:latin typeface="Cambria Math"/>
                                    </a:rPr>
                                    <m:t>𝑖𝑗</m:t>
                                  </m:r>
                                </m:sub>
                              </m:sSub>
                            </m:e>
                          </m:nary>
                        </m:den>
                      </m:f>
                      <m:nary>
                        <m:naryPr>
                          <m:chr m:val="∑"/>
                          <m:supHide m:val="on"/>
                          <m:ctrlPr>
                            <a:rPr lang="en-GB" sz="2800" i="1">
                              <a:latin typeface="Cambria Math" panose="02040503050406030204" pitchFamily="18" charset="0"/>
                            </a:rPr>
                          </m:ctrlPr>
                        </m:naryPr>
                        <m:sub>
                          <m:r>
                            <m:rPr>
                              <m:brk m:alnAt="7"/>
                            </m:rPr>
                            <a:rPr lang="en-GB" sz="2800" i="1">
                              <a:latin typeface="Cambria Math"/>
                            </a:rPr>
                            <m:t>𝑖</m:t>
                          </m:r>
                        </m:sub>
                        <m:sup/>
                        <m:e>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𝐴</m:t>
                              </m:r>
                            </m:e>
                            <m:sub>
                              <m:r>
                                <a:rPr lang="en-GB" sz="2800" b="0" i="1" smtClean="0">
                                  <a:latin typeface="Cambria Math"/>
                                </a:rPr>
                                <m:t>𝑖𝑗</m:t>
                              </m:r>
                            </m:sub>
                          </m:sSub>
                          <m:f>
                            <m:fPr>
                              <m:ctrlPr>
                                <a:rPr lang="en-GB" sz="2800" i="1">
                                  <a:latin typeface="Cambria Math" panose="02040503050406030204" pitchFamily="18" charset="0"/>
                                </a:rPr>
                              </m:ctrlPr>
                            </m:fPr>
                            <m:num>
                              <m:sSub>
                                <m:sSubPr>
                                  <m:ctrlPr>
                                    <a:rPr lang="en-GB" sz="2800" i="1">
                                      <a:latin typeface="Cambria Math" panose="02040503050406030204" pitchFamily="18" charset="0"/>
                                    </a:rPr>
                                  </m:ctrlPr>
                                </m:sSubPr>
                                <m:e>
                                  <m:r>
                                    <a:rPr lang="en-GB" sz="2800" b="0" i="1" smtClean="0">
                                      <a:latin typeface="Cambria Math" panose="02040503050406030204" pitchFamily="18" charset="0"/>
                                    </a:rPr>
                                    <m:t>𝑦</m:t>
                                  </m:r>
                                </m:e>
                                <m:sub>
                                  <m:r>
                                    <a:rPr lang="en-GB" sz="2800" i="1">
                                      <a:latin typeface="Cambria Math"/>
                                    </a:rPr>
                                    <m:t>𝑖</m:t>
                                  </m:r>
                                </m:sub>
                              </m:sSub>
                            </m:num>
                            <m:den>
                              <m:sSub>
                                <m:sSubPr>
                                  <m:ctrlPr>
                                    <a:rPr lang="en-GB" sz="2800" i="1">
                                      <a:latin typeface="Cambria Math" panose="02040503050406030204" pitchFamily="18" charset="0"/>
                                    </a:rPr>
                                  </m:ctrlPr>
                                </m:sSubPr>
                                <m:e>
                                  <m:r>
                                    <a:rPr lang="en-GB" sz="2800" b="0" i="1" smtClean="0">
                                      <a:latin typeface="Cambria Math" panose="02040503050406030204" pitchFamily="18" charset="0"/>
                                    </a:rPr>
                                    <m:t>𝐴</m:t>
                                  </m:r>
                                </m:e>
                                <m:sub>
                                  <m:r>
                                    <a:rPr lang="en-GB" sz="2800" i="1">
                                      <a:latin typeface="Cambria Math"/>
                                    </a:rPr>
                                    <m:t>𝑖</m:t>
                                  </m:r>
                                </m:sub>
                              </m:sSub>
                              <m:r>
                                <a:rPr lang="en-GB" sz="2800" i="1">
                                  <a:latin typeface="Cambria Math" panose="02040503050406030204" pitchFamily="18" charset="0"/>
                                </a:rPr>
                                <m:t>𝜆</m:t>
                              </m:r>
                            </m:den>
                          </m:f>
                        </m:e>
                      </m:nary>
                      <m:r>
                        <a:rPr lang="en-GB" sz="2800" i="1">
                          <a:latin typeface="Cambria Math"/>
                        </a:rPr>
                        <m:t>=</m:t>
                      </m:r>
                      <m:sSub>
                        <m:sSubPr>
                          <m:ctrlPr>
                            <a:rPr lang="en-GB" sz="2800" i="1" dirty="0">
                              <a:latin typeface="Cambria Math" panose="02040503050406030204" pitchFamily="18" charset="0"/>
                            </a:rPr>
                          </m:ctrlPr>
                        </m:sSubPr>
                        <m:e>
                          <m:r>
                            <a:rPr lang="en-GB" sz="2800" i="1">
                              <a:latin typeface="Cambria Math" panose="02040503050406030204" pitchFamily="18" charset="0"/>
                            </a:rPr>
                            <m:t>𝜆</m:t>
                          </m:r>
                        </m:e>
                        <m:sub>
                          <m:r>
                            <a:rPr lang="en-GB" sz="2800" i="1" dirty="0">
                              <a:latin typeface="Cambria Math"/>
                            </a:rPr>
                            <m:t>𝑗</m:t>
                          </m:r>
                        </m:sub>
                      </m:sSub>
                      <m:r>
                        <m:rPr>
                          <m:nor/>
                        </m:rPr>
                        <a:rPr lang="en-GB" sz="2800" dirty="0"/>
                        <m:t>  +</m:t>
                      </m:r>
                      <m:f>
                        <m:fPr>
                          <m:ctrlPr>
                            <a:rPr lang="en-GB" sz="2800" i="1">
                              <a:latin typeface="Cambria Math" panose="02040503050406030204" pitchFamily="18" charset="0"/>
                            </a:rPr>
                          </m:ctrlPr>
                        </m:fPr>
                        <m:num>
                          <m:sSub>
                            <m:sSubPr>
                              <m:ctrlPr>
                                <a:rPr lang="en-GB" sz="2800" i="1">
                                  <a:latin typeface="Cambria Math" panose="02040503050406030204" pitchFamily="18" charset="0"/>
                                </a:rPr>
                              </m:ctrlPr>
                            </m:sSubPr>
                            <m:e>
                              <m:r>
                                <a:rPr lang="en-GB" sz="2800" i="1">
                                  <a:latin typeface="Cambria Math" panose="02040503050406030204" pitchFamily="18" charset="0"/>
                                </a:rPr>
                                <m:t>𝜆</m:t>
                              </m:r>
                            </m:e>
                            <m:sub>
                              <m:r>
                                <a:rPr lang="en-GB" sz="2800" i="1">
                                  <a:latin typeface="Cambria Math"/>
                                </a:rPr>
                                <m:t>𝑗</m:t>
                              </m:r>
                            </m:sub>
                          </m:sSub>
                        </m:num>
                        <m:den>
                          <m:nary>
                            <m:naryPr>
                              <m:chr m:val="∑"/>
                              <m:supHide m:val="on"/>
                              <m:ctrlPr>
                                <a:rPr lang="en-GB" sz="2800" i="1">
                                  <a:latin typeface="Cambria Math" panose="02040503050406030204" pitchFamily="18" charset="0"/>
                                </a:rPr>
                              </m:ctrlPr>
                            </m:naryPr>
                            <m:sub>
                              <m:r>
                                <a:rPr lang="en-GB" sz="2800" i="1">
                                  <a:latin typeface="Cambria Math"/>
                                </a:rPr>
                                <m:t>𝑖</m:t>
                              </m:r>
                            </m:sub>
                            <m:sup/>
                            <m:e>
                              <m:sSub>
                                <m:sSubPr>
                                  <m:ctrlPr>
                                    <a:rPr lang="en-GB" sz="2800" i="1">
                                      <a:latin typeface="Cambria Math" panose="02040503050406030204" pitchFamily="18" charset="0"/>
                                    </a:rPr>
                                  </m:ctrlPr>
                                </m:sSubPr>
                                <m:e>
                                  <m:r>
                                    <a:rPr lang="en-GB" sz="2800" i="1">
                                      <a:latin typeface="Cambria Math" panose="02040503050406030204" pitchFamily="18" charset="0"/>
                                    </a:rPr>
                                    <m:t>𝐴</m:t>
                                  </m:r>
                                </m:e>
                                <m:sub>
                                  <m:r>
                                    <a:rPr lang="en-GB" sz="2800" i="1">
                                      <a:latin typeface="Cambria Math"/>
                                    </a:rPr>
                                    <m:t>𝑖𝑗</m:t>
                                  </m:r>
                                </m:sub>
                              </m:sSub>
                            </m:e>
                          </m:nary>
                        </m:den>
                      </m:f>
                      <m:f>
                        <m:fPr>
                          <m:ctrlPr>
                            <a:rPr lang="en-GB" sz="2800" i="1">
                              <a:solidFill>
                                <a:schemeClr val="accent2"/>
                              </a:solidFill>
                              <a:latin typeface="Cambria Math" panose="02040503050406030204" pitchFamily="18" charset="0"/>
                            </a:rPr>
                          </m:ctrlPr>
                        </m:fPr>
                        <m:num>
                          <m:r>
                            <a:rPr lang="en-GB" sz="2800" i="1">
                              <a:solidFill>
                                <a:schemeClr val="accent2"/>
                              </a:solidFill>
                              <a:latin typeface="Cambria Math"/>
                            </a:rPr>
                            <m:t>𝜕</m:t>
                          </m:r>
                          <m:func>
                            <m:funcPr>
                              <m:ctrlPr>
                                <a:rPr lang="en-GB" sz="2800" i="1">
                                  <a:solidFill>
                                    <a:schemeClr val="accent2"/>
                                  </a:solidFill>
                                  <a:latin typeface="Cambria Math" panose="02040503050406030204" pitchFamily="18" charset="0"/>
                                </a:rPr>
                              </m:ctrlPr>
                            </m:funcPr>
                            <m:fName>
                              <m:r>
                                <m:rPr>
                                  <m:sty m:val="p"/>
                                </m:rPr>
                                <a:rPr lang="en-GB" sz="2800">
                                  <a:solidFill>
                                    <a:schemeClr val="accent2"/>
                                  </a:solidFill>
                                  <a:latin typeface="Cambria Math"/>
                                </a:rPr>
                                <m:t>log</m:t>
                              </m:r>
                            </m:fName>
                            <m:e>
                              <m:r>
                                <a:rPr lang="en-GB" sz="2800" i="1">
                                  <a:solidFill>
                                    <a:schemeClr val="accent2"/>
                                  </a:solidFill>
                                  <a:latin typeface="Cambria Math"/>
                                </a:rPr>
                                <m:t>𝐿</m:t>
                              </m:r>
                            </m:e>
                          </m:func>
                        </m:num>
                        <m:den>
                          <m:r>
                            <a:rPr lang="en-GB" sz="2800" i="1">
                              <a:solidFill>
                                <a:schemeClr val="accent2"/>
                              </a:solidFill>
                              <a:latin typeface="Cambria Math"/>
                            </a:rPr>
                            <m:t>𝜕</m:t>
                          </m:r>
                          <m:r>
                            <a:rPr lang="en-GB" sz="2800" i="1">
                              <a:latin typeface="Cambria Math" panose="02040503050406030204" pitchFamily="18" charset="0"/>
                            </a:rPr>
                            <m:t>𝜆</m:t>
                          </m:r>
                        </m:den>
                      </m:f>
                    </m:oMath>
                  </m:oMathPara>
                </a14:m>
                <a:endParaRPr lang="en-GB" sz="2800" dirty="0"/>
              </a:p>
              <a:p>
                <a:pPr marL="0" indent="0">
                  <a:lnSpc>
                    <a:spcPct val="120000"/>
                  </a:lnSpc>
                  <a:buNone/>
                </a:pPr>
                <a:endParaRPr lang="en-GB" dirty="0"/>
              </a:p>
              <a:p>
                <a:pPr marL="0" indent="0">
                  <a:lnSpc>
                    <a:spcPct val="120000"/>
                  </a:lnSpc>
                  <a:buNone/>
                </a:pPr>
                <a:r>
                  <a:rPr lang="en-GB" dirty="0"/>
                  <a:t>MAP: (with “preconditioner” </a:t>
                </a:r>
                <a14:m>
                  <m:oMath xmlns:m="http://schemas.openxmlformats.org/officeDocument/2006/math">
                    <m:r>
                      <a:rPr lang="en-GB" b="0" i="1" smtClean="0">
                        <a:latin typeface="Cambria Math" panose="02040503050406030204" pitchFamily="18" charset="0"/>
                      </a:rPr>
                      <m:t>𝐶</m:t>
                    </m:r>
                  </m:oMath>
                </a14:m>
                <a:r>
                  <a:rPr lang="en-GB" dirty="0"/>
                  <a:t>)</a:t>
                </a:r>
              </a:p>
              <a:p>
                <a:pPr marL="0" indent="0">
                  <a:lnSpc>
                    <a:spcPct val="120000"/>
                  </a:lnSpc>
                  <a:buNone/>
                </a:pPr>
                <a14:m>
                  <m:oMathPara xmlns:m="http://schemas.openxmlformats.org/officeDocument/2006/math">
                    <m:oMathParaPr>
                      <m:jc m:val="centerGroup"/>
                    </m:oMathParaPr>
                    <m:oMath xmlns:m="http://schemas.openxmlformats.org/officeDocument/2006/math">
                      <m:sSubSup>
                        <m:sSubSupPr>
                          <m:ctrlPr>
                            <a:rPr lang="en-GB" sz="3500" i="1">
                              <a:latin typeface="Cambria Math" panose="02040503050406030204" pitchFamily="18" charset="0"/>
                            </a:rPr>
                          </m:ctrlPr>
                        </m:sSubSupPr>
                        <m:e>
                          <m:r>
                            <a:rPr lang="en-GB" sz="3600" i="1">
                              <a:latin typeface="Cambria Math" panose="02040503050406030204" pitchFamily="18" charset="0"/>
                            </a:rPr>
                            <m:t>𝜆</m:t>
                          </m:r>
                        </m:e>
                        <m:sub/>
                        <m:sup>
                          <m:r>
                            <a:rPr lang="en-GB" sz="3500" i="1">
                              <a:latin typeface="Cambria Math"/>
                            </a:rPr>
                            <m:t>𝑛𝑒𝑤</m:t>
                          </m:r>
                        </m:sup>
                      </m:sSubSup>
                      <m:r>
                        <a:rPr lang="en-GB" sz="3500" i="1">
                          <a:latin typeface="Cambria Math"/>
                        </a:rPr>
                        <m:t>=</m:t>
                      </m:r>
                      <m:sSub>
                        <m:sSubPr>
                          <m:ctrlPr>
                            <a:rPr lang="en-GB" sz="3500" b="0" i="1" smtClean="0">
                              <a:latin typeface="Cambria Math" panose="02040503050406030204" pitchFamily="18" charset="0"/>
                            </a:rPr>
                          </m:ctrlPr>
                        </m:sSubPr>
                        <m:e>
                          <m:d>
                            <m:dPr>
                              <m:begChr m:val="["/>
                              <m:endChr m:val="]"/>
                              <m:ctrlPr>
                                <a:rPr lang="en-GB" sz="3500" i="1" smtClean="0">
                                  <a:latin typeface="Cambria Math" panose="02040503050406030204" pitchFamily="18" charset="0"/>
                                </a:rPr>
                              </m:ctrlPr>
                            </m:dPr>
                            <m:e>
                              <m:r>
                                <a:rPr lang="en-GB" sz="3600" i="1">
                                  <a:latin typeface="Cambria Math" panose="02040503050406030204" pitchFamily="18" charset="0"/>
                                </a:rPr>
                                <m:t>𝜆</m:t>
                              </m:r>
                              <m:r>
                                <a:rPr lang="en-GB" sz="3500" i="1">
                                  <a:latin typeface="Cambria Math"/>
                                </a:rPr>
                                <m:t>+</m:t>
                              </m:r>
                              <m:r>
                                <a:rPr lang="en-GB" sz="3500" i="1">
                                  <a:latin typeface="Cambria Math" panose="02040503050406030204" pitchFamily="18" charset="0"/>
                                </a:rPr>
                                <m:t>𝛼</m:t>
                              </m:r>
                              <m:r>
                                <a:rPr lang="en-GB" sz="3500" i="1">
                                  <a:latin typeface="Cambria Math"/>
                                </a:rPr>
                                <m:t>𝐶</m:t>
                              </m:r>
                              <m:d>
                                <m:dPr>
                                  <m:ctrlPr>
                                    <a:rPr lang="en-GB" sz="3500" i="1">
                                      <a:latin typeface="Cambria Math" panose="02040503050406030204" pitchFamily="18" charset="0"/>
                                    </a:rPr>
                                  </m:ctrlPr>
                                </m:dPr>
                                <m:e>
                                  <m:r>
                                    <a:rPr lang="en-GB" sz="3500" i="1">
                                      <a:latin typeface="Cambria Math"/>
                                      <a:ea typeface="Cambria Math"/>
                                    </a:rPr>
                                    <m:t>𝛻</m:t>
                                  </m:r>
                                  <m:func>
                                    <m:funcPr>
                                      <m:ctrlPr>
                                        <a:rPr lang="en-GB" sz="3500" i="1">
                                          <a:latin typeface="Cambria Math" panose="02040503050406030204" pitchFamily="18" charset="0"/>
                                          <a:ea typeface="Cambria Math"/>
                                        </a:rPr>
                                      </m:ctrlPr>
                                    </m:funcPr>
                                    <m:fName>
                                      <m:r>
                                        <m:rPr>
                                          <m:sty m:val="p"/>
                                        </m:rPr>
                                        <a:rPr lang="en-GB" sz="3500">
                                          <a:latin typeface="Cambria Math"/>
                                          <a:ea typeface="Cambria Math"/>
                                        </a:rPr>
                                        <m:t>log</m:t>
                                      </m:r>
                                    </m:fName>
                                    <m:e>
                                      <m:r>
                                        <a:rPr lang="en-GB" sz="3500" i="1">
                                          <a:latin typeface="Cambria Math"/>
                                          <a:ea typeface="Cambria Math"/>
                                        </a:rPr>
                                        <m:t>𝐿</m:t>
                                      </m:r>
                                      <m:r>
                                        <a:rPr lang="en-GB" sz="3500" i="1">
                                          <a:latin typeface="Cambria Math"/>
                                          <a:ea typeface="Cambria Math"/>
                                        </a:rPr>
                                        <m:t>+</m:t>
                                      </m:r>
                                      <m:r>
                                        <a:rPr lang="en-GB" sz="3500" i="1">
                                          <a:latin typeface="Cambria Math"/>
                                          <a:ea typeface="Cambria Math"/>
                                        </a:rPr>
                                        <m:t>𝛻</m:t>
                                      </m:r>
                                      <m:r>
                                        <a:rPr lang="en-GB" sz="3500" i="1">
                                          <a:latin typeface="Cambria Math"/>
                                          <a:ea typeface="Cambria Math"/>
                                        </a:rPr>
                                        <m:t>𝑅</m:t>
                                      </m:r>
                                    </m:e>
                                  </m:func>
                                </m:e>
                              </m:d>
                            </m:e>
                          </m:d>
                        </m:e>
                        <m:sub>
                          <m:r>
                            <a:rPr lang="en-GB" sz="3500" b="0" i="1" smtClean="0">
                              <a:latin typeface="Cambria Math" panose="02040503050406030204" pitchFamily="18" charset="0"/>
                            </a:rPr>
                            <m:t>+</m:t>
                          </m:r>
                        </m:sub>
                      </m:sSub>
                    </m:oMath>
                  </m:oMathPara>
                </a14:m>
                <a:endParaRPr lang="en-GB" dirty="0"/>
              </a:p>
              <a:p>
                <a:pPr marL="0" indent="0" algn="ctr">
                  <a:lnSpc>
                    <a:spcPct val="120000"/>
                  </a:lnSpc>
                  <a:buNone/>
                </a:pPr>
                <a14:m>
                  <m:oMath xmlns:m="http://schemas.openxmlformats.org/officeDocument/2006/math">
                    <m:r>
                      <a:rPr lang="en-GB" b="0" i="1" smtClean="0">
                        <a:latin typeface="Cambria Math" panose="02040503050406030204" pitchFamily="18" charset="0"/>
                      </a:rPr>
                      <m:t>𝐶</m:t>
                    </m:r>
                  </m:oMath>
                </a14:m>
                <a:r>
                  <a:rPr lang="en-GB" i="1" dirty="0"/>
                  <a:t> </a:t>
                </a:r>
                <a:r>
                  <a:rPr lang="en-GB" dirty="0"/>
                  <a:t>depends on either/or </a:t>
                </a:r>
                <a14:m>
                  <m:oMath xmlns:m="http://schemas.openxmlformats.org/officeDocument/2006/math">
                    <m:r>
                      <a:rPr lang="en-GB" b="0" i="1" smtClean="0">
                        <a:latin typeface="Cambria Math" panose="02040503050406030204" pitchFamily="18" charset="0"/>
                      </a:rPr>
                      <m:t>𝑦</m:t>
                    </m:r>
                  </m:oMath>
                </a14:m>
                <a:r>
                  <a:rPr lang="en-GB" dirty="0"/>
                  <a:t>, </a:t>
                </a:r>
                <a14:m>
                  <m:oMath xmlns:m="http://schemas.openxmlformats.org/officeDocument/2006/math">
                    <m:r>
                      <a:rPr lang="en-GB" i="1">
                        <a:latin typeface="Cambria Math" panose="02040503050406030204" pitchFamily="18" charset="0"/>
                      </a:rPr>
                      <m:t>𝜆</m:t>
                    </m:r>
                  </m:oMath>
                </a14:m>
                <a:r>
                  <a:rPr lang="en-GB" dirty="0"/>
                  <a:t>, </a:t>
                </a:r>
                <a14:m>
                  <m:oMath xmlns:m="http://schemas.openxmlformats.org/officeDocument/2006/math">
                    <m:r>
                      <a:rPr lang="en-GB" b="0" i="1" smtClean="0">
                        <a:latin typeface="Cambria Math"/>
                      </a:rPr>
                      <m:t>𝑅</m:t>
                    </m:r>
                  </m:oMath>
                </a14:m>
                <a:br>
                  <a:rPr lang="en-GB" b="0" dirty="0"/>
                </a:br>
                <a14:m>
                  <m:oMath xmlns:m="http://schemas.openxmlformats.org/officeDocument/2006/math">
                    <m:sSub>
                      <m:sSubPr>
                        <m:ctrlPr>
                          <a:rPr lang="en-GB" sz="2400" b="0" i="1" smtClean="0">
                            <a:latin typeface="Cambria Math" panose="02040503050406030204" pitchFamily="18" charset="0"/>
                          </a:rPr>
                        </m:ctrlPr>
                      </m:sSubPr>
                      <m:e>
                        <m:d>
                          <m:dPr>
                            <m:begChr m:val="["/>
                            <m:endChr m:val="]"/>
                            <m:ctrlPr>
                              <a:rPr lang="en-GB" sz="2400" b="0" i="1" smtClean="0">
                                <a:latin typeface="Cambria Math" panose="02040503050406030204" pitchFamily="18" charset="0"/>
                              </a:rPr>
                            </m:ctrlPr>
                          </m:dPr>
                          <m:e>
                            <m:r>
                              <a:rPr lang="en-GB" sz="2400" b="0" i="1" smtClean="0">
                                <a:latin typeface="Cambria Math" panose="02040503050406030204" pitchFamily="18" charset="0"/>
                              </a:rPr>
                              <m:t>.</m:t>
                            </m:r>
                          </m:e>
                        </m:d>
                      </m:e>
                      <m:sub>
                        <m:r>
                          <a:rPr lang="en-GB" sz="2400" b="0" i="1" smtClean="0">
                            <a:latin typeface="Cambria Math" panose="02040503050406030204" pitchFamily="18" charset="0"/>
                          </a:rPr>
                          <m:t>+</m:t>
                        </m:r>
                      </m:sub>
                    </m:sSub>
                  </m:oMath>
                </a14:m>
                <a:r>
                  <a:rPr lang="en-GB" sz="2400" b="0" dirty="0"/>
                  <a:t> is truncation to non-negative values</a:t>
                </a:r>
                <a:endParaRPr lang="en-GB" b="0" dirty="0"/>
              </a:p>
              <a:p>
                <a:pPr marL="0" indent="0" algn="ctr">
                  <a:lnSpc>
                    <a:spcPct val="120000"/>
                  </a:lnSpc>
                  <a:buNone/>
                </a:pPr>
                <a:endParaRPr lang="en-GB" b="0" dirty="0"/>
              </a:p>
              <a:p>
                <a:pPr marL="0" indent="0">
                  <a:lnSpc>
                    <a:spcPct val="120000"/>
                  </a:lnSpc>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315844"/>
                <a:ext cx="8229600" cy="5173446"/>
              </a:xfrm>
              <a:blipFill>
                <a:blip r:embed="rId2"/>
                <a:stretch>
                  <a:fillRect l="-1852" t="-707"/>
                </a:stretch>
              </a:blipFill>
            </p:spPr>
            <p:txBody>
              <a:bodyPr/>
              <a:lstStyle/>
              <a:p>
                <a:r>
                  <a:rPr lang="en-GB">
                    <a:noFill/>
                  </a:rPr>
                  <a:t> </a:t>
                </a:r>
              </a:p>
            </p:txBody>
          </p:sp>
        </mc:Fallback>
      </mc:AlternateContent>
      <p:sp>
        <p:nvSpPr>
          <p:cNvPr id="4" name="Date Placeholder 3"/>
          <p:cNvSpPr>
            <a:spLocks noGrp="1"/>
          </p:cNvSpPr>
          <p:nvPr>
            <p:ph type="dt" sz="half" idx="10"/>
          </p:nvPr>
        </p:nvSpPr>
        <p:spPr/>
        <p:txBody>
          <a:bodyPr/>
          <a:lstStyle/>
          <a:p>
            <a:r>
              <a:rPr lang="en-US"/>
              <a:t>                </a:t>
            </a:r>
            <a:endParaRPr lang="en-GB"/>
          </a:p>
        </p:txBody>
      </p:sp>
    </p:spTree>
    <p:extLst>
      <p:ext uri="{BB962C8B-B14F-4D97-AF65-F5344CB8AC3E}">
        <p14:creationId xmlns:p14="http://schemas.microsoft.com/office/powerpoint/2010/main" val="3348612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69DFC-3E94-449C-A45C-FE2822C4A825}"/>
              </a:ext>
            </a:extLst>
          </p:cNvPr>
          <p:cNvSpPr>
            <a:spLocks noGrp="1"/>
          </p:cNvSpPr>
          <p:nvPr>
            <p:ph type="title"/>
          </p:nvPr>
        </p:nvSpPr>
        <p:spPr/>
        <p:txBody>
          <a:bodyPr/>
          <a:lstStyle/>
          <a:p>
            <a:r>
              <a:rPr lang="en-GB" dirty="0"/>
              <a:t>Preconditioning examples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990ECE0-504D-42BF-8F2B-F6F48F64D216}"/>
                  </a:ext>
                </a:extLst>
              </p:cNvPr>
              <p:cNvSpPr>
                <a:spLocks noGrp="1"/>
              </p:cNvSpPr>
              <p:nvPr>
                <p:ph idx="1"/>
              </p:nvPr>
            </p:nvSpPr>
            <p:spPr/>
            <p:txBody>
              <a:bodyPr/>
              <a:lstStyle/>
              <a:p>
                <a:pPr marL="457200" indent="-457200">
                  <a:lnSpc>
                    <a:spcPct val="120000"/>
                  </a:lnSpc>
                </a:pPr>
                <a:r>
                  <a:rPr lang="en-GB" sz="2800" dirty="0"/>
                  <a:t>Modified BSREM: </a:t>
                </a:r>
                <a:br>
                  <a:rPr lang="en-GB" sz="2800" dirty="0"/>
                </a:br>
                <a:r>
                  <a:rPr lang="en-GB" sz="2000" dirty="0"/>
                  <a:t>(de </a:t>
                </a:r>
                <a:r>
                  <a:rPr lang="en-GB" sz="2000" dirty="0" err="1"/>
                  <a:t>Pierro&amp;Yamagishi</a:t>
                </a:r>
                <a:r>
                  <a:rPr lang="en-GB" sz="2000" dirty="0"/>
                  <a:t> TMI2001, </a:t>
                </a:r>
                <a:r>
                  <a:rPr lang="en-GB" sz="2000" dirty="0" err="1"/>
                  <a:t>Ahn&amp;Fessler</a:t>
                </a:r>
                <a:r>
                  <a:rPr lang="en-GB" sz="2000" dirty="0"/>
                  <a:t> TMI2013)</a:t>
                </a:r>
                <a:endParaRPr lang="en-GB" sz="2400" dirty="0"/>
              </a:p>
              <a:p>
                <a:pPr marL="400050" lvl="1" indent="0">
                  <a:lnSpc>
                    <a:spcPct val="120000"/>
                  </a:lnSpc>
                  <a:buNone/>
                </a:pPr>
                <a:r>
                  <a:rPr lang="en-GB" sz="2400" dirty="0"/>
                  <a:t>	</a:t>
                </a:r>
                <a14:m>
                  <m:oMath xmlns:m="http://schemas.openxmlformats.org/officeDocument/2006/math">
                    <m:r>
                      <a:rPr lang="en-GB" sz="2400" i="1">
                        <a:latin typeface="Cambria Math"/>
                      </a:rPr>
                      <m:t>𝐶</m:t>
                    </m:r>
                    <m:r>
                      <a:rPr lang="en-GB" sz="2400" i="1">
                        <a:latin typeface="Cambria Math" panose="02040503050406030204" pitchFamily="18" charset="0"/>
                      </a:rPr>
                      <m:t>=</m:t>
                    </m:r>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𝜆</m:t>
                            </m:r>
                          </m:e>
                          <m:sub>
                            <m:r>
                              <a:rPr lang="en-GB" sz="2400" i="1">
                                <a:latin typeface="Cambria Math"/>
                              </a:rPr>
                              <m:t>𝑗</m:t>
                            </m:r>
                          </m:sub>
                        </m:sSub>
                      </m:num>
                      <m:den>
                        <m:nary>
                          <m:naryPr>
                            <m:chr m:val="∑"/>
                            <m:supHide m:val="on"/>
                            <m:ctrlPr>
                              <a:rPr lang="en-GB" sz="2400" i="1">
                                <a:latin typeface="Cambria Math" panose="02040503050406030204" pitchFamily="18" charset="0"/>
                              </a:rPr>
                            </m:ctrlPr>
                          </m:naryPr>
                          <m:sub>
                            <m:r>
                              <a:rPr lang="en-GB" sz="2400" i="1">
                                <a:latin typeface="Cambria Math"/>
                              </a:rPr>
                              <m:t>𝑖</m:t>
                            </m:r>
                          </m:sub>
                          <m:sup/>
                          <m:e>
                            <m:sSub>
                              <m:sSubPr>
                                <m:ctrlPr>
                                  <a:rPr lang="en-GB" sz="2400" i="1">
                                    <a:latin typeface="Cambria Math" panose="02040503050406030204" pitchFamily="18" charset="0"/>
                                  </a:rPr>
                                </m:ctrlPr>
                              </m:sSubPr>
                              <m:e>
                                <m:r>
                                  <a:rPr lang="en-GB" sz="2400" i="1">
                                    <a:latin typeface="Cambria Math" panose="02040503050406030204" pitchFamily="18" charset="0"/>
                                  </a:rPr>
                                  <m:t>𝐴</m:t>
                                </m:r>
                              </m:e>
                              <m:sub>
                                <m:r>
                                  <a:rPr lang="en-GB" sz="2400" i="1">
                                    <a:latin typeface="Cambria Math"/>
                                  </a:rPr>
                                  <m:t>𝑖𝑗</m:t>
                                </m:r>
                              </m:sub>
                            </m:sSub>
                          </m:e>
                        </m:nary>
                      </m:den>
                    </m:f>
                    <m:r>
                      <a:rPr lang="en-GB" sz="2400" i="1">
                        <a:latin typeface="Cambria Math" panose="02040503050406030204" pitchFamily="18" charset="0"/>
                      </a:rPr>
                      <m:t> </m:t>
                    </m:r>
                  </m:oMath>
                </a14:m>
                <a:endParaRPr lang="en-GB" sz="2400" dirty="0"/>
              </a:p>
              <a:p>
                <a:pPr marL="457200" indent="-457200">
                  <a:lnSpc>
                    <a:spcPct val="120000"/>
                  </a:lnSpc>
                </a:pPr>
                <a:r>
                  <a:rPr lang="en-GB" sz="2800" dirty="0"/>
                  <a:t>SPS: Separable Paraboloidal Surrogates </a:t>
                </a:r>
                <a:r>
                  <a:rPr lang="en-GB" sz="2000" dirty="0"/>
                  <a:t>(</a:t>
                </a:r>
                <a:r>
                  <a:rPr lang="en-GB" sz="2000" dirty="0" err="1"/>
                  <a:t>Erdogan&amp;Fessler</a:t>
                </a:r>
                <a:r>
                  <a:rPr lang="en-GB" sz="2000" dirty="0"/>
                  <a:t> TMI1999)</a:t>
                </a:r>
                <a:endParaRPr lang="en-GB" sz="2800" dirty="0"/>
              </a:p>
              <a:p>
                <a:pPr marL="400050" lvl="1" indent="0">
                  <a:lnSpc>
                    <a:spcPct val="120000"/>
                  </a:lnSpc>
                  <a:buNone/>
                </a:pPr>
                <a:r>
                  <a:rPr lang="en-GB" sz="2400" dirty="0"/>
                  <a:t>	</a:t>
                </a:r>
                <a14:m>
                  <m:oMath xmlns:m="http://schemas.openxmlformats.org/officeDocument/2006/math">
                    <m:sSup>
                      <m:sSupPr>
                        <m:ctrlPr>
                          <a:rPr lang="en-GB" sz="2400" i="1">
                            <a:latin typeface="Cambria Math" panose="02040503050406030204" pitchFamily="18" charset="0"/>
                          </a:rPr>
                        </m:ctrlPr>
                      </m:sSupPr>
                      <m:e>
                        <m:r>
                          <a:rPr lang="en-GB" sz="2400" i="1">
                            <a:latin typeface="Cambria Math"/>
                          </a:rPr>
                          <m:t>𝐶</m:t>
                        </m:r>
                      </m:e>
                      <m:sup>
                        <m:r>
                          <a:rPr lang="en-GB" sz="2400" i="1">
                            <a:latin typeface="Cambria Math"/>
                          </a:rPr>
                          <m:t>−1</m:t>
                        </m:r>
                      </m:sup>
                    </m:sSup>
                    <m:r>
                      <a:rPr lang="en-GB" sz="2400" i="1">
                        <a:latin typeface="Cambria Math"/>
                        <a:ea typeface="Cambria Math"/>
                      </a:rPr>
                      <m:t>≈</m:t>
                    </m:r>
                    <m:r>
                      <m:rPr>
                        <m:nor/>
                      </m:rPr>
                      <a:rPr lang="en-GB" sz="2400">
                        <a:latin typeface="Cambria Math"/>
                      </a:rPr>
                      <m:t>diag</m:t>
                    </m:r>
                    <m:r>
                      <a:rPr lang="en-GB" sz="2400" i="1">
                        <a:latin typeface="Cambria Math"/>
                      </a:rPr>
                      <m:t>(</m:t>
                    </m:r>
                    <m:r>
                      <a:rPr lang="en-GB" sz="2400" i="1">
                        <a:latin typeface="Cambria Math"/>
                      </a:rPr>
                      <m:t>𝐻</m:t>
                    </m:r>
                    <m:r>
                      <a:rPr lang="en-GB" sz="2400" i="1">
                        <a:latin typeface="Cambria Math"/>
                      </a:rPr>
                      <m:t>.1)</m:t>
                    </m:r>
                  </m:oMath>
                </a14:m>
                <a:r>
                  <a:rPr lang="en-GB" sz="2400" dirty="0"/>
                  <a:t>	with </a:t>
                </a:r>
                <a14:m>
                  <m:oMath xmlns:m="http://schemas.openxmlformats.org/officeDocument/2006/math">
                    <m:r>
                      <a:rPr lang="en-GB" sz="2400" i="1">
                        <a:latin typeface="Cambria Math"/>
                      </a:rPr>
                      <m:t>𝐻</m:t>
                    </m:r>
                  </m:oMath>
                </a14:m>
                <a:r>
                  <a:rPr lang="en-GB" sz="2400" dirty="0"/>
                  <a:t> the Hessian</a:t>
                </a:r>
              </a:p>
              <a:p>
                <a:pPr marL="457200" indent="-457200">
                  <a:lnSpc>
                    <a:spcPct val="120000"/>
                  </a:lnSpc>
                </a:pPr>
                <a:r>
                  <a:rPr lang="en-GB" sz="2800" dirty="0"/>
                  <a:t>L-BFGS-B: </a:t>
                </a:r>
                <a:r>
                  <a:rPr lang="en-GB" sz="2000" dirty="0"/>
                  <a:t>(Byrd et al. SIAM J Sci Comp 1995)</a:t>
                </a:r>
                <a:br>
                  <a:rPr lang="en-GB" sz="2800" dirty="0"/>
                </a:br>
                <a:r>
                  <a:rPr lang="en-GB" sz="2800" dirty="0"/>
                  <a:t>find low-rank (but non-diagonal) approximation of the inverse of the Hessian using previous iterates</a:t>
                </a:r>
              </a:p>
            </p:txBody>
          </p:sp>
        </mc:Choice>
        <mc:Fallback xmlns="">
          <p:sp>
            <p:nvSpPr>
              <p:cNvPr id="3" name="Content Placeholder 2">
                <a:extLst>
                  <a:ext uri="{FF2B5EF4-FFF2-40B4-BE49-F238E27FC236}">
                    <a16:creationId xmlns:a16="http://schemas.microsoft.com/office/drawing/2014/main" id="{1990ECE0-504D-42BF-8F2B-F6F48F64D216}"/>
                  </a:ext>
                </a:extLst>
              </p:cNvPr>
              <p:cNvSpPr>
                <a:spLocks noGrp="1" noRot="1" noChangeAspect="1" noMove="1" noResize="1" noEditPoints="1" noAdjustHandles="1" noChangeArrowheads="1" noChangeShapeType="1" noTextEdit="1"/>
              </p:cNvSpPr>
              <p:nvPr>
                <p:ph idx="1"/>
              </p:nvPr>
            </p:nvSpPr>
            <p:spPr>
              <a:blipFill>
                <a:blip r:embed="rId2"/>
                <a:stretch>
                  <a:fillRect l="-1333" t="-610" b="-12073"/>
                </a:stretch>
              </a:blipFill>
            </p:spPr>
            <p:txBody>
              <a:bodyPr/>
              <a:lstStyle/>
              <a:p>
                <a:r>
                  <a:rPr lang="en-GB">
                    <a:noFill/>
                  </a:rPr>
                  <a:t> </a:t>
                </a:r>
              </a:p>
            </p:txBody>
          </p:sp>
        </mc:Fallback>
      </mc:AlternateContent>
    </p:spTree>
    <p:extLst>
      <p:ext uri="{BB962C8B-B14F-4D97-AF65-F5344CB8AC3E}">
        <p14:creationId xmlns:p14="http://schemas.microsoft.com/office/powerpoint/2010/main" val="3585274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84B91-E1C4-4D15-9BE0-11A04330A9E3}"/>
              </a:ext>
            </a:extLst>
          </p:cNvPr>
          <p:cNvSpPr>
            <a:spLocks noGrp="1"/>
          </p:cNvSpPr>
          <p:nvPr>
            <p:ph type="title"/>
          </p:nvPr>
        </p:nvSpPr>
        <p:spPr/>
        <p:txBody>
          <a:bodyPr/>
          <a:lstStyle/>
          <a:p>
            <a:r>
              <a:rPr lang="en-GB" dirty="0"/>
              <a:t>Surrogates</a:t>
            </a:r>
          </a:p>
        </p:txBody>
      </p:sp>
      <p:sp>
        <p:nvSpPr>
          <p:cNvPr id="3" name="Content Placeholder 2">
            <a:extLst>
              <a:ext uri="{FF2B5EF4-FFF2-40B4-BE49-F238E27FC236}">
                <a16:creationId xmlns:a16="http://schemas.microsoft.com/office/drawing/2014/main" id="{8D1D5161-5CB8-46A8-B380-F6EBC32F015A}"/>
              </a:ext>
            </a:extLst>
          </p:cNvPr>
          <p:cNvSpPr>
            <a:spLocks noGrp="1"/>
          </p:cNvSpPr>
          <p:nvPr>
            <p:ph idx="1"/>
          </p:nvPr>
        </p:nvSpPr>
        <p:spPr/>
        <p:txBody>
          <a:bodyPr/>
          <a:lstStyle/>
          <a:p>
            <a:r>
              <a:rPr lang="en-GB" sz="2400" dirty="0"/>
              <a:t>At each iteration, find a “simple” function to optimise that will bring us closer to the optimum.</a:t>
            </a:r>
          </a:p>
          <a:p>
            <a:pPr marL="0" indent="0">
              <a:buNone/>
            </a:pPr>
            <a:r>
              <a:rPr lang="en-GB" sz="2000" dirty="0"/>
              <a:t>Illustration for minimisation of non-convex function</a:t>
            </a:r>
          </a:p>
          <a:p>
            <a:pPr marL="0" indent="0">
              <a:buNone/>
            </a:pPr>
            <a:endParaRPr lang="en-GB" sz="2400" i="1" dirty="0">
              <a:latin typeface="Cambria Math" panose="02040503050406030204" pitchFamily="18" charset="0"/>
            </a:endParaRPr>
          </a:p>
          <a:p>
            <a:pPr marL="0" indent="0">
              <a:buNone/>
            </a:pPr>
            <a:endParaRPr lang="en-GB" sz="2400" i="1" dirty="0">
              <a:latin typeface="Cambria Math" panose="02040503050406030204" pitchFamily="18" charset="0"/>
            </a:endParaRPr>
          </a:p>
          <a:p>
            <a:pPr marL="0" indent="0">
              <a:buNone/>
            </a:pPr>
            <a:endParaRPr lang="en-GB" sz="2400" i="1" dirty="0">
              <a:latin typeface="Cambria Math" panose="02040503050406030204" pitchFamily="18" charset="0"/>
            </a:endParaRPr>
          </a:p>
          <a:p>
            <a:pPr marL="0" indent="0">
              <a:buNone/>
            </a:pPr>
            <a:endParaRPr lang="en-GB" sz="2400" i="1" dirty="0">
              <a:latin typeface="Cambria Math" panose="02040503050406030204" pitchFamily="18" charset="0"/>
            </a:endParaRPr>
          </a:p>
          <a:p>
            <a:pPr marL="0" indent="0">
              <a:buNone/>
            </a:pPr>
            <a:endParaRPr lang="en-GB" sz="2400" i="1" dirty="0">
              <a:latin typeface="Cambria Math" panose="02040503050406030204" pitchFamily="18" charset="0"/>
            </a:endParaRPr>
          </a:p>
          <a:p>
            <a:pPr marL="0" indent="0">
              <a:buNone/>
            </a:pPr>
            <a:endParaRPr lang="en-GB" sz="2400" i="1" dirty="0">
              <a:latin typeface="Cambria Math" panose="02040503050406030204" pitchFamily="18" charset="0"/>
            </a:endParaRPr>
          </a:p>
          <a:p>
            <a:pPr marL="0" indent="0">
              <a:buNone/>
            </a:pPr>
            <a:endParaRPr lang="en-GB" sz="2400" dirty="0"/>
          </a:p>
        </p:txBody>
      </p:sp>
      <p:grpSp>
        <p:nvGrpSpPr>
          <p:cNvPr id="5" name="Group 4">
            <a:extLst>
              <a:ext uri="{FF2B5EF4-FFF2-40B4-BE49-F238E27FC236}">
                <a16:creationId xmlns:a16="http://schemas.microsoft.com/office/drawing/2014/main" id="{46854D9E-4EB7-487A-B3FF-736D6F8939E0}"/>
              </a:ext>
            </a:extLst>
          </p:cNvPr>
          <p:cNvGrpSpPr/>
          <p:nvPr/>
        </p:nvGrpSpPr>
        <p:grpSpPr>
          <a:xfrm>
            <a:off x="892098" y="3094459"/>
            <a:ext cx="3862039" cy="2486722"/>
            <a:chOff x="1416205" y="4159405"/>
            <a:chExt cx="3862039" cy="2085278"/>
          </a:xfrm>
        </p:grpSpPr>
        <p:cxnSp>
          <p:nvCxnSpPr>
            <p:cNvPr id="10" name="Straight Arrow Connector 9">
              <a:extLst>
                <a:ext uri="{FF2B5EF4-FFF2-40B4-BE49-F238E27FC236}">
                  <a16:creationId xmlns:a16="http://schemas.microsoft.com/office/drawing/2014/main" id="{CA795AC0-574D-4A59-94B3-B2AA2F39B23B}"/>
                </a:ext>
              </a:extLst>
            </p:cNvPr>
            <p:cNvCxnSpPr/>
            <p:nvPr/>
          </p:nvCxnSpPr>
          <p:spPr>
            <a:xfrm flipV="1">
              <a:off x="1416205" y="4159405"/>
              <a:ext cx="0" cy="208527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69FDD705-D556-4DBA-BB8A-9B401C47F368}"/>
                </a:ext>
              </a:extLst>
            </p:cNvPr>
            <p:cNvCxnSpPr>
              <a:cxnSpLocks/>
            </p:cNvCxnSpPr>
            <p:nvPr/>
          </p:nvCxnSpPr>
          <p:spPr>
            <a:xfrm>
              <a:off x="1416205" y="6240966"/>
              <a:ext cx="3862039"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sp>
        <p:nvSpPr>
          <p:cNvPr id="12" name="Freeform: Shape 11">
            <a:extLst>
              <a:ext uri="{FF2B5EF4-FFF2-40B4-BE49-F238E27FC236}">
                <a16:creationId xmlns:a16="http://schemas.microsoft.com/office/drawing/2014/main" id="{CF767BE3-F59E-406D-92DA-CDB454B10AD2}"/>
              </a:ext>
            </a:extLst>
          </p:cNvPr>
          <p:cNvSpPr/>
          <p:nvPr/>
        </p:nvSpPr>
        <p:spPr>
          <a:xfrm>
            <a:off x="1059366" y="2854708"/>
            <a:ext cx="4014439" cy="2626695"/>
          </a:xfrm>
          <a:custGeom>
            <a:avLst/>
            <a:gdLst>
              <a:gd name="connsiteX0" fmla="*/ 0 w 4014439"/>
              <a:gd name="connsiteY0" fmla="*/ 468351 h 2626695"/>
              <a:gd name="connsiteX1" fmla="*/ 501805 w 4014439"/>
              <a:gd name="connsiteY1" fmla="*/ 1851102 h 2626695"/>
              <a:gd name="connsiteX2" fmla="*/ 1271239 w 4014439"/>
              <a:gd name="connsiteY2" fmla="*/ 1505414 h 2626695"/>
              <a:gd name="connsiteX3" fmla="*/ 1605775 w 4014439"/>
              <a:gd name="connsiteY3" fmla="*/ 2074127 h 2626695"/>
              <a:gd name="connsiteX4" fmla="*/ 2029522 w 4014439"/>
              <a:gd name="connsiteY4" fmla="*/ 2587083 h 2626695"/>
              <a:gd name="connsiteX5" fmla="*/ 3657600 w 4014439"/>
              <a:gd name="connsiteY5" fmla="*/ 959005 h 2626695"/>
              <a:gd name="connsiteX6" fmla="*/ 4014439 w 4014439"/>
              <a:gd name="connsiteY6" fmla="*/ 0 h 262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4439" h="2626695">
                <a:moveTo>
                  <a:pt x="0" y="468351"/>
                </a:moveTo>
                <a:cubicBezTo>
                  <a:pt x="144966" y="1073304"/>
                  <a:pt x="289932" y="1678258"/>
                  <a:pt x="501805" y="1851102"/>
                </a:cubicBezTo>
                <a:cubicBezTo>
                  <a:pt x="713678" y="2023946"/>
                  <a:pt x="1087244" y="1468243"/>
                  <a:pt x="1271239" y="1505414"/>
                </a:cubicBezTo>
                <a:cubicBezTo>
                  <a:pt x="1455234" y="1542585"/>
                  <a:pt x="1479395" y="1893849"/>
                  <a:pt x="1605775" y="2074127"/>
                </a:cubicBezTo>
                <a:cubicBezTo>
                  <a:pt x="1732155" y="2254405"/>
                  <a:pt x="1687551" y="2772937"/>
                  <a:pt x="2029522" y="2587083"/>
                </a:cubicBezTo>
                <a:cubicBezTo>
                  <a:pt x="2371493" y="2401229"/>
                  <a:pt x="3326781" y="1390185"/>
                  <a:pt x="3657600" y="959005"/>
                </a:cubicBezTo>
                <a:cubicBezTo>
                  <a:pt x="3988419" y="527825"/>
                  <a:pt x="4001429" y="263912"/>
                  <a:pt x="401443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Shape 12">
            <a:extLst>
              <a:ext uri="{FF2B5EF4-FFF2-40B4-BE49-F238E27FC236}">
                <a16:creationId xmlns:a16="http://schemas.microsoft.com/office/drawing/2014/main" id="{20899326-8BCF-4628-BB0E-E6D3168A8F7A}"/>
              </a:ext>
            </a:extLst>
          </p:cNvPr>
          <p:cNvSpPr/>
          <p:nvPr/>
        </p:nvSpPr>
        <p:spPr>
          <a:xfrm>
            <a:off x="2319454" y="2993538"/>
            <a:ext cx="1527717" cy="1985027"/>
          </a:xfrm>
          <a:custGeom>
            <a:avLst/>
            <a:gdLst>
              <a:gd name="connsiteX0" fmla="*/ 0 w 2263697"/>
              <a:gd name="connsiteY0" fmla="*/ 0 h 1985027"/>
              <a:gd name="connsiteX1" fmla="*/ 669073 w 2263697"/>
              <a:gd name="connsiteY1" fmla="*/ 1984918 h 1985027"/>
              <a:gd name="connsiteX2" fmla="*/ 2263697 w 2263697"/>
              <a:gd name="connsiteY2" fmla="*/ 100361 h 1985027"/>
              <a:gd name="connsiteX3" fmla="*/ 2263697 w 2263697"/>
              <a:gd name="connsiteY3" fmla="*/ 100361 h 1985027"/>
            </a:gdLst>
            <a:ahLst/>
            <a:cxnLst>
              <a:cxn ang="0">
                <a:pos x="connsiteX0" y="connsiteY0"/>
              </a:cxn>
              <a:cxn ang="0">
                <a:pos x="connsiteX1" y="connsiteY1"/>
              </a:cxn>
              <a:cxn ang="0">
                <a:pos x="connsiteX2" y="connsiteY2"/>
              </a:cxn>
              <a:cxn ang="0">
                <a:pos x="connsiteX3" y="connsiteY3"/>
              </a:cxn>
            </a:cxnLst>
            <a:rect l="l" t="t" r="r" b="b"/>
            <a:pathLst>
              <a:path w="2263697" h="1985027">
                <a:moveTo>
                  <a:pt x="0" y="0"/>
                </a:moveTo>
                <a:cubicBezTo>
                  <a:pt x="145895" y="984095"/>
                  <a:pt x="291790" y="1968191"/>
                  <a:pt x="669073" y="1984918"/>
                </a:cubicBezTo>
                <a:cubicBezTo>
                  <a:pt x="1046356" y="2001645"/>
                  <a:pt x="2263697" y="100361"/>
                  <a:pt x="2263697" y="100361"/>
                </a:cubicBezTo>
                <a:lnTo>
                  <a:pt x="2263697" y="100361"/>
                </a:lnTo>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25107F8F-5A62-47E7-805B-E9C0266DADCB}"/>
              </a:ext>
            </a:extLst>
          </p:cNvPr>
          <p:cNvCxnSpPr>
            <a:cxnSpLocks/>
          </p:cNvCxnSpPr>
          <p:nvPr/>
        </p:nvCxnSpPr>
        <p:spPr>
          <a:xfrm>
            <a:off x="2782147" y="4978456"/>
            <a:ext cx="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Straight Connector 20">
            <a:extLst>
              <a:ext uri="{FF2B5EF4-FFF2-40B4-BE49-F238E27FC236}">
                <a16:creationId xmlns:a16="http://schemas.microsoft.com/office/drawing/2014/main" id="{8E16F825-9FAA-4DA2-B9FE-7C286E3F2F31}"/>
              </a:ext>
            </a:extLst>
          </p:cNvPr>
          <p:cNvCxnSpPr/>
          <p:nvPr/>
        </p:nvCxnSpPr>
        <p:spPr>
          <a:xfrm>
            <a:off x="2800815" y="4978565"/>
            <a:ext cx="0" cy="598183"/>
          </a:xfrm>
          <a:prstGeom prst="line">
            <a:avLst/>
          </a:prstGeom>
          <a:ln w="9525" cap="flat" cmpd="sng" algn="ctr">
            <a:solidFill>
              <a:schemeClr val="accent4"/>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2" name="Freeform: Shape 21">
            <a:extLst>
              <a:ext uri="{FF2B5EF4-FFF2-40B4-BE49-F238E27FC236}">
                <a16:creationId xmlns:a16="http://schemas.microsoft.com/office/drawing/2014/main" id="{C29306A3-A096-4729-99AC-DFE6C04B6424}"/>
              </a:ext>
            </a:extLst>
          </p:cNvPr>
          <p:cNvSpPr/>
          <p:nvPr/>
        </p:nvSpPr>
        <p:spPr>
          <a:xfrm>
            <a:off x="2566640" y="3474414"/>
            <a:ext cx="1157868" cy="1985027"/>
          </a:xfrm>
          <a:custGeom>
            <a:avLst/>
            <a:gdLst>
              <a:gd name="connsiteX0" fmla="*/ 0 w 2263697"/>
              <a:gd name="connsiteY0" fmla="*/ 0 h 1985027"/>
              <a:gd name="connsiteX1" fmla="*/ 669073 w 2263697"/>
              <a:gd name="connsiteY1" fmla="*/ 1984918 h 1985027"/>
              <a:gd name="connsiteX2" fmla="*/ 2263697 w 2263697"/>
              <a:gd name="connsiteY2" fmla="*/ 100361 h 1985027"/>
              <a:gd name="connsiteX3" fmla="*/ 2263697 w 2263697"/>
              <a:gd name="connsiteY3" fmla="*/ 100361 h 1985027"/>
            </a:gdLst>
            <a:ahLst/>
            <a:cxnLst>
              <a:cxn ang="0">
                <a:pos x="connsiteX0" y="connsiteY0"/>
              </a:cxn>
              <a:cxn ang="0">
                <a:pos x="connsiteX1" y="connsiteY1"/>
              </a:cxn>
              <a:cxn ang="0">
                <a:pos x="connsiteX2" y="connsiteY2"/>
              </a:cxn>
              <a:cxn ang="0">
                <a:pos x="connsiteX3" y="connsiteY3"/>
              </a:cxn>
            </a:cxnLst>
            <a:rect l="l" t="t" r="r" b="b"/>
            <a:pathLst>
              <a:path w="2263697" h="1985027">
                <a:moveTo>
                  <a:pt x="0" y="0"/>
                </a:moveTo>
                <a:cubicBezTo>
                  <a:pt x="145895" y="984095"/>
                  <a:pt x="291790" y="1968191"/>
                  <a:pt x="669073" y="1984918"/>
                </a:cubicBezTo>
                <a:cubicBezTo>
                  <a:pt x="1046356" y="2001645"/>
                  <a:pt x="2263697" y="100361"/>
                  <a:pt x="2263697" y="100361"/>
                </a:cubicBezTo>
                <a:lnTo>
                  <a:pt x="2263697" y="100361"/>
                </a:lnTo>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8042960A-42CA-486B-B85F-A8179024DED7}"/>
                  </a:ext>
                </a:extLst>
              </p:cNvPr>
              <p:cNvSpPr txBox="1"/>
              <p:nvPr/>
            </p:nvSpPr>
            <p:spPr>
              <a:xfrm>
                <a:off x="6110868" y="3334215"/>
                <a:ext cx="2553630" cy="120032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p>
                        <m:sSupPr>
                          <m:ctrlPr>
                            <a:rPr lang="en-GB" i="1" smtClean="0">
                              <a:latin typeface="Cambria Math" panose="02040503050406030204" pitchFamily="18" charset="0"/>
                            </a:rPr>
                          </m:ctrlPr>
                        </m:sSupPr>
                        <m:e>
                          <m:r>
                            <m:rPr>
                              <m:sty m:val="p"/>
                            </m:rPr>
                            <a:rPr lang="en-GB">
                              <a:latin typeface="Cambria Math" panose="02040503050406030204" pitchFamily="18" charset="0"/>
                            </a:rPr>
                            <m:t>Φ</m:t>
                          </m:r>
                        </m:e>
                        <m:sup>
                          <m:r>
                            <m:rPr>
                              <m:sty m:val="p"/>
                            </m:rPr>
                            <a:rPr lang="en-GB">
                              <a:latin typeface="Cambria Math" panose="02040503050406030204" pitchFamily="18" charset="0"/>
                            </a:rPr>
                            <m:t>n</m:t>
                          </m:r>
                        </m:sup>
                      </m:sSup>
                      <m:d>
                        <m:dPr>
                          <m:ctrlPr>
                            <a:rPr lang="en-GB" i="1">
                              <a:latin typeface="Cambria Math" panose="02040503050406030204" pitchFamily="18" charset="0"/>
                            </a:rPr>
                          </m:ctrlPr>
                        </m:dPr>
                        <m:e>
                          <m:sSup>
                            <m:sSupPr>
                              <m:ctrlPr>
                                <a:rPr lang="en-GB" i="1">
                                  <a:latin typeface="Cambria Math" panose="02040503050406030204" pitchFamily="18" charset="0"/>
                                </a:rPr>
                              </m:ctrlPr>
                            </m:sSupPr>
                            <m:e>
                              <m:r>
                                <a:rPr lang="en-GB" i="1">
                                  <a:latin typeface="Cambria Math" panose="02040503050406030204" pitchFamily="18" charset="0"/>
                                </a:rPr>
                                <m:t>𝜆</m:t>
                              </m:r>
                            </m:e>
                            <m:sup>
                              <m:r>
                                <a:rPr lang="en-GB" i="1">
                                  <a:latin typeface="Cambria Math" panose="02040503050406030204" pitchFamily="18" charset="0"/>
                                </a:rPr>
                                <m:t>𝑛</m:t>
                              </m:r>
                            </m:sup>
                          </m:sSup>
                          <m:r>
                            <a:rPr lang="en-GB" i="1">
                              <a:latin typeface="Cambria Math" panose="02040503050406030204" pitchFamily="18" charset="0"/>
                            </a:rPr>
                            <m:t>;</m:t>
                          </m:r>
                          <m:sSup>
                            <m:sSupPr>
                              <m:ctrlPr>
                                <a:rPr lang="en-GB" i="1">
                                  <a:latin typeface="Cambria Math" panose="02040503050406030204" pitchFamily="18" charset="0"/>
                                </a:rPr>
                              </m:ctrlPr>
                            </m:sSupPr>
                            <m:e>
                              <m:r>
                                <a:rPr lang="en-GB" i="1">
                                  <a:latin typeface="Cambria Math" panose="02040503050406030204" pitchFamily="18" charset="0"/>
                                </a:rPr>
                                <m:t>𝜆</m:t>
                              </m:r>
                            </m:e>
                            <m:sup>
                              <m:r>
                                <a:rPr lang="en-GB" i="1">
                                  <a:latin typeface="Cambria Math" panose="02040503050406030204" pitchFamily="18" charset="0"/>
                                </a:rPr>
                                <m:t>𝑛</m:t>
                              </m:r>
                            </m:sup>
                          </m:sSup>
                        </m:e>
                      </m:d>
                      <m:r>
                        <a:rPr lang="en-GB">
                          <a:latin typeface="Cambria Math" panose="02040503050406030204" pitchFamily="18" charset="0"/>
                        </a:rPr>
                        <m:t>=</m:t>
                      </m:r>
                      <m:r>
                        <m:rPr>
                          <m:sty m:val="p"/>
                        </m:rPr>
                        <a:rPr lang="en-GB">
                          <a:latin typeface="Cambria Math" panose="02040503050406030204" pitchFamily="18" charset="0"/>
                        </a:rPr>
                        <m:t>Ψ</m:t>
                      </m:r>
                      <m:d>
                        <m:dPr>
                          <m:ctrlPr>
                            <a:rPr lang="en-GB" i="1">
                              <a:latin typeface="Cambria Math" panose="02040503050406030204" pitchFamily="18" charset="0"/>
                            </a:rPr>
                          </m:ctrlPr>
                        </m:dPr>
                        <m:e>
                          <m:sSup>
                            <m:sSupPr>
                              <m:ctrlPr>
                                <a:rPr lang="en-GB" i="1">
                                  <a:latin typeface="Cambria Math" panose="02040503050406030204" pitchFamily="18" charset="0"/>
                                </a:rPr>
                              </m:ctrlPr>
                            </m:sSupPr>
                            <m:e>
                              <m:r>
                                <a:rPr lang="en-GB" i="1">
                                  <a:latin typeface="Cambria Math" panose="02040503050406030204" pitchFamily="18" charset="0"/>
                                </a:rPr>
                                <m:t>𝜆</m:t>
                              </m:r>
                            </m:e>
                            <m:sup>
                              <m:r>
                                <a:rPr lang="en-GB" i="1">
                                  <a:latin typeface="Cambria Math" panose="02040503050406030204" pitchFamily="18" charset="0"/>
                                </a:rPr>
                                <m:t>𝑛</m:t>
                              </m:r>
                            </m:sup>
                          </m:sSup>
                        </m:e>
                      </m:d>
                    </m:oMath>
                    <m:oMath xmlns:m="http://schemas.openxmlformats.org/officeDocument/2006/math">
                      <m:sSup>
                        <m:sSupPr>
                          <m:ctrlPr>
                            <a:rPr lang="en-GB" i="1">
                              <a:latin typeface="Cambria Math" panose="02040503050406030204" pitchFamily="18" charset="0"/>
                            </a:rPr>
                          </m:ctrlPr>
                        </m:sSupPr>
                        <m:e>
                          <m:r>
                            <m:rPr>
                              <m:sty m:val="p"/>
                            </m:rPr>
                            <a:rPr lang="en-GB">
                              <a:latin typeface="Cambria Math" panose="02040503050406030204" pitchFamily="18" charset="0"/>
                            </a:rPr>
                            <m:t>Φ</m:t>
                          </m:r>
                        </m:e>
                        <m:sup>
                          <m:r>
                            <m:rPr>
                              <m:sty m:val="p"/>
                            </m:rPr>
                            <a:rPr lang="en-GB">
                              <a:latin typeface="Cambria Math" panose="02040503050406030204" pitchFamily="18" charset="0"/>
                            </a:rPr>
                            <m:t>n</m:t>
                          </m:r>
                        </m:sup>
                      </m:sSup>
                      <m:d>
                        <m:dPr>
                          <m:ctrlPr>
                            <a:rPr lang="en-GB" i="1">
                              <a:latin typeface="Cambria Math" panose="02040503050406030204" pitchFamily="18" charset="0"/>
                            </a:rPr>
                          </m:ctrlPr>
                        </m:dPr>
                        <m:e>
                          <m:r>
                            <a:rPr lang="en-GB" i="1">
                              <a:latin typeface="Cambria Math" panose="02040503050406030204" pitchFamily="18" charset="0"/>
                            </a:rPr>
                            <m:t>𝜆</m:t>
                          </m:r>
                          <m:r>
                            <a:rPr lang="en-GB" i="1">
                              <a:latin typeface="Cambria Math" panose="02040503050406030204" pitchFamily="18" charset="0"/>
                            </a:rPr>
                            <m:t>;</m:t>
                          </m:r>
                          <m:sSup>
                            <m:sSupPr>
                              <m:ctrlPr>
                                <a:rPr lang="en-GB" i="1">
                                  <a:latin typeface="Cambria Math" panose="02040503050406030204" pitchFamily="18" charset="0"/>
                                </a:rPr>
                              </m:ctrlPr>
                            </m:sSupPr>
                            <m:e>
                              <m:r>
                                <a:rPr lang="en-GB" i="1">
                                  <a:latin typeface="Cambria Math" panose="02040503050406030204" pitchFamily="18" charset="0"/>
                                </a:rPr>
                                <m:t>𝜆</m:t>
                              </m:r>
                            </m:e>
                            <m:sup>
                              <m:r>
                                <a:rPr lang="en-GB" i="1">
                                  <a:latin typeface="Cambria Math" panose="02040503050406030204" pitchFamily="18" charset="0"/>
                                </a:rPr>
                                <m:t>𝑛</m:t>
                              </m:r>
                            </m:sup>
                          </m:sSup>
                        </m:e>
                      </m:d>
                      <m:r>
                        <a:rPr lang="en-GB" i="1">
                          <a:latin typeface="Cambria Math" panose="02040503050406030204" pitchFamily="18" charset="0"/>
                        </a:rPr>
                        <m:t>≥</m:t>
                      </m:r>
                      <m:r>
                        <m:rPr>
                          <m:sty m:val="p"/>
                        </m:rPr>
                        <a:rPr lang="en-GB">
                          <a:latin typeface="Cambria Math" panose="02040503050406030204" pitchFamily="18" charset="0"/>
                        </a:rPr>
                        <m:t>Ψ</m:t>
                      </m:r>
                      <m:r>
                        <a:rPr lang="en-GB" i="1">
                          <a:latin typeface="Cambria Math" panose="02040503050406030204" pitchFamily="18" charset="0"/>
                        </a:rPr>
                        <m:t>(</m:t>
                      </m:r>
                      <m:r>
                        <a:rPr lang="en-GB" i="1">
                          <a:latin typeface="Cambria Math" panose="02040503050406030204" pitchFamily="18" charset="0"/>
                        </a:rPr>
                        <m:t>𝜆</m:t>
                      </m:r>
                      <m:r>
                        <a:rPr lang="en-GB" i="1">
                          <a:latin typeface="Cambria Math" panose="02040503050406030204" pitchFamily="18" charset="0"/>
                        </a:rPr>
                        <m:t>)</m:t>
                      </m:r>
                    </m:oMath>
                  </m:oMathPara>
                </a14:m>
                <a:br>
                  <a:rPr lang="en-GB" dirty="0"/>
                </a:br>
                <a:r>
                  <a:rPr lang="en-GB" dirty="0"/>
                  <a:t>for</a:t>
                </a:r>
                <a14:m>
                  <m:oMath xmlns:m="http://schemas.openxmlformats.org/officeDocument/2006/math">
                    <m:r>
                      <a:rPr lang="en-GB" i="1">
                        <a:latin typeface="Cambria Math" panose="02040503050406030204" pitchFamily="18" charset="0"/>
                      </a:rPr>
                      <m:t>𝜆</m:t>
                    </m:r>
                  </m:oMath>
                </a14:m>
                <a:r>
                  <a:rPr lang="en-GB" dirty="0"/>
                  <a:t> in feasible region </a:t>
                </a:r>
              </a:p>
              <a:p>
                <a:endParaRPr lang="en-GB" dirty="0"/>
              </a:p>
            </p:txBody>
          </p:sp>
        </mc:Choice>
        <mc:Fallback xmlns="">
          <p:sp>
            <p:nvSpPr>
              <p:cNvPr id="23" name="TextBox 22">
                <a:extLst>
                  <a:ext uri="{FF2B5EF4-FFF2-40B4-BE49-F238E27FC236}">
                    <a16:creationId xmlns:a16="http://schemas.microsoft.com/office/drawing/2014/main" id="{8042960A-42CA-486B-B85F-A8179024DED7}"/>
                  </a:ext>
                </a:extLst>
              </p:cNvPr>
              <p:cNvSpPr txBox="1">
                <a:spLocks noRot="1" noChangeAspect="1" noMove="1" noResize="1" noEditPoints="1" noAdjustHandles="1" noChangeArrowheads="1" noChangeShapeType="1" noTextEdit="1"/>
              </p:cNvSpPr>
              <p:nvPr/>
            </p:nvSpPr>
            <p:spPr>
              <a:xfrm>
                <a:off x="6110868" y="3334215"/>
                <a:ext cx="2553630" cy="1200329"/>
              </a:xfrm>
              <a:prstGeom prst="rect">
                <a:avLst/>
              </a:prstGeom>
              <a:blipFill>
                <a:blip r:embed="rId2"/>
                <a:stretch>
                  <a:fillRect l="-1909"/>
                </a:stretch>
              </a:blipFill>
            </p:spPr>
            <p:txBody>
              <a:bodyPr/>
              <a:lstStyle/>
              <a:p>
                <a:r>
                  <a:rPr lang="en-GB">
                    <a:noFill/>
                  </a:rPr>
                  <a:t> </a:t>
                </a:r>
              </a:p>
            </p:txBody>
          </p:sp>
        </mc:Fallback>
      </mc:AlternateContent>
      <p:sp>
        <p:nvSpPr>
          <p:cNvPr id="24" name="TextBox 23">
            <a:extLst>
              <a:ext uri="{FF2B5EF4-FFF2-40B4-BE49-F238E27FC236}">
                <a16:creationId xmlns:a16="http://schemas.microsoft.com/office/drawing/2014/main" id="{F1E64451-5056-4B2D-99F0-801830C1A277}"/>
              </a:ext>
            </a:extLst>
          </p:cNvPr>
          <p:cNvSpPr txBox="1"/>
          <p:nvPr/>
        </p:nvSpPr>
        <p:spPr>
          <a:xfrm>
            <a:off x="1442225" y="5962279"/>
            <a:ext cx="7701775" cy="923330"/>
          </a:xfrm>
          <a:prstGeom prst="rect">
            <a:avLst/>
          </a:prstGeom>
          <a:noFill/>
        </p:spPr>
        <p:txBody>
          <a:bodyPr wrap="square" rtlCol="0">
            <a:spAutoFit/>
          </a:bodyPr>
          <a:lstStyle/>
          <a:p>
            <a:r>
              <a:rPr lang="en-GB" dirty="0"/>
              <a:t>Can be useful for constrained problems using 2 strategies:</a:t>
            </a:r>
          </a:p>
          <a:p>
            <a:pPr marL="285750" indent="-285750">
              <a:buFontTx/>
              <a:buChar char="-"/>
            </a:pPr>
            <a:r>
              <a:rPr lang="en-GB" dirty="0"/>
              <a:t>Surrogate that is easier to minimise with constraints</a:t>
            </a:r>
          </a:p>
          <a:p>
            <a:pPr marL="285750" indent="-285750">
              <a:buFontTx/>
              <a:buChar char="-"/>
            </a:pPr>
            <a:r>
              <a:rPr lang="en-GB" dirty="0"/>
              <a:t>Surrogate that allows unconstrained optimisation</a:t>
            </a:r>
          </a:p>
        </p:txBody>
      </p:sp>
    </p:spTree>
    <p:extLst>
      <p:ext uri="{BB962C8B-B14F-4D97-AF65-F5344CB8AC3E}">
        <p14:creationId xmlns:p14="http://schemas.microsoft.com/office/powerpoint/2010/main" val="2695935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2" grpId="0" animBg="1"/>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468D0-C1D2-4DE8-A49C-A151FB8263CB}"/>
              </a:ext>
            </a:extLst>
          </p:cNvPr>
          <p:cNvSpPr>
            <a:spLocks noGrp="1"/>
          </p:cNvSpPr>
          <p:nvPr>
            <p:ph type="title"/>
          </p:nvPr>
        </p:nvSpPr>
        <p:spPr/>
        <p:txBody>
          <a:bodyPr/>
          <a:lstStyle/>
          <a:p>
            <a:r>
              <a:rPr lang="en-GB" dirty="0"/>
              <a:t>de </a:t>
            </a:r>
            <a:r>
              <a:rPr lang="en-GB" dirty="0" err="1"/>
              <a:t>Pierro</a:t>
            </a:r>
            <a:r>
              <a:rPr lang="en-GB" dirty="0"/>
              <a:t> MAP-EM surrogate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A76137C-3C30-4020-973D-C51E92F2963A}"/>
                  </a:ext>
                </a:extLst>
              </p:cNvPr>
              <p:cNvSpPr>
                <a:spLocks noGrp="1"/>
              </p:cNvSpPr>
              <p:nvPr>
                <p:ph idx="1"/>
              </p:nvPr>
            </p:nvSpPr>
            <p:spPr/>
            <p:txBody>
              <a:bodyPr/>
              <a:lstStyle/>
              <a:p>
                <a:pPr marL="0" indent="0">
                  <a:buNone/>
                </a:pPr>
                <a:r>
                  <a:rPr lang="en-GB" dirty="0"/>
                  <a:t>Use a “separable surrogate”</a:t>
                </a:r>
              </a:p>
              <a:p>
                <a:pPr marL="457200" lvl="1" indent="0">
                  <a:buNone/>
                </a:pPr>
                <a14:m>
                  <m:oMathPara xmlns:m="http://schemas.openxmlformats.org/officeDocument/2006/math">
                    <m:oMathParaPr>
                      <m:jc m:val="centerGroup"/>
                    </m:oMathParaPr>
                    <m:oMath xmlns:m="http://schemas.openxmlformats.org/officeDocument/2006/math">
                      <m:sSup>
                        <m:sSupPr>
                          <m:ctrlPr>
                            <a:rPr lang="en-GB" i="1">
                              <a:latin typeface="Cambria Math" panose="02040503050406030204" pitchFamily="18" charset="0"/>
                            </a:rPr>
                          </m:ctrlPr>
                        </m:sSupPr>
                        <m:e>
                          <m:r>
                            <m:rPr>
                              <m:sty m:val="p"/>
                            </m:rPr>
                            <a:rPr lang="en-GB">
                              <a:latin typeface="Cambria Math" panose="02040503050406030204" pitchFamily="18" charset="0"/>
                            </a:rPr>
                            <m:t>Φ</m:t>
                          </m:r>
                        </m:e>
                        <m:sup>
                          <m:r>
                            <m:rPr>
                              <m:sty m:val="p"/>
                            </m:rPr>
                            <a:rPr lang="en-GB">
                              <a:latin typeface="Cambria Math" panose="02040503050406030204" pitchFamily="18" charset="0"/>
                            </a:rPr>
                            <m:t>n</m:t>
                          </m:r>
                        </m:sup>
                      </m:sSup>
                      <m:d>
                        <m:dPr>
                          <m:ctrlPr>
                            <a:rPr lang="en-GB" i="1">
                              <a:latin typeface="Cambria Math" panose="02040503050406030204" pitchFamily="18" charset="0"/>
                            </a:rPr>
                          </m:ctrlPr>
                        </m:dPr>
                        <m:e>
                          <m:r>
                            <a:rPr lang="en-GB" i="1">
                              <a:latin typeface="Cambria Math" panose="02040503050406030204" pitchFamily="18" charset="0"/>
                            </a:rPr>
                            <m:t>𝜆</m:t>
                          </m:r>
                          <m:r>
                            <a:rPr lang="en-GB" i="1">
                              <a:latin typeface="Cambria Math" panose="02040503050406030204" pitchFamily="18" charset="0"/>
                            </a:rPr>
                            <m:t>;</m:t>
                          </m:r>
                          <m:sSup>
                            <m:sSupPr>
                              <m:ctrlPr>
                                <a:rPr lang="en-GB" i="1">
                                  <a:latin typeface="Cambria Math" panose="02040503050406030204" pitchFamily="18" charset="0"/>
                                </a:rPr>
                              </m:ctrlPr>
                            </m:sSupPr>
                            <m:e>
                              <m:r>
                                <a:rPr lang="en-GB" i="1">
                                  <a:latin typeface="Cambria Math" panose="02040503050406030204" pitchFamily="18" charset="0"/>
                                </a:rPr>
                                <m:t>𝜆</m:t>
                              </m:r>
                            </m:e>
                            <m:sup>
                              <m:r>
                                <a:rPr lang="en-GB" i="1">
                                  <a:latin typeface="Cambria Math" panose="02040503050406030204" pitchFamily="18" charset="0"/>
                                </a:rPr>
                                <m:t>𝑛</m:t>
                              </m:r>
                            </m:sup>
                          </m:sSup>
                        </m:e>
                      </m:d>
                      <m:r>
                        <a:rPr lang="en-GB" i="1">
                          <a:latin typeface="Cambria Math" panose="02040503050406030204" pitchFamily="18" charset="0"/>
                        </a:rPr>
                        <m:t>=</m:t>
                      </m:r>
                      <m:nary>
                        <m:naryPr>
                          <m:chr m:val="∑"/>
                          <m:supHide m:val="on"/>
                          <m:ctrlPr>
                            <a:rPr lang="en-GB" i="1">
                              <a:latin typeface="Cambria Math" panose="02040503050406030204" pitchFamily="18" charset="0"/>
                            </a:rPr>
                          </m:ctrlPr>
                        </m:naryPr>
                        <m:sub>
                          <m:r>
                            <a:rPr lang="en-GB" i="1">
                              <a:latin typeface="Cambria Math" panose="02040503050406030204" pitchFamily="18" charset="0"/>
                            </a:rPr>
                            <m:t>𝑣</m:t>
                          </m:r>
                        </m:sub>
                        <m:sup/>
                        <m:e>
                          <m:sSubSup>
                            <m:sSubSupPr>
                              <m:ctrlPr>
                                <a:rPr lang="en-GB" i="1" smtClean="0">
                                  <a:latin typeface="Cambria Math" panose="02040503050406030204" pitchFamily="18" charset="0"/>
                                </a:rPr>
                              </m:ctrlPr>
                            </m:sSubSupPr>
                            <m:e>
                              <m:sSub>
                                <m:sSubPr>
                                  <m:ctrlPr>
                                    <a:rPr lang="en-GB" i="1">
                                      <a:latin typeface="Cambria Math" panose="02040503050406030204" pitchFamily="18" charset="0"/>
                                    </a:rPr>
                                  </m:ctrlPr>
                                </m:sSubPr>
                                <m:e>
                                  <m:r>
                                    <m:rPr>
                                      <m:sty m:val="p"/>
                                    </m:rPr>
                                    <a:rPr lang="en-GB">
                                      <a:latin typeface="Cambria Math" panose="02040503050406030204" pitchFamily="18" charset="0"/>
                                    </a:rPr>
                                    <m:t>Φ</m:t>
                                  </m:r>
                                </m:e>
                                <m:sub>
                                  <m:r>
                                    <m:rPr>
                                      <m:sty m:val="p"/>
                                    </m:rPr>
                                    <a:rPr lang="en-GB">
                                      <a:latin typeface="Cambria Math" panose="02040503050406030204" pitchFamily="18" charset="0"/>
                                    </a:rPr>
                                    <m:t>EM</m:t>
                                  </m:r>
                                </m:sub>
                              </m:sSub>
                            </m:e>
                            <m:sub>
                              <m:r>
                                <a:rPr lang="en-GB" i="1">
                                  <a:latin typeface="Cambria Math" panose="02040503050406030204" pitchFamily="18" charset="0"/>
                                </a:rPr>
                                <m:t>𝑣</m:t>
                              </m:r>
                            </m:sub>
                            <m:sup>
                              <m:r>
                                <a:rPr lang="en-GB" i="1">
                                  <a:latin typeface="Cambria Math" panose="02040503050406030204" pitchFamily="18" charset="0"/>
                                </a:rPr>
                                <m:t>𝑛</m:t>
                              </m:r>
                            </m:sup>
                          </m:sSubSup>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𝜆</m:t>
                                  </m:r>
                                </m:e>
                                <m:sub>
                                  <m:r>
                                    <a:rPr lang="en-GB" i="1">
                                      <a:latin typeface="Cambria Math" panose="02040503050406030204" pitchFamily="18" charset="0"/>
                                    </a:rPr>
                                    <m:t>𝑣</m:t>
                                  </m:r>
                                </m:sub>
                              </m:sSub>
                              <m:r>
                                <a:rPr lang="en-GB" i="1">
                                  <a:latin typeface="Cambria Math" panose="02040503050406030204" pitchFamily="18" charset="0"/>
                                </a:rPr>
                                <m:t>;</m:t>
                              </m:r>
                              <m:sSup>
                                <m:sSupPr>
                                  <m:ctrlPr>
                                    <a:rPr lang="en-GB" i="1">
                                      <a:latin typeface="Cambria Math" panose="02040503050406030204" pitchFamily="18" charset="0"/>
                                    </a:rPr>
                                  </m:ctrlPr>
                                </m:sSupPr>
                                <m:e>
                                  <m:r>
                                    <a:rPr lang="en-GB" i="1">
                                      <a:latin typeface="Cambria Math" panose="02040503050406030204" pitchFamily="18" charset="0"/>
                                    </a:rPr>
                                    <m:t>𝜆</m:t>
                                  </m:r>
                                </m:e>
                                <m:sup>
                                  <m:r>
                                    <a:rPr lang="en-GB" i="1">
                                      <a:latin typeface="Cambria Math" panose="02040503050406030204" pitchFamily="18" charset="0"/>
                                    </a:rPr>
                                    <m:t>𝑛</m:t>
                                  </m:r>
                                </m:sup>
                              </m:sSup>
                            </m:e>
                          </m:d>
                          <m:r>
                            <a:rPr lang="en-GB" i="1">
                              <a:latin typeface="Cambria Math" panose="02040503050406030204" pitchFamily="18" charset="0"/>
                            </a:rPr>
                            <m:t>+</m:t>
                          </m:r>
                          <m:sSubSup>
                            <m:sSubSupPr>
                              <m:ctrlPr>
                                <a:rPr lang="en-GB" i="1">
                                  <a:latin typeface="Cambria Math" panose="02040503050406030204" pitchFamily="18" charset="0"/>
                                </a:rPr>
                              </m:ctrlPr>
                            </m:sSubSupPr>
                            <m:e>
                              <m:sSub>
                                <m:sSubPr>
                                  <m:ctrlPr>
                                    <a:rPr lang="en-GB" i="1">
                                      <a:latin typeface="Cambria Math" panose="02040503050406030204" pitchFamily="18" charset="0"/>
                                    </a:rPr>
                                  </m:ctrlPr>
                                </m:sSubPr>
                                <m:e>
                                  <m:r>
                                    <m:rPr>
                                      <m:sty m:val="p"/>
                                    </m:rPr>
                                    <a:rPr lang="en-GB">
                                      <a:latin typeface="Cambria Math" panose="02040503050406030204" pitchFamily="18" charset="0"/>
                                    </a:rPr>
                                    <m:t>Φ</m:t>
                                  </m:r>
                                </m:e>
                                <m:sub>
                                  <m:r>
                                    <m:rPr>
                                      <m:sty m:val="p"/>
                                    </m:rPr>
                                    <a:rPr lang="en-GB" b="0" i="0" smtClean="0">
                                      <a:latin typeface="Cambria Math" panose="02040503050406030204" pitchFamily="18" charset="0"/>
                                    </a:rPr>
                                    <m:t>R</m:t>
                                  </m:r>
                                </m:sub>
                              </m:sSub>
                            </m:e>
                            <m:sub>
                              <m:r>
                                <a:rPr lang="en-GB" i="1">
                                  <a:latin typeface="Cambria Math" panose="02040503050406030204" pitchFamily="18" charset="0"/>
                                </a:rPr>
                                <m:t>𝑣</m:t>
                              </m:r>
                            </m:sub>
                            <m:sup>
                              <m:r>
                                <a:rPr lang="en-GB" i="1">
                                  <a:latin typeface="Cambria Math" panose="02040503050406030204" pitchFamily="18" charset="0"/>
                                </a:rPr>
                                <m:t>𝑛</m:t>
                              </m:r>
                            </m:sup>
                          </m:sSubSup>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𝜆</m:t>
                                  </m:r>
                                </m:e>
                                <m:sub>
                                  <m:r>
                                    <a:rPr lang="en-GB" i="1">
                                      <a:latin typeface="Cambria Math" panose="02040503050406030204" pitchFamily="18" charset="0"/>
                                    </a:rPr>
                                    <m:t>𝑣</m:t>
                                  </m:r>
                                </m:sub>
                              </m:sSub>
                              <m:r>
                                <a:rPr lang="en-GB" i="1">
                                  <a:latin typeface="Cambria Math" panose="02040503050406030204" pitchFamily="18" charset="0"/>
                                </a:rPr>
                                <m:t>;</m:t>
                              </m:r>
                              <m:sSup>
                                <m:sSupPr>
                                  <m:ctrlPr>
                                    <a:rPr lang="en-GB" i="1">
                                      <a:latin typeface="Cambria Math" panose="02040503050406030204" pitchFamily="18" charset="0"/>
                                    </a:rPr>
                                  </m:ctrlPr>
                                </m:sSupPr>
                                <m:e>
                                  <m:r>
                                    <a:rPr lang="en-GB" i="1">
                                      <a:latin typeface="Cambria Math" panose="02040503050406030204" pitchFamily="18" charset="0"/>
                                    </a:rPr>
                                    <m:t>𝜆</m:t>
                                  </m:r>
                                </m:e>
                                <m:sup>
                                  <m:r>
                                    <a:rPr lang="en-GB" i="1">
                                      <a:latin typeface="Cambria Math" panose="02040503050406030204" pitchFamily="18" charset="0"/>
                                    </a:rPr>
                                    <m:t>𝑛</m:t>
                                  </m:r>
                                </m:sup>
                              </m:sSup>
                            </m:e>
                          </m:d>
                        </m:e>
                      </m:nary>
                    </m:oMath>
                  </m:oMathPara>
                </a14:m>
                <a:endParaRPr lang="en-GB" dirty="0"/>
              </a:p>
              <a:p>
                <a:pPr marL="0" indent="0">
                  <a:buNone/>
                </a:pPr>
                <a:r>
                  <a:rPr lang="en-GB" dirty="0"/>
                  <a:t>Optimisation of this surrogate is a set of 1D optimisations (can be done numerically).</a:t>
                </a:r>
              </a:p>
            </p:txBody>
          </p:sp>
        </mc:Choice>
        <mc:Fallback xmlns="">
          <p:sp>
            <p:nvSpPr>
              <p:cNvPr id="3" name="Content Placeholder 2">
                <a:extLst>
                  <a:ext uri="{FF2B5EF4-FFF2-40B4-BE49-F238E27FC236}">
                    <a16:creationId xmlns:a16="http://schemas.microsoft.com/office/drawing/2014/main" id="{8A76137C-3C30-4020-973D-C51E92F2963A}"/>
                  </a:ext>
                </a:extLst>
              </p:cNvPr>
              <p:cNvSpPr>
                <a:spLocks noGrp="1" noRot="1" noChangeAspect="1" noMove="1" noResize="1" noEditPoints="1" noAdjustHandles="1" noChangeArrowheads="1" noChangeShapeType="1" noTextEdit="1"/>
              </p:cNvSpPr>
              <p:nvPr>
                <p:ph idx="1"/>
              </p:nvPr>
            </p:nvSpPr>
            <p:spPr>
              <a:blipFill>
                <a:blip r:embed="rId2"/>
                <a:stretch>
                  <a:fillRect l="-1852" t="-1585"/>
                </a:stretch>
              </a:blipFill>
            </p:spPr>
            <p:txBody>
              <a:bodyPr/>
              <a:lstStyle/>
              <a:p>
                <a:r>
                  <a:rPr lang="en-GB">
                    <a:noFill/>
                  </a:rPr>
                  <a:t> </a:t>
                </a:r>
              </a:p>
            </p:txBody>
          </p:sp>
        </mc:Fallback>
      </mc:AlternateContent>
    </p:spTree>
    <p:extLst>
      <p:ext uri="{BB962C8B-B14F-4D97-AF65-F5344CB8AC3E}">
        <p14:creationId xmlns:p14="http://schemas.microsoft.com/office/powerpoint/2010/main" val="2234615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468D0-C1D2-4DE8-A49C-A151FB8263CB}"/>
              </a:ext>
            </a:extLst>
          </p:cNvPr>
          <p:cNvSpPr>
            <a:spLocks noGrp="1"/>
          </p:cNvSpPr>
          <p:nvPr>
            <p:ph type="title"/>
          </p:nvPr>
        </p:nvSpPr>
        <p:spPr/>
        <p:txBody>
          <a:bodyPr/>
          <a:lstStyle/>
          <a:p>
            <a:r>
              <a:rPr lang="en-GB" dirty="0" err="1"/>
              <a:t>Wang&amp;Qi</a:t>
            </a:r>
            <a:r>
              <a:rPr lang="en-GB" dirty="0"/>
              <a:t> MAP-EM surrogate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A76137C-3C30-4020-973D-C51E92F2963A}"/>
                  </a:ext>
                </a:extLst>
              </p:cNvPr>
              <p:cNvSpPr>
                <a:spLocks noGrp="1"/>
              </p:cNvSpPr>
              <p:nvPr>
                <p:ph idx="1"/>
              </p:nvPr>
            </p:nvSpPr>
            <p:spPr>
              <a:xfrm>
                <a:off x="688693" y="1194192"/>
                <a:ext cx="8229600" cy="5001419"/>
              </a:xfrm>
            </p:spPr>
            <p:txBody>
              <a:bodyPr/>
              <a:lstStyle/>
              <a:p>
                <a:pPr marL="0" indent="0">
                  <a:buNone/>
                </a:pPr>
                <a:r>
                  <a:rPr lang="en-GB" dirty="0"/>
                  <a:t>Use a “separable surrogate” that is quadratic in the penalty</a:t>
                </a:r>
              </a:p>
              <a:p>
                <a:pPr marL="0" indent="0">
                  <a:buNone/>
                </a:pPr>
                <a:endParaRPr lang="en-GB" dirty="0"/>
              </a:p>
              <a:p>
                <a:pPr marL="457200" lvl="1" indent="0">
                  <a:buNone/>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m:rPr>
                              <m:sty m:val="p"/>
                            </m:rPr>
                            <a:rPr lang="en-GB">
                              <a:latin typeface="Cambria Math" panose="02040503050406030204" pitchFamily="18" charset="0"/>
                            </a:rPr>
                            <m:t>Φ</m:t>
                          </m:r>
                        </m:e>
                        <m:sup>
                          <m:r>
                            <m:rPr>
                              <m:sty m:val="p"/>
                            </m:rPr>
                            <a:rPr lang="en-GB">
                              <a:latin typeface="Cambria Math" panose="02040503050406030204" pitchFamily="18" charset="0"/>
                            </a:rPr>
                            <m:t>n</m:t>
                          </m:r>
                        </m:sup>
                      </m:sSup>
                      <m:d>
                        <m:dPr>
                          <m:ctrlPr>
                            <a:rPr lang="en-GB" i="1">
                              <a:latin typeface="Cambria Math" panose="02040503050406030204" pitchFamily="18" charset="0"/>
                            </a:rPr>
                          </m:ctrlPr>
                        </m:dPr>
                        <m:e>
                          <m:r>
                            <a:rPr lang="en-GB" i="1">
                              <a:latin typeface="Cambria Math" panose="02040503050406030204" pitchFamily="18" charset="0"/>
                            </a:rPr>
                            <m:t>𝜆</m:t>
                          </m:r>
                          <m:r>
                            <a:rPr lang="en-GB" i="1">
                              <a:latin typeface="Cambria Math" panose="02040503050406030204" pitchFamily="18" charset="0"/>
                            </a:rPr>
                            <m:t>;</m:t>
                          </m:r>
                          <m:sSup>
                            <m:sSupPr>
                              <m:ctrlPr>
                                <a:rPr lang="en-GB" i="1">
                                  <a:latin typeface="Cambria Math" panose="02040503050406030204" pitchFamily="18" charset="0"/>
                                </a:rPr>
                              </m:ctrlPr>
                            </m:sSupPr>
                            <m:e>
                              <m:r>
                                <a:rPr lang="en-GB" i="1">
                                  <a:latin typeface="Cambria Math" panose="02040503050406030204" pitchFamily="18" charset="0"/>
                                </a:rPr>
                                <m:t>𝜆</m:t>
                              </m:r>
                            </m:e>
                            <m:sup>
                              <m:r>
                                <a:rPr lang="en-GB" i="1">
                                  <a:latin typeface="Cambria Math" panose="02040503050406030204" pitchFamily="18" charset="0"/>
                                </a:rPr>
                                <m:t>𝑛</m:t>
                              </m:r>
                            </m:sup>
                          </m:sSup>
                        </m:e>
                      </m:d>
                      <m:r>
                        <a:rPr lang="en-GB" b="0" i="1" smtClean="0">
                          <a:latin typeface="Cambria Math" panose="02040503050406030204" pitchFamily="18" charset="0"/>
                        </a:rPr>
                        <m:t>=</m:t>
                      </m:r>
                      <m:nary>
                        <m:naryPr>
                          <m:chr m:val="∑"/>
                          <m:supHide m:val="on"/>
                          <m:ctrlPr>
                            <a:rPr lang="en-GB" b="0" i="1" smtClean="0">
                              <a:latin typeface="Cambria Math" panose="02040503050406030204" pitchFamily="18" charset="0"/>
                            </a:rPr>
                          </m:ctrlPr>
                        </m:naryPr>
                        <m:sub>
                          <m:r>
                            <a:rPr lang="en-GB" b="0" i="1" smtClean="0">
                              <a:latin typeface="Cambria Math" panose="02040503050406030204" pitchFamily="18" charset="0"/>
                            </a:rPr>
                            <m:t>𝑣</m:t>
                          </m:r>
                        </m:sub>
                        <m:sup/>
                        <m:e>
                          <m:sSubSup>
                            <m:sSubSupPr>
                              <m:ctrlPr>
                                <a:rPr lang="en-GB" b="0" i="1" smtClean="0">
                                  <a:latin typeface="Cambria Math" panose="02040503050406030204" pitchFamily="18" charset="0"/>
                                </a:rPr>
                              </m:ctrlPr>
                            </m:sSubSupPr>
                            <m:e>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Φ</m:t>
                                  </m:r>
                                </m:e>
                                <m:sub>
                                  <m:r>
                                    <m:rPr>
                                      <m:sty m:val="p"/>
                                    </m:rPr>
                                    <a:rPr lang="en-GB" b="0" i="0" smtClean="0">
                                      <a:latin typeface="Cambria Math" panose="02040503050406030204" pitchFamily="18" charset="0"/>
                                    </a:rPr>
                                    <m:t>EM</m:t>
                                  </m:r>
                                </m:sub>
                              </m:sSub>
                            </m:e>
                            <m:sub>
                              <m:r>
                                <a:rPr lang="en-GB" b="0" i="1" smtClean="0">
                                  <a:latin typeface="Cambria Math" panose="02040503050406030204" pitchFamily="18" charset="0"/>
                                </a:rPr>
                                <m:t>𝑣</m:t>
                              </m:r>
                            </m:sub>
                            <m:sup>
                              <m:r>
                                <a:rPr lang="en-GB" b="0" i="1" smtClean="0">
                                  <a:latin typeface="Cambria Math" panose="02040503050406030204" pitchFamily="18" charset="0"/>
                                </a:rPr>
                                <m:t>𝑛</m:t>
                              </m:r>
                            </m:sup>
                          </m:sSubSup>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i="1">
                                      <a:latin typeface="Cambria Math" panose="02040503050406030204" pitchFamily="18" charset="0"/>
                                    </a:rPr>
                                    <m:t>𝜆</m:t>
                                  </m:r>
                                </m:e>
                                <m:sub>
                                  <m:r>
                                    <a:rPr lang="en-GB" b="0" i="1" smtClean="0">
                                      <a:latin typeface="Cambria Math" panose="02040503050406030204" pitchFamily="18" charset="0"/>
                                    </a:rPr>
                                    <m:t>𝑣</m:t>
                                  </m:r>
                                </m:sub>
                              </m:sSub>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r>
                                    <a:rPr lang="en-GB" i="1">
                                      <a:latin typeface="Cambria Math" panose="02040503050406030204" pitchFamily="18" charset="0"/>
                                    </a:rPr>
                                    <m:t>𝜆</m:t>
                                  </m:r>
                                </m:e>
                                <m:sup>
                                  <m:r>
                                    <a:rPr lang="en-GB" b="0" i="1" smtClean="0">
                                      <a:latin typeface="Cambria Math" panose="02040503050406030204" pitchFamily="18" charset="0"/>
                                    </a:rPr>
                                    <m:t>𝑛</m:t>
                                  </m:r>
                                </m:sup>
                              </m:sSup>
                            </m:e>
                          </m:d>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𝑤</m:t>
                                  </m:r>
                                </m:e>
                                <m:sub>
                                  <m:r>
                                    <a:rPr lang="en-GB" b="0" i="1" smtClean="0">
                                      <a:latin typeface="Cambria Math" panose="02040503050406030204" pitchFamily="18" charset="0"/>
                                    </a:rPr>
                                    <m:t>𝑣</m:t>
                                  </m:r>
                                </m:sub>
                                <m:sup>
                                  <m:r>
                                    <a:rPr lang="en-GB" b="0" i="1" smtClean="0">
                                      <a:latin typeface="Cambria Math" panose="02040503050406030204" pitchFamily="18" charset="0"/>
                                    </a:rPr>
                                    <m:t>𝑛</m:t>
                                  </m:r>
                                </m:sup>
                              </m:sSubSup>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i="1">
                                          <a:latin typeface="Cambria Math" panose="02040503050406030204" pitchFamily="18" charset="0"/>
                                        </a:rPr>
                                        <m:t>𝜆</m:t>
                                      </m:r>
                                    </m:e>
                                    <m:sub>
                                      <m:r>
                                        <a:rPr lang="en-GB" b="0" i="1" smtClean="0">
                                          <a:latin typeface="Cambria Math" panose="02040503050406030204" pitchFamily="18" charset="0"/>
                                        </a:rPr>
                                        <m:t>𝑣</m:t>
                                      </m:r>
                                    </m:sub>
                                  </m:sSub>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𝑐</m:t>
                                      </m:r>
                                    </m:e>
                                    <m:sub>
                                      <m:r>
                                        <a:rPr lang="en-GB" b="0" i="1" smtClean="0">
                                          <a:latin typeface="Cambria Math" panose="02040503050406030204" pitchFamily="18" charset="0"/>
                                        </a:rPr>
                                        <m:t>𝑣</m:t>
                                      </m:r>
                                    </m:sub>
                                    <m:sup>
                                      <m:r>
                                        <a:rPr lang="en-GB" b="0" i="1" smtClean="0">
                                          <a:latin typeface="Cambria Math" panose="02040503050406030204" pitchFamily="18" charset="0"/>
                                        </a:rPr>
                                        <m:t>𝑛</m:t>
                                      </m:r>
                                    </m:sup>
                                  </m:sSubSup>
                                </m:e>
                              </m:d>
                            </m:e>
                            <m:sup>
                              <m:r>
                                <a:rPr lang="en-GB" b="0" i="1" smtClean="0">
                                  <a:latin typeface="Cambria Math" panose="02040503050406030204" pitchFamily="18" charset="0"/>
                                </a:rPr>
                                <m:t>2</m:t>
                              </m:r>
                            </m:sup>
                          </m:sSup>
                        </m:e>
                      </m:nary>
                    </m:oMath>
                  </m:oMathPara>
                </a14:m>
                <a:endParaRPr lang="en-GB" b="0" dirty="0"/>
              </a:p>
              <a:p>
                <a:pPr marL="457200" lvl="1" indent="0">
                  <a:buNone/>
                </a:pPr>
                <a14:m>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𝑤</m:t>
                        </m:r>
                      </m:e>
                      <m:sub>
                        <m:r>
                          <a:rPr lang="en-GB" b="0" i="1" smtClean="0">
                            <a:latin typeface="Cambria Math" panose="02040503050406030204" pitchFamily="18" charset="0"/>
                          </a:rPr>
                          <m:t>𝑣</m:t>
                        </m:r>
                      </m:sub>
                      <m:sup>
                        <m:r>
                          <a:rPr lang="en-GB" b="0" i="1" smtClean="0">
                            <a:latin typeface="Cambria Math" panose="02040503050406030204" pitchFamily="18" charset="0"/>
                          </a:rPr>
                          <m:t>𝑛</m:t>
                        </m:r>
                      </m:sup>
                    </m:sSubSup>
                  </m:oMath>
                </a14:m>
                <a:r>
                  <a:rPr lang="en-GB" b="0" dirty="0"/>
                  <a:t> and </a:t>
                </a:r>
                <a14:m>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𝑐</m:t>
                        </m:r>
                      </m:e>
                      <m:sub>
                        <m:r>
                          <a:rPr lang="en-GB" b="0" i="1" smtClean="0">
                            <a:latin typeface="Cambria Math" panose="02040503050406030204" pitchFamily="18" charset="0"/>
                          </a:rPr>
                          <m:t>𝑣</m:t>
                        </m:r>
                      </m:sub>
                      <m:sup>
                        <m:r>
                          <a:rPr lang="en-GB" b="0" i="1" smtClean="0">
                            <a:latin typeface="Cambria Math" panose="02040503050406030204" pitchFamily="18" charset="0"/>
                          </a:rPr>
                          <m:t>𝑛</m:t>
                        </m:r>
                      </m:sup>
                    </m:sSubSup>
                  </m:oMath>
                </a14:m>
                <a:r>
                  <a:rPr lang="en-GB" b="0" dirty="0"/>
                  <a:t> depend on </a:t>
                </a:r>
                <a14:m>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panose="02040503050406030204" pitchFamily="18" charset="0"/>
                          </a:rPr>
                          <m:t>𝜆</m:t>
                        </m:r>
                      </m:e>
                      <m:sup>
                        <m:r>
                          <a:rPr lang="en-GB" b="0" i="1" smtClean="0">
                            <a:latin typeface="Cambria Math" panose="02040503050406030204" pitchFamily="18" charset="0"/>
                          </a:rPr>
                          <m:t>𝑛</m:t>
                        </m:r>
                      </m:sup>
                    </m:sSup>
                  </m:oMath>
                </a14:m>
                <a:endParaRPr lang="en-GB" b="0" dirty="0"/>
              </a:p>
              <a:p>
                <a:pPr marL="457200" lvl="1" indent="0">
                  <a:buNone/>
                </a:pPr>
                <a:endParaRPr lang="en-GB" dirty="0"/>
              </a:p>
              <a:p>
                <a:pPr marL="0" indent="0">
                  <a:buNone/>
                </a:pPr>
                <a:r>
                  <a:rPr lang="en-GB" dirty="0"/>
                  <a:t>Optimisation of this surrogate is a set of 1D optimisations which are analytically solvable.</a:t>
                </a:r>
              </a:p>
            </p:txBody>
          </p:sp>
        </mc:Choice>
        <mc:Fallback xmlns="">
          <p:sp>
            <p:nvSpPr>
              <p:cNvPr id="3" name="Content Placeholder 2">
                <a:extLst>
                  <a:ext uri="{FF2B5EF4-FFF2-40B4-BE49-F238E27FC236}">
                    <a16:creationId xmlns:a16="http://schemas.microsoft.com/office/drawing/2014/main" id="{8A76137C-3C30-4020-973D-C51E92F2963A}"/>
                  </a:ext>
                </a:extLst>
              </p:cNvPr>
              <p:cNvSpPr>
                <a:spLocks noGrp="1" noRot="1" noChangeAspect="1" noMove="1" noResize="1" noEditPoints="1" noAdjustHandles="1" noChangeArrowheads="1" noChangeShapeType="1" noTextEdit="1"/>
              </p:cNvSpPr>
              <p:nvPr>
                <p:ph idx="1"/>
              </p:nvPr>
            </p:nvSpPr>
            <p:spPr>
              <a:xfrm>
                <a:off x="688693" y="1194192"/>
                <a:ext cx="8229600" cy="5001419"/>
              </a:xfrm>
              <a:blipFill>
                <a:blip r:embed="rId2"/>
                <a:stretch>
                  <a:fillRect l="-1926" t="-1585" r="-2963"/>
                </a:stretch>
              </a:blipFill>
            </p:spPr>
            <p:txBody>
              <a:bodyPr/>
              <a:lstStyle/>
              <a:p>
                <a:r>
                  <a:rPr lang="en-GB">
                    <a:noFill/>
                  </a:rPr>
                  <a:t> </a:t>
                </a:r>
              </a:p>
            </p:txBody>
          </p:sp>
        </mc:Fallback>
      </mc:AlternateContent>
    </p:spTree>
    <p:extLst>
      <p:ext uri="{BB962C8B-B14F-4D97-AF65-F5344CB8AC3E}">
        <p14:creationId xmlns:p14="http://schemas.microsoft.com/office/powerpoint/2010/main" val="445509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sp>
        <p:nvSpPr>
          <p:cNvPr id="3" name="Content Placeholder 2"/>
          <p:cNvSpPr>
            <a:spLocks noGrp="1"/>
          </p:cNvSpPr>
          <p:nvPr>
            <p:ph idx="1"/>
          </p:nvPr>
        </p:nvSpPr>
        <p:spPr/>
        <p:txBody>
          <a:bodyPr/>
          <a:lstStyle/>
          <a:p>
            <a:r>
              <a:rPr lang="en-GB" dirty="0"/>
              <a:t>Regularisation in general</a:t>
            </a:r>
          </a:p>
          <a:p>
            <a:endParaRPr lang="en-GB" dirty="0"/>
          </a:p>
          <a:p>
            <a:r>
              <a:rPr lang="en-GB" dirty="0"/>
              <a:t>Maximum A Posteriori/</a:t>
            </a:r>
            <a:br>
              <a:rPr lang="en-GB" dirty="0"/>
            </a:br>
            <a:r>
              <a:rPr lang="en-GB" dirty="0"/>
              <a:t>Penalised Maximum Likelihood</a:t>
            </a:r>
          </a:p>
          <a:p>
            <a:endParaRPr lang="en-GB" dirty="0"/>
          </a:p>
          <a:p>
            <a:r>
              <a:rPr lang="en-GB" dirty="0"/>
              <a:t>Optimisation algorithms for MAP/PML</a:t>
            </a:r>
          </a:p>
        </p:txBody>
      </p:sp>
      <p:sp>
        <p:nvSpPr>
          <p:cNvPr id="4" name="Left Arrow 3"/>
          <p:cNvSpPr/>
          <p:nvPr/>
        </p:nvSpPr>
        <p:spPr>
          <a:xfrm>
            <a:off x="7550150" y="1277620"/>
            <a:ext cx="1593850" cy="5969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93114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23B0E-41DD-0C1B-230E-603BA5B7370D}"/>
              </a:ext>
            </a:extLst>
          </p:cNvPr>
          <p:cNvSpPr>
            <a:spLocks noGrp="1"/>
          </p:cNvSpPr>
          <p:nvPr>
            <p:ph type="title"/>
          </p:nvPr>
        </p:nvSpPr>
        <p:spPr/>
        <p:txBody>
          <a:bodyPr/>
          <a:lstStyle/>
          <a:p>
            <a:r>
              <a:rPr lang="en-GB" dirty="0"/>
              <a:t>SIRF-Exercises</a:t>
            </a:r>
          </a:p>
        </p:txBody>
      </p:sp>
      <p:sp>
        <p:nvSpPr>
          <p:cNvPr id="3" name="Content Placeholder 2">
            <a:extLst>
              <a:ext uri="{FF2B5EF4-FFF2-40B4-BE49-F238E27FC236}">
                <a16:creationId xmlns:a16="http://schemas.microsoft.com/office/drawing/2014/main" id="{8D1EEF5A-41DB-CE4E-98D0-3A3F1845E9A7}"/>
              </a:ext>
            </a:extLst>
          </p:cNvPr>
          <p:cNvSpPr>
            <a:spLocks noGrp="1"/>
          </p:cNvSpPr>
          <p:nvPr>
            <p:ph idx="1"/>
          </p:nvPr>
        </p:nvSpPr>
        <p:spPr/>
        <p:txBody>
          <a:bodyPr/>
          <a:lstStyle/>
          <a:p>
            <a:r>
              <a:rPr lang="en-US" altLang="en-US" dirty="0"/>
              <a:t>Continue your previous work</a:t>
            </a:r>
            <a:endParaRPr kumimoji="0" lang="en-US" altLang="en-US" sz="3200" b="0" i="0" u="none" strike="noStrike" cap="none" normalizeH="0" baseline="0" dirty="0">
              <a:ln>
                <a:noFill/>
              </a:ln>
              <a:solidFill>
                <a:srgbClr val="24292E"/>
              </a:solidFill>
              <a:effectLst/>
              <a:latin typeface="-apple-system"/>
              <a:hlinkClick r:id="rId2"/>
            </a:endParaRPr>
          </a:p>
          <a:p>
            <a:r>
              <a:rPr kumimoji="0" lang="en-US" altLang="en-US" sz="3200" b="0" i="0" u="none" strike="noStrike" cap="none" normalizeH="0" baseline="0" dirty="0">
                <a:ln>
                  <a:noFill/>
                </a:ln>
                <a:solidFill>
                  <a:srgbClr val="24292E"/>
                </a:solidFill>
                <a:effectLst/>
                <a:latin typeface="-apple-system"/>
                <a:hlinkClick r:id="rId2"/>
              </a:rPr>
              <a:t>PET/MAPEM</a:t>
            </a:r>
            <a:r>
              <a:rPr kumimoji="0" lang="en-US" altLang="en-US" sz="3200" b="0" i="0" u="none" strike="noStrike" cap="none" normalizeH="0" baseline="0" dirty="0">
                <a:ln>
                  <a:noFill/>
                </a:ln>
                <a:solidFill>
                  <a:srgbClr val="24292E"/>
                </a:solidFill>
                <a:effectLst/>
                <a:latin typeface="-apple-system"/>
              </a:rPr>
              <a:t>: implement the MAP-EM algorithm</a:t>
            </a:r>
          </a:p>
          <a:p>
            <a:r>
              <a:rPr lang="en-US" altLang="en-US" dirty="0">
                <a:solidFill>
                  <a:srgbClr val="24292E"/>
                </a:solidFill>
                <a:latin typeface="-apple-system"/>
              </a:rPr>
              <a:t>Advanced: check the Synergistic notebooks</a:t>
            </a:r>
            <a:endParaRPr kumimoji="0" lang="en-US" altLang="en-US" sz="3200" b="0" i="0" u="none" strike="noStrike" cap="none" normalizeH="0" baseline="0" dirty="0">
              <a:ln>
                <a:noFill/>
              </a:ln>
              <a:solidFill>
                <a:schemeClr val="tx1"/>
              </a:solidFill>
              <a:effectLst/>
              <a:latin typeface="Arial" panose="020B0604020202020204" pitchFamily="34" charset="0"/>
            </a:endParaRPr>
          </a:p>
          <a:p>
            <a:endParaRPr lang="en-GB" dirty="0"/>
          </a:p>
        </p:txBody>
      </p:sp>
    </p:spTree>
    <p:extLst>
      <p:ext uri="{BB962C8B-B14F-4D97-AF65-F5344CB8AC3E}">
        <p14:creationId xmlns:p14="http://schemas.microsoft.com/office/powerpoint/2010/main" val="3220362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Iterative reconstruction in clinical practice</a:t>
            </a:r>
          </a:p>
        </p:txBody>
      </p:sp>
      <p:sp>
        <p:nvSpPr>
          <p:cNvPr id="3" name="Content Placeholder 2"/>
          <p:cNvSpPr>
            <a:spLocks noGrp="1"/>
          </p:cNvSpPr>
          <p:nvPr>
            <p:ph idx="1"/>
          </p:nvPr>
        </p:nvSpPr>
        <p:spPr/>
        <p:txBody>
          <a:bodyPr/>
          <a:lstStyle/>
          <a:p>
            <a:endParaRPr lang="en-GB" dirty="0"/>
          </a:p>
          <a:p>
            <a:r>
              <a:rPr lang="en-GB" dirty="0"/>
              <a:t>Early stopping </a:t>
            </a:r>
            <a:br>
              <a:rPr lang="en-GB" dirty="0"/>
            </a:br>
            <a:r>
              <a:rPr lang="en-GB" sz="2800" dirty="0"/>
              <a:t>(at fixed number of iterations, which is dependent on the scanner, tracer, target organ and local practice)</a:t>
            </a:r>
          </a:p>
          <a:p>
            <a:r>
              <a:rPr lang="en-GB" dirty="0"/>
              <a:t>Apply some post-filtering</a:t>
            </a:r>
          </a:p>
        </p:txBody>
      </p:sp>
    </p:spTree>
    <p:extLst>
      <p:ext uri="{BB962C8B-B14F-4D97-AF65-F5344CB8AC3E}">
        <p14:creationId xmlns:p14="http://schemas.microsoft.com/office/powerpoint/2010/main" val="4209223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1C9AEC3-0379-705E-B894-147D8CEADC63}"/>
              </a:ext>
            </a:extLst>
          </p:cNvPr>
          <p:cNvGrpSpPr/>
          <p:nvPr/>
        </p:nvGrpSpPr>
        <p:grpSpPr>
          <a:xfrm>
            <a:off x="265112" y="1324543"/>
            <a:ext cx="7127875" cy="2752157"/>
            <a:chOff x="739775" y="1831036"/>
            <a:chExt cx="5617369" cy="1939277"/>
          </a:xfrm>
        </p:grpSpPr>
        <p:pic>
          <p:nvPicPr>
            <p:cNvPr id="337922" name="Picture 2"/>
            <p:cNvPicPr>
              <a:picLocks noChangeArrowheads="1"/>
            </p:cNvPicPr>
            <p:nvPr/>
          </p:nvPicPr>
          <p:blipFill>
            <a:blip r:embed="rId3" cstate="print"/>
            <a:srcRect/>
            <a:stretch>
              <a:fillRect/>
            </a:stretch>
          </p:blipFill>
          <p:spPr bwMode="auto">
            <a:xfrm>
              <a:off x="4664869" y="1836213"/>
              <a:ext cx="1692275" cy="1892300"/>
            </a:xfrm>
            <a:prstGeom prst="rect">
              <a:avLst/>
            </a:prstGeom>
            <a:noFill/>
            <a:ln w="12700">
              <a:solidFill>
                <a:srgbClr val="C0FEF9"/>
              </a:solidFill>
              <a:miter lim="800000"/>
              <a:headEnd/>
              <a:tailEnd/>
            </a:ln>
            <a:effectLst/>
          </p:spPr>
        </p:pic>
        <p:pic>
          <p:nvPicPr>
            <p:cNvPr id="337923" name="Picture 3"/>
            <p:cNvPicPr>
              <a:picLocks noChangeArrowheads="1"/>
            </p:cNvPicPr>
            <p:nvPr/>
          </p:nvPicPr>
          <p:blipFill>
            <a:blip r:embed="rId4" cstate="print"/>
            <a:srcRect/>
            <a:stretch>
              <a:fillRect/>
            </a:stretch>
          </p:blipFill>
          <p:spPr bwMode="auto">
            <a:xfrm>
              <a:off x="739775" y="1831036"/>
              <a:ext cx="1692275" cy="1905000"/>
            </a:xfrm>
            <a:prstGeom prst="rect">
              <a:avLst/>
            </a:prstGeom>
            <a:noFill/>
            <a:ln w="12700">
              <a:solidFill>
                <a:srgbClr val="C0FEF9"/>
              </a:solidFill>
              <a:miter lim="800000"/>
              <a:headEnd/>
              <a:tailEnd/>
            </a:ln>
            <a:effectLst/>
          </p:spPr>
        </p:pic>
        <p:pic>
          <p:nvPicPr>
            <p:cNvPr id="337924" name="Picture 4"/>
            <p:cNvPicPr>
              <a:picLocks noChangeArrowheads="1"/>
            </p:cNvPicPr>
            <p:nvPr/>
          </p:nvPicPr>
          <p:blipFill>
            <a:blip r:embed="rId5" cstate="print"/>
            <a:srcRect/>
            <a:stretch>
              <a:fillRect/>
            </a:stretch>
          </p:blipFill>
          <p:spPr bwMode="auto">
            <a:xfrm>
              <a:off x="2685257" y="1865313"/>
              <a:ext cx="1693862" cy="1905000"/>
            </a:xfrm>
            <a:prstGeom prst="rect">
              <a:avLst/>
            </a:prstGeom>
            <a:noFill/>
            <a:ln w="12700">
              <a:solidFill>
                <a:srgbClr val="C0FEF9"/>
              </a:solidFill>
              <a:miter lim="800000"/>
              <a:headEnd/>
              <a:tailEnd/>
            </a:ln>
            <a:effectLst/>
          </p:spPr>
        </p:pic>
        <p:sp>
          <p:nvSpPr>
            <p:cNvPr id="337926" name="Rectangle 6"/>
            <p:cNvSpPr>
              <a:spLocks noChangeArrowheads="1"/>
            </p:cNvSpPr>
            <p:nvPr/>
          </p:nvSpPr>
          <p:spPr bwMode="auto">
            <a:xfrm>
              <a:off x="4806157" y="1890188"/>
              <a:ext cx="1265237" cy="333375"/>
            </a:xfrm>
            <a:prstGeom prst="rect">
              <a:avLst/>
            </a:prstGeom>
            <a:noFill/>
            <a:ln w="12700">
              <a:noFill/>
              <a:miter lim="800000"/>
              <a:headEnd/>
              <a:tailEnd/>
            </a:ln>
            <a:effectLst/>
          </p:spPr>
          <p:txBody>
            <a:bodyPr wrap="none" lIns="90476" tIns="44444" rIns="90476" bIns="44444">
              <a:spAutoFit/>
            </a:bodyPr>
            <a:lstStyle/>
            <a:p>
              <a:pPr eaLnBrk="0" hangingPunct="0"/>
              <a:r>
                <a:rPr lang="en-GB" sz="1600" b="1">
                  <a:solidFill>
                    <a:schemeClr val="bg1"/>
                  </a:solidFill>
                </a:rPr>
                <a:t>True image</a:t>
              </a:r>
            </a:p>
          </p:txBody>
        </p:sp>
        <p:sp>
          <p:nvSpPr>
            <p:cNvPr id="337927" name="Rectangle 7"/>
            <p:cNvSpPr>
              <a:spLocks noChangeArrowheads="1"/>
            </p:cNvSpPr>
            <p:nvPr/>
          </p:nvSpPr>
          <p:spPr bwMode="auto">
            <a:xfrm>
              <a:off x="942975" y="1885011"/>
              <a:ext cx="1379538" cy="333375"/>
            </a:xfrm>
            <a:prstGeom prst="rect">
              <a:avLst/>
            </a:prstGeom>
            <a:noFill/>
            <a:ln w="12700">
              <a:noFill/>
              <a:miter lim="800000"/>
              <a:headEnd/>
              <a:tailEnd/>
            </a:ln>
            <a:effectLst/>
          </p:spPr>
          <p:txBody>
            <a:bodyPr wrap="none" lIns="90476" tIns="44444" rIns="90476" bIns="44444">
              <a:spAutoFit/>
            </a:bodyPr>
            <a:lstStyle/>
            <a:p>
              <a:pPr eaLnBrk="0" hangingPunct="0"/>
              <a:r>
                <a:rPr lang="en-GB" sz="1600" b="1">
                  <a:solidFill>
                    <a:schemeClr val="bg1"/>
                  </a:solidFill>
                </a:rPr>
                <a:t>20 iterations</a:t>
              </a:r>
            </a:p>
          </p:txBody>
        </p:sp>
        <p:sp>
          <p:nvSpPr>
            <p:cNvPr id="337928" name="Rectangle 8"/>
            <p:cNvSpPr>
              <a:spLocks noChangeArrowheads="1"/>
            </p:cNvSpPr>
            <p:nvPr/>
          </p:nvSpPr>
          <p:spPr bwMode="auto">
            <a:xfrm>
              <a:off x="2792413" y="1885011"/>
              <a:ext cx="1492250" cy="333375"/>
            </a:xfrm>
            <a:prstGeom prst="rect">
              <a:avLst/>
            </a:prstGeom>
            <a:noFill/>
            <a:ln w="12700">
              <a:noFill/>
              <a:miter lim="800000"/>
              <a:headEnd/>
              <a:tailEnd/>
            </a:ln>
            <a:effectLst/>
          </p:spPr>
          <p:txBody>
            <a:bodyPr wrap="none" lIns="90476" tIns="44444" rIns="90476" bIns="44444">
              <a:spAutoFit/>
            </a:bodyPr>
            <a:lstStyle/>
            <a:p>
              <a:pPr eaLnBrk="0" hangingPunct="0"/>
              <a:r>
                <a:rPr lang="en-GB" sz="1600" b="1">
                  <a:solidFill>
                    <a:schemeClr val="bg1"/>
                  </a:solidFill>
                </a:rPr>
                <a:t>100 iterations</a:t>
              </a:r>
            </a:p>
          </p:txBody>
        </p:sp>
        <p:grpSp>
          <p:nvGrpSpPr>
            <p:cNvPr id="2" name="Group 9"/>
            <p:cNvGrpSpPr>
              <a:grpSpLocks/>
            </p:cNvGrpSpPr>
            <p:nvPr/>
          </p:nvGrpSpPr>
          <p:grpSpPr bwMode="auto">
            <a:xfrm>
              <a:off x="866775" y="2800998"/>
              <a:ext cx="1681163" cy="0"/>
              <a:chOff x="1804" y="1580"/>
              <a:chExt cx="1192" cy="0"/>
            </a:xfrm>
          </p:grpSpPr>
          <p:sp>
            <p:nvSpPr>
              <p:cNvPr id="337930" name="Line 10"/>
              <p:cNvSpPr>
                <a:spLocks noChangeShapeType="1"/>
              </p:cNvSpPr>
              <p:nvPr/>
            </p:nvSpPr>
            <p:spPr bwMode="auto">
              <a:xfrm>
                <a:off x="1804" y="1580"/>
                <a:ext cx="156" cy="0"/>
              </a:xfrm>
              <a:prstGeom prst="line">
                <a:avLst/>
              </a:prstGeom>
              <a:noFill/>
              <a:ln w="12700">
                <a:solidFill>
                  <a:schemeClr val="accent2"/>
                </a:solidFill>
                <a:round/>
                <a:headEnd/>
                <a:tailEnd/>
              </a:ln>
              <a:effectLst/>
            </p:spPr>
            <p:txBody>
              <a:bodyPr wrap="none" anchor="ctr"/>
              <a:lstStyle/>
              <a:p>
                <a:endParaRPr lang="en-GB"/>
              </a:p>
            </p:txBody>
          </p:sp>
          <p:sp>
            <p:nvSpPr>
              <p:cNvPr id="337931" name="Line 11"/>
              <p:cNvSpPr>
                <a:spLocks noChangeShapeType="1"/>
              </p:cNvSpPr>
              <p:nvPr/>
            </p:nvSpPr>
            <p:spPr bwMode="auto">
              <a:xfrm>
                <a:off x="2840" y="1580"/>
                <a:ext cx="156" cy="0"/>
              </a:xfrm>
              <a:prstGeom prst="line">
                <a:avLst/>
              </a:prstGeom>
              <a:noFill/>
              <a:ln w="12700">
                <a:solidFill>
                  <a:schemeClr val="accent2"/>
                </a:solidFill>
                <a:round/>
                <a:headEnd/>
                <a:tailEnd/>
              </a:ln>
              <a:effectLst/>
            </p:spPr>
            <p:txBody>
              <a:bodyPr wrap="none" anchor="ctr"/>
              <a:lstStyle/>
              <a:p>
                <a:endParaRPr lang="en-GB"/>
              </a:p>
            </p:txBody>
          </p:sp>
        </p:grpSp>
        <p:grpSp>
          <p:nvGrpSpPr>
            <p:cNvPr id="3" name="Group 12"/>
            <p:cNvGrpSpPr>
              <a:grpSpLocks/>
            </p:cNvGrpSpPr>
            <p:nvPr/>
          </p:nvGrpSpPr>
          <p:grpSpPr bwMode="auto">
            <a:xfrm>
              <a:off x="2784475" y="2800998"/>
              <a:ext cx="1682750" cy="0"/>
              <a:chOff x="3164" y="1580"/>
              <a:chExt cx="1192" cy="0"/>
            </a:xfrm>
          </p:grpSpPr>
          <p:sp>
            <p:nvSpPr>
              <p:cNvPr id="337933" name="Line 13"/>
              <p:cNvSpPr>
                <a:spLocks noChangeShapeType="1"/>
              </p:cNvSpPr>
              <p:nvPr/>
            </p:nvSpPr>
            <p:spPr bwMode="auto">
              <a:xfrm>
                <a:off x="3164" y="1580"/>
                <a:ext cx="156" cy="0"/>
              </a:xfrm>
              <a:prstGeom prst="line">
                <a:avLst/>
              </a:prstGeom>
              <a:noFill/>
              <a:ln w="12700">
                <a:solidFill>
                  <a:schemeClr val="accent2"/>
                </a:solidFill>
                <a:round/>
                <a:headEnd/>
                <a:tailEnd/>
              </a:ln>
              <a:effectLst/>
            </p:spPr>
            <p:txBody>
              <a:bodyPr wrap="none" anchor="ctr"/>
              <a:lstStyle/>
              <a:p>
                <a:endParaRPr lang="en-GB"/>
              </a:p>
            </p:txBody>
          </p:sp>
          <p:sp>
            <p:nvSpPr>
              <p:cNvPr id="337934" name="Line 14"/>
              <p:cNvSpPr>
                <a:spLocks noChangeShapeType="1"/>
              </p:cNvSpPr>
              <p:nvPr/>
            </p:nvSpPr>
            <p:spPr bwMode="auto">
              <a:xfrm>
                <a:off x="4200" y="1580"/>
                <a:ext cx="156" cy="0"/>
              </a:xfrm>
              <a:prstGeom prst="line">
                <a:avLst/>
              </a:prstGeom>
              <a:noFill/>
              <a:ln w="12700">
                <a:solidFill>
                  <a:schemeClr val="accent2"/>
                </a:solidFill>
                <a:round/>
                <a:headEnd/>
                <a:tailEnd/>
              </a:ln>
              <a:effectLst/>
            </p:spPr>
            <p:txBody>
              <a:bodyPr wrap="none" anchor="ctr"/>
              <a:lstStyle/>
              <a:p>
                <a:endParaRPr lang="en-GB"/>
              </a:p>
            </p:txBody>
          </p:sp>
        </p:grpSp>
      </p:grpSp>
      <p:sp>
        <p:nvSpPr>
          <p:cNvPr id="337936" name="Text Box 16"/>
          <p:cNvSpPr txBox="1">
            <a:spLocks noChangeArrowheads="1"/>
          </p:cNvSpPr>
          <p:nvPr/>
        </p:nvSpPr>
        <p:spPr bwMode="auto">
          <a:xfrm>
            <a:off x="-230187" y="4040188"/>
            <a:ext cx="4229100" cy="366712"/>
          </a:xfrm>
          <a:prstGeom prst="rect">
            <a:avLst/>
          </a:prstGeom>
          <a:noFill/>
          <a:ln w="9525">
            <a:noFill/>
            <a:miter lim="800000"/>
            <a:headEnd/>
            <a:tailEnd/>
          </a:ln>
          <a:effectLst/>
        </p:spPr>
        <p:txBody>
          <a:bodyPr wrap="none" lIns="91429" tIns="45714" rIns="91429" bIns="45714">
            <a:spAutoFit/>
          </a:bodyPr>
          <a:lstStyle/>
          <a:p>
            <a:pPr eaLnBrk="0" hangingPunct="0"/>
            <a:r>
              <a:rPr lang="en-AU" sz="1800" i="1">
                <a:solidFill>
                  <a:srgbClr val="FFFFFF"/>
                </a:solidFill>
                <a:latin typeface="Times New Roman" pitchFamily="18" charset="0"/>
              </a:rPr>
              <a:t>Courtesy Johan Nuyts, KU Leuven, Belgium</a:t>
            </a:r>
          </a:p>
        </p:txBody>
      </p:sp>
      <p:sp>
        <p:nvSpPr>
          <p:cNvPr id="337937" name="Rectangle 17"/>
          <p:cNvSpPr>
            <a:spLocks noChangeArrowheads="1"/>
          </p:cNvSpPr>
          <p:nvPr/>
        </p:nvSpPr>
        <p:spPr bwMode="auto">
          <a:xfrm>
            <a:off x="4594225" y="4184650"/>
            <a:ext cx="984250" cy="333375"/>
          </a:xfrm>
          <a:prstGeom prst="rect">
            <a:avLst/>
          </a:prstGeom>
          <a:noFill/>
          <a:ln w="12700">
            <a:noFill/>
            <a:miter lim="800000"/>
            <a:headEnd/>
            <a:tailEnd/>
          </a:ln>
          <a:effectLst/>
        </p:spPr>
        <p:txBody>
          <a:bodyPr wrap="none" lIns="90476" tIns="44444" rIns="90476" bIns="44444">
            <a:spAutoFit/>
          </a:bodyPr>
          <a:lstStyle/>
          <a:p>
            <a:pPr eaLnBrk="0" hangingPunct="0"/>
            <a:r>
              <a:rPr lang="en-GB" sz="1600" b="1">
                <a:solidFill>
                  <a:schemeClr val="bg1"/>
                </a:solidFill>
              </a:rPr>
              <a:t>iteration</a:t>
            </a:r>
          </a:p>
        </p:txBody>
      </p:sp>
      <p:pic>
        <p:nvPicPr>
          <p:cNvPr id="337939" name="Picture 19"/>
          <p:cNvPicPr>
            <a:picLocks noChangeAspect="1" noChangeArrowheads="1"/>
          </p:cNvPicPr>
          <p:nvPr/>
        </p:nvPicPr>
        <p:blipFill>
          <a:blip r:embed="rId6" cstate="print"/>
          <a:srcRect/>
          <a:stretch>
            <a:fillRect/>
          </a:stretch>
        </p:blipFill>
        <p:spPr bwMode="auto">
          <a:xfrm>
            <a:off x="768350" y="4508500"/>
            <a:ext cx="2087563" cy="1508125"/>
          </a:xfrm>
          <a:prstGeom prst="rect">
            <a:avLst/>
          </a:prstGeom>
          <a:noFill/>
          <a:ln w="9525">
            <a:solidFill>
              <a:schemeClr val="tx1"/>
            </a:solidFill>
            <a:miter lim="800000"/>
            <a:headEnd/>
            <a:tailEnd/>
          </a:ln>
          <a:effectLst/>
        </p:spPr>
      </p:pic>
      <p:graphicFrame>
        <p:nvGraphicFramePr>
          <p:cNvPr id="337940" name="Object 20"/>
          <p:cNvGraphicFramePr>
            <a:graphicFrameLocks noChangeAspect="1"/>
          </p:cNvGraphicFramePr>
          <p:nvPr/>
        </p:nvGraphicFramePr>
        <p:xfrm>
          <a:off x="3576638" y="4076700"/>
          <a:ext cx="3816350" cy="2497138"/>
        </p:xfrm>
        <a:graphic>
          <a:graphicData uri="http://schemas.openxmlformats.org/presentationml/2006/ole">
            <mc:AlternateContent xmlns:mc="http://schemas.openxmlformats.org/markup-compatibility/2006">
              <mc:Choice xmlns:v="urn:schemas-microsoft-com:vml" Requires="v">
                <p:oleObj name="Chart" r:id="rId7" imgW="5867310" imgH="3781507" progId="Excel.Sheet.8">
                  <p:embed/>
                </p:oleObj>
              </mc:Choice>
              <mc:Fallback>
                <p:oleObj name="Chart" r:id="rId7" imgW="5867310" imgH="3781507" progId="Excel.Sheet.8">
                  <p:embed/>
                  <p:pic>
                    <p:nvPicPr>
                      <p:cNvPr id="337940" name="Object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76638" y="4076700"/>
                        <a:ext cx="3816350" cy="249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37941" name="Text Box 21"/>
          <p:cNvSpPr txBox="1">
            <a:spLocks noChangeArrowheads="1"/>
          </p:cNvSpPr>
          <p:nvPr/>
        </p:nvSpPr>
        <p:spPr bwMode="auto">
          <a:xfrm>
            <a:off x="265113" y="6165850"/>
            <a:ext cx="2797475" cy="307764"/>
          </a:xfrm>
          <a:prstGeom prst="rect">
            <a:avLst/>
          </a:prstGeom>
          <a:noFill/>
          <a:ln w="9525">
            <a:noFill/>
            <a:miter lim="800000"/>
            <a:headEnd/>
            <a:tailEnd/>
          </a:ln>
          <a:effectLst/>
        </p:spPr>
        <p:txBody>
          <a:bodyPr wrap="none" lIns="91429" tIns="45714" rIns="91429" bIns="45714">
            <a:spAutoFit/>
          </a:bodyPr>
          <a:lstStyle/>
          <a:p>
            <a:pPr eaLnBrk="0" hangingPunct="0"/>
            <a:r>
              <a:rPr lang="en-AU" sz="1400" dirty="0"/>
              <a:t>J </a:t>
            </a:r>
            <a:r>
              <a:rPr lang="en-AU" sz="1400" dirty="0" err="1"/>
              <a:t>Nucl</a:t>
            </a:r>
            <a:r>
              <a:rPr lang="en-AU" sz="1400" dirty="0"/>
              <a:t> Med, 2005; 46:469P (abs)</a:t>
            </a:r>
          </a:p>
        </p:txBody>
      </p:sp>
      <p:sp>
        <p:nvSpPr>
          <p:cNvPr id="337942" name="Text Box 22"/>
          <p:cNvSpPr txBox="1">
            <a:spLocks noChangeArrowheads="1"/>
          </p:cNvSpPr>
          <p:nvPr/>
        </p:nvSpPr>
        <p:spPr bwMode="auto">
          <a:xfrm>
            <a:off x="3649663" y="6521450"/>
            <a:ext cx="3531714" cy="369320"/>
          </a:xfrm>
          <a:prstGeom prst="rect">
            <a:avLst/>
          </a:prstGeom>
          <a:noFill/>
          <a:ln w="9525">
            <a:noFill/>
            <a:miter lim="800000"/>
            <a:headEnd/>
            <a:tailEnd/>
          </a:ln>
          <a:effectLst/>
        </p:spPr>
        <p:txBody>
          <a:bodyPr wrap="none" lIns="91429" tIns="45714" rIns="91429" bIns="45714">
            <a:spAutoFit/>
          </a:bodyPr>
          <a:lstStyle/>
          <a:p>
            <a:pPr eaLnBrk="0" hangingPunct="0"/>
            <a:r>
              <a:rPr lang="en-AU" dirty="0"/>
              <a:t>Convergence rate for 20 lesions</a:t>
            </a:r>
          </a:p>
        </p:txBody>
      </p:sp>
      <p:sp>
        <p:nvSpPr>
          <p:cNvPr id="337944" name="Line 24"/>
          <p:cNvSpPr>
            <a:spLocks noChangeShapeType="1"/>
          </p:cNvSpPr>
          <p:nvPr/>
        </p:nvSpPr>
        <p:spPr bwMode="auto">
          <a:xfrm flipH="1">
            <a:off x="4611755" y="4225925"/>
            <a:ext cx="26505" cy="1851025"/>
          </a:xfrm>
          <a:prstGeom prst="line">
            <a:avLst/>
          </a:prstGeom>
          <a:noFill/>
          <a:ln w="38100">
            <a:solidFill>
              <a:schemeClr val="tx1"/>
            </a:solidFill>
            <a:round/>
            <a:headEnd type="none" w="med" len="med"/>
            <a:tailEnd type="none" w="med" len="med"/>
          </a:ln>
          <a:effectLst/>
        </p:spPr>
        <p:txBody>
          <a:bodyPr/>
          <a:lstStyle/>
          <a:p>
            <a:endParaRPr lang="en-GB"/>
          </a:p>
        </p:txBody>
      </p:sp>
      <p:sp>
        <p:nvSpPr>
          <p:cNvPr id="337945" name="Oval 25"/>
          <p:cNvSpPr>
            <a:spLocks noChangeArrowheads="1"/>
          </p:cNvSpPr>
          <p:nvPr/>
        </p:nvSpPr>
        <p:spPr bwMode="auto">
          <a:xfrm>
            <a:off x="1704975" y="5445125"/>
            <a:ext cx="144463" cy="144463"/>
          </a:xfrm>
          <a:prstGeom prst="ellipse">
            <a:avLst/>
          </a:prstGeom>
          <a:noFill/>
          <a:ln w="9525">
            <a:solidFill>
              <a:srgbClr val="FF3300"/>
            </a:solidFill>
            <a:round/>
            <a:headEnd/>
            <a:tailEnd/>
          </a:ln>
          <a:effectLst/>
        </p:spPr>
        <p:txBody>
          <a:bodyPr wrap="none" anchor="ctr"/>
          <a:lstStyle/>
          <a:p>
            <a:endParaRPr lang="en-GB"/>
          </a:p>
        </p:txBody>
      </p:sp>
      <p:sp>
        <p:nvSpPr>
          <p:cNvPr id="4" name="Title 3"/>
          <p:cNvSpPr>
            <a:spLocks noGrp="1"/>
          </p:cNvSpPr>
          <p:nvPr>
            <p:ph type="title"/>
          </p:nvPr>
        </p:nvSpPr>
        <p:spPr>
          <a:xfrm>
            <a:off x="457200" y="176880"/>
            <a:ext cx="8229600" cy="947864"/>
          </a:xfrm>
        </p:spPr>
        <p:txBody>
          <a:bodyPr/>
          <a:lstStyle/>
          <a:p>
            <a:r>
              <a:rPr lang="en-GB" dirty="0"/>
              <a:t>Problem with early-stopping:</a:t>
            </a:r>
            <a:br>
              <a:rPr lang="en-GB" dirty="0"/>
            </a:br>
            <a:r>
              <a:rPr lang="en-GB" b="1" dirty="0"/>
              <a:t>quantification</a:t>
            </a:r>
            <a:br>
              <a:rPr lang="en-GB" dirty="0"/>
            </a:br>
            <a:endParaRPr lang="en-GB" dirty="0"/>
          </a:p>
        </p:txBody>
      </p:sp>
      <p:sp>
        <p:nvSpPr>
          <p:cNvPr id="5" name="TextBox 4"/>
          <p:cNvSpPr txBox="1"/>
          <p:nvPr/>
        </p:nvSpPr>
        <p:spPr>
          <a:xfrm>
            <a:off x="7728088" y="2600305"/>
            <a:ext cx="1364974" cy="3416320"/>
          </a:xfrm>
          <a:prstGeom prst="rect">
            <a:avLst/>
          </a:prstGeom>
          <a:noFill/>
        </p:spPr>
        <p:txBody>
          <a:bodyPr wrap="square" rtlCol="0">
            <a:spAutoFit/>
          </a:bodyPr>
          <a:lstStyle/>
          <a:p>
            <a:r>
              <a:rPr lang="en-GB" dirty="0"/>
              <a:t>True values only obtained after large number of iterations.</a:t>
            </a:r>
          </a:p>
          <a:p>
            <a:endParaRPr lang="en-GB" dirty="0"/>
          </a:p>
          <a:p>
            <a:r>
              <a:rPr lang="en-GB" dirty="0"/>
              <a:t>(Low contrast features appear late)</a:t>
            </a:r>
          </a:p>
        </p:txBody>
      </p:sp>
    </p:spTree>
    <p:extLst>
      <p:ext uri="{BB962C8B-B14F-4D97-AF65-F5344CB8AC3E}">
        <p14:creationId xmlns:p14="http://schemas.microsoft.com/office/powerpoint/2010/main" val="2231100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794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794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337940" grpId="0"/>
      <p:bldP spid="337941" grpId="0"/>
      <p:bldP spid="337942" grpId="0"/>
      <p:bldP spid="337944" grpId="0" animBg="1"/>
      <p:bldP spid="337945"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a:xfrm>
            <a:off x="990600" y="518375"/>
            <a:ext cx="7902575" cy="685800"/>
          </a:xfrm>
        </p:spPr>
        <p:txBody>
          <a:bodyPr>
            <a:normAutofit/>
          </a:bodyPr>
          <a:lstStyle/>
          <a:p>
            <a:r>
              <a:rPr lang="en-GB" dirty="0"/>
              <a:t>Maximum Likelihood</a:t>
            </a:r>
          </a:p>
        </p:txBody>
      </p:sp>
      <p:sp>
        <p:nvSpPr>
          <p:cNvPr id="233475" name="Rectangle 3"/>
          <p:cNvSpPr>
            <a:spLocks noGrp="1" noChangeArrowheads="1"/>
          </p:cNvSpPr>
          <p:nvPr>
            <p:ph idx="1"/>
          </p:nvPr>
        </p:nvSpPr>
        <p:spPr>
          <a:xfrm>
            <a:off x="990600" y="1196975"/>
            <a:ext cx="7772400" cy="5257800"/>
          </a:xfrm>
        </p:spPr>
        <p:txBody>
          <a:bodyPr/>
          <a:lstStyle/>
          <a:p>
            <a:r>
              <a:rPr lang="en-GB" dirty="0"/>
              <a:t>Problems of Maximum Likelihood:</a:t>
            </a:r>
          </a:p>
          <a:p>
            <a:pPr lvl="1"/>
            <a:r>
              <a:rPr lang="en-GB" dirty="0"/>
              <a:t>ML estimate looks ‘noisy/spiky’ in low statistics</a:t>
            </a:r>
          </a:p>
          <a:p>
            <a:pPr lvl="1"/>
            <a:r>
              <a:rPr lang="en-GB" dirty="0"/>
              <a:t>instability: sensitive to errors in system model</a:t>
            </a:r>
          </a:p>
          <a:p>
            <a:pPr lvl="1"/>
            <a:r>
              <a:rPr lang="en-GB" dirty="0"/>
              <a:t>Needs lots of iterations for convergence of quantitative measures</a:t>
            </a:r>
            <a:endParaRPr lang="en-GB" i="1" dirty="0"/>
          </a:p>
          <a:p>
            <a:pPr lvl="1">
              <a:buFont typeface="Wingdings" pitchFamily="2" charset="2"/>
              <a:buNone/>
            </a:pPr>
            <a:endParaRPr lang="en-GB" dirty="0"/>
          </a:p>
          <a:p>
            <a:pPr lvl="1">
              <a:buFont typeface="Wingdings" pitchFamily="2" charset="2"/>
              <a:buNone/>
            </a:pPr>
            <a:r>
              <a:rPr lang="en-GB" dirty="0">
                <a:solidFill>
                  <a:srgbClr val="FF0000"/>
                </a:solidFill>
              </a:rPr>
              <a:t>ML solution is ill-conditioned</a:t>
            </a:r>
          </a:p>
          <a:p>
            <a:pPr lvl="1">
              <a:buFont typeface="Wingdings" pitchFamily="2" charset="2"/>
              <a:buNone/>
            </a:pPr>
            <a:endParaRPr lang="en-GB" dirty="0">
              <a:solidFill>
                <a:srgbClr val="FAF02C"/>
              </a:solidFill>
            </a:endParaRPr>
          </a:p>
          <a:p>
            <a:r>
              <a:rPr lang="en-GB" dirty="0"/>
              <a:t> </a:t>
            </a:r>
            <a:r>
              <a:rPr lang="en-GB" dirty="0">
                <a:effectLst/>
              </a:rPr>
              <a:t>Needs regularisation</a:t>
            </a:r>
          </a:p>
          <a:p>
            <a:pPr lvl="1">
              <a:buFont typeface="Wingdings" pitchFamily="2" charset="2"/>
              <a:buNone/>
            </a:pPr>
            <a:endParaRPr lang="en-GB" dirty="0"/>
          </a:p>
        </p:txBody>
      </p:sp>
      <p:sp>
        <p:nvSpPr>
          <p:cNvPr id="4" name="Date Placeholder 4"/>
          <p:cNvSpPr>
            <a:spLocks noGrp="1"/>
          </p:cNvSpPr>
          <p:nvPr>
            <p:ph type="dt" sz="half" idx="10"/>
          </p:nvPr>
        </p:nvSpPr>
        <p:spPr/>
        <p:txBody>
          <a:bodyPr/>
          <a:lstStyle/>
          <a:p>
            <a:r>
              <a:rPr lang="en-US"/>
              <a:t>                </a:t>
            </a:r>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0873" name="Rectangle 9"/>
          <p:cNvSpPr>
            <a:spLocks noGrp="1" noChangeArrowheads="1"/>
          </p:cNvSpPr>
          <p:nvPr>
            <p:ph type="title"/>
          </p:nvPr>
        </p:nvSpPr>
        <p:spPr>
          <a:xfrm>
            <a:off x="457200" y="482400"/>
            <a:ext cx="8229600" cy="663112"/>
          </a:xfrm>
        </p:spPr>
        <p:txBody>
          <a:bodyPr/>
          <a:lstStyle/>
          <a:p>
            <a:r>
              <a:rPr lang="en-GB" dirty="0"/>
              <a:t>Regularisation types</a:t>
            </a:r>
          </a:p>
        </p:txBody>
      </p:sp>
      <p:sp>
        <p:nvSpPr>
          <p:cNvPr id="420874" name="Rectangle 10"/>
          <p:cNvSpPr>
            <a:spLocks noGrp="1" noChangeArrowheads="1"/>
          </p:cNvSpPr>
          <p:nvPr>
            <p:ph idx="1"/>
          </p:nvPr>
        </p:nvSpPr>
        <p:spPr>
          <a:xfrm>
            <a:off x="457200" y="1145512"/>
            <a:ext cx="8229600" cy="5003800"/>
          </a:xfrm>
        </p:spPr>
        <p:txBody>
          <a:bodyPr>
            <a:normAutofit/>
          </a:bodyPr>
          <a:lstStyle/>
          <a:p>
            <a:pPr>
              <a:lnSpc>
                <a:spcPct val="110000"/>
              </a:lnSpc>
            </a:pPr>
            <a:r>
              <a:rPr lang="en-GB" dirty="0"/>
              <a:t>Early stopping</a:t>
            </a:r>
          </a:p>
          <a:p>
            <a:pPr lvl="1">
              <a:lnSpc>
                <a:spcPct val="110000"/>
              </a:lnSpc>
            </a:pPr>
            <a:r>
              <a:rPr lang="en-GB" sz="2000" dirty="0"/>
              <a:t>Problematic: when to stop is object/region dependent</a:t>
            </a:r>
          </a:p>
          <a:p>
            <a:pPr>
              <a:lnSpc>
                <a:spcPct val="110000"/>
              </a:lnSpc>
            </a:pPr>
            <a:r>
              <a:rPr lang="en-GB" dirty="0"/>
              <a:t>Post-filtering</a:t>
            </a:r>
          </a:p>
          <a:p>
            <a:pPr lvl="1">
              <a:lnSpc>
                <a:spcPct val="110000"/>
              </a:lnSpc>
            </a:pPr>
            <a:r>
              <a:rPr lang="en-GB" sz="2000" dirty="0"/>
              <a:t>Slow because you first need to iterate a long time</a:t>
            </a:r>
          </a:p>
          <a:p>
            <a:pPr>
              <a:lnSpc>
                <a:spcPct val="110000"/>
              </a:lnSpc>
            </a:pPr>
            <a:r>
              <a:rPr lang="en-GB" dirty="0"/>
              <a:t>Inter-iteration filtering</a:t>
            </a:r>
          </a:p>
          <a:p>
            <a:pPr>
              <a:lnSpc>
                <a:spcPct val="110000"/>
              </a:lnSpc>
            </a:pPr>
            <a:r>
              <a:rPr lang="en-GB" dirty="0"/>
              <a:t>Sieves</a:t>
            </a:r>
          </a:p>
          <a:p>
            <a:pPr>
              <a:lnSpc>
                <a:spcPct val="110000"/>
              </a:lnSpc>
            </a:pPr>
            <a:r>
              <a:rPr lang="en-GB" dirty="0"/>
              <a:t>Use of penalty/a priori information (MAP)</a:t>
            </a:r>
          </a:p>
          <a:p>
            <a:pPr lvl="1">
              <a:lnSpc>
                <a:spcPct val="110000"/>
              </a:lnSpc>
              <a:buFont typeface="Wingdings" pitchFamily="2" charset="2"/>
              <a:buNone/>
            </a:pPr>
            <a:r>
              <a:rPr lang="en-GB" sz="2000" i="1" dirty="0"/>
              <a:t>aka</a:t>
            </a:r>
            <a:r>
              <a:rPr lang="en-GB" sz="2000" dirty="0"/>
              <a:t> Bayesian methods</a:t>
            </a:r>
          </a:p>
          <a:p>
            <a:pPr lvl="1">
              <a:lnSpc>
                <a:spcPct val="110000"/>
              </a:lnSpc>
              <a:buFont typeface="Wingdings" pitchFamily="2" charset="2"/>
              <a:buNone/>
            </a:pPr>
            <a:r>
              <a:rPr lang="en-GB" sz="2000" dirty="0"/>
              <a:t>Introduces ‘</a:t>
            </a:r>
            <a:r>
              <a:rPr lang="en-GB" sz="2000" i="1" dirty="0"/>
              <a:t>penalty</a:t>
            </a:r>
            <a:r>
              <a:rPr lang="en-GB" sz="2000" dirty="0"/>
              <a:t>’ term </a:t>
            </a:r>
            <a:r>
              <a:rPr lang="en-GB" sz="1800" dirty="0"/>
              <a:t>(encodes type of images you expect/like)</a:t>
            </a:r>
          </a:p>
        </p:txBody>
      </p:sp>
      <p:sp>
        <p:nvSpPr>
          <p:cNvPr id="4" name="Date Placeholder 4"/>
          <p:cNvSpPr>
            <a:spLocks noGrp="1"/>
          </p:cNvSpPr>
          <p:nvPr>
            <p:ph type="dt" sz="half" idx="10"/>
          </p:nvPr>
        </p:nvSpPr>
        <p:spPr/>
        <p:txBody>
          <a:bodyPr/>
          <a:lstStyle/>
          <a:p>
            <a:r>
              <a:rPr lang="en-US"/>
              <a:t>                </a:t>
            </a:r>
            <a:endParaRPr lang="en-GB"/>
          </a:p>
        </p:txBody>
      </p:sp>
    </p:spTree>
    <p:extLst>
      <p:ext uri="{BB962C8B-B14F-4D97-AF65-F5344CB8AC3E}">
        <p14:creationId xmlns:p14="http://schemas.microsoft.com/office/powerpoint/2010/main" val="3122991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20874">
                                            <p:txEl>
                                              <p:pRg st="4" end="4"/>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420874">
                                            <p:txEl>
                                              <p:pRg st="5" end="5"/>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420874">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20874">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2087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74" grpId="0" uiExpand="1"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589722"/>
            <a:ext cx="8600661" cy="1465724"/>
          </a:xfrm>
        </p:spPr>
        <p:txBody>
          <a:bodyPr/>
          <a:lstStyle/>
          <a:p>
            <a:r>
              <a:rPr lang="en-GB" dirty="0"/>
              <a:t>Fundamental trade-off with </a:t>
            </a:r>
            <a:r>
              <a:rPr lang="en-GB" b="1" dirty="0"/>
              <a:t>iterative</a:t>
            </a:r>
            <a:r>
              <a:rPr lang="en-GB" dirty="0"/>
              <a:t> algorithms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9689" y="4056635"/>
            <a:ext cx="5203362" cy="2861849"/>
          </a:xfrm>
          <a:prstGeom prst="rect">
            <a:avLst/>
          </a:prstGeom>
        </p:spPr>
      </p:pic>
      <p:sp>
        <p:nvSpPr>
          <p:cNvPr id="7" name="Rectangle 6"/>
          <p:cNvSpPr/>
          <p:nvPr/>
        </p:nvSpPr>
        <p:spPr>
          <a:xfrm>
            <a:off x="54895" y="2206992"/>
            <a:ext cx="4480714" cy="2123658"/>
          </a:xfrm>
          <a:prstGeom prst="rect">
            <a:avLst/>
          </a:prstGeom>
          <a:noFill/>
        </p:spPr>
        <p:txBody>
          <a:bodyPr wrap="none" lIns="91440" tIns="45720" rIns="91440" bIns="45720">
            <a:spAutoFit/>
          </a:bodyPr>
          <a:lstStyle/>
          <a:p>
            <a:pPr algn="ctr"/>
            <a: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Noise-reduction</a:t>
            </a:r>
            <a:b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br>
            <a: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Visual appeal</a:t>
            </a:r>
            <a:b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br>
            <a:endParaRPr lang="en-GB"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8" name="Rectangle 7"/>
          <p:cNvSpPr/>
          <p:nvPr/>
        </p:nvSpPr>
        <p:spPr>
          <a:xfrm>
            <a:off x="4605129" y="1933456"/>
            <a:ext cx="4858296" cy="2123658"/>
          </a:xfrm>
          <a:prstGeom prst="rect">
            <a:avLst/>
          </a:prstGeom>
          <a:noFill/>
        </p:spPr>
        <p:txBody>
          <a:bodyPr wrap="square" lIns="91440" tIns="45720" rIns="91440" bIns="45720">
            <a:spAutoFit/>
          </a:bodyPr>
          <a:lstStyle/>
          <a:p>
            <a:pPr algn="ctr"/>
            <a: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ea typeface="+mn-ea"/>
                <a:cs typeface="+mn-cs"/>
              </a:rPr>
              <a:t>Contrast</a:t>
            </a:r>
            <a:br>
              <a:rPr lang="en-US" sz="5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ea typeface="+mn-ea"/>
                <a:cs typeface="+mn-cs"/>
              </a:rPr>
            </a:br>
            <a: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ea typeface="+mn-ea"/>
                <a:cs typeface="+mn-cs"/>
              </a:rPr>
              <a:t>Resolution</a:t>
            </a:r>
          </a:p>
          <a:p>
            <a:pPr algn="ctr"/>
            <a:r>
              <a:rPr lang="en-US" sz="4400" b="1" i="1" dirty="0">
                <a:ln w="9525">
                  <a:solidFill>
                    <a:schemeClr val="bg1"/>
                  </a:solidFill>
                  <a:prstDash val="solid"/>
                </a:ln>
                <a:effectLst>
                  <a:outerShdw blurRad="12700" dist="38100" dir="2700000" algn="tl" rotWithShape="0">
                    <a:schemeClr val="bg1">
                      <a:lumMod val="50000"/>
                    </a:schemeClr>
                  </a:outerShdw>
                </a:effectLst>
              </a:rPr>
              <a:t>Quantification</a:t>
            </a:r>
            <a:endParaRPr lang="en-GB" sz="5400" b="1" i="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96532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p:txBody>
          <a:bodyPr/>
          <a:lstStyle/>
          <a:p>
            <a:r>
              <a:rPr lang="en-US" altLang="en-US" sz="3600"/>
              <a:t>Maximum a Posteriori (MAP)</a:t>
            </a:r>
          </a:p>
        </p:txBody>
      </p:sp>
      <p:sp>
        <p:nvSpPr>
          <p:cNvPr id="423939" name="Rectangle 3"/>
          <p:cNvSpPr>
            <a:spLocks noGrp="1" noChangeArrowheads="1"/>
          </p:cNvSpPr>
          <p:nvPr>
            <p:ph type="body" idx="1"/>
          </p:nvPr>
        </p:nvSpPr>
        <p:spPr/>
        <p:txBody>
          <a:bodyPr/>
          <a:lstStyle/>
          <a:p>
            <a:r>
              <a:rPr lang="en-US" altLang="en-US" dirty="0"/>
              <a:t>Remember Maximum Likelihood:</a:t>
            </a:r>
          </a:p>
          <a:p>
            <a:pPr lvl="1">
              <a:buFontTx/>
              <a:buNone/>
            </a:pPr>
            <a:r>
              <a:rPr lang="en-US" altLang="en-US" dirty="0" err="1"/>
              <a:t>Maximise</a:t>
            </a:r>
            <a:r>
              <a:rPr lang="en-US" altLang="en-US" dirty="0"/>
              <a:t> log </a:t>
            </a:r>
            <a:r>
              <a:rPr lang="en-US" altLang="en-US" i="1" dirty="0"/>
              <a:t>Prob(image | data)</a:t>
            </a:r>
          </a:p>
          <a:p>
            <a:r>
              <a:rPr lang="en-US" altLang="en-US" dirty="0"/>
              <a:t>It makes more sense to </a:t>
            </a:r>
            <a:r>
              <a:rPr lang="en-US" altLang="en-US" dirty="0" err="1"/>
              <a:t>maximise</a:t>
            </a:r>
            <a:r>
              <a:rPr lang="en-US" altLang="en-US" dirty="0"/>
              <a:t> </a:t>
            </a:r>
            <a:r>
              <a:rPr lang="en-US" altLang="en-US" i="1" dirty="0"/>
              <a:t>Prob(image | data)</a:t>
            </a:r>
            <a:endParaRPr lang="en-US" altLang="en-US" dirty="0"/>
          </a:p>
          <a:p>
            <a:r>
              <a:rPr lang="en-US" altLang="en-US" dirty="0"/>
              <a:t>How?</a:t>
            </a:r>
            <a:br>
              <a:rPr lang="en-US" altLang="en-US" dirty="0"/>
            </a:br>
            <a:r>
              <a:rPr lang="en-US" altLang="en-US" dirty="0"/>
              <a:t>Rewrite using Bayes’ rule:</a:t>
            </a:r>
          </a:p>
          <a:p>
            <a:pPr lvl="1">
              <a:buFontTx/>
              <a:buNone/>
            </a:pPr>
            <a:r>
              <a:rPr lang="en-US" altLang="en-US" i="1" dirty="0"/>
              <a:t>	 log</a:t>
            </a:r>
            <a:r>
              <a:rPr lang="en-US" altLang="en-US" dirty="0"/>
              <a:t> </a:t>
            </a:r>
            <a:r>
              <a:rPr lang="en-US" altLang="en-US" i="1" dirty="0"/>
              <a:t>Prob(image | data) =</a:t>
            </a:r>
            <a:br>
              <a:rPr lang="en-US" altLang="en-US" i="1" dirty="0"/>
            </a:br>
            <a:r>
              <a:rPr lang="en-US" altLang="en-US" i="1" dirty="0"/>
              <a:t>		log</a:t>
            </a:r>
            <a:r>
              <a:rPr lang="en-US" altLang="en-US" dirty="0"/>
              <a:t> </a:t>
            </a:r>
            <a:r>
              <a:rPr lang="en-US" altLang="en-US" i="1" dirty="0"/>
              <a:t>Prob(data | image) +</a:t>
            </a:r>
            <a:br>
              <a:rPr lang="en-US" altLang="en-US" i="1" dirty="0"/>
            </a:br>
            <a:r>
              <a:rPr lang="en-US" altLang="en-US" i="1" dirty="0"/>
              <a:t>		log Prob(image) + </a:t>
            </a:r>
            <a:r>
              <a:rPr lang="en-US" altLang="en-US" i="1" dirty="0" err="1"/>
              <a:t>cst</a:t>
            </a:r>
            <a:endParaRPr lang="en-US" altLang="en-US" i="1" dirty="0"/>
          </a:p>
        </p:txBody>
      </p:sp>
      <p:sp>
        <p:nvSpPr>
          <p:cNvPr id="423940" name="Rectangle 4"/>
          <p:cNvSpPr>
            <a:spLocks noChangeArrowheads="1"/>
          </p:cNvSpPr>
          <p:nvPr/>
        </p:nvSpPr>
        <p:spPr bwMode="auto">
          <a:xfrm>
            <a:off x="2896827" y="4799829"/>
            <a:ext cx="3156732" cy="486135"/>
          </a:xfrm>
          <a:prstGeom prst="rect">
            <a:avLst/>
          </a:prstGeom>
          <a:noFill/>
          <a:ln w="28575">
            <a:solidFill>
              <a:schemeClr val="hlink"/>
            </a:solidFill>
            <a:miter lim="800000"/>
            <a:headEnd/>
            <a:tailEnd/>
          </a:ln>
          <a:effectLst/>
          <a:extLst>
            <a:ext uri="{909E8E84-426E-40DD-AFC4-6F175D3DCCD1}">
              <a14:hiddenFill xmlns:a14="http://schemas.microsoft.com/office/drawing/2010/main">
                <a:solidFill>
                  <a:srgbClr val="FAF02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endParaRPr lang="en-GB"/>
          </a:p>
        </p:txBody>
      </p:sp>
      <p:sp>
        <p:nvSpPr>
          <p:cNvPr id="423941" name="Text Box 5"/>
          <p:cNvSpPr txBox="1">
            <a:spLocks noChangeArrowheads="1"/>
          </p:cNvSpPr>
          <p:nvPr/>
        </p:nvSpPr>
        <p:spPr bwMode="auto">
          <a:xfrm>
            <a:off x="2249499" y="6135687"/>
            <a:ext cx="6304192" cy="461665"/>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2400" dirty="0">
                <a:solidFill>
                  <a:schemeClr val="tx1"/>
                </a:solidFill>
                <a:cs typeface="Times New Roman" panose="02020603050405020304" pitchFamily="18" charset="0"/>
              </a:rPr>
              <a:t>Encodes what kind of images you expect/like</a:t>
            </a:r>
            <a:endParaRPr lang="el-GR" altLang="en-US" sz="2400" dirty="0">
              <a:solidFill>
                <a:schemeClr val="tx1"/>
              </a:solidFill>
              <a:cs typeface="Times New Roman" panose="02020603050405020304" pitchFamily="18" charset="0"/>
            </a:endParaRPr>
          </a:p>
        </p:txBody>
      </p:sp>
      <p:sp>
        <p:nvSpPr>
          <p:cNvPr id="423942" name="Line 6"/>
          <p:cNvSpPr>
            <a:spLocks noChangeShapeType="1"/>
          </p:cNvSpPr>
          <p:nvPr/>
        </p:nvSpPr>
        <p:spPr bwMode="auto">
          <a:xfrm flipV="1">
            <a:off x="3356658" y="5621999"/>
            <a:ext cx="291491" cy="486136"/>
          </a:xfrm>
          <a:prstGeom prst="line">
            <a:avLst/>
          </a:prstGeom>
          <a:noFill/>
          <a:ln w="38100">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a:p>
        </p:txBody>
      </p:sp>
    </p:spTree>
    <p:extLst>
      <p:ext uri="{BB962C8B-B14F-4D97-AF65-F5344CB8AC3E}">
        <p14:creationId xmlns:p14="http://schemas.microsoft.com/office/powerpoint/2010/main" val="32257520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childTnLst>
                                </p:cTn>
                              </p:par>
                            </p:childTnLst>
                          </p:cTn>
                        </p:par>
                        <p:par>
                          <p:cTn id="7" fill="hold" nodeType="with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23939">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23939">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23939">
                                            <p:txEl>
                                              <p:pRg st="3" end="3"/>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423939">
                                            <p:txEl>
                                              <p:pRg st="4" end="4"/>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23940"/>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42394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239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939" grpId="0" uiExpand="1" build="p" bldLvl="2" autoUpdateAnimBg="0"/>
      <p:bldP spid="423940" grpId="0" animBg="1"/>
      <p:bldP spid="423941" grpId="0"/>
      <p:bldP spid="42394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MAP vs fitting</a:t>
            </a:r>
          </a:p>
        </p:txBody>
      </p:sp>
      <p:sp>
        <p:nvSpPr>
          <p:cNvPr id="3" name="Content Placeholder 2"/>
          <p:cNvSpPr>
            <a:spLocks noGrp="1"/>
          </p:cNvSpPr>
          <p:nvPr>
            <p:ph idx="1"/>
          </p:nvPr>
        </p:nvSpPr>
        <p:spPr>
          <a:xfrm>
            <a:off x="304800" y="1600200"/>
            <a:ext cx="8839200" cy="5145157"/>
          </a:xfrm>
        </p:spPr>
        <p:txBody>
          <a:bodyPr/>
          <a:lstStyle/>
          <a:p>
            <a:r>
              <a:rPr lang="en-GB"/>
              <a:t>MAP:</a:t>
            </a:r>
          </a:p>
          <a:p>
            <a:pPr marL="457200" lvl="1" indent="0">
              <a:buNone/>
            </a:pPr>
            <a:r>
              <a:rPr lang="en-GB"/>
              <a:t>Maximise </a:t>
            </a:r>
            <a:br>
              <a:rPr lang="en-GB"/>
            </a:br>
            <a:r>
              <a:rPr lang="en-GB"/>
              <a:t>  </a:t>
            </a:r>
            <a:r>
              <a:rPr lang="en-US" altLang="en-US" i="1"/>
              <a:t>log</a:t>
            </a:r>
            <a:r>
              <a:rPr lang="en-US" altLang="en-US"/>
              <a:t> </a:t>
            </a:r>
            <a:r>
              <a:rPr lang="en-US" altLang="en-US" i="1" err="1"/>
              <a:t>Prob</a:t>
            </a:r>
            <a:r>
              <a:rPr lang="en-US" altLang="en-US" i="1"/>
              <a:t>(data | image) </a:t>
            </a:r>
            <a:br>
              <a:rPr lang="en-US" altLang="en-US" i="1"/>
            </a:br>
            <a:r>
              <a:rPr lang="en-US" altLang="en-US" i="1"/>
              <a:t> + log </a:t>
            </a:r>
            <a:r>
              <a:rPr lang="en-US" altLang="en-US" i="1" err="1"/>
              <a:t>Prob</a:t>
            </a:r>
            <a:r>
              <a:rPr lang="en-US" altLang="en-US" i="1"/>
              <a:t>(image) </a:t>
            </a:r>
          </a:p>
          <a:p>
            <a:pPr marL="457200" lvl="1" indent="0">
              <a:buNone/>
            </a:pPr>
            <a:endParaRPr lang="en-GB"/>
          </a:p>
          <a:p>
            <a:pPr>
              <a:buFont typeface="Arial" panose="020B0604020202020204" pitchFamily="34" charset="0"/>
              <a:buChar char="•"/>
            </a:pPr>
            <a:r>
              <a:rPr lang="en-GB"/>
              <a:t>Fitting with regularization</a:t>
            </a:r>
            <a:br>
              <a:rPr lang="en-US"/>
            </a:br>
            <a:r>
              <a:rPr lang="en-US"/>
              <a:t> </a:t>
            </a:r>
            <a:r>
              <a:rPr lang="en-US" sz="2800" err="1"/>
              <a:t>Minimise</a:t>
            </a:r>
            <a:br>
              <a:rPr lang="en-GB" sz="2800"/>
            </a:br>
            <a:r>
              <a:rPr lang="en-GB" sz="2800" i="1"/>
              <a:t>   distance(data, </a:t>
            </a:r>
            <a:r>
              <a:rPr lang="en-GB" sz="2800" i="1" err="1"/>
              <a:t>forw_proj</a:t>
            </a:r>
            <a:r>
              <a:rPr lang="en-GB" sz="2800" i="1"/>
              <a:t>(image)+background)</a:t>
            </a:r>
            <a:br>
              <a:rPr lang="en-US" sz="2800" i="1"/>
            </a:br>
            <a:r>
              <a:rPr lang="en-US" sz="2800" i="1"/>
              <a:t>   + penalty(image)</a:t>
            </a:r>
            <a:endParaRPr lang="en-GB" sz="2800" i="1"/>
          </a:p>
        </p:txBody>
      </p:sp>
    </p:spTree>
    <p:extLst>
      <p:ext uri="{BB962C8B-B14F-4D97-AF65-F5344CB8AC3E}">
        <p14:creationId xmlns:p14="http://schemas.microsoft.com/office/powerpoint/2010/main" val="347810889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vited_Leaders xmlns="2ae341fd-0083-4ef7-b82f-92653a6f00c8" xsi:nil="true"/>
    <FolderType xmlns="2ae341fd-0083-4ef7-b82f-92653a6f00c8" xsi:nil="true"/>
    <AppVersion xmlns="2ae341fd-0083-4ef7-b82f-92653a6f00c8" xsi:nil="true"/>
    <LMS_Mappings xmlns="2ae341fd-0083-4ef7-b82f-92653a6f00c8" xsi:nil="true"/>
    <IsNotebookLocked xmlns="2ae341fd-0083-4ef7-b82f-92653a6f00c8" xsi:nil="true"/>
    <Templates xmlns="2ae341fd-0083-4ef7-b82f-92653a6f00c8" xsi:nil="true"/>
    <Self_Registration_Enabled xmlns="2ae341fd-0083-4ef7-b82f-92653a6f00c8" xsi:nil="true"/>
    <Has_Leaders_Only_SectionGroup xmlns="2ae341fd-0083-4ef7-b82f-92653a6f00c8" xsi:nil="true"/>
    <DefaultSectionNames xmlns="2ae341fd-0083-4ef7-b82f-92653a6f00c8" xsi:nil="true"/>
    <Is_Collaboration_Space_Locked xmlns="2ae341fd-0083-4ef7-b82f-92653a6f00c8" xsi:nil="true"/>
    <NotebookType xmlns="2ae341fd-0083-4ef7-b82f-92653a6f00c8" xsi:nil="true"/>
    <CultureName xmlns="2ae341fd-0083-4ef7-b82f-92653a6f00c8" xsi:nil="true"/>
    <Owner xmlns="2ae341fd-0083-4ef7-b82f-92653a6f00c8">
      <UserInfo>
        <DisplayName/>
        <AccountId xsi:nil="true"/>
        <AccountType/>
      </UserInfo>
    </Owner>
    <Member_Groups xmlns="2ae341fd-0083-4ef7-b82f-92653a6f00c8">
      <UserInfo>
        <DisplayName/>
        <AccountId xsi:nil="true"/>
        <AccountType/>
      </UserInfo>
    </Member_Groups>
    <Invited_Members xmlns="2ae341fd-0083-4ef7-b82f-92653a6f00c8" xsi:nil="true"/>
    <TeamsChannelId xmlns="2ae341fd-0083-4ef7-b82f-92653a6f00c8" xsi:nil="true"/>
    <Leaders xmlns="2ae341fd-0083-4ef7-b82f-92653a6f00c8">
      <UserInfo>
        <DisplayName/>
        <AccountId xsi:nil="true"/>
        <AccountType/>
      </UserInfo>
    </Leaders>
    <Distribution_Groups xmlns="2ae341fd-0083-4ef7-b82f-92653a6f00c8" xsi:nil="true"/>
    <Math_Settings xmlns="2ae341fd-0083-4ef7-b82f-92653a6f00c8" xsi:nil="true"/>
    <Members xmlns="2ae341fd-0083-4ef7-b82f-92653a6f00c8">
      <UserInfo>
        <DisplayName/>
        <AccountId xsi:nil="true"/>
        <AccountType/>
      </UserInfo>
    </Members>
    <TaxCatchAll xmlns="14f93d00-6a04-45c5-bb84-1cdf16c7c3a8" xsi:nil="true"/>
    <lcf76f155ced4ddcb4097134ff3c332f xmlns="2ae341fd-0083-4ef7-b82f-92653a6f00c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71EF6764DE1F44094AF962FF688A34B" ma:contentTypeVersion="36" ma:contentTypeDescription="Create a new document." ma:contentTypeScope="" ma:versionID="31f6caa56f83df4385d9f134a9a120c1">
  <xsd:schema xmlns:xsd="http://www.w3.org/2001/XMLSchema" xmlns:xs="http://www.w3.org/2001/XMLSchema" xmlns:p="http://schemas.microsoft.com/office/2006/metadata/properties" xmlns:ns2="2ae341fd-0083-4ef7-b82f-92653a6f00c8" xmlns:ns3="14f93d00-6a04-45c5-bb84-1cdf16c7c3a8" targetNamespace="http://schemas.microsoft.com/office/2006/metadata/properties" ma:root="true" ma:fieldsID="bfb3895f5d138bbdd67f0eef92ae837b" ns2:_="" ns3:_="">
    <xsd:import namespace="2ae341fd-0083-4ef7-b82f-92653a6f00c8"/>
    <xsd:import namespace="14f93d00-6a04-45c5-bb84-1cdf16c7c3a8"/>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e341fd-0083-4ef7-b82f-92653a6f00c8"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AutoKeyPoints" ma:index="32" nillable="true" ma:displayName="MediaServiceAutoKeyPoints" ma:hidden="true" ma:internalName="MediaServiceAutoKeyPoints" ma:readOnly="true">
      <xsd:simpleType>
        <xsd:restriction base="dms:Note"/>
      </xsd:simpleType>
    </xsd:element>
    <xsd:element name="MediaServiceKeyPoints" ma:index="33" nillable="true" ma:displayName="KeyPoints" ma:internalName="MediaServiceKeyPoints" ma:readOnly="true">
      <xsd:simpleType>
        <xsd:restriction base="dms:Note">
          <xsd:maxLength value="255"/>
        </xsd:restriction>
      </xsd:simpleType>
    </xsd:element>
    <xsd:element name="MediaServiceAutoTags" ma:index="34" nillable="true" ma:displayName="Tags" ma:internalName="MediaServiceAutoTags" ma:readOnly="true">
      <xsd:simpleType>
        <xsd:restriction base="dms:Text"/>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DateTaken" ma:index="37" nillable="true" ma:displayName="MediaServiceDateTaken" ma:hidden="true" ma:internalName="MediaServiceDateTaken" ma:readOnly="true">
      <xsd:simpleType>
        <xsd:restriction base="dms:Text"/>
      </xsd:simpleType>
    </xsd:element>
    <xsd:element name="MediaServiceOCR" ma:index="38" nillable="true" ma:displayName="Extracted Text" ma:internalName="MediaServiceOCR" ma:readOnly="true">
      <xsd:simpleType>
        <xsd:restriction base="dms:Note">
          <xsd:maxLength value="255"/>
        </xsd:restriction>
      </xsd:simpleType>
    </xsd:element>
    <xsd:element name="MediaServiceLocation" ma:index="39" nillable="true" ma:displayName="Location" ma:internalName="MediaServiceLocation" ma:readOnly="true">
      <xsd:simpleType>
        <xsd:restriction base="dms:Text"/>
      </xsd:simpleType>
    </xsd:element>
    <xsd:element name="MediaLengthInSeconds" ma:index="40" nillable="true" ma:displayName="Length (seconds)"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Image Tags" ma:readOnly="false" ma:fieldId="{5cf76f15-5ced-4ddc-b409-7134ff3c332f}" ma:taxonomyMulti="true" ma:sspId="579a89b1-2c2c-4f7f-9bd7-7914fb13a02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4f93d00-6a04-45c5-bb84-1cdf16c7c3a8" elementFormDefault="qualified">
    <xsd:import namespace="http://schemas.microsoft.com/office/2006/documentManagement/types"/>
    <xsd:import namespace="http://schemas.microsoft.com/office/infopath/2007/PartnerControls"/>
    <xsd:element name="SharedWithUsers" ma:index="3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Shared With Details" ma:internalName="SharedWithDetails" ma:readOnly="true">
      <xsd:simpleType>
        <xsd:restriction base="dms:Note">
          <xsd:maxLength value="255"/>
        </xsd:restriction>
      </xsd:simpleType>
    </xsd:element>
    <xsd:element name="TaxCatchAll" ma:index="43" nillable="true" ma:displayName="Taxonomy Catch All Column" ma:hidden="true" ma:list="{02de9a06-7b41-4b19-a51a-634c7d66877c}" ma:internalName="TaxCatchAll" ma:showField="CatchAllData" ma:web="14f93d00-6a04-45c5-bb84-1cdf16c7c3a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D756DFD-FCAC-400E-826E-85C481F0E524}">
  <ds:schemaRefs>
    <ds:schemaRef ds:uri="http://www.w3.org/XML/1998/namespace"/>
    <ds:schemaRef ds:uri="http://schemas.openxmlformats.org/package/2006/metadata/core-properties"/>
    <ds:schemaRef ds:uri="14f93d00-6a04-45c5-bb84-1cdf16c7c3a8"/>
    <ds:schemaRef ds:uri="http://purl.org/dc/terms/"/>
    <ds:schemaRef ds:uri="http://schemas.microsoft.com/office/2006/documentManagement/types"/>
    <ds:schemaRef ds:uri="http://purl.org/dc/dcmitype/"/>
    <ds:schemaRef ds:uri="2ae341fd-0083-4ef7-b82f-92653a6f00c8"/>
    <ds:schemaRef ds:uri="http://purl.org/dc/elements/1.1/"/>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B2E7C284-F620-42EA-81CC-0F6129FE50E9}">
  <ds:schemaRefs>
    <ds:schemaRef ds:uri="http://schemas.microsoft.com/sharepoint/v3/contenttype/forms"/>
  </ds:schemaRefs>
</ds:datastoreItem>
</file>

<file path=customXml/itemProps3.xml><?xml version="1.0" encoding="utf-8"?>
<ds:datastoreItem xmlns:ds="http://schemas.openxmlformats.org/officeDocument/2006/customXml" ds:itemID="{7E04E64D-10BB-487E-9567-E07F0058B779}">
  <ds:schemaRefs>
    <ds:schemaRef ds:uri="14f93d00-6a04-45c5-bb84-1cdf16c7c3a8"/>
    <ds:schemaRef ds:uri="2ae341fd-0083-4ef7-b82f-92653a6f00c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1732</TotalTime>
  <Words>2085</Words>
  <Application>Microsoft Office PowerPoint</Application>
  <PresentationFormat>On-screen Show (4:3)</PresentationFormat>
  <Paragraphs>190</Paragraphs>
  <Slides>20</Slides>
  <Notes>10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8" baseType="lpstr">
      <vt:lpstr>-apple-system</vt:lpstr>
      <vt:lpstr>Arial</vt:lpstr>
      <vt:lpstr>Calibri</vt:lpstr>
      <vt:lpstr>Cambria Math</vt:lpstr>
      <vt:lpstr>Times New Roman</vt:lpstr>
      <vt:lpstr>Wingdings</vt:lpstr>
      <vt:lpstr>Default Design</vt:lpstr>
      <vt:lpstr>Chart</vt:lpstr>
      <vt:lpstr>NPSS Training School  Image reconstruction part 2: regularisation  Kris Thielemans University College London, UK </vt:lpstr>
      <vt:lpstr>Contents</vt:lpstr>
      <vt:lpstr>Iterative reconstruction in clinical practice</vt:lpstr>
      <vt:lpstr>Problem with early-stopping: quantification </vt:lpstr>
      <vt:lpstr>Maximum Likelihood</vt:lpstr>
      <vt:lpstr>Regularisation types</vt:lpstr>
      <vt:lpstr>Fundamental trade-off with iterative algorithms</vt:lpstr>
      <vt:lpstr>Maximum a Posteriori (MAP)</vt:lpstr>
      <vt:lpstr>MAP vs fitting</vt:lpstr>
      <vt:lpstr>Examples of penalties</vt:lpstr>
      <vt:lpstr>MAP advantages over MLEM</vt:lpstr>
      <vt:lpstr>MAP Advantage: Converged Images</vt:lpstr>
      <vt:lpstr>MAP disadvantages ?</vt:lpstr>
      <vt:lpstr>MAP Algorithms</vt:lpstr>
      <vt:lpstr>Gradient-ascent type of algorithms</vt:lpstr>
      <vt:lpstr>Preconditioning examples</vt:lpstr>
      <vt:lpstr>Surrogates</vt:lpstr>
      <vt:lpstr>de Pierro MAP-EM surrogate</vt:lpstr>
      <vt:lpstr>Wang&amp;Qi MAP-EM surrogate</vt:lpstr>
      <vt:lpstr>SIRF-Exercises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Thielemans, Kris</dc:creator>
  <cp:lastModifiedBy>Thielemans, Kris</cp:lastModifiedBy>
  <cp:revision>1</cp:revision>
  <dcterms:created xsi:type="dcterms:W3CDTF">2020-12-16T09:29:54Z</dcterms:created>
  <dcterms:modified xsi:type="dcterms:W3CDTF">2023-01-28T01:53:16Z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0x010100371EF6764DE1F44094AF962FF688A34B</vt:lpwstr>
  </property>
  <property fmtid="{D5CDD505-2E9C-101B-9397-08002B2CF9AE}" pid="3" name="MediaServiceImageTags">
    <vt:lpwstr/>
  </property>
</Properties>
</file>