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7"/>
  </p:notesMasterIdLst>
  <p:handoutMasterIdLst>
    <p:handoutMasterId r:id="rId28"/>
  </p:handoutMasterIdLst>
  <p:sldIdLst>
    <p:sldId id="407" r:id="rId5"/>
    <p:sldId id="431" r:id="rId6"/>
    <p:sldId id="419" r:id="rId7"/>
    <p:sldId id="349" r:id="rId8"/>
    <p:sldId id="614" r:id="rId9"/>
    <p:sldId id="308" r:id="rId10"/>
    <p:sldId id="595" r:id="rId11"/>
    <p:sldId id="535" r:id="rId12"/>
    <p:sldId id="613" r:id="rId13"/>
    <p:sldId id="270" r:id="rId14"/>
    <p:sldId id="537" r:id="rId15"/>
    <p:sldId id="353" r:id="rId16"/>
    <p:sldId id="354" r:id="rId17"/>
    <p:sldId id="355" r:id="rId18"/>
    <p:sldId id="358" r:id="rId19"/>
    <p:sldId id="380" r:id="rId20"/>
    <p:sldId id="412" r:id="rId21"/>
    <p:sldId id="413" r:id="rId22"/>
    <p:sldId id="601" r:id="rId23"/>
    <p:sldId id="602" r:id="rId24"/>
    <p:sldId id="257" r:id="rId25"/>
    <p:sldId id="615" r:id="rId26"/>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D428054-C7CB-4E2B-8BBB-CEC61A032670}">
          <p14:sldIdLst>
            <p14:sldId id="407"/>
            <p14:sldId id="431"/>
            <p14:sldId id="419"/>
            <p14:sldId id="349"/>
            <p14:sldId id="614"/>
            <p14:sldId id="308"/>
          </p14:sldIdLst>
        </p14:section>
        <p14:section name="Overview" id="{37E9B639-C3D8-4410-A668-11871FB595E9}">
          <p14:sldIdLst>
            <p14:sldId id="595"/>
            <p14:sldId id="535"/>
            <p14:sldId id="613"/>
            <p14:sldId id="270"/>
            <p14:sldId id="537"/>
          </p14:sldIdLst>
        </p14:section>
        <p14:section name="SIRF" id="{64AD40EE-CC0E-4A26-B737-6EA2F1FD4E6C}">
          <p14:sldIdLst>
            <p14:sldId id="353"/>
            <p14:sldId id="354"/>
            <p14:sldId id="355"/>
            <p14:sldId id="358"/>
            <p14:sldId id="380"/>
            <p14:sldId id="412"/>
            <p14:sldId id="413"/>
            <p14:sldId id="601"/>
            <p14:sldId id="602"/>
          </p14:sldIdLst>
        </p14:section>
        <p14:section name="Resources" id="{4AF3E814-D49C-4124-86AE-5B5C76EC2C4E}">
          <p14:sldIdLst>
            <p14:sldId id="257"/>
            <p14:sldId id="615"/>
          </p14:sldIdLst>
        </p14:section>
        <p14:section name="The End" id="{2C9B6068-D10B-41BE-B190-68761D0579C6}">
          <p14:sldIdLst/>
        </p14:section>
        <p14:section name="backup" id="{CDCE7C45-857E-4C91-B7F5-F6CF3B9A0D57}">
          <p14:sldIdLst/>
        </p14:section>
      </p14:sectionLst>
    </p:ext>
    <p:ext uri="{EFAFB233-063F-42B5-8137-9DF3F51BA10A}">
      <p15:sldGuideLst xmlns:p15="http://schemas.microsoft.com/office/powerpoint/2012/main">
        <p15:guide id="1" orient="horz" pos="1888"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ielemans, Kris"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7495F8-EBE7-47BB-8F8B-414DC71BD917}" v="243" dt="2023-01-28T00:44:35.2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03" autoAdjust="0"/>
  </p:normalViewPr>
  <p:slideViewPr>
    <p:cSldViewPr snapToGrid="0">
      <p:cViewPr varScale="1">
        <p:scale>
          <a:sx n="80" d="100"/>
          <a:sy n="80" d="100"/>
        </p:scale>
        <p:origin x="1320" y="0"/>
      </p:cViewPr>
      <p:guideLst>
        <p:guide orient="horz" pos="1888"/>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ielemans, Kris" userId="9b8c9b0f-6d53-4329-82f9-dfb3c3276b4f" providerId="ADAL" clId="{147495F8-EBE7-47BB-8F8B-414DC71BD917}"/>
    <pc:docChg chg="undo redo custSel addSld delSld modSld modSection">
      <pc:chgData name="Thielemans, Kris" userId="9b8c9b0f-6d53-4329-82f9-dfb3c3276b4f" providerId="ADAL" clId="{147495F8-EBE7-47BB-8F8B-414DC71BD917}" dt="2023-01-28T00:44:41.330" v="1345" actId="403"/>
      <pc:docMkLst>
        <pc:docMk/>
      </pc:docMkLst>
      <pc:sldChg chg="modSp add mod">
        <pc:chgData name="Thielemans, Kris" userId="9b8c9b0f-6d53-4329-82f9-dfb3c3276b4f" providerId="ADAL" clId="{147495F8-EBE7-47BB-8F8B-414DC71BD917}" dt="2023-01-28T00:34:44.035" v="1317" actId="20577"/>
        <pc:sldMkLst>
          <pc:docMk/>
          <pc:sldMk cId="320284001" sldId="257"/>
        </pc:sldMkLst>
        <pc:spChg chg="mod">
          <ac:chgData name="Thielemans, Kris" userId="9b8c9b0f-6d53-4329-82f9-dfb3c3276b4f" providerId="ADAL" clId="{147495F8-EBE7-47BB-8F8B-414DC71BD917}" dt="2023-01-28T00:34:44.035" v="1317" actId="20577"/>
          <ac:spMkLst>
            <pc:docMk/>
            <pc:sldMk cId="320284001" sldId="257"/>
            <ac:spMk id="2" creationId="{82EAE48F-20FA-41E9-AE2A-E15E296FBFDC}"/>
          </ac:spMkLst>
        </pc:spChg>
        <pc:spChg chg="mod">
          <ac:chgData name="Thielemans, Kris" userId="9b8c9b0f-6d53-4329-82f9-dfb3c3276b4f" providerId="ADAL" clId="{147495F8-EBE7-47BB-8F8B-414DC71BD917}" dt="2023-01-27T09:17:27.591" v="1248" actId="21"/>
          <ac:spMkLst>
            <pc:docMk/>
            <pc:sldMk cId="320284001" sldId="257"/>
            <ac:spMk id="4" creationId="{821A2D93-CDA2-4F14-BECB-1149FB44A166}"/>
          </ac:spMkLst>
        </pc:spChg>
      </pc:sldChg>
      <pc:sldChg chg="add del">
        <pc:chgData name="Thielemans, Kris" userId="9b8c9b0f-6d53-4329-82f9-dfb3c3276b4f" providerId="ADAL" clId="{147495F8-EBE7-47BB-8F8B-414DC71BD917}" dt="2023-01-28T00:31:53.153" v="1315" actId="47"/>
        <pc:sldMkLst>
          <pc:docMk/>
          <pc:sldMk cId="1047729246" sldId="258"/>
        </pc:sldMkLst>
      </pc:sldChg>
      <pc:sldChg chg="add del">
        <pc:chgData name="Thielemans, Kris" userId="9b8c9b0f-6d53-4329-82f9-dfb3c3276b4f" providerId="ADAL" clId="{147495F8-EBE7-47BB-8F8B-414DC71BD917}" dt="2023-01-28T00:31:52.353" v="1314" actId="47"/>
        <pc:sldMkLst>
          <pc:docMk/>
          <pc:sldMk cId="4058216594" sldId="259"/>
        </pc:sldMkLst>
      </pc:sldChg>
      <pc:sldChg chg="add del">
        <pc:chgData name="Thielemans, Kris" userId="9b8c9b0f-6d53-4329-82f9-dfb3c3276b4f" providerId="ADAL" clId="{147495F8-EBE7-47BB-8F8B-414DC71BD917}" dt="2023-01-27T09:25:05.849" v="1249" actId="47"/>
        <pc:sldMkLst>
          <pc:docMk/>
          <pc:sldMk cId="1594552998" sldId="260"/>
        </pc:sldMkLst>
      </pc:sldChg>
      <pc:sldChg chg="add mod modShow">
        <pc:chgData name="Thielemans, Kris" userId="9b8c9b0f-6d53-4329-82f9-dfb3c3276b4f" providerId="ADAL" clId="{147495F8-EBE7-47BB-8F8B-414DC71BD917}" dt="2023-01-28T00:20:35.771" v="1250" actId="729"/>
        <pc:sldMkLst>
          <pc:docMk/>
          <pc:sldMk cId="3161669756" sldId="308"/>
        </pc:sldMkLst>
      </pc:sldChg>
      <pc:sldChg chg="add del">
        <pc:chgData name="Thielemans, Kris" userId="9b8c9b0f-6d53-4329-82f9-dfb3c3276b4f" providerId="ADAL" clId="{147495F8-EBE7-47BB-8F8B-414DC71BD917}" dt="2023-01-28T00:29:45.684" v="1308" actId="47"/>
        <pc:sldMkLst>
          <pc:docMk/>
          <pc:sldMk cId="710274111" sldId="336"/>
        </pc:sldMkLst>
      </pc:sldChg>
      <pc:sldChg chg="add">
        <pc:chgData name="Thielemans, Kris" userId="9b8c9b0f-6d53-4329-82f9-dfb3c3276b4f" providerId="ADAL" clId="{147495F8-EBE7-47BB-8F8B-414DC71BD917}" dt="2023-01-27T07:47:09.233" v="826"/>
        <pc:sldMkLst>
          <pc:docMk/>
          <pc:sldMk cId="3801725882" sldId="349"/>
        </pc:sldMkLst>
      </pc:sldChg>
      <pc:sldChg chg="modSp del mod">
        <pc:chgData name="Thielemans, Kris" userId="9b8c9b0f-6d53-4329-82f9-dfb3c3276b4f" providerId="ADAL" clId="{147495F8-EBE7-47BB-8F8B-414DC71BD917}" dt="2023-01-24T22:56:46.916" v="822" actId="2696"/>
        <pc:sldMkLst>
          <pc:docMk/>
          <pc:sldMk cId="0" sldId="352"/>
        </pc:sldMkLst>
        <pc:spChg chg="mod">
          <ac:chgData name="Thielemans, Kris" userId="9b8c9b0f-6d53-4329-82f9-dfb3c3276b4f" providerId="ADAL" clId="{147495F8-EBE7-47BB-8F8B-414DC71BD917}" dt="2023-01-24T14:21:27.103" v="36" actId="20577"/>
          <ac:spMkLst>
            <pc:docMk/>
            <pc:sldMk cId="0" sldId="352"/>
            <ac:spMk id="570370" creationId="{00000000-0000-0000-0000-000000000000}"/>
          </ac:spMkLst>
        </pc:spChg>
      </pc:sldChg>
      <pc:sldChg chg="delSp mod">
        <pc:chgData name="Thielemans, Kris" userId="9b8c9b0f-6d53-4329-82f9-dfb3c3276b4f" providerId="ADAL" clId="{147495F8-EBE7-47BB-8F8B-414DC71BD917}" dt="2023-01-24T14:27:17.008" v="245" actId="478"/>
        <pc:sldMkLst>
          <pc:docMk/>
          <pc:sldMk cId="718009595" sldId="353"/>
        </pc:sldMkLst>
        <pc:spChg chg="del">
          <ac:chgData name="Thielemans, Kris" userId="9b8c9b0f-6d53-4329-82f9-dfb3c3276b4f" providerId="ADAL" clId="{147495F8-EBE7-47BB-8F8B-414DC71BD917}" dt="2023-01-24T14:27:17.008" v="245" actId="478"/>
          <ac:spMkLst>
            <pc:docMk/>
            <pc:sldMk cId="718009595" sldId="353"/>
            <ac:spMk id="4" creationId="{00000000-0000-0000-0000-000000000000}"/>
          </ac:spMkLst>
        </pc:spChg>
        <pc:picChg chg="del">
          <ac:chgData name="Thielemans, Kris" userId="9b8c9b0f-6d53-4329-82f9-dfb3c3276b4f" providerId="ADAL" clId="{147495F8-EBE7-47BB-8F8B-414DC71BD917}" dt="2023-01-24T14:27:14.575" v="244" actId="478"/>
          <ac:picMkLst>
            <pc:docMk/>
            <pc:sldMk cId="718009595" sldId="353"/>
            <ac:picMk id="5" creationId="{DBF2A07E-9C43-4476-B9C1-5E0173907320}"/>
          </ac:picMkLst>
        </pc:picChg>
        <pc:picChg chg="del">
          <ac:chgData name="Thielemans, Kris" userId="9b8c9b0f-6d53-4329-82f9-dfb3c3276b4f" providerId="ADAL" clId="{147495F8-EBE7-47BB-8F8B-414DC71BD917}" dt="2023-01-24T14:27:11.418" v="242" actId="478"/>
          <ac:picMkLst>
            <pc:docMk/>
            <pc:sldMk cId="718009595" sldId="353"/>
            <ac:picMk id="7" creationId="{00000000-0000-0000-0000-000000000000}"/>
          </ac:picMkLst>
        </pc:picChg>
        <pc:picChg chg="del">
          <ac:chgData name="Thielemans, Kris" userId="9b8c9b0f-6d53-4329-82f9-dfb3c3276b4f" providerId="ADAL" clId="{147495F8-EBE7-47BB-8F8B-414DC71BD917}" dt="2023-01-24T14:27:12.807" v="243" actId="478"/>
          <ac:picMkLst>
            <pc:docMk/>
            <pc:sldMk cId="718009595" sldId="353"/>
            <ac:picMk id="1026" creationId="{00000000-0000-0000-0000-000000000000}"/>
          </ac:picMkLst>
        </pc:picChg>
      </pc:sldChg>
      <pc:sldChg chg="modSp mod">
        <pc:chgData name="Thielemans, Kris" userId="9b8c9b0f-6d53-4329-82f9-dfb3c3276b4f" providerId="ADAL" clId="{147495F8-EBE7-47BB-8F8B-414DC71BD917}" dt="2023-01-24T14:28:39.566" v="284" actId="20577"/>
        <pc:sldMkLst>
          <pc:docMk/>
          <pc:sldMk cId="3299841504" sldId="355"/>
        </pc:sldMkLst>
        <pc:spChg chg="mod">
          <ac:chgData name="Thielemans, Kris" userId="9b8c9b0f-6d53-4329-82f9-dfb3c3276b4f" providerId="ADAL" clId="{147495F8-EBE7-47BB-8F8B-414DC71BD917}" dt="2023-01-24T14:27:56.479" v="250" actId="20577"/>
          <ac:spMkLst>
            <pc:docMk/>
            <pc:sldMk cId="3299841504" sldId="355"/>
            <ac:spMk id="2" creationId="{D9B4EF19-784A-45AA-95CB-3BA24038B9B5}"/>
          </ac:spMkLst>
        </pc:spChg>
        <pc:spChg chg="mod">
          <ac:chgData name="Thielemans, Kris" userId="9b8c9b0f-6d53-4329-82f9-dfb3c3276b4f" providerId="ADAL" clId="{147495F8-EBE7-47BB-8F8B-414DC71BD917}" dt="2023-01-24T14:28:39.566" v="284" actId="20577"/>
          <ac:spMkLst>
            <pc:docMk/>
            <pc:sldMk cId="3299841504" sldId="355"/>
            <ac:spMk id="3" creationId="{28E654EC-4830-4274-8B76-6CFC79005D98}"/>
          </ac:spMkLst>
        </pc:spChg>
      </pc:sldChg>
      <pc:sldChg chg="modSp add mod">
        <pc:chgData name="Thielemans, Kris" userId="9b8c9b0f-6d53-4329-82f9-dfb3c3276b4f" providerId="ADAL" clId="{147495F8-EBE7-47BB-8F8B-414DC71BD917}" dt="2023-01-28T00:29:29.509" v="1307" actId="1035"/>
        <pc:sldMkLst>
          <pc:docMk/>
          <pc:sldMk cId="1509048753" sldId="358"/>
        </pc:sldMkLst>
        <pc:spChg chg="mod">
          <ac:chgData name="Thielemans, Kris" userId="9b8c9b0f-6d53-4329-82f9-dfb3c3276b4f" providerId="ADAL" clId="{147495F8-EBE7-47BB-8F8B-414DC71BD917}" dt="2023-01-28T00:29:11.810" v="1278" actId="6549"/>
          <ac:spMkLst>
            <pc:docMk/>
            <pc:sldMk cId="1509048753" sldId="358"/>
            <ac:spMk id="3" creationId="{E980F6AB-14F3-43F9-9A6E-12E91820CABA}"/>
          </ac:spMkLst>
        </pc:spChg>
        <pc:spChg chg="mod">
          <ac:chgData name="Thielemans, Kris" userId="9b8c9b0f-6d53-4329-82f9-dfb3c3276b4f" providerId="ADAL" clId="{147495F8-EBE7-47BB-8F8B-414DC71BD917}" dt="2023-01-28T00:29:29.509" v="1307" actId="1035"/>
          <ac:spMkLst>
            <pc:docMk/>
            <pc:sldMk cId="1509048753" sldId="358"/>
            <ac:spMk id="4" creationId="{40F8C742-6A75-458A-BA33-C94A2D080E1E}"/>
          </ac:spMkLst>
        </pc:spChg>
        <pc:spChg chg="mod">
          <ac:chgData name="Thielemans, Kris" userId="9b8c9b0f-6d53-4329-82f9-dfb3c3276b4f" providerId="ADAL" clId="{147495F8-EBE7-47BB-8F8B-414DC71BD917}" dt="2023-01-28T00:29:29.509" v="1307" actId="1035"/>
          <ac:spMkLst>
            <pc:docMk/>
            <pc:sldMk cId="1509048753" sldId="358"/>
            <ac:spMk id="5" creationId="{E087A34D-81C1-4EED-A6C7-FB214DBDF843}"/>
          </ac:spMkLst>
        </pc:spChg>
        <pc:spChg chg="mod">
          <ac:chgData name="Thielemans, Kris" userId="9b8c9b0f-6d53-4329-82f9-dfb3c3276b4f" providerId="ADAL" clId="{147495F8-EBE7-47BB-8F8B-414DC71BD917}" dt="2023-01-28T00:29:29.509" v="1307" actId="1035"/>
          <ac:spMkLst>
            <pc:docMk/>
            <pc:sldMk cId="1509048753" sldId="358"/>
            <ac:spMk id="6" creationId="{E174527E-3E6E-9964-9C66-8987B7D13B7A}"/>
          </ac:spMkLst>
        </pc:spChg>
        <pc:spChg chg="mod">
          <ac:chgData name="Thielemans, Kris" userId="9b8c9b0f-6d53-4329-82f9-dfb3c3276b4f" providerId="ADAL" clId="{147495F8-EBE7-47BB-8F8B-414DC71BD917}" dt="2023-01-28T00:29:29.509" v="1307" actId="1035"/>
          <ac:spMkLst>
            <pc:docMk/>
            <pc:sldMk cId="1509048753" sldId="358"/>
            <ac:spMk id="7" creationId="{678AAFE7-8C29-B6A1-C7D1-9AEC5574D9B3}"/>
          </ac:spMkLst>
        </pc:spChg>
      </pc:sldChg>
      <pc:sldChg chg="modSp mod">
        <pc:chgData name="Thielemans, Kris" userId="9b8c9b0f-6d53-4329-82f9-dfb3c3276b4f" providerId="ADAL" clId="{147495F8-EBE7-47BB-8F8B-414DC71BD917}" dt="2023-01-24T14:29:55.800" v="342" actId="20577"/>
        <pc:sldMkLst>
          <pc:docMk/>
          <pc:sldMk cId="2806983776" sldId="380"/>
        </pc:sldMkLst>
        <pc:spChg chg="mod">
          <ac:chgData name="Thielemans, Kris" userId="9b8c9b0f-6d53-4329-82f9-dfb3c3276b4f" providerId="ADAL" clId="{147495F8-EBE7-47BB-8F8B-414DC71BD917}" dt="2023-01-24T14:29:55.800" v="342" actId="20577"/>
          <ac:spMkLst>
            <pc:docMk/>
            <pc:sldMk cId="2806983776" sldId="380"/>
            <ac:spMk id="3" creationId="{5033624F-5339-4B40-8158-109FC6CB9F1C}"/>
          </ac:spMkLst>
        </pc:spChg>
      </pc:sldChg>
      <pc:sldChg chg="addSp delSp modSp add">
        <pc:chgData name="Thielemans, Kris" userId="9b8c9b0f-6d53-4329-82f9-dfb3c3276b4f" providerId="ADAL" clId="{147495F8-EBE7-47BB-8F8B-414DC71BD917}" dt="2023-01-28T00:27:09.312" v="1275" actId="1038"/>
        <pc:sldMkLst>
          <pc:docMk/>
          <pc:sldMk cId="1175200052" sldId="407"/>
        </pc:sldMkLst>
        <pc:picChg chg="add mod">
          <ac:chgData name="Thielemans, Kris" userId="9b8c9b0f-6d53-4329-82f9-dfb3c3276b4f" providerId="ADAL" clId="{147495F8-EBE7-47BB-8F8B-414DC71BD917}" dt="2023-01-28T00:27:09.312" v="1275" actId="1038"/>
          <ac:picMkLst>
            <pc:docMk/>
            <pc:sldMk cId="1175200052" sldId="407"/>
            <ac:picMk id="1026" creationId="{CF87CDC6-0750-F37A-3479-2EFFFE886DD8}"/>
          </ac:picMkLst>
        </pc:picChg>
        <pc:picChg chg="del">
          <ac:chgData name="Thielemans, Kris" userId="9b8c9b0f-6d53-4329-82f9-dfb3c3276b4f" providerId="ADAL" clId="{147495F8-EBE7-47BB-8F8B-414DC71BD917}" dt="2023-01-28T00:26:49.094" v="1254" actId="478"/>
          <ac:picMkLst>
            <pc:docMk/>
            <pc:sldMk cId="1175200052" sldId="407"/>
            <ac:picMk id="10242" creationId="{00000000-0000-0000-0000-000000000000}"/>
          </ac:picMkLst>
        </pc:picChg>
      </pc:sldChg>
      <pc:sldChg chg="modSp mod">
        <pc:chgData name="Thielemans, Kris" userId="9b8c9b0f-6d53-4329-82f9-dfb3c3276b4f" providerId="ADAL" clId="{147495F8-EBE7-47BB-8F8B-414DC71BD917}" dt="2023-01-27T08:03:15.728" v="1175" actId="20577"/>
        <pc:sldMkLst>
          <pc:docMk/>
          <pc:sldMk cId="1048826479" sldId="412"/>
        </pc:sldMkLst>
        <pc:spChg chg="mod">
          <ac:chgData name="Thielemans, Kris" userId="9b8c9b0f-6d53-4329-82f9-dfb3c3276b4f" providerId="ADAL" clId="{147495F8-EBE7-47BB-8F8B-414DC71BD917}" dt="2023-01-27T08:03:15.728" v="1175" actId="20577"/>
          <ac:spMkLst>
            <pc:docMk/>
            <pc:sldMk cId="1048826479" sldId="412"/>
            <ac:spMk id="3" creationId="{B9283AFA-BE94-4A1E-BB18-7CAF8A79B5A9}"/>
          </ac:spMkLst>
        </pc:spChg>
      </pc:sldChg>
      <pc:sldChg chg="modSp mod">
        <pc:chgData name="Thielemans, Kris" userId="9b8c9b0f-6d53-4329-82f9-dfb3c3276b4f" providerId="ADAL" clId="{147495F8-EBE7-47BB-8F8B-414DC71BD917}" dt="2023-01-28T00:31:11.950" v="1312" actId="207"/>
        <pc:sldMkLst>
          <pc:docMk/>
          <pc:sldMk cId="4054588703" sldId="413"/>
        </pc:sldMkLst>
        <pc:spChg chg="mod">
          <ac:chgData name="Thielemans, Kris" userId="9b8c9b0f-6d53-4329-82f9-dfb3c3276b4f" providerId="ADAL" clId="{147495F8-EBE7-47BB-8F8B-414DC71BD917}" dt="2023-01-28T00:31:11.950" v="1312" actId="207"/>
          <ac:spMkLst>
            <pc:docMk/>
            <pc:sldMk cId="4054588703" sldId="413"/>
            <ac:spMk id="3" creationId="{6B0B14A9-D577-477D-8B55-732FA0DE982E}"/>
          </ac:spMkLst>
        </pc:spChg>
      </pc:sldChg>
      <pc:sldChg chg="add">
        <pc:chgData name="Thielemans, Kris" userId="9b8c9b0f-6d53-4329-82f9-dfb3c3276b4f" providerId="ADAL" clId="{147495F8-EBE7-47BB-8F8B-414DC71BD917}" dt="2023-01-27T07:47:09.233" v="826"/>
        <pc:sldMkLst>
          <pc:docMk/>
          <pc:sldMk cId="1568758345" sldId="419"/>
        </pc:sldMkLst>
      </pc:sldChg>
      <pc:sldChg chg="add">
        <pc:chgData name="Thielemans, Kris" userId="9b8c9b0f-6d53-4329-82f9-dfb3c3276b4f" providerId="ADAL" clId="{147495F8-EBE7-47BB-8F8B-414DC71BD917}" dt="2023-01-27T07:47:09.233" v="826"/>
        <pc:sldMkLst>
          <pc:docMk/>
          <pc:sldMk cId="1904525949" sldId="431"/>
        </pc:sldMkLst>
      </pc:sldChg>
      <pc:sldChg chg="del">
        <pc:chgData name="Thielemans, Kris" userId="9b8c9b0f-6d53-4329-82f9-dfb3c3276b4f" providerId="ADAL" clId="{147495F8-EBE7-47BB-8F8B-414DC71BD917}" dt="2023-01-28T00:21:31.130" v="1251" actId="2696"/>
        <pc:sldMkLst>
          <pc:docMk/>
          <pc:sldMk cId="1762458794" sldId="524"/>
        </pc:sldMkLst>
      </pc:sldChg>
      <pc:sldChg chg="del">
        <pc:chgData name="Thielemans, Kris" userId="9b8c9b0f-6d53-4329-82f9-dfb3c3276b4f" providerId="ADAL" clId="{147495F8-EBE7-47BB-8F8B-414DC71BD917}" dt="2023-01-28T00:21:31.130" v="1251" actId="2696"/>
        <pc:sldMkLst>
          <pc:docMk/>
          <pc:sldMk cId="145120076" sldId="534"/>
        </pc:sldMkLst>
      </pc:sldChg>
      <pc:sldChg chg="modAnim">
        <pc:chgData name="Thielemans, Kris" userId="9b8c9b0f-6d53-4329-82f9-dfb3c3276b4f" providerId="ADAL" clId="{147495F8-EBE7-47BB-8F8B-414DC71BD917}" dt="2023-01-28T00:28:06.432" v="1276"/>
        <pc:sldMkLst>
          <pc:docMk/>
          <pc:sldMk cId="3396993220" sldId="537"/>
        </pc:sldMkLst>
      </pc:sldChg>
      <pc:sldChg chg="addSp modSp del mod">
        <pc:chgData name="Thielemans, Kris" userId="9b8c9b0f-6d53-4329-82f9-dfb3c3276b4f" providerId="ADAL" clId="{147495F8-EBE7-47BB-8F8B-414DC71BD917}" dt="2023-01-28T00:31:33.464" v="1313" actId="47"/>
        <pc:sldMkLst>
          <pc:docMk/>
          <pc:sldMk cId="2971340725" sldId="540"/>
        </pc:sldMkLst>
        <pc:spChg chg="mod">
          <ac:chgData name="Thielemans, Kris" userId="9b8c9b0f-6d53-4329-82f9-dfb3c3276b4f" providerId="ADAL" clId="{147495F8-EBE7-47BB-8F8B-414DC71BD917}" dt="2023-01-24T14:43:16.161" v="819" actId="21"/>
          <ac:spMkLst>
            <pc:docMk/>
            <pc:sldMk cId="2971340725" sldId="540"/>
            <ac:spMk id="3" creationId="{38D27132-85BD-4899-A148-D73532B5897D}"/>
          </ac:spMkLst>
        </pc:spChg>
        <pc:spChg chg="add mod">
          <ac:chgData name="Thielemans, Kris" userId="9b8c9b0f-6d53-4329-82f9-dfb3c3276b4f" providerId="ADAL" clId="{147495F8-EBE7-47BB-8F8B-414DC71BD917}" dt="2023-01-24T14:43:40.922" v="821" actId="1076"/>
          <ac:spMkLst>
            <pc:docMk/>
            <pc:sldMk cId="2971340725" sldId="540"/>
            <ac:spMk id="6" creationId="{A50A5A55-82C9-7141-0B25-91B14AA1FEA2}"/>
          </ac:spMkLst>
        </pc:spChg>
      </pc:sldChg>
      <pc:sldChg chg="del">
        <pc:chgData name="Thielemans, Kris" userId="9b8c9b0f-6d53-4329-82f9-dfb3c3276b4f" providerId="ADAL" clId="{147495F8-EBE7-47BB-8F8B-414DC71BD917}" dt="2023-01-24T22:56:46.916" v="822" actId="2696"/>
        <pc:sldMkLst>
          <pc:docMk/>
          <pc:sldMk cId="1392394356" sldId="596"/>
        </pc:sldMkLst>
      </pc:sldChg>
      <pc:sldChg chg="add">
        <pc:chgData name="Thielemans, Kris" userId="9b8c9b0f-6d53-4329-82f9-dfb3c3276b4f" providerId="ADAL" clId="{147495F8-EBE7-47BB-8F8B-414DC71BD917}" dt="2023-01-28T00:22:52.103" v="1253"/>
        <pc:sldMkLst>
          <pc:docMk/>
          <pc:sldMk cId="2917941350" sldId="602"/>
        </pc:sldMkLst>
      </pc:sldChg>
      <pc:sldChg chg="del">
        <pc:chgData name="Thielemans, Kris" userId="9b8c9b0f-6d53-4329-82f9-dfb3c3276b4f" providerId="ADAL" clId="{147495F8-EBE7-47BB-8F8B-414DC71BD917}" dt="2023-01-28T00:22:13.451" v="1252" actId="2696"/>
        <pc:sldMkLst>
          <pc:docMk/>
          <pc:sldMk cId="3594065990" sldId="602"/>
        </pc:sldMkLst>
      </pc:sldChg>
      <pc:sldChg chg="del">
        <pc:chgData name="Thielemans, Kris" userId="9b8c9b0f-6d53-4329-82f9-dfb3c3276b4f" providerId="ADAL" clId="{147495F8-EBE7-47BB-8F8B-414DC71BD917}" dt="2023-01-24T22:56:46.916" v="822" actId="2696"/>
        <pc:sldMkLst>
          <pc:docMk/>
          <pc:sldMk cId="3442228301" sldId="605"/>
        </pc:sldMkLst>
      </pc:sldChg>
      <pc:sldChg chg="modSp add del">
        <pc:chgData name="Thielemans, Kris" userId="9b8c9b0f-6d53-4329-82f9-dfb3c3276b4f" providerId="ADAL" clId="{147495F8-EBE7-47BB-8F8B-414DC71BD917}" dt="2023-01-24T22:56:46.916" v="822" actId="2696"/>
        <pc:sldMkLst>
          <pc:docMk/>
          <pc:sldMk cId="4255755824" sldId="606"/>
        </pc:sldMkLst>
        <pc:spChg chg="mod">
          <ac:chgData name="Thielemans, Kris" userId="9b8c9b0f-6d53-4329-82f9-dfb3c3276b4f" providerId="ADAL" clId="{147495F8-EBE7-47BB-8F8B-414DC71BD917}" dt="2023-01-24T14:24:38.937" v="239" actId="20577"/>
          <ac:spMkLst>
            <pc:docMk/>
            <pc:sldMk cId="4255755824" sldId="606"/>
            <ac:spMk id="5" creationId="{26152CC0-CBE0-441B-820E-6716806BF7F8}"/>
          </ac:spMkLst>
        </pc:spChg>
      </pc:sldChg>
      <pc:sldChg chg="del">
        <pc:chgData name="Thielemans, Kris" userId="9b8c9b0f-6d53-4329-82f9-dfb3c3276b4f" providerId="ADAL" clId="{147495F8-EBE7-47BB-8F8B-414DC71BD917}" dt="2023-01-24T22:56:46.916" v="822" actId="2696"/>
        <pc:sldMkLst>
          <pc:docMk/>
          <pc:sldMk cId="3382820846" sldId="607"/>
        </pc:sldMkLst>
      </pc:sldChg>
      <pc:sldChg chg="del">
        <pc:chgData name="Thielemans, Kris" userId="9b8c9b0f-6d53-4329-82f9-dfb3c3276b4f" providerId="ADAL" clId="{147495F8-EBE7-47BB-8F8B-414DC71BD917}" dt="2023-01-24T22:56:46.916" v="822" actId="2696"/>
        <pc:sldMkLst>
          <pc:docMk/>
          <pc:sldMk cId="2828887085" sldId="608"/>
        </pc:sldMkLst>
      </pc:sldChg>
      <pc:sldChg chg="modSp del mod">
        <pc:chgData name="Thielemans, Kris" userId="9b8c9b0f-6d53-4329-82f9-dfb3c3276b4f" providerId="ADAL" clId="{147495F8-EBE7-47BB-8F8B-414DC71BD917}" dt="2023-01-24T22:56:46.916" v="822" actId="2696"/>
        <pc:sldMkLst>
          <pc:docMk/>
          <pc:sldMk cId="2463263851" sldId="612"/>
        </pc:sldMkLst>
        <pc:spChg chg="mod">
          <ac:chgData name="Thielemans, Kris" userId="9b8c9b0f-6d53-4329-82f9-dfb3c3276b4f" providerId="ADAL" clId="{147495F8-EBE7-47BB-8F8B-414DC71BD917}" dt="2023-01-24T14:25:34.467" v="241" actId="20577"/>
          <ac:spMkLst>
            <pc:docMk/>
            <pc:sldMk cId="2463263851" sldId="612"/>
            <ac:spMk id="2" creationId="{F6486B8C-59BA-4751-B52A-C2956275F28A}"/>
          </ac:spMkLst>
        </pc:spChg>
      </pc:sldChg>
      <pc:sldChg chg="modSp new mod">
        <pc:chgData name="Thielemans, Kris" userId="9b8c9b0f-6d53-4329-82f9-dfb3c3276b4f" providerId="ADAL" clId="{147495F8-EBE7-47BB-8F8B-414DC71BD917}" dt="2023-01-27T07:58:02.165" v="1149" actId="20577"/>
        <pc:sldMkLst>
          <pc:docMk/>
          <pc:sldMk cId="2580988096" sldId="614"/>
        </pc:sldMkLst>
        <pc:spChg chg="mod">
          <ac:chgData name="Thielemans, Kris" userId="9b8c9b0f-6d53-4329-82f9-dfb3c3276b4f" providerId="ADAL" clId="{147495F8-EBE7-47BB-8F8B-414DC71BD917}" dt="2023-01-27T07:49:12.275" v="875" actId="20577"/>
          <ac:spMkLst>
            <pc:docMk/>
            <pc:sldMk cId="2580988096" sldId="614"/>
            <ac:spMk id="2" creationId="{392C0B38-B529-471E-24A1-6423E476F7B2}"/>
          </ac:spMkLst>
        </pc:spChg>
        <pc:spChg chg="mod">
          <ac:chgData name="Thielemans, Kris" userId="9b8c9b0f-6d53-4329-82f9-dfb3c3276b4f" providerId="ADAL" clId="{147495F8-EBE7-47BB-8F8B-414DC71BD917}" dt="2023-01-27T07:58:02.165" v="1149" actId="20577"/>
          <ac:spMkLst>
            <pc:docMk/>
            <pc:sldMk cId="2580988096" sldId="614"/>
            <ac:spMk id="3" creationId="{D63FD5CF-9B61-13FD-A64F-F27CD6B109C4}"/>
          </ac:spMkLst>
        </pc:spChg>
      </pc:sldChg>
      <pc:sldChg chg="del">
        <pc:chgData name="Thielemans, Kris" userId="9b8c9b0f-6d53-4329-82f9-dfb3c3276b4f" providerId="ADAL" clId="{147495F8-EBE7-47BB-8F8B-414DC71BD917}" dt="2023-01-24T14:35:11.377" v="635" actId="47"/>
        <pc:sldMkLst>
          <pc:docMk/>
          <pc:sldMk cId="7827327" sldId="615"/>
        </pc:sldMkLst>
      </pc:sldChg>
      <pc:sldChg chg="modSp new mod">
        <pc:chgData name="Thielemans, Kris" userId="9b8c9b0f-6d53-4329-82f9-dfb3c3276b4f" providerId="ADAL" clId="{147495F8-EBE7-47BB-8F8B-414DC71BD917}" dt="2023-01-28T00:44:41.330" v="1345" actId="403"/>
        <pc:sldMkLst>
          <pc:docMk/>
          <pc:sldMk cId="2316093897" sldId="615"/>
        </pc:sldMkLst>
        <pc:spChg chg="mod">
          <ac:chgData name="Thielemans, Kris" userId="9b8c9b0f-6d53-4329-82f9-dfb3c3276b4f" providerId="ADAL" clId="{147495F8-EBE7-47BB-8F8B-414DC71BD917}" dt="2023-01-28T00:37:31.425" v="1332" actId="20577"/>
          <ac:spMkLst>
            <pc:docMk/>
            <pc:sldMk cId="2316093897" sldId="615"/>
            <ac:spMk id="2" creationId="{7CCE5453-6CBA-6DA5-30DC-446F88B471D7}"/>
          </ac:spMkLst>
        </pc:spChg>
        <pc:spChg chg="mod">
          <ac:chgData name="Thielemans, Kris" userId="9b8c9b0f-6d53-4329-82f9-dfb3c3276b4f" providerId="ADAL" clId="{147495F8-EBE7-47BB-8F8B-414DC71BD917}" dt="2023-01-28T00:44:41.330" v="1345" actId="403"/>
          <ac:spMkLst>
            <pc:docMk/>
            <pc:sldMk cId="2316093897" sldId="615"/>
            <ac:spMk id="3" creationId="{31D27A81-89D4-1233-D08B-FD03BE349481}"/>
          </ac:spMkLst>
        </pc:spChg>
      </pc:sldChg>
      <pc:sldChg chg="modSp del mod">
        <pc:chgData name="Thielemans, Kris" userId="9b8c9b0f-6d53-4329-82f9-dfb3c3276b4f" providerId="ADAL" clId="{147495F8-EBE7-47BB-8F8B-414DC71BD917}" dt="2023-01-24T14:42:43.187" v="812" actId="47"/>
        <pc:sldMkLst>
          <pc:docMk/>
          <pc:sldMk cId="320682340" sldId="616"/>
        </pc:sldMkLst>
        <pc:spChg chg="mod">
          <ac:chgData name="Thielemans, Kris" userId="9b8c9b0f-6d53-4329-82f9-dfb3c3276b4f" providerId="ADAL" clId="{147495F8-EBE7-47BB-8F8B-414DC71BD917}" dt="2023-01-24T14:36:15.715" v="636" actId="21"/>
          <ac:spMkLst>
            <pc:docMk/>
            <pc:sldMk cId="320682340" sldId="616"/>
            <ac:spMk id="3" creationId="{38D27132-85BD-4899-A148-D73532B5897D}"/>
          </ac:spMkLst>
        </pc:spChg>
      </pc:sldChg>
    </pc:docChg>
  </pc:docChgLst>
  <pc:docChgLst>
    <pc:chgData name="Thielemans, Kris" userId="9b8c9b0f-6d53-4329-82f9-dfb3c3276b4f" providerId="ADAL" clId="{7F4092C3-1BCC-491F-96FE-E9328D1311B2}"/>
    <pc:docChg chg="custSel addSld delSld modSld sldOrd modSection">
      <pc:chgData name="Thielemans, Kris" userId="9b8c9b0f-6d53-4329-82f9-dfb3c3276b4f" providerId="ADAL" clId="{7F4092C3-1BCC-491F-96FE-E9328D1311B2}" dt="2022-05-28T05:59:35.604" v="1313"/>
      <pc:docMkLst>
        <pc:docMk/>
      </pc:docMkLst>
      <pc:sldChg chg="del">
        <pc:chgData name="Thielemans, Kris" userId="9b8c9b0f-6d53-4329-82f9-dfb3c3276b4f" providerId="ADAL" clId="{7F4092C3-1BCC-491F-96FE-E9328D1311B2}" dt="2022-05-27T10:01:42.793" v="72" actId="47"/>
        <pc:sldMkLst>
          <pc:docMk/>
          <pc:sldMk cId="0" sldId="263"/>
        </pc:sldMkLst>
      </pc:sldChg>
      <pc:sldChg chg="delSp add mod">
        <pc:chgData name="Thielemans, Kris" userId="9b8c9b0f-6d53-4329-82f9-dfb3c3276b4f" providerId="ADAL" clId="{7F4092C3-1BCC-491F-96FE-E9328D1311B2}" dt="2022-05-27T11:52:06.456" v="834" actId="478"/>
        <pc:sldMkLst>
          <pc:docMk/>
          <pc:sldMk cId="3000356051" sldId="270"/>
        </pc:sldMkLst>
        <pc:spChg chg="del">
          <ac:chgData name="Thielemans, Kris" userId="9b8c9b0f-6d53-4329-82f9-dfb3c3276b4f" providerId="ADAL" clId="{7F4092C3-1BCC-491F-96FE-E9328D1311B2}" dt="2022-05-27T11:52:06.456" v="834" actId="478"/>
          <ac:spMkLst>
            <pc:docMk/>
            <pc:sldMk cId="3000356051" sldId="270"/>
            <ac:spMk id="5" creationId="{2B35F514-571A-4D38-8280-507600968731}"/>
          </ac:spMkLst>
        </pc:spChg>
      </pc:sldChg>
      <pc:sldChg chg="del">
        <pc:chgData name="Thielemans, Kris" userId="9b8c9b0f-6d53-4329-82f9-dfb3c3276b4f" providerId="ADAL" clId="{7F4092C3-1BCC-491F-96FE-E9328D1311B2}" dt="2022-05-27T11:52:37.529" v="835" actId="47"/>
        <pc:sldMkLst>
          <pc:docMk/>
          <pc:sldMk cId="3855884246" sldId="299"/>
        </pc:sldMkLst>
      </pc:sldChg>
      <pc:sldChg chg="del">
        <pc:chgData name="Thielemans, Kris" userId="9b8c9b0f-6d53-4329-82f9-dfb3c3276b4f" providerId="ADAL" clId="{7F4092C3-1BCC-491F-96FE-E9328D1311B2}" dt="2022-05-27T10:01:42.793" v="72" actId="47"/>
        <pc:sldMkLst>
          <pc:docMk/>
          <pc:sldMk cId="2847838478" sldId="311"/>
        </pc:sldMkLst>
      </pc:sldChg>
      <pc:sldChg chg="del">
        <pc:chgData name="Thielemans, Kris" userId="9b8c9b0f-6d53-4329-82f9-dfb3c3276b4f" providerId="ADAL" clId="{7F4092C3-1BCC-491F-96FE-E9328D1311B2}" dt="2022-05-27T10:01:42.793" v="72" actId="47"/>
        <pc:sldMkLst>
          <pc:docMk/>
          <pc:sldMk cId="3494145368" sldId="312"/>
        </pc:sldMkLst>
      </pc:sldChg>
      <pc:sldChg chg="del">
        <pc:chgData name="Thielemans, Kris" userId="9b8c9b0f-6d53-4329-82f9-dfb3c3276b4f" providerId="ADAL" clId="{7F4092C3-1BCC-491F-96FE-E9328D1311B2}" dt="2022-05-27T10:01:42.793" v="72" actId="47"/>
        <pc:sldMkLst>
          <pc:docMk/>
          <pc:sldMk cId="2193218404" sldId="313"/>
        </pc:sldMkLst>
      </pc:sldChg>
      <pc:sldChg chg="del">
        <pc:chgData name="Thielemans, Kris" userId="9b8c9b0f-6d53-4329-82f9-dfb3c3276b4f" providerId="ADAL" clId="{7F4092C3-1BCC-491F-96FE-E9328D1311B2}" dt="2022-05-27T10:01:42.793" v="72" actId="47"/>
        <pc:sldMkLst>
          <pc:docMk/>
          <pc:sldMk cId="2324169342" sldId="326"/>
        </pc:sldMkLst>
      </pc:sldChg>
      <pc:sldChg chg="del">
        <pc:chgData name="Thielemans, Kris" userId="9b8c9b0f-6d53-4329-82f9-dfb3c3276b4f" providerId="ADAL" clId="{7F4092C3-1BCC-491F-96FE-E9328D1311B2}" dt="2022-05-27T10:01:42.793" v="72" actId="47"/>
        <pc:sldMkLst>
          <pc:docMk/>
          <pc:sldMk cId="4148166310" sldId="340"/>
        </pc:sldMkLst>
      </pc:sldChg>
      <pc:sldChg chg="modSp mod">
        <pc:chgData name="Thielemans, Kris" userId="9b8c9b0f-6d53-4329-82f9-dfb3c3276b4f" providerId="ADAL" clId="{7F4092C3-1BCC-491F-96FE-E9328D1311B2}" dt="2022-05-27T11:30:37.069" v="74" actId="20577"/>
        <pc:sldMkLst>
          <pc:docMk/>
          <pc:sldMk cId="0" sldId="352"/>
        </pc:sldMkLst>
        <pc:spChg chg="mod">
          <ac:chgData name="Thielemans, Kris" userId="9b8c9b0f-6d53-4329-82f9-dfb3c3276b4f" providerId="ADAL" clId="{7F4092C3-1BCC-491F-96FE-E9328D1311B2}" dt="2022-05-27T11:30:37.069" v="74" actId="20577"/>
          <ac:spMkLst>
            <pc:docMk/>
            <pc:sldMk cId="0" sldId="352"/>
            <ac:spMk id="570370" creationId="{00000000-0000-0000-0000-000000000000}"/>
          </ac:spMkLst>
        </pc:spChg>
      </pc:sldChg>
      <pc:sldChg chg="modSp mod">
        <pc:chgData name="Thielemans, Kris" userId="9b8c9b0f-6d53-4329-82f9-dfb3c3276b4f" providerId="ADAL" clId="{7F4092C3-1BCC-491F-96FE-E9328D1311B2}" dt="2022-05-27T11:53:22.253" v="914" actId="114"/>
        <pc:sldMkLst>
          <pc:docMk/>
          <pc:sldMk cId="718009595" sldId="353"/>
        </pc:sldMkLst>
        <pc:spChg chg="mod">
          <ac:chgData name="Thielemans, Kris" userId="9b8c9b0f-6d53-4329-82f9-dfb3c3276b4f" providerId="ADAL" clId="{7F4092C3-1BCC-491F-96FE-E9328D1311B2}" dt="2022-05-27T11:53:22.253" v="914" actId="114"/>
          <ac:spMkLst>
            <pc:docMk/>
            <pc:sldMk cId="718009595" sldId="353"/>
            <ac:spMk id="325635" creationId="{00000000-0000-0000-0000-000000000000}"/>
          </ac:spMkLst>
        </pc:spChg>
      </pc:sldChg>
      <pc:sldChg chg="mod modShow">
        <pc:chgData name="Thielemans, Kris" userId="9b8c9b0f-6d53-4329-82f9-dfb3c3276b4f" providerId="ADAL" clId="{7F4092C3-1BCC-491F-96FE-E9328D1311B2}" dt="2022-05-27T11:53:53.581" v="915" actId="729"/>
        <pc:sldMkLst>
          <pc:docMk/>
          <pc:sldMk cId="3299841504" sldId="355"/>
        </pc:sldMkLst>
      </pc:sldChg>
      <pc:sldChg chg="del">
        <pc:chgData name="Thielemans, Kris" userId="9b8c9b0f-6d53-4329-82f9-dfb3c3276b4f" providerId="ADAL" clId="{7F4092C3-1BCC-491F-96FE-E9328D1311B2}" dt="2022-05-27T11:33:03.441" v="76" actId="47"/>
        <pc:sldMkLst>
          <pc:docMk/>
          <pc:sldMk cId="647175355" sldId="356"/>
        </pc:sldMkLst>
      </pc:sldChg>
      <pc:sldChg chg="del">
        <pc:chgData name="Thielemans, Kris" userId="9b8c9b0f-6d53-4329-82f9-dfb3c3276b4f" providerId="ADAL" clId="{7F4092C3-1BCC-491F-96FE-E9328D1311B2}" dt="2022-05-27T10:01:42.793" v="72" actId="47"/>
        <pc:sldMkLst>
          <pc:docMk/>
          <pc:sldMk cId="127999676" sldId="357"/>
        </pc:sldMkLst>
      </pc:sldChg>
      <pc:sldChg chg="del">
        <pc:chgData name="Thielemans, Kris" userId="9b8c9b0f-6d53-4329-82f9-dfb3c3276b4f" providerId="ADAL" clId="{7F4092C3-1BCC-491F-96FE-E9328D1311B2}" dt="2022-05-27T10:01:42.793" v="72" actId="47"/>
        <pc:sldMkLst>
          <pc:docMk/>
          <pc:sldMk cId="1509048753" sldId="358"/>
        </pc:sldMkLst>
      </pc:sldChg>
      <pc:sldChg chg="del">
        <pc:chgData name="Thielemans, Kris" userId="9b8c9b0f-6d53-4329-82f9-dfb3c3276b4f" providerId="ADAL" clId="{7F4092C3-1BCC-491F-96FE-E9328D1311B2}" dt="2022-05-27T10:01:42.793" v="72" actId="47"/>
        <pc:sldMkLst>
          <pc:docMk/>
          <pc:sldMk cId="1209695138" sldId="411"/>
        </pc:sldMkLst>
      </pc:sldChg>
      <pc:sldChg chg="modSp mod">
        <pc:chgData name="Thielemans, Kris" userId="9b8c9b0f-6d53-4329-82f9-dfb3c3276b4f" providerId="ADAL" clId="{7F4092C3-1BCC-491F-96FE-E9328D1311B2}" dt="2022-05-27T11:54:37.384" v="979" actId="20577"/>
        <pc:sldMkLst>
          <pc:docMk/>
          <pc:sldMk cId="4054588703" sldId="413"/>
        </pc:sldMkLst>
        <pc:spChg chg="mod">
          <ac:chgData name="Thielemans, Kris" userId="9b8c9b0f-6d53-4329-82f9-dfb3c3276b4f" providerId="ADAL" clId="{7F4092C3-1BCC-491F-96FE-E9328D1311B2}" dt="2022-05-27T11:54:37.384" v="979" actId="20577"/>
          <ac:spMkLst>
            <pc:docMk/>
            <pc:sldMk cId="4054588703" sldId="413"/>
            <ac:spMk id="3" creationId="{6B0B14A9-D577-477D-8B55-732FA0DE982E}"/>
          </ac:spMkLst>
        </pc:spChg>
      </pc:sldChg>
      <pc:sldChg chg="add">
        <pc:chgData name="Thielemans, Kris" userId="9b8c9b0f-6d53-4329-82f9-dfb3c3276b4f" providerId="ADAL" clId="{7F4092C3-1BCC-491F-96FE-E9328D1311B2}" dt="2022-05-27T11:31:58.132" v="75"/>
        <pc:sldMkLst>
          <pc:docMk/>
          <pc:sldMk cId="1762458794" sldId="524"/>
        </pc:sldMkLst>
      </pc:sldChg>
      <pc:sldChg chg="add">
        <pc:chgData name="Thielemans, Kris" userId="9b8c9b0f-6d53-4329-82f9-dfb3c3276b4f" providerId="ADAL" clId="{7F4092C3-1BCC-491F-96FE-E9328D1311B2}" dt="2022-05-27T11:31:58.132" v="75"/>
        <pc:sldMkLst>
          <pc:docMk/>
          <pc:sldMk cId="145120076" sldId="534"/>
        </pc:sldMkLst>
      </pc:sldChg>
      <pc:sldChg chg="add">
        <pc:chgData name="Thielemans, Kris" userId="9b8c9b0f-6d53-4329-82f9-dfb3c3276b4f" providerId="ADAL" clId="{7F4092C3-1BCC-491F-96FE-E9328D1311B2}" dt="2022-05-27T11:31:58.132" v="75"/>
        <pc:sldMkLst>
          <pc:docMk/>
          <pc:sldMk cId="2055903520" sldId="535"/>
        </pc:sldMkLst>
      </pc:sldChg>
      <pc:sldChg chg="add">
        <pc:chgData name="Thielemans, Kris" userId="9b8c9b0f-6d53-4329-82f9-dfb3c3276b4f" providerId="ADAL" clId="{7F4092C3-1BCC-491F-96FE-E9328D1311B2}" dt="2022-05-27T11:31:58.132" v="75"/>
        <pc:sldMkLst>
          <pc:docMk/>
          <pc:sldMk cId="3396993220" sldId="537"/>
        </pc:sldMkLst>
      </pc:sldChg>
      <pc:sldChg chg="modSp add mod">
        <pc:chgData name="Thielemans, Kris" userId="9b8c9b0f-6d53-4329-82f9-dfb3c3276b4f" providerId="ADAL" clId="{7F4092C3-1BCC-491F-96FE-E9328D1311B2}" dt="2022-05-27T11:43:27.722" v="560" actId="1076"/>
        <pc:sldMkLst>
          <pc:docMk/>
          <pc:sldMk cId="2971340725" sldId="540"/>
        </pc:sldMkLst>
        <pc:spChg chg="mod">
          <ac:chgData name="Thielemans, Kris" userId="9b8c9b0f-6d53-4329-82f9-dfb3c3276b4f" providerId="ADAL" clId="{7F4092C3-1BCC-491F-96FE-E9328D1311B2}" dt="2022-05-27T11:43:18.287" v="559" actId="20577"/>
          <ac:spMkLst>
            <pc:docMk/>
            <pc:sldMk cId="2971340725" sldId="540"/>
            <ac:spMk id="3" creationId="{38D27132-85BD-4899-A148-D73532B5897D}"/>
          </ac:spMkLst>
        </pc:spChg>
        <pc:picChg chg="mod">
          <ac:chgData name="Thielemans, Kris" userId="9b8c9b0f-6d53-4329-82f9-dfb3c3276b4f" providerId="ADAL" clId="{7F4092C3-1BCC-491F-96FE-E9328D1311B2}" dt="2022-05-27T11:43:27.722" v="560" actId="1076"/>
          <ac:picMkLst>
            <pc:docMk/>
            <pc:sldMk cId="2971340725" sldId="540"/>
            <ac:picMk id="5" creationId="{531463B7-6E37-4601-9BB4-8A9DB464B03C}"/>
          </ac:picMkLst>
        </pc:picChg>
      </pc:sldChg>
      <pc:sldChg chg="add">
        <pc:chgData name="Thielemans, Kris" userId="9b8c9b0f-6d53-4329-82f9-dfb3c3276b4f" providerId="ADAL" clId="{7F4092C3-1BCC-491F-96FE-E9328D1311B2}" dt="2022-05-27T11:31:58.132" v="75"/>
        <pc:sldMkLst>
          <pc:docMk/>
          <pc:sldMk cId="2846859491" sldId="595"/>
        </pc:sldMkLst>
      </pc:sldChg>
      <pc:sldChg chg="modSp add mod">
        <pc:chgData name="Thielemans, Kris" userId="9b8c9b0f-6d53-4329-82f9-dfb3c3276b4f" providerId="ADAL" clId="{7F4092C3-1BCC-491F-96FE-E9328D1311B2}" dt="2022-05-27T11:45:25.629" v="571" actId="6549"/>
        <pc:sldMkLst>
          <pc:docMk/>
          <pc:sldMk cId="1392394356" sldId="596"/>
        </pc:sldMkLst>
        <pc:spChg chg="mod">
          <ac:chgData name="Thielemans, Kris" userId="9b8c9b0f-6d53-4329-82f9-dfb3c3276b4f" providerId="ADAL" clId="{7F4092C3-1BCC-491F-96FE-E9328D1311B2}" dt="2022-05-27T11:45:25.629" v="571" actId="6549"/>
          <ac:spMkLst>
            <pc:docMk/>
            <pc:sldMk cId="1392394356" sldId="596"/>
            <ac:spMk id="5" creationId="{F7C81DDD-151C-4021-AD92-E6A2126AC019}"/>
          </ac:spMkLst>
        </pc:spChg>
      </pc:sldChg>
      <pc:sldChg chg="addSp modSp add mod">
        <pc:chgData name="Thielemans, Kris" userId="9b8c9b0f-6d53-4329-82f9-dfb3c3276b4f" providerId="ADAL" clId="{7F4092C3-1BCC-491F-96FE-E9328D1311B2}" dt="2022-05-27T11:57:27.464" v="1003" actId="164"/>
        <pc:sldMkLst>
          <pc:docMk/>
          <pc:sldMk cId="4110883588" sldId="601"/>
        </pc:sldMkLst>
        <pc:spChg chg="mod">
          <ac:chgData name="Thielemans, Kris" userId="9b8c9b0f-6d53-4329-82f9-dfb3c3276b4f" providerId="ADAL" clId="{7F4092C3-1BCC-491F-96FE-E9328D1311B2}" dt="2022-05-27T11:55:14.250" v="981" actId="6549"/>
          <ac:spMkLst>
            <pc:docMk/>
            <pc:sldMk cId="4110883588" sldId="601"/>
            <ac:spMk id="3" creationId="{C3732C42-2072-4C83-8682-C714A2AE9C35}"/>
          </ac:spMkLst>
        </pc:spChg>
        <pc:grpChg chg="add mod">
          <ac:chgData name="Thielemans, Kris" userId="9b8c9b0f-6d53-4329-82f9-dfb3c3276b4f" providerId="ADAL" clId="{7F4092C3-1BCC-491F-96FE-E9328D1311B2}" dt="2022-05-27T11:57:27.464" v="1003" actId="164"/>
          <ac:grpSpMkLst>
            <pc:docMk/>
            <pc:sldMk cId="4110883588" sldId="601"/>
            <ac:grpSpMk id="7" creationId="{1E90C19B-15D1-1E92-8116-730236C7EA45}"/>
          </ac:grpSpMkLst>
        </pc:grpChg>
        <pc:cxnChg chg="add mod">
          <ac:chgData name="Thielemans, Kris" userId="9b8c9b0f-6d53-4329-82f9-dfb3c3276b4f" providerId="ADAL" clId="{7F4092C3-1BCC-491F-96FE-E9328D1311B2}" dt="2022-05-27T11:57:27.464" v="1003" actId="164"/>
          <ac:cxnSpMkLst>
            <pc:docMk/>
            <pc:sldMk cId="4110883588" sldId="601"/>
            <ac:cxnSpMk id="5" creationId="{1D9CF841-B6E0-46B7-C329-02BAEAA03313}"/>
          </ac:cxnSpMkLst>
        </pc:cxnChg>
        <pc:cxnChg chg="add mod">
          <ac:chgData name="Thielemans, Kris" userId="9b8c9b0f-6d53-4329-82f9-dfb3c3276b4f" providerId="ADAL" clId="{7F4092C3-1BCC-491F-96FE-E9328D1311B2}" dt="2022-05-27T11:57:27.464" v="1003" actId="164"/>
          <ac:cxnSpMkLst>
            <pc:docMk/>
            <pc:sldMk cId="4110883588" sldId="601"/>
            <ac:cxnSpMk id="6" creationId="{B68C4039-4A00-0D5A-CD35-0F6450BEAAB8}"/>
          </ac:cxnSpMkLst>
        </pc:cxnChg>
      </pc:sldChg>
      <pc:sldChg chg="add">
        <pc:chgData name="Thielemans, Kris" userId="9b8c9b0f-6d53-4329-82f9-dfb3c3276b4f" providerId="ADAL" clId="{7F4092C3-1BCC-491F-96FE-E9328D1311B2}" dt="2022-05-27T11:31:58.132" v="75"/>
        <pc:sldMkLst>
          <pc:docMk/>
          <pc:sldMk cId="3594065990" sldId="602"/>
        </pc:sldMkLst>
      </pc:sldChg>
      <pc:sldChg chg="add">
        <pc:chgData name="Thielemans, Kris" userId="9b8c9b0f-6d53-4329-82f9-dfb3c3276b4f" providerId="ADAL" clId="{7F4092C3-1BCC-491F-96FE-E9328D1311B2}" dt="2022-05-27T11:31:58.132" v="75"/>
        <pc:sldMkLst>
          <pc:docMk/>
          <pc:sldMk cId="3442228301" sldId="605"/>
        </pc:sldMkLst>
      </pc:sldChg>
      <pc:sldChg chg="modSp add">
        <pc:chgData name="Thielemans, Kris" userId="9b8c9b0f-6d53-4329-82f9-dfb3c3276b4f" providerId="ADAL" clId="{7F4092C3-1BCC-491F-96FE-E9328D1311B2}" dt="2022-05-27T11:46:12.710" v="600" actId="6549"/>
        <pc:sldMkLst>
          <pc:docMk/>
          <pc:sldMk cId="4255755824" sldId="606"/>
        </pc:sldMkLst>
        <pc:spChg chg="mod">
          <ac:chgData name="Thielemans, Kris" userId="9b8c9b0f-6d53-4329-82f9-dfb3c3276b4f" providerId="ADAL" clId="{7F4092C3-1BCC-491F-96FE-E9328D1311B2}" dt="2022-05-27T11:46:12.710" v="600" actId="6549"/>
          <ac:spMkLst>
            <pc:docMk/>
            <pc:sldMk cId="4255755824" sldId="606"/>
            <ac:spMk id="5" creationId="{26152CC0-CBE0-441B-820E-6716806BF7F8}"/>
          </ac:spMkLst>
        </pc:spChg>
      </pc:sldChg>
      <pc:sldChg chg="add">
        <pc:chgData name="Thielemans, Kris" userId="9b8c9b0f-6d53-4329-82f9-dfb3c3276b4f" providerId="ADAL" clId="{7F4092C3-1BCC-491F-96FE-E9328D1311B2}" dt="2022-05-27T11:31:58.132" v="75"/>
        <pc:sldMkLst>
          <pc:docMk/>
          <pc:sldMk cId="3382820846" sldId="607"/>
        </pc:sldMkLst>
      </pc:sldChg>
      <pc:sldChg chg="modSp add modAnim">
        <pc:chgData name="Thielemans, Kris" userId="9b8c9b0f-6d53-4329-82f9-dfb3c3276b4f" providerId="ADAL" clId="{7F4092C3-1BCC-491F-96FE-E9328D1311B2}" dt="2022-05-27T11:48:36.602" v="814" actId="20577"/>
        <pc:sldMkLst>
          <pc:docMk/>
          <pc:sldMk cId="2828887085" sldId="608"/>
        </pc:sldMkLst>
        <pc:spChg chg="mod">
          <ac:chgData name="Thielemans, Kris" userId="9b8c9b0f-6d53-4329-82f9-dfb3c3276b4f" providerId="ADAL" clId="{7F4092C3-1BCC-491F-96FE-E9328D1311B2}" dt="2022-05-27T11:48:36.602" v="814" actId="20577"/>
          <ac:spMkLst>
            <pc:docMk/>
            <pc:sldMk cId="2828887085" sldId="608"/>
            <ac:spMk id="3" creationId="{CC9A2CD8-CC75-4204-BDC2-5DC8C7D3891A}"/>
          </ac:spMkLst>
        </pc:spChg>
        <pc:spChg chg="mod">
          <ac:chgData name="Thielemans, Kris" userId="9b8c9b0f-6d53-4329-82f9-dfb3c3276b4f" providerId="ADAL" clId="{7F4092C3-1BCC-491F-96FE-E9328D1311B2}" dt="2022-05-27T11:46:50.760" v="607" actId="20577"/>
          <ac:spMkLst>
            <pc:docMk/>
            <pc:sldMk cId="2828887085" sldId="608"/>
            <ac:spMk id="4" creationId="{63137B6C-5656-4818-8806-86525A2FD105}"/>
          </ac:spMkLst>
        </pc:spChg>
      </pc:sldChg>
      <pc:sldChg chg="add del">
        <pc:chgData name="Thielemans, Kris" userId="9b8c9b0f-6d53-4329-82f9-dfb3c3276b4f" providerId="ADAL" clId="{7F4092C3-1BCC-491F-96FE-E9328D1311B2}" dt="2022-05-27T11:48:51.186" v="815" actId="47"/>
        <pc:sldMkLst>
          <pc:docMk/>
          <pc:sldMk cId="480026251" sldId="610"/>
        </pc:sldMkLst>
      </pc:sldChg>
      <pc:sldChg chg="modSp add del mod">
        <pc:chgData name="Thielemans, Kris" userId="9b8c9b0f-6d53-4329-82f9-dfb3c3276b4f" providerId="ADAL" clId="{7F4092C3-1BCC-491F-96FE-E9328D1311B2}" dt="2022-05-27T12:06:37.771" v="1265" actId="2696"/>
        <pc:sldMkLst>
          <pc:docMk/>
          <pc:sldMk cId="2028652493" sldId="612"/>
        </pc:sldMkLst>
        <pc:spChg chg="mod">
          <ac:chgData name="Thielemans, Kris" userId="9b8c9b0f-6d53-4329-82f9-dfb3c3276b4f" providerId="ADAL" clId="{7F4092C3-1BCC-491F-96FE-E9328D1311B2}" dt="2022-05-27T12:05:53.287" v="1264" actId="20577"/>
          <ac:spMkLst>
            <pc:docMk/>
            <pc:sldMk cId="2028652493" sldId="612"/>
            <ac:spMk id="3" creationId="{05E00033-F431-49D3-8106-37043CA0564F}"/>
          </ac:spMkLst>
        </pc:spChg>
      </pc:sldChg>
      <pc:sldChg chg="add">
        <pc:chgData name="Thielemans, Kris" userId="9b8c9b0f-6d53-4329-82f9-dfb3c3276b4f" providerId="ADAL" clId="{7F4092C3-1BCC-491F-96FE-E9328D1311B2}" dt="2022-05-27T12:06:44.224" v="1266"/>
        <pc:sldMkLst>
          <pc:docMk/>
          <pc:sldMk cId="2463263851" sldId="612"/>
        </pc:sldMkLst>
      </pc:sldChg>
      <pc:sldChg chg="addSp modSp add mod modAnim">
        <pc:chgData name="Thielemans, Kris" userId="9b8c9b0f-6d53-4329-82f9-dfb3c3276b4f" providerId="ADAL" clId="{7F4092C3-1BCC-491F-96FE-E9328D1311B2}" dt="2022-05-27T11:51:33.422" v="833"/>
        <pc:sldMkLst>
          <pc:docMk/>
          <pc:sldMk cId="1775321799" sldId="613"/>
        </pc:sldMkLst>
        <pc:spChg chg="add mod">
          <ac:chgData name="Thielemans, Kris" userId="9b8c9b0f-6d53-4329-82f9-dfb3c3276b4f" providerId="ADAL" clId="{7F4092C3-1BCC-491F-96FE-E9328D1311B2}" dt="2022-05-27T11:50:39.857" v="831" actId="1076"/>
          <ac:spMkLst>
            <pc:docMk/>
            <pc:sldMk cId="1775321799" sldId="613"/>
            <ac:spMk id="2" creationId="{6AB811B4-05FB-3196-EF4F-042F68253241}"/>
          </ac:spMkLst>
        </pc:spChg>
      </pc:sldChg>
      <pc:sldChg chg="new del">
        <pc:chgData name="Thielemans, Kris" userId="9b8c9b0f-6d53-4329-82f9-dfb3c3276b4f" providerId="ADAL" clId="{7F4092C3-1BCC-491F-96FE-E9328D1311B2}" dt="2022-05-27T11:54:59.453" v="980" actId="47"/>
        <pc:sldMkLst>
          <pc:docMk/>
          <pc:sldMk cId="25264832" sldId="614"/>
        </pc:sldMkLst>
      </pc:sldChg>
      <pc:sldChg chg="modSp add mod">
        <pc:chgData name="Thielemans, Kris" userId="9b8c9b0f-6d53-4329-82f9-dfb3c3276b4f" providerId="ADAL" clId="{7F4092C3-1BCC-491F-96FE-E9328D1311B2}" dt="2022-05-28T05:59:35.604" v="1313"/>
        <pc:sldMkLst>
          <pc:docMk/>
          <pc:sldMk cId="7827327" sldId="615"/>
        </pc:sldMkLst>
        <pc:spChg chg="mod">
          <ac:chgData name="Thielemans, Kris" userId="9b8c9b0f-6d53-4329-82f9-dfb3c3276b4f" providerId="ADAL" clId="{7F4092C3-1BCC-491F-96FE-E9328D1311B2}" dt="2022-05-27T12:08:05.764" v="1280" actId="20577"/>
          <ac:spMkLst>
            <pc:docMk/>
            <pc:sldMk cId="7827327" sldId="615"/>
            <ac:spMk id="2" creationId="{F6486B8C-59BA-4751-B52A-C2956275F28A}"/>
          </ac:spMkLst>
        </pc:spChg>
        <pc:spChg chg="mod">
          <ac:chgData name="Thielemans, Kris" userId="9b8c9b0f-6d53-4329-82f9-dfb3c3276b4f" providerId="ADAL" clId="{7F4092C3-1BCC-491F-96FE-E9328D1311B2}" dt="2022-05-28T05:59:35.604" v="1313"/>
          <ac:spMkLst>
            <pc:docMk/>
            <pc:sldMk cId="7827327" sldId="615"/>
            <ac:spMk id="3" creationId="{05E00033-F431-49D3-8106-37043CA0564F}"/>
          </ac:spMkLst>
        </pc:spChg>
      </pc:sldChg>
      <pc:sldChg chg="modSp add mod ord">
        <pc:chgData name="Thielemans, Kris" userId="9b8c9b0f-6d53-4329-82f9-dfb3c3276b4f" providerId="ADAL" clId="{7F4092C3-1BCC-491F-96FE-E9328D1311B2}" dt="2022-05-27T11:59:05.423" v="1086" actId="5793"/>
        <pc:sldMkLst>
          <pc:docMk/>
          <pc:sldMk cId="320682340" sldId="616"/>
        </pc:sldMkLst>
        <pc:spChg chg="mod">
          <ac:chgData name="Thielemans, Kris" userId="9b8c9b0f-6d53-4329-82f9-dfb3c3276b4f" providerId="ADAL" clId="{7F4092C3-1BCC-491F-96FE-E9328D1311B2}" dt="2022-05-27T11:59:05.423" v="1086" actId="5793"/>
          <ac:spMkLst>
            <pc:docMk/>
            <pc:sldMk cId="320682340" sldId="616"/>
            <ac:spMk id="3" creationId="{38D27132-85BD-4899-A148-D73532B5897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1879"/>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sz="quarter" idx="1"/>
          </p:nvPr>
        </p:nvSpPr>
        <p:spPr>
          <a:xfrm>
            <a:off x="3898102" y="0"/>
            <a:ext cx="2982119" cy="501879"/>
          </a:xfrm>
          <a:prstGeom prst="rect">
            <a:avLst/>
          </a:prstGeom>
        </p:spPr>
        <p:txBody>
          <a:bodyPr vert="horz" lIns="96478" tIns="48239" rIns="96478" bIns="48239" rtlCol="0"/>
          <a:lstStyle>
            <a:lvl1pPr algn="r">
              <a:defRPr sz="1300"/>
            </a:lvl1pPr>
          </a:lstStyle>
          <a:p>
            <a:fld id="{12252A5B-EAF6-4552-911C-904095297D36}" type="datetimeFigureOut">
              <a:rPr lang="en-GB" smtClean="0"/>
              <a:t>28/01/2023</a:t>
            </a:fld>
            <a:endParaRPr lang="en-GB"/>
          </a:p>
        </p:txBody>
      </p:sp>
      <p:sp>
        <p:nvSpPr>
          <p:cNvPr id="4" name="Footer Placeholder 3"/>
          <p:cNvSpPr>
            <a:spLocks noGrp="1"/>
          </p:cNvSpPr>
          <p:nvPr>
            <p:ph type="ftr" sz="quarter" idx="2"/>
          </p:nvPr>
        </p:nvSpPr>
        <p:spPr>
          <a:xfrm>
            <a:off x="0" y="9500961"/>
            <a:ext cx="2982119" cy="501878"/>
          </a:xfrm>
          <a:prstGeom prst="rect">
            <a:avLst/>
          </a:prstGeom>
        </p:spPr>
        <p:txBody>
          <a:bodyPr vert="horz" lIns="96478" tIns="48239" rIns="96478" bIns="48239" rtlCol="0" anchor="b"/>
          <a:lstStyle>
            <a:lvl1pPr algn="l">
              <a:defRPr sz="1300"/>
            </a:lvl1pPr>
          </a:lstStyle>
          <a:p>
            <a:endParaRPr lang="en-GB"/>
          </a:p>
        </p:txBody>
      </p:sp>
      <p:sp>
        <p:nvSpPr>
          <p:cNvPr id="5" name="Slide Number Placeholder 4"/>
          <p:cNvSpPr>
            <a:spLocks noGrp="1"/>
          </p:cNvSpPr>
          <p:nvPr>
            <p:ph type="sldNum" sz="quarter" idx="3"/>
          </p:nvPr>
        </p:nvSpPr>
        <p:spPr>
          <a:xfrm>
            <a:off x="3898102" y="9500961"/>
            <a:ext cx="2982119" cy="501878"/>
          </a:xfrm>
          <a:prstGeom prst="rect">
            <a:avLst/>
          </a:prstGeom>
        </p:spPr>
        <p:txBody>
          <a:bodyPr vert="horz" lIns="96478" tIns="48239" rIns="96478" bIns="48239" rtlCol="0" anchor="b"/>
          <a:lstStyle>
            <a:lvl1pPr algn="r">
              <a:defRPr sz="1300"/>
            </a:lvl1pPr>
          </a:lstStyle>
          <a:p>
            <a:fld id="{05BC5ACB-50F2-4017-B391-8EFF13DD61B3}" type="slidenum">
              <a:rPr lang="en-GB" smtClean="0"/>
              <a:t>‹#›</a:t>
            </a:fld>
            <a:endParaRPr lang="en-GB"/>
          </a:p>
        </p:txBody>
      </p:sp>
    </p:spTree>
    <p:extLst>
      <p:ext uri="{BB962C8B-B14F-4D97-AF65-F5344CB8AC3E}">
        <p14:creationId xmlns:p14="http://schemas.microsoft.com/office/powerpoint/2010/main" val="9982800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EA941430-5880-47F6-8C3D-62AECA83623C}" type="datetimeFigureOut">
              <a:rPr lang="en-US" smtClean="0"/>
              <a:pPr/>
              <a:t>1/28/2023</a:t>
            </a:fld>
            <a:endParaRPr lang="en-GB"/>
          </a:p>
        </p:txBody>
      </p:sp>
      <p:sp>
        <p:nvSpPr>
          <p:cNvPr id="4" name="Slide Image Placehold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en-GB"/>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7" name="Slide Number Placehold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33A4E785-4EFE-407F-8B6E-AC2074548470}" type="slidenum">
              <a:rPr lang="en-GB" smtClean="0"/>
              <a:pPr/>
              <a:t>‹#›</a:t>
            </a:fld>
            <a:endParaRPr lang="en-GB"/>
          </a:p>
        </p:txBody>
      </p:sp>
    </p:spTree>
    <p:extLst>
      <p:ext uri="{BB962C8B-B14F-4D97-AF65-F5344CB8AC3E}">
        <p14:creationId xmlns:p14="http://schemas.microsoft.com/office/powerpoint/2010/main" val="2494582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D34A66A2-9BB1-4DA1-94C2-60FCB6DC98B2}"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GB"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674038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4</a:t>
            </a:fld>
            <a:endParaRPr lang="en-GB"/>
          </a:p>
        </p:txBody>
      </p:sp>
    </p:spTree>
    <p:extLst>
      <p:ext uri="{BB962C8B-B14F-4D97-AF65-F5344CB8AC3E}">
        <p14:creationId xmlns:p14="http://schemas.microsoft.com/office/powerpoint/2010/main" val="212980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Initially we are far away from the true solution. Using only a subset of the data therefore results in a good step in the right direction, but with much less computational effort. As long as the subset of</a:t>
            </a:r>
            <a:r>
              <a:rPr lang="en-GB" baseline="0" dirty="0"/>
              <a:t> data is not too small, this update image is (almost) identical to the one we would obtain using all the data.</a:t>
            </a:r>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6</a:t>
            </a:fld>
            <a:endParaRPr lang="en-GB"/>
          </a:p>
        </p:txBody>
      </p:sp>
    </p:spTree>
    <p:extLst>
      <p:ext uri="{BB962C8B-B14F-4D97-AF65-F5344CB8AC3E}">
        <p14:creationId xmlns:p14="http://schemas.microsoft.com/office/powerpoint/2010/main" val="2713321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F02AD9B-210B-A545-8A1E-463FED0920B4}" type="slidenum">
              <a:rPr lang="en-US" smtClean="0"/>
              <a:t>9</a:t>
            </a:fld>
            <a:endParaRPr lang="en-US"/>
          </a:p>
        </p:txBody>
      </p:sp>
    </p:spTree>
    <p:extLst>
      <p:ext uri="{BB962C8B-B14F-4D97-AF65-F5344CB8AC3E}">
        <p14:creationId xmlns:p14="http://schemas.microsoft.com/office/powerpoint/2010/main" val="427707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F02AD9B-210B-A545-8A1E-463FED0920B4}" type="slidenum">
              <a:rPr lang="en-US" smtClean="0"/>
              <a:t>10</a:t>
            </a:fld>
            <a:endParaRPr lang="en-US"/>
          </a:p>
        </p:txBody>
      </p:sp>
    </p:spTree>
    <p:extLst>
      <p:ext uri="{BB962C8B-B14F-4D97-AF65-F5344CB8AC3E}">
        <p14:creationId xmlns:p14="http://schemas.microsoft.com/office/powerpoint/2010/main" val="433696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42975">
              <a:defRPr sz="3200">
                <a:solidFill>
                  <a:schemeClr val="tx1"/>
                </a:solidFill>
                <a:latin typeface="GE Inspira Pitch" pitchFamily="34" charset="0"/>
                <a:cs typeface="Times New Roman (Hebrew)" pitchFamily="26" charset="-79"/>
              </a:defRPr>
            </a:lvl1pPr>
            <a:lvl2pPr marL="742950" indent="-285750" defTabSz="942975">
              <a:defRPr sz="3200">
                <a:solidFill>
                  <a:schemeClr val="tx1"/>
                </a:solidFill>
                <a:latin typeface="GE Inspira Pitch" pitchFamily="34" charset="0"/>
                <a:cs typeface="Times New Roman (Hebrew)" pitchFamily="26" charset="-79"/>
              </a:defRPr>
            </a:lvl2pPr>
            <a:lvl3pPr marL="1143000" indent="-228600" defTabSz="942975">
              <a:defRPr sz="3200">
                <a:solidFill>
                  <a:schemeClr val="tx1"/>
                </a:solidFill>
                <a:latin typeface="GE Inspira Pitch" pitchFamily="34" charset="0"/>
                <a:cs typeface="Times New Roman (Hebrew)" pitchFamily="26" charset="-79"/>
              </a:defRPr>
            </a:lvl3pPr>
            <a:lvl4pPr marL="1600200" indent="-228600" defTabSz="942975">
              <a:defRPr sz="3200">
                <a:solidFill>
                  <a:schemeClr val="tx1"/>
                </a:solidFill>
                <a:latin typeface="GE Inspira Pitch" pitchFamily="34" charset="0"/>
                <a:cs typeface="Times New Roman (Hebrew)" pitchFamily="26" charset="-79"/>
              </a:defRPr>
            </a:lvl4pPr>
            <a:lvl5pPr marL="2057400" indent="-228600" defTabSz="942975">
              <a:defRPr sz="3200">
                <a:solidFill>
                  <a:schemeClr val="tx1"/>
                </a:solidFill>
                <a:latin typeface="GE Inspira Pitch" pitchFamily="34" charset="0"/>
                <a:cs typeface="Times New Roman (Hebrew)" pitchFamily="26" charset="-79"/>
              </a:defRPr>
            </a:lvl5pPr>
            <a:lvl6pPr marL="2514600" indent="-228600" defTabSz="942975" eaLnBrk="0" fontAlgn="base" hangingPunct="0">
              <a:spcBef>
                <a:spcPct val="0"/>
              </a:spcBef>
              <a:spcAft>
                <a:spcPct val="0"/>
              </a:spcAft>
              <a:defRPr sz="3200">
                <a:solidFill>
                  <a:schemeClr val="tx1"/>
                </a:solidFill>
                <a:latin typeface="GE Inspira Pitch" pitchFamily="34" charset="0"/>
                <a:cs typeface="Times New Roman (Hebrew)" pitchFamily="26" charset="-79"/>
              </a:defRPr>
            </a:lvl6pPr>
            <a:lvl7pPr marL="2971800" indent="-228600" defTabSz="942975" eaLnBrk="0" fontAlgn="base" hangingPunct="0">
              <a:spcBef>
                <a:spcPct val="0"/>
              </a:spcBef>
              <a:spcAft>
                <a:spcPct val="0"/>
              </a:spcAft>
              <a:defRPr sz="3200">
                <a:solidFill>
                  <a:schemeClr val="tx1"/>
                </a:solidFill>
                <a:latin typeface="GE Inspira Pitch" pitchFamily="34" charset="0"/>
                <a:cs typeface="Times New Roman (Hebrew)" pitchFamily="26" charset="-79"/>
              </a:defRPr>
            </a:lvl7pPr>
            <a:lvl8pPr marL="3429000" indent="-228600" defTabSz="942975" eaLnBrk="0" fontAlgn="base" hangingPunct="0">
              <a:spcBef>
                <a:spcPct val="0"/>
              </a:spcBef>
              <a:spcAft>
                <a:spcPct val="0"/>
              </a:spcAft>
              <a:defRPr sz="3200">
                <a:solidFill>
                  <a:schemeClr val="tx1"/>
                </a:solidFill>
                <a:latin typeface="GE Inspira Pitch" pitchFamily="34" charset="0"/>
                <a:cs typeface="Times New Roman (Hebrew)" pitchFamily="26" charset="-79"/>
              </a:defRPr>
            </a:lvl8pPr>
            <a:lvl9pPr marL="3886200" indent="-228600" defTabSz="942975" eaLnBrk="0" fontAlgn="base" hangingPunct="0">
              <a:spcBef>
                <a:spcPct val="0"/>
              </a:spcBef>
              <a:spcAft>
                <a:spcPct val="0"/>
              </a:spcAft>
              <a:defRPr sz="3200">
                <a:solidFill>
                  <a:schemeClr val="tx1"/>
                </a:solidFill>
                <a:latin typeface="GE Inspira Pitch" pitchFamily="34" charset="0"/>
                <a:cs typeface="Times New Roman (Hebrew)" pitchFamily="26" charset="-79"/>
              </a:defRPr>
            </a:lvl9pPr>
          </a:lstStyle>
          <a:p>
            <a:fld id="{64BD2416-72BD-4791-9D7C-39AB3156A8D9}" type="slidenum">
              <a:rPr lang="en-US" altLang="en-US" sz="1200" smtClean="0">
                <a:latin typeface="Times New Roman" pitchFamily="18" charset="0"/>
              </a:rPr>
              <a:pPr/>
              <a:t>12</a:t>
            </a:fld>
            <a:endParaRPr lang="en-US" altLang="en-US" sz="1200" dirty="0">
              <a:latin typeface="Times New Roman" pitchFamily="18"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688975" y="4570413"/>
            <a:ext cx="5510213" cy="4330700"/>
          </a:xfrm>
          <a:noFill/>
        </p:spPr>
        <p:txBody>
          <a:bodyPr/>
          <a:lstStyle/>
          <a:p>
            <a:endParaRPr lang="en-GB" dirty="0"/>
          </a:p>
        </p:txBody>
      </p:sp>
    </p:spTree>
    <p:extLst>
      <p:ext uri="{BB962C8B-B14F-4D97-AF65-F5344CB8AC3E}">
        <p14:creationId xmlns:p14="http://schemas.microsoft.com/office/powerpoint/2010/main" val="1938503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envision that in particular two types of researchers might find CIL useful: </a:t>
            </a:r>
          </a:p>
          <a:p>
            <a:endParaRPr lang="en-US" dirty="0"/>
          </a:p>
          <a:p>
            <a:r>
              <a:rPr lang="en-US" dirty="0"/>
              <a:t>• Applied mathematicians and computational scientists can use existing mathematical building blocks and the modular design of CIL to rapidly implement and experiment with new reconstruction algorithms and compare them against existing state-of-the-art methods. They can easily run controlled simulation studies with test phantoms and within the same framework transition into demonstrations on real CT data. </a:t>
            </a:r>
          </a:p>
          <a:p>
            <a:r>
              <a:rPr lang="en-US" dirty="0"/>
              <a:t>• CT experimentalists will be able to load and pre-process their standard or non-standard data sets and reconstruct them using a range of different state-of-the-art reconstruction algorithms. In this way they can experiment with, and assess the efficacy of, different methods for compensating for poor data quality or handle novel imaging modalities in relation to whatever specific imaging task they are interested in</a:t>
            </a:r>
          </a:p>
          <a:p>
            <a:endParaRPr lang="en-US" dirty="0">
              <a:cs typeface="Calibri"/>
            </a:endParaRPr>
          </a:p>
          <a:p>
            <a:r>
              <a:rPr lang="en-US" dirty="0"/>
              <a:t>Particular emphasis is on enabling a variety of </a:t>
            </a:r>
            <a:r>
              <a:rPr lang="en-US" dirty="0" err="1"/>
              <a:t>regularised</a:t>
            </a:r>
            <a:r>
              <a:rPr lang="en-US" dirty="0"/>
              <a:t> reconstruction methods within a “plug and play” structure in which different data fidelities, </a:t>
            </a:r>
            <a:r>
              <a:rPr lang="en-US" dirty="0" err="1"/>
              <a:t>regularisers</a:t>
            </a:r>
            <a:r>
              <a:rPr lang="en-US" dirty="0"/>
              <a:t>, constraints and algorithms can be easily selected and combined</a:t>
            </a:r>
          </a:p>
          <a:p>
            <a:endParaRPr lang="en-US" dirty="0">
              <a:cs typeface="Calibri"/>
            </a:endParaRPr>
          </a:p>
        </p:txBody>
      </p:sp>
      <p:sp>
        <p:nvSpPr>
          <p:cNvPr id="4" name="Slide Number Placeholder 3"/>
          <p:cNvSpPr>
            <a:spLocks noGrp="1"/>
          </p:cNvSpPr>
          <p:nvPr>
            <p:ph type="sldNum" sz="quarter" idx="5"/>
          </p:nvPr>
        </p:nvSpPr>
        <p:spPr/>
        <p:txBody>
          <a:bodyPr/>
          <a:lstStyle/>
          <a:p>
            <a:fld id="{33A4E785-4EFE-407F-8B6E-AC2074548470}" type="slidenum">
              <a:rPr lang="en-GB" smtClean="0"/>
              <a:pPr/>
              <a:t>20</a:t>
            </a:fld>
            <a:endParaRPr lang="en-GB"/>
          </a:p>
        </p:txBody>
      </p:sp>
    </p:spTree>
    <p:extLst>
      <p:ext uri="{BB962C8B-B14F-4D97-AF65-F5344CB8AC3E}">
        <p14:creationId xmlns:p14="http://schemas.microsoft.com/office/powerpoint/2010/main" val="2707962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92088"/>
          </a:xfrm>
          <a:prstGeom prst="rect">
            <a:avLst/>
          </a:prstGeom>
        </p:spPr>
        <p:txBody>
          <a:bodyPr/>
          <a:lstStyle>
            <a:lvl1pPr>
              <a:defRPr sz="3200"/>
            </a:lvl1p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20080"/>
          </a:xfrm>
          <a:prstGeom prst="rect">
            <a:avLst/>
          </a:prstGeom>
        </p:spPr>
        <p:txBody>
          <a:bodyPr/>
          <a:lstStyle>
            <a:lvl1pPr>
              <a:defRPr sz="3600"/>
            </a:lvl1p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Blank 0">
    <p:spTree>
      <p:nvGrpSpPr>
        <p:cNvPr id="1" name=""/>
        <p:cNvGrpSpPr/>
        <p:nvPr/>
      </p:nvGrpSpPr>
      <p:grpSpPr>
        <a:xfrm>
          <a:off x="0" y="0"/>
          <a:ext cx="0" cy="0"/>
          <a:chOff x="0" y="0"/>
          <a:chExt cx="0" cy="0"/>
        </a:xfrm>
      </p:grpSpPr>
      <p:sp>
        <p:nvSpPr>
          <p:cNvPr id="71" name="Shape 7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5634105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666889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612584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40916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720080"/>
          </a:xfrm>
          <a:prstGeom prst="rect">
            <a:avLst/>
          </a:prstGeom>
        </p:spPr>
        <p:txBody>
          <a:bodyPr/>
          <a:lstStyle>
            <a:lvl1pPr>
              <a:defRPr sz="3600" b="1" i="1"/>
            </a:lvl1pPr>
          </a:lstStyle>
          <a:p>
            <a:r>
              <a:rPr lang="en-US"/>
              <a:t>Click to edit Master title style</a:t>
            </a:r>
            <a:endParaRPr lang="en-GB"/>
          </a:p>
        </p:txBody>
      </p:sp>
      <p:sp>
        <p:nvSpPr>
          <p:cNvPr id="3" name="Content Placeholder 2"/>
          <p:cNvSpPr>
            <a:spLocks noGrp="1"/>
          </p:cNvSpPr>
          <p:nvPr>
            <p:ph idx="1"/>
          </p:nvPr>
        </p:nvSpPr>
        <p:spPr>
          <a:xfrm>
            <a:off x="457200" y="1124744"/>
            <a:ext cx="8229600" cy="500141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4" descr="SyneRBI logo">
            <a:extLst>
              <a:ext uri="{FF2B5EF4-FFF2-40B4-BE49-F238E27FC236}">
                <a16:creationId xmlns:a16="http://schemas.microsoft.com/office/drawing/2014/main" id="{80F67098-514D-468F-8025-6966469712C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5958" t="10807" r="13829" b="24601"/>
          <a:stretch/>
        </p:blipFill>
        <p:spPr>
          <a:xfrm>
            <a:off x="65005" y="5857986"/>
            <a:ext cx="1315387" cy="907560"/>
          </a:xfrm>
          <a:prstGeom prst="rect">
            <a:avLst/>
          </a:prstGeom>
        </p:spPr>
      </p:pic>
      <p:pic>
        <p:nvPicPr>
          <p:cNvPr id="7" name="Picture 6">
            <a:extLst>
              <a:ext uri="{FF2B5EF4-FFF2-40B4-BE49-F238E27FC236}">
                <a16:creationId xmlns:a16="http://schemas.microsoft.com/office/drawing/2014/main" id="{B425482A-5A35-4B01-959C-779D832A15FF}"/>
              </a:ext>
            </a:extLst>
          </p:cNvPr>
          <p:cNvPicPr>
            <a:picLocks noChangeAspect="1"/>
          </p:cNvPicPr>
          <p:nvPr userDrawn="1"/>
        </p:nvPicPr>
        <p:blipFill>
          <a:blip r:embed="rId3"/>
          <a:stretch>
            <a:fillRect/>
          </a:stretch>
        </p:blipFill>
        <p:spPr>
          <a:xfrm>
            <a:off x="7401469" y="6376086"/>
            <a:ext cx="1742532" cy="481914"/>
          </a:xfrm>
          <a:prstGeom prst="rect">
            <a:avLst/>
          </a:prstGeom>
        </p:spPr>
      </p:pic>
    </p:spTree>
  </p:cSld>
  <p:clrMapOvr>
    <a:masterClrMapping/>
  </p:clrMapOvr>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40162186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609361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3514517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576924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11" name="Picture 10" descr="CCP SyneRBI logo">
            <a:extLst>
              <a:ext uri="{FF2B5EF4-FFF2-40B4-BE49-F238E27FC236}">
                <a16:creationId xmlns:a16="http://schemas.microsoft.com/office/drawing/2014/main" id="{C6DEF96C-3D6F-4E54-8C5E-DEDACFA0C486}"/>
              </a:ext>
            </a:extLst>
          </p:cNvPr>
          <p:cNvPicPr>
            <a:picLocks noChangeAspect="1"/>
          </p:cNvPicPr>
          <p:nvPr userDrawn="1"/>
        </p:nvPicPr>
        <p:blipFill>
          <a:blip r:embed="rId3"/>
          <a:stretch>
            <a:fillRect/>
          </a:stretch>
        </p:blipFill>
        <p:spPr>
          <a:xfrm>
            <a:off x="6520329" y="-173638"/>
            <a:ext cx="2798484" cy="2851103"/>
          </a:xfrm>
          <a:prstGeom prst="rect">
            <a:avLst/>
          </a:prstGeom>
        </p:spPr>
      </p:pic>
    </p:spTree>
    <p:extLst>
      <p:ext uri="{BB962C8B-B14F-4D97-AF65-F5344CB8AC3E}">
        <p14:creationId xmlns:p14="http://schemas.microsoft.com/office/powerpoint/2010/main" val="15204848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8" name="Group 7">
            <a:extLst>
              <a:ext uri="{FF2B5EF4-FFF2-40B4-BE49-F238E27FC236}">
                <a16:creationId xmlns:a16="http://schemas.microsoft.com/office/drawing/2014/main" id="{0CB66A9B-4B90-DC46-A126-E8CAC2742DB3}"/>
              </a:ext>
            </a:extLst>
          </p:cNvPr>
          <p:cNvGrpSpPr/>
          <p:nvPr userDrawn="1"/>
        </p:nvGrpSpPr>
        <p:grpSpPr>
          <a:xfrm>
            <a:off x="0" y="1"/>
            <a:ext cx="9144000" cy="988484"/>
            <a:chOff x="0" y="-1588"/>
            <a:chExt cx="9144000" cy="741363"/>
          </a:xfrm>
          <a:solidFill>
            <a:srgbClr val="30557B"/>
          </a:solidFill>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grpFill/>
          </p:spPr>
        </p:pic>
      </p:grpSp>
    </p:spTree>
    <p:extLst>
      <p:ext uri="{BB962C8B-B14F-4D97-AF65-F5344CB8AC3E}">
        <p14:creationId xmlns:p14="http://schemas.microsoft.com/office/powerpoint/2010/main" val="3008244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8" name="Group 7">
            <a:extLst>
              <a:ext uri="{FF2B5EF4-FFF2-40B4-BE49-F238E27FC236}">
                <a16:creationId xmlns:a16="http://schemas.microsoft.com/office/drawing/2014/main" id="{0CB66A9B-4B90-DC46-A126-E8CAC2742DB3}"/>
              </a:ext>
            </a:extLst>
          </p:cNvPr>
          <p:cNvGrpSpPr/>
          <p:nvPr userDrawn="1"/>
        </p:nvGrpSpPr>
        <p:grpSpPr>
          <a:xfrm>
            <a:off x="0" y="1"/>
            <a:ext cx="9144000" cy="988484"/>
            <a:chOff x="0" y="-1588"/>
            <a:chExt cx="9144000" cy="741363"/>
          </a:xfrm>
          <a:solidFill>
            <a:srgbClr val="30557B"/>
          </a:solidFill>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grpFill/>
          </p:spPr>
        </p:pic>
      </p:grpSp>
    </p:spTree>
    <p:extLst>
      <p:ext uri="{BB962C8B-B14F-4D97-AF65-F5344CB8AC3E}">
        <p14:creationId xmlns:p14="http://schemas.microsoft.com/office/powerpoint/2010/main" val="522153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874879"/>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374692"/>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pic>
        <p:nvPicPr>
          <p:cNvPr id="7" name="Picture 6" descr="SyneRBI logo">
            <a:extLst>
              <a:ext uri="{FF2B5EF4-FFF2-40B4-BE49-F238E27FC236}">
                <a16:creationId xmlns:a16="http://schemas.microsoft.com/office/drawing/2014/main" id="{13705509-C701-4303-BE33-D32EA91E8D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5958" t="10807" r="13829" b="24601"/>
          <a:stretch/>
        </p:blipFill>
        <p:spPr>
          <a:xfrm>
            <a:off x="65005" y="5733256"/>
            <a:ext cx="1496166" cy="1032290"/>
          </a:xfrm>
          <a:prstGeom prst="rect">
            <a:avLst/>
          </a:prstGeom>
        </p:spPr>
      </p:pic>
      <p:pic>
        <p:nvPicPr>
          <p:cNvPr id="6" name="Picture 5">
            <a:extLst>
              <a:ext uri="{FF2B5EF4-FFF2-40B4-BE49-F238E27FC236}">
                <a16:creationId xmlns:a16="http://schemas.microsoft.com/office/drawing/2014/main" id="{68BC92F3-5745-461A-A6E3-12E94EFEDCEE}"/>
              </a:ext>
            </a:extLst>
          </p:cNvPr>
          <p:cNvPicPr>
            <a:picLocks noChangeAspect="1"/>
          </p:cNvPicPr>
          <p:nvPr userDrawn="1"/>
        </p:nvPicPr>
        <p:blipFill>
          <a:blip r:embed="rId3"/>
          <a:stretch>
            <a:fillRect/>
          </a:stretch>
        </p:blipFill>
        <p:spPr>
          <a:xfrm>
            <a:off x="7401469" y="6376086"/>
            <a:ext cx="1742532" cy="48191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648072"/>
          </a:xfrm>
          <a:prstGeom prst="rect">
            <a:avLst/>
          </a:prstGeom>
        </p:spPr>
        <p:txBody>
          <a:bodyPr/>
          <a:lstStyle>
            <a:lvl1pPr>
              <a:defRPr sz="3200" b="1"/>
            </a:lvl1pPr>
          </a:lstStyle>
          <a:p>
            <a:r>
              <a:rPr lang="en-US"/>
              <a:t>Click to edit Master title style</a:t>
            </a:r>
            <a:endParaRPr lang="en-GB"/>
          </a:p>
        </p:txBody>
      </p:sp>
      <p:pic>
        <p:nvPicPr>
          <p:cNvPr id="5" name="Picture 4" descr="SyneRBI logo">
            <a:extLst>
              <a:ext uri="{FF2B5EF4-FFF2-40B4-BE49-F238E27FC236}">
                <a16:creationId xmlns:a16="http://schemas.microsoft.com/office/drawing/2014/main" id="{41159445-455D-4F81-AB23-ACA6FDE8817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5958" t="10807" r="13829" b="24601"/>
          <a:stretch/>
        </p:blipFill>
        <p:spPr>
          <a:xfrm>
            <a:off x="65005" y="5733256"/>
            <a:ext cx="1496166" cy="1032290"/>
          </a:xfrm>
          <a:prstGeom prst="rect">
            <a:avLst/>
          </a:prstGeom>
        </p:spPr>
      </p:pic>
      <p:pic>
        <p:nvPicPr>
          <p:cNvPr id="6" name="Picture 2" descr="Home">
            <a:extLst>
              <a:ext uri="{FF2B5EF4-FFF2-40B4-BE49-F238E27FC236}">
                <a16:creationId xmlns:a16="http://schemas.microsoft.com/office/drawing/2014/main" id="{3077C8AA-D0CF-4E65-802C-78220CA7E287}"/>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96269" y="5838571"/>
            <a:ext cx="1017942" cy="8632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5" r:id="rId24"/>
    <p:sldLayoutId id="2147483687" r:id="rId25"/>
    <p:sldLayoutId id="2147483692" r:id="rId26"/>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github.com/UCL/STIR" TargetMode="External"/><Relationship Id="rId4" Type="http://schemas.openxmlformats.org/officeDocument/2006/relationships/hyperlink" Target="http://stir.sourceforge.n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github.com/SyneRBI/SIRF/wiki/PET-raw-dat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training.jupyter.stfc.ac.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github.com/SyneRBI/SIRF-Exercises/blob/master/notebooks/PET/DIY_OSEM.ipynb" TargetMode="External"/><Relationship Id="rId3" Type="http://schemas.openxmlformats.org/officeDocument/2006/relationships/hyperlink" Target="https://github.com/SyneRBI/SIRF-Exercises/blob/master/notebooks/PET/display_and_projection.ipynb" TargetMode="External"/><Relationship Id="rId7" Type="http://schemas.openxmlformats.org/officeDocument/2006/relationships/hyperlink" Target="https://github.com/SyneRBI/SIRF-Exercises/blob/master/notebooks/PET/ML_reconstruction.ipynb" TargetMode="External"/><Relationship Id="rId2" Type="http://schemas.openxmlformats.org/officeDocument/2006/relationships/hyperlink" Target="https://github.com/SyneRBI/SIRF-Exercises/blob/master/notebooks/Introductory" TargetMode="External"/><Relationship Id="rId1" Type="http://schemas.openxmlformats.org/officeDocument/2006/relationships/slideLayout" Target="../slideLayouts/slideLayout2.xml"/><Relationship Id="rId6" Type="http://schemas.openxmlformats.org/officeDocument/2006/relationships/hyperlink" Target="https://github.com/SyneRBI/SIRF-Exercises/blob/master/notebooks/PET/reconstruct_measured_data.ipynb" TargetMode="External"/><Relationship Id="rId5" Type="http://schemas.openxmlformats.org/officeDocument/2006/relationships/hyperlink" Target="https://github.com/SyneRBI/SIRF-Exercises/blob/master/notebooks/PET/OSEM_reconstruction.ipynb" TargetMode="External"/><Relationship Id="rId4" Type="http://schemas.openxmlformats.org/officeDocument/2006/relationships/hyperlink" Target="https://liveuclac-my.sharepoint.com/personal/rmhathi_ucl_ac_uk/Documents/seminars/NPSS%20Thailand%202023/PETMR%20synergistic%20recon.ppt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github.com/SyneRBI/SIRF-Exercises/blob/master/DocForParticipants.md" TargetMode="External"/><Relationship Id="rId2" Type="http://schemas.openxmlformats.org/officeDocument/2006/relationships/hyperlink" Target="https://hackmd.io/_BDuHkbrSVmyZBDze9MUEg?view" TargetMode="External"/><Relationship Id="rId1" Type="http://schemas.openxmlformats.org/officeDocument/2006/relationships/slideLayout" Target="../slideLayouts/slideLayout2.xml"/><Relationship Id="rId5" Type="http://schemas.openxmlformats.org/officeDocument/2006/relationships/hyperlink" Target="https://github.com/SyneRBI/SIRF-SuperBuild/blob/master/VirtualBox/documentation/README.md" TargetMode="External"/><Relationship Id="rId4" Type="http://schemas.openxmlformats.org/officeDocument/2006/relationships/hyperlink" Target="https://github.com/SyneRBI/SIRF-Exercises/blob/master/notebooks/Introductory/README.m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Reminder</a:t>
            </a:r>
          </a:p>
        </p:txBody>
      </p:sp>
      <p:pic>
        <p:nvPicPr>
          <p:cNvPr id="1026" name="Picture 2" descr="Asian Elephant Conservation">
            <a:extLst>
              <a:ext uri="{FF2B5EF4-FFF2-40B4-BE49-F238E27FC236}">
                <a16:creationId xmlns:a16="http://schemas.microsoft.com/office/drawing/2014/main" id="{CF87CDC6-0750-F37A-3479-2EFFFE886D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9214" y="1638300"/>
            <a:ext cx="3962686" cy="433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200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499FCA8-19AE-B349-8988-AEE5D1680505}"/>
              </a:ext>
            </a:extLst>
          </p:cNvPr>
          <p:cNvGrpSpPr/>
          <p:nvPr/>
        </p:nvGrpSpPr>
        <p:grpSpPr>
          <a:xfrm>
            <a:off x="354303" y="2614050"/>
            <a:ext cx="8463080" cy="2055603"/>
            <a:chOff x="405103" y="1756799"/>
            <a:chExt cx="8463080" cy="2055603"/>
          </a:xfrm>
        </p:grpSpPr>
        <p:pic>
          <p:nvPicPr>
            <p:cNvPr id="2" name="Picture 1">
              <a:extLst>
                <a:ext uri="{FF2B5EF4-FFF2-40B4-BE49-F238E27FC236}">
                  <a16:creationId xmlns:a16="http://schemas.microsoft.com/office/drawing/2014/main" id="{0BD5DADB-F70C-B145-84E6-EDE58FEBB81D}"/>
                </a:ext>
              </a:extLst>
            </p:cNvPr>
            <p:cNvPicPr>
              <a:picLocks noChangeAspect="1"/>
            </p:cNvPicPr>
            <p:nvPr/>
          </p:nvPicPr>
          <p:blipFill rotWithShape="1">
            <a:blip r:embed="rId3"/>
            <a:srcRect l="57014" t="52554" r="2892"/>
            <a:stretch/>
          </p:blipFill>
          <p:spPr>
            <a:xfrm>
              <a:off x="405103" y="1766567"/>
              <a:ext cx="1663554" cy="2036067"/>
            </a:xfrm>
            <a:prstGeom prst="rect">
              <a:avLst/>
            </a:prstGeom>
          </p:spPr>
        </p:pic>
        <p:pic>
          <p:nvPicPr>
            <p:cNvPr id="7" name="Picture 6">
              <a:extLst>
                <a:ext uri="{FF2B5EF4-FFF2-40B4-BE49-F238E27FC236}">
                  <a16:creationId xmlns:a16="http://schemas.microsoft.com/office/drawing/2014/main" id="{32675EA0-5653-4446-BB40-54FC5A04465E}"/>
                </a:ext>
              </a:extLst>
            </p:cNvPr>
            <p:cNvPicPr>
              <a:picLocks noChangeAspect="1"/>
            </p:cNvPicPr>
            <p:nvPr/>
          </p:nvPicPr>
          <p:blipFill rotWithShape="1">
            <a:blip r:embed="rId3"/>
            <a:srcRect l="5421" t="1937" r="54996" b="50161"/>
            <a:stretch/>
          </p:blipFill>
          <p:spPr>
            <a:xfrm>
              <a:off x="2546255" y="1756799"/>
              <a:ext cx="1642363" cy="2055603"/>
            </a:xfrm>
            <a:prstGeom prst="rect">
              <a:avLst/>
            </a:prstGeom>
          </p:spPr>
        </p:pic>
        <p:pic>
          <p:nvPicPr>
            <p:cNvPr id="8" name="Picture 7">
              <a:extLst>
                <a:ext uri="{FF2B5EF4-FFF2-40B4-BE49-F238E27FC236}">
                  <a16:creationId xmlns:a16="http://schemas.microsoft.com/office/drawing/2014/main" id="{9DBBE982-7E83-0F41-8846-AC4CC2D1449D}"/>
                </a:ext>
              </a:extLst>
            </p:cNvPr>
            <p:cNvPicPr>
              <a:picLocks noChangeAspect="1"/>
            </p:cNvPicPr>
            <p:nvPr/>
          </p:nvPicPr>
          <p:blipFill rotWithShape="1">
            <a:blip r:embed="rId3"/>
            <a:srcRect t="52554" r="53315"/>
            <a:stretch/>
          </p:blipFill>
          <p:spPr>
            <a:xfrm>
              <a:off x="6931114" y="1766567"/>
              <a:ext cx="1937069" cy="2036067"/>
            </a:xfrm>
            <a:prstGeom prst="rect">
              <a:avLst/>
            </a:prstGeom>
          </p:spPr>
        </p:pic>
        <p:pic>
          <p:nvPicPr>
            <p:cNvPr id="9" name="Picture 8">
              <a:extLst>
                <a:ext uri="{FF2B5EF4-FFF2-40B4-BE49-F238E27FC236}">
                  <a16:creationId xmlns:a16="http://schemas.microsoft.com/office/drawing/2014/main" id="{84F1D412-66C0-244C-83FD-E178F17160A3}"/>
                </a:ext>
              </a:extLst>
            </p:cNvPr>
            <p:cNvPicPr>
              <a:picLocks noChangeAspect="1"/>
            </p:cNvPicPr>
            <p:nvPr/>
          </p:nvPicPr>
          <p:blipFill rotWithShape="1">
            <a:blip r:embed="rId3"/>
            <a:srcRect l="56924" t="1937" b="50161"/>
            <a:stretch/>
          </p:blipFill>
          <p:spPr>
            <a:xfrm>
              <a:off x="4666216" y="1756799"/>
              <a:ext cx="1787300" cy="2055603"/>
            </a:xfrm>
            <a:prstGeom prst="rect">
              <a:avLst/>
            </a:prstGeom>
          </p:spPr>
        </p:pic>
      </p:grpSp>
      <p:sp>
        <p:nvSpPr>
          <p:cNvPr id="10" name="TextBox 9">
            <a:extLst>
              <a:ext uri="{FF2B5EF4-FFF2-40B4-BE49-F238E27FC236}">
                <a16:creationId xmlns:a16="http://schemas.microsoft.com/office/drawing/2014/main" id="{927E6EF1-1C26-3F4F-A7F8-A43C6509ADFC}"/>
              </a:ext>
            </a:extLst>
          </p:cNvPr>
          <p:cNvSpPr txBox="1"/>
          <p:nvPr/>
        </p:nvSpPr>
        <p:spPr>
          <a:xfrm>
            <a:off x="2764370" y="4901328"/>
            <a:ext cx="1104533" cy="456472"/>
          </a:xfrm>
          <a:custGeom>
            <a:avLst/>
            <a:gdLst>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 name="connsiteX0" fmla="*/ 0 w 4075289"/>
              <a:gd name="connsiteY0" fmla="*/ 0 h 2862322"/>
              <a:gd name="connsiteX1" fmla="*/ 4075289 w 4075289"/>
              <a:gd name="connsiteY1" fmla="*/ 0 h 2862322"/>
              <a:gd name="connsiteX2" fmla="*/ 4075289 w 4075289"/>
              <a:gd name="connsiteY2" fmla="*/ 1596864 h 2862322"/>
              <a:gd name="connsiteX3" fmla="*/ 4075289 w 4075289"/>
              <a:gd name="connsiteY3" fmla="*/ 2862322 h 2862322"/>
              <a:gd name="connsiteX4" fmla="*/ 0 w 4075289"/>
              <a:gd name="connsiteY4" fmla="*/ 2862322 h 2862322"/>
              <a:gd name="connsiteX5" fmla="*/ 0 w 4075289"/>
              <a:gd name="connsiteY5" fmla="*/ 0 h 2862322"/>
              <a:gd name="connsiteX0" fmla="*/ 0 w 6118583"/>
              <a:gd name="connsiteY0" fmla="*/ 0 h 2862322"/>
              <a:gd name="connsiteX1" fmla="*/ 4075289 w 6118583"/>
              <a:gd name="connsiteY1" fmla="*/ 0 h 2862322"/>
              <a:gd name="connsiteX2" fmla="*/ 4075289 w 6118583"/>
              <a:gd name="connsiteY2" fmla="*/ 1596864 h 2862322"/>
              <a:gd name="connsiteX3" fmla="*/ 6118578 w 6118583"/>
              <a:gd name="connsiteY3" fmla="*/ 1698464 h 2862322"/>
              <a:gd name="connsiteX4" fmla="*/ 4075289 w 6118583"/>
              <a:gd name="connsiteY4" fmla="*/ 2862322 h 2862322"/>
              <a:gd name="connsiteX5" fmla="*/ 0 w 6118583"/>
              <a:gd name="connsiteY5" fmla="*/ 2862322 h 2862322"/>
              <a:gd name="connsiteX6" fmla="*/ 0 w 6118583"/>
              <a:gd name="connsiteY6" fmla="*/ 0 h 2862322"/>
              <a:gd name="connsiteX0" fmla="*/ 0 w 4377162"/>
              <a:gd name="connsiteY0" fmla="*/ 0 h 2862322"/>
              <a:gd name="connsiteX1" fmla="*/ 4075289 w 4377162"/>
              <a:gd name="connsiteY1" fmla="*/ 0 h 2862322"/>
              <a:gd name="connsiteX2" fmla="*/ 4075289 w 4377162"/>
              <a:gd name="connsiteY2" fmla="*/ 1596864 h 2862322"/>
              <a:gd name="connsiteX3" fmla="*/ 4075289 w 4377162"/>
              <a:gd name="connsiteY3" fmla="*/ 2862322 h 2862322"/>
              <a:gd name="connsiteX4" fmla="*/ 0 w 4377162"/>
              <a:gd name="connsiteY4" fmla="*/ 2862322 h 2862322"/>
              <a:gd name="connsiteX5" fmla="*/ 0 w 4377162"/>
              <a:gd name="connsiteY5" fmla="*/ 0 h 2862322"/>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5289" h="2862322">
                <a:moveTo>
                  <a:pt x="0" y="0"/>
                </a:moveTo>
                <a:lnTo>
                  <a:pt x="4075289" y="0"/>
                </a:lnTo>
                <a:lnTo>
                  <a:pt x="4075289" y="2862322"/>
                </a:lnTo>
                <a:lnTo>
                  <a:pt x="0" y="2862322"/>
                </a:lnTo>
                <a:lnTo>
                  <a:pt x="0" y="0"/>
                </a:lnTo>
                <a:close/>
              </a:path>
            </a:pathLst>
          </a:custGeom>
          <a:noFill/>
        </p:spPr>
        <p:txBody>
          <a:bodyPr wrap="square" rtlCol="0">
            <a:spAutoFit/>
          </a:bodyPr>
          <a:lstStyle/>
          <a:p>
            <a:pPr algn="ctr">
              <a:lnSpc>
                <a:spcPct val="150000"/>
              </a:lnSpc>
            </a:pPr>
            <a:r>
              <a:rPr lang="en-GB">
                <a:latin typeface="Arial" panose="020B0604020202020204" pitchFamily="34" charset="0"/>
                <a:cs typeface="Arial" panose="020B0604020202020204" pitchFamily="34" charset="0"/>
              </a:rPr>
              <a:t>OSEM</a:t>
            </a:r>
          </a:p>
        </p:txBody>
      </p:sp>
      <p:sp>
        <p:nvSpPr>
          <p:cNvPr id="12" name="TextBox 11">
            <a:extLst>
              <a:ext uri="{FF2B5EF4-FFF2-40B4-BE49-F238E27FC236}">
                <a16:creationId xmlns:a16="http://schemas.microsoft.com/office/drawing/2014/main" id="{464160B4-11B9-E944-AEC3-6E08B80695F7}"/>
              </a:ext>
            </a:extLst>
          </p:cNvPr>
          <p:cNvSpPr txBox="1"/>
          <p:nvPr/>
        </p:nvSpPr>
        <p:spPr>
          <a:xfrm>
            <a:off x="4421452" y="4711097"/>
            <a:ext cx="2175229" cy="871970"/>
          </a:xfrm>
          <a:custGeom>
            <a:avLst/>
            <a:gdLst>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 name="connsiteX0" fmla="*/ 0 w 4075289"/>
              <a:gd name="connsiteY0" fmla="*/ 0 h 2862322"/>
              <a:gd name="connsiteX1" fmla="*/ 4075289 w 4075289"/>
              <a:gd name="connsiteY1" fmla="*/ 0 h 2862322"/>
              <a:gd name="connsiteX2" fmla="*/ 4075289 w 4075289"/>
              <a:gd name="connsiteY2" fmla="*/ 1596864 h 2862322"/>
              <a:gd name="connsiteX3" fmla="*/ 4075289 w 4075289"/>
              <a:gd name="connsiteY3" fmla="*/ 2862322 h 2862322"/>
              <a:gd name="connsiteX4" fmla="*/ 0 w 4075289"/>
              <a:gd name="connsiteY4" fmla="*/ 2862322 h 2862322"/>
              <a:gd name="connsiteX5" fmla="*/ 0 w 4075289"/>
              <a:gd name="connsiteY5" fmla="*/ 0 h 2862322"/>
              <a:gd name="connsiteX0" fmla="*/ 0 w 6118583"/>
              <a:gd name="connsiteY0" fmla="*/ 0 h 2862322"/>
              <a:gd name="connsiteX1" fmla="*/ 4075289 w 6118583"/>
              <a:gd name="connsiteY1" fmla="*/ 0 h 2862322"/>
              <a:gd name="connsiteX2" fmla="*/ 4075289 w 6118583"/>
              <a:gd name="connsiteY2" fmla="*/ 1596864 h 2862322"/>
              <a:gd name="connsiteX3" fmla="*/ 6118578 w 6118583"/>
              <a:gd name="connsiteY3" fmla="*/ 1698464 h 2862322"/>
              <a:gd name="connsiteX4" fmla="*/ 4075289 w 6118583"/>
              <a:gd name="connsiteY4" fmla="*/ 2862322 h 2862322"/>
              <a:gd name="connsiteX5" fmla="*/ 0 w 6118583"/>
              <a:gd name="connsiteY5" fmla="*/ 2862322 h 2862322"/>
              <a:gd name="connsiteX6" fmla="*/ 0 w 6118583"/>
              <a:gd name="connsiteY6" fmla="*/ 0 h 2862322"/>
              <a:gd name="connsiteX0" fmla="*/ 0 w 4377162"/>
              <a:gd name="connsiteY0" fmla="*/ 0 h 2862322"/>
              <a:gd name="connsiteX1" fmla="*/ 4075289 w 4377162"/>
              <a:gd name="connsiteY1" fmla="*/ 0 h 2862322"/>
              <a:gd name="connsiteX2" fmla="*/ 4075289 w 4377162"/>
              <a:gd name="connsiteY2" fmla="*/ 1596864 h 2862322"/>
              <a:gd name="connsiteX3" fmla="*/ 4075289 w 4377162"/>
              <a:gd name="connsiteY3" fmla="*/ 2862322 h 2862322"/>
              <a:gd name="connsiteX4" fmla="*/ 0 w 4377162"/>
              <a:gd name="connsiteY4" fmla="*/ 2862322 h 2862322"/>
              <a:gd name="connsiteX5" fmla="*/ 0 w 4377162"/>
              <a:gd name="connsiteY5" fmla="*/ 0 h 2862322"/>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5289" h="2862322">
                <a:moveTo>
                  <a:pt x="0" y="0"/>
                </a:moveTo>
                <a:lnTo>
                  <a:pt x="4075289" y="0"/>
                </a:lnTo>
                <a:lnTo>
                  <a:pt x="4075289" y="2862322"/>
                </a:lnTo>
                <a:lnTo>
                  <a:pt x="0" y="2862322"/>
                </a:lnTo>
                <a:lnTo>
                  <a:pt x="0" y="0"/>
                </a:lnTo>
                <a:close/>
              </a:path>
            </a:pathLst>
          </a:custGeom>
          <a:noFill/>
        </p:spPr>
        <p:txBody>
          <a:bodyPr wrap="square" rtlCol="0">
            <a:spAutoFit/>
          </a:bodyPr>
          <a:lstStyle/>
          <a:p>
            <a:pPr algn="ctr">
              <a:lnSpc>
                <a:spcPct val="150000"/>
              </a:lnSpc>
            </a:pPr>
            <a:r>
              <a:rPr lang="en-GB">
                <a:latin typeface="Arial" panose="020B0604020202020204" pitchFamily="34" charset="0"/>
                <a:cs typeface="Arial" panose="020B0604020202020204" pitchFamily="34" charset="0"/>
              </a:rPr>
              <a:t>Uniform-weighted quadratic MAP</a:t>
            </a:r>
          </a:p>
        </p:txBody>
      </p:sp>
      <p:sp>
        <p:nvSpPr>
          <p:cNvPr id="13" name="TextBox 12">
            <a:extLst>
              <a:ext uri="{FF2B5EF4-FFF2-40B4-BE49-F238E27FC236}">
                <a16:creationId xmlns:a16="http://schemas.microsoft.com/office/drawing/2014/main" id="{F907139B-47B0-7943-9A22-E9E771921C38}"/>
              </a:ext>
            </a:extLst>
          </p:cNvPr>
          <p:cNvSpPr txBox="1"/>
          <p:nvPr/>
        </p:nvSpPr>
        <p:spPr>
          <a:xfrm>
            <a:off x="6729404" y="4693579"/>
            <a:ext cx="2363797" cy="871970"/>
          </a:xfrm>
          <a:custGeom>
            <a:avLst/>
            <a:gdLst>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 name="connsiteX0" fmla="*/ 0 w 4075289"/>
              <a:gd name="connsiteY0" fmla="*/ 0 h 2862322"/>
              <a:gd name="connsiteX1" fmla="*/ 4075289 w 4075289"/>
              <a:gd name="connsiteY1" fmla="*/ 0 h 2862322"/>
              <a:gd name="connsiteX2" fmla="*/ 4075289 w 4075289"/>
              <a:gd name="connsiteY2" fmla="*/ 1596864 h 2862322"/>
              <a:gd name="connsiteX3" fmla="*/ 4075289 w 4075289"/>
              <a:gd name="connsiteY3" fmla="*/ 2862322 h 2862322"/>
              <a:gd name="connsiteX4" fmla="*/ 0 w 4075289"/>
              <a:gd name="connsiteY4" fmla="*/ 2862322 h 2862322"/>
              <a:gd name="connsiteX5" fmla="*/ 0 w 4075289"/>
              <a:gd name="connsiteY5" fmla="*/ 0 h 2862322"/>
              <a:gd name="connsiteX0" fmla="*/ 0 w 6118583"/>
              <a:gd name="connsiteY0" fmla="*/ 0 h 2862322"/>
              <a:gd name="connsiteX1" fmla="*/ 4075289 w 6118583"/>
              <a:gd name="connsiteY1" fmla="*/ 0 h 2862322"/>
              <a:gd name="connsiteX2" fmla="*/ 4075289 w 6118583"/>
              <a:gd name="connsiteY2" fmla="*/ 1596864 h 2862322"/>
              <a:gd name="connsiteX3" fmla="*/ 6118578 w 6118583"/>
              <a:gd name="connsiteY3" fmla="*/ 1698464 h 2862322"/>
              <a:gd name="connsiteX4" fmla="*/ 4075289 w 6118583"/>
              <a:gd name="connsiteY4" fmla="*/ 2862322 h 2862322"/>
              <a:gd name="connsiteX5" fmla="*/ 0 w 6118583"/>
              <a:gd name="connsiteY5" fmla="*/ 2862322 h 2862322"/>
              <a:gd name="connsiteX6" fmla="*/ 0 w 6118583"/>
              <a:gd name="connsiteY6" fmla="*/ 0 h 2862322"/>
              <a:gd name="connsiteX0" fmla="*/ 0 w 4377162"/>
              <a:gd name="connsiteY0" fmla="*/ 0 h 2862322"/>
              <a:gd name="connsiteX1" fmla="*/ 4075289 w 4377162"/>
              <a:gd name="connsiteY1" fmla="*/ 0 h 2862322"/>
              <a:gd name="connsiteX2" fmla="*/ 4075289 w 4377162"/>
              <a:gd name="connsiteY2" fmla="*/ 1596864 h 2862322"/>
              <a:gd name="connsiteX3" fmla="*/ 4075289 w 4377162"/>
              <a:gd name="connsiteY3" fmla="*/ 2862322 h 2862322"/>
              <a:gd name="connsiteX4" fmla="*/ 0 w 4377162"/>
              <a:gd name="connsiteY4" fmla="*/ 2862322 h 2862322"/>
              <a:gd name="connsiteX5" fmla="*/ 0 w 4377162"/>
              <a:gd name="connsiteY5" fmla="*/ 0 h 2862322"/>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5289" h="2862322">
                <a:moveTo>
                  <a:pt x="0" y="0"/>
                </a:moveTo>
                <a:lnTo>
                  <a:pt x="4075289" y="0"/>
                </a:lnTo>
                <a:lnTo>
                  <a:pt x="4075289" y="2862322"/>
                </a:lnTo>
                <a:lnTo>
                  <a:pt x="0" y="2862322"/>
                </a:lnTo>
                <a:lnTo>
                  <a:pt x="0" y="0"/>
                </a:lnTo>
                <a:close/>
              </a:path>
            </a:pathLst>
          </a:custGeom>
          <a:noFill/>
        </p:spPr>
        <p:txBody>
          <a:bodyPr wrap="square" rtlCol="0">
            <a:spAutoFit/>
          </a:bodyPr>
          <a:lstStyle/>
          <a:p>
            <a:pPr algn="ctr">
              <a:lnSpc>
                <a:spcPct val="150000"/>
              </a:lnSpc>
            </a:pPr>
            <a:r>
              <a:rPr lang="en-GB">
                <a:latin typeface="Arial" panose="020B0604020202020204" pitchFamily="34" charset="0"/>
                <a:cs typeface="Arial" panose="020B0604020202020204" pitchFamily="34" charset="0"/>
              </a:rPr>
              <a:t>Bowsher-weighted quadratic MAP</a:t>
            </a:r>
          </a:p>
        </p:txBody>
      </p:sp>
      <p:sp>
        <p:nvSpPr>
          <p:cNvPr id="14" name="TextBox 13">
            <a:extLst>
              <a:ext uri="{FF2B5EF4-FFF2-40B4-BE49-F238E27FC236}">
                <a16:creationId xmlns:a16="http://schemas.microsoft.com/office/drawing/2014/main" id="{3C973B87-CDCF-244C-8C12-0AB51B63ED50}"/>
              </a:ext>
            </a:extLst>
          </p:cNvPr>
          <p:cNvSpPr txBox="1"/>
          <p:nvPr/>
        </p:nvSpPr>
        <p:spPr>
          <a:xfrm>
            <a:off x="385387" y="4693579"/>
            <a:ext cx="1601387" cy="871970"/>
          </a:xfrm>
          <a:custGeom>
            <a:avLst/>
            <a:gdLst>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 name="connsiteX0" fmla="*/ 0 w 4075289"/>
              <a:gd name="connsiteY0" fmla="*/ 0 h 2862322"/>
              <a:gd name="connsiteX1" fmla="*/ 4075289 w 4075289"/>
              <a:gd name="connsiteY1" fmla="*/ 0 h 2862322"/>
              <a:gd name="connsiteX2" fmla="*/ 4075289 w 4075289"/>
              <a:gd name="connsiteY2" fmla="*/ 1596864 h 2862322"/>
              <a:gd name="connsiteX3" fmla="*/ 4075289 w 4075289"/>
              <a:gd name="connsiteY3" fmla="*/ 2862322 h 2862322"/>
              <a:gd name="connsiteX4" fmla="*/ 0 w 4075289"/>
              <a:gd name="connsiteY4" fmla="*/ 2862322 h 2862322"/>
              <a:gd name="connsiteX5" fmla="*/ 0 w 4075289"/>
              <a:gd name="connsiteY5" fmla="*/ 0 h 2862322"/>
              <a:gd name="connsiteX0" fmla="*/ 0 w 6118583"/>
              <a:gd name="connsiteY0" fmla="*/ 0 h 2862322"/>
              <a:gd name="connsiteX1" fmla="*/ 4075289 w 6118583"/>
              <a:gd name="connsiteY1" fmla="*/ 0 h 2862322"/>
              <a:gd name="connsiteX2" fmla="*/ 4075289 w 6118583"/>
              <a:gd name="connsiteY2" fmla="*/ 1596864 h 2862322"/>
              <a:gd name="connsiteX3" fmla="*/ 6118578 w 6118583"/>
              <a:gd name="connsiteY3" fmla="*/ 1698464 h 2862322"/>
              <a:gd name="connsiteX4" fmla="*/ 4075289 w 6118583"/>
              <a:gd name="connsiteY4" fmla="*/ 2862322 h 2862322"/>
              <a:gd name="connsiteX5" fmla="*/ 0 w 6118583"/>
              <a:gd name="connsiteY5" fmla="*/ 2862322 h 2862322"/>
              <a:gd name="connsiteX6" fmla="*/ 0 w 6118583"/>
              <a:gd name="connsiteY6" fmla="*/ 0 h 2862322"/>
              <a:gd name="connsiteX0" fmla="*/ 0 w 4377162"/>
              <a:gd name="connsiteY0" fmla="*/ 0 h 2862322"/>
              <a:gd name="connsiteX1" fmla="*/ 4075289 w 4377162"/>
              <a:gd name="connsiteY1" fmla="*/ 0 h 2862322"/>
              <a:gd name="connsiteX2" fmla="*/ 4075289 w 4377162"/>
              <a:gd name="connsiteY2" fmla="*/ 1596864 h 2862322"/>
              <a:gd name="connsiteX3" fmla="*/ 4075289 w 4377162"/>
              <a:gd name="connsiteY3" fmla="*/ 2862322 h 2862322"/>
              <a:gd name="connsiteX4" fmla="*/ 0 w 4377162"/>
              <a:gd name="connsiteY4" fmla="*/ 2862322 h 2862322"/>
              <a:gd name="connsiteX5" fmla="*/ 0 w 4377162"/>
              <a:gd name="connsiteY5" fmla="*/ 0 h 2862322"/>
              <a:gd name="connsiteX0" fmla="*/ 0 w 4075289"/>
              <a:gd name="connsiteY0" fmla="*/ 0 h 2862322"/>
              <a:gd name="connsiteX1" fmla="*/ 4075289 w 4075289"/>
              <a:gd name="connsiteY1" fmla="*/ 0 h 2862322"/>
              <a:gd name="connsiteX2" fmla="*/ 4075289 w 4075289"/>
              <a:gd name="connsiteY2" fmla="*/ 2862322 h 2862322"/>
              <a:gd name="connsiteX3" fmla="*/ 0 w 4075289"/>
              <a:gd name="connsiteY3" fmla="*/ 2862322 h 2862322"/>
              <a:gd name="connsiteX4" fmla="*/ 0 w 4075289"/>
              <a:gd name="connsiteY4" fmla="*/ 0 h 286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5289" h="2862322">
                <a:moveTo>
                  <a:pt x="0" y="0"/>
                </a:moveTo>
                <a:lnTo>
                  <a:pt x="4075289" y="0"/>
                </a:lnTo>
                <a:lnTo>
                  <a:pt x="4075289" y="2862322"/>
                </a:lnTo>
                <a:lnTo>
                  <a:pt x="0" y="2862322"/>
                </a:lnTo>
                <a:lnTo>
                  <a:pt x="0" y="0"/>
                </a:lnTo>
                <a:close/>
              </a:path>
            </a:pathLst>
          </a:custGeom>
          <a:noFill/>
        </p:spPr>
        <p:txBody>
          <a:bodyPr wrap="square" rtlCol="0">
            <a:spAutoFit/>
          </a:bodyPr>
          <a:lstStyle/>
          <a:p>
            <a:pPr algn="ctr">
              <a:lnSpc>
                <a:spcPct val="150000"/>
              </a:lnSpc>
            </a:pPr>
            <a:r>
              <a:rPr lang="en-GB">
                <a:latin typeface="Arial" panose="020B0604020202020204" pitchFamily="34" charset="0"/>
                <a:cs typeface="Arial" panose="020B0604020202020204" pitchFamily="34" charset="0"/>
              </a:rPr>
              <a:t>T1-weighted MR</a:t>
            </a:r>
          </a:p>
        </p:txBody>
      </p:sp>
      <p:sp>
        <p:nvSpPr>
          <p:cNvPr id="3" name="Title 2">
            <a:extLst>
              <a:ext uri="{FF2B5EF4-FFF2-40B4-BE49-F238E27FC236}">
                <a16:creationId xmlns:a16="http://schemas.microsoft.com/office/drawing/2014/main" id="{3CE5E859-54D5-403C-A511-324A0B6A83D0}"/>
              </a:ext>
            </a:extLst>
          </p:cNvPr>
          <p:cNvSpPr>
            <a:spLocks noGrp="1"/>
          </p:cNvSpPr>
          <p:nvPr>
            <p:ph type="title"/>
          </p:nvPr>
        </p:nvSpPr>
        <p:spPr/>
        <p:txBody>
          <a:bodyPr/>
          <a:lstStyle/>
          <a:p>
            <a:r>
              <a:rPr lang="en-GB"/>
              <a:t>Example SIRF reconstructions</a:t>
            </a:r>
            <a:br>
              <a:rPr lang="en-GB"/>
            </a:br>
            <a:r>
              <a:rPr lang="en-GB" sz="2000"/>
              <a:t>(epilepsy study, PET-FDG)</a:t>
            </a:r>
            <a:endParaRPr lang="en-GB"/>
          </a:p>
        </p:txBody>
      </p:sp>
      <p:sp>
        <p:nvSpPr>
          <p:cNvPr id="6" name="Rectangle 5">
            <a:extLst>
              <a:ext uri="{FF2B5EF4-FFF2-40B4-BE49-F238E27FC236}">
                <a16:creationId xmlns:a16="http://schemas.microsoft.com/office/drawing/2014/main" id="{9F7969A8-3035-44D1-A90D-D5915DF57250}"/>
              </a:ext>
            </a:extLst>
          </p:cNvPr>
          <p:cNvSpPr/>
          <p:nvPr/>
        </p:nvSpPr>
        <p:spPr>
          <a:xfrm>
            <a:off x="7678757" y="5728771"/>
            <a:ext cx="1465243" cy="112922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00356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907C8-FD15-4850-A041-5762530786B8}"/>
              </a:ext>
            </a:extLst>
          </p:cNvPr>
          <p:cNvSpPr>
            <a:spLocks noGrp="1"/>
          </p:cNvSpPr>
          <p:nvPr>
            <p:ph type="title"/>
          </p:nvPr>
        </p:nvSpPr>
        <p:spPr>
          <a:xfrm>
            <a:off x="107504" y="274638"/>
            <a:ext cx="9036496" cy="1143000"/>
          </a:xfrm>
        </p:spPr>
        <p:txBody>
          <a:bodyPr>
            <a:noAutofit/>
          </a:bodyPr>
          <a:lstStyle/>
          <a:p>
            <a:r>
              <a:rPr lang="en-GB" sz="3600" dirty="0"/>
              <a:t>Siemens </a:t>
            </a:r>
            <a:r>
              <a:rPr lang="en-GB" sz="3600" dirty="0" err="1"/>
              <a:t>mMR</a:t>
            </a:r>
            <a:r>
              <a:rPr lang="en-GB" sz="3600" dirty="0"/>
              <a:t>: </a:t>
            </a:r>
            <a:r>
              <a:rPr lang="en-US" sz="3600" dirty="0"/>
              <a:t>respiratory gated PET/MR</a:t>
            </a:r>
            <a:endParaRPr lang="en-GB" sz="3600" dirty="0"/>
          </a:p>
        </p:txBody>
      </p:sp>
      <p:sp>
        <p:nvSpPr>
          <p:cNvPr id="10" name="Content Placeholder 2">
            <a:extLst>
              <a:ext uri="{FF2B5EF4-FFF2-40B4-BE49-F238E27FC236}">
                <a16:creationId xmlns:a16="http://schemas.microsoft.com/office/drawing/2014/main" id="{90D16F78-AE51-4DAC-A64F-BEBC7E04E00B}"/>
              </a:ext>
            </a:extLst>
          </p:cNvPr>
          <p:cNvSpPr>
            <a:spLocks noGrp="1"/>
          </p:cNvSpPr>
          <p:nvPr>
            <p:ph sz="half" idx="1"/>
          </p:nvPr>
        </p:nvSpPr>
        <p:spPr>
          <a:xfrm>
            <a:off x="60592" y="936285"/>
            <a:ext cx="4038600" cy="5328592"/>
          </a:xfrm>
        </p:spPr>
        <p:txBody>
          <a:bodyPr/>
          <a:lstStyle/>
          <a:p>
            <a:r>
              <a:rPr lang="en-US" dirty="0"/>
              <a:t>Motion compensation to reduce artefacts and noise</a:t>
            </a:r>
          </a:p>
          <a:p>
            <a:r>
              <a:rPr lang="en-US" dirty="0"/>
              <a:t>Workflow:</a:t>
            </a:r>
          </a:p>
          <a:p>
            <a:pPr marL="914400" lvl="1" indent="-514350">
              <a:buFont typeface="+mj-lt"/>
              <a:buAutoNum type="arabicPeriod"/>
            </a:pPr>
            <a:r>
              <a:rPr lang="en-US" dirty="0"/>
              <a:t>Gated MR recon (FISTA+TV)</a:t>
            </a:r>
          </a:p>
          <a:p>
            <a:pPr marL="914400" lvl="1" indent="-514350">
              <a:buFont typeface="+mj-lt"/>
              <a:buAutoNum type="arabicPeriod"/>
            </a:pPr>
            <a:r>
              <a:rPr lang="en-US" dirty="0"/>
              <a:t>Image registration</a:t>
            </a:r>
          </a:p>
          <a:p>
            <a:pPr marL="914400" lvl="1" indent="-514350">
              <a:buFont typeface="+mj-lt"/>
              <a:buAutoNum type="arabicPeriod"/>
            </a:pPr>
            <a:r>
              <a:rPr lang="en-US" dirty="0"/>
              <a:t>MCIR of gated MR with GTV</a:t>
            </a:r>
          </a:p>
          <a:p>
            <a:pPr marL="914400" lvl="1" indent="-514350">
              <a:buFont typeface="+mj-lt"/>
              <a:buAutoNum type="arabicPeriod"/>
            </a:pPr>
            <a:r>
              <a:rPr lang="en-US" dirty="0"/>
              <a:t>MCIR of gated PET</a:t>
            </a:r>
            <a:br>
              <a:rPr lang="en-US" dirty="0"/>
            </a:br>
            <a:r>
              <a:rPr lang="en-US" dirty="0"/>
              <a:t>(OSSPS)</a:t>
            </a:r>
          </a:p>
        </p:txBody>
      </p:sp>
      <p:pic>
        <p:nvPicPr>
          <p:cNvPr id="5" name="Content Placeholder 4" descr="MR movie">
            <a:extLst>
              <a:ext uri="{FF2B5EF4-FFF2-40B4-BE49-F238E27FC236}">
                <a16:creationId xmlns:a16="http://schemas.microsoft.com/office/drawing/2014/main" id="{23C84C64-B315-4D62-86D9-9D718557A69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14708" y="1211544"/>
            <a:ext cx="5265804" cy="1490323"/>
          </a:xfrm>
          <a:noFill/>
        </p:spPr>
      </p:pic>
      <p:pic>
        <p:nvPicPr>
          <p:cNvPr id="7" name="Picture 6">
            <a:extLst>
              <a:ext uri="{FF2B5EF4-FFF2-40B4-BE49-F238E27FC236}">
                <a16:creationId xmlns:a16="http://schemas.microsoft.com/office/drawing/2014/main" id="{B8E45B49-AD37-4B21-B144-C6C8E19C18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0272" y="2776297"/>
            <a:ext cx="1525167" cy="1228767"/>
          </a:xfrm>
          <a:prstGeom prst="rect">
            <a:avLst/>
          </a:prstGeom>
        </p:spPr>
      </p:pic>
      <p:sp>
        <p:nvSpPr>
          <p:cNvPr id="13" name="Rectangle 12">
            <a:extLst>
              <a:ext uri="{FF2B5EF4-FFF2-40B4-BE49-F238E27FC236}">
                <a16:creationId xmlns:a16="http://schemas.microsoft.com/office/drawing/2014/main" id="{D05471BC-BEC6-4A2D-B091-BD5B48729793}"/>
              </a:ext>
            </a:extLst>
          </p:cNvPr>
          <p:cNvSpPr/>
          <p:nvPr/>
        </p:nvSpPr>
        <p:spPr>
          <a:xfrm>
            <a:off x="29973" y="6425475"/>
            <a:ext cx="3816424" cy="40466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en-GB" sz="1400" dirty="0"/>
              <a:t>MCIR =</a:t>
            </a:r>
            <a:br>
              <a:rPr lang="en-GB" sz="1400" dirty="0"/>
            </a:br>
            <a:r>
              <a:rPr lang="en-GB" sz="1400" dirty="0"/>
              <a:t>Motion Compensated Image Reconstruction</a:t>
            </a:r>
          </a:p>
        </p:txBody>
      </p:sp>
      <p:pic>
        <p:nvPicPr>
          <p:cNvPr id="11" name="Picture 10">
            <a:extLst>
              <a:ext uri="{FF2B5EF4-FFF2-40B4-BE49-F238E27FC236}">
                <a16:creationId xmlns:a16="http://schemas.microsoft.com/office/drawing/2014/main" id="{850CBEBE-DF69-4A30-826E-27FDA3BB5CCC}"/>
              </a:ext>
            </a:extLst>
          </p:cNvPr>
          <p:cNvPicPr/>
          <p:nvPr/>
        </p:nvPicPr>
        <p:blipFill rotWithShape="1">
          <a:blip r:embed="rId4">
            <a:extLst>
              <a:ext uri="{28A0092B-C50C-407E-A947-70E740481C1C}">
                <a14:useLocalDpi xmlns:a14="http://schemas.microsoft.com/office/drawing/2010/main" val="0"/>
              </a:ext>
            </a:extLst>
          </a:blip>
          <a:srcRect l="35648" t="16163" r="28373" b="41227"/>
          <a:stretch/>
        </p:blipFill>
        <p:spPr bwMode="auto">
          <a:xfrm>
            <a:off x="6783781" y="5748998"/>
            <a:ext cx="2427545" cy="1051698"/>
          </a:xfrm>
          <a:prstGeom prst="rect">
            <a:avLst/>
          </a:prstGeom>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2C5CFEDB-3A27-4CA5-ADB4-D403AAE4866F}"/>
              </a:ext>
            </a:extLst>
          </p:cNvPr>
          <p:cNvPicPr/>
          <p:nvPr/>
        </p:nvPicPr>
        <p:blipFill rotWithShape="1">
          <a:blip r:embed="rId5">
            <a:extLst>
              <a:ext uri="{28A0092B-C50C-407E-A947-70E740481C1C}">
                <a14:useLocalDpi xmlns:a14="http://schemas.microsoft.com/office/drawing/2010/main" val="0"/>
              </a:ext>
            </a:extLst>
          </a:blip>
          <a:srcRect l="29515" t="18116" r="29515" b="39404"/>
          <a:stretch/>
        </p:blipFill>
        <p:spPr bwMode="auto">
          <a:xfrm>
            <a:off x="3635896" y="5762608"/>
            <a:ext cx="2772060" cy="1050768"/>
          </a:xfrm>
          <a:prstGeom prst="rect">
            <a:avLst/>
          </a:prstGeom>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A72BD92C-37F9-4A61-BF8F-2B026ED373D6}"/>
              </a:ext>
            </a:extLst>
          </p:cNvPr>
          <p:cNvPicPr>
            <a:picLocks noChangeAspect="1"/>
          </p:cNvPicPr>
          <p:nvPr/>
        </p:nvPicPr>
        <p:blipFill rotWithShape="1">
          <a:blip r:embed="rId6">
            <a:extLst>
              <a:ext uri="{28A0092B-C50C-407E-A947-70E740481C1C}">
                <a14:useLocalDpi xmlns:a14="http://schemas.microsoft.com/office/drawing/2010/main" val="0"/>
              </a:ext>
            </a:extLst>
          </a:blip>
          <a:srcRect l="66181" b="67915"/>
          <a:stretch/>
        </p:blipFill>
        <p:spPr>
          <a:xfrm>
            <a:off x="3831894" y="4320752"/>
            <a:ext cx="2807957" cy="1490324"/>
          </a:xfrm>
          <a:prstGeom prst="rect">
            <a:avLst/>
          </a:prstGeom>
        </p:spPr>
      </p:pic>
      <p:pic>
        <p:nvPicPr>
          <p:cNvPr id="15" name="Picture 14">
            <a:extLst>
              <a:ext uri="{FF2B5EF4-FFF2-40B4-BE49-F238E27FC236}">
                <a16:creationId xmlns:a16="http://schemas.microsoft.com/office/drawing/2014/main" id="{010C83B7-BC5C-4013-8D00-69DD32D16500}"/>
              </a:ext>
            </a:extLst>
          </p:cNvPr>
          <p:cNvPicPr>
            <a:picLocks noChangeAspect="1"/>
          </p:cNvPicPr>
          <p:nvPr/>
        </p:nvPicPr>
        <p:blipFill rotWithShape="1">
          <a:blip r:embed="rId6">
            <a:extLst>
              <a:ext uri="{28A0092B-C50C-407E-A947-70E740481C1C}">
                <a14:useLocalDpi xmlns:a14="http://schemas.microsoft.com/office/drawing/2010/main" val="0"/>
              </a:ext>
            </a:extLst>
          </a:blip>
          <a:srcRect l="66181" t="64708" b="3207"/>
          <a:stretch/>
        </p:blipFill>
        <p:spPr>
          <a:xfrm>
            <a:off x="6579016" y="4320753"/>
            <a:ext cx="2807957" cy="1490323"/>
          </a:xfrm>
          <a:prstGeom prst="rect">
            <a:avLst/>
          </a:prstGeom>
        </p:spPr>
      </p:pic>
      <p:sp>
        <p:nvSpPr>
          <p:cNvPr id="6" name="TextBox 5">
            <a:extLst>
              <a:ext uri="{FF2B5EF4-FFF2-40B4-BE49-F238E27FC236}">
                <a16:creationId xmlns:a16="http://schemas.microsoft.com/office/drawing/2014/main" id="{3586017C-DEA8-4F24-9E16-3C5F940F969C}"/>
              </a:ext>
            </a:extLst>
          </p:cNvPr>
          <p:cNvSpPr txBox="1"/>
          <p:nvPr/>
        </p:nvSpPr>
        <p:spPr>
          <a:xfrm>
            <a:off x="4870184" y="908720"/>
            <a:ext cx="689548" cy="307777"/>
          </a:xfrm>
          <a:prstGeom prst="rect">
            <a:avLst/>
          </a:prstGeom>
          <a:noFill/>
        </p:spPr>
        <p:txBody>
          <a:bodyPr wrap="none" rtlCol="0">
            <a:spAutoFit/>
          </a:bodyPr>
          <a:lstStyle/>
          <a:p>
            <a:r>
              <a:rPr lang="en-GB" sz="1400" dirty="0"/>
              <a:t>No TV</a:t>
            </a:r>
          </a:p>
        </p:txBody>
      </p:sp>
      <p:sp>
        <p:nvSpPr>
          <p:cNvPr id="16" name="TextBox 15">
            <a:extLst>
              <a:ext uri="{FF2B5EF4-FFF2-40B4-BE49-F238E27FC236}">
                <a16:creationId xmlns:a16="http://schemas.microsoft.com/office/drawing/2014/main" id="{FBC9223E-133E-4C47-B440-F06AE22BF1EA}"/>
              </a:ext>
            </a:extLst>
          </p:cNvPr>
          <p:cNvSpPr txBox="1"/>
          <p:nvPr/>
        </p:nvSpPr>
        <p:spPr>
          <a:xfrm>
            <a:off x="7472488" y="908720"/>
            <a:ext cx="819391" cy="307777"/>
          </a:xfrm>
          <a:prstGeom prst="rect">
            <a:avLst/>
          </a:prstGeom>
          <a:noFill/>
        </p:spPr>
        <p:txBody>
          <a:bodyPr wrap="none" rtlCol="0">
            <a:spAutoFit/>
          </a:bodyPr>
          <a:lstStyle/>
          <a:p>
            <a:r>
              <a:rPr lang="en-GB" sz="1400" dirty="0"/>
              <a:t>With TV</a:t>
            </a:r>
          </a:p>
        </p:txBody>
      </p:sp>
      <p:sp>
        <p:nvSpPr>
          <p:cNvPr id="17" name="TextBox 16">
            <a:extLst>
              <a:ext uri="{FF2B5EF4-FFF2-40B4-BE49-F238E27FC236}">
                <a16:creationId xmlns:a16="http://schemas.microsoft.com/office/drawing/2014/main" id="{DF2A8B41-2876-428F-8C07-24B0DE5F8836}"/>
              </a:ext>
            </a:extLst>
          </p:cNvPr>
          <p:cNvSpPr txBox="1"/>
          <p:nvPr/>
        </p:nvSpPr>
        <p:spPr>
          <a:xfrm>
            <a:off x="4517138" y="3981256"/>
            <a:ext cx="1112899" cy="307777"/>
          </a:xfrm>
          <a:prstGeom prst="rect">
            <a:avLst/>
          </a:prstGeom>
          <a:noFill/>
        </p:spPr>
        <p:txBody>
          <a:bodyPr wrap="square">
            <a:spAutoFit/>
          </a:bodyPr>
          <a:lstStyle/>
          <a:p>
            <a:pPr algn="ctr"/>
            <a:r>
              <a:rPr lang="en-GB" sz="1400" dirty="0"/>
              <a:t>No MC</a:t>
            </a:r>
          </a:p>
        </p:txBody>
      </p:sp>
      <p:sp>
        <p:nvSpPr>
          <p:cNvPr id="18" name="TextBox 17">
            <a:extLst>
              <a:ext uri="{FF2B5EF4-FFF2-40B4-BE49-F238E27FC236}">
                <a16:creationId xmlns:a16="http://schemas.microsoft.com/office/drawing/2014/main" id="{860132A1-9C07-4245-BEA4-660EE645B979}"/>
              </a:ext>
            </a:extLst>
          </p:cNvPr>
          <p:cNvSpPr txBox="1"/>
          <p:nvPr/>
        </p:nvSpPr>
        <p:spPr>
          <a:xfrm>
            <a:off x="7325733" y="4005064"/>
            <a:ext cx="1112899" cy="307777"/>
          </a:xfrm>
          <a:prstGeom prst="rect">
            <a:avLst/>
          </a:prstGeom>
          <a:noFill/>
        </p:spPr>
        <p:txBody>
          <a:bodyPr wrap="square">
            <a:spAutoFit/>
          </a:bodyPr>
          <a:lstStyle/>
          <a:p>
            <a:pPr algn="ctr"/>
            <a:r>
              <a:rPr lang="en-GB" sz="1400" dirty="0"/>
              <a:t>With MC</a:t>
            </a:r>
          </a:p>
        </p:txBody>
      </p:sp>
      <p:sp>
        <p:nvSpPr>
          <p:cNvPr id="19" name="Rectangle 18">
            <a:extLst>
              <a:ext uri="{FF2B5EF4-FFF2-40B4-BE49-F238E27FC236}">
                <a16:creationId xmlns:a16="http://schemas.microsoft.com/office/drawing/2014/main" id="{B65BDA04-0FFA-40E9-A4C5-2ABAE717ED9E}"/>
              </a:ext>
            </a:extLst>
          </p:cNvPr>
          <p:cNvSpPr/>
          <p:nvPr/>
        </p:nvSpPr>
        <p:spPr>
          <a:xfrm>
            <a:off x="3914708" y="1172295"/>
            <a:ext cx="5265804" cy="1572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96993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52320" y="5517232"/>
            <a:ext cx="1800200" cy="13407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STIR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002" y="-223265"/>
            <a:ext cx="2763558" cy="2598077"/>
          </a:xfrm>
          <a:prstGeom prst="rect">
            <a:avLst/>
          </a:prstGeom>
          <a:noFill/>
          <a:extLst>
            <a:ext uri="{909E8E84-426E-40DD-AFC4-6F175D3DCCD1}">
              <a14:hiddenFill xmlns:a14="http://schemas.microsoft.com/office/drawing/2010/main">
                <a:solidFill>
                  <a:srgbClr val="FFFFFF"/>
                </a:solidFill>
              </a14:hiddenFill>
            </a:ext>
          </a:extLst>
        </p:spPr>
      </p:pic>
      <p:sp>
        <p:nvSpPr>
          <p:cNvPr id="325635" name="Rectangle 3"/>
          <p:cNvSpPr>
            <a:spLocks noGrp="1" noChangeArrowheads="1"/>
          </p:cNvSpPr>
          <p:nvPr>
            <p:ph type="subTitle" idx="1"/>
          </p:nvPr>
        </p:nvSpPr>
        <p:spPr>
          <a:xfrm>
            <a:off x="373063" y="2132856"/>
            <a:ext cx="8396287" cy="3973928"/>
          </a:xfrm>
        </p:spPr>
        <p:txBody>
          <a:bodyPr>
            <a:normAutofit fontScale="92500" lnSpcReduction="10000"/>
          </a:bodyPr>
          <a:lstStyle/>
          <a:p>
            <a:pPr eaLnBrk="1" fontAlgn="auto" hangingPunct="1">
              <a:lnSpc>
                <a:spcPct val="90000"/>
              </a:lnSpc>
              <a:spcAft>
                <a:spcPts val="0"/>
              </a:spcAft>
              <a:buFont typeface="Wingdings 2"/>
              <a:buNone/>
              <a:defRPr/>
            </a:pPr>
            <a:r>
              <a:rPr lang="en-GB" sz="1800" i="1" dirty="0">
                <a:solidFill>
                  <a:schemeClr val="tx1"/>
                </a:solidFill>
              </a:rPr>
              <a:t>Software for Tomographic Image Reconstruction</a:t>
            </a:r>
          </a:p>
          <a:p>
            <a:pPr eaLnBrk="1" fontAlgn="auto" hangingPunct="1">
              <a:lnSpc>
                <a:spcPct val="90000"/>
              </a:lnSpc>
              <a:spcAft>
                <a:spcPts val="0"/>
              </a:spcAft>
              <a:buFont typeface="Wingdings 2"/>
              <a:buNone/>
              <a:defRPr/>
            </a:pPr>
            <a:br>
              <a:rPr lang="en-GB" sz="1800" dirty="0">
                <a:solidFill>
                  <a:schemeClr val="tx1"/>
                </a:solidFill>
              </a:rPr>
            </a:br>
            <a:r>
              <a:rPr lang="en-GB" sz="1400" dirty="0">
                <a:solidFill>
                  <a:schemeClr val="tx1"/>
                </a:solidFill>
                <a:hlinkClick r:id="rId4">
                  <a:extLst>
                    <a:ext uri="{A12FA001-AC4F-418D-AE19-62706E023703}">
                      <ahyp:hlinkClr xmlns:ahyp="http://schemas.microsoft.com/office/drawing/2018/hyperlinkcolor" val="tx"/>
                    </a:ext>
                  </a:extLst>
                </a:hlinkClick>
              </a:rPr>
              <a:t>http://stir.sourceforge.net</a:t>
            </a:r>
            <a:endParaRPr lang="en-GB" sz="1400" dirty="0">
              <a:solidFill>
                <a:schemeClr val="tx1"/>
              </a:solidFill>
            </a:endParaRPr>
          </a:p>
          <a:p>
            <a:pPr fontAlgn="auto">
              <a:lnSpc>
                <a:spcPct val="90000"/>
              </a:lnSpc>
              <a:spcAft>
                <a:spcPts val="0"/>
              </a:spcAft>
              <a:defRPr/>
            </a:pPr>
            <a:r>
              <a:rPr lang="en-GB" sz="1400" dirty="0">
                <a:solidFill>
                  <a:schemeClr val="tx1"/>
                </a:solidFill>
                <a:hlinkClick r:id="rId5">
                  <a:extLst>
                    <a:ext uri="{A12FA001-AC4F-418D-AE19-62706E023703}">
                      <ahyp:hlinkClr xmlns:ahyp="http://schemas.microsoft.com/office/drawing/2018/hyperlinkcolor" val="tx"/>
                    </a:ext>
                  </a:extLst>
                </a:hlinkClick>
              </a:rPr>
              <a:t>https://github.com/UCL/STIR</a:t>
            </a:r>
            <a:endParaRPr lang="en-GB" sz="1400" dirty="0">
              <a:solidFill>
                <a:schemeClr val="tx1"/>
              </a:solidFill>
            </a:endParaRPr>
          </a:p>
          <a:p>
            <a:endParaRPr lang="en-US" sz="1200" dirty="0">
              <a:solidFill>
                <a:schemeClr val="tx1"/>
              </a:solidFill>
              <a:latin typeface="Arial"/>
              <a:cs typeface="Arial"/>
            </a:endParaRPr>
          </a:p>
          <a:p>
            <a:r>
              <a:rPr lang="en-US" sz="1200" dirty="0">
                <a:solidFill>
                  <a:schemeClr val="tx1"/>
                </a:solidFill>
                <a:latin typeface="Arial"/>
                <a:cs typeface="Arial"/>
              </a:rPr>
              <a:t>Main publication:</a:t>
            </a:r>
          </a:p>
          <a:p>
            <a:r>
              <a:rPr lang="en-US" sz="1200" dirty="0">
                <a:solidFill>
                  <a:schemeClr val="tx1"/>
                </a:solidFill>
                <a:latin typeface="Arial"/>
                <a:cs typeface="Arial"/>
              </a:rPr>
              <a:t>Thielemans, Tsoumpas, </a:t>
            </a:r>
            <a:r>
              <a:rPr lang="en-US" sz="1200" i="1" dirty="0">
                <a:solidFill>
                  <a:schemeClr val="tx1"/>
                </a:solidFill>
                <a:latin typeface="Arial"/>
                <a:cs typeface="Arial"/>
              </a:rPr>
              <a:t>et al</a:t>
            </a:r>
            <a:r>
              <a:rPr lang="en-US" sz="1200" dirty="0">
                <a:solidFill>
                  <a:schemeClr val="tx1"/>
                </a:solidFill>
                <a:latin typeface="Arial"/>
                <a:cs typeface="Arial"/>
              </a:rPr>
              <a:t> (2012) STIR: Software for Tomographic Image Reconstruction Release 2, </a:t>
            </a:r>
            <a:br>
              <a:rPr lang="en-US" sz="1200" dirty="0">
                <a:solidFill>
                  <a:schemeClr val="tx1"/>
                </a:solidFill>
                <a:latin typeface="Arial"/>
                <a:cs typeface="Arial"/>
              </a:rPr>
            </a:br>
            <a:r>
              <a:rPr lang="en-US" sz="1200" i="1" dirty="0">
                <a:solidFill>
                  <a:schemeClr val="tx1"/>
                </a:solidFill>
                <a:latin typeface="Arial"/>
                <a:cs typeface="Arial"/>
              </a:rPr>
              <a:t>Physics in Medicine and Biology</a:t>
            </a:r>
            <a:r>
              <a:rPr lang="en-US" sz="1200" dirty="0">
                <a:solidFill>
                  <a:schemeClr val="tx1"/>
                </a:solidFill>
                <a:latin typeface="Arial"/>
                <a:cs typeface="Arial"/>
              </a:rPr>
              <a:t>, 57(4):867-83.</a:t>
            </a:r>
          </a:p>
          <a:p>
            <a:pPr fontAlgn="auto">
              <a:lnSpc>
                <a:spcPct val="90000"/>
              </a:lnSpc>
              <a:spcAft>
                <a:spcPts val="0"/>
              </a:spcAft>
              <a:defRPr/>
            </a:pPr>
            <a:endParaRPr lang="en-GB" sz="1400" dirty="0">
              <a:solidFill>
                <a:schemeClr val="tx1"/>
              </a:solidFill>
            </a:endParaRPr>
          </a:p>
          <a:p>
            <a:pPr fontAlgn="auto">
              <a:lnSpc>
                <a:spcPct val="90000"/>
              </a:lnSpc>
              <a:spcAft>
                <a:spcPts val="0"/>
              </a:spcAft>
              <a:defRPr/>
            </a:pPr>
            <a:endParaRPr lang="en-GB" sz="1400" dirty="0">
              <a:solidFill>
                <a:schemeClr val="tx1"/>
              </a:solidFill>
            </a:endParaRPr>
          </a:p>
          <a:p>
            <a:pPr eaLnBrk="1" fontAlgn="auto" hangingPunct="1">
              <a:lnSpc>
                <a:spcPct val="90000"/>
              </a:lnSpc>
              <a:spcAft>
                <a:spcPts val="0"/>
              </a:spcAft>
              <a:buFont typeface="Wingdings 2"/>
              <a:buNone/>
              <a:defRPr/>
            </a:pPr>
            <a:endParaRPr lang="en-GB" sz="1400" dirty="0">
              <a:solidFill>
                <a:schemeClr val="tx1"/>
              </a:solidFill>
            </a:endParaRPr>
          </a:p>
          <a:p>
            <a:pPr eaLnBrk="1" fontAlgn="auto" hangingPunct="1">
              <a:lnSpc>
                <a:spcPct val="90000"/>
              </a:lnSpc>
              <a:spcAft>
                <a:spcPts val="0"/>
              </a:spcAft>
              <a:defRPr/>
            </a:pPr>
            <a:r>
              <a:rPr lang="en-GB" sz="1400" cap="none" dirty="0">
                <a:solidFill>
                  <a:schemeClr val="tx1"/>
                </a:solidFill>
              </a:rPr>
              <a:t>Kris Thielemans </a:t>
            </a:r>
            <a:br>
              <a:rPr lang="en-GB" sz="1400" cap="none" dirty="0">
                <a:solidFill>
                  <a:schemeClr val="tx1"/>
                </a:solidFill>
              </a:rPr>
            </a:br>
            <a:r>
              <a:rPr lang="en-GB" sz="1200" i="1" cap="none" dirty="0">
                <a:solidFill>
                  <a:schemeClr val="tx1"/>
                </a:solidFill>
              </a:rPr>
              <a:t>University College London</a:t>
            </a:r>
          </a:p>
          <a:p>
            <a:pPr>
              <a:lnSpc>
                <a:spcPct val="90000"/>
              </a:lnSpc>
              <a:defRPr/>
            </a:pPr>
            <a:r>
              <a:rPr lang="en-GB" sz="1200" i="1" dirty="0">
                <a:solidFill>
                  <a:schemeClr val="tx1"/>
                </a:solidFill>
              </a:rPr>
              <a:t>Algorithms And Software Consulting Ltd</a:t>
            </a:r>
          </a:p>
          <a:p>
            <a:pPr>
              <a:lnSpc>
                <a:spcPct val="90000"/>
              </a:lnSpc>
              <a:defRPr/>
            </a:pPr>
            <a:endParaRPr lang="en-GB" sz="1400" dirty="0">
              <a:solidFill>
                <a:schemeClr val="tx1"/>
              </a:solidFill>
            </a:endParaRPr>
          </a:p>
          <a:p>
            <a:pPr>
              <a:lnSpc>
                <a:spcPct val="90000"/>
              </a:lnSpc>
              <a:defRPr/>
            </a:pPr>
            <a:r>
              <a:rPr lang="en-GB" sz="1400" dirty="0">
                <a:solidFill>
                  <a:schemeClr val="tx1"/>
                </a:solidFill>
              </a:rPr>
              <a:t>Charalampos Tsoumpas</a:t>
            </a:r>
          </a:p>
          <a:p>
            <a:pPr>
              <a:lnSpc>
                <a:spcPct val="90000"/>
              </a:lnSpc>
              <a:defRPr/>
            </a:pPr>
            <a:r>
              <a:rPr lang="en-GB" sz="1200" i="1" dirty="0" err="1">
                <a:solidFill>
                  <a:schemeClr val="tx1"/>
                </a:solidFill>
              </a:rPr>
              <a:t>Rijks</a:t>
            </a:r>
            <a:r>
              <a:rPr lang="en-GB" sz="1200" i="1" dirty="0" err="1"/>
              <a:t>universiteit</a:t>
            </a:r>
            <a:r>
              <a:rPr lang="en-GB" sz="1200" i="1" dirty="0"/>
              <a:t> Groningen</a:t>
            </a:r>
          </a:p>
          <a:p>
            <a:pPr>
              <a:lnSpc>
                <a:spcPct val="90000"/>
              </a:lnSpc>
              <a:defRPr/>
            </a:pPr>
            <a:endParaRPr lang="en-GB" sz="1200" i="1" dirty="0">
              <a:solidFill>
                <a:schemeClr val="tx1"/>
              </a:solidFill>
            </a:endParaRPr>
          </a:p>
          <a:p>
            <a:pPr>
              <a:lnSpc>
                <a:spcPct val="90000"/>
              </a:lnSpc>
              <a:defRPr/>
            </a:pPr>
            <a:r>
              <a:rPr lang="en-GB" sz="1600" dirty="0">
                <a:solidFill>
                  <a:schemeClr val="tx1"/>
                </a:solidFill>
              </a:rPr>
              <a:t>Nikos Efthimiou</a:t>
            </a:r>
          </a:p>
          <a:p>
            <a:pPr>
              <a:lnSpc>
                <a:spcPct val="90000"/>
              </a:lnSpc>
              <a:defRPr/>
            </a:pPr>
            <a:r>
              <a:rPr lang="en-GB" sz="1100" i="1" dirty="0"/>
              <a:t>Massachusetts General Hospital</a:t>
            </a:r>
          </a:p>
        </p:txBody>
      </p:sp>
    </p:spTree>
    <p:extLst>
      <p:ext uri="{BB962C8B-B14F-4D97-AF65-F5344CB8AC3E}">
        <p14:creationId xmlns:p14="http://schemas.microsoft.com/office/powerpoint/2010/main" val="71800959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70564-BA73-491C-9CC4-2187579B98D7}"/>
              </a:ext>
            </a:extLst>
          </p:cNvPr>
          <p:cNvSpPr>
            <a:spLocks noGrp="1"/>
          </p:cNvSpPr>
          <p:nvPr>
            <p:ph type="title"/>
          </p:nvPr>
        </p:nvSpPr>
        <p:spPr/>
        <p:txBody>
          <a:bodyPr/>
          <a:lstStyle/>
          <a:p>
            <a:r>
              <a:rPr lang="en-GB" dirty="0"/>
              <a:t>STIR 1-slide overview</a:t>
            </a:r>
          </a:p>
        </p:txBody>
      </p:sp>
      <p:sp>
        <p:nvSpPr>
          <p:cNvPr id="3" name="Content Placeholder 2">
            <a:extLst>
              <a:ext uri="{FF2B5EF4-FFF2-40B4-BE49-F238E27FC236}">
                <a16:creationId xmlns:a16="http://schemas.microsoft.com/office/drawing/2014/main" id="{4A5A2671-B23A-40C2-9F54-FFC866EDC20C}"/>
              </a:ext>
            </a:extLst>
          </p:cNvPr>
          <p:cNvSpPr>
            <a:spLocks noGrp="1"/>
          </p:cNvSpPr>
          <p:nvPr>
            <p:ph idx="1"/>
          </p:nvPr>
        </p:nvSpPr>
        <p:spPr/>
        <p:txBody>
          <a:bodyPr/>
          <a:lstStyle/>
          <a:p>
            <a:r>
              <a:rPr lang="en-GB" dirty="0"/>
              <a:t>Development started in 1997, open source from 2000, Apache 2.0 since STIR 4.1.0.</a:t>
            </a:r>
          </a:p>
          <a:p>
            <a:r>
              <a:rPr lang="en-GB" dirty="0"/>
              <a:t>Covers PET and SPECT</a:t>
            </a:r>
          </a:p>
          <a:p>
            <a:r>
              <a:rPr lang="en-GB" dirty="0"/>
              <a:t>Aims to provide start-to-end quantitative image reconstruction</a:t>
            </a:r>
          </a:p>
          <a:p>
            <a:r>
              <a:rPr lang="en-GB" dirty="0"/>
              <a:t>Capabilities</a:t>
            </a:r>
          </a:p>
          <a:p>
            <a:pPr lvl="1"/>
            <a:r>
              <a:rPr lang="en-GB" sz="2000" dirty="0"/>
              <a:t>Estimation of parts of the acquisition model</a:t>
            </a:r>
          </a:p>
          <a:p>
            <a:pPr lvl="1"/>
            <a:r>
              <a:rPr lang="en-GB" sz="2000" dirty="0"/>
              <a:t>Image reconstruction</a:t>
            </a:r>
          </a:p>
          <a:p>
            <a:pPr lvl="1"/>
            <a:r>
              <a:rPr lang="en-GB" sz="2000" dirty="0"/>
              <a:t>Motion-compensated reconstruction</a:t>
            </a:r>
          </a:p>
          <a:p>
            <a:pPr lvl="1"/>
            <a:r>
              <a:rPr lang="en-GB" sz="2000" dirty="0"/>
              <a:t>Parametric imaging (for dynamic data)</a:t>
            </a:r>
            <a:endParaRPr lang="en-GB" dirty="0"/>
          </a:p>
        </p:txBody>
      </p:sp>
    </p:spTree>
    <p:extLst>
      <p:ext uri="{BB962C8B-B14F-4D97-AF65-F5344CB8AC3E}">
        <p14:creationId xmlns:p14="http://schemas.microsoft.com/office/powerpoint/2010/main" val="325908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4EF19-784A-45AA-95CB-3BA24038B9B5}"/>
              </a:ext>
            </a:extLst>
          </p:cNvPr>
          <p:cNvSpPr>
            <a:spLocks noGrp="1"/>
          </p:cNvSpPr>
          <p:nvPr>
            <p:ph type="title"/>
          </p:nvPr>
        </p:nvSpPr>
        <p:spPr/>
        <p:txBody>
          <a:bodyPr/>
          <a:lstStyle/>
          <a:p>
            <a:r>
              <a:rPr lang="en-GB" dirty="0"/>
              <a:t>Current PET scanner support </a:t>
            </a:r>
            <a:r>
              <a:rPr lang="en-GB" sz="2400" dirty="0"/>
              <a:t>(since 4.1)</a:t>
            </a:r>
            <a:endParaRPr lang="en-GB" dirty="0"/>
          </a:p>
        </p:txBody>
      </p:sp>
      <p:sp>
        <p:nvSpPr>
          <p:cNvPr id="3" name="Content Placeholder 2">
            <a:extLst>
              <a:ext uri="{FF2B5EF4-FFF2-40B4-BE49-F238E27FC236}">
                <a16:creationId xmlns:a16="http://schemas.microsoft.com/office/drawing/2014/main" id="{28E654EC-4830-4274-8B76-6CFC79005D98}"/>
              </a:ext>
            </a:extLst>
          </p:cNvPr>
          <p:cNvSpPr>
            <a:spLocks noGrp="1"/>
          </p:cNvSpPr>
          <p:nvPr>
            <p:ph idx="1"/>
          </p:nvPr>
        </p:nvSpPr>
        <p:spPr/>
        <p:txBody>
          <a:bodyPr/>
          <a:lstStyle/>
          <a:p>
            <a:r>
              <a:rPr lang="en-GB" dirty="0"/>
              <a:t>Siemens </a:t>
            </a:r>
            <a:r>
              <a:rPr lang="en-GB" dirty="0" err="1"/>
              <a:t>mMR</a:t>
            </a:r>
            <a:r>
              <a:rPr lang="en-GB" dirty="0"/>
              <a:t> and older Siemens scanners</a:t>
            </a:r>
            <a:br>
              <a:rPr lang="en-GB" dirty="0"/>
            </a:br>
            <a:r>
              <a:rPr lang="en-GB" sz="2000" dirty="0">
                <a:hlinkClick r:id="rId2"/>
              </a:rPr>
              <a:t>PET raw data · </a:t>
            </a:r>
            <a:r>
              <a:rPr lang="en-GB" sz="2000" dirty="0" err="1">
                <a:hlinkClick r:id="rId2"/>
              </a:rPr>
              <a:t>SyneRBI</a:t>
            </a:r>
            <a:r>
              <a:rPr lang="en-GB" sz="2000" dirty="0">
                <a:hlinkClick r:id="rId2"/>
              </a:rPr>
              <a:t>/SIRF Wiki (github.com)</a:t>
            </a:r>
            <a:endParaRPr lang="en-GB" dirty="0"/>
          </a:p>
          <a:p>
            <a:r>
              <a:rPr lang="en-GB" dirty="0"/>
              <a:t>GE Signa PET/MR and any GE PET/CT that uses RDF 9</a:t>
            </a:r>
            <a:br>
              <a:rPr lang="en-GB" dirty="0"/>
            </a:br>
            <a:r>
              <a:rPr lang="en-GB" sz="2400" dirty="0"/>
              <a:t>(SIRF supported is preliminary)</a:t>
            </a:r>
            <a:endParaRPr lang="en-GB" dirty="0"/>
          </a:p>
          <a:p>
            <a:pPr marL="0" indent="0">
              <a:buNone/>
            </a:pPr>
            <a:endParaRPr lang="en-GB" dirty="0"/>
          </a:p>
          <a:p>
            <a:pPr marL="0" indent="0">
              <a:buNone/>
            </a:pPr>
            <a:r>
              <a:rPr lang="en-GB" sz="2400" b="1" dirty="0"/>
              <a:t>Warning</a:t>
            </a:r>
            <a:r>
              <a:rPr lang="en-GB" sz="2400" dirty="0"/>
              <a:t>: Time-of-Flight branch of STIR mostly works except for data-algebra</a:t>
            </a:r>
          </a:p>
        </p:txBody>
      </p:sp>
    </p:spTree>
    <p:extLst>
      <p:ext uri="{BB962C8B-B14F-4D97-AF65-F5344CB8AC3E}">
        <p14:creationId xmlns:p14="http://schemas.microsoft.com/office/powerpoint/2010/main" val="3299841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75A18-EB96-41AE-915F-597F644AF6AD}"/>
              </a:ext>
            </a:extLst>
          </p:cNvPr>
          <p:cNvSpPr>
            <a:spLocks noGrp="1"/>
          </p:cNvSpPr>
          <p:nvPr>
            <p:ph type="title"/>
          </p:nvPr>
        </p:nvSpPr>
        <p:spPr/>
        <p:txBody>
          <a:bodyPr/>
          <a:lstStyle/>
          <a:p>
            <a:r>
              <a:rPr lang="en-GB"/>
              <a:t>Data storage</a:t>
            </a:r>
          </a:p>
        </p:txBody>
      </p:sp>
      <p:sp>
        <p:nvSpPr>
          <p:cNvPr id="3" name="Content Placeholder 2">
            <a:extLst>
              <a:ext uri="{FF2B5EF4-FFF2-40B4-BE49-F238E27FC236}">
                <a16:creationId xmlns:a16="http://schemas.microsoft.com/office/drawing/2014/main" id="{E980F6AB-14F3-43F9-9A6E-12E91820CABA}"/>
              </a:ext>
            </a:extLst>
          </p:cNvPr>
          <p:cNvSpPr>
            <a:spLocks noGrp="1"/>
          </p:cNvSpPr>
          <p:nvPr>
            <p:ph idx="1"/>
          </p:nvPr>
        </p:nvSpPr>
        <p:spPr/>
        <p:txBody>
          <a:bodyPr/>
          <a:lstStyle/>
          <a:p>
            <a:r>
              <a:rPr lang="en-GB" sz="2800" dirty="0" err="1"/>
              <a:t>Histogrammed</a:t>
            </a:r>
            <a:r>
              <a:rPr lang="en-GB" sz="2800" dirty="0"/>
              <a:t> </a:t>
            </a:r>
          </a:p>
          <a:p>
            <a:pPr lvl="1"/>
            <a:r>
              <a:rPr lang="en-GB" sz="2400" dirty="0"/>
              <a:t>counts detected in a certain time frame</a:t>
            </a:r>
          </a:p>
          <a:p>
            <a:pPr lvl="1"/>
            <a:r>
              <a:rPr lang="en-GB" sz="2400" dirty="0"/>
              <a:t>often called “sinograms” or “projections”</a:t>
            </a:r>
          </a:p>
          <a:p>
            <a:pPr lvl="2"/>
            <a:r>
              <a:rPr lang="en-GB" sz="2000" dirty="0"/>
              <a:t>4D: TOF, (2D) sinogram, view, radial</a:t>
            </a:r>
          </a:p>
          <a:p>
            <a:pPr lvl="2"/>
            <a:r>
              <a:rPr lang="en-GB" sz="1800" dirty="0"/>
              <a:t>sinogram-index runs over “axial positions” </a:t>
            </a:r>
            <a:br>
              <a:rPr lang="en-GB" sz="1800" dirty="0"/>
            </a:br>
            <a:r>
              <a:rPr lang="en-GB" sz="1800" dirty="0"/>
              <a:t>and “ring-differences” (</a:t>
            </a:r>
            <a:r>
              <a:rPr lang="en-GB" sz="1800" i="1" dirty="0"/>
              <a:t>aka </a:t>
            </a:r>
            <a:r>
              <a:rPr lang="en-GB" sz="1800" dirty="0"/>
              <a:t>segments)</a:t>
            </a:r>
          </a:p>
          <a:p>
            <a:r>
              <a:rPr lang="en-GB" sz="2800" dirty="0"/>
              <a:t>List mode data</a:t>
            </a:r>
          </a:p>
          <a:p>
            <a:pPr lvl="1"/>
            <a:r>
              <a:rPr lang="en-GB" sz="2400" dirty="0"/>
              <a:t>A list of all coincidences</a:t>
            </a:r>
          </a:p>
          <a:p>
            <a:pPr lvl="1"/>
            <a:r>
              <a:rPr lang="en-GB" sz="1800" dirty="0"/>
              <a:t>Currently no </a:t>
            </a:r>
            <a:r>
              <a:rPr lang="en-GB" sz="1800" dirty="0" err="1"/>
              <a:t>listmode</a:t>
            </a:r>
            <a:r>
              <a:rPr lang="en-GB" sz="1800" dirty="0"/>
              <a:t> reconstruction in SIRF</a:t>
            </a:r>
            <a:br>
              <a:rPr lang="en-GB" sz="1800" dirty="0"/>
            </a:br>
            <a:r>
              <a:rPr lang="en-GB" sz="1800" dirty="0"/>
              <a:t>but coming soon!</a:t>
            </a:r>
          </a:p>
          <a:p>
            <a:r>
              <a:rPr lang="en-GB" sz="2800" dirty="0"/>
              <a:t>Attenuation image</a:t>
            </a:r>
          </a:p>
          <a:p>
            <a:r>
              <a:rPr lang="en-GB" sz="2800" dirty="0"/>
              <a:t>“Normalisation” (or “calibration”) files</a:t>
            </a:r>
          </a:p>
          <a:p>
            <a:endParaRPr lang="en-GB" sz="2800" dirty="0"/>
          </a:p>
        </p:txBody>
      </p:sp>
      <p:sp>
        <p:nvSpPr>
          <p:cNvPr id="4" name="Arrow: Curved Right 3">
            <a:extLst>
              <a:ext uri="{FF2B5EF4-FFF2-40B4-BE49-F238E27FC236}">
                <a16:creationId xmlns:a16="http://schemas.microsoft.com/office/drawing/2014/main" id="{40F8C742-6A75-458A-BA33-C94A2D080E1E}"/>
              </a:ext>
            </a:extLst>
          </p:cNvPr>
          <p:cNvSpPr/>
          <p:nvPr/>
        </p:nvSpPr>
        <p:spPr>
          <a:xfrm rot="10800000">
            <a:off x="7968341" y="2587806"/>
            <a:ext cx="949235" cy="219238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TextBox 4">
            <a:extLst>
              <a:ext uri="{FF2B5EF4-FFF2-40B4-BE49-F238E27FC236}">
                <a16:creationId xmlns:a16="http://schemas.microsoft.com/office/drawing/2014/main" id="{E087A34D-81C1-4EED-A6C7-FB214DBDF843}"/>
              </a:ext>
            </a:extLst>
          </p:cNvPr>
          <p:cNvSpPr txBox="1"/>
          <p:nvPr/>
        </p:nvSpPr>
        <p:spPr>
          <a:xfrm>
            <a:off x="6683827" y="3514720"/>
            <a:ext cx="2569028" cy="338554"/>
          </a:xfrm>
          <a:prstGeom prst="rect">
            <a:avLst/>
          </a:prstGeom>
          <a:noFill/>
        </p:spPr>
        <p:txBody>
          <a:bodyPr wrap="square" rtlCol="0">
            <a:spAutoFit/>
          </a:bodyPr>
          <a:lstStyle/>
          <a:p>
            <a:r>
              <a:rPr lang="en-GB" sz="1600" b="1" err="1">
                <a:latin typeface="Courier New" panose="02070309020205020404" pitchFamily="49" charset="0"/>
                <a:cs typeface="Courier New" panose="02070309020205020404" pitchFamily="49" charset="0"/>
              </a:rPr>
              <a:t>ListmodeToSinograms</a:t>
            </a:r>
            <a:endParaRPr lang="en-GB" sz="1600" b="1">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a16="http://schemas.microsoft.com/office/drawing/2014/main" id="{E174527E-3E6E-9964-9C66-8987B7D13B7A}"/>
              </a:ext>
            </a:extLst>
          </p:cNvPr>
          <p:cNvSpPr txBox="1"/>
          <p:nvPr/>
        </p:nvSpPr>
        <p:spPr>
          <a:xfrm>
            <a:off x="6683827" y="2007967"/>
            <a:ext cx="2569028" cy="338554"/>
          </a:xfrm>
          <a:prstGeom prst="rect">
            <a:avLst/>
          </a:prstGeom>
          <a:noFill/>
        </p:spPr>
        <p:txBody>
          <a:bodyPr wrap="square" rtlCol="0">
            <a:spAutoFit/>
          </a:bodyPr>
          <a:lstStyle/>
          <a:p>
            <a:r>
              <a:rPr lang="en-GB" sz="1600" b="1" err="1">
                <a:latin typeface="Courier New" panose="02070309020205020404" pitchFamily="49" charset="0"/>
                <a:cs typeface="Courier New" panose="02070309020205020404" pitchFamily="49" charset="0"/>
              </a:rPr>
              <a:t>AcquisitionData</a:t>
            </a:r>
            <a:endParaRPr lang="en-GB" sz="1600" b="1">
              <a:latin typeface="Courier New" panose="02070309020205020404" pitchFamily="49" charset="0"/>
              <a:cs typeface="Courier New" panose="02070309020205020404" pitchFamily="49" charset="0"/>
            </a:endParaRPr>
          </a:p>
        </p:txBody>
      </p:sp>
      <p:sp>
        <p:nvSpPr>
          <p:cNvPr id="7" name="TextBox 6">
            <a:extLst>
              <a:ext uri="{FF2B5EF4-FFF2-40B4-BE49-F238E27FC236}">
                <a16:creationId xmlns:a16="http://schemas.microsoft.com/office/drawing/2014/main" id="{678AAFE7-8C29-B6A1-C7D1-9AEC5574D9B3}"/>
              </a:ext>
            </a:extLst>
          </p:cNvPr>
          <p:cNvSpPr txBox="1"/>
          <p:nvPr/>
        </p:nvSpPr>
        <p:spPr>
          <a:xfrm>
            <a:off x="6683827" y="4662077"/>
            <a:ext cx="2569028" cy="338554"/>
          </a:xfrm>
          <a:prstGeom prst="rect">
            <a:avLst/>
          </a:prstGeom>
          <a:noFill/>
        </p:spPr>
        <p:txBody>
          <a:bodyPr wrap="square" rtlCol="0">
            <a:spAutoFit/>
          </a:bodyPr>
          <a:lstStyle/>
          <a:p>
            <a:r>
              <a:rPr lang="en-GB" sz="1600" b="1" err="1">
                <a:latin typeface="Courier New" panose="02070309020205020404" pitchFamily="49" charset="0"/>
                <a:cs typeface="Courier New" panose="02070309020205020404" pitchFamily="49" charset="0"/>
              </a:rPr>
              <a:t>ListmodeData</a:t>
            </a:r>
            <a:endParaRPr lang="en-GB" sz="1600" b="1">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09048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7F44-DE89-4068-829A-D14965CB97CC}"/>
              </a:ext>
            </a:extLst>
          </p:cNvPr>
          <p:cNvSpPr>
            <a:spLocks noGrp="1"/>
          </p:cNvSpPr>
          <p:nvPr>
            <p:ph type="title"/>
          </p:nvPr>
        </p:nvSpPr>
        <p:spPr/>
        <p:txBody>
          <a:bodyPr/>
          <a:lstStyle/>
          <a:p>
            <a:r>
              <a:rPr lang="en-GB" dirty="0"/>
              <a:t>Some </a:t>
            </a:r>
            <a:r>
              <a:rPr lang="en-GB" dirty="0" err="1"/>
              <a:t>sirf.STIR</a:t>
            </a:r>
            <a:r>
              <a:rPr lang="en-GB" dirty="0"/>
              <a:t> </a:t>
            </a:r>
            <a:r>
              <a:rPr lang="en-GB" dirty="0" err="1"/>
              <a:t>pecularities</a:t>
            </a:r>
            <a:endParaRPr lang="en-GB" dirty="0"/>
          </a:p>
        </p:txBody>
      </p:sp>
      <p:sp>
        <p:nvSpPr>
          <p:cNvPr id="3" name="Content Placeholder 2">
            <a:extLst>
              <a:ext uri="{FF2B5EF4-FFF2-40B4-BE49-F238E27FC236}">
                <a16:creationId xmlns:a16="http://schemas.microsoft.com/office/drawing/2014/main" id="{5033624F-5339-4B40-8158-109FC6CB9F1C}"/>
              </a:ext>
            </a:extLst>
          </p:cNvPr>
          <p:cNvSpPr>
            <a:spLocks noGrp="1"/>
          </p:cNvSpPr>
          <p:nvPr>
            <p:ph idx="1"/>
          </p:nvPr>
        </p:nvSpPr>
        <p:spPr/>
        <p:txBody>
          <a:bodyPr/>
          <a:lstStyle/>
          <a:p>
            <a:r>
              <a:rPr lang="en-GB" dirty="0"/>
              <a:t>To do simulations, you need to start from “template” </a:t>
            </a:r>
            <a:r>
              <a:rPr lang="en-GB" dirty="0" err="1"/>
              <a:t>AcquisitionData</a:t>
            </a:r>
            <a:endParaRPr lang="en-GB" dirty="0"/>
          </a:p>
          <a:p>
            <a:pPr lvl="1"/>
            <a:r>
              <a:rPr lang="en-GB" dirty="0"/>
              <a:t>Read one from file</a:t>
            </a:r>
          </a:p>
          <a:p>
            <a:pPr lvl="1"/>
            <a:r>
              <a:rPr lang="en-GB" dirty="0"/>
              <a:t>Construct one based on a particular scanner (together with some extra parameters)</a:t>
            </a:r>
          </a:p>
          <a:p>
            <a:r>
              <a:rPr lang="en-GB" dirty="0"/>
              <a:t>Note that the sinogram-data in this “template” will not be used for the simulation.</a:t>
            </a:r>
            <a:br>
              <a:rPr lang="en-GB" dirty="0"/>
            </a:br>
            <a:r>
              <a:rPr lang="en-GB" dirty="0"/>
              <a:t>(it does not need to exist -&gt; read failures)</a:t>
            </a:r>
          </a:p>
        </p:txBody>
      </p:sp>
    </p:spTree>
    <p:extLst>
      <p:ext uri="{BB962C8B-B14F-4D97-AF65-F5344CB8AC3E}">
        <p14:creationId xmlns:p14="http://schemas.microsoft.com/office/powerpoint/2010/main" val="2806983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1FAE3-CD88-42E1-B321-F1951C877A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9283AFA-BE94-4A1E-BB18-7CAF8A79B5A9}"/>
              </a:ext>
            </a:extLst>
          </p:cNvPr>
          <p:cNvSpPr>
            <a:spLocks noGrp="1"/>
          </p:cNvSpPr>
          <p:nvPr>
            <p:ph idx="1"/>
          </p:nvPr>
        </p:nvSpPr>
        <p:spPr/>
        <p:txBody>
          <a:bodyPr/>
          <a:lstStyle/>
          <a:p>
            <a:r>
              <a:rPr lang="en-GB" dirty="0" err="1"/>
              <a:t>sirf.STIR</a:t>
            </a:r>
            <a:r>
              <a:rPr lang="en-GB" dirty="0"/>
              <a:t> image dimensions restrictions for a particular PET scanner:</a:t>
            </a:r>
          </a:p>
          <a:p>
            <a:pPr lvl="1"/>
            <a:r>
              <a:rPr lang="en-GB" dirty="0"/>
              <a:t>axial spacing and number of slices is fixed</a:t>
            </a:r>
          </a:p>
          <a:p>
            <a:pPr lvl="1"/>
            <a:r>
              <a:rPr lang="en-GB" dirty="0"/>
              <a:t>“in-plane” spacing and number of pixels is arbitrary</a:t>
            </a:r>
          </a:p>
          <a:p>
            <a:r>
              <a:rPr lang="en-GB" dirty="0"/>
              <a:t>Exercises are set-up such that images and acquisition data are compatible.</a:t>
            </a:r>
          </a:p>
          <a:p>
            <a:r>
              <a:rPr lang="en-GB" dirty="0"/>
              <a:t>You can create an </a:t>
            </a:r>
            <a:r>
              <a:rPr lang="en-GB" dirty="0" err="1"/>
              <a:t>ImageData</a:t>
            </a:r>
            <a:r>
              <a:rPr lang="en-GB" dirty="0"/>
              <a:t> from an </a:t>
            </a:r>
            <a:r>
              <a:rPr lang="en-GB" dirty="0" err="1"/>
              <a:t>AcquisitionData</a:t>
            </a:r>
            <a:r>
              <a:rPr lang="en-GB" dirty="0"/>
              <a:t>, which is guaranteed to work.</a:t>
            </a:r>
          </a:p>
        </p:txBody>
      </p:sp>
    </p:spTree>
    <p:extLst>
      <p:ext uri="{BB962C8B-B14F-4D97-AF65-F5344CB8AC3E}">
        <p14:creationId xmlns:p14="http://schemas.microsoft.com/office/powerpoint/2010/main" val="1048826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8F7AD-21D4-472F-9E69-B2302D0607D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B0B14A9-D577-477D-8B55-732FA0DE982E}"/>
              </a:ext>
            </a:extLst>
          </p:cNvPr>
          <p:cNvSpPr>
            <a:spLocks noGrp="1"/>
          </p:cNvSpPr>
          <p:nvPr>
            <p:ph idx="1"/>
          </p:nvPr>
        </p:nvSpPr>
        <p:spPr/>
        <p:txBody>
          <a:bodyPr/>
          <a:lstStyle/>
          <a:p>
            <a:r>
              <a:rPr lang="en-GB" dirty="0"/>
              <a:t>STIR writes a lot of diagnostic output by default</a:t>
            </a:r>
            <a:br>
              <a:rPr lang="en-GB" dirty="0"/>
            </a:br>
            <a:r>
              <a:rPr lang="en-GB" sz="2400" dirty="0"/>
              <a:t>In current exercises, most data has not been brought up-to-date yet, so warnings about radio-nuclide, timings etc. These can be safely ignored.</a:t>
            </a:r>
          </a:p>
          <a:p>
            <a:r>
              <a:rPr lang="en-GB" dirty="0"/>
              <a:t>You can redirect it to files (as illustrated in most notebooks)</a:t>
            </a:r>
            <a:br>
              <a:rPr lang="en-GB" dirty="0"/>
            </a:br>
            <a:r>
              <a:rPr lang="en-GB" sz="2000" b="1" dirty="0" err="1">
                <a:latin typeface="Courier New" panose="02070309020205020404" pitchFamily="49" charset="0"/>
                <a:cs typeface="Courier New" panose="02070309020205020404" pitchFamily="49" charset="0"/>
              </a:rPr>
              <a:t>msg_red</a:t>
            </a:r>
            <a:r>
              <a:rPr lang="en-GB" sz="2000" b="1" dirty="0">
                <a:latin typeface="Courier New" panose="02070309020205020404" pitchFamily="49" charset="0"/>
                <a:cs typeface="Courier New" panose="02070309020205020404" pitchFamily="49" charset="0"/>
              </a:rPr>
              <a:t> = </a:t>
            </a:r>
            <a:r>
              <a:rPr lang="en-GB" sz="2000" b="1" dirty="0" err="1">
                <a:latin typeface="Courier New" panose="02070309020205020404" pitchFamily="49" charset="0"/>
                <a:cs typeface="Courier New" panose="02070309020205020404" pitchFamily="49" charset="0"/>
              </a:rPr>
              <a:t>pet.MessageRedirector</a:t>
            </a:r>
            <a:r>
              <a:rPr lang="en-GB" sz="2000" b="1" dirty="0">
                <a:latin typeface="Courier New" panose="02070309020205020404" pitchFamily="49" charset="0"/>
                <a:cs typeface="Courier New" panose="02070309020205020404" pitchFamily="49" charset="0"/>
              </a:rPr>
              <a:t>('info.txt', 'warnings.txt'</a:t>
            </a:r>
            <a:r>
              <a:rPr lang="en-GB" sz="2000" b="1" dirty="0">
                <a:solidFill>
                  <a:schemeClr val="bg1">
                    <a:lumMod val="75000"/>
                  </a:schemeClr>
                </a:solidFill>
                <a:latin typeface="Courier New" panose="02070309020205020404" pitchFamily="49" charset="0"/>
                <a:cs typeface="Courier New" panose="02070309020205020404" pitchFamily="49" charset="0"/>
              </a:rPr>
              <a:t>, 'errors.txt’</a:t>
            </a:r>
            <a:r>
              <a:rPr lang="en-GB" sz="2000" b="1" dirty="0">
                <a:latin typeface="Courier New" panose="02070309020205020404" pitchFamily="49" charset="0"/>
                <a:cs typeface="Courier New" panose="02070309020205020404" pitchFamily="49" charset="0"/>
              </a:rPr>
              <a:t>)</a:t>
            </a:r>
          </a:p>
          <a:p>
            <a:r>
              <a:rPr lang="en-GB" dirty="0"/>
              <a:t>You can reduce verbosity</a:t>
            </a:r>
            <a:br>
              <a:rPr lang="en-GB" dirty="0"/>
            </a:br>
            <a:r>
              <a:rPr kumimoji="0" lang="en-GB" sz="2000" b="1" i="0" u="none" strike="noStrike" kern="0" cap="none" spc="0" normalizeH="0" baseline="0" noProof="0" dirty="0" err="1">
                <a:ln>
                  <a:noFill/>
                </a:ln>
                <a:solidFill>
                  <a:srgbClr val="000000"/>
                </a:solidFill>
                <a:effectLst/>
                <a:uLnTx/>
                <a:uFillTx/>
                <a:latin typeface="Courier New" panose="02070309020205020404" pitchFamily="49" charset="0"/>
                <a:ea typeface="+mn-ea"/>
                <a:cs typeface="Courier New" panose="02070309020205020404" pitchFamily="49" charset="0"/>
              </a:rPr>
              <a:t>sirf.STIR.set_verbosity</a:t>
            </a:r>
            <a:r>
              <a:rPr kumimoji="0" lang="en-GB" sz="20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(0)</a:t>
            </a:r>
            <a:endParaRPr lang="en-GB" dirty="0"/>
          </a:p>
        </p:txBody>
      </p:sp>
    </p:spTree>
    <p:extLst>
      <p:ext uri="{BB962C8B-B14F-4D97-AF65-F5344CB8AC3E}">
        <p14:creationId xmlns:p14="http://schemas.microsoft.com/office/powerpoint/2010/main" val="4054588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88F1F-755A-42BC-A718-F7BD48B1420E}"/>
              </a:ext>
            </a:extLst>
          </p:cNvPr>
          <p:cNvSpPr>
            <a:spLocks noGrp="1"/>
          </p:cNvSpPr>
          <p:nvPr>
            <p:ph type="title"/>
          </p:nvPr>
        </p:nvSpPr>
        <p:spPr/>
        <p:txBody>
          <a:bodyPr/>
          <a:lstStyle/>
          <a:p>
            <a:r>
              <a:rPr lang="en-GB"/>
              <a:t>How to get/install the software?</a:t>
            </a:r>
          </a:p>
        </p:txBody>
      </p:sp>
      <p:sp>
        <p:nvSpPr>
          <p:cNvPr id="3" name="Content Placeholder 2">
            <a:extLst>
              <a:ext uri="{FF2B5EF4-FFF2-40B4-BE49-F238E27FC236}">
                <a16:creationId xmlns:a16="http://schemas.microsoft.com/office/drawing/2014/main" id="{C3732C42-2072-4C83-8682-C714A2AE9C35}"/>
              </a:ext>
            </a:extLst>
          </p:cNvPr>
          <p:cNvSpPr>
            <a:spLocks noGrp="1"/>
          </p:cNvSpPr>
          <p:nvPr>
            <p:ph idx="1"/>
          </p:nvPr>
        </p:nvSpPr>
        <p:spPr/>
        <p:txBody>
          <a:bodyPr/>
          <a:lstStyle/>
          <a:p>
            <a:r>
              <a:rPr lang="en-GB" dirty="0"/>
              <a:t>STFC Cloud: </a:t>
            </a:r>
            <a:r>
              <a:rPr lang="en-GB" dirty="0">
                <a:hlinkClick r:id="rId2"/>
              </a:rPr>
              <a:t>https://training.jupyter.stfc.ac.uk/</a:t>
            </a:r>
            <a:endParaRPr lang="en-GB" dirty="0"/>
          </a:p>
          <a:p>
            <a:r>
              <a:rPr lang="en-GB" dirty="0"/>
              <a:t>Your own installation:</a:t>
            </a:r>
          </a:p>
          <a:p>
            <a:pPr lvl="1"/>
            <a:r>
              <a:rPr lang="en-GB" dirty="0"/>
              <a:t>Virtual Machine</a:t>
            </a:r>
          </a:p>
          <a:p>
            <a:pPr lvl="1"/>
            <a:r>
              <a:rPr lang="en-GB" dirty="0"/>
              <a:t>Docker</a:t>
            </a:r>
          </a:p>
          <a:p>
            <a:pPr lvl="1"/>
            <a:r>
              <a:rPr lang="en-GB" dirty="0"/>
              <a:t>(self-built)</a:t>
            </a:r>
          </a:p>
          <a:p>
            <a:pPr lvl="1"/>
            <a:endParaRPr lang="en-GB" dirty="0"/>
          </a:p>
          <a:p>
            <a:pPr marL="0" indent="0">
              <a:buNone/>
            </a:pPr>
            <a:r>
              <a:rPr lang="en-GB" sz="2400" dirty="0"/>
              <a:t>More detail on the </a:t>
            </a:r>
            <a:r>
              <a:rPr lang="en-GB" sz="2400" dirty="0" err="1"/>
              <a:t>HackMD</a:t>
            </a:r>
            <a:r>
              <a:rPr lang="en-GB" sz="2400" dirty="0"/>
              <a:t> site</a:t>
            </a:r>
          </a:p>
        </p:txBody>
      </p:sp>
      <p:grpSp>
        <p:nvGrpSpPr>
          <p:cNvPr id="7" name="Group 6">
            <a:extLst>
              <a:ext uri="{FF2B5EF4-FFF2-40B4-BE49-F238E27FC236}">
                <a16:creationId xmlns:a16="http://schemas.microsoft.com/office/drawing/2014/main" id="{1E90C19B-15D1-1E92-8116-730236C7EA45}"/>
              </a:ext>
            </a:extLst>
          </p:cNvPr>
          <p:cNvGrpSpPr/>
          <p:nvPr/>
        </p:nvGrpSpPr>
        <p:grpSpPr>
          <a:xfrm>
            <a:off x="1089073" y="2360120"/>
            <a:ext cx="3720351" cy="1870849"/>
            <a:chOff x="1089073" y="2360120"/>
            <a:chExt cx="3720351" cy="1870849"/>
          </a:xfrm>
        </p:grpSpPr>
        <p:cxnSp>
          <p:nvCxnSpPr>
            <p:cNvPr id="5" name="Straight Connector 4">
              <a:extLst>
                <a:ext uri="{FF2B5EF4-FFF2-40B4-BE49-F238E27FC236}">
                  <a16:creationId xmlns:a16="http://schemas.microsoft.com/office/drawing/2014/main" id="{1D9CF841-B6E0-46B7-C329-02BAEAA03313}"/>
                </a:ext>
              </a:extLst>
            </p:cNvPr>
            <p:cNvCxnSpPr/>
            <p:nvPr/>
          </p:nvCxnSpPr>
          <p:spPr>
            <a:xfrm>
              <a:off x="1089073" y="2360120"/>
              <a:ext cx="3621741" cy="1792941"/>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cxnSp>
          <p:nvCxnSpPr>
            <p:cNvPr id="6" name="Straight Connector 5">
              <a:extLst>
                <a:ext uri="{FF2B5EF4-FFF2-40B4-BE49-F238E27FC236}">
                  <a16:creationId xmlns:a16="http://schemas.microsoft.com/office/drawing/2014/main" id="{B68C4039-4A00-0D5A-CD35-0F6450BEAAB8}"/>
                </a:ext>
              </a:extLst>
            </p:cNvPr>
            <p:cNvCxnSpPr>
              <a:cxnSpLocks/>
            </p:cNvCxnSpPr>
            <p:nvPr/>
          </p:nvCxnSpPr>
          <p:spPr>
            <a:xfrm flipV="1">
              <a:off x="1187683" y="2438028"/>
              <a:ext cx="3621741" cy="1792941"/>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4110883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918CD-38E7-4059-B8B3-1952A826BE0A}"/>
              </a:ext>
            </a:extLst>
          </p:cNvPr>
          <p:cNvSpPr>
            <a:spLocks noGrp="1"/>
          </p:cNvSpPr>
          <p:nvPr>
            <p:ph type="title"/>
          </p:nvPr>
        </p:nvSpPr>
        <p:spPr/>
        <p:txBody>
          <a:bodyPr/>
          <a:lstStyle/>
          <a:p>
            <a:r>
              <a:rPr lang="en-GB" dirty="0"/>
              <a:t>Image reconstruction</a:t>
            </a:r>
          </a:p>
        </p:txBody>
      </p:sp>
      <p:sp>
        <p:nvSpPr>
          <p:cNvPr id="3" name="Content Placeholder 2">
            <a:extLst>
              <a:ext uri="{FF2B5EF4-FFF2-40B4-BE49-F238E27FC236}">
                <a16:creationId xmlns:a16="http://schemas.microsoft.com/office/drawing/2014/main" id="{1EA16C6F-0FDA-4981-A0BD-6176FC96219E}"/>
              </a:ext>
            </a:extLst>
          </p:cNvPr>
          <p:cNvSpPr>
            <a:spLocks noGrp="1"/>
          </p:cNvSpPr>
          <p:nvPr>
            <p:ph idx="1"/>
          </p:nvPr>
        </p:nvSpPr>
        <p:spPr/>
        <p:txBody>
          <a:bodyPr/>
          <a:lstStyle/>
          <a:p>
            <a:r>
              <a:rPr lang="en-GB" b="1" dirty="0"/>
              <a:t>Data</a:t>
            </a:r>
            <a:r>
              <a:rPr lang="en-GB" dirty="0"/>
              <a:t> are (in first approximation) </a:t>
            </a:r>
            <a:r>
              <a:rPr lang="en-GB" b="1" dirty="0"/>
              <a:t>proportional to “line integrals”</a:t>
            </a:r>
            <a:r>
              <a:rPr lang="en-GB" dirty="0"/>
              <a:t> (also known as “projections”).</a:t>
            </a:r>
          </a:p>
          <a:p>
            <a:r>
              <a:rPr lang="en-GB" dirty="0"/>
              <a:t>We can store these in “</a:t>
            </a:r>
            <a:r>
              <a:rPr lang="en-GB" b="1" dirty="0"/>
              <a:t>sinograms</a:t>
            </a:r>
            <a:r>
              <a:rPr lang="en-GB" dirty="0"/>
              <a:t>”, which are a way to order all possible </a:t>
            </a:r>
            <a:r>
              <a:rPr lang="en-GB" b="1" dirty="0"/>
              <a:t>Lines of Response</a:t>
            </a:r>
            <a:r>
              <a:rPr lang="en-GB" dirty="0"/>
              <a:t> </a:t>
            </a:r>
            <a:r>
              <a:rPr lang="en-GB" sz="2400" dirty="0"/>
              <a:t>(by angle and distance from origin)</a:t>
            </a:r>
          </a:p>
          <a:p>
            <a:r>
              <a:rPr lang="en-GB" b="1" dirty="0"/>
              <a:t>Image reconstruction </a:t>
            </a:r>
            <a:r>
              <a:rPr lang="en-GB" dirty="0"/>
              <a:t>attempts to “invert” the measurement, i.e. </a:t>
            </a:r>
            <a:r>
              <a:rPr lang="en-GB" b="1" dirty="0"/>
              <a:t>find the image that is consistent with the measured data</a:t>
            </a:r>
            <a:r>
              <a:rPr lang="en-GB" dirty="0"/>
              <a:t>.</a:t>
            </a:r>
          </a:p>
        </p:txBody>
      </p:sp>
    </p:spTree>
    <p:extLst>
      <p:ext uri="{BB962C8B-B14F-4D97-AF65-F5344CB8AC3E}">
        <p14:creationId xmlns:p14="http://schemas.microsoft.com/office/powerpoint/2010/main" val="1904525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63DEFB0-D403-4610-BD7E-8F0AC1000766}"/>
              </a:ext>
            </a:extLst>
          </p:cNvPr>
          <p:cNvSpPr/>
          <p:nvPr/>
        </p:nvSpPr>
        <p:spPr>
          <a:xfrm>
            <a:off x="0" y="5728771"/>
            <a:ext cx="1465243" cy="112922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4" name="Picture 4" descr="Diagram, table&#10;&#10;Description automatically generated">
            <a:extLst>
              <a:ext uri="{FF2B5EF4-FFF2-40B4-BE49-F238E27FC236}">
                <a16:creationId xmlns:a16="http://schemas.microsoft.com/office/drawing/2014/main" id="{CB15B79F-5B14-4D23-B120-0D56552E0D9B}"/>
              </a:ext>
            </a:extLst>
          </p:cNvPr>
          <p:cNvPicPr>
            <a:picLocks noChangeAspect="1"/>
          </p:cNvPicPr>
          <p:nvPr/>
        </p:nvPicPr>
        <p:blipFill>
          <a:blip r:embed="rId3"/>
          <a:stretch>
            <a:fillRect/>
          </a:stretch>
        </p:blipFill>
        <p:spPr>
          <a:xfrm>
            <a:off x="265100" y="2627219"/>
            <a:ext cx="7065033" cy="3972128"/>
          </a:xfrm>
          <a:prstGeom prst="rect">
            <a:avLst/>
          </a:prstGeom>
        </p:spPr>
      </p:pic>
      <p:sp>
        <p:nvSpPr>
          <p:cNvPr id="2" name="Title 1">
            <a:extLst>
              <a:ext uri="{FF2B5EF4-FFF2-40B4-BE49-F238E27FC236}">
                <a16:creationId xmlns:a16="http://schemas.microsoft.com/office/drawing/2014/main" id="{3AD95371-CE5D-4235-9A84-9C162F1244D6}"/>
              </a:ext>
            </a:extLst>
          </p:cNvPr>
          <p:cNvSpPr>
            <a:spLocks noGrp="1"/>
          </p:cNvSpPr>
          <p:nvPr>
            <p:ph type="title"/>
          </p:nvPr>
        </p:nvSpPr>
        <p:spPr/>
        <p:txBody>
          <a:bodyPr lIns="91440" tIns="45720" rIns="91440" bIns="45720" anchor="t"/>
          <a:lstStyle/>
          <a:p>
            <a:r>
              <a:rPr lang="en-US" sz="3200">
                <a:cs typeface="Arial"/>
              </a:rPr>
              <a:t>CIL </a:t>
            </a:r>
            <a:r>
              <a:rPr lang="en-US" sz="2400" u="sng">
                <a:solidFill>
                  <a:srgbClr val="0070C0"/>
                </a:solidFill>
                <a:cs typeface="Arial"/>
              </a:rPr>
              <a:t>https://github.com/TomographicImaging/CIL</a:t>
            </a:r>
            <a:endParaRPr lang="en-US" sz="2400" b="0" i="0" u="sng">
              <a:ea typeface="+mj-lt"/>
              <a:cs typeface="+mj-lt"/>
            </a:endParaRPr>
          </a:p>
          <a:p>
            <a:endParaRPr lang="en-US">
              <a:cs typeface="Arial"/>
            </a:endParaRPr>
          </a:p>
          <a:p>
            <a:br>
              <a:rPr lang="en-US">
                <a:cs typeface="Arial"/>
              </a:rPr>
            </a:br>
            <a:endParaRPr lang="en-US">
              <a:cs typeface="Arial"/>
            </a:endParaRPr>
          </a:p>
        </p:txBody>
      </p:sp>
      <p:sp>
        <p:nvSpPr>
          <p:cNvPr id="3" name="Content Placeholder 2">
            <a:extLst>
              <a:ext uri="{FF2B5EF4-FFF2-40B4-BE49-F238E27FC236}">
                <a16:creationId xmlns:a16="http://schemas.microsoft.com/office/drawing/2014/main" id="{4FA8D84A-ECDA-45F5-8538-979C7974D20D}"/>
              </a:ext>
            </a:extLst>
          </p:cNvPr>
          <p:cNvSpPr>
            <a:spLocks noGrp="1"/>
          </p:cNvSpPr>
          <p:nvPr>
            <p:ph idx="1"/>
          </p:nvPr>
        </p:nvSpPr>
        <p:spPr>
          <a:xfrm>
            <a:off x="361209" y="865098"/>
            <a:ext cx="8420124" cy="1966873"/>
          </a:xfrm>
        </p:spPr>
        <p:txBody>
          <a:bodyPr lIns="91440" tIns="45720" rIns="91440" bIns="45720" anchor="t"/>
          <a:lstStyle/>
          <a:p>
            <a:pPr marL="0" indent="0">
              <a:buNone/>
            </a:pPr>
            <a:r>
              <a:rPr lang="en-US" sz="2000" dirty="0">
                <a:ea typeface="+mn-lt"/>
                <a:cs typeface="+mn-lt"/>
              </a:rPr>
              <a:t>Open Source Python framework for tomographic imaging with emphasis on challenging datasets where conventional filtered back-projection fail.</a:t>
            </a:r>
            <a:br>
              <a:rPr lang="en-US" sz="2000" dirty="0">
                <a:ea typeface="+mn-lt"/>
                <a:cs typeface="+mn-lt"/>
              </a:rPr>
            </a:br>
            <a:r>
              <a:rPr lang="en-US" sz="1600" dirty="0">
                <a:ea typeface="+mn-lt"/>
                <a:cs typeface="+mn-lt"/>
              </a:rPr>
              <a:t>Apache 2.0 license</a:t>
            </a:r>
            <a:endParaRPr lang="en-GB" sz="2000" dirty="0">
              <a:ea typeface="+mn-lt"/>
              <a:cs typeface="+mn-lt"/>
            </a:endParaRPr>
          </a:p>
          <a:p>
            <a:pPr>
              <a:buNone/>
            </a:pPr>
            <a:endParaRPr lang="en-US" sz="2000" dirty="0">
              <a:ea typeface="+mn-lt"/>
              <a:cs typeface="+mn-lt"/>
            </a:endParaRPr>
          </a:p>
          <a:p>
            <a:pPr>
              <a:buNone/>
            </a:pPr>
            <a:r>
              <a:rPr lang="en-US" sz="2000" dirty="0">
                <a:ea typeface="+mn-lt"/>
                <a:cs typeface="+mn-lt"/>
              </a:rPr>
              <a:t>CIL aims to combine the best of the two worlds of:</a:t>
            </a:r>
            <a:endParaRPr lang="en-US" dirty="0"/>
          </a:p>
          <a:p>
            <a:pPr marL="0" indent="0">
              <a:buNone/>
            </a:pPr>
            <a:endParaRPr lang="en-US" sz="2000" dirty="0">
              <a:cs typeface="Arial"/>
            </a:endParaRPr>
          </a:p>
        </p:txBody>
      </p:sp>
      <p:sp>
        <p:nvSpPr>
          <p:cNvPr id="10" name="TextBox 9">
            <a:extLst>
              <a:ext uri="{FF2B5EF4-FFF2-40B4-BE49-F238E27FC236}">
                <a16:creationId xmlns:a16="http://schemas.microsoft.com/office/drawing/2014/main" id="{FEB20696-3539-4F6A-B768-4A25310D1A8C}"/>
              </a:ext>
            </a:extLst>
          </p:cNvPr>
          <p:cNvSpPr txBox="1"/>
          <p:nvPr/>
        </p:nvSpPr>
        <p:spPr>
          <a:xfrm>
            <a:off x="359358" y="2568605"/>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a:solidFill>
                  <a:srgbClr val="C00000"/>
                </a:solidFill>
              </a:rPr>
              <a:t>Tomography</a:t>
            </a:r>
          </a:p>
        </p:txBody>
      </p:sp>
      <p:sp>
        <p:nvSpPr>
          <p:cNvPr id="12" name="TextBox 11">
            <a:extLst>
              <a:ext uri="{FF2B5EF4-FFF2-40B4-BE49-F238E27FC236}">
                <a16:creationId xmlns:a16="http://schemas.microsoft.com/office/drawing/2014/main" id="{FEF67E22-E4DF-43A0-B1E6-7FA8DC1D01D4}"/>
              </a:ext>
            </a:extLst>
          </p:cNvPr>
          <p:cNvSpPr txBox="1"/>
          <p:nvPr/>
        </p:nvSpPr>
        <p:spPr>
          <a:xfrm>
            <a:off x="4680023" y="2568604"/>
            <a:ext cx="362206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err="1">
                <a:solidFill>
                  <a:srgbClr val="00B050"/>
                </a:solidFill>
              </a:rPr>
              <a:t>Optimisation</a:t>
            </a:r>
            <a:r>
              <a:rPr lang="en-US" sz="2400" b="1">
                <a:solidFill>
                  <a:srgbClr val="00B050"/>
                </a:solidFill>
              </a:rPr>
              <a:t> software</a:t>
            </a:r>
            <a:endParaRPr lang="en-US" sz="2400" b="1">
              <a:solidFill>
                <a:srgbClr val="00B050"/>
              </a:solidFill>
              <a:cs typeface="Arial"/>
            </a:endParaRPr>
          </a:p>
        </p:txBody>
      </p:sp>
      <p:sp>
        <p:nvSpPr>
          <p:cNvPr id="14" name="Rectangle 13">
            <a:extLst>
              <a:ext uri="{FF2B5EF4-FFF2-40B4-BE49-F238E27FC236}">
                <a16:creationId xmlns:a16="http://schemas.microsoft.com/office/drawing/2014/main" id="{1076ACCA-3DC3-42CC-9B44-3BD18D71810B}"/>
              </a:ext>
            </a:extLst>
          </p:cNvPr>
          <p:cNvSpPr/>
          <p:nvPr/>
        </p:nvSpPr>
        <p:spPr>
          <a:xfrm>
            <a:off x="512909" y="3821845"/>
            <a:ext cx="3328145" cy="217073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Shape 4">
            <a:extLst>
              <a:ext uri="{FF2B5EF4-FFF2-40B4-BE49-F238E27FC236}">
                <a16:creationId xmlns:a16="http://schemas.microsoft.com/office/drawing/2014/main" id="{8CE618A5-1DDD-4982-ADD0-FC71C8647B6F}"/>
              </a:ext>
            </a:extLst>
          </p:cNvPr>
          <p:cNvSpPr/>
          <p:nvPr/>
        </p:nvSpPr>
        <p:spPr>
          <a:xfrm flipV="1">
            <a:off x="4936958" y="3822031"/>
            <a:ext cx="2105526" cy="2137609"/>
          </a:xfrm>
          <a:prstGeom prst="corner">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6EB372-2C5A-4AEF-9DA3-A17706BDCBD5}"/>
              </a:ext>
            </a:extLst>
          </p:cNvPr>
          <p:cNvSpPr/>
          <p:nvPr/>
        </p:nvSpPr>
        <p:spPr>
          <a:xfrm>
            <a:off x="6023371" y="4896664"/>
            <a:ext cx="1010061" cy="105982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7941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AE48F-20FA-41E9-AE2A-E15E296FBFDC}"/>
              </a:ext>
            </a:extLst>
          </p:cNvPr>
          <p:cNvSpPr>
            <a:spLocks noGrp="1"/>
          </p:cNvSpPr>
          <p:nvPr>
            <p:ph type="title"/>
          </p:nvPr>
        </p:nvSpPr>
        <p:spPr/>
        <p:txBody>
          <a:bodyPr/>
          <a:lstStyle/>
          <a:p>
            <a:r>
              <a:rPr lang="en-GB" sz="2800" dirty="0"/>
              <a:t>SIRF-Exercises</a:t>
            </a:r>
          </a:p>
        </p:txBody>
      </p:sp>
      <p:sp>
        <p:nvSpPr>
          <p:cNvPr id="4" name="Rectangle 1">
            <a:extLst>
              <a:ext uri="{FF2B5EF4-FFF2-40B4-BE49-F238E27FC236}">
                <a16:creationId xmlns:a16="http://schemas.microsoft.com/office/drawing/2014/main" id="{821A2D93-CDA2-4F14-BECB-1149FB44A166}"/>
              </a:ext>
            </a:extLst>
          </p:cNvPr>
          <p:cNvSpPr>
            <a:spLocks noGrp="1" noChangeArrowheads="1"/>
          </p:cNvSpPr>
          <p:nvPr>
            <p:ph idx="1"/>
          </p:nvPr>
        </p:nvSpPr>
        <p:spPr bwMode="auto">
          <a:xfrm>
            <a:off x="457200" y="1240187"/>
            <a:ext cx="8322816" cy="477053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22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4000" b="1" i="0" u="none" strike="noStrike" cap="none" normalizeH="0" baseline="0" dirty="0">
                <a:ln>
                  <a:noFill/>
                </a:ln>
                <a:solidFill>
                  <a:srgbClr val="24292E"/>
                </a:solidFill>
                <a:effectLst/>
                <a:latin typeface="-apple-system"/>
              </a:rPr>
              <a:t>Now</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rgbClr val="24292E"/>
                </a:solidFill>
                <a:effectLst/>
                <a:latin typeface="-apple-system"/>
              </a:rPr>
              <a:t>First look at the </a:t>
            </a:r>
            <a:r>
              <a:rPr kumimoji="0" lang="en-US" altLang="en-US" sz="1800" b="0" i="0" u="none" strike="noStrike" cap="none" normalizeH="0" baseline="0" dirty="0">
                <a:ln>
                  <a:noFill/>
                </a:ln>
                <a:solidFill>
                  <a:srgbClr val="24292E"/>
                </a:solidFill>
                <a:effectLst/>
                <a:latin typeface="-apple-system"/>
                <a:hlinkClick r:id="rId2"/>
              </a:rPr>
              <a:t>Introductory/ notebooks</a:t>
            </a:r>
            <a:r>
              <a:rPr kumimoji="0" lang="en-US" altLang="en-US" sz="1800" b="0" i="0" u="none" strike="noStrike" cap="none" normalizeH="0" baseline="0" dirty="0">
                <a:ln>
                  <a:noFill/>
                </a:ln>
                <a:solidFill>
                  <a:srgbClr val="24292E"/>
                </a:solidFill>
                <a:effectLst/>
                <a:latin typeface="-apple-system"/>
              </a:rPr>
              <a:t>.</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0" i="0" u="none" strike="noStrike" cap="none" normalizeH="0" baseline="0" dirty="0">
                <a:ln>
                  <a:noFill/>
                </a:ln>
                <a:solidFill>
                  <a:srgbClr val="24292E"/>
                </a:solidFill>
                <a:effectLst/>
                <a:latin typeface="-apple-system"/>
                <a:hlinkClick r:id="rId3"/>
              </a:rPr>
              <a:t>PET/</a:t>
            </a:r>
            <a:r>
              <a:rPr kumimoji="0" lang="en-US" altLang="en-US" sz="1800" b="0" i="0" u="none" strike="noStrike" cap="none" normalizeH="0" baseline="0" dirty="0" err="1">
                <a:ln>
                  <a:noFill/>
                </a:ln>
                <a:solidFill>
                  <a:srgbClr val="24292E"/>
                </a:solidFill>
                <a:effectLst/>
                <a:latin typeface="-apple-system"/>
                <a:hlinkClick r:id="rId3"/>
              </a:rPr>
              <a:t>display_and_projection</a:t>
            </a:r>
            <a:r>
              <a:rPr kumimoji="0" lang="en-US" altLang="en-US" sz="1800" b="0" i="0" u="none" strike="noStrike" cap="none" normalizeH="0" baseline="0" dirty="0">
                <a:ln>
                  <a:noFill/>
                </a:ln>
                <a:solidFill>
                  <a:srgbClr val="24292E"/>
                </a:solidFill>
                <a:effectLst/>
                <a:latin typeface="-apple-system"/>
              </a:rPr>
              <a:t> repeats some of that material but goes in a bit more detail on </a:t>
            </a:r>
            <a:r>
              <a:rPr kumimoji="0" lang="en-US" altLang="en-US" sz="1800" b="0" i="0" u="none" strike="noStrike" cap="none" normalizeH="0" baseline="0" dirty="0" err="1">
                <a:ln>
                  <a:noFill/>
                </a:ln>
                <a:solidFill>
                  <a:srgbClr val="24292E"/>
                </a:solidFill>
                <a:effectLst/>
                <a:latin typeface="ui-monospace"/>
              </a:rPr>
              <a:t>PETAcquisitionData</a:t>
            </a:r>
            <a:r>
              <a:rPr kumimoji="0" lang="en-US" altLang="en-US" sz="1800" b="0" i="0" u="none" strike="noStrike" cap="none" normalizeH="0" baseline="0" dirty="0">
                <a:ln>
                  <a:noFill/>
                </a:ln>
                <a:solidFill>
                  <a:srgbClr val="24292E"/>
                </a:solidFill>
                <a:effectLst/>
                <a:latin typeface="-apple-system"/>
              </a:rPr>
              <a:t>.</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GB" altLang="en-US" sz="1800" b="0" i="0" u="none" strike="noStrike" cap="none" normalizeH="0" baseline="0" dirty="0">
                <a:ln>
                  <a:noFill/>
                </a:ln>
                <a:solidFill>
                  <a:srgbClr val="24292E"/>
                </a:solidFill>
                <a:effectLst/>
                <a:latin typeface="-apple-system"/>
                <a:hlinkClick r:id="rId4"/>
              </a:rPr>
              <a:t>PET/</a:t>
            </a:r>
            <a:r>
              <a:rPr kumimoji="0" lang="en-GB" altLang="en-US" sz="1800" b="0" i="0" u="none" strike="noStrike" cap="none" normalizeH="0" baseline="0" dirty="0" err="1">
                <a:ln>
                  <a:noFill/>
                </a:ln>
                <a:solidFill>
                  <a:srgbClr val="24292E"/>
                </a:solidFill>
                <a:effectLst/>
                <a:latin typeface="-apple-system"/>
                <a:hlinkClick r:id="rId4"/>
              </a:rPr>
              <a:t>image_creation_and_simulation</a:t>
            </a:r>
            <a:r>
              <a:rPr kumimoji="0" lang="en-US" altLang="en-US" sz="1800" b="0" i="0" u="none" strike="noStrike" cap="none" normalizeH="0" baseline="0" dirty="0">
                <a:ln>
                  <a:noFill/>
                </a:ln>
                <a:solidFill>
                  <a:srgbClr val="24292E"/>
                </a:solidFill>
                <a:effectLst/>
                <a:latin typeface="-apple-system"/>
              </a:rPr>
              <a:t> shows how to create some images with geometric shapes, and explains attenuation modelling etc.</a:t>
            </a: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en-US" altLang="en-US" sz="1800" b="0" i="0" u="none" strike="noStrike" cap="none" normalizeH="0" baseline="0" dirty="0">
                <a:ln>
                  <a:noFill/>
                </a:ln>
                <a:solidFill>
                  <a:srgbClr val="24292E"/>
                </a:solidFill>
                <a:effectLst/>
                <a:latin typeface="-apple-system"/>
                <a:hlinkClick r:id="rId5"/>
              </a:rPr>
              <a:t>PET/</a:t>
            </a:r>
            <a:r>
              <a:rPr kumimoji="0" lang="en-US" altLang="en-US" sz="1800" b="0" i="0" u="none" strike="noStrike" cap="none" normalizeH="0" baseline="0" dirty="0" err="1">
                <a:ln>
                  <a:noFill/>
                </a:ln>
                <a:solidFill>
                  <a:srgbClr val="24292E"/>
                </a:solidFill>
                <a:effectLst/>
                <a:latin typeface="-apple-system"/>
                <a:hlinkClick r:id="rId5"/>
              </a:rPr>
              <a:t>OSEM_reconstruction</a:t>
            </a:r>
            <a:r>
              <a:rPr kumimoji="0" lang="en-US" altLang="en-US" sz="1800" b="0" i="0" u="none" strike="noStrike" cap="none" normalizeH="0" baseline="0" dirty="0">
                <a:ln>
                  <a:noFill/>
                </a:ln>
                <a:solidFill>
                  <a:srgbClr val="24292E"/>
                </a:solidFill>
                <a:effectLst/>
                <a:latin typeface="-apple-system"/>
              </a:rPr>
              <a:t> shows how to run a </a:t>
            </a:r>
            <a:r>
              <a:rPr kumimoji="0" lang="en-US" altLang="en-US" sz="1800" b="0" i="0" u="none" strike="noStrike" cap="none" normalizeH="0" baseline="0" dirty="0" err="1">
                <a:ln>
                  <a:noFill/>
                </a:ln>
                <a:solidFill>
                  <a:srgbClr val="24292E"/>
                </a:solidFill>
                <a:effectLst/>
                <a:latin typeface="ui-monospace"/>
              </a:rPr>
              <a:t>sirf.STIR</a:t>
            </a:r>
            <a:r>
              <a:rPr kumimoji="0" lang="en-US" altLang="en-US" b="0" i="0" u="none" strike="noStrike" cap="none" normalizeH="0" baseline="0" dirty="0">
                <a:ln>
                  <a:noFill/>
                </a:ln>
                <a:solidFill>
                  <a:srgbClr val="24292E"/>
                </a:solidFill>
                <a:effectLst/>
                <a:latin typeface="-apple-system"/>
              </a:rPr>
              <a:t> </a:t>
            </a:r>
            <a:r>
              <a:rPr kumimoji="0" lang="en-US" altLang="en-US" sz="1800" b="0" i="0" u="none" strike="noStrike" cap="none" normalizeH="0" baseline="0" dirty="0">
                <a:ln>
                  <a:noFill/>
                </a:ln>
                <a:solidFill>
                  <a:srgbClr val="24292E"/>
                </a:solidFill>
                <a:effectLst/>
                <a:latin typeface="-apple-system"/>
              </a:rPr>
              <a:t>class for OSEM reconstruction.</a:t>
            </a: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0" lang="en-US" altLang="en-US" sz="1800" b="0" i="0" u="none" strike="noStrike" cap="none" normalizeH="0" baseline="0" dirty="0">
                <a:ln>
                  <a:noFill/>
                </a:ln>
                <a:solidFill>
                  <a:srgbClr val="24292E"/>
                </a:solidFill>
                <a:effectLst/>
                <a:latin typeface="-apple-system"/>
                <a:hlinkClick r:id="rId6"/>
              </a:rPr>
              <a:t>PET/</a:t>
            </a:r>
            <a:r>
              <a:rPr kumimoji="0" lang="en-US" altLang="en-US" sz="1800" b="0" i="0" u="none" strike="noStrike" cap="none" normalizeH="0" baseline="0" dirty="0" err="1">
                <a:ln>
                  <a:noFill/>
                </a:ln>
                <a:solidFill>
                  <a:srgbClr val="24292E"/>
                </a:solidFill>
                <a:effectLst/>
                <a:latin typeface="-apple-system"/>
                <a:hlinkClick r:id="rId6"/>
              </a:rPr>
              <a:t>reconstruct_measured_data</a:t>
            </a:r>
            <a:r>
              <a:rPr kumimoji="0" lang="en-US" altLang="en-US" sz="1800" b="0" i="0" u="none" strike="noStrike" cap="none" normalizeH="0" baseline="0" dirty="0">
                <a:ln>
                  <a:noFill/>
                </a:ln>
                <a:solidFill>
                  <a:srgbClr val="24292E"/>
                </a:solidFill>
                <a:effectLst/>
                <a:latin typeface="-apple-system"/>
              </a:rPr>
              <a:t> (optional) goes into detail on how to reconstruct data from the Siemens </a:t>
            </a:r>
            <a:r>
              <a:rPr kumimoji="0" lang="en-US" altLang="en-US" sz="1800" b="0" i="0" u="none" strike="noStrike" cap="none" normalizeH="0" baseline="0" dirty="0" err="1">
                <a:ln>
                  <a:noFill/>
                </a:ln>
                <a:solidFill>
                  <a:srgbClr val="24292E"/>
                </a:solidFill>
                <a:effectLst/>
                <a:latin typeface="-apple-system"/>
              </a:rPr>
              <a:t>mMR</a:t>
            </a:r>
            <a:r>
              <a:rPr kumimoji="0" lang="en-US" altLang="en-US" sz="1800" b="0" i="0" u="none" strike="noStrike" cap="none" normalizeH="0" baseline="0" dirty="0">
                <a:ln>
                  <a:noFill/>
                </a:ln>
                <a:solidFill>
                  <a:srgbClr val="24292E"/>
                </a:solidFill>
                <a:effectLst/>
                <a:latin typeface="-apple-system"/>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4000" b="1" i="0" u="none" strike="noStrike" cap="none" normalizeH="0" baseline="0" dirty="0">
                <a:ln>
                  <a:noFill/>
                </a:ln>
                <a:solidFill>
                  <a:srgbClr val="24292E"/>
                </a:solidFill>
                <a:effectLst/>
                <a:latin typeface="-apple-system"/>
              </a:rPr>
              <a:t>After coffee (?)</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rgbClr val="24292E"/>
                </a:solidFill>
                <a:effectLst/>
                <a:latin typeface="-apple-system"/>
                <a:hlinkClick r:id="rId7"/>
              </a:rPr>
              <a:t>PET/</a:t>
            </a:r>
            <a:r>
              <a:rPr kumimoji="0" lang="en-US" altLang="en-US" sz="1800" b="0" i="0" u="none" strike="noStrike" cap="none" normalizeH="0" baseline="0" dirty="0" err="1">
                <a:ln>
                  <a:noFill/>
                </a:ln>
                <a:solidFill>
                  <a:srgbClr val="24292E"/>
                </a:solidFill>
                <a:effectLst/>
                <a:latin typeface="-apple-system"/>
                <a:hlinkClick r:id="rId7"/>
              </a:rPr>
              <a:t>ML_reconstruction</a:t>
            </a:r>
            <a:r>
              <a:rPr kumimoji="0" lang="en-US" altLang="en-US" sz="1800" b="0" i="0" u="none" strike="noStrike" cap="none" normalizeH="0" baseline="0" dirty="0">
                <a:ln>
                  <a:noFill/>
                </a:ln>
                <a:solidFill>
                  <a:srgbClr val="24292E"/>
                </a:solidFill>
                <a:effectLst/>
                <a:latin typeface="-apple-system"/>
              </a:rPr>
              <a:t> illustrates Maximum Likelihood Estimation via OSEM and gradient ascent.</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0" i="0" u="none" strike="noStrike" cap="none" normalizeH="0" baseline="0" dirty="0">
                <a:ln>
                  <a:noFill/>
                </a:ln>
                <a:solidFill>
                  <a:srgbClr val="24292E"/>
                </a:solidFill>
                <a:effectLst/>
                <a:latin typeface="-apple-system"/>
                <a:hlinkClick r:id="rId8"/>
              </a:rPr>
              <a:t>PET/DIY_OSEM</a:t>
            </a:r>
            <a:r>
              <a:rPr kumimoji="0" lang="en-US" altLang="en-US" sz="1800" b="0" i="0" u="none" strike="noStrike" cap="none" normalizeH="0" baseline="0" dirty="0">
                <a:ln>
                  <a:noFill/>
                </a:ln>
                <a:solidFill>
                  <a:srgbClr val="24292E"/>
                </a:solidFill>
                <a:effectLst/>
                <a:latin typeface="-apple-system"/>
              </a:rPr>
              <a:t> (optional): write MLEM and OSEM yourself using SIRF functionality (optional).</a:t>
            </a:r>
          </a:p>
        </p:txBody>
      </p:sp>
    </p:spTree>
    <p:extLst>
      <p:ext uri="{BB962C8B-B14F-4D97-AF65-F5344CB8AC3E}">
        <p14:creationId xmlns:p14="http://schemas.microsoft.com/office/powerpoint/2010/main" val="320284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E5453-6CBA-6DA5-30DC-446F88B471D7}"/>
              </a:ext>
            </a:extLst>
          </p:cNvPr>
          <p:cNvSpPr>
            <a:spLocks noGrp="1"/>
          </p:cNvSpPr>
          <p:nvPr>
            <p:ph type="title"/>
          </p:nvPr>
        </p:nvSpPr>
        <p:spPr/>
        <p:txBody>
          <a:bodyPr/>
          <a:lstStyle/>
          <a:p>
            <a:r>
              <a:rPr lang="en-GB" dirty="0"/>
              <a:t>Relevant links</a:t>
            </a:r>
          </a:p>
        </p:txBody>
      </p:sp>
      <p:sp>
        <p:nvSpPr>
          <p:cNvPr id="3" name="Content Placeholder 2">
            <a:extLst>
              <a:ext uri="{FF2B5EF4-FFF2-40B4-BE49-F238E27FC236}">
                <a16:creationId xmlns:a16="http://schemas.microsoft.com/office/drawing/2014/main" id="{31D27A81-89D4-1233-D08B-FD03BE349481}"/>
              </a:ext>
            </a:extLst>
          </p:cNvPr>
          <p:cNvSpPr>
            <a:spLocks noGrp="1"/>
          </p:cNvSpPr>
          <p:nvPr>
            <p:ph idx="1"/>
          </p:nvPr>
        </p:nvSpPr>
        <p:spPr/>
        <p:txBody>
          <a:bodyPr/>
          <a:lstStyle/>
          <a:p>
            <a:r>
              <a:rPr lang="en-GB" sz="2800" dirty="0">
                <a:hlinkClick r:id="rId2"/>
              </a:rPr>
              <a:t>IEEE NPSS School on Advanced Topics in PET/CT and PET/MR - Thailand 2023 - Extra information – </a:t>
            </a:r>
            <a:r>
              <a:rPr lang="en-GB" sz="2800" dirty="0" err="1">
                <a:hlinkClick r:id="rId2"/>
              </a:rPr>
              <a:t>HackMD</a:t>
            </a:r>
            <a:endParaRPr lang="en-GB" sz="2800" dirty="0"/>
          </a:p>
          <a:p>
            <a:r>
              <a:rPr lang="en-GB" sz="2800" dirty="0">
                <a:hlinkClick r:id="rId3"/>
              </a:rPr>
              <a:t>https://github.com/SyneRBI/SIRF-Exercises/blob/master/DocForParticipants.md</a:t>
            </a:r>
            <a:endParaRPr lang="en-GB" sz="2800" dirty="0"/>
          </a:p>
          <a:p>
            <a:r>
              <a:rPr lang="en-GB" sz="2800" dirty="0">
                <a:hlinkClick r:id="rId4"/>
              </a:rPr>
              <a:t>https://github.com/SyneRBI/SIRF-Exercises/blob/master/notebooks/Introductory/README.md</a:t>
            </a:r>
            <a:endParaRPr lang="en-GB" sz="2800" dirty="0"/>
          </a:p>
          <a:p>
            <a:r>
              <a:rPr lang="en-GB" sz="2800" dirty="0">
                <a:hlinkClick r:id="rId5"/>
              </a:rPr>
              <a:t>https://github.com/SyneRBI/SIRF-SuperBuild/blob/master/VirtualBox/documentation/README.md</a:t>
            </a:r>
            <a:endParaRPr lang="en-GB" sz="2800" dirty="0"/>
          </a:p>
          <a:p>
            <a:endParaRPr lang="en-GB" sz="2800" dirty="0"/>
          </a:p>
          <a:p>
            <a:endParaRPr lang="en-GB" sz="2800" dirty="0"/>
          </a:p>
        </p:txBody>
      </p:sp>
    </p:spTree>
    <p:extLst>
      <p:ext uri="{BB962C8B-B14F-4D97-AF65-F5344CB8AC3E}">
        <p14:creationId xmlns:p14="http://schemas.microsoft.com/office/powerpoint/2010/main" val="2316093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FBP</a:t>
            </a:r>
          </a:p>
        </p:txBody>
      </p:sp>
      <p:sp>
        <p:nvSpPr>
          <p:cNvPr id="3" name="Content Placeholder 2"/>
          <p:cNvSpPr>
            <a:spLocks noGrp="1"/>
          </p:cNvSpPr>
          <p:nvPr>
            <p:ph idx="1"/>
          </p:nvPr>
        </p:nvSpPr>
        <p:spPr/>
        <p:txBody>
          <a:bodyPr/>
          <a:lstStyle/>
          <a:p>
            <a:r>
              <a:rPr lang="en-GB" dirty="0"/>
              <a:t>Based on an </a:t>
            </a:r>
            <a:r>
              <a:rPr lang="en-GB" b="1" dirty="0"/>
              <a:t>analytic inversion formula </a:t>
            </a:r>
            <a:r>
              <a:rPr lang="en-GB" dirty="0"/>
              <a:t>of the X-ray transform</a:t>
            </a:r>
          </a:p>
          <a:p>
            <a:r>
              <a:rPr lang="en-GB" b="1" dirty="0"/>
              <a:t>Back-projection</a:t>
            </a:r>
            <a:r>
              <a:rPr lang="en-GB" dirty="0"/>
              <a:t> in itself gives very smooth images. A specific </a:t>
            </a:r>
            <a:r>
              <a:rPr lang="en-GB" b="1" dirty="0"/>
              <a:t>sharpening filter </a:t>
            </a:r>
            <a:r>
              <a:rPr lang="en-GB" dirty="0"/>
              <a:t>(called the </a:t>
            </a:r>
            <a:r>
              <a:rPr lang="en-GB" i="1" dirty="0"/>
              <a:t>ramp </a:t>
            </a:r>
            <a:r>
              <a:rPr lang="en-GB" dirty="0"/>
              <a:t>filter) needs to be applied to recover the true image.</a:t>
            </a:r>
          </a:p>
        </p:txBody>
      </p:sp>
    </p:spTree>
    <p:extLst>
      <p:ext uri="{BB962C8B-B14F-4D97-AF65-F5344CB8AC3E}">
        <p14:creationId xmlns:p14="http://schemas.microsoft.com/office/powerpoint/2010/main" val="156875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57730" name="Rectangle 2"/>
          <p:cNvSpPr>
            <a:spLocks noGrp="1" noChangeArrowheads="1"/>
          </p:cNvSpPr>
          <p:nvPr>
            <p:ph type="title"/>
          </p:nvPr>
        </p:nvSpPr>
        <p:spPr/>
        <p:txBody>
          <a:bodyPr/>
          <a:lstStyle/>
          <a:p>
            <a:r>
              <a:rPr lang="en-GB" sz="4000" dirty="0"/>
              <a:t>FBP issues</a:t>
            </a:r>
          </a:p>
        </p:txBody>
      </p:sp>
      <p:sp>
        <p:nvSpPr>
          <p:cNvPr id="457731" name="Rectangle 3"/>
          <p:cNvSpPr>
            <a:spLocks noGrp="1" noChangeArrowheads="1"/>
          </p:cNvSpPr>
          <p:nvPr>
            <p:ph type="body" idx="1"/>
          </p:nvPr>
        </p:nvSpPr>
        <p:spPr/>
        <p:txBody>
          <a:bodyPr/>
          <a:lstStyle/>
          <a:p>
            <a:r>
              <a:rPr lang="en-GB" dirty="0"/>
              <a:t>Need to discretise analytic formulas</a:t>
            </a:r>
            <a:r>
              <a:rPr lang="en-US" dirty="0"/>
              <a:t> </a:t>
            </a:r>
          </a:p>
          <a:p>
            <a:pPr lvl="1">
              <a:buFont typeface="Wingdings" pitchFamily="2" charset="2"/>
              <a:buNone/>
            </a:pPr>
            <a:r>
              <a:rPr lang="en-US" dirty="0"/>
              <a:t>After all, only discrete detectors available</a:t>
            </a:r>
          </a:p>
          <a:p>
            <a:pPr lvl="1">
              <a:buFont typeface="Wingdings" pitchFamily="2" charset="2"/>
              <a:buNone/>
            </a:pPr>
            <a:endParaRPr lang="en-US" dirty="0"/>
          </a:p>
          <a:p>
            <a:r>
              <a:rPr lang="en-US" dirty="0"/>
              <a:t>Analytic methods ignore</a:t>
            </a:r>
          </a:p>
          <a:p>
            <a:pPr lvl="1"/>
            <a:r>
              <a:rPr lang="en-US" dirty="0"/>
              <a:t>Noise (has to be handled by filtering)</a:t>
            </a:r>
          </a:p>
          <a:p>
            <a:pPr lvl="1"/>
            <a:r>
              <a:rPr lang="en-US" dirty="0"/>
              <a:t>Finite detector size</a:t>
            </a:r>
          </a:p>
          <a:p>
            <a:pPr lvl="1"/>
            <a:r>
              <a:rPr lang="en-US" dirty="0"/>
              <a:t>Limited angles</a:t>
            </a:r>
          </a:p>
          <a:p>
            <a:endParaRPr lang="en-GB" dirty="0"/>
          </a:p>
        </p:txBody>
      </p:sp>
    </p:spTree>
    <p:extLst>
      <p:ext uri="{BB962C8B-B14F-4D97-AF65-F5344CB8AC3E}">
        <p14:creationId xmlns:p14="http://schemas.microsoft.com/office/powerpoint/2010/main" val="3801725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0B38-B529-471E-24A1-6423E476F7B2}"/>
              </a:ext>
            </a:extLst>
          </p:cNvPr>
          <p:cNvSpPr>
            <a:spLocks noGrp="1"/>
          </p:cNvSpPr>
          <p:nvPr>
            <p:ph type="title"/>
          </p:nvPr>
        </p:nvSpPr>
        <p:spPr/>
        <p:txBody>
          <a:bodyPr/>
          <a:lstStyle/>
          <a:p>
            <a:r>
              <a:rPr lang="en-GB" dirty="0"/>
              <a:t>Maximum Likelihood/</a:t>
            </a:r>
            <a:br>
              <a:rPr lang="en-GB" dirty="0"/>
            </a:br>
            <a:r>
              <a:rPr lang="en-GB" dirty="0"/>
              <a:t>Iterative algorithms</a:t>
            </a:r>
          </a:p>
        </p:txBody>
      </p:sp>
      <p:sp>
        <p:nvSpPr>
          <p:cNvPr id="3" name="Content Placeholder 2">
            <a:extLst>
              <a:ext uri="{FF2B5EF4-FFF2-40B4-BE49-F238E27FC236}">
                <a16:creationId xmlns:a16="http://schemas.microsoft.com/office/drawing/2014/main" id="{D63FD5CF-9B61-13FD-A64F-F27CD6B109C4}"/>
              </a:ext>
            </a:extLst>
          </p:cNvPr>
          <p:cNvSpPr>
            <a:spLocks noGrp="1"/>
          </p:cNvSpPr>
          <p:nvPr>
            <p:ph idx="1"/>
          </p:nvPr>
        </p:nvSpPr>
        <p:spPr>
          <a:xfrm>
            <a:off x="457200" y="1609725"/>
            <a:ext cx="8229600" cy="4516438"/>
          </a:xfrm>
        </p:spPr>
        <p:txBody>
          <a:bodyPr/>
          <a:lstStyle/>
          <a:p>
            <a:r>
              <a:rPr lang="en-GB" dirty="0"/>
              <a:t>Inverse problem</a:t>
            </a:r>
          </a:p>
          <a:p>
            <a:pPr lvl="1"/>
            <a:r>
              <a:rPr lang="en-GB" dirty="0"/>
              <a:t>forward model (can) incorporate what we know about the </a:t>
            </a:r>
            <a:r>
              <a:rPr lang="en-GB" dirty="0" err="1"/>
              <a:t>acquition</a:t>
            </a:r>
            <a:r>
              <a:rPr lang="en-GB" dirty="0"/>
              <a:t> process</a:t>
            </a:r>
          </a:p>
          <a:p>
            <a:pPr lvl="1"/>
            <a:r>
              <a:rPr lang="en-GB" dirty="0"/>
              <a:t>ML maximises the log-likelihood, which takes noise into account</a:t>
            </a:r>
          </a:p>
          <a:p>
            <a:pPr lvl="1"/>
            <a:r>
              <a:rPr lang="en-GB" dirty="0"/>
              <a:t>Different algorithms exist, but in PET, MLEM and OSEM are most popular</a:t>
            </a:r>
          </a:p>
        </p:txBody>
      </p:sp>
    </p:spTree>
    <p:extLst>
      <p:ext uri="{BB962C8B-B14F-4D97-AF65-F5344CB8AC3E}">
        <p14:creationId xmlns:p14="http://schemas.microsoft.com/office/powerpoint/2010/main" val="2580988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OSEM acceleration</a:t>
            </a:r>
          </a:p>
        </p:txBody>
      </p:sp>
      <p:pic>
        <p:nvPicPr>
          <p:cNvPr id="828420"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038350" y="1354560"/>
            <a:ext cx="3486149" cy="3846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3515" y="1130995"/>
            <a:ext cx="1408709" cy="1815882"/>
          </a:xfrm>
          <a:prstGeom prst="rect">
            <a:avLst/>
          </a:prstGeom>
          <a:noFill/>
        </p:spPr>
        <p:txBody>
          <a:bodyPr wrap="square" rtlCol="0">
            <a:spAutoFit/>
          </a:bodyPr>
          <a:lstStyle/>
          <a:p>
            <a:r>
              <a:rPr lang="en-GB" sz="2800" dirty="0"/>
              <a:t>Region Of Interest value</a:t>
            </a:r>
          </a:p>
        </p:txBody>
      </p:sp>
      <p:sp>
        <p:nvSpPr>
          <p:cNvPr id="9" name="TextBox 8"/>
          <p:cNvSpPr txBox="1"/>
          <p:nvPr/>
        </p:nvSpPr>
        <p:spPr>
          <a:xfrm>
            <a:off x="4933950" y="5219700"/>
            <a:ext cx="2566987" cy="523220"/>
          </a:xfrm>
          <a:prstGeom prst="rect">
            <a:avLst/>
          </a:prstGeom>
          <a:noFill/>
        </p:spPr>
        <p:txBody>
          <a:bodyPr wrap="square" rtlCol="0">
            <a:spAutoFit/>
          </a:bodyPr>
          <a:lstStyle/>
          <a:p>
            <a:r>
              <a:rPr lang="en-GB" sz="2800" dirty="0"/>
              <a:t>CPU time</a:t>
            </a:r>
          </a:p>
        </p:txBody>
      </p:sp>
      <p:sp>
        <p:nvSpPr>
          <p:cNvPr id="6" name="TextBox 5"/>
          <p:cNvSpPr txBox="1"/>
          <p:nvPr/>
        </p:nvSpPr>
        <p:spPr>
          <a:xfrm>
            <a:off x="6772274" y="2638425"/>
            <a:ext cx="2133185" cy="1015663"/>
          </a:xfrm>
          <a:prstGeom prst="rect">
            <a:avLst/>
          </a:prstGeom>
          <a:noFill/>
        </p:spPr>
        <p:txBody>
          <a:bodyPr wrap="square" rtlCol="0">
            <a:spAutoFit/>
          </a:bodyPr>
          <a:lstStyle/>
          <a:p>
            <a:r>
              <a:rPr lang="en-GB" sz="2000" dirty="0"/>
              <a:t>6 subsets </a:t>
            </a:r>
            <a:r>
              <a:rPr lang="en-GB" sz="2000" i="1" dirty="0"/>
              <a:t>vs</a:t>
            </a:r>
            <a:r>
              <a:rPr lang="en-GB" sz="2000" dirty="0"/>
              <a:t> </a:t>
            </a:r>
            <a:br>
              <a:rPr lang="en-GB" sz="2000" dirty="0"/>
            </a:br>
            <a:r>
              <a:rPr lang="en-GB" sz="2000" dirty="0"/>
              <a:t>18 subsets:</a:t>
            </a:r>
          </a:p>
          <a:p>
            <a:r>
              <a:rPr lang="en-GB" sz="2000" dirty="0"/>
              <a:t>~ 3 times faster</a:t>
            </a:r>
          </a:p>
        </p:txBody>
      </p:sp>
      <p:sp>
        <p:nvSpPr>
          <p:cNvPr id="7" name="TextBox 6"/>
          <p:cNvSpPr txBox="1"/>
          <p:nvPr/>
        </p:nvSpPr>
        <p:spPr>
          <a:xfrm>
            <a:off x="649367" y="5821948"/>
            <a:ext cx="7750840" cy="923330"/>
          </a:xfrm>
          <a:prstGeom prst="rect">
            <a:avLst/>
          </a:prstGeom>
          <a:noFill/>
        </p:spPr>
        <p:txBody>
          <a:bodyPr wrap="none" rtlCol="0">
            <a:spAutoFit/>
          </a:bodyPr>
          <a:lstStyle/>
          <a:p>
            <a:r>
              <a:rPr lang="en-GB" sz="1800" b="1" dirty="0"/>
              <a:t>Initial acceleration roughly equal to number of subsets.</a:t>
            </a:r>
          </a:p>
          <a:p>
            <a:r>
              <a:rPr lang="en-GB" sz="1800" i="1" dirty="0"/>
              <a:t>Equivalently</a:t>
            </a:r>
          </a:p>
          <a:p>
            <a:r>
              <a:rPr lang="en-GB" sz="1800" b="1" dirty="0"/>
              <a:t>Initial convergence rate only determined by number of image updates</a:t>
            </a:r>
          </a:p>
        </p:txBody>
      </p:sp>
    </p:spTree>
    <p:extLst>
      <p:ext uri="{BB962C8B-B14F-4D97-AF65-F5344CB8AC3E}">
        <p14:creationId xmlns:p14="http://schemas.microsoft.com/office/powerpoint/2010/main" val="3161669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8D819B-59A0-4B52-8A0C-E787C6F31666}"/>
              </a:ext>
            </a:extLst>
          </p:cNvPr>
          <p:cNvSpPr>
            <a:spLocks noGrp="1"/>
          </p:cNvSpPr>
          <p:nvPr>
            <p:ph type="title"/>
          </p:nvPr>
        </p:nvSpPr>
        <p:spPr/>
        <p:txBody>
          <a:bodyPr/>
          <a:lstStyle/>
          <a:p>
            <a:r>
              <a:rPr lang="en-GB" dirty="0"/>
              <a:t>SIRF and CIL description</a:t>
            </a:r>
          </a:p>
        </p:txBody>
      </p:sp>
      <p:sp>
        <p:nvSpPr>
          <p:cNvPr id="3" name="Text Placeholder 2">
            <a:extLst>
              <a:ext uri="{FF2B5EF4-FFF2-40B4-BE49-F238E27FC236}">
                <a16:creationId xmlns:a16="http://schemas.microsoft.com/office/drawing/2014/main" id="{779279C9-3D1E-4BB5-880B-ACC50814226D}"/>
              </a:ext>
            </a:extLst>
          </p:cNvPr>
          <p:cNvSpPr>
            <a:spLocks noGrp="1"/>
          </p:cNvSpPr>
          <p:nvPr>
            <p:ph type="body" idx="1"/>
          </p:nvPr>
        </p:nvSpPr>
        <p:spPr/>
        <p:txBody>
          <a:bodyPr/>
          <a:lstStyle/>
          <a:p>
            <a:endParaRPr lang="en-GB"/>
          </a:p>
        </p:txBody>
      </p:sp>
      <p:sp>
        <p:nvSpPr>
          <p:cNvPr id="2" name="TextBox 1">
            <a:extLst>
              <a:ext uri="{FF2B5EF4-FFF2-40B4-BE49-F238E27FC236}">
                <a16:creationId xmlns:a16="http://schemas.microsoft.com/office/drawing/2014/main" id="{DCB1DAC8-D2D9-48FC-9A31-F0BA419E9472}"/>
              </a:ext>
            </a:extLst>
          </p:cNvPr>
          <p:cNvSpPr txBox="1"/>
          <p:nvPr/>
        </p:nvSpPr>
        <p:spPr>
          <a:xfrm>
            <a:off x="899592" y="4652816"/>
            <a:ext cx="6264696" cy="923330"/>
          </a:xfrm>
          <a:prstGeom prst="rect">
            <a:avLst/>
          </a:prstGeom>
          <a:noFill/>
        </p:spPr>
        <p:txBody>
          <a:bodyPr wrap="square" rtlCol="0">
            <a:spAutoFit/>
          </a:bodyPr>
          <a:lstStyle/>
          <a:p>
            <a:pPr marL="285750" indent="-285750">
              <a:buFont typeface="Arial" panose="020B0604020202020204" pitchFamily="34" charset="0"/>
              <a:buChar char="•"/>
            </a:pPr>
            <a:r>
              <a:rPr lang="en-GB" dirty="0"/>
              <a:t>Project background</a:t>
            </a:r>
          </a:p>
          <a:p>
            <a:pPr marL="285750" indent="-285750">
              <a:buFont typeface="Arial" panose="020B0604020202020204" pitchFamily="34" charset="0"/>
              <a:buChar char="•"/>
            </a:pPr>
            <a:r>
              <a:rPr lang="en-GB" dirty="0"/>
              <a:t>Software overview</a:t>
            </a:r>
          </a:p>
          <a:p>
            <a:pPr marL="285750" indent="-285750">
              <a:buFont typeface="Arial" panose="020B0604020202020204" pitchFamily="34" charset="0"/>
              <a:buChar char="•"/>
            </a:pPr>
            <a:r>
              <a:rPr lang="en-GB" dirty="0"/>
              <a:t>Example results</a:t>
            </a:r>
          </a:p>
        </p:txBody>
      </p:sp>
    </p:spTree>
    <p:extLst>
      <p:ext uri="{BB962C8B-B14F-4D97-AF65-F5344CB8AC3E}">
        <p14:creationId xmlns:p14="http://schemas.microsoft.com/office/powerpoint/2010/main" val="2846859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ACD11-FC09-47A6-B6D6-E3151C8A57C7}"/>
              </a:ext>
            </a:extLst>
          </p:cNvPr>
          <p:cNvSpPr>
            <a:spLocks noGrp="1"/>
          </p:cNvSpPr>
          <p:nvPr>
            <p:ph type="title"/>
          </p:nvPr>
        </p:nvSpPr>
        <p:spPr/>
        <p:txBody>
          <a:bodyPr/>
          <a:lstStyle/>
          <a:p>
            <a:r>
              <a:rPr lang="en-GB"/>
              <a:t>Synergistic Image Reconstruction Framework</a:t>
            </a:r>
          </a:p>
        </p:txBody>
      </p:sp>
      <p:sp>
        <p:nvSpPr>
          <p:cNvPr id="3" name="Content Placeholder 2">
            <a:extLst>
              <a:ext uri="{FF2B5EF4-FFF2-40B4-BE49-F238E27FC236}">
                <a16:creationId xmlns:a16="http://schemas.microsoft.com/office/drawing/2014/main" id="{FFB73DDD-37EE-4668-8F86-0B276CA688A7}"/>
              </a:ext>
            </a:extLst>
          </p:cNvPr>
          <p:cNvSpPr>
            <a:spLocks noGrp="1"/>
          </p:cNvSpPr>
          <p:nvPr>
            <p:ph idx="1"/>
          </p:nvPr>
        </p:nvSpPr>
        <p:spPr/>
        <p:txBody>
          <a:bodyPr/>
          <a:lstStyle/>
          <a:p>
            <a:endParaRPr lang="en-GB"/>
          </a:p>
          <a:p>
            <a:r>
              <a:rPr lang="en-GB"/>
              <a:t>Aims</a:t>
            </a:r>
          </a:p>
          <a:p>
            <a:pPr lvl="1"/>
            <a:r>
              <a:rPr lang="en-GB" b="1" i="1"/>
              <a:t>powerful</a:t>
            </a:r>
            <a:r>
              <a:rPr lang="en-GB"/>
              <a:t> enough to handle real data, </a:t>
            </a:r>
          </a:p>
          <a:p>
            <a:pPr lvl="1"/>
            <a:r>
              <a:rPr lang="en-GB" b="1" i="1"/>
              <a:t>simple</a:t>
            </a:r>
            <a:r>
              <a:rPr lang="en-GB"/>
              <a:t> enough to be used for training and fast prototyping</a:t>
            </a:r>
          </a:p>
          <a:p>
            <a:pPr lvl="1"/>
            <a:r>
              <a:rPr lang="en-GB" b="1" i="1"/>
              <a:t>robust</a:t>
            </a:r>
            <a:r>
              <a:rPr lang="en-GB"/>
              <a:t> enough to be incorporated into real-word pipelines </a:t>
            </a:r>
            <a:endParaRPr lang="en-GB" sz="3200"/>
          </a:p>
          <a:p>
            <a:r>
              <a:rPr lang="en-GB"/>
              <a:t>Open source</a:t>
            </a:r>
          </a:p>
          <a:p>
            <a:pPr lvl="1"/>
            <a:r>
              <a:rPr lang="en-GB"/>
              <a:t>Apache 2.0 license</a:t>
            </a:r>
            <a:br>
              <a:rPr lang="en-GB"/>
            </a:br>
            <a:r>
              <a:rPr lang="en-GB" sz="2000"/>
              <a:t>Actual distribution is GPL due to use of FFTW</a:t>
            </a:r>
          </a:p>
          <a:p>
            <a:endParaRPr lang="en-GB"/>
          </a:p>
        </p:txBody>
      </p:sp>
      <p:sp>
        <p:nvSpPr>
          <p:cNvPr id="4" name="Rectangle 3">
            <a:extLst>
              <a:ext uri="{FF2B5EF4-FFF2-40B4-BE49-F238E27FC236}">
                <a16:creationId xmlns:a16="http://schemas.microsoft.com/office/drawing/2014/main" id="{7C090059-ACFA-4042-ABA6-F02D97B7C27E}"/>
              </a:ext>
            </a:extLst>
          </p:cNvPr>
          <p:cNvSpPr/>
          <p:nvPr/>
        </p:nvSpPr>
        <p:spPr>
          <a:xfrm>
            <a:off x="7678757" y="5728771"/>
            <a:ext cx="1465243" cy="112922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55903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71664EA9-0EF4-ED44-AE1A-E1E4959DC1A4}"/>
              </a:ext>
            </a:extLst>
          </p:cNvPr>
          <p:cNvPicPr>
            <a:picLocks noChangeAspect="1"/>
          </p:cNvPicPr>
          <p:nvPr/>
        </p:nvPicPr>
        <p:blipFill>
          <a:blip r:embed="rId3"/>
          <a:stretch>
            <a:fillRect/>
          </a:stretch>
        </p:blipFill>
        <p:spPr>
          <a:xfrm>
            <a:off x="562273" y="888680"/>
            <a:ext cx="8019454" cy="4844705"/>
          </a:xfrm>
          <a:prstGeom prst="rect">
            <a:avLst/>
          </a:prstGeom>
        </p:spPr>
      </p:pic>
      <p:sp>
        <p:nvSpPr>
          <p:cNvPr id="4" name="Title 3">
            <a:extLst>
              <a:ext uri="{FF2B5EF4-FFF2-40B4-BE49-F238E27FC236}">
                <a16:creationId xmlns:a16="http://schemas.microsoft.com/office/drawing/2014/main" id="{D5CC8CD2-D76F-4CFB-B0CB-E91BC4F1ED9D}"/>
              </a:ext>
            </a:extLst>
          </p:cNvPr>
          <p:cNvSpPr>
            <a:spLocks noGrp="1"/>
          </p:cNvSpPr>
          <p:nvPr>
            <p:ph type="title"/>
          </p:nvPr>
        </p:nvSpPr>
        <p:spPr/>
        <p:txBody>
          <a:bodyPr/>
          <a:lstStyle/>
          <a:p>
            <a:r>
              <a:rPr lang="en-GB"/>
              <a:t>SIRF </a:t>
            </a:r>
            <a:r>
              <a:rPr lang="en-GB" cap="small">
                <a:ea typeface="Helvetica Neue" panose="02000503000000020004" pitchFamily="2" charset="0"/>
                <a:cs typeface="Helvetica Neue" panose="02000503000000020004" pitchFamily="2" charset="0"/>
              </a:rPr>
              <a:t>Software Architecture</a:t>
            </a:r>
            <a:br>
              <a:rPr lang="en-GB" cap="small">
                <a:ea typeface="Helvetica Neue" panose="02000503000000020004" pitchFamily="2" charset="0"/>
                <a:cs typeface="Helvetica Neue" panose="02000503000000020004" pitchFamily="2" charset="0"/>
              </a:rPr>
            </a:br>
            <a:endParaRPr lang="en-GB"/>
          </a:p>
        </p:txBody>
      </p:sp>
      <p:pic>
        <p:nvPicPr>
          <p:cNvPr id="5" name="Picture 27" descr="https://gadgetron.github.io/Gadgetron.png">
            <a:extLst>
              <a:ext uri="{FF2B5EF4-FFF2-40B4-BE49-F238E27FC236}">
                <a16:creationId xmlns:a16="http://schemas.microsoft.com/office/drawing/2014/main" id="{39A3DC51-3F18-4FE5-B943-4365B4CBF0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8454" y="5746327"/>
            <a:ext cx="1807092" cy="5059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STIR logo">
            <a:extLst>
              <a:ext uri="{FF2B5EF4-FFF2-40B4-BE49-F238E27FC236}">
                <a16:creationId xmlns:a16="http://schemas.microsoft.com/office/drawing/2014/main" id="{CA95D5FB-DEC9-4230-8485-F829751D23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5624137"/>
            <a:ext cx="990720" cy="93139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1F87A97-F1F7-4E9C-AC23-A1094E55A8EF}"/>
              </a:ext>
            </a:extLst>
          </p:cNvPr>
          <p:cNvGrpSpPr/>
          <p:nvPr/>
        </p:nvGrpSpPr>
        <p:grpSpPr>
          <a:xfrm>
            <a:off x="6228184" y="5638438"/>
            <a:ext cx="1071261" cy="1012042"/>
            <a:chOff x="6486296" y="1238759"/>
            <a:chExt cx="1071261" cy="1012042"/>
          </a:xfrm>
        </p:grpSpPr>
        <p:pic>
          <p:nvPicPr>
            <p:cNvPr id="8" name="Picture 2" descr="NiftyReg logo">
              <a:extLst>
                <a:ext uri="{FF2B5EF4-FFF2-40B4-BE49-F238E27FC236}">
                  <a16:creationId xmlns:a16="http://schemas.microsoft.com/office/drawing/2014/main" id="{9672AE23-0E4B-4423-8B6A-22066DB514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5929" y="1238759"/>
              <a:ext cx="990721" cy="74000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18A77CB-CFB5-4BA9-812F-EFB6B5BE2A53}"/>
                </a:ext>
              </a:extLst>
            </p:cNvPr>
            <p:cNvSpPr txBox="1"/>
            <p:nvPr/>
          </p:nvSpPr>
          <p:spPr>
            <a:xfrm>
              <a:off x="6486296" y="1973802"/>
              <a:ext cx="1071261" cy="276999"/>
            </a:xfrm>
            <a:prstGeom prst="rect">
              <a:avLst/>
            </a:prstGeom>
            <a:noFill/>
          </p:spPr>
          <p:txBody>
            <a:bodyPr wrap="square" rtlCol="0">
              <a:spAutoFit/>
            </a:bodyPr>
            <a:lstStyle/>
            <a:p>
              <a:pPr algn="ctr"/>
              <a:r>
                <a:rPr lang="en-GB" sz="1200" err="1"/>
                <a:t>NiftyReg</a:t>
              </a:r>
              <a:endParaRPr lang="en-GB" sz="1200"/>
            </a:p>
          </p:txBody>
        </p:sp>
      </p:grpSp>
      <p:sp>
        <p:nvSpPr>
          <p:cNvPr id="10" name="Rectangle 9">
            <a:extLst>
              <a:ext uri="{FF2B5EF4-FFF2-40B4-BE49-F238E27FC236}">
                <a16:creationId xmlns:a16="http://schemas.microsoft.com/office/drawing/2014/main" id="{9F825D48-7020-428E-8FB1-4E66291E764D}"/>
              </a:ext>
            </a:extLst>
          </p:cNvPr>
          <p:cNvSpPr/>
          <p:nvPr/>
        </p:nvSpPr>
        <p:spPr>
          <a:xfrm>
            <a:off x="7678757" y="5728771"/>
            <a:ext cx="1465243" cy="112922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6AB811B4-05FB-3196-EF4F-042F68253241}"/>
              </a:ext>
            </a:extLst>
          </p:cNvPr>
          <p:cNvSpPr txBox="1"/>
          <p:nvPr/>
        </p:nvSpPr>
        <p:spPr>
          <a:xfrm>
            <a:off x="1371599" y="4299467"/>
            <a:ext cx="1850378" cy="400110"/>
          </a:xfrm>
          <a:prstGeom prst="rect">
            <a:avLst/>
          </a:prstGeom>
          <a:noFill/>
        </p:spPr>
        <p:txBody>
          <a:bodyPr wrap="none" rtlCol="0">
            <a:spAutoFit/>
          </a:bodyPr>
          <a:lstStyle/>
          <a:p>
            <a:r>
              <a:rPr lang="en-GB" sz="2000" dirty="0">
                <a:highlight>
                  <a:srgbClr val="00FF00"/>
                </a:highlight>
              </a:rPr>
              <a:t>PET &amp; SPECT</a:t>
            </a:r>
          </a:p>
        </p:txBody>
      </p:sp>
    </p:spTree>
    <p:extLst>
      <p:ext uri="{BB962C8B-B14F-4D97-AF65-F5344CB8AC3E}">
        <p14:creationId xmlns:p14="http://schemas.microsoft.com/office/powerpoint/2010/main" val="177532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vited_Leaders xmlns="2ae341fd-0083-4ef7-b82f-92653a6f00c8" xsi:nil="true"/>
    <FolderType xmlns="2ae341fd-0083-4ef7-b82f-92653a6f00c8" xsi:nil="true"/>
    <AppVersion xmlns="2ae341fd-0083-4ef7-b82f-92653a6f00c8" xsi:nil="true"/>
    <LMS_Mappings xmlns="2ae341fd-0083-4ef7-b82f-92653a6f00c8" xsi:nil="true"/>
    <IsNotebookLocked xmlns="2ae341fd-0083-4ef7-b82f-92653a6f00c8" xsi:nil="true"/>
    <Templates xmlns="2ae341fd-0083-4ef7-b82f-92653a6f00c8" xsi:nil="true"/>
    <Self_Registration_Enabled xmlns="2ae341fd-0083-4ef7-b82f-92653a6f00c8" xsi:nil="true"/>
    <Has_Leaders_Only_SectionGroup xmlns="2ae341fd-0083-4ef7-b82f-92653a6f00c8" xsi:nil="true"/>
    <DefaultSectionNames xmlns="2ae341fd-0083-4ef7-b82f-92653a6f00c8" xsi:nil="true"/>
    <Is_Collaboration_Space_Locked xmlns="2ae341fd-0083-4ef7-b82f-92653a6f00c8" xsi:nil="true"/>
    <NotebookType xmlns="2ae341fd-0083-4ef7-b82f-92653a6f00c8" xsi:nil="true"/>
    <CultureName xmlns="2ae341fd-0083-4ef7-b82f-92653a6f00c8" xsi:nil="true"/>
    <Owner xmlns="2ae341fd-0083-4ef7-b82f-92653a6f00c8">
      <UserInfo>
        <DisplayName/>
        <AccountId xsi:nil="true"/>
        <AccountType/>
      </UserInfo>
    </Owner>
    <Member_Groups xmlns="2ae341fd-0083-4ef7-b82f-92653a6f00c8">
      <UserInfo>
        <DisplayName/>
        <AccountId xsi:nil="true"/>
        <AccountType/>
      </UserInfo>
    </Member_Groups>
    <Invited_Members xmlns="2ae341fd-0083-4ef7-b82f-92653a6f00c8" xsi:nil="true"/>
    <TeamsChannelId xmlns="2ae341fd-0083-4ef7-b82f-92653a6f00c8" xsi:nil="true"/>
    <Leaders xmlns="2ae341fd-0083-4ef7-b82f-92653a6f00c8">
      <UserInfo>
        <DisplayName/>
        <AccountId xsi:nil="true"/>
        <AccountType/>
      </UserInfo>
    </Leaders>
    <Distribution_Groups xmlns="2ae341fd-0083-4ef7-b82f-92653a6f00c8" xsi:nil="true"/>
    <Math_Settings xmlns="2ae341fd-0083-4ef7-b82f-92653a6f00c8" xsi:nil="true"/>
    <Members xmlns="2ae341fd-0083-4ef7-b82f-92653a6f00c8">
      <UserInfo>
        <DisplayName/>
        <AccountId xsi:nil="true"/>
        <AccountType/>
      </UserInfo>
    </Members>
    <TaxCatchAll xmlns="14f93d00-6a04-45c5-bb84-1cdf16c7c3a8" xsi:nil="true"/>
    <lcf76f155ced4ddcb4097134ff3c332f xmlns="2ae341fd-0083-4ef7-b82f-92653a6f00c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71EF6764DE1F44094AF962FF688A34B" ma:contentTypeVersion="36" ma:contentTypeDescription="Create a new document." ma:contentTypeScope="" ma:versionID="31f6caa56f83df4385d9f134a9a120c1">
  <xsd:schema xmlns:xsd="http://www.w3.org/2001/XMLSchema" xmlns:xs="http://www.w3.org/2001/XMLSchema" xmlns:p="http://schemas.microsoft.com/office/2006/metadata/properties" xmlns:ns2="2ae341fd-0083-4ef7-b82f-92653a6f00c8" xmlns:ns3="14f93d00-6a04-45c5-bb84-1cdf16c7c3a8" targetNamespace="http://schemas.microsoft.com/office/2006/metadata/properties" ma:root="true" ma:fieldsID="bfb3895f5d138bbdd67f0eef92ae837b" ns2:_="" ns3:_="">
    <xsd:import namespace="2ae341fd-0083-4ef7-b82f-92653a6f00c8"/>
    <xsd:import namespace="14f93d00-6a04-45c5-bb84-1cdf16c7c3a8"/>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e341fd-0083-4ef7-b82f-92653a6f00c8"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KeyPoints" ma:index="32" nillable="true" ma:displayName="MediaServiceAutoKeyPoints" ma:hidden="true" ma:internalName="MediaServiceAutoKeyPoints" ma:readOnly="true">
      <xsd:simpleType>
        <xsd:restriction base="dms:Note"/>
      </xsd:simpleType>
    </xsd:element>
    <xsd:element name="MediaServiceKeyPoints" ma:index="33" nillable="true" ma:displayName="KeyPoints" ma:internalName="MediaServiceKeyPoints" ma:readOnly="true">
      <xsd:simpleType>
        <xsd:restriction base="dms:Note">
          <xsd:maxLength value="255"/>
        </xsd:restriction>
      </xsd:simpleType>
    </xsd:element>
    <xsd:element name="MediaServiceAutoTags" ma:index="34" nillable="true" ma:displayName="Tags" ma:internalName="MediaServiceAutoTags" ma:readOnly="true">
      <xsd:simpleType>
        <xsd:restriction base="dms:Text"/>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DateTaken" ma:index="37" nillable="true" ma:displayName="MediaServiceDateTaken" ma:hidden="true" ma:internalName="MediaServiceDateTaken" ma:readOnly="true">
      <xsd:simpleType>
        <xsd:restriction base="dms:Text"/>
      </xsd:simpleType>
    </xsd:element>
    <xsd:element name="MediaServiceOCR" ma:index="38" nillable="true" ma:displayName="Extracted Text" ma:internalName="MediaServiceOCR" ma:readOnly="true">
      <xsd:simpleType>
        <xsd:restriction base="dms:Note">
          <xsd:maxLength value="255"/>
        </xsd:restriction>
      </xsd:simpleType>
    </xsd:element>
    <xsd:element name="MediaServiceLocation" ma:index="39" nillable="true" ma:displayName="Location" ma:internalName="MediaServiceLocation" ma:readOnly="true">
      <xsd:simpleType>
        <xsd:restriction base="dms:Text"/>
      </xsd:simpleType>
    </xsd:element>
    <xsd:element name="MediaLengthInSeconds" ma:index="40" nillable="true" ma:displayName="Length (seconds)"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Image Tags" ma:readOnly="false" ma:fieldId="{5cf76f15-5ced-4ddc-b409-7134ff3c332f}" ma:taxonomyMulti="true" ma:sspId="579a89b1-2c2c-4f7f-9bd7-7914fb13a02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4f93d00-6a04-45c5-bb84-1cdf16c7c3a8" elementFormDefault="qualified">
    <xsd:import namespace="http://schemas.microsoft.com/office/2006/documentManagement/types"/>
    <xsd:import namespace="http://schemas.microsoft.com/office/infopath/2007/PartnerControls"/>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element name="TaxCatchAll" ma:index="43" nillable="true" ma:displayName="Taxonomy Catch All Column" ma:hidden="true" ma:list="{02de9a06-7b41-4b19-a51a-634c7d66877c}" ma:internalName="TaxCatchAll" ma:showField="CatchAllData" ma:web="14f93d00-6a04-45c5-bb84-1cdf16c7c3a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756DFD-FCAC-400E-826E-85C481F0E524}">
  <ds:schemaRefs>
    <ds:schemaRef ds:uri="14f93d00-6a04-45c5-bb84-1cdf16c7c3a8"/>
    <ds:schemaRef ds:uri="2ae341fd-0083-4ef7-b82f-92653a6f00c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2E7C284-F620-42EA-81CC-0F6129FE50E9}">
  <ds:schemaRefs>
    <ds:schemaRef ds:uri="http://schemas.microsoft.com/sharepoint/v3/contenttype/forms"/>
  </ds:schemaRefs>
</ds:datastoreItem>
</file>

<file path=customXml/itemProps3.xml><?xml version="1.0" encoding="utf-8"?>
<ds:datastoreItem xmlns:ds="http://schemas.openxmlformats.org/officeDocument/2006/customXml" ds:itemID="{FE735901-82BA-4FF0-A586-E84432EB2A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e341fd-0083-4ef7-b82f-92653a6f00c8"/>
    <ds:schemaRef ds:uri="14f93d00-6a04-45c5-bb84-1cdf16c7c3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1731</TotalTime>
  <Words>1393</Words>
  <Application>Microsoft Office PowerPoint</Application>
  <PresentationFormat>On-screen Show (4:3)</PresentationFormat>
  <Paragraphs>165</Paragraphs>
  <Slides>22</Slides>
  <Notes>7</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-apple-system</vt:lpstr>
      <vt:lpstr>Arial</vt:lpstr>
      <vt:lpstr>Calibri</vt:lpstr>
      <vt:lpstr>Courier New</vt:lpstr>
      <vt:lpstr>Times New Roman</vt:lpstr>
      <vt:lpstr>ui-monospace</vt:lpstr>
      <vt:lpstr>Wingdings</vt:lpstr>
      <vt:lpstr>Wingdings 2</vt:lpstr>
      <vt:lpstr>Default Design</vt:lpstr>
      <vt:lpstr>Reminder</vt:lpstr>
      <vt:lpstr>Image reconstruction</vt:lpstr>
      <vt:lpstr>FBP</vt:lpstr>
      <vt:lpstr>FBP issues</vt:lpstr>
      <vt:lpstr>Maximum Likelihood/ Iterative algorithms</vt:lpstr>
      <vt:lpstr>OSEM acceleration</vt:lpstr>
      <vt:lpstr>SIRF and CIL description</vt:lpstr>
      <vt:lpstr>Synergistic Image Reconstruction Framework</vt:lpstr>
      <vt:lpstr>SIRF Software Architecture </vt:lpstr>
      <vt:lpstr>Example SIRF reconstructions (epilepsy study, PET-FDG)</vt:lpstr>
      <vt:lpstr>Siemens mMR: respiratory gated PET/MR</vt:lpstr>
      <vt:lpstr>PowerPoint Presentation</vt:lpstr>
      <vt:lpstr>STIR 1-slide overview</vt:lpstr>
      <vt:lpstr>Current PET scanner support (since 4.1)</vt:lpstr>
      <vt:lpstr>Data storage</vt:lpstr>
      <vt:lpstr>Some sirf.STIR pecularities</vt:lpstr>
      <vt:lpstr>PowerPoint Presentation</vt:lpstr>
      <vt:lpstr>PowerPoint Presentation</vt:lpstr>
      <vt:lpstr>How to get/install the software?</vt:lpstr>
      <vt:lpstr>CIL https://github.com/TomographicImaging/CIL   </vt:lpstr>
      <vt:lpstr>SIRF-Exercises</vt:lpstr>
      <vt:lpstr>Relevant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Thielemans, Kris</dc:creator>
  <cp:lastModifiedBy>Thielemans, Kris</cp:lastModifiedBy>
  <cp:revision>5</cp:revision>
  <dcterms:created xsi:type="dcterms:W3CDTF">2020-12-16T09:29:54Z</dcterms:created>
  <dcterms:modified xsi:type="dcterms:W3CDTF">2023-01-28T00:44:47Z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0x010100371EF6764DE1F44094AF962FF688A34B</vt:lpwstr>
  </property>
</Properties>
</file>