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8917" r:id="rId1"/>
    <p:sldMasterId id="2147484075" r:id="rId2"/>
  </p:sldMasterIdLst>
  <p:notesMasterIdLst>
    <p:notesMasterId r:id="rId32"/>
  </p:notesMasterIdLst>
  <p:handoutMasterIdLst>
    <p:handoutMasterId r:id="rId33"/>
  </p:handoutMasterIdLst>
  <p:sldIdLst>
    <p:sldId id="398" r:id="rId3"/>
    <p:sldId id="411" r:id="rId4"/>
    <p:sldId id="412" r:id="rId5"/>
    <p:sldId id="414" r:id="rId6"/>
    <p:sldId id="415" r:id="rId7"/>
    <p:sldId id="418" r:id="rId8"/>
    <p:sldId id="419" r:id="rId9"/>
    <p:sldId id="416" r:id="rId10"/>
    <p:sldId id="417" r:id="rId11"/>
    <p:sldId id="420" r:id="rId12"/>
    <p:sldId id="421" r:id="rId13"/>
    <p:sldId id="422" r:id="rId14"/>
    <p:sldId id="423" r:id="rId15"/>
    <p:sldId id="428" r:id="rId16"/>
    <p:sldId id="430" r:id="rId17"/>
    <p:sldId id="426" r:id="rId18"/>
    <p:sldId id="424" r:id="rId19"/>
    <p:sldId id="435" r:id="rId20"/>
    <p:sldId id="425" r:id="rId21"/>
    <p:sldId id="427" r:id="rId22"/>
    <p:sldId id="437" r:id="rId23"/>
    <p:sldId id="438" r:id="rId24"/>
    <p:sldId id="439" r:id="rId25"/>
    <p:sldId id="431" r:id="rId26"/>
    <p:sldId id="432" r:id="rId27"/>
    <p:sldId id="433" r:id="rId28"/>
    <p:sldId id="434" r:id="rId29"/>
    <p:sldId id="436" r:id="rId30"/>
    <p:sldId id="413" r:id="rId31"/>
  </p:sldIdLst>
  <p:sldSz cx="10058400" cy="7772400"/>
  <p:notesSz cx="6794500" cy="9931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506413" indent="-23813"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1014413" indent="-50800"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525588" indent="-79375"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2033588" indent="-106363"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105DEAB4-972F-4818-A090-C0A583827896}">
          <p14:sldIdLst>
            <p14:sldId id="398"/>
            <p14:sldId id="411"/>
            <p14:sldId id="412"/>
            <p14:sldId id="414"/>
            <p14:sldId id="415"/>
            <p14:sldId id="418"/>
            <p14:sldId id="419"/>
            <p14:sldId id="416"/>
            <p14:sldId id="417"/>
            <p14:sldId id="420"/>
            <p14:sldId id="421"/>
            <p14:sldId id="422"/>
            <p14:sldId id="423"/>
            <p14:sldId id="428"/>
            <p14:sldId id="430"/>
            <p14:sldId id="426"/>
            <p14:sldId id="424"/>
            <p14:sldId id="435"/>
            <p14:sldId id="425"/>
            <p14:sldId id="427"/>
            <p14:sldId id="437"/>
            <p14:sldId id="438"/>
            <p14:sldId id="439"/>
            <p14:sldId id="431"/>
            <p14:sldId id="432"/>
            <p14:sldId id="433"/>
            <p14:sldId id="434"/>
            <p14:sldId id="436"/>
            <p14:sldId id="413"/>
          </p14:sldIdLst>
        </p14:section>
        <p14:section name="Abschnitt ohne Titel" id="{7F5CC2D8-6545-404D-8190-5AEB7D184902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2DD0"/>
    <a:srgbClr val="610025"/>
    <a:srgbClr val="740000"/>
    <a:srgbClr val="D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90" autoAdjust="0"/>
    <p:restoredTop sz="99286" autoAdjust="0"/>
  </p:normalViewPr>
  <p:slideViewPr>
    <p:cSldViewPr>
      <p:cViewPr varScale="1">
        <p:scale>
          <a:sx n="90" d="100"/>
          <a:sy n="90" d="100"/>
        </p:scale>
        <p:origin x="888" y="90"/>
      </p:cViewPr>
      <p:guideLst>
        <p:guide orient="horz" pos="2448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rossmann\Dropbox\000_Cloud\000_RealTime2020\Registrations\StatisticsByCountry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rossmann\Dropbox\000_Cloud\000_currentTravel\2011_Jakarta\Registrations\al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rossmann\Dropbox\000_Cloud\000_currentTravel\2011_Jakarta\Registrations\all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rtin\Dropbox\000_Cloud\000_RealTime2020\Registrations\StatisticsAttendance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B417-4A54-A963-96EF90CB201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B417-4A54-A963-96EF90CB201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B417-4A54-A963-96EF90CB201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B417-4A54-A963-96EF90CB201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B417-4A54-A963-96EF90CB201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B417-4A54-A963-96EF90CB2014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B417-4A54-A963-96EF90CB2014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B417-4A54-A963-96EF90CB2014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B417-4A54-A963-96EF90CB2014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3-B417-4A54-A963-96EF90CB2014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5-B417-4A54-A963-96EF90CB2014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7-B417-4A54-A963-96EF90CB2014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9-B417-4A54-A963-96EF90CB2014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B-B417-4A54-A963-96EF90CB2014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D-B417-4A54-A963-96EF90CB2014}"/>
              </c:ext>
            </c:extLst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F-B417-4A54-A963-96EF90CB2014}"/>
              </c:ext>
            </c:extLst>
          </c:dPt>
          <c:dPt>
            <c:idx val="16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1-B417-4A54-A963-96EF90CB2014}"/>
              </c:ext>
            </c:extLst>
          </c:dPt>
          <c:dPt>
            <c:idx val="17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3-B417-4A54-A963-96EF90CB2014}"/>
              </c:ext>
            </c:extLst>
          </c:dPt>
          <c:dPt>
            <c:idx val="18"/>
            <c:bubble3D val="0"/>
            <c:spPr>
              <a:solidFill>
                <a:schemeClr val="accent1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5-B417-4A54-A963-96EF90CB2014}"/>
              </c:ext>
            </c:extLst>
          </c:dPt>
          <c:dPt>
            <c:idx val="19"/>
            <c:bubble3D val="0"/>
            <c:spPr>
              <a:solidFill>
                <a:schemeClr val="accent2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7-B417-4A54-A963-96EF90CB2014}"/>
              </c:ext>
            </c:extLst>
          </c:dPt>
          <c:dPt>
            <c:idx val="20"/>
            <c:bubble3D val="0"/>
            <c:spPr>
              <a:solidFill>
                <a:schemeClr val="accent3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9-B417-4A54-A963-96EF90CB2014}"/>
              </c:ext>
            </c:extLst>
          </c:dPt>
          <c:dPt>
            <c:idx val="21"/>
            <c:bubble3D val="0"/>
            <c:spPr>
              <a:solidFill>
                <a:schemeClr val="accent4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B-B417-4A54-A963-96EF90CB2014}"/>
              </c:ext>
            </c:extLst>
          </c:dPt>
          <c:dPt>
            <c:idx val="22"/>
            <c:bubble3D val="0"/>
            <c:spPr>
              <a:solidFill>
                <a:schemeClr val="accent5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D-B417-4A54-A963-96EF90CB2014}"/>
              </c:ext>
            </c:extLst>
          </c:dPt>
          <c:dPt>
            <c:idx val="23"/>
            <c:bubble3D val="0"/>
            <c:spPr>
              <a:solidFill>
                <a:schemeClr val="accent6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F-B417-4A54-A963-96EF90CB2014}"/>
              </c:ext>
            </c:extLst>
          </c:dPt>
          <c:dPt>
            <c:idx val="24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1-B417-4A54-A963-96EF90CB2014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B417-4A54-A963-96EF90CB2014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B417-4A54-A963-96EF90CB2014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B417-4A54-A963-96EF90CB2014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B417-4A54-A963-96EF90CB2014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9-B417-4A54-A963-96EF90CB2014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B-B417-4A54-A963-96EF90CB2014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B417-4A54-A963-96EF90CB2014}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B417-4A54-A963-96EF90CB2014}"/>
                </c:ext>
              </c:extLst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1-B417-4A54-A963-96EF90CB2014}"/>
                </c:ext>
              </c:extLst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B417-4A54-A963-96EF90CB2014}"/>
                </c:ext>
              </c:extLst>
            </c:dLbl>
            <c:dLbl>
              <c:idx val="1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5-B417-4A54-A963-96EF90CB2014}"/>
                </c:ext>
              </c:extLst>
            </c:dLbl>
            <c:dLbl>
              <c:idx val="1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7-B417-4A54-A963-96EF90CB2014}"/>
                </c:ext>
              </c:extLst>
            </c:dLbl>
            <c:dLbl>
              <c:idx val="1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9-B417-4A54-A963-96EF90CB2014}"/>
                </c:ext>
              </c:extLst>
            </c:dLbl>
            <c:dLbl>
              <c:idx val="1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B-B417-4A54-A963-96EF90CB2014}"/>
                </c:ext>
              </c:extLst>
            </c:dLbl>
            <c:dLbl>
              <c:idx val="1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D-B417-4A54-A963-96EF90CB2014}"/>
                </c:ext>
              </c:extLst>
            </c:dLbl>
            <c:dLbl>
              <c:idx val="1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F-B417-4A54-A963-96EF90CB2014}"/>
                </c:ext>
              </c:extLst>
            </c:dLbl>
            <c:dLbl>
              <c:idx val="16"/>
              <c:layout>
                <c:manualLayout>
                  <c:x val="-3.3826638477801318E-2"/>
                  <c:y val="-2.687338938711093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B417-4A54-A963-96EF90CB2014}"/>
                </c:ext>
              </c:extLst>
            </c:dLbl>
            <c:dLbl>
              <c:idx val="1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23-B417-4A54-A963-96EF90CB2014}"/>
                </c:ext>
              </c:extLst>
            </c:dLbl>
            <c:dLbl>
              <c:idx val="1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25-B417-4A54-A963-96EF90CB2014}"/>
                </c:ext>
              </c:extLst>
            </c:dLbl>
            <c:dLbl>
              <c:idx val="1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>
                          <a:lumMod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27-B417-4A54-A963-96EF90CB2014}"/>
                </c:ext>
              </c:extLst>
            </c:dLbl>
            <c:dLbl>
              <c:idx val="20"/>
              <c:layout>
                <c:manualLayout>
                  <c:x val="-2.8188865398167777E-2"/>
                  <c:y val="-1.447028659305973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>
                          <a:lumMod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B417-4A54-A963-96EF90CB2014}"/>
                </c:ext>
              </c:extLst>
            </c:dLbl>
            <c:dLbl>
              <c:idx val="2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2B-B417-4A54-A963-96EF90CB2014}"/>
                </c:ext>
              </c:extLst>
            </c:dLbl>
            <c:dLbl>
              <c:idx val="22"/>
              <c:layout>
                <c:manualLayout>
                  <c:x val="1.4094432699083862E-3"/>
                  <c:y val="-2.687338938711093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D-B417-4A54-A963-96EF90CB2014}"/>
                </c:ext>
              </c:extLst>
            </c:dLbl>
            <c:dLbl>
              <c:idx val="23"/>
              <c:layout>
                <c:manualLayout>
                  <c:x val="3.3826638477801166E-2"/>
                  <c:y val="-4.1343675980170663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B417-4A54-A963-96EF90CB2014}"/>
                </c:ext>
              </c:extLst>
            </c:dLbl>
            <c:dLbl>
              <c:idx val="24"/>
              <c:layout>
                <c:manualLayout>
                  <c:x val="3.8054968287526428E-2"/>
                  <c:y val="-2.894057318611946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1-B417-4A54-A963-96EF90CB2014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[StatisticsByCountry.xlsx]Summary!$A$3:$A$27</c:f>
              <c:strCache>
                <c:ptCount val="25"/>
                <c:pt idx="0">
                  <c:v>Italy</c:v>
                </c:pt>
                <c:pt idx="1">
                  <c:v>Germany</c:v>
                </c:pt>
                <c:pt idx="2">
                  <c:v>Switzerland</c:v>
                </c:pt>
                <c:pt idx="3">
                  <c:v>France</c:v>
                </c:pt>
                <c:pt idx="4">
                  <c:v>Spain</c:v>
                </c:pt>
                <c:pt idx="5">
                  <c:v>Poland</c:v>
                </c:pt>
                <c:pt idx="6">
                  <c:v>UK</c:v>
                </c:pt>
                <c:pt idx="7">
                  <c:v>Belgium</c:v>
                </c:pt>
                <c:pt idx="8">
                  <c:v>Sweden</c:v>
                </c:pt>
                <c:pt idx="9">
                  <c:v>Portugal</c:v>
                </c:pt>
                <c:pt idx="10">
                  <c:v>Czech Republic</c:v>
                </c:pt>
                <c:pt idx="11">
                  <c:v>Norway</c:v>
                </c:pt>
                <c:pt idx="12">
                  <c:v>Israel</c:v>
                </c:pt>
                <c:pt idx="13">
                  <c:v>USA</c:v>
                </c:pt>
                <c:pt idx="14">
                  <c:v>Canada</c:v>
                </c:pt>
                <c:pt idx="15">
                  <c:v>Brazil</c:v>
                </c:pt>
                <c:pt idx="16">
                  <c:v>Peru</c:v>
                </c:pt>
                <c:pt idx="17">
                  <c:v>China</c:v>
                </c:pt>
                <c:pt idx="18">
                  <c:v>Japan</c:v>
                </c:pt>
                <c:pt idx="19">
                  <c:v>Vietnam</c:v>
                </c:pt>
                <c:pt idx="20">
                  <c:v>India</c:v>
                </c:pt>
                <c:pt idx="21">
                  <c:v>Korea</c:v>
                </c:pt>
                <c:pt idx="22">
                  <c:v>Russia</c:v>
                </c:pt>
                <c:pt idx="23">
                  <c:v>Indonesia</c:v>
                </c:pt>
                <c:pt idx="24">
                  <c:v>Australia</c:v>
                </c:pt>
              </c:strCache>
            </c:strRef>
          </c:cat>
          <c:val>
            <c:numRef>
              <c:f>[StatisticsByCountry.xlsx]Summary!$B$3:$B$27</c:f>
              <c:numCache>
                <c:formatCode>General</c:formatCode>
                <c:ptCount val="25"/>
                <c:pt idx="0">
                  <c:v>22</c:v>
                </c:pt>
                <c:pt idx="1">
                  <c:v>12</c:v>
                </c:pt>
                <c:pt idx="2">
                  <c:v>11</c:v>
                </c:pt>
                <c:pt idx="3">
                  <c:v>10</c:v>
                </c:pt>
                <c:pt idx="4">
                  <c:v>5</c:v>
                </c:pt>
                <c:pt idx="5">
                  <c:v>5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2</c:v>
                </c:pt>
                <c:pt idx="10">
                  <c:v>2</c:v>
                </c:pt>
                <c:pt idx="11">
                  <c:v>1</c:v>
                </c:pt>
                <c:pt idx="12">
                  <c:v>1</c:v>
                </c:pt>
                <c:pt idx="13">
                  <c:v>40</c:v>
                </c:pt>
                <c:pt idx="14">
                  <c:v>9</c:v>
                </c:pt>
                <c:pt idx="15">
                  <c:v>1</c:v>
                </c:pt>
                <c:pt idx="16">
                  <c:v>1</c:v>
                </c:pt>
                <c:pt idx="17">
                  <c:v>38</c:v>
                </c:pt>
                <c:pt idx="18">
                  <c:v>26</c:v>
                </c:pt>
                <c:pt idx="19">
                  <c:v>12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2-B417-4A54-A963-96EF90CB2014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CH"/>
              <a:t>Students 42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pieChart>
        <c:varyColors val="1"/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CH"/>
              <a:t>GUESTS 21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pieChart>
        <c:varyColors val="1"/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dirty="0"/>
              <a:t>A</a:t>
            </a:r>
            <a:r>
              <a:rPr lang="en-US" sz="2400" dirty="0" smtClean="0"/>
              <a:t>verage </a:t>
            </a:r>
            <a:r>
              <a:rPr lang="en-US" sz="2400" dirty="0"/>
              <a:t>A</a:t>
            </a:r>
            <a:r>
              <a:rPr lang="en-US" sz="2400" dirty="0" smtClean="0"/>
              <a:t>ttendance </a:t>
            </a:r>
            <a:r>
              <a:rPr lang="en-US" sz="2400" dirty="0"/>
              <a:t>O</a:t>
            </a:r>
            <a:r>
              <a:rPr lang="en-US" sz="2400" dirty="0" smtClean="0"/>
              <a:t>ral</a:t>
            </a:r>
            <a:r>
              <a:rPr lang="en-US" sz="2400" baseline="0" dirty="0" smtClean="0"/>
              <a:t> </a:t>
            </a:r>
            <a:r>
              <a:rPr lang="en-US" sz="2400" baseline="0" dirty="0"/>
              <a:t>P</a:t>
            </a:r>
            <a:r>
              <a:rPr lang="en-US" sz="2400" baseline="0" dirty="0" smtClean="0"/>
              <a:t>resentations</a:t>
            </a:r>
            <a:endParaRPr lang="en-US" sz="2400" dirty="0"/>
          </a:p>
        </c:rich>
      </c:tx>
      <c:layout>
        <c:manualLayout>
          <c:xMode val="edge"/>
          <c:yMode val="edge"/>
          <c:x val="0.26607386536746802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Tabelle1!$A$8</c:f>
              <c:strCache>
                <c:ptCount val="1"/>
                <c:pt idx="0">
                  <c:v>Americas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Tabelle1!$B$7:$D$7</c:f>
              <c:strCache>
                <c:ptCount val="3"/>
                <c:pt idx="0">
                  <c:v>Oct 12-15</c:v>
                </c:pt>
                <c:pt idx="1">
                  <c:v>Oct 16-20</c:v>
                </c:pt>
                <c:pt idx="2">
                  <c:v>Oct 21-23</c:v>
                </c:pt>
              </c:strCache>
            </c:strRef>
          </c:cat>
          <c:val>
            <c:numRef>
              <c:f>Tabelle1!$B$8:$D$8</c:f>
              <c:numCache>
                <c:formatCode>General</c:formatCode>
                <c:ptCount val="3"/>
                <c:pt idx="0">
                  <c:v>19</c:v>
                </c:pt>
                <c:pt idx="1">
                  <c:v>5</c:v>
                </c:pt>
                <c:pt idx="2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F4-4B67-8580-675B5B82408E}"/>
            </c:ext>
          </c:extLst>
        </c:ser>
        <c:ser>
          <c:idx val="1"/>
          <c:order val="1"/>
          <c:tx>
            <c:strRef>
              <c:f>Tabelle1!$A$9</c:f>
              <c:strCache>
                <c:ptCount val="1"/>
                <c:pt idx="0">
                  <c:v>Europe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Tabelle1!$B$7:$D$7</c:f>
              <c:strCache>
                <c:ptCount val="3"/>
                <c:pt idx="0">
                  <c:v>Oct 12-15</c:v>
                </c:pt>
                <c:pt idx="1">
                  <c:v>Oct 16-20</c:v>
                </c:pt>
                <c:pt idx="2">
                  <c:v>Oct 21-23</c:v>
                </c:pt>
              </c:strCache>
            </c:strRef>
          </c:cat>
          <c:val>
            <c:numRef>
              <c:f>Tabelle1!$B$9:$D$9</c:f>
              <c:numCache>
                <c:formatCode>General</c:formatCode>
                <c:ptCount val="3"/>
                <c:pt idx="0">
                  <c:v>34</c:v>
                </c:pt>
                <c:pt idx="1">
                  <c:v>26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6F4-4B67-8580-675B5B82408E}"/>
            </c:ext>
          </c:extLst>
        </c:ser>
        <c:ser>
          <c:idx val="2"/>
          <c:order val="2"/>
          <c:tx>
            <c:strRef>
              <c:f>Tabelle1!$A$10</c:f>
              <c:strCache>
                <c:ptCount val="1"/>
                <c:pt idx="0">
                  <c:v>Asia/Pacific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A887-4C6C-940D-752C37685B15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887-4C6C-940D-752C37685B15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A887-4C6C-940D-752C37685B15}"/>
              </c:ext>
            </c:extLst>
          </c:dPt>
          <c:cat>
            <c:strRef>
              <c:f>Tabelle1!$B$7:$D$7</c:f>
              <c:strCache>
                <c:ptCount val="3"/>
                <c:pt idx="0">
                  <c:v>Oct 12-15</c:v>
                </c:pt>
                <c:pt idx="1">
                  <c:v>Oct 16-20</c:v>
                </c:pt>
                <c:pt idx="2">
                  <c:v>Oct 21-23</c:v>
                </c:pt>
              </c:strCache>
            </c:strRef>
          </c:cat>
          <c:val>
            <c:numRef>
              <c:f>Tabelle1!$B$10:$D$10</c:f>
              <c:numCache>
                <c:formatCode>General</c:formatCode>
                <c:ptCount val="3"/>
                <c:pt idx="0">
                  <c:v>40</c:v>
                </c:pt>
                <c:pt idx="1">
                  <c:v>25</c:v>
                </c:pt>
                <c:pt idx="2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6F4-4B67-8580-675B5B8240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17919952"/>
        <c:axId val="1717924112"/>
      </c:barChart>
      <c:catAx>
        <c:axId val="1717919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17924112"/>
        <c:crosses val="autoZero"/>
        <c:auto val="1"/>
        <c:lblAlgn val="ctr"/>
        <c:lblOffset val="100"/>
        <c:noMultiLvlLbl val="0"/>
      </c:catAx>
      <c:valAx>
        <c:axId val="1717924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17919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0.01942</cdr:x>
      <cdr:y>0.11429</cdr:y>
    </cdr:from>
    <cdr:to>
      <cdr:x>0.23225</cdr:x>
      <cdr:y>0.2869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175031" y="702182"/>
          <a:ext cx="1917700" cy="10604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de-CH" sz="2000" b="1" dirty="0" err="1" smtClean="0">
              <a:solidFill>
                <a:srgbClr val="00B0F0"/>
              </a:solidFill>
            </a:rPr>
            <a:t>Asia</a:t>
          </a:r>
          <a:r>
            <a:rPr lang="de-CH" sz="2000" b="1" dirty="0" smtClean="0">
              <a:solidFill>
                <a:srgbClr val="00B0F0"/>
              </a:solidFill>
            </a:rPr>
            <a:t>/Pacific 81</a:t>
          </a:r>
          <a:endParaRPr lang="de-CH" sz="2000" b="1" dirty="0">
            <a:solidFill>
              <a:srgbClr val="00B0F0"/>
            </a:solidFill>
          </a:endParaRPr>
        </a:p>
      </cdr:txBody>
    </cdr:sp>
  </cdr:relSizeAnchor>
  <cdr:relSizeAnchor xmlns:cdr="http://schemas.openxmlformats.org/drawingml/2006/chartDrawing">
    <cdr:from>
      <cdr:x>0.78717</cdr:x>
      <cdr:y>0.05677</cdr:y>
    </cdr:from>
    <cdr:to>
      <cdr:x>1</cdr:x>
      <cdr:y>0.22938</cdr:y>
    </cdr:to>
    <cdr:sp macro="" textlink="">
      <cdr:nvSpPr>
        <cdr:cNvPr id="3" name="Textfeld 1"/>
        <cdr:cNvSpPr txBox="1"/>
      </cdr:nvSpPr>
      <cdr:spPr>
        <a:xfrm xmlns:a="http://schemas.openxmlformats.org/drawingml/2006/main">
          <a:off x="7092950" y="348794"/>
          <a:ext cx="1917700" cy="10604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de-CH" sz="2000" b="1" dirty="0" smtClean="0">
              <a:solidFill>
                <a:srgbClr val="FF0000"/>
              </a:solidFill>
            </a:rPr>
            <a:t>Europe</a:t>
          </a:r>
        </a:p>
        <a:p xmlns:a="http://schemas.openxmlformats.org/drawingml/2006/main">
          <a:pPr algn="ctr"/>
          <a:r>
            <a:rPr lang="de-CH" sz="2000" b="1" dirty="0" smtClean="0">
              <a:solidFill>
                <a:srgbClr val="FF0000"/>
              </a:solidFill>
            </a:rPr>
            <a:t> 80</a:t>
          </a:r>
          <a:endParaRPr lang="de-CH" sz="20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0.04962</cdr:x>
      <cdr:y>0.82739</cdr:y>
    </cdr:from>
    <cdr:to>
      <cdr:x>0.26245</cdr:x>
      <cdr:y>1</cdr:y>
    </cdr:to>
    <cdr:sp macro="" textlink="">
      <cdr:nvSpPr>
        <cdr:cNvPr id="4" name="Textfeld 1"/>
        <cdr:cNvSpPr txBox="1"/>
      </cdr:nvSpPr>
      <cdr:spPr>
        <a:xfrm xmlns:a="http://schemas.openxmlformats.org/drawingml/2006/main">
          <a:off x="447134" y="5083174"/>
          <a:ext cx="1917700" cy="10604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de-CH" sz="2000" b="1" dirty="0" err="1" smtClean="0">
              <a:solidFill>
                <a:srgbClr val="7030A0"/>
              </a:solidFill>
            </a:rPr>
            <a:t>Americas</a:t>
          </a:r>
          <a:endParaRPr lang="de-CH" sz="2000" b="1" dirty="0" smtClean="0">
            <a:solidFill>
              <a:srgbClr val="7030A0"/>
            </a:solidFill>
          </a:endParaRPr>
        </a:p>
        <a:p xmlns:a="http://schemas.openxmlformats.org/drawingml/2006/main">
          <a:pPr algn="ctr"/>
          <a:r>
            <a:rPr lang="de-CH" sz="2000" b="1" dirty="0" smtClean="0">
              <a:solidFill>
                <a:srgbClr val="7030A0"/>
              </a:solidFill>
            </a:rPr>
            <a:t> 51</a:t>
          </a:r>
          <a:endParaRPr lang="de-CH" sz="2000" b="1" dirty="0">
            <a:solidFill>
              <a:srgbClr val="7030A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0.78029</cdr:x>
      <cdr:y>0.66142</cdr:y>
    </cdr:from>
    <cdr:to>
      <cdr:x>0.90146</cdr:x>
      <cdr:y>0.71933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6978910" y="3515418"/>
          <a:ext cx="1083694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de-DE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CH" sz="1000" dirty="0" err="1" smtClean="0">
              <a:solidFill>
                <a:srgbClr val="FFFF00"/>
              </a:solidFill>
            </a:rPr>
            <a:t>morning</a:t>
          </a:r>
          <a:endParaRPr lang="en-US" sz="1000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0.4594</cdr:x>
      <cdr:y>0.56127</cdr:y>
    </cdr:from>
    <cdr:to>
      <cdr:x>0.58056</cdr:x>
      <cdr:y>0.61918</cdr:y>
    </cdr:to>
    <cdr:sp macro="" textlink="">
      <cdr:nvSpPr>
        <cdr:cNvPr id="3" name="Textfeld 1"/>
        <cdr:cNvSpPr txBox="1"/>
      </cdr:nvSpPr>
      <cdr:spPr>
        <a:xfrm xmlns:a="http://schemas.openxmlformats.org/drawingml/2006/main">
          <a:off x="4108830" y="2983127"/>
          <a:ext cx="1083694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de-DE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CH" sz="1000" dirty="0" err="1" smtClean="0">
              <a:solidFill>
                <a:srgbClr val="FFFF00"/>
              </a:solidFill>
            </a:rPr>
            <a:t>afternoon</a:t>
          </a:r>
          <a:endParaRPr lang="en-US" sz="1000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0.78288</cdr:x>
      <cdr:y>0.83347</cdr:y>
    </cdr:from>
    <cdr:to>
      <cdr:x>0.90404</cdr:x>
      <cdr:y>0.89138</cdr:y>
    </cdr:to>
    <cdr:sp macro="" textlink="">
      <cdr:nvSpPr>
        <cdr:cNvPr id="4" name="Textfeld 1"/>
        <cdr:cNvSpPr txBox="1"/>
      </cdr:nvSpPr>
      <cdr:spPr>
        <a:xfrm xmlns:a="http://schemas.openxmlformats.org/drawingml/2006/main">
          <a:off x="7002059" y="4429868"/>
          <a:ext cx="1083694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de-DE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CH" sz="1000" dirty="0" err="1" smtClean="0">
              <a:solidFill>
                <a:srgbClr val="FFFF00"/>
              </a:solidFill>
            </a:rPr>
            <a:t>evening</a:t>
          </a:r>
          <a:endParaRPr lang="en-US" sz="1000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0.14545</cdr:x>
      <cdr:y>0.83297</cdr:y>
    </cdr:from>
    <cdr:to>
      <cdr:x>0.26662</cdr:x>
      <cdr:y>0.89087</cdr:y>
    </cdr:to>
    <cdr:sp macro="" textlink="">
      <cdr:nvSpPr>
        <cdr:cNvPr id="5" name="Textfeld 1"/>
        <cdr:cNvSpPr txBox="1"/>
      </cdr:nvSpPr>
      <cdr:spPr>
        <a:xfrm xmlns:a="http://schemas.openxmlformats.org/drawingml/2006/main">
          <a:off x="1300932" y="4427175"/>
          <a:ext cx="1083694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CH" sz="1000" dirty="0" err="1" smtClean="0">
              <a:solidFill>
                <a:srgbClr val="FFFF00"/>
              </a:solidFill>
            </a:rPr>
            <a:t>morning</a:t>
          </a:r>
          <a:endParaRPr lang="en-US" sz="1000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0.78676</cdr:x>
      <cdr:y>0.7616</cdr:y>
    </cdr:from>
    <cdr:to>
      <cdr:x>0.90793</cdr:x>
      <cdr:y>0.81951</cdr:y>
    </cdr:to>
    <cdr:sp macro="" textlink="">
      <cdr:nvSpPr>
        <cdr:cNvPr id="6" name="Textfeld 1"/>
        <cdr:cNvSpPr txBox="1"/>
      </cdr:nvSpPr>
      <cdr:spPr>
        <a:xfrm xmlns:a="http://schemas.openxmlformats.org/drawingml/2006/main">
          <a:off x="7036783" y="4047867"/>
          <a:ext cx="1083694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CH" sz="1000" dirty="0" err="1" smtClean="0">
              <a:solidFill>
                <a:srgbClr val="FFFF00"/>
              </a:solidFill>
            </a:rPr>
            <a:t>night</a:t>
          </a:r>
          <a:endParaRPr lang="en-US" sz="1000" dirty="0">
            <a:solidFill>
              <a:srgbClr val="FFFF00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1A7449-B3F7-4D04-BFBE-226784D77F13}" type="datetimeFigureOut">
              <a:rPr lang="de-CH" smtClean="0"/>
              <a:t>19.01.2021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D0D22E-ADBE-401E-B831-EFBCF2C4EB7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368823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283" cy="49657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17" y="0"/>
            <a:ext cx="2944283" cy="49657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7425" y="744538"/>
            <a:ext cx="481965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934" y="4717415"/>
            <a:ext cx="4982633" cy="446913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830"/>
            <a:ext cx="2944283" cy="49657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17" y="9434830"/>
            <a:ext cx="2944283" cy="49657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BF8D3A2-8E4C-2845-B85B-50B880AE58B2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9384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506413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1014413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525588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2033588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546726" algn="l" defTabSz="50934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056070" algn="l" defTabSz="50934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565417" algn="l" defTabSz="50934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074761" algn="l" defTabSz="50934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63" y="2414588"/>
            <a:ext cx="8550275" cy="166528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125" y="4403725"/>
            <a:ext cx="7042150" cy="19875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29D3E-99B3-0940-A2BE-1D4F5F29D4C6}" type="datetimeFigureOut">
              <a:rPr lang="en-US"/>
              <a:pPr>
                <a:defRPr/>
              </a:pPr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0A2E9-762F-9C47-B0B0-2B8DC00FE34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141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67ED2-325F-EA41-A3C2-F2B64ED138AD}" type="datetimeFigureOut">
              <a:rPr lang="en-US"/>
              <a:pPr>
                <a:defRPr/>
              </a:pPr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D938E-E7BE-FF43-A11A-CF312DEA931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018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975" y="311150"/>
            <a:ext cx="2262188" cy="66325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11150"/>
            <a:ext cx="6637337" cy="66325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8484F-8640-2142-8DAC-F90AE0F0AAEE}" type="datetimeFigureOut">
              <a:rPr lang="en-US"/>
              <a:pPr>
                <a:defRPr/>
              </a:pPr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1AED6-7F71-7D4B-BAEA-EE545AB984C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052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Univer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88" y="0"/>
            <a:ext cx="10090150" cy="67040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defTabSz="50941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prstClr val="white"/>
              </a:solidFill>
              <a:latin typeface="Verdana"/>
            </a:endParaRPr>
          </a:p>
        </p:txBody>
      </p:sp>
      <p:pic>
        <p:nvPicPr>
          <p:cNvPr id="6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84525"/>
            <a:ext cx="10058400" cy="351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Placeholder 5" descr="shutterstock_7693891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3800" y="0"/>
            <a:ext cx="2514600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Placeholder 10" descr="shutterstock_10708528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98725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Placeholder 12" descr="shutterstock_12020635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4600" y="0"/>
            <a:ext cx="2498725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Placeholder 8" descr="shutterstock_58382266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0"/>
            <a:ext cx="2498725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6003" y="3578881"/>
            <a:ext cx="8700248" cy="867060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31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6004" y="4720795"/>
            <a:ext cx="8700248" cy="487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Font typeface="Wingdings" pitchFamily="28" charset="2"/>
              <a:buNone/>
              <a:defRPr sz="22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486427" y="5539117"/>
            <a:ext cx="8709824" cy="42840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Verdana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20CA1F30-CB51-0C44-AB4F-BC88097C9BD4}" type="datetime1">
              <a:rPr lang="en-US"/>
              <a:pPr>
                <a:defRPr/>
              </a:pPr>
              <a:t>1/19/2021</a:t>
            </a:fld>
            <a:endParaRPr lang="en-US" dirty="0"/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EF473610-66C2-5947-ADA7-A751F0BA040F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906689"/>
      </p:ext>
    </p:extLst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02336" y="1865376"/>
            <a:ext cx="9159082" cy="497433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718FF631-2719-424F-9231-FA667148C6CC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AE6F03E8-8253-664C-9AF9-CD55D4EC40BF}" type="datetime1">
              <a:rPr lang="en-US"/>
              <a:pPr>
                <a:defRPr/>
              </a:pPr>
              <a:t>1/19/2021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478658"/>
      </p:ext>
    </p:extLst>
  </p:cSld>
  <p:clrMapOvr>
    <a:masterClrMapping/>
  </p:clrMapOvr>
  <p:transition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echnolog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1588" y="0"/>
            <a:ext cx="10088563" cy="67040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defTabSz="50941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prstClr val="white"/>
              </a:solidFill>
              <a:latin typeface="Verdana"/>
            </a:endParaRPr>
          </a:p>
        </p:txBody>
      </p:sp>
      <p:pic>
        <p:nvPicPr>
          <p:cNvPr id="6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84525"/>
            <a:ext cx="10058400" cy="351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Placeholder 18" descr="shutterstock_295816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8088" y="0"/>
            <a:ext cx="2500312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Placeholder 32" descr="ISP209388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98725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Placeholder 35" descr="shutterstock_12412126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3013" y="0"/>
            <a:ext cx="2498725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Placeholder 9" descr="shutterstock_43012507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0788" y="0"/>
            <a:ext cx="2498725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6003" y="3578881"/>
            <a:ext cx="8700248" cy="867060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31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6004" y="4720795"/>
            <a:ext cx="8700248" cy="487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Font typeface="Wingdings" pitchFamily="28" charset="2"/>
              <a:buNone/>
              <a:defRPr sz="22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486427" y="5539117"/>
            <a:ext cx="8709824" cy="42840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Verdana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BBD3C887-4005-BD41-B99B-D67DC441B0B8}" type="datetime1">
              <a:rPr lang="en-US"/>
              <a:pPr>
                <a:defRPr/>
              </a:pPr>
              <a:t>1/19/2021</a:t>
            </a:fld>
            <a:endParaRPr lang="en-US" dirty="0"/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2E8F02A8-37FF-7F45-86B6-F579611ACCC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217411"/>
      </p:ext>
    </p:extLst>
  </p:cSld>
  <p:clrMapOvr>
    <a:masterClrMapping/>
  </p:clrMapOvr>
  <p:transition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eople and Te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88" y="0"/>
            <a:ext cx="10090150" cy="67040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defTabSz="50941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prstClr val="white"/>
              </a:solidFill>
              <a:latin typeface="Verdana"/>
            </a:endParaRPr>
          </a:p>
        </p:txBody>
      </p:sp>
      <p:pic>
        <p:nvPicPr>
          <p:cNvPr id="6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84525"/>
            <a:ext cx="10058400" cy="351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Placeholder 8" descr="shutterstock_7799068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>
            <a:fillRect/>
          </a:stretch>
        </p:blipFill>
        <p:spPr bwMode="auto">
          <a:xfrm>
            <a:off x="2514600" y="0"/>
            <a:ext cx="2498725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Placeholder 10" descr="iStock_000017402661Medium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3800" y="0"/>
            <a:ext cx="2514600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Placeholder 13" descr="shutterstock_32048539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98725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Placeholder 15" descr="shutterstock_11304505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0"/>
            <a:ext cx="2498725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6003" y="3578881"/>
            <a:ext cx="8700248" cy="867060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31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6004" y="4720795"/>
            <a:ext cx="8700248" cy="487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Font typeface="Wingdings" pitchFamily="28" charset="2"/>
              <a:buNone/>
              <a:defRPr sz="22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486427" y="5539117"/>
            <a:ext cx="8709824" cy="42840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Verdana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75BD214A-FDBB-2947-99D3-8575070C50BF}" type="datetime1">
              <a:rPr lang="en-US"/>
              <a:pPr>
                <a:defRPr/>
              </a:pPr>
              <a:t>1/19/2021</a:t>
            </a:fld>
            <a:endParaRPr lang="en-US" dirty="0"/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889A4968-8DF8-934E-8B0E-02303B274ABD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988748"/>
      </p:ext>
    </p:extLst>
  </p:cSld>
  <p:clrMapOvr>
    <a:masterClrMapping/>
  </p:clrMapOvr>
  <p:transition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spi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0088563" cy="67040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defTabSz="50941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prstClr val="white"/>
              </a:solidFill>
              <a:latin typeface="Verdana"/>
            </a:endParaRPr>
          </a:p>
        </p:txBody>
      </p:sp>
      <p:pic>
        <p:nvPicPr>
          <p:cNvPr id="6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84525"/>
            <a:ext cx="10058400" cy="351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Placeholder 10" descr="cover-rgb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58400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6003" y="3578881"/>
            <a:ext cx="8700248" cy="867060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31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6004" y="4720795"/>
            <a:ext cx="8700248" cy="487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Font typeface="Wingdings" pitchFamily="28" charset="2"/>
              <a:buNone/>
              <a:defRPr sz="22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486427" y="5539117"/>
            <a:ext cx="8709824" cy="42840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Verdana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9485BF3A-073B-5943-BC0F-3AA972AB1C03}" type="datetime1">
              <a:rPr lang="en-US"/>
              <a:pPr>
                <a:defRPr/>
              </a:pPr>
              <a:t>1/19/2021</a:t>
            </a:fld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ECAD2773-320A-4844-BED4-F5C56DD655D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958622"/>
      </p:ext>
    </p:extLst>
  </p:cSld>
  <p:clrMapOvr>
    <a:masterClrMapping/>
  </p:clrMapOvr>
  <p:transition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ustom 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12700" y="0"/>
            <a:ext cx="10090150" cy="67040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defTabSz="50941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prstClr val="white"/>
              </a:solidFill>
              <a:latin typeface="Verdana"/>
            </a:endParaRPr>
          </a:p>
        </p:txBody>
      </p:sp>
      <p:pic>
        <p:nvPicPr>
          <p:cNvPr id="15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84525"/>
            <a:ext cx="10091738" cy="351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-1" y="1"/>
            <a:ext cx="2499078" cy="318452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FontTx/>
              <a:buNone/>
              <a:defRPr sz="20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9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2514599" y="1"/>
            <a:ext cx="2499078" cy="318452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FontTx/>
              <a:buNone/>
              <a:defRPr sz="20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0" name="Picture Placeholder 15"/>
          <p:cNvSpPr>
            <a:spLocks noGrp="1"/>
          </p:cNvSpPr>
          <p:nvPr>
            <p:ph type="pic" sz="quarter" idx="15"/>
          </p:nvPr>
        </p:nvSpPr>
        <p:spPr>
          <a:xfrm>
            <a:off x="5029199" y="1"/>
            <a:ext cx="2499078" cy="318452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FontTx/>
              <a:buNone/>
              <a:defRPr sz="20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1" name="Picture Placeholder 15"/>
          <p:cNvSpPr>
            <a:spLocks noGrp="1"/>
          </p:cNvSpPr>
          <p:nvPr>
            <p:ph type="pic" sz="quarter" idx="16"/>
          </p:nvPr>
        </p:nvSpPr>
        <p:spPr>
          <a:xfrm>
            <a:off x="7543800" y="1"/>
            <a:ext cx="2547251" cy="318452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FontTx/>
              <a:buNone/>
              <a:defRPr sz="20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6003" y="3578881"/>
            <a:ext cx="8700248" cy="867060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31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6004" y="4720795"/>
            <a:ext cx="8700248" cy="487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Font typeface="Wingdings" pitchFamily="28" charset="2"/>
              <a:buNone/>
              <a:defRPr sz="22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86427" y="5539117"/>
            <a:ext cx="8709824" cy="42840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Verdana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2BB9906B-59A2-544C-9A9A-D20F4338ED39}" type="datetime1">
              <a:rPr lang="en-US"/>
              <a:pPr>
                <a:defRPr/>
              </a:pPr>
              <a:t>1/19/2021</a:t>
            </a:fld>
            <a:endParaRPr lang="en-US" dirty="0"/>
          </a:p>
        </p:txBody>
      </p:sp>
      <p:sp>
        <p:nvSpPr>
          <p:cNvPr id="18" name="Slide Number Placeholder 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8CD2B193-C84B-7B4A-83C3-B9EC3534711D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424426"/>
      </p:ext>
    </p:extLst>
  </p:cSld>
  <p:clrMapOvr>
    <a:masterClrMapping/>
  </p:clrMapOvr>
  <p:transition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ustom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88" y="0"/>
            <a:ext cx="10090150" cy="67040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defTabSz="50941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prstClr val="white"/>
              </a:solidFill>
              <a:latin typeface="Verdana"/>
            </a:endParaRPr>
          </a:p>
        </p:txBody>
      </p:sp>
      <p:pic>
        <p:nvPicPr>
          <p:cNvPr id="7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84525"/>
            <a:ext cx="10058400" cy="351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-1" y="1"/>
            <a:ext cx="10058401" cy="318452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FontTx/>
              <a:buNone/>
              <a:defRPr sz="20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6003" y="3578881"/>
            <a:ext cx="8700248" cy="867060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31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6004" y="4720795"/>
            <a:ext cx="8700248" cy="487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Font typeface="Wingdings" pitchFamily="28" charset="2"/>
              <a:buNone/>
              <a:defRPr sz="22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486427" y="5539117"/>
            <a:ext cx="8709824" cy="42840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Verdana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7F782C54-B11B-2945-B490-B118E1CCEDF5}" type="datetime1">
              <a:rPr lang="en-US"/>
              <a:pPr>
                <a:defRPr/>
              </a:pPr>
              <a:t>1/19/2021</a:t>
            </a:fld>
            <a:endParaRPr lang="en-US"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958B98CF-D152-5B4E-AFE2-05672F2B421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622160"/>
      </p:ext>
    </p:extLst>
  </p:cSld>
  <p:clrMapOvr>
    <a:masterClrMapping/>
  </p:clrMapOvr>
  <p:transition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58400" cy="670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02920" y="2740286"/>
            <a:ext cx="9052560" cy="1295400"/>
          </a:xfrm>
          <a:prstGeom prst="rect">
            <a:avLst/>
          </a:prstGeom>
        </p:spPr>
        <p:txBody>
          <a:bodyPr/>
          <a:lstStyle>
            <a:lvl1pPr algn="l">
              <a:defRPr sz="5100" b="1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8924EC11-CAB6-8B4D-B324-0BD21CF8C99C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79E94C6E-9385-3A4C-AEBD-4858A1414B28}" type="datetime1">
              <a:rPr lang="en-US"/>
              <a:pPr>
                <a:defRPr/>
              </a:pPr>
              <a:t>1/19/2021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839988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5392F-470A-774C-A86F-CD1DE8425EE2}" type="datetimeFigureOut">
              <a:rPr lang="en-US"/>
              <a:pPr>
                <a:defRPr/>
              </a:pPr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B0F86-8E8F-E34A-81FA-A7C540BE8E5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174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E5C04846-A8F3-624A-BB1D-CF4C51BDE2A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BC71B11D-5752-C445-881D-A76C24D29250}" type="datetime1">
              <a:rPr lang="en-US"/>
              <a:pPr>
                <a:defRPr/>
              </a:pPr>
              <a:t>1/19/2021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146281"/>
      </p:ext>
    </p:extLst>
  </p:cSld>
  <p:clrMapOvr>
    <a:masterClrMapping/>
  </p:clrMapOvr>
  <p:transition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23"/>
          </p:nvPr>
        </p:nvSpPr>
        <p:spPr>
          <a:xfrm>
            <a:off x="412309" y="1863937"/>
            <a:ext cx="4438968" cy="49495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4"/>
          </p:nvPr>
        </p:nvSpPr>
        <p:spPr>
          <a:xfrm>
            <a:off x="5212750" y="1863937"/>
            <a:ext cx="4438968" cy="49495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itle 6"/>
          <p:cNvSpPr>
            <a:spLocks noGrp="1"/>
          </p:cNvSpPr>
          <p:nvPr>
            <p:ph type="title"/>
          </p:nvPr>
        </p:nvSpPr>
        <p:spPr>
          <a:xfrm>
            <a:off x="402336" y="153151"/>
            <a:ext cx="9158386" cy="121950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0D6F7E60-D434-2E44-8210-2002C4593FA4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6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075B3C5B-45DF-3E4E-8159-836A484679BF}" type="datetime1">
              <a:rPr lang="en-US"/>
              <a:pPr>
                <a:defRPr/>
              </a:pPr>
              <a:t>1/19/2021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031408"/>
      </p:ext>
    </p:extLst>
  </p:cSld>
  <p:clrMapOvr>
    <a:masterClrMapping/>
  </p:clrMapOvr>
  <p:transition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403578" y="1865376"/>
            <a:ext cx="4438772" cy="895138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ts val="3343"/>
              </a:lnSpc>
              <a:spcBef>
                <a:spcPts val="0"/>
              </a:spcBef>
              <a:buNone/>
              <a:defRPr sz="2900" b="0" baseline="0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idx="17"/>
          </p:nvPr>
        </p:nvSpPr>
        <p:spPr>
          <a:xfrm>
            <a:off x="5174138" y="1865376"/>
            <a:ext cx="4449639" cy="895138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ts val="3343"/>
              </a:lnSpc>
              <a:spcBef>
                <a:spcPts val="0"/>
              </a:spcBef>
              <a:buNone/>
              <a:defRPr sz="2900" b="0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4"/>
          </p:nvPr>
        </p:nvSpPr>
        <p:spPr>
          <a:xfrm>
            <a:off x="392906" y="3013605"/>
            <a:ext cx="4449445" cy="3799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25"/>
          </p:nvPr>
        </p:nvSpPr>
        <p:spPr>
          <a:xfrm>
            <a:off x="5174138" y="3013605"/>
            <a:ext cx="4449445" cy="3799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itle 6"/>
          <p:cNvSpPr>
            <a:spLocks noGrp="1"/>
          </p:cNvSpPr>
          <p:nvPr>
            <p:ph type="title"/>
          </p:nvPr>
        </p:nvSpPr>
        <p:spPr>
          <a:xfrm>
            <a:off x="402336" y="153151"/>
            <a:ext cx="9158386" cy="121950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83BF5B97-D5F3-004B-BAF1-6ADFEEA078DD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27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F48F1194-F0B8-DE4E-9322-0AFD5D3B12A5}" type="datetime1">
              <a:rPr lang="en-US"/>
              <a:pPr>
                <a:defRPr/>
              </a:pPr>
              <a:t>1/19/2021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346938"/>
      </p:ext>
    </p:extLst>
  </p:cSld>
  <p:clrMapOvr>
    <a:masterClrMapping/>
  </p:clrMapOvr>
  <p:transition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1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21"/>
          </p:nvPr>
        </p:nvSpPr>
        <p:spPr>
          <a:xfrm>
            <a:off x="5146392" y="1863937"/>
            <a:ext cx="4438968" cy="49495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402336" y="153151"/>
            <a:ext cx="9158386" cy="121950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2"/>
          </p:nvPr>
        </p:nvSpPr>
        <p:spPr>
          <a:xfrm>
            <a:off x="401638" y="1863937"/>
            <a:ext cx="4397058" cy="4949508"/>
          </a:xfrm>
        </p:spPr>
        <p:txBody>
          <a:bodyPr rtlCol="0">
            <a:normAutofit/>
          </a:bodyPr>
          <a:lstStyle>
            <a:lvl1pPr marL="0" marR="0" indent="0" algn="l" defTabSz="509412" rtl="0" eaLnBrk="1" fontAlgn="auto" latinLnBrk="0" hangingPunct="1">
              <a:lnSpc>
                <a:spcPct val="100000"/>
              </a:lnSpc>
              <a:spcBef>
                <a:spcPts val="2006"/>
              </a:spcBef>
              <a:spcAft>
                <a:spcPts val="0"/>
              </a:spcAft>
              <a:buClrTx/>
              <a:buSzPct val="135000"/>
              <a:buFontTx/>
              <a:buNone/>
              <a:tabLst/>
              <a:defRPr sz="22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CF71CD54-7D36-C045-B601-53CCEA8802D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22C2C0A2-45A5-CF4B-BAF5-541E5DA7443F}" type="datetime1">
              <a:rPr lang="en-US"/>
              <a:pPr>
                <a:defRPr/>
              </a:pPr>
              <a:t>1/19/2021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879357"/>
      </p:ext>
    </p:extLst>
  </p:cSld>
  <p:clrMapOvr>
    <a:masterClrMapping/>
  </p:clrMapOvr>
  <p:transition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23"/>
          </p:nvPr>
        </p:nvSpPr>
        <p:spPr>
          <a:xfrm>
            <a:off x="429773" y="1863937"/>
            <a:ext cx="4438968" cy="49495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02336" y="153151"/>
            <a:ext cx="9158386" cy="121950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5228273" y="1863937"/>
            <a:ext cx="4386580" cy="2279545"/>
          </a:xfrm>
        </p:spPr>
        <p:txBody>
          <a:bodyPr rtlCol="0">
            <a:normAutofit/>
          </a:bodyPr>
          <a:lstStyle>
            <a:lvl1pPr marL="0" marR="0" indent="0" algn="l" defTabSz="509412" rtl="0" eaLnBrk="1" fontAlgn="auto" latinLnBrk="0" hangingPunct="1">
              <a:lnSpc>
                <a:spcPct val="100000"/>
              </a:lnSpc>
              <a:spcBef>
                <a:spcPts val="2006"/>
              </a:spcBef>
              <a:spcAft>
                <a:spcPts val="0"/>
              </a:spcAft>
              <a:buClrTx/>
              <a:buSzPct val="135000"/>
              <a:buFontTx/>
              <a:buNone/>
              <a:tabLst/>
              <a:defRPr sz="22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25"/>
          </p:nvPr>
        </p:nvSpPr>
        <p:spPr>
          <a:xfrm>
            <a:off x="5228273" y="4541097"/>
            <a:ext cx="4386580" cy="2279545"/>
          </a:xfrm>
        </p:spPr>
        <p:txBody>
          <a:bodyPr rtlCol="0">
            <a:normAutofit/>
          </a:bodyPr>
          <a:lstStyle>
            <a:lvl1pPr marL="0" marR="0" indent="0" algn="l" defTabSz="509412" rtl="0" eaLnBrk="1" fontAlgn="auto" latinLnBrk="0" hangingPunct="1">
              <a:lnSpc>
                <a:spcPct val="100000"/>
              </a:lnSpc>
              <a:spcBef>
                <a:spcPts val="2006"/>
              </a:spcBef>
              <a:spcAft>
                <a:spcPts val="0"/>
              </a:spcAft>
              <a:buClrTx/>
              <a:buSzPct val="135000"/>
              <a:buFontTx/>
              <a:buNone/>
              <a:tabLst/>
              <a:defRPr sz="22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F8B8239B-7247-FA4B-AE0E-54B216BC37E2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7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F24B7AFD-9342-8B4E-9DF4-B715500B3B6C}" type="datetime1">
              <a:rPr lang="en-US"/>
              <a:pPr>
                <a:defRPr/>
              </a:pPr>
              <a:t>1/19/2021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944392"/>
      </p:ext>
    </p:extLst>
  </p:cSld>
  <p:clrMapOvr>
    <a:masterClrMapping/>
  </p:clrMapOvr>
  <p:transition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3"/>
          <p:cNvSpPr>
            <a:spLocks noGrp="1"/>
          </p:cNvSpPr>
          <p:nvPr>
            <p:ph sz="half" idx="16"/>
          </p:nvPr>
        </p:nvSpPr>
        <p:spPr>
          <a:xfrm>
            <a:off x="408086" y="1865376"/>
            <a:ext cx="4391967" cy="2331720"/>
          </a:xfrm>
          <a:prstGeom prst="rect">
            <a:avLst/>
          </a:prstGeom>
        </p:spPr>
        <p:txBody>
          <a:bodyPr/>
          <a:lstStyle>
            <a:lvl1pPr marL="305647" indent="-305647">
              <a:buSzPct val="125000"/>
              <a:buFontTx/>
              <a:buBlip>
                <a:blip r:embed="rId2"/>
              </a:buBlip>
              <a:defRPr sz="2200" b="0" baseline="0">
                <a:solidFill>
                  <a:srgbClr val="000000"/>
                </a:solidFill>
                <a:latin typeface="Verdana"/>
                <a:cs typeface="Verdana"/>
              </a:defRPr>
            </a:lvl1pPr>
            <a:lvl2pPr marL="611295" indent="-203765"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2000" baseline="0"/>
            </a:lvl2pPr>
            <a:lvl3pPr marL="916942" indent="-203765"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Wingdings" charset="2"/>
              <a:buChar char="§"/>
              <a:defRPr sz="2000" baseline="0"/>
            </a:lvl3pPr>
            <a:lvl4pPr marL="1171648" indent="-203765">
              <a:buClr>
                <a:schemeClr val="tx1">
                  <a:lumMod val="50000"/>
                  <a:lumOff val="50000"/>
                </a:schemeClr>
              </a:buClr>
              <a:defRPr sz="1800"/>
            </a:lvl4pPr>
            <a:lvl5pPr marL="1375413" indent="-203765"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3"/>
          <p:cNvSpPr>
            <a:spLocks noGrp="1"/>
          </p:cNvSpPr>
          <p:nvPr>
            <p:ph sz="half" idx="20"/>
          </p:nvPr>
        </p:nvSpPr>
        <p:spPr>
          <a:xfrm>
            <a:off x="5236318" y="1865376"/>
            <a:ext cx="4391967" cy="2331720"/>
          </a:xfrm>
          <a:prstGeom prst="rect">
            <a:avLst/>
          </a:prstGeom>
        </p:spPr>
        <p:txBody>
          <a:bodyPr/>
          <a:lstStyle>
            <a:lvl1pPr marL="305647" indent="-305647">
              <a:buSzPct val="125000"/>
              <a:buFontTx/>
              <a:buBlip>
                <a:blip r:embed="rId2"/>
              </a:buBlip>
              <a:defRPr sz="2200" b="0" baseline="0">
                <a:solidFill>
                  <a:srgbClr val="000000"/>
                </a:solidFill>
                <a:latin typeface="Verdana"/>
                <a:cs typeface="Verdana"/>
              </a:defRPr>
            </a:lvl1pPr>
            <a:lvl2pPr marL="611295" indent="-203765"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2000" baseline="0"/>
            </a:lvl2pPr>
            <a:lvl3pPr marL="916942" indent="-203765"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Wingdings" charset="2"/>
              <a:buChar char="§"/>
              <a:defRPr sz="2000" baseline="0"/>
            </a:lvl3pPr>
            <a:lvl4pPr marL="1171648" indent="-203765">
              <a:buClr>
                <a:schemeClr val="tx1">
                  <a:lumMod val="50000"/>
                  <a:lumOff val="50000"/>
                </a:schemeClr>
              </a:buClr>
              <a:defRPr sz="1800"/>
            </a:lvl4pPr>
            <a:lvl5pPr marL="1375413" indent="-203765"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Content Placeholder 3"/>
          <p:cNvSpPr>
            <a:spLocks noGrp="1"/>
          </p:cNvSpPr>
          <p:nvPr>
            <p:ph sz="half" idx="21"/>
          </p:nvPr>
        </p:nvSpPr>
        <p:spPr>
          <a:xfrm>
            <a:off x="383118" y="4442738"/>
            <a:ext cx="4391967" cy="2331720"/>
          </a:xfrm>
          <a:prstGeom prst="rect">
            <a:avLst/>
          </a:prstGeom>
        </p:spPr>
        <p:txBody>
          <a:bodyPr/>
          <a:lstStyle>
            <a:lvl1pPr marL="305647" indent="-305647">
              <a:buSzPct val="125000"/>
              <a:buFontTx/>
              <a:buBlip>
                <a:blip r:embed="rId2"/>
              </a:buBlip>
              <a:defRPr sz="2200" b="0" baseline="0">
                <a:solidFill>
                  <a:srgbClr val="000000"/>
                </a:solidFill>
                <a:latin typeface="Verdana"/>
                <a:cs typeface="Verdana"/>
              </a:defRPr>
            </a:lvl1pPr>
            <a:lvl2pPr marL="611295" indent="-203765"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2000" baseline="0"/>
            </a:lvl2pPr>
            <a:lvl3pPr marL="916942" indent="-203765"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Wingdings" charset="2"/>
              <a:buChar char="§"/>
              <a:defRPr sz="2000" baseline="0"/>
            </a:lvl3pPr>
            <a:lvl4pPr marL="1171648" indent="-203765">
              <a:buClr>
                <a:schemeClr val="tx1">
                  <a:lumMod val="50000"/>
                  <a:lumOff val="50000"/>
                </a:schemeClr>
              </a:buClr>
              <a:defRPr sz="1800"/>
            </a:lvl4pPr>
            <a:lvl5pPr marL="1375413" indent="-203765"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Content Placeholder 3"/>
          <p:cNvSpPr>
            <a:spLocks noGrp="1"/>
          </p:cNvSpPr>
          <p:nvPr>
            <p:ph sz="half" idx="22"/>
          </p:nvPr>
        </p:nvSpPr>
        <p:spPr>
          <a:xfrm>
            <a:off x="5211351" y="4442738"/>
            <a:ext cx="4391967" cy="2331720"/>
          </a:xfrm>
          <a:prstGeom prst="rect">
            <a:avLst/>
          </a:prstGeom>
        </p:spPr>
        <p:txBody>
          <a:bodyPr/>
          <a:lstStyle>
            <a:lvl1pPr marL="305647" indent="-305647">
              <a:buSzPct val="125000"/>
              <a:buFontTx/>
              <a:buBlip>
                <a:blip r:embed="rId2"/>
              </a:buBlip>
              <a:defRPr sz="2200" b="0" baseline="0">
                <a:solidFill>
                  <a:srgbClr val="000000"/>
                </a:solidFill>
                <a:latin typeface="Verdana"/>
                <a:cs typeface="Verdana"/>
              </a:defRPr>
            </a:lvl1pPr>
            <a:lvl2pPr marL="611295" indent="-203765"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2000" baseline="0"/>
            </a:lvl2pPr>
            <a:lvl3pPr marL="916942" indent="-203765"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Wingdings" charset="2"/>
              <a:buChar char="§"/>
              <a:defRPr sz="2000" baseline="0"/>
            </a:lvl3pPr>
            <a:lvl4pPr marL="1171648" indent="-203765">
              <a:buClr>
                <a:schemeClr val="tx1">
                  <a:lumMod val="50000"/>
                  <a:lumOff val="50000"/>
                </a:schemeClr>
              </a:buClr>
              <a:defRPr sz="1800"/>
            </a:lvl4pPr>
            <a:lvl5pPr marL="1375413" indent="-203765"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02336" y="153151"/>
            <a:ext cx="9158386" cy="121950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B891DDA3-6287-A145-BDF2-A0A7A1AFFEEF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C7543AF8-CE98-534B-A21D-C74EA986A1B6}" type="datetime1">
              <a:rPr lang="en-US"/>
              <a:pPr>
                <a:defRPr/>
              </a:pPr>
              <a:t>1/19/2021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363004"/>
      </p:ext>
    </p:extLst>
  </p:cSld>
  <p:clrMapOvr>
    <a:masterClrMapping/>
  </p:clrMapOvr>
  <p:transition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Subtitle 6"/>
          <p:cNvSpPr>
            <a:spLocks noGrp="1"/>
          </p:cNvSpPr>
          <p:nvPr>
            <p:ph type="body" sz="half" idx="2"/>
          </p:nvPr>
        </p:nvSpPr>
        <p:spPr>
          <a:xfrm>
            <a:off x="1620517" y="6117167"/>
            <a:ext cx="6258561" cy="690879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1620520" y="1892723"/>
            <a:ext cx="6258560" cy="4066117"/>
          </a:xfrm>
        </p:spPr>
        <p:txBody>
          <a:bodyPr rtlCol="0">
            <a:normAutofit/>
          </a:bodyPr>
          <a:lstStyle>
            <a:lvl1pPr marL="0" marR="0" indent="0" algn="l" defTabSz="509412" rtl="0" eaLnBrk="1" fontAlgn="auto" latinLnBrk="0" hangingPunct="1">
              <a:lnSpc>
                <a:spcPct val="100000"/>
              </a:lnSpc>
              <a:spcBef>
                <a:spcPts val="2006"/>
              </a:spcBef>
              <a:spcAft>
                <a:spcPts val="0"/>
              </a:spcAft>
              <a:buClrTx/>
              <a:buSzPct val="135000"/>
              <a:buFontTx/>
              <a:buNone/>
              <a:tabLst/>
              <a:defRPr sz="20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393D8F83-5E1D-CB4A-ABCB-D2BFFE95172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7918F682-72CE-C842-B2BE-321E1648658C}" type="datetime1">
              <a:rPr lang="en-US"/>
              <a:pPr>
                <a:defRPr/>
              </a:pPr>
              <a:t>1/19/2021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8424"/>
      </p:ext>
    </p:extLst>
  </p:cSld>
  <p:clrMapOvr>
    <a:masterClrMapping/>
  </p:clrMapOvr>
  <p:transition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88" y="0"/>
            <a:ext cx="10090150" cy="67040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defTabSz="50941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prstClr val="white"/>
              </a:solidFill>
              <a:latin typeface="Verdan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3CB2A9EA-226E-D44B-A238-037B7D18EF1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796CF2EE-C6C9-174C-87BC-46AE42BA4476}" type="datetime1">
              <a:rPr lang="en-US"/>
              <a:pPr>
                <a:defRPr/>
              </a:pPr>
              <a:t>1/19/2021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559681"/>
      </p:ext>
    </p:extLst>
  </p:cSld>
  <p:clrMapOvr>
    <a:masterClrMapping/>
  </p:clrMapOvr>
  <p:transition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/>
            </a:lvl1pPr>
            <a:lvl2pPr>
              <a:buClr>
                <a:schemeClr val="tx1">
                  <a:lumMod val="65000"/>
                  <a:lumOff val="35000"/>
                </a:schemeClr>
              </a:buClr>
              <a:defRPr/>
            </a:lvl2pPr>
            <a:lvl3pPr>
              <a:buClr>
                <a:schemeClr val="tx1">
                  <a:lumMod val="65000"/>
                  <a:lumOff val="35000"/>
                </a:schemeClr>
              </a:buClr>
              <a:defRPr/>
            </a:lvl3pPr>
            <a:lvl4pPr>
              <a:buClr>
                <a:schemeClr val="tx1">
                  <a:lumMod val="65000"/>
                  <a:lumOff val="35000"/>
                </a:schemeClr>
              </a:buClr>
              <a:defRPr/>
            </a:lvl4pPr>
            <a:lvl5pPr>
              <a:buClr>
                <a:schemeClr val="tx1">
                  <a:lumMod val="65000"/>
                  <a:lumOff val="35000"/>
                </a:schemeClr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17C46E47-38CD-064E-9F5E-A7991A827445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725077"/>
      </p:ext>
    </p:extLst>
  </p:cSld>
  <p:clrMapOvr>
    <a:masterClrMapping/>
  </p:clrMapOvr>
  <p:transition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8FAF1-3D03-49F5-B062-A697346EF516}" type="datetimeFigureOut">
              <a:rPr lang="de-CH" smtClean="0"/>
              <a:t>19.01.2021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CA3B-AD36-4D30-A360-EF39E3217F3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99758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994275"/>
            <a:ext cx="8548687" cy="154463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94063"/>
            <a:ext cx="8548687" cy="170021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09019-80E6-4840-9160-D697DF6EE90F}" type="datetimeFigureOut">
              <a:rPr lang="en-US"/>
              <a:pPr>
                <a:defRPr/>
              </a:pPr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FD108-436A-AF4A-9FEC-1EF0568E0D7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104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812925"/>
            <a:ext cx="4449762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812925"/>
            <a:ext cx="4449763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CF492-8394-4A4B-A1F5-2C7197E118C4}" type="datetimeFigureOut">
              <a:rPr lang="en-US"/>
              <a:pPr>
                <a:defRPr/>
              </a:pPr>
              <a:t>1/19/2021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C4CCF-E29B-B84C-8337-F467F7E69A1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522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739900"/>
            <a:ext cx="4443412" cy="7254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465388"/>
            <a:ext cx="4443412" cy="4478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3" y="1739900"/>
            <a:ext cx="4445000" cy="7254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3" y="2465388"/>
            <a:ext cx="4445000" cy="4478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39A30-2E1D-BA4D-AB83-262C37BC1585}" type="datetimeFigureOut">
              <a:rPr lang="en-US"/>
              <a:pPr>
                <a:defRPr/>
              </a:pPr>
              <a:t>1/19/2021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CE747-722C-9540-8D16-07177FCC6BF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120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C19E7-10C8-4048-81B7-785A225F6F24}" type="datetimeFigureOut">
              <a:rPr lang="en-US"/>
              <a:pPr>
                <a:defRPr/>
              </a:pPr>
              <a:t>1/19/2021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F8DC5-BE87-1D4E-BE74-1906257EA42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635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8B883-4106-7A42-B661-47D5FE5154FA}" type="datetimeFigureOut">
              <a:rPr lang="en-US"/>
              <a:pPr>
                <a:defRPr/>
              </a:pPr>
              <a:t>1/19/2021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C4855-36F1-B64D-8195-7351512BCFA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390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9563"/>
            <a:ext cx="3308350" cy="1317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309563"/>
            <a:ext cx="5622925" cy="66341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627188"/>
            <a:ext cx="3308350" cy="53165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8E8BB-C4B8-5D45-B5FD-D4FDAFC4E271}" type="datetimeFigureOut">
              <a:rPr lang="en-US"/>
              <a:pPr>
                <a:defRPr/>
              </a:pPr>
              <a:t>1/19/2021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5919B-4D96-A34A-A43E-BC8514D0871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784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675" y="5440363"/>
            <a:ext cx="6035675" cy="642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675" y="693738"/>
            <a:ext cx="6035675" cy="466407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675" y="6083300"/>
            <a:ext cx="6035675" cy="9112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530BE-6026-CA4C-A62F-CC645636307D}" type="datetimeFigureOut">
              <a:rPr lang="en-US"/>
              <a:pPr>
                <a:defRPr/>
              </a:pPr>
              <a:t>1/19/2021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D061C-A3F5-9C4F-9741-E3301C20BE6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336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Placeholder 1"/>
          <p:cNvSpPr>
            <a:spLocks noGrp="1"/>
          </p:cNvSpPr>
          <p:nvPr>
            <p:ph type="title"/>
          </p:nvPr>
        </p:nvSpPr>
        <p:spPr bwMode="auto"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03238" y="1812925"/>
            <a:ext cx="9051925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3238" y="7204075"/>
            <a:ext cx="2346325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C8CD0B6-6FAC-0D4A-B674-E542930F39F3}" type="datetimeFigureOut">
              <a:rPr lang="en-US"/>
              <a:pPr>
                <a:defRPr/>
              </a:pPr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938" y="7204075"/>
            <a:ext cx="3184525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838" y="7204075"/>
            <a:ext cx="2346325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AA2768C-E2F1-E544-9C75-C369AAB6359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2007" r:id="rId1"/>
    <p:sldLayoutId id="2147492008" r:id="rId2"/>
    <p:sldLayoutId id="2147492009" r:id="rId3"/>
    <p:sldLayoutId id="2147492010" r:id="rId4"/>
    <p:sldLayoutId id="2147492011" r:id="rId5"/>
    <p:sldLayoutId id="2147492012" r:id="rId6"/>
    <p:sldLayoutId id="2147492013" r:id="rId7"/>
    <p:sldLayoutId id="2147492014" r:id="rId8"/>
    <p:sldLayoutId id="2147492015" r:id="rId9"/>
    <p:sldLayoutId id="2147492016" r:id="rId10"/>
    <p:sldLayoutId id="2147492017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Placeholder 9"/>
          <p:cNvSpPr>
            <a:spLocks noGrp="1" noChangeAspect="1"/>
          </p:cNvSpPr>
          <p:nvPr>
            <p:ph type="title"/>
          </p:nvPr>
        </p:nvSpPr>
        <p:spPr bwMode="auto">
          <a:xfrm>
            <a:off x="401638" y="152400"/>
            <a:ext cx="9159875" cy="122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488950" y="7204075"/>
            <a:ext cx="395288" cy="414338"/>
          </a:xfrm>
          <a:prstGeom prst="rect">
            <a:avLst/>
          </a:prstGeom>
        </p:spPr>
        <p:txBody>
          <a:bodyPr vert="horz" lIns="0" tIns="50941" rIns="101882" bIns="50941" rtlCol="0" anchor="ctr"/>
          <a:lstStyle>
            <a:lvl1pPr algn="l" defTabSz="509412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Verdana"/>
                <a:ea typeface="+mn-ea"/>
                <a:cs typeface="+mn-cs"/>
              </a:defRPr>
            </a:lvl1pPr>
          </a:lstStyle>
          <a:p>
            <a:pPr>
              <a:defRPr/>
            </a:pPr>
            <a:fld id="{43899039-CF6C-0041-B71E-F747D4A62FA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952500" y="7204075"/>
            <a:ext cx="1806575" cy="414338"/>
          </a:xfrm>
          <a:prstGeom prst="rect">
            <a:avLst/>
          </a:prstGeom>
        </p:spPr>
        <p:txBody>
          <a:bodyPr vert="horz" lIns="0" tIns="50941" rIns="101882" bIns="50941" rtlCol="0" anchor="ctr"/>
          <a:lstStyle>
            <a:lvl1pPr algn="l" defTabSz="509412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Verdana"/>
                <a:ea typeface="+mn-ea"/>
                <a:cs typeface="+mn-cs"/>
              </a:defRPr>
            </a:lvl1pPr>
          </a:lstStyle>
          <a:p>
            <a:pPr>
              <a:defRPr/>
            </a:pPr>
            <a:fld id="{6A3DA6AC-5E39-1E4A-B980-AAAF9DAE2E33}" type="datetime1">
              <a:rPr lang="en-US"/>
              <a:pPr>
                <a:defRPr/>
              </a:pPr>
              <a:t>1/19/2021</a:t>
            </a:fld>
            <a:endParaRPr lang="en-US" dirty="0"/>
          </a:p>
        </p:txBody>
      </p:sp>
      <p:pic>
        <p:nvPicPr>
          <p:cNvPr id="46085" name="Picture 6" descr="ieee_blue_R0G102B161-lg.png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15300" y="7056438"/>
            <a:ext cx="15335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6" name="Rectangle 3"/>
          <p:cNvSpPr>
            <a:spLocks noChangeArrowheads="1"/>
          </p:cNvSpPr>
          <p:nvPr/>
        </p:nvSpPr>
        <p:spPr bwMode="auto">
          <a:xfrm rot="-5400000">
            <a:off x="10365581" y="6698457"/>
            <a:ext cx="1938337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>
            <a:spAutoFit/>
          </a:bodyPr>
          <a:lstStyle/>
          <a:p>
            <a:pPr defTabSz="508000" eaLnBrk="1" hangingPunct="1"/>
            <a:r>
              <a:rPr lang="en-US" sz="700">
                <a:solidFill>
                  <a:srgbClr val="7F7F7F"/>
                </a:solidFill>
                <a:latin typeface="Verdana" charset="0"/>
              </a:rPr>
              <a:t>12-CRS-0106 REVISED 8 FEB 2013</a:t>
            </a:r>
          </a:p>
        </p:txBody>
      </p:sp>
      <p:sp>
        <p:nvSpPr>
          <p:cNvPr id="46087" name="Text Placeholder 11"/>
          <p:cNvSpPr>
            <a:spLocks noGrp="1"/>
          </p:cNvSpPr>
          <p:nvPr>
            <p:ph type="body" idx="1"/>
          </p:nvPr>
        </p:nvSpPr>
        <p:spPr bwMode="auto">
          <a:xfrm>
            <a:off x="401638" y="1865313"/>
            <a:ext cx="9159875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2037" r:id="rId1"/>
    <p:sldLayoutId id="2147492038" r:id="rId2"/>
    <p:sldLayoutId id="2147492039" r:id="rId3"/>
    <p:sldLayoutId id="2147492040" r:id="rId4"/>
    <p:sldLayoutId id="2147492041" r:id="rId5"/>
    <p:sldLayoutId id="2147492042" r:id="rId6"/>
    <p:sldLayoutId id="2147492043" r:id="rId7"/>
    <p:sldLayoutId id="2147492044" r:id="rId8"/>
    <p:sldLayoutId id="2147492045" r:id="rId9"/>
    <p:sldLayoutId id="2147492046" r:id="rId10"/>
    <p:sldLayoutId id="2147492047" r:id="rId11"/>
    <p:sldLayoutId id="2147492048" r:id="rId12"/>
    <p:sldLayoutId id="2147492049" r:id="rId13"/>
    <p:sldLayoutId id="2147492050" r:id="rId14"/>
    <p:sldLayoutId id="2147492051" r:id="rId15"/>
    <p:sldLayoutId id="2147492052" r:id="rId16"/>
    <p:sldLayoutId id="2147492053" r:id="rId17"/>
    <p:sldLayoutId id="2147492054" r:id="rId18"/>
  </p:sldLayoutIdLst>
  <p:transition advClick="0"/>
  <p:hf hdr="0" ftr="0"/>
  <p:txStyles>
    <p:titleStyle>
      <a:lvl1pPr algn="l" defTabSz="508000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defTabSz="508000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charset="0"/>
          <a:ea typeface="ＭＳ Ｐゴシック" charset="0"/>
          <a:cs typeface="ＭＳ Ｐゴシック" charset="0"/>
        </a:defRPr>
      </a:lvl2pPr>
      <a:lvl3pPr algn="l" defTabSz="508000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charset="0"/>
          <a:ea typeface="ＭＳ Ｐゴシック" charset="0"/>
          <a:cs typeface="ＭＳ Ｐゴシック" charset="0"/>
        </a:defRPr>
      </a:lvl3pPr>
      <a:lvl4pPr algn="l" defTabSz="508000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charset="0"/>
          <a:ea typeface="ＭＳ Ｐゴシック" charset="0"/>
          <a:cs typeface="ＭＳ Ｐゴシック" charset="0"/>
        </a:defRPr>
      </a:lvl4pPr>
      <a:lvl5pPr algn="l" defTabSz="508000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charset="0"/>
          <a:ea typeface="ＭＳ Ｐゴシック" charset="0"/>
          <a:cs typeface="ＭＳ Ｐゴシック" charset="0"/>
        </a:defRPr>
      </a:lvl5pPr>
      <a:lvl6pPr marL="509412" algn="l" defTabSz="509412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charset="0"/>
          <a:ea typeface="ＭＳ Ｐゴシック" charset="0"/>
          <a:cs typeface="ＭＳ Ｐゴシック" charset="0"/>
        </a:defRPr>
      </a:lvl6pPr>
      <a:lvl7pPr marL="1018824" algn="l" defTabSz="509412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charset="0"/>
          <a:ea typeface="ＭＳ Ｐゴシック" charset="0"/>
          <a:cs typeface="ＭＳ Ｐゴシック" charset="0"/>
        </a:defRPr>
      </a:lvl7pPr>
      <a:lvl8pPr marL="1528237" algn="l" defTabSz="509412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charset="0"/>
          <a:ea typeface="ＭＳ Ｐゴシック" charset="0"/>
          <a:cs typeface="ＭＳ Ｐゴシック" charset="0"/>
        </a:defRPr>
      </a:lvl8pPr>
      <a:lvl9pPr marL="2037649" algn="l" defTabSz="509412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charset="0"/>
          <a:ea typeface="ＭＳ Ｐゴシック" charset="0"/>
          <a:cs typeface="ＭＳ Ｐゴシック" charset="0"/>
        </a:defRPr>
      </a:lvl9pPr>
    </p:titleStyle>
    <p:bodyStyle>
      <a:lvl1pPr marL="384175" indent="-384175" algn="l" defTabSz="508000" rtl="0" eaLnBrk="0" fontAlgn="base" hangingPunct="0">
        <a:spcBef>
          <a:spcPts val="2000"/>
        </a:spcBef>
        <a:spcAft>
          <a:spcPct val="0"/>
        </a:spcAft>
        <a:buSzPct val="135000"/>
        <a:buBlip>
          <a:blip r:embed="rId22"/>
        </a:buBlip>
        <a:defRPr sz="27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0400" indent="-203200" algn="l" defTabSz="508000" rtl="0" eaLnBrk="0" fontAlgn="base" hangingPunct="0">
        <a:spcBef>
          <a:spcPts val="888"/>
        </a:spcBef>
        <a:spcAft>
          <a:spcPct val="0"/>
        </a:spcAft>
        <a:buClr>
          <a:srgbClr val="595959"/>
        </a:buClr>
        <a:buFont typeface="Lucida Grande" charset="0"/>
        <a:buChar char="–"/>
        <a:defRPr sz="22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915988" indent="-203200" algn="l" defTabSz="508000" rtl="0" eaLnBrk="0" fontAlgn="base" hangingPunct="0">
        <a:spcBef>
          <a:spcPts val="775"/>
        </a:spcBef>
        <a:spcAft>
          <a:spcPct val="0"/>
        </a:spcAft>
        <a:buClr>
          <a:srgbClr val="595959"/>
        </a:buClr>
        <a:buFont typeface="Wingdings" charset="0"/>
        <a:buChar char="§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169988" indent="-203200" algn="l" defTabSz="508000" rtl="0" eaLnBrk="0" fontAlgn="base" hangingPunct="0">
        <a:spcBef>
          <a:spcPts val="675"/>
        </a:spcBef>
        <a:spcAft>
          <a:spcPct val="0"/>
        </a:spcAft>
        <a:buClr>
          <a:srgbClr val="595959"/>
        </a:buClr>
        <a:buFont typeface="Arial" charset="0"/>
        <a:buChar char="–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373188" indent="-203200" algn="l" defTabSz="508000" rtl="0" eaLnBrk="0" fontAlgn="base" hangingPunct="0">
        <a:spcBef>
          <a:spcPts val="675"/>
        </a:spcBef>
        <a:spcAft>
          <a:spcPct val="0"/>
        </a:spcAft>
        <a:buClr>
          <a:srgbClr val="7F7F7F"/>
        </a:buClr>
        <a:buFont typeface="Wingdings" charset="0"/>
        <a:buChar char="§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3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41.jpeg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9.xml"/><Relationship Id="rId4" Type="http://schemas.openxmlformats.org/officeDocument/2006/relationships/chart" Target="../charts/char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8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200" y="152400"/>
            <a:ext cx="9906000" cy="1220788"/>
          </a:xfrm>
        </p:spPr>
        <p:txBody>
          <a:bodyPr/>
          <a:lstStyle/>
          <a:p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C46E47-38CD-064E-9F5E-A7991A82744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1000" y="2514600"/>
            <a:ext cx="9493250" cy="2859087"/>
          </a:xfrm>
        </p:spPr>
        <p:txBody>
          <a:bodyPr/>
          <a:lstStyle/>
          <a:p>
            <a:pPr marL="0" indent="0" algn="ctr">
              <a:buNone/>
            </a:pPr>
            <a:r>
              <a:rPr lang="de-CH" i="1" dirty="0" smtClean="0"/>
              <a:t>«</a:t>
            </a:r>
            <a:r>
              <a:rPr lang="de-CH" i="1" dirty="0" err="1" smtClean="0"/>
              <a:t>Good</a:t>
            </a:r>
            <a:r>
              <a:rPr lang="de-CH" i="1" dirty="0" smtClean="0"/>
              <a:t> </a:t>
            </a:r>
            <a:r>
              <a:rPr lang="de-CH" i="1" dirty="0" err="1" smtClean="0"/>
              <a:t>morning</a:t>
            </a:r>
            <a:r>
              <a:rPr lang="de-CH" i="1" dirty="0" smtClean="0"/>
              <a:t>, </a:t>
            </a:r>
            <a:r>
              <a:rPr lang="de-CH" i="1" dirty="0" err="1" smtClean="0"/>
              <a:t>good</a:t>
            </a:r>
            <a:r>
              <a:rPr lang="de-CH" i="1" dirty="0" smtClean="0"/>
              <a:t> </a:t>
            </a:r>
            <a:r>
              <a:rPr lang="de-CH" i="1" dirty="0" err="1" smtClean="0"/>
              <a:t>afternoon</a:t>
            </a:r>
            <a:r>
              <a:rPr lang="de-CH" i="1" dirty="0" smtClean="0"/>
              <a:t> </a:t>
            </a:r>
            <a:r>
              <a:rPr lang="de-CH" i="1" dirty="0" err="1" smtClean="0"/>
              <a:t>and</a:t>
            </a:r>
            <a:r>
              <a:rPr lang="de-CH" i="1" dirty="0" smtClean="0"/>
              <a:t> </a:t>
            </a:r>
            <a:r>
              <a:rPr lang="de-CH" i="1" dirty="0" err="1" smtClean="0"/>
              <a:t>good</a:t>
            </a:r>
            <a:r>
              <a:rPr lang="de-CH" i="1" dirty="0" smtClean="0"/>
              <a:t> </a:t>
            </a:r>
            <a:r>
              <a:rPr lang="de-CH" i="1" dirty="0" err="1" smtClean="0"/>
              <a:t>evening</a:t>
            </a:r>
            <a:r>
              <a:rPr lang="de-CH" i="1" dirty="0" smtClean="0"/>
              <a:t>!»</a:t>
            </a:r>
          </a:p>
          <a:p>
            <a:pPr marL="0" indent="0" algn="ctr">
              <a:buNone/>
            </a:pPr>
            <a:r>
              <a:rPr lang="de-CH" dirty="0" smtClean="0"/>
              <a:t>22nd Virtual Real Time Conference –</a:t>
            </a:r>
          </a:p>
          <a:p>
            <a:pPr marL="0" indent="0" algn="ctr">
              <a:buNone/>
            </a:pPr>
            <a:r>
              <a:rPr lang="de-CH" dirty="0" smtClean="0"/>
              <a:t>Feedback</a:t>
            </a:r>
          </a:p>
          <a:p>
            <a:pPr marL="0" indent="0" algn="ctr">
              <a:buNone/>
            </a:pPr>
            <a:r>
              <a:rPr lang="de-CH" dirty="0" err="1" smtClean="0"/>
              <a:t>AdCom</a:t>
            </a:r>
            <a:r>
              <a:rPr lang="de-CH" dirty="0" smtClean="0"/>
              <a:t> November 2020</a:t>
            </a:r>
          </a:p>
          <a:p>
            <a:pPr marL="0" indent="0" algn="ctr">
              <a:buNone/>
            </a:pPr>
            <a:r>
              <a:rPr lang="de-CH" dirty="0" smtClean="0"/>
              <a:t>Stefan Ritt, Martin Grossmann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6840319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Slack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err="1" smtClean="0"/>
              <a:t>Direct</a:t>
            </a:r>
            <a:r>
              <a:rPr lang="de-CH" dirty="0" smtClean="0"/>
              <a:t> </a:t>
            </a:r>
            <a:r>
              <a:rPr lang="de-CH" dirty="0" err="1" smtClean="0"/>
              <a:t>communication</a:t>
            </a:r>
            <a:r>
              <a:rPr lang="de-CH" dirty="0" smtClean="0"/>
              <a:t> </a:t>
            </a:r>
            <a:r>
              <a:rPr lang="de-CH" dirty="0" err="1" smtClean="0"/>
              <a:t>channel</a:t>
            </a:r>
            <a:endParaRPr lang="de-CH" dirty="0" smtClean="0"/>
          </a:p>
          <a:p>
            <a:r>
              <a:rPr lang="de-CH" dirty="0" err="1" smtClean="0"/>
              <a:t>Various</a:t>
            </a:r>
            <a:r>
              <a:rPr lang="de-CH" smtClean="0"/>
              <a:t> groups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C46E47-38CD-064E-9F5E-A7991A82744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210" y="3097568"/>
            <a:ext cx="3638687" cy="1520032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2743200"/>
            <a:ext cx="3950747" cy="2924175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9724" y="4800956"/>
            <a:ext cx="4725162" cy="2461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37245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Technology </a:t>
            </a:r>
            <a:r>
              <a:rPr lang="de-CH" dirty="0" err="1" smtClean="0"/>
              <a:t>across</a:t>
            </a:r>
            <a:r>
              <a:rPr lang="de-CH" dirty="0" smtClean="0"/>
              <a:t> </a:t>
            </a:r>
            <a:r>
              <a:rPr lang="de-CH" dirty="0" err="1" smtClean="0"/>
              <a:t>borders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Zoom </a:t>
            </a:r>
            <a:r>
              <a:rPr lang="de-CH" dirty="0" err="1" smtClean="0"/>
              <a:t>stopped</a:t>
            </a:r>
            <a:r>
              <a:rPr lang="de-CH" dirty="0" smtClean="0"/>
              <a:t> </a:t>
            </a:r>
            <a:r>
              <a:rPr lang="de-CH" dirty="0" err="1" smtClean="0"/>
              <a:t>commercial</a:t>
            </a:r>
            <a:r>
              <a:rPr lang="de-CH" dirty="0" smtClean="0"/>
              <a:t> </a:t>
            </a:r>
            <a:r>
              <a:rPr lang="de-CH" dirty="0" err="1" smtClean="0"/>
              <a:t>activity</a:t>
            </a:r>
            <a:r>
              <a:rPr lang="de-CH" dirty="0" smtClean="0"/>
              <a:t> in China</a:t>
            </a:r>
          </a:p>
          <a:p>
            <a:pPr lvl="1"/>
            <a:r>
              <a:rPr lang="de-CH" dirty="0" err="1" smtClean="0"/>
              <a:t>Buy</a:t>
            </a:r>
            <a:r>
              <a:rPr lang="de-CH" dirty="0" smtClean="0"/>
              <a:t> Zoom </a:t>
            </a:r>
            <a:r>
              <a:rPr lang="de-CH" dirty="0" err="1" smtClean="0"/>
              <a:t>licenses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Chinese </a:t>
            </a:r>
            <a:r>
              <a:rPr lang="de-CH" dirty="0" err="1" smtClean="0"/>
              <a:t>poster</a:t>
            </a:r>
            <a:r>
              <a:rPr lang="de-CH" dirty="0" smtClean="0"/>
              <a:t> </a:t>
            </a:r>
            <a:r>
              <a:rPr lang="de-CH" dirty="0" err="1" smtClean="0"/>
              <a:t>presenters</a:t>
            </a:r>
            <a:endParaRPr lang="de-CH" dirty="0" smtClean="0"/>
          </a:p>
          <a:p>
            <a:pPr lvl="1"/>
            <a:r>
              <a:rPr lang="de-CH" dirty="0" smtClean="0"/>
              <a:t>New (2021): must </a:t>
            </a:r>
            <a:r>
              <a:rPr lang="de-CH" dirty="0" err="1" smtClean="0"/>
              <a:t>use</a:t>
            </a:r>
            <a:r>
              <a:rPr lang="de-CH" dirty="0" smtClean="0"/>
              <a:t> International Zoom Client</a:t>
            </a:r>
          </a:p>
          <a:p>
            <a:pPr lvl="2"/>
            <a:r>
              <a:rPr lang="de-CH" dirty="0" smtClean="0"/>
              <a:t>Version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download</a:t>
            </a:r>
            <a:r>
              <a:rPr lang="de-CH" dirty="0" smtClean="0"/>
              <a:t> in China </a:t>
            </a:r>
            <a:r>
              <a:rPr lang="de-CH" dirty="0" err="1" smtClean="0"/>
              <a:t>does</a:t>
            </a:r>
            <a:r>
              <a:rPr lang="de-CH" dirty="0" smtClean="0"/>
              <a:t> not </a:t>
            </a:r>
            <a:r>
              <a:rPr lang="de-CH" dirty="0" err="1" smtClean="0"/>
              <a:t>work</a:t>
            </a:r>
            <a:endParaRPr lang="de-CH" dirty="0" smtClean="0"/>
          </a:p>
          <a:p>
            <a:r>
              <a:rPr lang="de-CH" dirty="0" smtClean="0"/>
              <a:t>Streaming via </a:t>
            </a:r>
            <a:r>
              <a:rPr lang="de-CH" dirty="0" err="1" smtClean="0"/>
              <a:t>youtube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Facebook </a:t>
            </a:r>
            <a:r>
              <a:rPr lang="de-CH" dirty="0" err="1" smtClean="0"/>
              <a:t>blocked</a:t>
            </a:r>
            <a:endParaRPr lang="de-CH" dirty="0" smtClean="0"/>
          </a:p>
          <a:p>
            <a:pPr lvl="1"/>
            <a:r>
              <a:rPr lang="de-CH" dirty="0" smtClean="0"/>
              <a:t>Solution via IEEE.tv</a:t>
            </a:r>
            <a:br>
              <a:rPr lang="de-CH" dirty="0" smtClean="0"/>
            </a:br>
            <a:r>
              <a:rPr lang="de-CH" dirty="0" smtClean="0"/>
              <a:t/>
            </a:r>
            <a:br>
              <a:rPr lang="de-CH" dirty="0" smtClean="0"/>
            </a:br>
            <a:endParaRPr lang="de-CH" dirty="0" smtClean="0"/>
          </a:p>
          <a:p>
            <a:r>
              <a:rPr lang="de-CH" dirty="0" smtClean="0"/>
              <a:t>Alternative </a:t>
            </a:r>
            <a:r>
              <a:rPr lang="de-CH" dirty="0" err="1" smtClean="0"/>
              <a:t>for</a:t>
            </a:r>
            <a:r>
              <a:rPr lang="de-CH" dirty="0" smtClean="0"/>
              <a:t> Dropbox</a:t>
            </a:r>
          </a:p>
          <a:p>
            <a:endParaRPr lang="de-CH" dirty="0" smtClean="0"/>
          </a:p>
          <a:p>
            <a:r>
              <a:rPr lang="de-CH" dirty="0" smtClean="0"/>
              <a:t>Pay </a:t>
            </a:r>
            <a:r>
              <a:rPr lang="de-CH" dirty="0" err="1" smtClean="0"/>
              <a:t>registration</a:t>
            </a:r>
            <a:r>
              <a:rPr lang="de-CH" dirty="0" smtClean="0"/>
              <a:t> </a:t>
            </a:r>
            <a:r>
              <a:rPr lang="de-CH" dirty="0" err="1" smtClean="0"/>
              <a:t>fee</a:t>
            </a:r>
            <a:r>
              <a:rPr lang="de-CH" dirty="0" smtClean="0"/>
              <a:t> </a:t>
            </a:r>
            <a:r>
              <a:rPr lang="de-CH" dirty="0" err="1" smtClean="0"/>
              <a:t>by</a:t>
            </a:r>
            <a:r>
              <a:rPr lang="de-CH" dirty="0" smtClean="0"/>
              <a:t> </a:t>
            </a:r>
            <a:r>
              <a:rPr lang="de-CH" dirty="0" err="1" smtClean="0"/>
              <a:t>Alipay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C46E47-38CD-064E-9F5E-A7991A82744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6199242"/>
            <a:ext cx="1219200" cy="480187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6963411"/>
            <a:ext cx="1371600" cy="48132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2706" y="4429365"/>
            <a:ext cx="4802187" cy="2216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6067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3720" y="5299436"/>
            <a:ext cx="3123724" cy="234279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Experience?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err="1" smtClean="0"/>
              <a:t>It</a:t>
            </a:r>
            <a:r>
              <a:rPr lang="de-CH" dirty="0" smtClean="0"/>
              <a:t> </a:t>
            </a:r>
            <a:r>
              <a:rPr lang="de-CH" dirty="0" err="1" smtClean="0"/>
              <a:t>worked</a:t>
            </a:r>
            <a:r>
              <a:rPr lang="de-CH" dirty="0" smtClean="0"/>
              <a:t>!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C46E47-38CD-064E-9F5E-A7991A82744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438400"/>
            <a:ext cx="4419600" cy="331849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828799"/>
            <a:ext cx="4006767" cy="2609998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219" y="4674120"/>
            <a:ext cx="3427413" cy="192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45780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Experience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28600" y="1865313"/>
            <a:ext cx="9829800" cy="4972050"/>
          </a:xfrm>
        </p:spPr>
        <p:txBody>
          <a:bodyPr/>
          <a:lstStyle/>
          <a:p>
            <a:r>
              <a:rPr lang="de-CH" dirty="0" smtClean="0"/>
              <a:t>Technology super smooth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reliable</a:t>
            </a:r>
            <a:endParaRPr lang="de-CH" dirty="0" smtClean="0"/>
          </a:p>
          <a:p>
            <a:r>
              <a:rPr lang="de-CH" dirty="0" smtClean="0"/>
              <a:t>Audio </a:t>
            </a:r>
            <a:r>
              <a:rPr lang="de-CH" dirty="0" err="1" smtClean="0"/>
              <a:t>and</a:t>
            </a:r>
            <a:r>
              <a:rPr lang="de-CH" dirty="0" smtClean="0"/>
              <a:t> Video </a:t>
            </a:r>
            <a:r>
              <a:rPr lang="de-CH" dirty="0" err="1" smtClean="0"/>
              <a:t>very</a:t>
            </a:r>
            <a:r>
              <a:rPr lang="de-CH" dirty="0" smtClean="0"/>
              <a:t> </a:t>
            </a:r>
            <a:r>
              <a:rPr lang="de-CH" dirty="0" err="1" smtClean="0"/>
              <a:t>good</a:t>
            </a:r>
            <a:endParaRPr lang="de-CH" dirty="0" smtClean="0"/>
          </a:p>
          <a:p>
            <a:pPr lvl="1"/>
            <a:r>
              <a:rPr lang="de-CH" dirty="0" smtClean="0"/>
              <a:t>Problems </a:t>
            </a:r>
            <a:r>
              <a:rPr lang="de-CH" dirty="0" err="1" smtClean="0"/>
              <a:t>were</a:t>
            </a:r>
            <a:r>
              <a:rPr lang="de-CH" dirty="0" smtClean="0"/>
              <a:t> </a:t>
            </a:r>
            <a:r>
              <a:rPr lang="de-CH" dirty="0" err="1" smtClean="0"/>
              <a:t>local</a:t>
            </a:r>
            <a:r>
              <a:rPr lang="de-CH" dirty="0" smtClean="0"/>
              <a:t> </a:t>
            </a:r>
            <a:r>
              <a:rPr lang="de-CH" dirty="0" smtClean="0">
                <a:sym typeface="Wingdings" panose="05000000000000000000" pitchFamily="2" charset="2"/>
              </a:rPr>
              <a:t> </a:t>
            </a:r>
            <a:r>
              <a:rPr lang="de-CH" dirty="0" err="1" smtClean="0">
                <a:sym typeface="Wingdings" panose="05000000000000000000" pitchFamily="2" charset="2"/>
              </a:rPr>
              <a:t>recommend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testing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well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before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session</a:t>
            </a:r>
            <a:endParaRPr lang="de-CH" dirty="0" smtClean="0">
              <a:sym typeface="Wingdings" panose="05000000000000000000" pitchFamily="2" charset="2"/>
            </a:endParaRPr>
          </a:p>
          <a:p>
            <a:r>
              <a:rPr lang="de-CH" dirty="0" smtClean="0">
                <a:sym typeface="Wingdings" panose="05000000000000000000" pitchFamily="2" charset="2"/>
              </a:rPr>
              <a:t>Q&amp;A via </a:t>
            </a:r>
            <a:r>
              <a:rPr lang="de-CH" dirty="0" err="1" smtClean="0">
                <a:sym typeface="Wingdings" panose="05000000000000000000" pitchFamily="2" charset="2"/>
              </a:rPr>
              <a:t>slido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very</a:t>
            </a:r>
            <a:r>
              <a:rPr lang="de-CH" dirty="0" smtClean="0">
                <a:sym typeface="Wingdings" panose="05000000000000000000" pitchFamily="2" charset="2"/>
              </a:rPr>
              <a:t> smooth</a:t>
            </a:r>
          </a:p>
          <a:p>
            <a:pPr lvl="1"/>
            <a:r>
              <a:rPr lang="de-CH" dirty="0" err="1" smtClean="0">
                <a:sym typeface="Wingdings" panose="05000000000000000000" pitchFamily="2" charset="2"/>
              </a:rPr>
              <a:t>No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problems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passing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microphone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around</a:t>
            </a:r>
            <a:endParaRPr lang="de-CH" dirty="0" smtClean="0">
              <a:sym typeface="Wingdings" panose="05000000000000000000" pitchFamily="2" charset="2"/>
            </a:endParaRPr>
          </a:p>
          <a:p>
            <a:pPr lvl="1"/>
            <a:r>
              <a:rPr lang="de-CH" dirty="0" err="1" smtClean="0">
                <a:sym typeface="Wingdings" panose="05000000000000000000" pitchFamily="2" charset="2"/>
              </a:rPr>
              <a:t>However</a:t>
            </a:r>
            <a:r>
              <a:rPr lang="de-CH" dirty="0" smtClean="0">
                <a:sym typeface="Wingdings" panose="05000000000000000000" pitchFamily="2" charset="2"/>
              </a:rPr>
              <a:t>, </a:t>
            </a:r>
            <a:r>
              <a:rPr lang="de-CH" dirty="0" err="1" smtClean="0">
                <a:sym typeface="Wingdings" panose="05000000000000000000" pitchFamily="2" charset="2"/>
              </a:rPr>
              <a:t>less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discussion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possible</a:t>
            </a:r>
            <a:endParaRPr lang="de-CH" dirty="0" smtClean="0">
              <a:sym typeface="Wingdings" panose="05000000000000000000" pitchFamily="2" charset="2"/>
            </a:endParaRPr>
          </a:p>
          <a:p>
            <a:r>
              <a:rPr lang="de-CH" dirty="0" smtClean="0">
                <a:sym typeface="Wingdings" panose="05000000000000000000" pitchFamily="2" charset="2"/>
              </a:rPr>
              <a:t>Poster / Industrial </a:t>
            </a:r>
            <a:r>
              <a:rPr lang="de-CH" dirty="0" err="1" smtClean="0">
                <a:sym typeface="Wingdings" panose="05000000000000000000" pitchFamily="2" charset="2"/>
              </a:rPr>
              <a:t>Exhibit</a:t>
            </a:r>
            <a:endParaRPr lang="de-CH" dirty="0" smtClean="0">
              <a:sym typeface="Wingdings" panose="05000000000000000000" pitchFamily="2" charset="2"/>
            </a:endParaRPr>
          </a:p>
          <a:p>
            <a:pPr lvl="1"/>
            <a:r>
              <a:rPr lang="de-CH" dirty="0" smtClean="0">
                <a:sym typeface="Wingdings" panose="05000000000000000000" pitchFamily="2" charset="2"/>
              </a:rPr>
              <a:t>Can </a:t>
            </a:r>
            <a:r>
              <a:rPr lang="de-CH" dirty="0" err="1" smtClean="0">
                <a:sym typeface="Wingdings" panose="05000000000000000000" pitchFamily="2" charset="2"/>
              </a:rPr>
              <a:t>show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more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than</a:t>
            </a:r>
            <a:r>
              <a:rPr lang="de-CH" dirty="0" smtClean="0">
                <a:sym typeface="Wingdings" panose="05000000000000000000" pitchFamily="2" charset="2"/>
              </a:rPr>
              <a:t> just </a:t>
            </a:r>
            <a:r>
              <a:rPr lang="de-CH" dirty="0" err="1" smtClean="0">
                <a:sym typeface="Wingdings" panose="05000000000000000000" pitchFamily="2" charset="2"/>
              </a:rPr>
              <a:t>poster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C46E47-38CD-064E-9F5E-A7991A82744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01281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Participation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C46E47-38CD-064E-9F5E-A7991A827445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graphicFrame>
        <p:nvGraphicFramePr>
          <p:cNvPr id="6" name="Diagram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3942955"/>
              </p:ext>
            </p:extLst>
          </p:nvPr>
        </p:nvGraphicFramePr>
        <p:xfrm>
          <a:off x="393755" y="1628776"/>
          <a:ext cx="9010650" cy="6143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feld 1"/>
          <p:cNvSpPr txBox="1"/>
          <p:nvPr/>
        </p:nvSpPr>
        <p:spPr>
          <a:xfrm>
            <a:off x="8305800" y="5334000"/>
            <a:ext cx="1917700" cy="106045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CH" sz="3600" b="1" dirty="0" smtClean="0">
                <a:solidFill>
                  <a:srgbClr val="00B050"/>
                </a:solidFill>
              </a:rPr>
              <a:t>Total</a:t>
            </a:r>
            <a:r>
              <a:rPr lang="de-CH" sz="3600" b="1" dirty="0">
                <a:solidFill>
                  <a:srgbClr val="00B050"/>
                </a:solidFill>
              </a:rPr>
              <a:t> </a:t>
            </a:r>
            <a:r>
              <a:rPr lang="de-CH" sz="3600" b="1" dirty="0" smtClean="0">
                <a:solidFill>
                  <a:srgbClr val="00B050"/>
                </a:solidFill>
              </a:rPr>
              <a:t>212</a:t>
            </a:r>
            <a:endParaRPr lang="de-CH" sz="3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87233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>
            <a:graphicFrameLocks/>
          </p:cNvGraphicFramePr>
          <p:nvPr/>
        </p:nvGraphicFramePr>
        <p:xfrm>
          <a:off x="1755476" y="1479539"/>
          <a:ext cx="6813143" cy="4673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Diagramm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6522999"/>
              </p:ext>
            </p:extLst>
          </p:nvPr>
        </p:nvGraphicFramePr>
        <p:xfrm>
          <a:off x="2044891" y="1651805"/>
          <a:ext cx="7360986" cy="47255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Diagram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846348"/>
              </p:ext>
            </p:extLst>
          </p:nvPr>
        </p:nvGraphicFramePr>
        <p:xfrm>
          <a:off x="1371600" y="1653890"/>
          <a:ext cx="7378779" cy="4384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2514600" y="3200400"/>
            <a:ext cx="894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dirty="0" err="1">
                <a:solidFill>
                  <a:srgbClr val="FFFF00"/>
                </a:solidFill>
              </a:rPr>
              <a:t>very</a:t>
            </a:r>
            <a:r>
              <a:rPr lang="de-CH" sz="1000" dirty="0">
                <a:solidFill>
                  <a:srgbClr val="FFFF00"/>
                </a:solidFill>
              </a:rPr>
              <a:t> </a:t>
            </a:r>
            <a:r>
              <a:rPr lang="de-CH" sz="1000" dirty="0" err="1">
                <a:solidFill>
                  <a:srgbClr val="FFFF00"/>
                </a:solidFill>
              </a:rPr>
              <a:t>late</a:t>
            </a:r>
            <a:r>
              <a:rPr lang="de-CH" sz="1000" dirty="0">
                <a:solidFill>
                  <a:srgbClr val="FFFF00"/>
                </a:solidFill>
              </a:rPr>
              <a:t> </a:t>
            </a:r>
            <a:r>
              <a:rPr lang="de-CH" sz="1000" dirty="0" err="1">
                <a:solidFill>
                  <a:srgbClr val="FFFF00"/>
                </a:solidFill>
              </a:rPr>
              <a:t>evening</a:t>
            </a:r>
            <a:endParaRPr lang="en-US" sz="1000" dirty="0">
              <a:solidFill>
                <a:srgbClr val="FFFF00"/>
              </a:solidFill>
            </a:endParaRPr>
          </a:p>
        </p:txBody>
      </p:sp>
      <p:sp>
        <p:nvSpPr>
          <p:cNvPr id="6" name="Textfeld 1"/>
          <p:cNvSpPr txBox="1"/>
          <p:nvPr/>
        </p:nvSpPr>
        <p:spPr>
          <a:xfrm>
            <a:off x="2398507" y="4125843"/>
            <a:ext cx="894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 err="1">
                <a:solidFill>
                  <a:srgbClr val="FFFF00"/>
                </a:solidFill>
              </a:rPr>
              <a:t>afternoon</a:t>
            </a:r>
            <a:endParaRPr lang="en-US" sz="1000" dirty="0">
              <a:solidFill>
                <a:srgbClr val="FFFF00"/>
              </a:solidFill>
            </a:endParaRPr>
          </a:p>
        </p:txBody>
      </p:sp>
      <p:sp>
        <p:nvSpPr>
          <p:cNvPr id="7" name="Textfeld 1"/>
          <p:cNvSpPr txBox="1"/>
          <p:nvPr/>
        </p:nvSpPr>
        <p:spPr>
          <a:xfrm>
            <a:off x="4715022" y="4749366"/>
            <a:ext cx="894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 err="1">
                <a:solidFill>
                  <a:srgbClr val="FFFF00"/>
                </a:solidFill>
              </a:rPr>
              <a:t>morning</a:t>
            </a:r>
            <a:endParaRPr lang="en-US" sz="1000" dirty="0">
              <a:solidFill>
                <a:srgbClr val="FFFF00"/>
              </a:solidFill>
            </a:endParaRPr>
          </a:p>
        </p:txBody>
      </p:sp>
      <p:sp>
        <p:nvSpPr>
          <p:cNvPr id="8" name="Textfeld 1"/>
          <p:cNvSpPr txBox="1"/>
          <p:nvPr/>
        </p:nvSpPr>
        <p:spPr>
          <a:xfrm>
            <a:off x="4778784" y="5454480"/>
            <a:ext cx="894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 err="1">
                <a:solidFill>
                  <a:srgbClr val="FFFF00"/>
                </a:solidFill>
              </a:rPr>
              <a:t>night</a:t>
            </a:r>
            <a:endParaRPr lang="en-US" sz="1000" dirty="0">
              <a:solidFill>
                <a:srgbClr val="FFFF00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2398507" y="6595027"/>
            <a:ext cx="819544" cy="196638"/>
          </a:xfrm>
          <a:prstGeom prst="rect">
            <a:avLst/>
          </a:prstGeom>
          <a:solidFill>
            <a:srgbClr val="5B9BD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45"/>
          </a:p>
        </p:txBody>
      </p:sp>
      <p:sp>
        <p:nvSpPr>
          <p:cNvPr id="10" name="Rechteck 9"/>
          <p:cNvSpPr/>
          <p:nvPr/>
        </p:nvSpPr>
        <p:spPr>
          <a:xfrm>
            <a:off x="4718397" y="6595028"/>
            <a:ext cx="819544" cy="196638"/>
          </a:xfrm>
          <a:prstGeom prst="rect">
            <a:avLst/>
          </a:prstGeom>
          <a:solidFill>
            <a:srgbClr val="ED7D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45"/>
          </a:p>
        </p:txBody>
      </p:sp>
      <p:sp>
        <p:nvSpPr>
          <p:cNvPr id="11" name="Rechteck 10"/>
          <p:cNvSpPr/>
          <p:nvPr/>
        </p:nvSpPr>
        <p:spPr>
          <a:xfrm>
            <a:off x="7038286" y="6597717"/>
            <a:ext cx="819544" cy="196638"/>
          </a:xfrm>
          <a:prstGeom prst="rect">
            <a:avLst/>
          </a:prstGeom>
          <a:solidFill>
            <a:srgbClr val="A5A5A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45"/>
          </a:p>
        </p:txBody>
      </p:sp>
      <p:sp>
        <p:nvSpPr>
          <p:cNvPr id="12" name="Textfeld 11"/>
          <p:cNvSpPr txBox="1"/>
          <p:nvPr/>
        </p:nvSpPr>
        <p:spPr>
          <a:xfrm>
            <a:off x="3241699" y="6554132"/>
            <a:ext cx="1024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err="1"/>
              <a:t>Americas</a:t>
            </a:r>
            <a:endParaRPr lang="en-US" sz="1400" dirty="0"/>
          </a:p>
        </p:txBody>
      </p:sp>
      <p:sp>
        <p:nvSpPr>
          <p:cNvPr id="13" name="Textfeld 12"/>
          <p:cNvSpPr txBox="1"/>
          <p:nvPr/>
        </p:nvSpPr>
        <p:spPr>
          <a:xfrm>
            <a:off x="5561589" y="6562686"/>
            <a:ext cx="1024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/>
              <a:t>Europe</a:t>
            </a:r>
            <a:endParaRPr lang="en-US" sz="1400" dirty="0"/>
          </a:p>
        </p:txBody>
      </p:sp>
      <p:sp>
        <p:nvSpPr>
          <p:cNvPr id="14" name="Textfeld 13"/>
          <p:cNvSpPr txBox="1"/>
          <p:nvPr/>
        </p:nvSpPr>
        <p:spPr>
          <a:xfrm>
            <a:off x="8056400" y="6549622"/>
            <a:ext cx="131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err="1" smtClean="0"/>
              <a:t>Asia</a:t>
            </a:r>
            <a:r>
              <a:rPr lang="de-CH" sz="1400" dirty="0" smtClean="0"/>
              <a:t>/Pacific</a:t>
            </a:r>
            <a:endParaRPr lang="en-US" sz="1400" dirty="0"/>
          </a:p>
        </p:txBody>
      </p:sp>
      <p:sp>
        <p:nvSpPr>
          <p:cNvPr id="15" name="Titel 1"/>
          <p:cNvSpPr>
            <a:spLocks noGrp="1"/>
          </p:cNvSpPr>
          <p:nvPr>
            <p:ph type="title"/>
          </p:nvPr>
        </p:nvSpPr>
        <p:spPr>
          <a:xfrm>
            <a:off x="401638" y="152400"/>
            <a:ext cx="9159875" cy="1220788"/>
          </a:xfrm>
        </p:spPr>
        <p:txBody>
          <a:bodyPr/>
          <a:lstStyle/>
          <a:p>
            <a:r>
              <a:rPr lang="de-CH" dirty="0" err="1" smtClean="0"/>
              <a:t>Plenary</a:t>
            </a:r>
            <a:r>
              <a:rPr lang="de-CH" dirty="0" smtClean="0"/>
              <a:t> Session </a:t>
            </a:r>
            <a:r>
              <a:rPr lang="de-CH" dirty="0" err="1" smtClean="0"/>
              <a:t>Attendance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4618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Experience: Poster </a:t>
            </a:r>
            <a:r>
              <a:rPr lang="de-CH" dirty="0" err="1" smtClean="0"/>
              <a:t>rooms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err="1" smtClean="0"/>
              <a:t>Each</a:t>
            </a:r>
            <a:r>
              <a:rPr lang="de-CH" dirty="0" smtClean="0"/>
              <a:t> </a:t>
            </a:r>
            <a:r>
              <a:rPr lang="de-CH" dirty="0" err="1" smtClean="0"/>
              <a:t>poster</a:t>
            </a:r>
            <a:r>
              <a:rPr lang="de-CH" dirty="0" smtClean="0"/>
              <a:t> </a:t>
            </a:r>
            <a:r>
              <a:rPr lang="de-CH" dirty="0" err="1" smtClean="0"/>
              <a:t>repeated</a:t>
            </a:r>
            <a:r>
              <a:rPr lang="de-CH" dirty="0" smtClean="0"/>
              <a:t> 3 </a:t>
            </a:r>
            <a:r>
              <a:rPr lang="de-CH" dirty="0" err="1" smtClean="0"/>
              <a:t>times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C46E47-38CD-064E-9F5E-A7991A827445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469158" y="2591790"/>
            <a:ext cx="9277185" cy="4737698"/>
            <a:chOff x="469158" y="2591790"/>
            <a:chExt cx="9277185" cy="4737698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34000" y="2591790"/>
              <a:ext cx="4412343" cy="2198914"/>
            </a:xfrm>
            <a:prstGeom prst="rect">
              <a:avLst/>
            </a:prstGeom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9158" y="2591790"/>
              <a:ext cx="4483842" cy="2216404"/>
            </a:xfrm>
            <a:prstGeom prst="rect">
              <a:avLst/>
            </a:prstGeom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08728" y="5092479"/>
              <a:ext cx="4488543" cy="2237009"/>
            </a:xfrm>
            <a:prstGeom prst="rect">
              <a:avLst/>
            </a:prstGeom>
          </p:spPr>
        </p:pic>
        <p:sp>
          <p:nvSpPr>
            <p:cNvPr id="10" name="Textfeld 9"/>
            <p:cNvSpPr txBox="1"/>
            <p:nvPr/>
          </p:nvSpPr>
          <p:spPr>
            <a:xfrm>
              <a:off x="3566205" y="2731326"/>
              <a:ext cx="1415370" cy="492443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e-CH" dirty="0" smtClean="0">
                  <a:solidFill>
                    <a:srgbClr val="FFFF00"/>
                  </a:solidFill>
                </a:rPr>
                <a:t>Day 1-4</a:t>
              </a:r>
              <a:endParaRPr lang="en-US" dirty="0" smtClean="0">
                <a:solidFill>
                  <a:srgbClr val="FFFF00"/>
                </a:solidFill>
              </a:endParaRP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8322356" y="2722039"/>
              <a:ext cx="1415370" cy="492443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e-CH" dirty="0" smtClean="0">
                  <a:solidFill>
                    <a:srgbClr val="FFFF00"/>
                  </a:solidFill>
                </a:rPr>
                <a:t>Day 5-7</a:t>
              </a:r>
              <a:endParaRPr lang="en-US" dirty="0" smtClean="0">
                <a:solidFill>
                  <a:srgbClr val="FFFF00"/>
                </a:solidFill>
              </a:endParaRP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5562600" y="5270959"/>
              <a:ext cx="1634671" cy="492443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e-CH" dirty="0" smtClean="0">
                  <a:solidFill>
                    <a:srgbClr val="FFFF00"/>
                  </a:solidFill>
                </a:rPr>
                <a:t>Day 8-10</a:t>
              </a:r>
              <a:endParaRPr lang="en-US" dirty="0" smtClean="0">
                <a:solidFill>
                  <a:srgbClr val="FFFF00"/>
                </a:solidFill>
              </a:endParaRPr>
            </a:p>
          </p:txBody>
        </p:sp>
      </p:grpSp>
      <p:sp>
        <p:nvSpPr>
          <p:cNvPr id="13" name="Textfeld 12"/>
          <p:cNvSpPr txBox="1"/>
          <p:nvPr/>
        </p:nvSpPr>
        <p:spPr>
          <a:xfrm>
            <a:off x="1073490" y="3445025"/>
            <a:ext cx="3200400" cy="492443"/>
          </a:xfrm>
          <a:prstGeom prst="rect">
            <a:avLst/>
          </a:prstGeom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FF0000"/>
                </a:solidFill>
              </a:rPr>
              <a:t>Poster A1/B1/C1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5800738" y="3431169"/>
            <a:ext cx="3200400" cy="492443"/>
          </a:xfrm>
          <a:prstGeom prst="rect">
            <a:avLst/>
          </a:prstGeom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FF0000"/>
                </a:solidFill>
              </a:rPr>
              <a:t>Poster A2/B2/C2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3381375" y="6065177"/>
            <a:ext cx="3200400" cy="492443"/>
          </a:xfrm>
          <a:prstGeom prst="rect">
            <a:avLst/>
          </a:prstGeom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FF0000"/>
                </a:solidFill>
              </a:rPr>
              <a:t>Poster A3/B3/C3</a:t>
            </a:r>
          </a:p>
        </p:txBody>
      </p:sp>
    </p:spTree>
    <p:extLst>
      <p:ext uri="{BB962C8B-B14F-4D97-AF65-F5344CB8AC3E}">
        <p14:creationId xmlns:p14="http://schemas.microsoft.com/office/powerpoint/2010/main" val="199726828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Experience: Poster </a:t>
            </a:r>
            <a:r>
              <a:rPr lang="de-CH" dirty="0" err="1" smtClean="0"/>
              <a:t>rooms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Poster </a:t>
            </a:r>
            <a:r>
              <a:rPr lang="de-CH" dirty="0" err="1" smtClean="0"/>
              <a:t>repetition</a:t>
            </a:r>
            <a:endParaRPr lang="de-CH" dirty="0" smtClean="0"/>
          </a:p>
          <a:p>
            <a:pPr lvl="1"/>
            <a:r>
              <a:rPr lang="de-CH" dirty="0" smtClean="0"/>
              <a:t>Empty </a:t>
            </a:r>
            <a:r>
              <a:rPr lang="de-CH" dirty="0" err="1" smtClean="0"/>
              <a:t>rooms</a:t>
            </a:r>
            <a:r>
              <a:rPr lang="de-CH" dirty="0" smtClean="0"/>
              <a:t> </a:t>
            </a:r>
            <a:r>
              <a:rPr lang="de-CH" dirty="0" smtClean="0">
                <a:sym typeface="Wingdings" panose="05000000000000000000" pitchFamily="2" charset="2"/>
              </a:rPr>
              <a:t> </a:t>
            </a:r>
            <a:r>
              <a:rPr lang="de-CH" dirty="0" err="1" smtClean="0">
                <a:sym typeface="Wingdings" panose="05000000000000000000" pitchFamily="2" charset="2"/>
              </a:rPr>
              <a:t>better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assing</a:t>
            </a:r>
            <a:r>
              <a:rPr lang="de-CH" dirty="0" smtClean="0">
                <a:sym typeface="Wingdings" panose="05000000000000000000" pitchFamily="2" charset="2"/>
              </a:rPr>
              <a:t> 1 </a:t>
            </a:r>
            <a:r>
              <a:rPr lang="de-CH" dirty="0" err="1" smtClean="0">
                <a:sym typeface="Wingdings" panose="05000000000000000000" pitchFamily="2" charset="2"/>
              </a:rPr>
              <a:t>fixed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session</a:t>
            </a:r>
            <a:endParaRPr lang="de-CH" dirty="0" smtClean="0">
              <a:sym typeface="Wingdings" panose="05000000000000000000" pitchFamily="2" charset="2"/>
            </a:endParaRPr>
          </a:p>
          <a:p>
            <a:r>
              <a:rPr lang="de-CH" dirty="0" smtClean="0">
                <a:sym typeface="Wingdings" panose="05000000000000000000" pitchFamily="2" charset="2"/>
              </a:rPr>
              <a:t>Setup </a:t>
            </a:r>
            <a:r>
              <a:rPr lang="de-CH" dirty="0" err="1" smtClean="0">
                <a:sym typeface="Wingdings" panose="05000000000000000000" pitchFamily="2" charset="2"/>
              </a:rPr>
              <a:t>of</a:t>
            </a:r>
            <a:r>
              <a:rPr lang="de-CH" dirty="0" smtClean="0">
                <a:sym typeface="Wingdings" panose="05000000000000000000" pitchFamily="2" charset="2"/>
              </a:rPr>
              <a:t> Zoom </a:t>
            </a:r>
            <a:r>
              <a:rPr lang="de-CH" dirty="0" err="1" smtClean="0">
                <a:sym typeface="Wingdings" panose="05000000000000000000" pitchFamily="2" charset="2"/>
              </a:rPr>
              <a:t>rooms</a:t>
            </a:r>
            <a:endParaRPr lang="de-CH" dirty="0" smtClean="0">
              <a:sym typeface="Wingdings" panose="05000000000000000000" pitchFamily="2" charset="2"/>
            </a:endParaRPr>
          </a:p>
          <a:p>
            <a:pPr lvl="1"/>
            <a:r>
              <a:rPr lang="de-CH" dirty="0" smtClean="0">
                <a:sym typeface="Wingdings" panose="05000000000000000000" pitchFamily="2" charset="2"/>
              </a:rPr>
              <a:t>Access </a:t>
            </a:r>
            <a:r>
              <a:rPr lang="de-CH" dirty="0" err="1" smtClean="0">
                <a:sym typeface="Wingdings" panose="05000000000000000000" pitchFamily="2" charset="2"/>
              </a:rPr>
              <a:t>limitations</a:t>
            </a:r>
            <a:r>
              <a:rPr lang="de-CH" dirty="0" smtClean="0">
                <a:sym typeface="Wingdings" panose="05000000000000000000" pitchFamily="2" charset="2"/>
              </a:rPr>
              <a:t> (</a:t>
            </a:r>
            <a:r>
              <a:rPr lang="de-CH" dirty="0" err="1" smtClean="0">
                <a:sym typeface="Wingdings" panose="05000000000000000000" pitchFamily="2" charset="2"/>
              </a:rPr>
              <a:t>passcodes</a:t>
            </a:r>
            <a:r>
              <a:rPr lang="de-CH" dirty="0" smtClean="0">
                <a:sym typeface="Wingdings" panose="05000000000000000000" pitchFamily="2" charset="2"/>
              </a:rPr>
              <a:t>, </a:t>
            </a:r>
            <a:r>
              <a:rPr lang="de-CH" dirty="0" err="1" smtClean="0">
                <a:sym typeface="Wingdings" panose="05000000000000000000" pitchFamily="2" charset="2"/>
              </a:rPr>
              <a:t>waiting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rooms</a:t>
            </a:r>
            <a:r>
              <a:rPr lang="de-CH" dirty="0" smtClean="0">
                <a:sym typeface="Wingdings" panose="05000000000000000000" pitchFamily="2" charset="2"/>
              </a:rPr>
              <a:t>, …)</a:t>
            </a:r>
          </a:p>
          <a:p>
            <a:pPr lvl="2">
              <a:buFont typeface="Wingdings" panose="05000000000000000000" pitchFamily="2" charset="2"/>
              <a:buChar char="à"/>
            </a:pPr>
            <a:r>
              <a:rPr lang="de-CH" dirty="0" err="1" smtClean="0">
                <a:sym typeface="Wingdings" panose="05000000000000000000" pitchFamily="2" charset="2"/>
              </a:rPr>
              <a:t>Better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set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up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centrally</a:t>
            </a:r>
          </a:p>
          <a:p>
            <a:r>
              <a:rPr lang="de-CH" dirty="0" err="1" smtClean="0">
                <a:sym typeface="Wingdings" panose="05000000000000000000" pitchFamily="2" charset="2"/>
              </a:rPr>
              <a:t>Caution</a:t>
            </a:r>
            <a:r>
              <a:rPr lang="de-CH" dirty="0" smtClean="0">
                <a:sym typeface="Wingdings" panose="05000000000000000000" pitchFamily="2" charset="2"/>
              </a:rPr>
              <a:t>: </a:t>
            </a:r>
            <a:r>
              <a:rPr lang="de-CH" dirty="0" err="1" smtClean="0">
                <a:sym typeface="Wingdings" panose="05000000000000000000" pitchFamily="2" charset="2"/>
              </a:rPr>
              <a:t>License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issue</a:t>
            </a:r>
            <a:endParaRPr lang="de-CH" dirty="0" smtClean="0">
              <a:sym typeface="Wingdings" panose="05000000000000000000" pitchFamily="2" charset="2"/>
            </a:endParaRPr>
          </a:p>
          <a:p>
            <a:pPr lvl="1"/>
            <a:r>
              <a:rPr lang="de-CH" dirty="0" err="1" smtClean="0">
                <a:sym typeface="Wingdings" panose="05000000000000000000" pitchFamily="2" charset="2"/>
              </a:rPr>
              <a:t>One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account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max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two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simultaneous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meetings</a:t>
            </a:r>
            <a:endParaRPr lang="de-CH" dirty="0" smtClean="0">
              <a:sym typeface="Wingdings" panose="05000000000000000000" pitchFamily="2" charset="2"/>
            </a:endParaRPr>
          </a:p>
          <a:p>
            <a:pPr lvl="1"/>
            <a:endParaRPr lang="de-CH" dirty="0">
              <a:sym typeface="Wingdings" panose="05000000000000000000" pitchFamily="2" charset="2"/>
            </a:endParaRPr>
          </a:p>
          <a:p>
            <a:pPr lvl="1"/>
            <a:endParaRPr lang="de-CH" dirty="0" smtClean="0">
              <a:sym typeface="Wingdings" panose="05000000000000000000" pitchFamily="2" charset="2"/>
            </a:endParaRPr>
          </a:p>
          <a:p>
            <a:pPr lvl="1"/>
            <a:r>
              <a:rPr lang="de-CH" dirty="0" smtClean="0">
                <a:sym typeface="Wingdings" panose="05000000000000000000" pitchFamily="2" charset="2"/>
              </a:rPr>
              <a:t>Need </a:t>
            </a:r>
            <a:r>
              <a:rPr lang="de-CH" dirty="0" err="1" smtClean="0">
                <a:sym typeface="Wingdings" panose="05000000000000000000" pitchFamily="2" charset="2"/>
              </a:rPr>
              <a:t>to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contact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Sales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for</a:t>
            </a:r>
            <a:r>
              <a:rPr lang="de-CH" dirty="0" smtClean="0">
                <a:sym typeface="Wingdings" panose="05000000000000000000" pitchFamily="2" charset="2"/>
              </a:rPr>
              <a:t> «</a:t>
            </a:r>
            <a:r>
              <a:rPr lang="de-CH" dirty="0" err="1" smtClean="0">
                <a:sym typeface="Wingdings" panose="05000000000000000000" pitchFamily="2" charset="2"/>
              </a:rPr>
              <a:t>concurrent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license</a:t>
            </a:r>
            <a:r>
              <a:rPr lang="de-CH" dirty="0" smtClean="0">
                <a:sym typeface="Wingdings" panose="05000000000000000000" pitchFamily="2" charset="2"/>
              </a:rPr>
              <a:t>»</a:t>
            </a:r>
          </a:p>
          <a:p>
            <a:pPr lvl="2"/>
            <a:r>
              <a:rPr lang="de-CH" dirty="0" err="1" smtClean="0">
                <a:sym typeface="Wingdings" panose="05000000000000000000" pitchFamily="2" charset="2"/>
              </a:rPr>
              <a:t>We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improvised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by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setting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up</a:t>
            </a:r>
            <a:r>
              <a:rPr lang="de-CH" dirty="0" smtClean="0">
                <a:sym typeface="Wingdings" panose="05000000000000000000" pitchFamily="2" charset="2"/>
              </a:rPr>
              <a:t> 40 mail </a:t>
            </a:r>
            <a:r>
              <a:rPr lang="de-CH" dirty="0" err="1" smtClean="0">
                <a:sym typeface="Wingdings" panose="05000000000000000000" pitchFamily="2" charset="2"/>
              </a:rPr>
              <a:t>addresses</a:t>
            </a:r>
            <a:endParaRPr lang="de-CH" dirty="0" smtClean="0">
              <a:sym typeface="Wingdings" panose="05000000000000000000" pitchFamily="2" charset="2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C46E47-38CD-064E-9F5E-A7991A827445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5486400"/>
            <a:ext cx="7248525" cy="695325"/>
          </a:xfrm>
          <a:prstGeom prst="rect">
            <a:avLst/>
          </a:prstGeom>
        </p:spPr>
      </p:pic>
      <p:pic>
        <p:nvPicPr>
          <p:cNvPr id="1026" name="Picture 2" descr="Datei:Skull and crossbones vector.svg – Wikiped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5096012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102288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Industrial </a:t>
            </a:r>
            <a:r>
              <a:rPr lang="de-CH" dirty="0" err="1" smtClean="0"/>
              <a:t>Exhibit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5 </a:t>
            </a:r>
            <a:r>
              <a:rPr lang="de-CH" dirty="0" err="1" smtClean="0"/>
              <a:t>vendors</a:t>
            </a:r>
            <a:endParaRPr lang="de-CH" dirty="0" smtClean="0"/>
          </a:p>
          <a:p>
            <a:pPr lvl="1"/>
            <a:r>
              <a:rPr lang="de-CH" dirty="0" smtClean="0"/>
              <a:t>Fee: USD 300, plus 5 min «</a:t>
            </a:r>
            <a:r>
              <a:rPr lang="de-CH" dirty="0" err="1" smtClean="0"/>
              <a:t>pitch</a:t>
            </a:r>
            <a:r>
              <a:rPr lang="de-CH" dirty="0" smtClean="0"/>
              <a:t>» in </a:t>
            </a:r>
            <a:r>
              <a:rPr lang="de-CH" dirty="0" err="1" smtClean="0"/>
              <a:t>plenary</a:t>
            </a:r>
            <a:r>
              <a:rPr lang="de-CH" dirty="0" smtClean="0"/>
              <a:t> USD 100</a:t>
            </a:r>
          </a:p>
          <a:p>
            <a:pPr lvl="1"/>
            <a:r>
              <a:rPr lang="de-CH" dirty="0" err="1" smtClean="0"/>
              <a:t>It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possible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attract</a:t>
            </a:r>
            <a:r>
              <a:rPr lang="de-CH" dirty="0" smtClean="0"/>
              <a:t> </a:t>
            </a:r>
            <a:r>
              <a:rPr lang="de-CH" dirty="0" err="1" smtClean="0"/>
              <a:t>vendors</a:t>
            </a:r>
            <a:endParaRPr lang="de-CH" dirty="0" smtClean="0"/>
          </a:p>
          <a:p>
            <a:pPr lvl="1"/>
            <a:r>
              <a:rPr lang="de-CH" dirty="0" smtClean="0"/>
              <a:t>Not </a:t>
            </a:r>
            <a:r>
              <a:rPr lang="de-CH" dirty="0" err="1" smtClean="0"/>
              <a:t>many</a:t>
            </a:r>
            <a:r>
              <a:rPr lang="de-CH" dirty="0" smtClean="0"/>
              <a:t> </a:t>
            </a:r>
            <a:r>
              <a:rPr lang="de-CH" dirty="0" err="1" smtClean="0"/>
              <a:t>visits</a:t>
            </a:r>
            <a:r>
              <a:rPr lang="de-CH" dirty="0" smtClean="0"/>
              <a:t> </a:t>
            </a:r>
            <a:r>
              <a:rPr lang="de-CH" dirty="0" err="1" smtClean="0"/>
              <a:t>by</a:t>
            </a:r>
            <a:r>
              <a:rPr lang="de-CH" dirty="0" smtClean="0"/>
              <a:t> </a:t>
            </a:r>
            <a:r>
              <a:rPr lang="de-CH" dirty="0" err="1" smtClean="0"/>
              <a:t>participants</a:t>
            </a:r>
            <a:endParaRPr lang="de-CH" dirty="0" smtClean="0"/>
          </a:p>
          <a:p>
            <a:pPr lvl="2"/>
            <a:r>
              <a:rPr lang="de-CH" dirty="0" smtClean="0"/>
              <a:t>Same </a:t>
            </a:r>
            <a:r>
              <a:rPr lang="de-CH" dirty="0" err="1" smtClean="0"/>
              <a:t>for</a:t>
            </a:r>
            <a:r>
              <a:rPr lang="de-CH" dirty="0" smtClean="0"/>
              <a:t> IEEE Membership </a:t>
            </a:r>
            <a:r>
              <a:rPr lang="de-CH" dirty="0" err="1" smtClean="0"/>
              <a:t>booth</a:t>
            </a:r>
            <a:r>
              <a:rPr lang="de-CH" dirty="0" smtClean="0"/>
              <a:t>, </a:t>
            </a:r>
            <a:r>
              <a:rPr lang="de-CH" dirty="0" err="1" smtClean="0"/>
              <a:t>sadly</a:t>
            </a:r>
            <a:r>
              <a:rPr lang="de-CH" dirty="0" smtClean="0"/>
              <a:t>…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C46E47-38CD-064E-9F5E-A7991A827445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199" y="4216982"/>
            <a:ext cx="6156993" cy="3250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22990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Support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Need </a:t>
            </a:r>
            <a:r>
              <a:rPr lang="de-CH" dirty="0" err="1" smtClean="0"/>
              <a:t>competent</a:t>
            </a:r>
            <a:r>
              <a:rPr lang="de-CH" dirty="0" smtClean="0"/>
              <a:t> </a:t>
            </a:r>
            <a:r>
              <a:rPr lang="de-CH" dirty="0" err="1" smtClean="0"/>
              <a:t>people</a:t>
            </a:r>
            <a:r>
              <a:rPr lang="de-CH" dirty="0" smtClean="0"/>
              <a:t> in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background</a:t>
            </a:r>
            <a:r>
              <a:rPr lang="de-CH" dirty="0" smtClean="0"/>
              <a:t> </a:t>
            </a:r>
            <a:r>
              <a:rPr lang="de-CH" dirty="0" err="1" smtClean="0"/>
              <a:t>reacting</a:t>
            </a:r>
            <a:r>
              <a:rPr lang="de-CH" dirty="0" smtClean="0"/>
              <a:t> fast!</a:t>
            </a:r>
          </a:p>
          <a:p>
            <a:pPr lvl="1"/>
            <a:r>
              <a:rPr lang="de-CH" dirty="0" err="1" smtClean="0"/>
              <a:t>For</a:t>
            </a:r>
            <a:r>
              <a:rPr lang="de-CH" dirty="0" smtClean="0"/>
              <a:t> Real Time: 2 </a:t>
            </a:r>
            <a:r>
              <a:rPr lang="de-CH" dirty="0" err="1" smtClean="0"/>
              <a:t>persons</a:t>
            </a:r>
            <a:r>
              <a:rPr lang="de-CH" dirty="0" smtClean="0"/>
              <a:t>, </a:t>
            </a:r>
            <a:r>
              <a:rPr lang="de-CH" dirty="0" err="1" smtClean="0"/>
              <a:t>busy</a:t>
            </a:r>
            <a:r>
              <a:rPr lang="de-CH" dirty="0" smtClean="0"/>
              <a:t> 100%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C46E47-38CD-064E-9F5E-A7991A827445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22274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220788"/>
          </a:xfrm>
        </p:spPr>
        <p:txBody>
          <a:bodyPr/>
          <a:lstStyle/>
          <a:p>
            <a:r>
              <a:rPr lang="en-US" dirty="0" smtClean="0"/>
              <a:t>Real Time Conference 2020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C46E47-38CD-064E-9F5E-A7991A82744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926" y="4306103"/>
            <a:ext cx="2286000" cy="3237697"/>
          </a:xfrm>
          <a:prstGeom prst="rect">
            <a:avLst/>
          </a:prstGeom>
        </p:spPr>
      </p:pic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err="1" smtClean="0"/>
              <a:t>Planned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April 2020 in Vietnam</a:t>
            </a:r>
          </a:p>
          <a:p>
            <a:pPr lvl="1"/>
            <a:r>
              <a:rPr lang="de-CH" dirty="0" err="1" smtClean="0"/>
              <a:t>Typically</a:t>
            </a:r>
            <a:r>
              <a:rPr lang="de-CH" dirty="0" smtClean="0"/>
              <a:t> 200 </a:t>
            </a:r>
            <a:r>
              <a:rPr lang="de-CH" dirty="0" err="1" smtClean="0"/>
              <a:t>participants</a:t>
            </a:r>
            <a:endParaRPr lang="de-CH" dirty="0" smtClean="0"/>
          </a:p>
          <a:p>
            <a:r>
              <a:rPr lang="de-CH" dirty="0" err="1"/>
              <a:t>D</a:t>
            </a:r>
            <a:r>
              <a:rPr lang="de-CH" dirty="0" err="1" smtClean="0"/>
              <a:t>ecision</a:t>
            </a:r>
            <a:r>
              <a:rPr lang="de-CH" dirty="0" smtClean="0"/>
              <a:t> </a:t>
            </a:r>
            <a:r>
              <a:rPr lang="de-CH" dirty="0" err="1" smtClean="0"/>
              <a:t>February</a:t>
            </a:r>
            <a:r>
              <a:rPr lang="de-CH" dirty="0" smtClean="0"/>
              <a:t> 2020:</a:t>
            </a:r>
            <a:br>
              <a:rPr lang="de-CH" dirty="0" smtClean="0"/>
            </a:br>
            <a:r>
              <a:rPr lang="de-CH" dirty="0" err="1" smtClean="0"/>
              <a:t>go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b="1" dirty="0" err="1" smtClean="0"/>
              <a:t>fully</a:t>
            </a:r>
            <a:r>
              <a:rPr lang="de-CH" b="1" dirty="0" smtClean="0"/>
              <a:t> </a:t>
            </a:r>
            <a:r>
              <a:rPr lang="de-CH" b="1" dirty="0" err="1" smtClean="0"/>
              <a:t>virtual</a:t>
            </a:r>
            <a:r>
              <a:rPr lang="de-CH" b="1" dirty="0" smtClean="0"/>
              <a:t> </a:t>
            </a:r>
            <a:r>
              <a:rPr lang="de-CH" dirty="0" err="1" smtClean="0"/>
              <a:t>conference</a:t>
            </a:r>
            <a:endParaRPr lang="de-CH" dirty="0" smtClean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4310061"/>
            <a:ext cx="6559305" cy="2232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40960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Participant</a:t>
            </a:r>
            <a:r>
              <a:rPr lang="de-CH" dirty="0" smtClean="0"/>
              <a:t> </a:t>
            </a:r>
            <a:r>
              <a:rPr lang="de-CH" dirty="0" err="1" smtClean="0"/>
              <a:t>survey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C46E47-38CD-064E-9F5E-A7991A827445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638" y="2209800"/>
            <a:ext cx="4246562" cy="4212407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3404" y="2209799"/>
            <a:ext cx="4369196" cy="4212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00517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Participant</a:t>
            </a:r>
            <a:r>
              <a:rPr lang="de-CH" dirty="0"/>
              <a:t> </a:t>
            </a:r>
            <a:r>
              <a:rPr lang="de-CH" dirty="0" err="1"/>
              <a:t>survey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C46E47-38CD-064E-9F5E-A7991A827445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400" y="2286000"/>
            <a:ext cx="4165600" cy="403479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2317841"/>
            <a:ext cx="4191000" cy="399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01286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Participant</a:t>
            </a:r>
            <a:r>
              <a:rPr lang="de-CH" dirty="0"/>
              <a:t> </a:t>
            </a:r>
            <a:r>
              <a:rPr lang="de-CH" dirty="0" err="1"/>
              <a:t>survey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C46E47-38CD-064E-9F5E-A7991A827445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924" y="2133600"/>
            <a:ext cx="4147676" cy="4038002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199" y="2133600"/>
            <a:ext cx="3770313" cy="404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12495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More </a:t>
            </a:r>
            <a:r>
              <a:rPr lang="de-CH" dirty="0" err="1" smtClean="0"/>
              <a:t>participant</a:t>
            </a:r>
            <a:r>
              <a:rPr lang="de-CH" dirty="0" smtClean="0"/>
              <a:t> </a:t>
            </a:r>
            <a:r>
              <a:rPr lang="de-CH" dirty="0" err="1" smtClean="0"/>
              <a:t>feedback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C46E47-38CD-064E-9F5E-A7991A827445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209800"/>
            <a:ext cx="3981450" cy="24765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4516" y="3641920"/>
            <a:ext cx="7239000" cy="74295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9098" y="2418314"/>
            <a:ext cx="2590800" cy="28575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6200" y="1773772"/>
            <a:ext cx="5953125" cy="219075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600" y="4454621"/>
            <a:ext cx="7819048" cy="390476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6594" y="4962627"/>
            <a:ext cx="4354476" cy="1419414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465" y="6990701"/>
            <a:ext cx="5542734" cy="521146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42048" y="5013137"/>
            <a:ext cx="4419048" cy="1809524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3400" y="2554447"/>
            <a:ext cx="5933333" cy="9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01552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Finances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Registration </a:t>
            </a:r>
            <a:r>
              <a:rPr lang="de-CH" dirty="0" err="1" smtClean="0"/>
              <a:t>fee</a:t>
            </a:r>
            <a:r>
              <a:rPr lang="de-CH" dirty="0" smtClean="0"/>
              <a:t> </a:t>
            </a:r>
            <a:r>
              <a:rPr lang="de-CH" dirty="0" err="1" smtClean="0"/>
              <a:t>model</a:t>
            </a:r>
            <a:endParaRPr lang="de-CH" dirty="0" smtClean="0"/>
          </a:p>
          <a:p>
            <a:pPr lvl="1"/>
            <a:r>
              <a:rPr lang="de-CH" dirty="0" smtClean="0"/>
              <a:t>USD</a:t>
            </a:r>
          </a:p>
          <a:p>
            <a:pPr lvl="1"/>
            <a:r>
              <a:rPr lang="de-CH" dirty="0" smtClean="0"/>
              <a:t>Virtual </a:t>
            </a:r>
            <a:r>
              <a:rPr lang="de-CH" dirty="0" err="1" smtClean="0"/>
              <a:t>fees</a:t>
            </a:r>
            <a:r>
              <a:rPr lang="de-CH" dirty="0" smtClean="0"/>
              <a:t> 20% </a:t>
            </a:r>
            <a:r>
              <a:rPr lang="de-CH" dirty="0" err="1" smtClean="0"/>
              <a:t>of</a:t>
            </a:r>
            <a:r>
              <a:rPr lang="de-CH" dirty="0" smtClean="0"/>
              <a:t> in </a:t>
            </a:r>
            <a:r>
              <a:rPr lang="de-CH" dirty="0" err="1" smtClean="0"/>
              <a:t>person</a:t>
            </a:r>
            <a:r>
              <a:rPr lang="de-CH" dirty="0" smtClean="0"/>
              <a:t> </a:t>
            </a:r>
            <a:r>
              <a:rPr lang="de-CH" dirty="0" err="1" smtClean="0"/>
              <a:t>fees</a:t>
            </a:r>
            <a:endParaRPr lang="de-CH" dirty="0" smtClean="0"/>
          </a:p>
          <a:p>
            <a:pPr lvl="1"/>
            <a:endParaRPr lang="de-CH" dirty="0"/>
          </a:p>
          <a:p>
            <a:pPr lvl="1"/>
            <a:endParaRPr lang="de-CH" dirty="0" smtClean="0"/>
          </a:p>
          <a:p>
            <a:pPr lvl="1"/>
            <a:endParaRPr lang="de-CH" dirty="0"/>
          </a:p>
          <a:p>
            <a:pPr lvl="1"/>
            <a:endParaRPr lang="de-CH" dirty="0" smtClean="0"/>
          </a:p>
          <a:p>
            <a:pPr lvl="1"/>
            <a:endParaRPr lang="de-CH" dirty="0"/>
          </a:p>
          <a:p>
            <a:pPr lvl="1"/>
            <a:endParaRPr lang="de-CH" dirty="0" smtClean="0"/>
          </a:p>
          <a:p>
            <a:pPr lvl="1"/>
            <a:endParaRPr lang="de-CH" dirty="0"/>
          </a:p>
          <a:p>
            <a:pPr lvl="1"/>
            <a:r>
              <a:rPr lang="de-CH" dirty="0" err="1" smtClean="0"/>
              <a:t>Significantly</a:t>
            </a:r>
            <a:r>
              <a:rPr lang="de-CH" dirty="0" smtClean="0"/>
              <a:t> </a:t>
            </a:r>
            <a:r>
              <a:rPr lang="de-CH" dirty="0" err="1" smtClean="0"/>
              <a:t>cheaper</a:t>
            </a:r>
            <a:r>
              <a:rPr lang="de-CH" dirty="0" smtClean="0"/>
              <a:t>, but not </a:t>
            </a:r>
            <a:r>
              <a:rPr lang="de-CH" dirty="0" err="1" smtClean="0"/>
              <a:t>free</a:t>
            </a:r>
            <a:r>
              <a:rPr lang="de-CH" dirty="0" smtClean="0"/>
              <a:t>!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C46E47-38CD-064E-9F5E-A7991A827445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3581400"/>
            <a:ext cx="7591425" cy="256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88114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Finances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err="1" smtClean="0"/>
              <a:t>Category</a:t>
            </a:r>
            <a:r>
              <a:rPr lang="de-CH" dirty="0" smtClean="0"/>
              <a:t> «General </a:t>
            </a:r>
            <a:r>
              <a:rPr lang="de-CH" dirty="0" err="1" smtClean="0"/>
              <a:t>Attendee</a:t>
            </a:r>
            <a:r>
              <a:rPr lang="de-CH" dirty="0" smtClean="0"/>
              <a:t>»</a:t>
            </a:r>
          </a:p>
          <a:p>
            <a:pPr lvl="1"/>
            <a:r>
              <a:rPr lang="de-CH" dirty="0" err="1" smtClean="0"/>
              <a:t>Full</a:t>
            </a:r>
            <a:r>
              <a:rPr lang="de-CH" dirty="0" smtClean="0"/>
              <a:t> </a:t>
            </a:r>
            <a:r>
              <a:rPr lang="de-CH" dirty="0" err="1" smtClean="0"/>
              <a:t>access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conference</a:t>
            </a:r>
            <a:endParaRPr lang="de-CH" dirty="0" smtClean="0"/>
          </a:p>
          <a:p>
            <a:pPr lvl="1"/>
            <a:r>
              <a:rPr lang="de-CH" dirty="0" err="1" smtClean="0"/>
              <a:t>No</a:t>
            </a:r>
            <a:r>
              <a:rPr lang="de-CH" dirty="0" smtClean="0"/>
              <a:t> </a:t>
            </a:r>
            <a:r>
              <a:rPr lang="de-CH" dirty="0" err="1" smtClean="0"/>
              <a:t>presentation</a:t>
            </a:r>
            <a:r>
              <a:rPr lang="de-CH" dirty="0" smtClean="0"/>
              <a:t>, </a:t>
            </a:r>
            <a:r>
              <a:rPr lang="de-CH" dirty="0" err="1" smtClean="0"/>
              <a:t>no</a:t>
            </a:r>
            <a:r>
              <a:rPr lang="de-CH" dirty="0" smtClean="0"/>
              <a:t> </a:t>
            </a:r>
            <a:r>
              <a:rPr lang="de-CH" dirty="0" err="1" smtClean="0"/>
              <a:t>publication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C46E47-38CD-064E-9F5E-A7991A827445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5787" y="3657600"/>
            <a:ext cx="6138711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02002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General </a:t>
            </a:r>
            <a:r>
              <a:rPr lang="de-CH" dirty="0" err="1" smtClean="0"/>
              <a:t>Attendees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C46E47-38CD-064E-9F5E-A7991A827445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5787" y="1600200"/>
            <a:ext cx="6810375" cy="5935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54974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Financial </a:t>
            </a:r>
            <a:r>
              <a:rPr lang="de-CH" dirty="0" err="1" smtClean="0"/>
              <a:t>Result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Financial </a:t>
            </a:r>
            <a:r>
              <a:rPr lang="de-CH" dirty="0" err="1" smtClean="0"/>
              <a:t>report</a:t>
            </a:r>
            <a:r>
              <a:rPr lang="de-CH" dirty="0" smtClean="0"/>
              <a:t> </a:t>
            </a:r>
            <a:r>
              <a:rPr lang="de-CH" dirty="0" err="1" smtClean="0"/>
              <a:t>submitted</a:t>
            </a:r>
            <a:r>
              <a:rPr lang="de-CH" dirty="0" smtClean="0"/>
              <a:t> 17.12.2020</a:t>
            </a:r>
          </a:p>
          <a:p>
            <a:pPr lvl="1"/>
            <a:r>
              <a:rPr lang="de-CH" dirty="0" smtClean="0"/>
              <a:t>Still </a:t>
            </a:r>
            <a:r>
              <a:rPr lang="de-CH" dirty="0" err="1" smtClean="0"/>
              <a:t>awaiting</a:t>
            </a:r>
            <a:r>
              <a:rPr lang="de-CH" dirty="0" smtClean="0"/>
              <a:t> </a:t>
            </a:r>
            <a:r>
              <a:rPr lang="de-CH" dirty="0" err="1" smtClean="0"/>
              <a:t>result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audit</a:t>
            </a:r>
            <a:endParaRPr lang="de-CH" dirty="0" smtClean="0"/>
          </a:p>
          <a:p>
            <a:r>
              <a:rPr lang="de-CH" dirty="0" smtClean="0"/>
              <a:t>Final </a:t>
            </a:r>
            <a:r>
              <a:rPr lang="de-CH" dirty="0" err="1" smtClean="0"/>
              <a:t>balance</a:t>
            </a:r>
            <a:r>
              <a:rPr lang="de-CH" dirty="0" smtClean="0"/>
              <a:t> USD 21’627</a:t>
            </a:r>
          </a:p>
          <a:p>
            <a:pPr lvl="1"/>
            <a:r>
              <a:rPr lang="de-CH" dirty="0" smtClean="0"/>
              <a:t>2018: USD 23’223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C46E47-38CD-064E-9F5E-A7991A827445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67674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Conclusion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Virtual Conference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possible</a:t>
            </a:r>
            <a:endParaRPr lang="de-CH" dirty="0" smtClean="0"/>
          </a:p>
          <a:p>
            <a:r>
              <a:rPr lang="de-CH" dirty="0" err="1" smtClean="0"/>
              <a:t>Attracts</a:t>
            </a:r>
            <a:r>
              <a:rPr lang="de-CH" dirty="0" smtClean="0"/>
              <a:t> </a:t>
            </a:r>
            <a:r>
              <a:rPr lang="de-CH" dirty="0" err="1" smtClean="0"/>
              <a:t>more</a:t>
            </a:r>
            <a:r>
              <a:rPr lang="de-CH" dirty="0" smtClean="0"/>
              <a:t> </a:t>
            </a:r>
            <a:r>
              <a:rPr lang="de-CH" dirty="0" err="1" smtClean="0"/>
              <a:t>participants</a:t>
            </a:r>
            <a:r>
              <a:rPr lang="de-CH" dirty="0" smtClean="0"/>
              <a:t> </a:t>
            </a:r>
            <a:r>
              <a:rPr lang="de-CH" dirty="0" err="1" smtClean="0"/>
              <a:t>than</a:t>
            </a:r>
            <a:r>
              <a:rPr lang="de-CH" dirty="0" smtClean="0"/>
              <a:t> in </a:t>
            </a:r>
            <a:r>
              <a:rPr lang="de-CH" dirty="0" err="1" smtClean="0"/>
              <a:t>person</a:t>
            </a:r>
            <a:r>
              <a:rPr lang="de-CH" dirty="0" smtClean="0"/>
              <a:t> </a:t>
            </a:r>
            <a:r>
              <a:rPr lang="de-CH" dirty="0" err="1" smtClean="0"/>
              <a:t>event</a:t>
            </a:r>
            <a:endParaRPr lang="de-CH" dirty="0"/>
          </a:p>
          <a:p>
            <a:r>
              <a:rPr lang="de-CH" dirty="0" err="1" smtClean="0"/>
              <a:t>Expanding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community</a:t>
            </a:r>
            <a:endParaRPr lang="de-CH" dirty="0" smtClean="0"/>
          </a:p>
          <a:p>
            <a:r>
              <a:rPr lang="de-CH" dirty="0" smtClean="0"/>
              <a:t>Technology smooth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stable</a:t>
            </a:r>
            <a:endParaRPr lang="de-CH" dirty="0" smtClean="0"/>
          </a:p>
          <a:p>
            <a:r>
              <a:rPr lang="de-CH" dirty="0" smtClean="0"/>
              <a:t>Overall </a:t>
            </a:r>
            <a:r>
              <a:rPr lang="de-CH" dirty="0" err="1" smtClean="0"/>
              <a:t>experience</a:t>
            </a:r>
            <a:r>
              <a:rPr lang="de-CH" dirty="0" smtClean="0"/>
              <a:t> </a:t>
            </a:r>
            <a:r>
              <a:rPr lang="de-CH" dirty="0" err="1" smtClean="0"/>
              <a:t>very</a:t>
            </a:r>
            <a:r>
              <a:rPr lang="de-CH" dirty="0" smtClean="0"/>
              <a:t> positive</a:t>
            </a:r>
          </a:p>
          <a:p>
            <a:r>
              <a:rPr lang="de-CH" dirty="0" smtClean="0"/>
              <a:t>Financial </a:t>
            </a:r>
            <a:r>
              <a:rPr lang="de-CH" dirty="0" err="1" smtClean="0"/>
              <a:t>return</a:t>
            </a:r>
            <a:r>
              <a:rPr lang="de-CH" dirty="0" smtClean="0"/>
              <a:t> </a:t>
            </a:r>
            <a:r>
              <a:rPr lang="de-CH" dirty="0" err="1" smtClean="0"/>
              <a:t>sustainable</a:t>
            </a:r>
            <a:endParaRPr lang="de-CH" dirty="0" smtClean="0"/>
          </a:p>
          <a:p>
            <a:r>
              <a:rPr lang="de-CH" dirty="0" err="1" smtClean="0"/>
              <a:t>Learn</a:t>
            </a:r>
            <a:r>
              <a:rPr lang="de-CH" dirty="0" smtClean="0"/>
              <a:t> </a:t>
            </a:r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experience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C46E47-38CD-064E-9F5E-A7991A827445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14168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1638" y="6634967"/>
            <a:ext cx="9468736" cy="569108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https://ieeemce.org/wp-content/uploads/going-virtual-town-hall-07-29-20.pdf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C46E47-38CD-064E-9F5E-A7991A827445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950" y="1204150"/>
            <a:ext cx="9144000" cy="515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37416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220788"/>
          </a:xfrm>
        </p:spPr>
        <p:txBody>
          <a:bodyPr/>
          <a:lstStyle/>
          <a:p>
            <a:r>
              <a:rPr lang="en-US" dirty="0" smtClean="0"/>
              <a:t>Conference Concept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C46E47-38CD-064E-9F5E-A7991A82744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3 </a:t>
            </a:r>
            <a:r>
              <a:rPr lang="de-CH" dirty="0" err="1" smtClean="0"/>
              <a:t>hours</a:t>
            </a:r>
            <a:r>
              <a:rPr lang="de-CH" dirty="0" smtClean="0"/>
              <a:t> </a:t>
            </a:r>
            <a:r>
              <a:rPr lang="de-CH" dirty="0" err="1" smtClean="0"/>
              <a:t>daily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10 </a:t>
            </a:r>
            <a:r>
              <a:rPr lang="de-CH" dirty="0" err="1" smtClean="0"/>
              <a:t>days</a:t>
            </a:r>
            <a:endParaRPr lang="de-CH" dirty="0" smtClean="0"/>
          </a:p>
          <a:p>
            <a:pPr lvl="1"/>
            <a:r>
              <a:rPr lang="de-CH" dirty="0" smtClean="0"/>
              <a:t>2 </a:t>
            </a:r>
            <a:r>
              <a:rPr lang="de-CH" dirty="0" err="1" smtClean="0"/>
              <a:t>hours</a:t>
            </a:r>
            <a:r>
              <a:rPr lang="de-CH" dirty="0" smtClean="0"/>
              <a:t> </a:t>
            </a:r>
            <a:r>
              <a:rPr lang="de-CH" dirty="0" err="1" smtClean="0"/>
              <a:t>plenary</a:t>
            </a:r>
            <a:r>
              <a:rPr lang="de-CH" dirty="0" smtClean="0"/>
              <a:t> </a:t>
            </a:r>
            <a:r>
              <a:rPr lang="de-CH" dirty="0" err="1" smtClean="0"/>
              <a:t>session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oral </a:t>
            </a:r>
            <a:r>
              <a:rPr lang="de-CH" dirty="0" err="1" smtClean="0"/>
              <a:t>presentations</a:t>
            </a:r>
            <a:endParaRPr lang="de-CH" dirty="0" smtClean="0"/>
          </a:p>
          <a:p>
            <a:pPr lvl="1"/>
            <a:r>
              <a:rPr lang="de-CH" dirty="0" smtClean="0"/>
              <a:t>20 min break</a:t>
            </a:r>
          </a:p>
          <a:p>
            <a:pPr lvl="1"/>
            <a:r>
              <a:rPr lang="de-CH" dirty="0" smtClean="0"/>
              <a:t>40 min </a:t>
            </a:r>
            <a:r>
              <a:rPr lang="de-CH" dirty="0" err="1" smtClean="0"/>
              <a:t>poster</a:t>
            </a:r>
            <a:r>
              <a:rPr lang="de-CH" dirty="0" smtClean="0"/>
              <a:t> </a:t>
            </a:r>
            <a:r>
              <a:rPr lang="de-CH" dirty="0" err="1" smtClean="0"/>
              <a:t>session</a:t>
            </a:r>
            <a:endParaRPr lang="de-CH" dirty="0" smtClean="0"/>
          </a:p>
          <a:p>
            <a:r>
              <a:rPr lang="de-CH" dirty="0" smtClean="0"/>
              <a:t>Additional </a:t>
            </a:r>
            <a:r>
              <a:rPr lang="de-CH" dirty="0" err="1" smtClean="0"/>
              <a:t>program</a:t>
            </a:r>
            <a:r>
              <a:rPr lang="de-CH" dirty="0" smtClean="0"/>
              <a:t> on </a:t>
            </a:r>
            <a:r>
              <a:rPr lang="de-CH" dirty="0" err="1" smtClean="0"/>
              <a:t>some</a:t>
            </a:r>
            <a:r>
              <a:rPr lang="de-CH" dirty="0" smtClean="0"/>
              <a:t> </a:t>
            </a:r>
            <a:r>
              <a:rPr lang="de-CH" dirty="0" err="1" smtClean="0"/>
              <a:t>days</a:t>
            </a:r>
            <a:endParaRPr lang="de-CH" dirty="0"/>
          </a:p>
          <a:p>
            <a:pPr lvl="1"/>
            <a:r>
              <a:rPr lang="de-CH" dirty="0" smtClean="0"/>
              <a:t>2 </a:t>
            </a:r>
            <a:r>
              <a:rPr lang="de-CH" dirty="0" err="1" smtClean="0"/>
              <a:t>short</a:t>
            </a:r>
            <a:r>
              <a:rPr lang="de-CH" dirty="0" smtClean="0"/>
              <a:t> </a:t>
            </a:r>
            <a:r>
              <a:rPr lang="de-CH" dirty="0" err="1" smtClean="0"/>
              <a:t>courses</a:t>
            </a:r>
            <a:endParaRPr lang="de-CH" dirty="0" smtClean="0"/>
          </a:p>
          <a:p>
            <a:pPr lvl="1"/>
            <a:r>
              <a:rPr lang="de-CH" dirty="0" smtClean="0"/>
              <a:t>WIE </a:t>
            </a:r>
            <a:r>
              <a:rPr lang="de-CH" dirty="0" err="1" smtClean="0"/>
              <a:t>event</a:t>
            </a:r>
            <a:endParaRPr lang="de-CH" dirty="0" smtClean="0"/>
          </a:p>
          <a:p>
            <a:pPr lvl="1"/>
            <a:r>
              <a:rPr lang="de-CH" dirty="0" smtClean="0"/>
              <a:t>Zoom </a:t>
            </a:r>
            <a:r>
              <a:rPr lang="de-CH" dirty="0" err="1" smtClean="0"/>
              <a:t>coffee</a:t>
            </a:r>
            <a:r>
              <a:rPr lang="de-CH" dirty="0" smtClean="0"/>
              <a:t> </a:t>
            </a:r>
            <a:r>
              <a:rPr lang="de-CH" dirty="0" err="1" smtClean="0"/>
              <a:t>breaks</a:t>
            </a:r>
            <a:r>
              <a:rPr lang="de-CH" dirty="0" smtClean="0"/>
              <a:t> / </a:t>
            </a:r>
            <a:r>
              <a:rPr lang="de-CH" dirty="0" err="1" smtClean="0"/>
              <a:t>feedback</a:t>
            </a:r>
            <a:r>
              <a:rPr lang="de-CH" dirty="0" smtClean="0"/>
              <a:t> </a:t>
            </a:r>
            <a:r>
              <a:rPr lang="de-CH" dirty="0" err="1" smtClean="0"/>
              <a:t>discussion</a:t>
            </a:r>
            <a:endParaRPr lang="de-CH" dirty="0" smtClean="0"/>
          </a:p>
          <a:p>
            <a:pPr lvl="1"/>
            <a:r>
              <a:rPr lang="de-CH" dirty="0" smtClean="0"/>
              <a:t>Student </a:t>
            </a:r>
            <a:r>
              <a:rPr lang="de-CH" dirty="0" err="1" smtClean="0"/>
              <a:t>paper</a:t>
            </a:r>
            <a:r>
              <a:rPr lang="de-CH" dirty="0" smtClean="0"/>
              <a:t> </a:t>
            </a:r>
            <a:r>
              <a:rPr lang="de-CH" dirty="0" err="1" smtClean="0"/>
              <a:t>awards</a:t>
            </a:r>
            <a:endParaRPr lang="de-CH" dirty="0" smtClean="0"/>
          </a:p>
          <a:p>
            <a:pPr marL="457200" lvl="1" indent="0">
              <a:buNone/>
            </a:pPr>
            <a:r>
              <a:rPr lang="de-CH" dirty="0"/>
              <a:t> </a:t>
            </a:r>
            <a:r>
              <a:rPr lang="de-CH" dirty="0" smtClean="0"/>
              <a:t> </a:t>
            </a:r>
            <a:r>
              <a:rPr lang="de-CH" dirty="0" smtClean="0">
                <a:sym typeface="Wingdings" panose="05000000000000000000" pitchFamily="2" charset="2"/>
              </a:rPr>
              <a:t> </a:t>
            </a:r>
            <a:r>
              <a:rPr lang="de-CH" dirty="0" err="1" smtClean="0">
                <a:sym typeface="Wingdings" panose="05000000000000000000" pitchFamily="2" charset="2"/>
              </a:rPr>
              <a:t>Full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program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with</a:t>
            </a:r>
            <a:r>
              <a:rPr lang="de-CH" dirty="0" smtClean="0">
                <a:sym typeface="Wingdings" panose="05000000000000000000" pitchFamily="2" charset="2"/>
              </a:rPr>
              <a:t> same #</a:t>
            </a:r>
            <a:r>
              <a:rPr lang="de-CH" dirty="0" err="1" smtClean="0">
                <a:sym typeface="Wingdings" panose="05000000000000000000" pitchFamily="2" charset="2"/>
              </a:rPr>
              <a:t>contributions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as</a:t>
            </a:r>
            <a:r>
              <a:rPr lang="de-CH" dirty="0" smtClean="0">
                <a:sym typeface="Wingdings" panose="05000000000000000000" pitchFamily="2" charset="2"/>
              </a:rPr>
              <a:t> in </a:t>
            </a:r>
            <a:r>
              <a:rPr lang="de-CH" dirty="0" err="1" smtClean="0">
                <a:sym typeface="Wingdings" panose="05000000000000000000" pitchFamily="2" charset="2"/>
              </a:rPr>
              <a:t>person</a:t>
            </a:r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419740845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Conference </a:t>
            </a:r>
            <a:r>
              <a:rPr lang="de-CH" dirty="0" err="1" smtClean="0"/>
              <a:t>Concept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err="1" smtClean="0"/>
              <a:t>Rotating</a:t>
            </a:r>
            <a:r>
              <a:rPr lang="de-CH" dirty="0" smtClean="0"/>
              <a:t> </a:t>
            </a:r>
            <a:r>
              <a:rPr lang="de-CH" dirty="0" err="1" smtClean="0"/>
              <a:t>schedule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timezones</a:t>
            </a:r>
            <a:endParaRPr lang="de-CH" dirty="0" smtClean="0"/>
          </a:p>
          <a:p>
            <a:pPr marL="457200" lvl="1" indent="0">
              <a:buNone/>
            </a:pPr>
            <a:r>
              <a:rPr lang="de-CH" dirty="0"/>
              <a:t/>
            </a:r>
            <a:br>
              <a:rPr lang="de-CH" dirty="0"/>
            </a:br>
            <a:endParaRPr lang="en-US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C46E47-38CD-064E-9F5E-A7991A82744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469158" y="2591790"/>
            <a:ext cx="9277185" cy="4737698"/>
            <a:chOff x="469158" y="2591790"/>
            <a:chExt cx="9277185" cy="4737698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34000" y="2591790"/>
              <a:ext cx="4412343" cy="2198914"/>
            </a:xfrm>
            <a:prstGeom prst="rect">
              <a:avLst/>
            </a:prstGeom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9158" y="2591790"/>
              <a:ext cx="4483842" cy="2216404"/>
            </a:xfrm>
            <a:prstGeom prst="rect">
              <a:avLst/>
            </a:prstGeom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08728" y="5092479"/>
              <a:ext cx="4488543" cy="2237009"/>
            </a:xfrm>
            <a:prstGeom prst="rect">
              <a:avLst/>
            </a:prstGeom>
          </p:spPr>
        </p:pic>
        <p:sp>
          <p:nvSpPr>
            <p:cNvPr id="10" name="Textfeld 9"/>
            <p:cNvSpPr txBox="1"/>
            <p:nvPr/>
          </p:nvSpPr>
          <p:spPr>
            <a:xfrm>
              <a:off x="3566205" y="2731326"/>
              <a:ext cx="1415370" cy="492443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e-CH" dirty="0" smtClean="0">
                  <a:solidFill>
                    <a:srgbClr val="FFFF00"/>
                  </a:solidFill>
                </a:rPr>
                <a:t>Day 1-4</a:t>
              </a:r>
              <a:endParaRPr lang="en-US" dirty="0" smtClean="0">
                <a:solidFill>
                  <a:srgbClr val="FFFF00"/>
                </a:solidFill>
              </a:endParaRP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8322356" y="2722039"/>
              <a:ext cx="1415370" cy="492443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e-CH" dirty="0" smtClean="0">
                  <a:solidFill>
                    <a:srgbClr val="FFFF00"/>
                  </a:solidFill>
                </a:rPr>
                <a:t>Day 5-7</a:t>
              </a:r>
              <a:endParaRPr lang="en-US" dirty="0" smtClean="0">
                <a:solidFill>
                  <a:srgbClr val="FFFF00"/>
                </a:solidFill>
              </a:endParaRP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5562600" y="5270959"/>
              <a:ext cx="1634671" cy="492443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e-CH" dirty="0" smtClean="0">
                  <a:solidFill>
                    <a:srgbClr val="FFFF00"/>
                  </a:solidFill>
                </a:rPr>
                <a:t>Day 8-10</a:t>
              </a:r>
              <a:endParaRPr lang="en-US" dirty="0" smtClean="0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295747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Technology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1638" y="1781341"/>
            <a:ext cx="9159875" cy="4972050"/>
          </a:xfrm>
        </p:spPr>
        <p:txBody>
          <a:bodyPr/>
          <a:lstStyle/>
          <a:p>
            <a:r>
              <a:rPr lang="de-CH" dirty="0" smtClean="0"/>
              <a:t>Zoom Webinar &amp; </a:t>
            </a:r>
            <a:r>
              <a:rPr lang="de-CH" dirty="0" err="1" smtClean="0"/>
              <a:t>Slido</a:t>
            </a:r>
            <a:r>
              <a:rPr lang="de-CH" dirty="0" smtClean="0"/>
              <a:t> (</a:t>
            </a:r>
            <a:r>
              <a:rPr lang="de-CH" dirty="0" err="1" smtClean="0"/>
              <a:t>plenary</a:t>
            </a:r>
            <a:r>
              <a:rPr lang="de-CH" dirty="0" smtClean="0"/>
              <a:t>)</a:t>
            </a:r>
          </a:p>
          <a:p>
            <a:r>
              <a:rPr lang="de-CH" dirty="0" smtClean="0"/>
              <a:t>Individual Zoom </a:t>
            </a:r>
            <a:r>
              <a:rPr lang="de-CH" dirty="0" err="1" smtClean="0"/>
              <a:t>rooms</a:t>
            </a:r>
            <a:endParaRPr lang="de-CH" dirty="0" smtClean="0"/>
          </a:p>
          <a:p>
            <a:pPr lvl="1"/>
            <a:r>
              <a:rPr lang="de-CH" dirty="0" smtClean="0"/>
              <a:t>Posters, Membership </a:t>
            </a:r>
            <a:r>
              <a:rPr lang="de-CH" dirty="0" err="1" smtClean="0"/>
              <a:t>desk</a:t>
            </a:r>
            <a:r>
              <a:rPr lang="de-CH" dirty="0" smtClean="0"/>
              <a:t>, Industrial </a:t>
            </a:r>
            <a:r>
              <a:rPr lang="de-CH" dirty="0" err="1" smtClean="0"/>
              <a:t>Exhibit</a:t>
            </a:r>
            <a:endParaRPr lang="de-CH" dirty="0"/>
          </a:p>
          <a:p>
            <a:pPr lvl="1"/>
            <a:r>
              <a:rPr lang="de-CH" dirty="0" err="1" smtClean="0"/>
              <a:t>Social</a:t>
            </a:r>
            <a:r>
              <a:rPr lang="de-CH" dirty="0" smtClean="0"/>
              <a:t> </a:t>
            </a:r>
            <a:r>
              <a:rPr lang="de-CH" dirty="0" err="1" smtClean="0"/>
              <a:t>events</a:t>
            </a:r>
            <a:r>
              <a:rPr lang="de-CH" dirty="0" smtClean="0"/>
              <a:t> (</a:t>
            </a:r>
            <a:r>
              <a:rPr lang="de-CH" dirty="0" err="1" smtClean="0"/>
              <a:t>coffee</a:t>
            </a:r>
            <a:r>
              <a:rPr lang="de-CH" dirty="0" smtClean="0"/>
              <a:t> </a:t>
            </a:r>
            <a:r>
              <a:rPr lang="de-CH" dirty="0" err="1" smtClean="0"/>
              <a:t>breaks</a:t>
            </a:r>
            <a:r>
              <a:rPr lang="de-CH" dirty="0" smtClean="0"/>
              <a:t>)</a:t>
            </a:r>
          </a:p>
          <a:p>
            <a:r>
              <a:rPr lang="de-CH" dirty="0" smtClean="0"/>
              <a:t>Streaming via IEEE.tv</a:t>
            </a:r>
          </a:p>
          <a:p>
            <a:pPr lvl="1"/>
            <a:r>
              <a:rPr lang="de-CH" dirty="0" err="1" smtClean="0"/>
              <a:t>Only</a:t>
            </a:r>
            <a:r>
              <a:rPr lang="de-CH" dirty="0" smtClean="0"/>
              <a:t> </a:t>
            </a:r>
            <a:r>
              <a:rPr lang="de-CH" dirty="0" err="1" smtClean="0"/>
              <a:t>some</a:t>
            </a:r>
            <a:r>
              <a:rPr lang="de-CH" dirty="0" smtClean="0"/>
              <a:t> </a:t>
            </a:r>
            <a:r>
              <a:rPr lang="de-CH" dirty="0" err="1" smtClean="0"/>
              <a:t>talks</a:t>
            </a:r>
            <a:r>
              <a:rPr lang="de-CH" dirty="0" smtClean="0"/>
              <a:t> (</a:t>
            </a:r>
            <a:r>
              <a:rPr lang="de-CH" dirty="0" err="1" smtClean="0"/>
              <a:t>free</a:t>
            </a:r>
            <a:r>
              <a:rPr lang="de-CH" dirty="0" smtClean="0"/>
              <a:t>)</a:t>
            </a:r>
          </a:p>
          <a:p>
            <a:r>
              <a:rPr lang="de-CH" dirty="0" err="1" smtClean="0"/>
              <a:t>Slack</a:t>
            </a:r>
            <a:r>
              <a:rPr lang="de-CH" dirty="0" smtClean="0"/>
              <a:t> </a:t>
            </a:r>
            <a:r>
              <a:rPr lang="de-CH" dirty="0" err="1" smtClean="0"/>
              <a:t>messaging</a:t>
            </a:r>
            <a:r>
              <a:rPr lang="de-CH" dirty="0" smtClean="0"/>
              <a:t> </a:t>
            </a:r>
            <a:r>
              <a:rPr lang="de-CH" dirty="0" err="1" smtClean="0"/>
              <a:t>system</a:t>
            </a:r>
            <a:endParaRPr lang="de-CH" dirty="0" smtClean="0"/>
          </a:p>
          <a:p>
            <a:r>
              <a:rPr lang="de-CH" dirty="0" err="1" smtClean="0"/>
              <a:t>Indico</a:t>
            </a:r>
            <a:r>
              <a:rPr lang="de-CH" dirty="0" smtClean="0"/>
              <a:t> </a:t>
            </a:r>
            <a:r>
              <a:rPr lang="de-CH" dirty="0" err="1" smtClean="0"/>
              <a:t>website</a:t>
            </a:r>
            <a:endParaRPr lang="de-CH" dirty="0" smtClean="0"/>
          </a:p>
          <a:p>
            <a:r>
              <a:rPr lang="de-CH" dirty="0" smtClean="0"/>
              <a:t>File </a:t>
            </a:r>
            <a:r>
              <a:rPr lang="de-CH" dirty="0" err="1" smtClean="0"/>
              <a:t>exchange</a:t>
            </a:r>
            <a:r>
              <a:rPr lang="de-CH" dirty="0" smtClean="0"/>
              <a:t> </a:t>
            </a:r>
            <a:r>
              <a:rPr lang="de-CH" dirty="0" err="1" smtClean="0"/>
              <a:t>Indico</a:t>
            </a:r>
            <a:r>
              <a:rPr lang="de-CH" dirty="0" smtClean="0"/>
              <a:t> </a:t>
            </a:r>
            <a:r>
              <a:rPr lang="de-CH" dirty="0" err="1" smtClean="0"/>
              <a:t>or</a:t>
            </a:r>
            <a:r>
              <a:rPr lang="de-CH" dirty="0" smtClean="0"/>
              <a:t> Dropbox (large </a:t>
            </a:r>
            <a:r>
              <a:rPr lang="de-CH" dirty="0" err="1" smtClean="0"/>
              <a:t>files</a:t>
            </a:r>
            <a:r>
              <a:rPr lang="de-CH" dirty="0" smtClean="0"/>
              <a:t>)</a:t>
            </a:r>
          </a:p>
          <a:p>
            <a:r>
              <a:rPr lang="de-CH" dirty="0" err="1" smtClean="0"/>
              <a:t>Padlet</a:t>
            </a:r>
            <a:r>
              <a:rPr lang="de-CH" dirty="0" smtClean="0"/>
              <a:t> </a:t>
            </a:r>
            <a:r>
              <a:rPr lang="de-CH" dirty="0" err="1" smtClean="0"/>
              <a:t>pinboard</a:t>
            </a:r>
            <a:r>
              <a:rPr lang="de-CH" dirty="0" smtClean="0"/>
              <a:t> (Job </a:t>
            </a:r>
            <a:r>
              <a:rPr lang="de-CH" dirty="0" err="1" smtClean="0"/>
              <a:t>offers</a:t>
            </a:r>
            <a:r>
              <a:rPr lang="de-CH" dirty="0" smtClean="0"/>
              <a:t>!)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C46E47-38CD-064E-9F5E-A7991A82744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99620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Slido</a:t>
            </a:r>
            <a:endParaRPr lang="en-US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31" y="1865313"/>
            <a:ext cx="8851289" cy="4972050"/>
          </a:xfrm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C46E47-38CD-064E-9F5E-A7991A82744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16814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Videos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err="1" smtClean="0"/>
              <a:t>Record</a:t>
            </a:r>
            <a:r>
              <a:rPr lang="de-CH" dirty="0" smtClean="0"/>
              <a:t> all </a:t>
            </a:r>
            <a:r>
              <a:rPr lang="de-CH" dirty="0" err="1" smtClean="0"/>
              <a:t>plenary</a:t>
            </a:r>
            <a:r>
              <a:rPr lang="de-CH" dirty="0" smtClean="0"/>
              <a:t> </a:t>
            </a:r>
            <a:r>
              <a:rPr lang="de-CH" dirty="0" err="1" smtClean="0"/>
              <a:t>talks</a:t>
            </a:r>
            <a:r>
              <a:rPr lang="de-CH" dirty="0" smtClean="0"/>
              <a:t> &amp; </a:t>
            </a:r>
            <a:r>
              <a:rPr lang="de-CH" dirty="0" err="1" smtClean="0"/>
              <a:t>make</a:t>
            </a:r>
            <a:r>
              <a:rPr lang="de-CH" dirty="0" smtClean="0"/>
              <a:t> </a:t>
            </a:r>
            <a:r>
              <a:rPr lang="de-CH" dirty="0" err="1" smtClean="0"/>
              <a:t>available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registered </a:t>
            </a:r>
            <a:r>
              <a:rPr lang="de-CH" dirty="0" err="1" smtClean="0"/>
              <a:t>participants</a:t>
            </a:r>
            <a:endParaRPr lang="de-CH" dirty="0" smtClean="0"/>
          </a:p>
          <a:p>
            <a:r>
              <a:rPr lang="de-CH" dirty="0" smtClean="0"/>
              <a:t>Mini-Orals</a:t>
            </a:r>
          </a:p>
          <a:p>
            <a:pPr lvl="1"/>
            <a:r>
              <a:rPr lang="de-CH" dirty="0" err="1" smtClean="0"/>
              <a:t>presenter</a:t>
            </a:r>
            <a:r>
              <a:rPr lang="de-CH" dirty="0" smtClean="0"/>
              <a:t> </a:t>
            </a:r>
            <a:r>
              <a:rPr lang="de-CH" dirty="0" err="1" smtClean="0"/>
              <a:t>uploads</a:t>
            </a:r>
            <a:r>
              <a:rPr lang="de-CH" dirty="0" smtClean="0"/>
              <a:t> 1 min </a:t>
            </a:r>
            <a:r>
              <a:rPr lang="de-CH" dirty="0" err="1" smtClean="0"/>
              <a:t>video</a:t>
            </a:r>
            <a:endParaRPr lang="de-CH" dirty="0" smtClean="0"/>
          </a:p>
          <a:p>
            <a:pPr lvl="1"/>
            <a:r>
              <a:rPr lang="de-CH" dirty="0" err="1" smtClean="0"/>
              <a:t>Concatenate</a:t>
            </a:r>
            <a:r>
              <a:rPr lang="de-CH" dirty="0" smtClean="0"/>
              <a:t> </a:t>
            </a:r>
            <a:r>
              <a:rPr lang="de-CH" dirty="0" err="1" smtClean="0"/>
              <a:t>videos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show</a:t>
            </a:r>
            <a:r>
              <a:rPr lang="de-CH" dirty="0" smtClean="0"/>
              <a:t> in 30 min </a:t>
            </a:r>
            <a:r>
              <a:rPr lang="de-CH" dirty="0" err="1" smtClean="0"/>
              <a:t>plenary</a:t>
            </a:r>
            <a:r>
              <a:rPr lang="de-CH" dirty="0" smtClean="0"/>
              <a:t> </a:t>
            </a:r>
            <a:r>
              <a:rPr lang="de-CH" dirty="0" err="1" smtClean="0"/>
              <a:t>session</a:t>
            </a:r>
            <a:endParaRPr lang="de-CH" dirty="0" smtClean="0"/>
          </a:p>
          <a:p>
            <a:r>
              <a:rPr lang="de-CH" dirty="0" err="1" smtClean="0"/>
              <a:t>Prerecorded</a:t>
            </a:r>
            <a:r>
              <a:rPr lang="de-CH" dirty="0" smtClean="0"/>
              <a:t> oral </a:t>
            </a:r>
            <a:r>
              <a:rPr lang="de-CH" dirty="0" err="1" smtClean="0"/>
              <a:t>presentations</a:t>
            </a:r>
            <a:r>
              <a:rPr lang="de-CH" dirty="0" smtClean="0"/>
              <a:t> (</a:t>
            </a:r>
            <a:r>
              <a:rPr lang="de-CH" dirty="0" err="1" smtClean="0"/>
              <a:t>as</a:t>
            </a:r>
            <a:r>
              <a:rPr lang="de-CH" dirty="0" smtClean="0"/>
              <a:t> </a:t>
            </a:r>
            <a:r>
              <a:rPr lang="de-CH" dirty="0" err="1" smtClean="0"/>
              <a:t>fallback</a:t>
            </a:r>
            <a:r>
              <a:rPr lang="de-CH" dirty="0" smtClean="0"/>
              <a:t>)</a:t>
            </a:r>
          </a:p>
          <a:p>
            <a:pPr lvl="1"/>
            <a:r>
              <a:rPr lang="de-CH" dirty="0" err="1" smtClean="0"/>
              <a:t>Only</a:t>
            </a:r>
            <a:r>
              <a:rPr lang="de-CH" dirty="0" smtClean="0"/>
              <a:t> 1 </a:t>
            </a:r>
            <a:r>
              <a:rPr lang="de-CH" dirty="0" err="1" smtClean="0"/>
              <a:t>speaker</a:t>
            </a:r>
            <a:r>
              <a:rPr lang="de-CH" dirty="0" smtClean="0"/>
              <a:t> </a:t>
            </a:r>
            <a:r>
              <a:rPr lang="de-CH" dirty="0" err="1" smtClean="0"/>
              <a:t>did</a:t>
            </a:r>
            <a:r>
              <a:rPr lang="de-CH" dirty="0" smtClean="0"/>
              <a:t> not </a:t>
            </a:r>
            <a:r>
              <a:rPr lang="de-CH" dirty="0" err="1" smtClean="0"/>
              <a:t>wish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present</a:t>
            </a:r>
            <a:r>
              <a:rPr lang="de-CH" dirty="0" smtClean="0"/>
              <a:t> live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C46E47-38CD-064E-9F5E-A7991A82744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61218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Poster </a:t>
            </a:r>
            <a:r>
              <a:rPr lang="de-CH" dirty="0" err="1" smtClean="0"/>
              <a:t>rooms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err="1" smtClean="0"/>
              <a:t>Collect</a:t>
            </a:r>
            <a:r>
              <a:rPr lang="de-CH" dirty="0" smtClean="0"/>
              <a:t> all Poster links on </a:t>
            </a:r>
            <a:r>
              <a:rPr lang="de-CH" dirty="0" err="1" smtClean="0"/>
              <a:t>website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C46E47-38CD-064E-9F5E-A7991A82744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238" y="2679700"/>
            <a:ext cx="8743950" cy="452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1352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Streaming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Zoom </a:t>
            </a:r>
            <a:r>
              <a:rPr lang="de-CH" dirty="0" err="1" smtClean="0"/>
              <a:t>can</a:t>
            </a:r>
            <a:r>
              <a:rPr lang="de-CH" dirty="0" smtClean="0"/>
              <a:t> </a:t>
            </a:r>
            <a:r>
              <a:rPr lang="de-CH" dirty="0" err="1" smtClean="0"/>
              <a:t>stream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Facebook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Youtube</a:t>
            </a:r>
            <a:endParaRPr lang="de-CH" dirty="0" smtClean="0"/>
          </a:p>
          <a:p>
            <a:r>
              <a:rPr lang="de-CH" dirty="0" err="1" smtClean="0"/>
              <a:t>We</a:t>
            </a:r>
            <a:r>
              <a:rPr lang="de-CH" dirty="0" smtClean="0"/>
              <a:t> </a:t>
            </a:r>
            <a:r>
              <a:rPr lang="de-CH" dirty="0" err="1" smtClean="0"/>
              <a:t>used</a:t>
            </a:r>
            <a:r>
              <a:rPr lang="de-CH" dirty="0" smtClean="0"/>
              <a:t> WOWZA </a:t>
            </a:r>
            <a:r>
              <a:rPr lang="de-CH" dirty="0" err="1" smtClean="0"/>
              <a:t>and</a:t>
            </a:r>
            <a:r>
              <a:rPr lang="de-CH" dirty="0" smtClean="0"/>
              <a:t> IEEE.tv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C46E47-38CD-064E-9F5E-A7991A82744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1028" name="Picture 4" descr="Video-Plattform in der Kritik: Zoom will Anweisungen in China fol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415" y="3357248"/>
            <a:ext cx="2054670" cy="115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6264" y="3134138"/>
            <a:ext cx="1588294" cy="1588294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1161" y="5890849"/>
            <a:ext cx="3238500" cy="1658112"/>
          </a:xfrm>
          <a:prstGeom prst="rect">
            <a:avLst/>
          </a:prstGeom>
        </p:spPr>
      </p:pic>
      <p:cxnSp>
        <p:nvCxnSpPr>
          <p:cNvPr id="13" name="Gerade Verbindung mit Pfeil 12"/>
          <p:cNvCxnSpPr>
            <a:stCxn id="1028" idx="3"/>
            <a:endCxn id="6" idx="1"/>
          </p:cNvCxnSpPr>
          <p:nvPr/>
        </p:nvCxnSpPr>
        <p:spPr>
          <a:xfrm flipV="1">
            <a:off x="3235085" y="3928285"/>
            <a:ext cx="892894" cy="60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>
            <a:off x="7924800" y="3722046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>
            <a:endCxn id="9" idx="1"/>
          </p:cNvCxnSpPr>
          <p:nvPr/>
        </p:nvCxnSpPr>
        <p:spPr>
          <a:xfrm flipV="1">
            <a:off x="5843588" y="3928285"/>
            <a:ext cx="1432676" cy="60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 flipH="1">
            <a:off x="7203482" y="4722432"/>
            <a:ext cx="366953" cy="15421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>
            <a:off x="8305800" y="4722432"/>
            <a:ext cx="723759" cy="16996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/>
          <p:nvPr/>
        </p:nvCxnSpPr>
        <p:spPr>
          <a:xfrm>
            <a:off x="7884875" y="4722432"/>
            <a:ext cx="185536" cy="14484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/>
          <p:cNvCxnSpPr>
            <a:stCxn id="9" idx="2"/>
          </p:cNvCxnSpPr>
          <p:nvPr/>
        </p:nvCxnSpPr>
        <p:spPr>
          <a:xfrm>
            <a:off x="8070411" y="4722432"/>
            <a:ext cx="235389" cy="22879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/>
          <p:cNvCxnSpPr/>
          <p:nvPr/>
        </p:nvCxnSpPr>
        <p:spPr>
          <a:xfrm flipH="1">
            <a:off x="7543800" y="4722432"/>
            <a:ext cx="212927" cy="21149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/>
          <p:nvPr/>
        </p:nvCxnSpPr>
        <p:spPr>
          <a:xfrm>
            <a:off x="8745156" y="4722432"/>
            <a:ext cx="519792" cy="22879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Grafik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7979" y="3532997"/>
            <a:ext cx="1781175" cy="79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3638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ieee_presentation_template">
  <a:themeElements>
    <a:clrScheme name="IEEE Corporate">
      <a:dk1>
        <a:sysClr val="windowText" lastClr="000000"/>
      </a:dk1>
      <a:lt1>
        <a:sysClr val="window" lastClr="FFFFFF"/>
      </a:lt1>
      <a:dk2>
        <a:srgbClr val="00678F"/>
      </a:dk2>
      <a:lt2>
        <a:srgbClr val="EEECE1"/>
      </a:lt2>
      <a:accent1>
        <a:srgbClr val="0066A1"/>
      </a:accent1>
      <a:accent2>
        <a:srgbClr val="E37222"/>
      </a:accent2>
      <a:accent3>
        <a:srgbClr val="71953D"/>
      </a:accent3>
      <a:accent4>
        <a:srgbClr val="6B1F7C"/>
      </a:accent4>
      <a:accent5>
        <a:srgbClr val="009FDB"/>
      </a:accent5>
      <a:accent6>
        <a:srgbClr val="810031"/>
      </a:accent6>
      <a:hlink>
        <a:srgbClr val="0066A1"/>
      </a:hlink>
      <a:folHlink>
        <a:srgbClr val="541868"/>
      </a:folHlink>
    </a:clrScheme>
    <a:fontScheme name="Office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ln>
          <a:noFill/>
        </a:ln>
      </a:spPr>
      <a:bodyPr/>
      <a:lstStyle>
        <a:defPPr>
          <a:defRPr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636</Words>
  <Application>Microsoft Office PowerPoint</Application>
  <PresentationFormat>Benutzerdefiniert</PresentationFormat>
  <Paragraphs>189</Paragraphs>
  <Slides>29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29</vt:i4>
      </vt:variant>
    </vt:vector>
  </HeadingPairs>
  <TitlesOfParts>
    <vt:vector size="38" baseType="lpstr">
      <vt:lpstr>Lucida Grande</vt:lpstr>
      <vt:lpstr>ＭＳ Ｐゴシック</vt:lpstr>
      <vt:lpstr>Arial</vt:lpstr>
      <vt:lpstr>Calibri</vt:lpstr>
      <vt:lpstr>Courier New</vt:lpstr>
      <vt:lpstr>Verdana</vt:lpstr>
      <vt:lpstr>Wingdings</vt:lpstr>
      <vt:lpstr>Custom Design</vt:lpstr>
      <vt:lpstr>1_ieee_presentation_template</vt:lpstr>
      <vt:lpstr>PowerPoint-Präsentation</vt:lpstr>
      <vt:lpstr>Real Time Conference 2020</vt:lpstr>
      <vt:lpstr>Conference Concept</vt:lpstr>
      <vt:lpstr>Conference Concept</vt:lpstr>
      <vt:lpstr>Technology</vt:lpstr>
      <vt:lpstr>Slido</vt:lpstr>
      <vt:lpstr>Videos</vt:lpstr>
      <vt:lpstr>Poster rooms</vt:lpstr>
      <vt:lpstr>Streaming</vt:lpstr>
      <vt:lpstr>Slack</vt:lpstr>
      <vt:lpstr>Technology across borders</vt:lpstr>
      <vt:lpstr>Experience?</vt:lpstr>
      <vt:lpstr>Experience</vt:lpstr>
      <vt:lpstr>Participation</vt:lpstr>
      <vt:lpstr>Plenary Session Attendance</vt:lpstr>
      <vt:lpstr>Experience: Poster rooms</vt:lpstr>
      <vt:lpstr>Experience: Poster rooms</vt:lpstr>
      <vt:lpstr>Industrial Exhibit</vt:lpstr>
      <vt:lpstr>Support</vt:lpstr>
      <vt:lpstr>Participant survey</vt:lpstr>
      <vt:lpstr>Participant survey</vt:lpstr>
      <vt:lpstr>Participant survey</vt:lpstr>
      <vt:lpstr>More participant feedback</vt:lpstr>
      <vt:lpstr>Finances</vt:lpstr>
      <vt:lpstr>Finances</vt:lpstr>
      <vt:lpstr>General Attendees</vt:lpstr>
      <vt:lpstr>Financial Result</vt:lpstr>
      <vt:lpstr>Conclusion</vt:lpstr>
      <vt:lpstr>PowerPoint-Präsentation</vt:lpstr>
    </vt:vector>
  </TitlesOfParts>
  <Company>nrl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Chapters, Local Activities, Distinguished Lecturers</dc:title>
  <dc:creator>Steven Gold</dc:creator>
  <cp:lastModifiedBy>Grossmann Handschin Martin</cp:lastModifiedBy>
  <cp:revision>991</cp:revision>
  <cp:lastPrinted>2017-06-12T19:05:03Z</cp:lastPrinted>
  <dcterms:created xsi:type="dcterms:W3CDTF">2013-07-04T21:34:05Z</dcterms:created>
  <dcterms:modified xsi:type="dcterms:W3CDTF">2021-01-19T08:11:22Z</dcterms:modified>
</cp:coreProperties>
</file>