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4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217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9082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1426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781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0225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812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5672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1365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084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69882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323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D423-254E-43AC-B7D9-0EDF42E20A84}" type="datetimeFigureOut">
              <a:rPr lang="de-CH" smtClean="0"/>
              <a:t>04.10.2020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ACE5B-C98B-42B9-BF2B-8A75F40B9A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643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245717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Nuclear Waste and Nuclear Waste Management at the Hanford Site:</a:t>
            </a:r>
            <a:br>
              <a:rPr lang="en-US" dirty="0" smtClean="0"/>
            </a:br>
            <a:r>
              <a:rPr lang="en-US" dirty="0" smtClean="0"/>
              <a:t>History, Environmental Issues and Policies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202238"/>
            <a:ext cx="9144000" cy="1655762"/>
          </a:xfrm>
        </p:spPr>
        <p:txBody>
          <a:bodyPr/>
          <a:lstStyle/>
          <a:p>
            <a:r>
              <a:rPr lang="de-CH" dirty="0" smtClean="0"/>
              <a:t>Steve Weil</a:t>
            </a:r>
            <a:br>
              <a:rPr lang="de-CH" dirty="0" smtClean="0"/>
            </a:br>
            <a:r>
              <a:rPr lang="de-CH" dirty="0" err="1" smtClean="0"/>
              <a:t>October</a:t>
            </a:r>
            <a:r>
              <a:rPr lang="de-CH" dirty="0" smtClean="0"/>
              <a:t> 15, 2020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27318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Nuclear Waste and Nuclear Waste Management at the Hanford Site: History, Environmental Issues and Policies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Waste and Nuclear Waste Management at the Hanford Site -- History, Environmental Issues and Policies</dc:title>
  <dc:creator>Grossmann Handschin Martin</dc:creator>
  <cp:lastModifiedBy>Grossmann Handschin Martin</cp:lastModifiedBy>
  <cp:revision>2</cp:revision>
  <dcterms:created xsi:type="dcterms:W3CDTF">2020-10-04T15:02:10Z</dcterms:created>
  <dcterms:modified xsi:type="dcterms:W3CDTF">2020-10-04T15:02:58Z</dcterms:modified>
</cp:coreProperties>
</file>