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8" r:id="rId2"/>
  </p:sldIdLst>
  <p:sldSz cx="38404800" cy="28803600"/>
  <p:notesSz cx="9144000" cy="6858000"/>
  <p:defaultTextStyle>
    <a:defPPr>
      <a:defRPr lang="en-US"/>
    </a:defPPr>
    <a:lvl1pPr algn="l" rtl="0" fontAlgn="base">
      <a:spcBef>
        <a:spcPct val="0"/>
      </a:spcBef>
      <a:spcAft>
        <a:spcPct val="0"/>
      </a:spcAft>
      <a:defRPr sz="6226" kern="1200">
        <a:solidFill>
          <a:schemeClr val="tx1"/>
        </a:solidFill>
        <a:latin typeface="Arial" charset="0"/>
        <a:ea typeface="+mn-ea"/>
        <a:cs typeface="+mn-cs"/>
      </a:defRPr>
    </a:lvl1pPr>
    <a:lvl2pPr marL="346354" algn="l" rtl="0" fontAlgn="base">
      <a:spcBef>
        <a:spcPct val="0"/>
      </a:spcBef>
      <a:spcAft>
        <a:spcPct val="0"/>
      </a:spcAft>
      <a:defRPr sz="6226" kern="1200">
        <a:solidFill>
          <a:schemeClr val="tx1"/>
        </a:solidFill>
        <a:latin typeface="Arial" charset="0"/>
        <a:ea typeface="+mn-ea"/>
        <a:cs typeface="+mn-cs"/>
      </a:defRPr>
    </a:lvl2pPr>
    <a:lvl3pPr marL="692708" algn="l" rtl="0" fontAlgn="base">
      <a:spcBef>
        <a:spcPct val="0"/>
      </a:spcBef>
      <a:spcAft>
        <a:spcPct val="0"/>
      </a:spcAft>
      <a:defRPr sz="6226" kern="1200">
        <a:solidFill>
          <a:schemeClr val="tx1"/>
        </a:solidFill>
        <a:latin typeface="Arial" charset="0"/>
        <a:ea typeface="+mn-ea"/>
        <a:cs typeface="+mn-cs"/>
      </a:defRPr>
    </a:lvl3pPr>
    <a:lvl4pPr marL="1039061" algn="l" rtl="0" fontAlgn="base">
      <a:spcBef>
        <a:spcPct val="0"/>
      </a:spcBef>
      <a:spcAft>
        <a:spcPct val="0"/>
      </a:spcAft>
      <a:defRPr sz="6226" kern="1200">
        <a:solidFill>
          <a:schemeClr val="tx1"/>
        </a:solidFill>
        <a:latin typeface="Arial" charset="0"/>
        <a:ea typeface="+mn-ea"/>
        <a:cs typeface="+mn-cs"/>
      </a:defRPr>
    </a:lvl4pPr>
    <a:lvl5pPr marL="1385414" algn="l" rtl="0" fontAlgn="base">
      <a:spcBef>
        <a:spcPct val="0"/>
      </a:spcBef>
      <a:spcAft>
        <a:spcPct val="0"/>
      </a:spcAft>
      <a:defRPr sz="6226" kern="1200">
        <a:solidFill>
          <a:schemeClr val="tx1"/>
        </a:solidFill>
        <a:latin typeface="Arial" charset="0"/>
        <a:ea typeface="+mn-ea"/>
        <a:cs typeface="+mn-cs"/>
      </a:defRPr>
    </a:lvl5pPr>
    <a:lvl6pPr marL="1731767" algn="l" defTabSz="692708" rtl="0" eaLnBrk="1" latinLnBrk="0" hangingPunct="1">
      <a:defRPr sz="6226" kern="1200">
        <a:solidFill>
          <a:schemeClr val="tx1"/>
        </a:solidFill>
        <a:latin typeface="Arial" charset="0"/>
        <a:ea typeface="+mn-ea"/>
        <a:cs typeface="+mn-cs"/>
      </a:defRPr>
    </a:lvl6pPr>
    <a:lvl7pPr marL="2078120" algn="l" defTabSz="692708" rtl="0" eaLnBrk="1" latinLnBrk="0" hangingPunct="1">
      <a:defRPr sz="6226" kern="1200">
        <a:solidFill>
          <a:schemeClr val="tx1"/>
        </a:solidFill>
        <a:latin typeface="Arial" charset="0"/>
        <a:ea typeface="+mn-ea"/>
        <a:cs typeface="+mn-cs"/>
      </a:defRPr>
    </a:lvl7pPr>
    <a:lvl8pPr marL="2424474" algn="l" defTabSz="692708" rtl="0" eaLnBrk="1" latinLnBrk="0" hangingPunct="1">
      <a:defRPr sz="6226" kern="1200">
        <a:solidFill>
          <a:schemeClr val="tx1"/>
        </a:solidFill>
        <a:latin typeface="Arial" charset="0"/>
        <a:ea typeface="+mn-ea"/>
        <a:cs typeface="+mn-cs"/>
      </a:defRPr>
    </a:lvl8pPr>
    <a:lvl9pPr marL="2770827" algn="l" defTabSz="692708" rtl="0" eaLnBrk="1" latinLnBrk="0" hangingPunct="1">
      <a:defRPr sz="6226"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9072" userDrawn="1">
          <p15:clr>
            <a:srgbClr val="A4A3A4"/>
          </p15:clr>
        </p15:guide>
        <p15:guide id="2" pos="12096" userDrawn="1">
          <p15:clr>
            <a:srgbClr val="A4A3A4"/>
          </p15:clr>
        </p15:guide>
        <p15:guide id="3" pos="142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57AE"/>
    <a:srgbClr val="0000FF"/>
    <a:srgbClr val="CC0000"/>
    <a:srgbClr val="B83D00"/>
    <a:srgbClr val="5C1C49"/>
    <a:srgbClr val="713D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50" autoAdjust="0"/>
    <p:restoredTop sz="98359" autoAdjust="0"/>
  </p:normalViewPr>
  <p:slideViewPr>
    <p:cSldViewPr snapToGrid="0">
      <p:cViewPr varScale="1">
        <p:scale>
          <a:sx n="20" d="100"/>
          <a:sy n="20" d="100"/>
        </p:scale>
        <p:origin x="946" y="29"/>
      </p:cViewPr>
      <p:guideLst>
        <p:guide orient="horz" pos="9072"/>
        <p:guide pos="12096"/>
        <p:guide pos="142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C4A2AD6-70EF-4498-BBB1-2B0E2C8307C6}" type="datetimeFigureOut">
              <a:rPr lang="zh-CN" altLang="en-US" smtClean="0"/>
              <a:t>2018/5/28</a:t>
            </a:fld>
            <a:endParaRPr lang="zh-CN" altLang="en-US"/>
          </a:p>
        </p:txBody>
      </p:sp>
      <p:sp>
        <p:nvSpPr>
          <p:cNvPr id="4" name="幻灯片图像占位符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892B2AD9-C506-4EBF-BA64-C640621F1E1F}" type="slidenum">
              <a:rPr lang="zh-CN" altLang="en-US" smtClean="0"/>
              <a:t>‹#›</a:t>
            </a:fld>
            <a:endParaRPr lang="zh-CN" altLang="en-US"/>
          </a:p>
        </p:txBody>
      </p:sp>
    </p:spTree>
    <p:extLst>
      <p:ext uri="{BB962C8B-B14F-4D97-AF65-F5344CB8AC3E}">
        <p14:creationId xmlns:p14="http://schemas.microsoft.com/office/powerpoint/2010/main" val="379657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38404800" cy="4800600"/>
          </a:xfrm>
          <a:prstGeom prst="rect">
            <a:avLst/>
          </a:prstGeom>
          <a:solidFill>
            <a:schemeClr val="tx1"/>
          </a:solidFill>
          <a:ln w="9525">
            <a:noFill/>
            <a:miter lim="800000"/>
            <a:headEnd/>
            <a:tailEnd/>
          </a:ln>
        </p:spPr>
        <p:txBody>
          <a:bodyPr wrap="none" lIns="50900" tIns="25450" rIns="50900" bIns="25450" anchor="ctr"/>
          <a:lstStyle/>
          <a:p>
            <a:pPr>
              <a:defRPr/>
            </a:pPr>
            <a:endParaRPr lang="en-US" sz="6227"/>
          </a:p>
        </p:txBody>
      </p:sp>
      <p:pic>
        <p:nvPicPr>
          <p:cNvPr id="5" name="Picture 18" descr="TTU 2 Title Page_logo"/>
          <p:cNvPicPr>
            <a:picLocks noChangeAspect="1" noChangeArrowheads="1"/>
          </p:cNvPicPr>
          <p:nvPr userDrawn="1"/>
        </p:nvPicPr>
        <p:blipFill>
          <a:blip r:embed="rId2" cstate="print"/>
          <a:srcRect/>
          <a:stretch>
            <a:fillRect/>
          </a:stretch>
        </p:blipFill>
        <p:spPr bwMode="auto">
          <a:xfrm>
            <a:off x="33504188" y="-13391"/>
            <a:ext cx="4633913" cy="4787206"/>
          </a:xfrm>
          <a:prstGeom prst="rect">
            <a:avLst/>
          </a:prstGeom>
          <a:noFill/>
          <a:ln w="9525">
            <a:noFill/>
            <a:miter lim="800000"/>
            <a:headEnd/>
            <a:tailEnd/>
          </a:ln>
        </p:spPr>
      </p:pic>
      <p:sp>
        <p:nvSpPr>
          <p:cNvPr id="3074" name="Rectangle 2"/>
          <p:cNvSpPr>
            <a:spLocks noGrp="1" noChangeArrowheads="1"/>
          </p:cNvSpPr>
          <p:nvPr>
            <p:ph type="ctrTitle"/>
          </p:nvPr>
        </p:nvSpPr>
        <p:spPr>
          <a:xfrm>
            <a:off x="2581485" y="-180905"/>
            <a:ext cx="31556118" cy="4800601"/>
          </a:xfrm>
        </p:spPr>
        <p:txBody>
          <a:bodyPr/>
          <a:lstStyle>
            <a:lvl1pPr>
              <a:lnSpc>
                <a:spcPct val="120000"/>
              </a:lnSpc>
              <a:spcAft>
                <a:spcPct val="20000"/>
              </a:spcAft>
              <a:defRPr/>
            </a:lvl1pPr>
          </a:lstStyle>
          <a:p>
            <a:r>
              <a:rPr lang="en-US"/>
              <a:t>Click to edit Master title style</a:t>
            </a:r>
          </a:p>
        </p:txBody>
      </p:sp>
      <p:sp>
        <p:nvSpPr>
          <p:cNvPr id="3075" name="Rectangle 3"/>
          <p:cNvSpPr>
            <a:spLocks noGrp="1" noChangeArrowheads="1"/>
          </p:cNvSpPr>
          <p:nvPr>
            <p:ph type="subTitle" idx="1"/>
          </p:nvPr>
        </p:nvSpPr>
        <p:spPr>
          <a:xfrm>
            <a:off x="2381461" y="12920739"/>
            <a:ext cx="26881622" cy="7362685"/>
          </a:xfrm>
        </p:spPr>
        <p:txBody>
          <a:bodyPr/>
          <a:lstStyle>
            <a:lvl1pPr>
              <a:spcBef>
                <a:spcPct val="0"/>
              </a:spcBef>
              <a:spcAft>
                <a:spcPct val="0"/>
              </a:spcAft>
              <a:defRPr sz="9150">
                <a:solidFill>
                  <a:schemeClr val="bg1"/>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316585" y="-107367"/>
            <a:ext cx="8640212" cy="2806380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393054" y="-107367"/>
            <a:ext cx="25784382" cy="280638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6" name="流程图: 过程 5"/>
          <p:cNvSpPr/>
          <p:nvPr userDrawn="1"/>
        </p:nvSpPr>
        <p:spPr>
          <a:xfrm rot="5400000">
            <a:off x="-197658" y="1105381"/>
            <a:ext cx="3104224" cy="2708916"/>
          </a:xfrm>
          <a:prstGeom prst="flowChartProcess">
            <a:avLst/>
          </a:prstGeom>
          <a:solidFill>
            <a:srgbClr val="15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149">
              <a:latin typeface="宋体" panose="02010600030101010101" pitchFamily="2" charset="-122"/>
              <a:ea typeface="宋体" panose="02010600030101010101" pitchFamily="2" charset="-122"/>
            </a:endParaRPr>
          </a:p>
        </p:txBody>
      </p:sp>
      <p:sp>
        <p:nvSpPr>
          <p:cNvPr id="7" name="流程图: 过程 6"/>
          <p:cNvSpPr/>
          <p:nvPr userDrawn="1"/>
        </p:nvSpPr>
        <p:spPr>
          <a:xfrm rot="5400000">
            <a:off x="1854012" y="2196953"/>
            <a:ext cx="3104224" cy="525781"/>
          </a:xfrm>
          <a:prstGeom prst="flowChartProcess">
            <a:avLst/>
          </a:prstGeom>
          <a:solidFill>
            <a:srgbClr val="15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149">
              <a:latin typeface="宋体" panose="02010600030101010101" pitchFamily="2" charset="-122"/>
              <a:ea typeface="宋体" panose="02010600030101010101" pitchFamily="2" charset="-122"/>
            </a:endParaRPr>
          </a:p>
        </p:txBody>
      </p:sp>
      <p:sp>
        <p:nvSpPr>
          <p:cNvPr id="8" name="流程图: 过程 7"/>
          <p:cNvSpPr/>
          <p:nvPr userDrawn="1"/>
        </p:nvSpPr>
        <p:spPr>
          <a:xfrm rot="5400000">
            <a:off x="18842334" y="9241157"/>
            <a:ext cx="720090" cy="38404804"/>
          </a:xfrm>
          <a:prstGeom prst="flowChartProcess">
            <a:avLst/>
          </a:prstGeom>
          <a:solidFill>
            <a:srgbClr val="15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149">
              <a:latin typeface="宋体" panose="02010600030101010101" pitchFamily="2" charset="-122"/>
              <a:ea typeface="宋体" panose="02010600030101010101" pitchFamily="2" charset="-122"/>
            </a:endParaRPr>
          </a:p>
        </p:txBody>
      </p:sp>
      <p:sp>
        <p:nvSpPr>
          <p:cNvPr id="9" name="流程图: 过程 8"/>
          <p:cNvSpPr/>
          <p:nvPr userDrawn="1"/>
        </p:nvSpPr>
        <p:spPr>
          <a:xfrm rot="5400000" flipH="1">
            <a:off x="34373764" y="24570744"/>
            <a:ext cx="1375504" cy="6686534"/>
          </a:xfrm>
          <a:custGeom>
            <a:avLst/>
            <a:gdLst>
              <a:gd name="connsiteX0" fmla="*/ 0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0 h 10000"/>
              <a:gd name="connsiteX0-1" fmla="*/ 0 w 10000"/>
              <a:gd name="connsiteY0-2" fmla="*/ 0 h 10000"/>
              <a:gd name="connsiteX1-3" fmla="*/ 10000 w 10000"/>
              <a:gd name="connsiteY1-4" fmla="*/ 0 h 10000"/>
              <a:gd name="connsiteX2-5" fmla="*/ 9474 w 10000"/>
              <a:gd name="connsiteY2-6" fmla="*/ 9062 h 10000"/>
              <a:gd name="connsiteX3-7" fmla="*/ 0 w 10000"/>
              <a:gd name="connsiteY3-8" fmla="*/ 10000 h 10000"/>
              <a:gd name="connsiteX4-9" fmla="*/ 0 w 10000"/>
              <a:gd name="connsiteY4-10" fmla="*/ 0 h 10000"/>
              <a:gd name="connsiteX0-11" fmla="*/ 0 w 10075"/>
              <a:gd name="connsiteY0-12" fmla="*/ 0 h 10000"/>
              <a:gd name="connsiteX1-13" fmla="*/ 10000 w 10075"/>
              <a:gd name="connsiteY1-14" fmla="*/ 0 h 10000"/>
              <a:gd name="connsiteX2-15" fmla="*/ 10028 w 10075"/>
              <a:gd name="connsiteY2-16" fmla="*/ 8891 h 10000"/>
              <a:gd name="connsiteX3-17" fmla="*/ 0 w 10075"/>
              <a:gd name="connsiteY3-18" fmla="*/ 10000 h 10000"/>
              <a:gd name="connsiteX4-19" fmla="*/ 0 w 10075"/>
              <a:gd name="connsiteY4-20" fmla="*/ 0 h 10000"/>
              <a:gd name="connsiteX0-21" fmla="*/ 0 w 10335"/>
              <a:gd name="connsiteY0-22" fmla="*/ 0 h 10000"/>
              <a:gd name="connsiteX1-23" fmla="*/ 10000 w 10335"/>
              <a:gd name="connsiteY1-24" fmla="*/ 0 h 10000"/>
              <a:gd name="connsiteX2-25" fmla="*/ 10305 w 10335"/>
              <a:gd name="connsiteY2-26" fmla="*/ 8891 h 10000"/>
              <a:gd name="connsiteX3-27" fmla="*/ 0 w 10335"/>
              <a:gd name="connsiteY3-28" fmla="*/ 10000 h 10000"/>
              <a:gd name="connsiteX4-29" fmla="*/ 0 w 10335"/>
              <a:gd name="connsiteY4-30" fmla="*/ 0 h 10000"/>
              <a:gd name="connsiteX0-31" fmla="*/ 0 w 10000"/>
              <a:gd name="connsiteY0-32" fmla="*/ 0 h 10000"/>
              <a:gd name="connsiteX1-33" fmla="*/ 10000 w 10000"/>
              <a:gd name="connsiteY1-34" fmla="*/ 0 h 10000"/>
              <a:gd name="connsiteX2-35" fmla="*/ 9751 w 10000"/>
              <a:gd name="connsiteY2-36" fmla="*/ 9062 h 10000"/>
              <a:gd name="connsiteX3-37" fmla="*/ 0 w 10000"/>
              <a:gd name="connsiteY3-38" fmla="*/ 10000 h 10000"/>
              <a:gd name="connsiteX4-39" fmla="*/ 0 w 10000"/>
              <a:gd name="connsiteY4-40" fmla="*/ 0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00" h="10000">
                <a:moveTo>
                  <a:pt x="0" y="0"/>
                </a:moveTo>
                <a:lnTo>
                  <a:pt x="10000" y="0"/>
                </a:lnTo>
                <a:cubicBezTo>
                  <a:pt x="9825" y="3021"/>
                  <a:pt x="9926" y="6041"/>
                  <a:pt x="9751" y="9062"/>
                </a:cubicBezTo>
                <a:lnTo>
                  <a:pt x="0" y="10000"/>
                </a:lnTo>
                <a:lnTo>
                  <a:pt x="0" y="0"/>
                </a:lnTo>
                <a:close/>
              </a:path>
            </a:pathLst>
          </a:custGeom>
          <a:solidFill>
            <a:srgbClr val="15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149">
              <a:latin typeface="宋体" panose="02010600030101010101" pitchFamily="2" charset="-122"/>
              <a:ea typeface="宋体" panose="02010600030101010101" pitchFamily="2" charset="-122"/>
            </a:endParaRPr>
          </a:p>
        </p:txBody>
      </p:sp>
      <p:pic>
        <p:nvPicPr>
          <p:cNvPr id="11" name="图片 10"/>
          <p:cNvPicPr>
            <a:picLocks noChangeAspect="1"/>
          </p:cNvPicPr>
          <p:nvPr userDrawn="1"/>
        </p:nvPicPr>
        <p:blipFill rotWithShape="1">
          <a:blip r:embed="rId2" cstate="print">
            <a:biLevel thresh="25000"/>
            <a:extLst>
              <a:ext uri="{28A0092B-C50C-407E-A947-70E740481C1C}">
                <a14:useLocalDpi xmlns:a14="http://schemas.microsoft.com/office/drawing/2010/main" val="0"/>
              </a:ext>
            </a:extLst>
          </a:blip>
          <a:srcRect t="77926" r="53951"/>
          <a:stretch>
            <a:fillRect/>
          </a:stretch>
        </p:blipFill>
        <p:spPr>
          <a:xfrm>
            <a:off x="32884110" y="27398202"/>
            <a:ext cx="4847497" cy="1306431"/>
          </a:xfrm>
          <a:prstGeom prst="rect">
            <a:avLst/>
          </a:prstGeom>
        </p:spPr>
      </p:pic>
    </p:spTree>
    <p:extLst>
      <p:ext uri="{BB962C8B-B14F-4D97-AF65-F5344CB8AC3E}">
        <p14:creationId xmlns:p14="http://schemas.microsoft.com/office/powerpoint/2010/main" val="224520591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6" y="18509671"/>
            <a:ext cx="32644661" cy="5719832"/>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3033716" y="12208879"/>
            <a:ext cx="32644661" cy="6300788"/>
          </a:xfrm>
        </p:spPr>
        <p:txBody>
          <a:bodyPr anchor="b"/>
          <a:lstStyle>
            <a:lvl1pPr marL="0" indent="0">
              <a:buNone/>
              <a:defRPr sz="1125"/>
            </a:lvl1pPr>
            <a:lvl2pPr marL="254499" indent="0">
              <a:buNone/>
              <a:defRPr sz="975"/>
            </a:lvl2pPr>
            <a:lvl3pPr marL="508998" indent="0">
              <a:buNone/>
              <a:defRPr sz="900"/>
            </a:lvl3pPr>
            <a:lvl4pPr marL="763497" indent="0">
              <a:buNone/>
              <a:defRPr sz="750"/>
            </a:lvl4pPr>
            <a:lvl5pPr marL="1017995" indent="0">
              <a:buNone/>
              <a:defRPr sz="750"/>
            </a:lvl5pPr>
            <a:lvl6pPr marL="1272494" indent="0">
              <a:buNone/>
              <a:defRPr sz="750"/>
            </a:lvl6pPr>
            <a:lvl7pPr marL="1526993" indent="0">
              <a:buNone/>
              <a:defRPr sz="750"/>
            </a:lvl7pPr>
            <a:lvl8pPr marL="1781492" indent="0">
              <a:buNone/>
              <a:defRPr sz="750"/>
            </a:lvl8pPr>
            <a:lvl9pPr marL="2035991" indent="0">
              <a:buNone/>
              <a:defRPr sz="75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393057" y="8948182"/>
            <a:ext cx="17212296" cy="19008259"/>
          </a:xfrm>
        </p:spPr>
        <p:txBody>
          <a:bodyPr/>
          <a:lstStyle>
            <a:lvl1pPr>
              <a:defRPr sz="1575"/>
            </a:lvl1pPr>
            <a:lvl2pPr>
              <a:defRPr sz="1350"/>
            </a:lvl2pPr>
            <a:lvl3pPr>
              <a:defRPr sz="1125"/>
            </a:lvl3pPr>
            <a:lvl4pPr>
              <a:defRPr sz="975"/>
            </a:lvl4pPr>
            <a:lvl5pPr>
              <a:defRPr sz="975"/>
            </a:lvl5pPr>
            <a:lvl6pPr>
              <a:defRPr sz="975"/>
            </a:lvl6pPr>
            <a:lvl7pPr>
              <a:defRPr sz="975"/>
            </a:lvl7pPr>
            <a:lvl8pPr>
              <a:defRPr sz="975"/>
            </a:lvl8pPr>
            <a:lvl9pPr>
              <a:defRPr sz="9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744498" y="8948182"/>
            <a:ext cx="17212298" cy="19008259"/>
          </a:xfrm>
        </p:spPr>
        <p:txBody>
          <a:bodyPr/>
          <a:lstStyle>
            <a:lvl1pPr>
              <a:defRPr sz="1575"/>
            </a:lvl1pPr>
            <a:lvl2pPr>
              <a:defRPr sz="1350"/>
            </a:lvl2pPr>
            <a:lvl3pPr>
              <a:defRPr sz="1125"/>
            </a:lvl3pPr>
            <a:lvl4pPr>
              <a:defRPr sz="975"/>
            </a:lvl4pPr>
            <a:lvl5pPr>
              <a:defRPr sz="975"/>
            </a:lvl5pPr>
            <a:lvl6pPr>
              <a:defRPr sz="975"/>
            </a:lvl6pPr>
            <a:lvl7pPr>
              <a:defRPr sz="975"/>
            </a:lvl7pPr>
            <a:lvl8pPr>
              <a:defRPr sz="975"/>
            </a:lvl8pPr>
            <a:lvl9pPr>
              <a:defRPr sz="9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20535" y="1153085"/>
            <a:ext cx="34563740" cy="4800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532" y="6447870"/>
            <a:ext cx="16968788" cy="2687101"/>
          </a:xfrm>
        </p:spPr>
        <p:txBody>
          <a:bodyPr anchor="b"/>
          <a:lstStyle>
            <a:lvl1pPr marL="0" indent="0">
              <a:buNone/>
              <a:defRPr sz="1350" b="1"/>
            </a:lvl1pPr>
            <a:lvl2pPr marL="254499" indent="0">
              <a:buNone/>
              <a:defRPr sz="1125" b="1"/>
            </a:lvl2pPr>
            <a:lvl3pPr marL="508998" indent="0">
              <a:buNone/>
              <a:defRPr sz="975" b="1"/>
            </a:lvl3pPr>
            <a:lvl4pPr marL="763497" indent="0">
              <a:buNone/>
              <a:defRPr sz="900" b="1"/>
            </a:lvl4pPr>
            <a:lvl5pPr marL="1017995" indent="0">
              <a:buNone/>
              <a:defRPr sz="900" b="1"/>
            </a:lvl5pPr>
            <a:lvl6pPr marL="1272494" indent="0">
              <a:buNone/>
              <a:defRPr sz="900" b="1"/>
            </a:lvl6pPr>
            <a:lvl7pPr marL="1526993" indent="0">
              <a:buNone/>
              <a:defRPr sz="900" b="1"/>
            </a:lvl7pPr>
            <a:lvl8pPr marL="1781492" indent="0">
              <a:buNone/>
              <a:defRPr sz="900" b="1"/>
            </a:lvl8pPr>
            <a:lvl9pPr marL="2035991" indent="0">
              <a:buNone/>
              <a:defRPr sz="900" b="1"/>
            </a:lvl9pPr>
          </a:lstStyle>
          <a:p>
            <a:pPr lvl="0"/>
            <a:r>
              <a:rPr lang="en-US"/>
              <a:t>Click to edit Master text styles</a:t>
            </a:r>
          </a:p>
        </p:txBody>
      </p:sp>
      <p:sp>
        <p:nvSpPr>
          <p:cNvPr id="4" name="Content Placeholder 3"/>
          <p:cNvSpPr>
            <a:spLocks noGrp="1"/>
          </p:cNvSpPr>
          <p:nvPr>
            <p:ph sz="half" idx="2"/>
          </p:nvPr>
        </p:nvSpPr>
        <p:spPr>
          <a:xfrm>
            <a:off x="1920532" y="9134970"/>
            <a:ext cx="16968788" cy="16594721"/>
          </a:xfrm>
        </p:spPr>
        <p:txBody>
          <a:bodyPr/>
          <a:lstStyle>
            <a:lvl1pPr>
              <a:defRPr sz="1350"/>
            </a:lvl1pPr>
            <a:lvl2pPr>
              <a:defRPr sz="1125"/>
            </a:lvl2pPr>
            <a:lvl3pPr>
              <a:defRPr sz="975"/>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9689" y="6447870"/>
            <a:ext cx="16974587" cy="2687101"/>
          </a:xfrm>
        </p:spPr>
        <p:txBody>
          <a:bodyPr anchor="b"/>
          <a:lstStyle>
            <a:lvl1pPr marL="0" indent="0">
              <a:buNone/>
              <a:defRPr sz="1350" b="1"/>
            </a:lvl1pPr>
            <a:lvl2pPr marL="254499" indent="0">
              <a:buNone/>
              <a:defRPr sz="1125" b="1"/>
            </a:lvl2pPr>
            <a:lvl3pPr marL="508998" indent="0">
              <a:buNone/>
              <a:defRPr sz="975" b="1"/>
            </a:lvl3pPr>
            <a:lvl4pPr marL="763497" indent="0">
              <a:buNone/>
              <a:defRPr sz="900" b="1"/>
            </a:lvl4pPr>
            <a:lvl5pPr marL="1017995" indent="0">
              <a:buNone/>
              <a:defRPr sz="900" b="1"/>
            </a:lvl5pPr>
            <a:lvl6pPr marL="1272494" indent="0">
              <a:buNone/>
              <a:defRPr sz="900" b="1"/>
            </a:lvl6pPr>
            <a:lvl7pPr marL="1526993" indent="0">
              <a:buNone/>
              <a:defRPr sz="900" b="1"/>
            </a:lvl7pPr>
            <a:lvl8pPr marL="1781492" indent="0">
              <a:buNone/>
              <a:defRPr sz="900" b="1"/>
            </a:lvl8pPr>
            <a:lvl9pPr marL="2035991" indent="0">
              <a:buNone/>
              <a:defRPr sz="900" b="1"/>
            </a:lvl9pPr>
          </a:lstStyle>
          <a:p>
            <a:pPr lvl="0"/>
            <a:r>
              <a:rPr lang="en-US"/>
              <a:t>Click to edit Master text styles</a:t>
            </a:r>
          </a:p>
        </p:txBody>
      </p:sp>
      <p:sp>
        <p:nvSpPr>
          <p:cNvPr id="6" name="Content Placeholder 5"/>
          <p:cNvSpPr>
            <a:spLocks noGrp="1"/>
          </p:cNvSpPr>
          <p:nvPr>
            <p:ph sz="quarter" idx="4"/>
          </p:nvPr>
        </p:nvSpPr>
        <p:spPr>
          <a:xfrm>
            <a:off x="19509689" y="9134970"/>
            <a:ext cx="16974587" cy="16594721"/>
          </a:xfrm>
        </p:spPr>
        <p:txBody>
          <a:bodyPr/>
          <a:lstStyle>
            <a:lvl1pPr>
              <a:defRPr sz="1350"/>
            </a:lvl1pPr>
            <a:lvl2pPr>
              <a:defRPr sz="1125"/>
            </a:lvl2pPr>
            <a:lvl3pPr>
              <a:defRPr sz="975"/>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532" y="1147203"/>
            <a:ext cx="12634913" cy="4880022"/>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15014921" y="1147203"/>
            <a:ext cx="21469350" cy="2458248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532" y="6027223"/>
            <a:ext cx="12634913" cy="19702463"/>
          </a:xfrm>
        </p:spPr>
        <p:txBody>
          <a:bodyPr/>
          <a:lstStyle>
            <a:lvl1pPr marL="0" indent="0">
              <a:buNone/>
              <a:defRPr sz="750"/>
            </a:lvl1pPr>
            <a:lvl2pPr marL="254499" indent="0">
              <a:buNone/>
              <a:defRPr sz="675"/>
            </a:lvl2pPr>
            <a:lvl3pPr marL="508998" indent="0">
              <a:buNone/>
              <a:defRPr sz="525"/>
            </a:lvl3pPr>
            <a:lvl4pPr marL="763497" indent="0">
              <a:buNone/>
              <a:defRPr sz="525"/>
            </a:lvl4pPr>
            <a:lvl5pPr marL="1017995" indent="0">
              <a:buNone/>
              <a:defRPr sz="525"/>
            </a:lvl5pPr>
            <a:lvl6pPr marL="1272494" indent="0">
              <a:buNone/>
              <a:defRPr sz="525"/>
            </a:lvl6pPr>
            <a:lvl7pPr marL="1526993" indent="0">
              <a:buNone/>
              <a:defRPr sz="525"/>
            </a:lvl7pPr>
            <a:lvl8pPr marL="1781492" indent="0">
              <a:buNone/>
              <a:defRPr sz="525"/>
            </a:lvl8pPr>
            <a:lvl9pPr marL="2035991" indent="0">
              <a:buNone/>
              <a:defRPr sz="525"/>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031" y="20162818"/>
            <a:ext cx="23043461" cy="2379710"/>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7527031" y="2573854"/>
            <a:ext cx="23043461" cy="17281572"/>
          </a:xfrm>
        </p:spPr>
        <p:txBody>
          <a:bodyPr/>
          <a:lstStyle>
            <a:lvl1pPr marL="0" indent="0">
              <a:buNone/>
              <a:defRPr sz="1800"/>
            </a:lvl1pPr>
            <a:lvl2pPr marL="254499" indent="0">
              <a:buNone/>
              <a:defRPr sz="1575"/>
            </a:lvl2pPr>
            <a:lvl3pPr marL="508998" indent="0">
              <a:buNone/>
              <a:defRPr sz="1350"/>
            </a:lvl3pPr>
            <a:lvl4pPr marL="763497" indent="0">
              <a:buNone/>
              <a:defRPr sz="1125"/>
            </a:lvl4pPr>
            <a:lvl5pPr marL="1017995" indent="0">
              <a:buNone/>
              <a:defRPr sz="1125"/>
            </a:lvl5pPr>
            <a:lvl6pPr marL="1272494" indent="0">
              <a:buNone/>
              <a:defRPr sz="1125"/>
            </a:lvl6pPr>
            <a:lvl7pPr marL="1526993" indent="0">
              <a:buNone/>
              <a:defRPr sz="1125"/>
            </a:lvl7pPr>
            <a:lvl8pPr marL="1781492" indent="0">
              <a:buNone/>
              <a:defRPr sz="1125"/>
            </a:lvl8pPr>
            <a:lvl9pPr marL="2035991" indent="0">
              <a:buNone/>
              <a:defRPr sz="1125"/>
            </a:lvl9pPr>
          </a:lstStyle>
          <a:p>
            <a:pPr lvl="0"/>
            <a:endParaRPr lang="en-US" noProof="0"/>
          </a:p>
        </p:txBody>
      </p:sp>
      <p:sp>
        <p:nvSpPr>
          <p:cNvPr id="4" name="Text Placeholder 3"/>
          <p:cNvSpPr>
            <a:spLocks noGrp="1"/>
          </p:cNvSpPr>
          <p:nvPr>
            <p:ph type="body" sz="half" idx="2"/>
          </p:nvPr>
        </p:nvSpPr>
        <p:spPr>
          <a:xfrm>
            <a:off x="7527031" y="22542523"/>
            <a:ext cx="23043461" cy="3381305"/>
          </a:xfrm>
        </p:spPr>
        <p:txBody>
          <a:bodyPr/>
          <a:lstStyle>
            <a:lvl1pPr marL="0" indent="0">
              <a:buNone/>
              <a:defRPr sz="750"/>
            </a:lvl1pPr>
            <a:lvl2pPr marL="254499" indent="0">
              <a:buNone/>
              <a:defRPr sz="675"/>
            </a:lvl2pPr>
            <a:lvl3pPr marL="508998" indent="0">
              <a:buNone/>
              <a:defRPr sz="525"/>
            </a:lvl3pPr>
            <a:lvl4pPr marL="763497" indent="0">
              <a:buNone/>
              <a:defRPr sz="525"/>
            </a:lvl4pPr>
            <a:lvl5pPr marL="1017995" indent="0">
              <a:buNone/>
              <a:defRPr sz="525"/>
            </a:lvl5pPr>
            <a:lvl6pPr marL="1272494" indent="0">
              <a:buNone/>
              <a:defRPr sz="525"/>
            </a:lvl6pPr>
            <a:lvl7pPr marL="1526993" indent="0">
              <a:buNone/>
              <a:defRPr sz="525"/>
            </a:lvl7pPr>
            <a:lvl8pPr marL="1781492" indent="0">
              <a:buNone/>
              <a:defRPr sz="525"/>
            </a:lvl8pPr>
            <a:lvl9pPr marL="2035991" indent="0">
              <a:buNone/>
              <a:defRPr sz="525"/>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581807" y="-107156"/>
            <a:ext cx="31563204" cy="4800600"/>
          </a:xfrm>
          <a:prstGeom prst="rect">
            <a:avLst/>
          </a:prstGeom>
          <a:noFill/>
          <a:ln w="9525">
            <a:noFill/>
            <a:miter lim="800000"/>
            <a:headEnd/>
            <a:tailEnd/>
          </a:ln>
        </p:spPr>
        <p:txBody>
          <a:bodyPr vert="horz" wrap="square" lIns="310222" tIns="155111" rIns="310222" bIns="155111"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2392895" y="8948443"/>
            <a:ext cx="34563579" cy="19007732"/>
          </a:xfrm>
          <a:prstGeom prst="rect">
            <a:avLst/>
          </a:prstGeom>
          <a:noFill/>
          <a:ln w="9525">
            <a:noFill/>
            <a:miter lim="800000"/>
            <a:headEnd/>
            <a:tailEnd/>
          </a:ln>
        </p:spPr>
        <p:txBody>
          <a:bodyPr vert="horz" wrap="square" lIns="310222" tIns="155111" rIns="310222" bIns="15511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4" r:id="rId12"/>
  </p:sldLayoutIdLst>
  <p:txStyles>
    <p:titleStyle>
      <a:lvl1pPr algn="l" defTabSz="2326721" rtl="0" eaLnBrk="0" fontAlgn="base" hangingPunct="0">
        <a:spcBef>
          <a:spcPct val="0"/>
        </a:spcBef>
        <a:spcAft>
          <a:spcPct val="0"/>
        </a:spcAft>
        <a:defRPr sz="5100">
          <a:solidFill>
            <a:schemeClr val="bg1"/>
          </a:solidFill>
          <a:latin typeface="+mj-lt"/>
          <a:ea typeface="+mj-ea"/>
          <a:cs typeface="+mj-cs"/>
        </a:defRPr>
      </a:lvl1pPr>
      <a:lvl2pPr algn="l" defTabSz="2326721" rtl="0" eaLnBrk="0" fontAlgn="base" hangingPunct="0">
        <a:spcBef>
          <a:spcPct val="0"/>
        </a:spcBef>
        <a:spcAft>
          <a:spcPct val="0"/>
        </a:spcAft>
        <a:defRPr sz="5100">
          <a:solidFill>
            <a:schemeClr val="bg1"/>
          </a:solidFill>
          <a:latin typeface="Times New Roman" pitchFamily="18" charset="0"/>
        </a:defRPr>
      </a:lvl2pPr>
      <a:lvl3pPr algn="l" defTabSz="2326721" rtl="0" eaLnBrk="0" fontAlgn="base" hangingPunct="0">
        <a:spcBef>
          <a:spcPct val="0"/>
        </a:spcBef>
        <a:spcAft>
          <a:spcPct val="0"/>
        </a:spcAft>
        <a:defRPr sz="5100">
          <a:solidFill>
            <a:schemeClr val="bg1"/>
          </a:solidFill>
          <a:latin typeface="Times New Roman" pitchFamily="18" charset="0"/>
        </a:defRPr>
      </a:lvl3pPr>
      <a:lvl4pPr algn="l" defTabSz="2326721" rtl="0" eaLnBrk="0" fontAlgn="base" hangingPunct="0">
        <a:spcBef>
          <a:spcPct val="0"/>
        </a:spcBef>
        <a:spcAft>
          <a:spcPct val="0"/>
        </a:spcAft>
        <a:defRPr sz="5100">
          <a:solidFill>
            <a:schemeClr val="bg1"/>
          </a:solidFill>
          <a:latin typeface="Times New Roman" pitchFamily="18" charset="0"/>
        </a:defRPr>
      </a:lvl4pPr>
      <a:lvl5pPr algn="l" defTabSz="2326721" rtl="0" eaLnBrk="0" fontAlgn="base" hangingPunct="0">
        <a:spcBef>
          <a:spcPct val="0"/>
        </a:spcBef>
        <a:spcAft>
          <a:spcPct val="0"/>
        </a:spcAft>
        <a:defRPr sz="5100">
          <a:solidFill>
            <a:schemeClr val="bg1"/>
          </a:solidFill>
          <a:latin typeface="Times New Roman" pitchFamily="18" charset="0"/>
        </a:defRPr>
      </a:lvl5pPr>
      <a:lvl6pPr marL="254499" algn="l" defTabSz="2326721" rtl="0" fontAlgn="base">
        <a:spcBef>
          <a:spcPct val="0"/>
        </a:spcBef>
        <a:spcAft>
          <a:spcPct val="0"/>
        </a:spcAft>
        <a:defRPr sz="5100">
          <a:solidFill>
            <a:schemeClr val="bg1"/>
          </a:solidFill>
          <a:latin typeface="Times New Roman" pitchFamily="18" charset="0"/>
        </a:defRPr>
      </a:lvl6pPr>
      <a:lvl7pPr marL="508998" algn="l" defTabSz="2326721" rtl="0" fontAlgn="base">
        <a:spcBef>
          <a:spcPct val="0"/>
        </a:spcBef>
        <a:spcAft>
          <a:spcPct val="0"/>
        </a:spcAft>
        <a:defRPr sz="5100">
          <a:solidFill>
            <a:schemeClr val="bg1"/>
          </a:solidFill>
          <a:latin typeface="Times New Roman" pitchFamily="18" charset="0"/>
        </a:defRPr>
      </a:lvl7pPr>
      <a:lvl8pPr marL="763497" algn="l" defTabSz="2326721" rtl="0" fontAlgn="base">
        <a:spcBef>
          <a:spcPct val="0"/>
        </a:spcBef>
        <a:spcAft>
          <a:spcPct val="0"/>
        </a:spcAft>
        <a:defRPr sz="5100">
          <a:solidFill>
            <a:schemeClr val="bg1"/>
          </a:solidFill>
          <a:latin typeface="Times New Roman" pitchFamily="18" charset="0"/>
        </a:defRPr>
      </a:lvl8pPr>
      <a:lvl9pPr marL="1017995" algn="l" defTabSz="2326721" rtl="0" fontAlgn="base">
        <a:spcBef>
          <a:spcPct val="0"/>
        </a:spcBef>
        <a:spcAft>
          <a:spcPct val="0"/>
        </a:spcAft>
        <a:defRPr sz="5100">
          <a:solidFill>
            <a:schemeClr val="bg1"/>
          </a:solidFill>
          <a:latin typeface="Times New Roman" pitchFamily="18" charset="0"/>
        </a:defRPr>
      </a:lvl9pPr>
    </p:titleStyle>
    <p:bodyStyle>
      <a:lvl1pPr marL="190874" indent="-190874" algn="l" defTabSz="2326721" rtl="0" eaLnBrk="0" fontAlgn="base" hangingPunct="0">
        <a:spcBef>
          <a:spcPct val="20000"/>
        </a:spcBef>
        <a:spcAft>
          <a:spcPct val="25000"/>
        </a:spcAft>
        <a:defRPr sz="8175">
          <a:solidFill>
            <a:schemeClr val="tx1"/>
          </a:solidFill>
          <a:latin typeface="+mn-lt"/>
          <a:ea typeface="+mn-ea"/>
          <a:cs typeface="+mn-cs"/>
        </a:defRPr>
      </a:lvl1pPr>
      <a:lvl2pPr marL="1017995" indent="-727266" algn="l" defTabSz="2326721" rtl="0" eaLnBrk="0" fontAlgn="base" hangingPunct="0">
        <a:spcBef>
          <a:spcPct val="20000"/>
        </a:spcBef>
        <a:spcAft>
          <a:spcPct val="0"/>
        </a:spcAft>
        <a:buClr>
          <a:srgbClr val="CC0000"/>
        </a:buClr>
        <a:buSzPct val="90000"/>
        <a:buFont typeface="Wingdings" pitchFamily="2" charset="2"/>
        <a:buChar char="§"/>
        <a:defRPr sz="6150">
          <a:solidFill>
            <a:schemeClr val="tx1"/>
          </a:solidFill>
          <a:latin typeface="+mn-lt"/>
        </a:defRPr>
      </a:lvl2pPr>
      <a:lvl3pPr marL="1890185" indent="-581459" algn="l" defTabSz="2326721" rtl="0" eaLnBrk="0" fontAlgn="base" hangingPunct="0">
        <a:spcBef>
          <a:spcPct val="40000"/>
        </a:spcBef>
        <a:spcAft>
          <a:spcPct val="0"/>
        </a:spcAft>
        <a:buChar char="•"/>
        <a:defRPr sz="5100" i="1">
          <a:solidFill>
            <a:schemeClr val="tx1"/>
          </a:solidFill>
          <a:latin typeface="+mn-lt"/>
        </a:defRPr>
      </a:lvl3pPr>
      <a:lvl4pPr marL="3202444" indent="-581459" algn="l" defTabSz="2326721" rtl="0" eaLnBrk="0" fontAlgn="base" hangingPunct="0">
        <a:spcBef>
          <a:spcPct val="40000"/>
        </a:spcBef>
        <a:spcAft>
          <a:spcPct val="0"/>
        </a:spcAft>
        <a:buChar char="–"/>
        <a:defRPr sz="4575">
          <a:solidFill>
            <a:schemeClr val="tx1"/>
          </a:solidFill>
          <a:latin typeface="+mn-lt"/>
        </a:defRPr>
      </a:lvl4pPr>
      <a:lvl5pPr marL="3619538" indent="-2601543" algn="l" defTabSz="2326721" rtl="0" eaLnBrk="0" fontAlgn="base" hangingPunct="0">
        <a:spcBef>
          <a:spcPct val="20000"/>
        </a:spcBef>
        <a:spcAft>
          <a:spcPct val="0"/>
        </a:spcAft>
        <a:defRPr sz="4575">
          <a:solidFill>
            <a:schemeClr val="tx1"/>
          </a:solidFill>
          <a:latin typeface="+mn-lt"/>
        </a:defRPr>
      </a:lvl5pPr>
      <a:lvl6pPr marL="3874037" algn="l" defTabSz="2326721" rtl="0" fontAlgn="base">
        <a:spcBef>
          <a:spcPct val="20000"/>
        </a:spcBef>
        <a:spcAft>
          <a:spcPct val="0"/>
        </a:spcAft>
        <a:defRPr sz="4575">
          <a:solidFill>
            <a:schemeClr val="tx1"/>
          </a:solidFill>
          <a:latin typeface="+mn-lt"/>
        </a:defRPr>
      </a:lvl6pPr>
      <a:lvl7pPr marL="4128536" algn="l" defTabSz="2326721" rtl="0" fontAlgn="base">
        <a:spcBef>
          <a:spcPct val="20000"/>
        </a:spcBef>
        <a:spcAft>
          <a:spcPct val="0"/>
        </a:spcAft>
        <a:defRPr sz="4575">
          <a:solidFill>
            <a:schemeClr val="tx1"/>
          </a:solidFill>
          <a:latin typeface="+mn-lt"/>
        </a:defRPr>
      </a:lvl7pPr>
      <a:lvl8pPr marL="4383035" algn="l" defTabSz="2326721" rtl="0" fontAlgn="base">
        <a:spcBef>
          <a:spcPct val="20000"/>
        </a:spcBef>
        <a:spcAft>
          <a:spcPct val="0"/>
        </a:spcAft>
        <a:defRPr sz="4575">
          <a:solidFill>
            <a:schemeClr val="tx1"/>
          </a:solidFill>
          <a:latin typeface="+mn-lt"/>
        </a:defRPr>
      </a:lvl8pPr>
      <a:lvl9pPr marL="4637534" algn="l" defTabSz="2326721" rtl="0" fontAlgn="base">
        <a:spcBef>
          <a:spcPct val="20000"/>
        </a:spcBef>
        <a:spcAft>
          <a:spcPct val="0"/>
        </a:spcAft>
        <a:defRPr sz="4575">
          <a:solidFill>
            <a:schemeClr val="tx1"/>
          </a:solidFill>
          <a:latin typeface="+mn-lt"/>
        </a:defRPr>
      </a:lvl9pPr>
    </p:bodyStyle>
    <p:otherStyle>
      <a:defPPr>
        <a:defRPr lang="en-US"/>
      </a:defPPr>
      <a:lvl1pPr marL="0" algn="l" defTabSz="508998" rtl="0" eaLnBrk="1" latinLnBrk="0" hangingPunct="1">
        <a:defRPr sz="975" kern="1200">
          <a:solidFill>
            <a:schemeClr val="tx1"/>
          </a:solidFill>
          <a:latin typeface="+mn-lt"/>
          <a:ea typeface="+mn-ea"/>
          <a:cs typeface="+mn-cs"/>
        </a:defRPr>
      </a:lvl1pPr>
      <a:lvl2pPr marL="254499" algn="l" defTabSz="508998" rtl="0" eaLnBrk="1" latinLnBrk="0" hangingPunct="1">
        <a:defRPr sz="975" kern="1200">
          <a:solidFill>
            <a:schemeClr val="tx1"/>
          </a:solidFill>
          <a:latin typeface="+mn-lt"/>
          <a:ea typeface="+mn-ea"/>
          <a:cs typeface="+mn-cs"/>
        </a:defRPr>
      </a:lvl2pPr>
      <a:lvl3pPr marL="508998" algn="l" defTabSz="508998" rtl="0" eaLnBrk="1" latinLnBrk="0" hangingPunct="1">
        <a:defRPr sz="975" kern="1200">
          <a:solidFill>
            <a:schemeClr val="tx1"/>
          </a:solidFill>
          <a:latin typeface="+mn-lt"/>
          <a:ea typeface="+mn-ea"/>
          <a:cs typeface="+mn-cs"/>
        </a:defRPr>
      </a:lvl3pPr>
      <a:lvl4pPr marL="763497" algn="l" defTabSz="508998" rtl="0" eaLnBrk="1" latinLnBrk="0" hangingPunct="1">
        <a:defRPr sz="975" kern="1200">
          <a:solidFill>
            <a:schemeClr val="tx1"/>
          </a:solidFill>
          <a:latin typeface="+mn-lt"/>
          <a:ea typeface="+mn-ea"/>
          <a:cs typeface="+mn-cs"/>
        </a:defRPr>
      </a:lvl4pPr>
      <a:lvl5pPr marL="1017995" algn="l" defTabSz="508998" rtl="0" eaLnBrk="1" latinLnBrk="0" hangingPunct="1">
        <a:defRPr sz="975" kern="1200">
          <a:solidFill>
            <a:schemeClr val="tx1"/>
          </a:solidFill>
          <a:latin typeface="+mn-lt"/>
          <a:ea typeface="+mn-ea"/>
          <a:cs typeface="+mn-cs"/>
        </a:defRPr>
      </a:lvl5pPr>
      <a:lvl6pPr marL="1272494" algn="l" defTabSz="508998" rtl="0" eaLnBrk="1" latinLnBrk="0" hangingPunct="1">
        <a:defRPr sz="975" kern="1200">
          <a:solidFill>
            <a:schemeClr val="tx1"/>
          </a:solidFill>
          <a:latin typeface="+mn-lt"/>
          <a:ea typeface="+mn-ea"/>
          <a:cs typeface="+mn-cs"/>
        </a:defRPr>
      </a:lvl6pPr>
      <a:lvl7pPr marL="1526993" algn="l" defTabSz="508998" rtl="0" eaLnBrk="1" latinLnBrk="0" hangingPunct="1">
        <a:defRPr sz="975" kern="1200">
          <a:solidFill>
            <a:schemeClr val="tx1"/>
          </a:solidFill>
          <a:latin typeface="+mn-lt"/>
          <a:ea typeface="+mn-ea"/>
          <a:cs typeface="+mn-cs"/>
        </a:defRPr>
      </a:lvl7pPr>
      <a:lvl8pPr marL="1781492" algn="l" defTabSz="508998" rtl="0" eaLnBrk="1" latinLnBrk="0" hangingPunct="1">
        <a:defRPr sz="975" kern="1200">
          <a:solidFill>
            <a:schemeClr val="tx1"/>
          </a:solidFill>
          <a:latin typeface="+mn-lt"/>
          <a:ea typeface="+mn-ea"/>
          <a:cs typeface="+mn-cs"/>
        </a:defRPr>
      </a:lvl8pPr>
      <a:lvl9pPr marL="2035991" algn="l" defTabSz="508998" rtl="0" eaLnBrk="1" latinLnBrk="0" hangingPunct="1">
        <a:defRPr sz="9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ounded Rectangle 310">
            <a:extLst>
              <a:ext uri="{FF2B5EF4-FFF2-40B4-BE49-F238E27FC236}">
                <a16:creationId xmlns:a16="http://schemas.microsoft.com/office/drawing/2014/main" id="{7694DAA6-4EA6-4070-812C-305EA87486C6}"/>
              </a:ext>
            </a:extLst>
          </p:cNvPr>
          <p:cNvSpPr>
            <a:spLocks noChangeArrowheads="1"/>
          </p:cNvSpPr>
          <p:nvPr/>
        </p:nvSpPr>
        <p:spPr bwMode="auto">
          <a:xfrm>
            <a:off x="12192000" y="3537629"/>
            <a:ext cx="13497696" cy="4955132"/>
          </a:xfrm>
          <a:prstGeom prst="roundRect">
            <a:avLst>
              <a:gd name="adj" fmla="val 8117"/>
            </a:avLst>
          </a:prstGeom>
          <a:solidFill>
            <a:schemeClr val="bg1"/>
          </a:solidFill>
          <a:ln w="76200" algn="ctr">
            <a:solidFill>
              <a:schemeClr val="accent1"/>
            </a:solidFill>
            <a:round/>
            <a:headEnd/>
            <a:tailEnd/>
          </a:ln>
        </p:spPr>
        <p:txBody>
          <a:bodyPr lIns="244320" tIns="122160" rIns="244320" bIns="122160"/>
          <a:lstStyle/>
          <a:p>
            <a:pPr algn="ctr" defTabSz="2326721"/>
            <a:r>
              <a:rPr lang="en-US" altLang="zh-CN" dirty="0"/>
              <a:t> </a:t>
            </a:r>
            <a:r>
              <a:rPr lang="en-US" altLang="zh-CN" sz="3600" b="1" u="sng" dirty="0">
                <a:latin typeface="+mn-lt"/>
              </a:rPr>
              <a:t>Experimental Platform in Laboratory</a:t>
            </a:r>
            <a:endParaRPr lang="en-US" sz="2400" b="1" u="sng" dirty="0">
              <a:latin typeface="+mn-lt"/>
            </a:endParaRPr>
          </a:p>
        </p:txBody>
      </p:sp>
      <p:sp>
        <p:nvSpPr>
          <p:cNvPr id="41" name="Rounded Rectangle 310">
            <a:extLst>
              <a:ext uri="{FF2B5EF4-FFF2-40B4-BE49-F238E27FC236}">
                <a16:creationId xmlns:a16="http://schemas.microsoft.com/office/drawing/2014/main" id="{4939122B-9CC7-4805-8EE0-E5C207FE4DE2}"/>
              </a:ext>
            </a:extLst>
          </p:cNvPr>
          <p:cNvSpPr>
            <a:spLocks noChangeArrowheads="1"/>
          </p:cNvSpPr>
          <p:nvPr/>
        </p:nvSpPr>
        <p:spPr bwMode="auto">
          <a:xfrm>
            <a:off x="12192000" y="8835773"/>
            <a:ext cx="13497696" cy="18106976"/>
          </a:xfrm>
          <a:prstGeom prst="roundRect">
            <a:avLst>
              <a:gd name="adj" fmla="val 8117"/>
            </a:avLst>
          </a:prstGeom>
          <a:solidFill>
            <a:schemeClr val="bg1"/>
          </a:solidFill>
          <a:ln w="76200" algn="ctr">
            <a:solidFill>
              <a:schemeClr val="accent1"/>
            </a:solidFill>
            <a:round/>
            <a:headEnd/>
            <a:tailEnd/>
          </a:ln>
        </p:spPr>
        <p:txBody>
          <a:bodyPr lIns="244320" tIns="122160" rIns="244320" bIns="122160"/>
          <a:lstStyle/>
          <a:p>
            <a:pPr defTabSz="2326721"/>
            <a:endParaRPr lang="en-US" sz="2400"/>
          </a:p>
          <a:p>
            <a:pPr defTabSz="2326721"/>
            <a:endParaRPr lang="en-US" sz="2400"/>
          </a:p>
          <a:p>
            <a:pPr defTabSz="2326721"/>
            <a:endParaRPr lang="en-US" sz="2400"/>
          </a:p>
          <a:p>
            <a:pPr defTabSz="2326721"/>
            <a:endParaRPr lang="en-US" sz="2400"/>
          </a:p>
          <a:p>
            <a:pPr defTabSz="2326721"/>
            <a:endParaRPr lang="en-US" sz="2400"/>
          </a:p>
          <a:p>
            <a:pPr defTabSz="2326721"/>
            <a:endParaRPr lang="en-US" sz="2400"/>
          </a:p>
          <a:p>
            <a:pPr defTabSz="2326721"/>
            <a:endParaRPr lang="en-US" sz="2400"/>
          </a:p>
          <a:p>
            <a:pPr marL="342900" indent="-342900" defTabSz="2326721">
              <a:buFont typeface="Arial" panose="020B0604020202020204" pitchFamily="34" charset="0"/>
              <a:buChar char="•"/>
            </a:pPr>
            <a:endParaRPr lang="en-US" sz="2400"/>
          </a:p>
          <a:p>
            <a:pPr defTabSz="2326721"/>
            <a:endParaRPr lang="en-US" sz="2400" dirty="0"/>
          </a:p>
        </p:txBody>
      </p:sp>
      <p:sp>
        <p:nvSpPr>
          <p:cNvPr id="5" name="文本框 4">
            <a:extLst>
              <a:ext uri="{FF2B5EF4-FFF2-40B4-BE49-F238E27FC236}">
                <a16:creationId xmlns:a16="http://schemas.microsoft.com/office/drawing/2014/main" id="{541AEE17-58D0-4870-BB54-015E5A0895FD}"/>
              </a:ext>
            </a:extLst>
          </p:cNvPr>
          <p:cNvSpPr txBox="1"/>
          <p:nvPr/>
        </p:nvSpPr>
        <p:spPr>
          <a:xfrm>
            <a:off x="0" y="2951312"/>
            <a:ext cx="4370592" cy="1433707"/>
          </a:xfrm>
          <a:prstGeom prst="rect">
            <a:avLst/>
          </a:prstGeom>
          <a:solidFill>
            <a:schemeClr val="bg1"/>
          </a:solidFill>
        </p:spPr>
        <p:txBody>
          <a:bodyPr wrap="square" rtlCol="0">
            <a:spAutoFit/>
          </a:bodyPr>
          <a:lstStyle/>
          <a:p>
            <a:endParaRPr lang="zh-CN" altLang="en-US" dirty="0"/>
          </a:p>
        </p:txBody>
      </p:sp>
      <p:sp>
        <p:nvSpPr>
          <p:cNvPr id="24578" name="Rectangle 2"/>
          <p:cNvSpPr>
            <a:spLocks noGrp="1" noChangeArrowheads="1"/>
          </p:cNvSpPr>
          <p:nvPr>
            <p:ph type="title" idx="4294967295"/>
          </p:nvPr>
        </p:nvSpPr>
        <p:spPr>
          <a:xfrm>
            <a:off x="0" y="-33338"/>
            <a:ext cx="38404800" cy="2970213"/>
          </a:xfrm>
          <a:solidFill>
            <a:srgbClr val="1557AE"/>
          </a:solidFill>
        </p:spPr>
        <p:txBody>
          <a:bodyPr/>
          <a:lstStyle/>
          <a:p>
            <a:pPr algn="ctr" eaLnBrk="1" hangingPunct="1">
              <a:defRPr/>
            </a:pPr>
            <a:r>
              <a:rPr lang="en-US" sz="6600" b="1" dirty="0">
                <a:cs typeface="Arial" pitchFamily="34" charset="0"/>
              </a:rPr>
              <a:t>Ultrasonic Localization Research for Corona Discharge Based on Double Helix Array</a:t>
            </a:r>
            <a:br>
              <a:rPr lang="en-US" sz="6000" b="1" dirty="0">
                <a:solidFill>
                  <a:schemeClr val="bg1">
                    <a:lumMod val="85000"/>
                  </a:schemeClr>
                </a:solidFill>
                <a:cs typeface="Arial" pitchFamily="34" charset="0"/>
              </a:rPr>
            </a:br>
            <a:r>
              <a:rPr lang="en-US" altLang="zh-CN" dirty="0"/>
              <a:t>Bin Wang, Ming Dong, </a:t>
            </a:r>
            <a:r>
              <a:rPr lang="en-US" altLang="zh-CN" dirty="0" err="1"/>
              <a:t>Jiacheng</a:t>
            </a:r>
            <a:r>
              <a:rPr lang="en-US" altLang="zh-CN" dirty="0"/>
              <a:t> </a:t>
            </a:r>
            <a:r>
              <a:rPr lang="en-US" altLang="zh-CN" dirty="0" err="1"/>
              <a:t>Xie</a:t>
            </a:r>
            <a:r>
              <a:rPr lang="en-US" altLang="zh-CN" dirty="0"/>
              <a:t>, </a:t>
            </a:r>
            <a:r>
              <a:rPr lang="en-US" altLang="zh-CN" dirty="0" err="1"/>
              <a:t>Ao</a:t>
            </a:r>
            <a:r>
              <a:rPr lang="en-US" altLang="zh-CN" dirty="0"/>
              <a:t> Ma</a:t>
            </a:r>
            <a:br>
              <a:rPr lang="en-US" sz="3600" b="1" dirty="0">
                <a:solidFill>
                  <a:schemeClr val="bg1">
                    <a:lumMod val="85000"/>
                  </a:schemeClr>
                </a:solidFill>
                <a:cs typeface="Arial" pitchFamily="34" charset="0"/>
              </a:rPr>
            </a:br>
            <a:r>
              <a:rPr lang="en-US" sz="3200" b="1" i="1" dirty="0">
                <a:solidFill>
                  <a:schemeClr val="bg1">
                    <a:lumMod val="85000"/>
                  </a:schemeClr>
                </a:solidFill>
                <a:cs typeface="Arial" pitchFamily="34" charset="0"/>
              </a:rPr>
              <a:t>State Key Laboratory of electrical insulation for power equipment </a:t>
            </a:r>
            <a:br>
              <a:rPr lang="en-US" sz="3200" b="1" i="1" dirty="0">
                <a:solidFill>
                  <a:schemeClr val="bg1">
                    <a:lumMod val="85000"/>
                  </a:schemeClr>
                </a:solidFill>
                <a:cs typeface="Arial" pitchFamily="34" charset="0"/>
              </a:rPr>
            </a:br>
            <a:r>
              <a:rPr lang="en-US" sz="3200" b="1" i="1" dirty="0">
                <a:solidFill>
                  <a:schemeClr val="bg1">
                    <a:lumMod val="85000"/>
                  </a:schemeClr>
                </a:solidFill>
                <a:cs typeface="Arial" pitchFamily="34" charset="0"/>
              </a:rPr>
              <a:t>Xi’an </a:t>
            </a:r>
            <a:r>
              <a:rPr lang="en-US" sz="3200" b="1" i="1" dirty="0" err="1">
                <a:solidFill>
                  <a:schemeClr val="bg1">
                    <a:lumMod val="85000"/>
                  </a:schemeClr>
                </a:solidFill>
                <a:cs typeface="Arial" pitchFamily="34" charset="0"/>
              </a:rPr>
              <a:t>Jiaotong</a:t>
            </a:r>
            <a:r>
              <a:rPr lang="en-US" sz="3200" b="1" i="1" dirty="0">
                <a:solidFill>
                  <a:schemeClr val="bg1">
                    <a:lumMod val="85000"/>
                  </a:schemeClr>
                </a:solidFill>
                <a:cs typeface="Arial" pitchFamily="34" charset="0"/>
              </a:rPr>
              <a:t> University, Xi’an, China</a:t>
            </a:r>
            <a:br>
              <a:rPr lang="en-US" sz="3200" b="1" i="1" dirty="0">
                <a:solidFill>
                  <a:schemeClr val="bg1">
                    <a:lumMod val="85000"/>
                  </a:schemeClr>
                </a:solidFill>
                <a:cs typeface="Arial" pitchFamily="34" charset="0"/>
              </a:rPr>
            </a:br>
            <a:endParaRPr lang="en-US" sz="3200" i="1" dirty="0">
              <a:solidFill>
                <a:schemeClr val="bg1">
                  <a:lumMod val="85000"/>
                </a:schemeClr>
              </a:solidFill>
              <a:cs typeface="Arial" pitchFamily="34" charset="0"/>
            </a:endParaRPr>
          </a:p>
        </p:txBody>
      </p:sp>
      <p:sp>
        <p:nvSpPr>
          <p:cNvPr id="80" name="Rounded Rectangle 310"/>
          <p:cNvSpPr>
            <a:spLocks noChangeArrowheads="1"/>
          </p:cNvSpPr>
          <p:nvPr/>
        </p:nvSpPr>
        <p:spPr bwMode="auto">
          <a:xfrm>
            <a:off x="457200" y="3469576"/>
            <a:ext cx="11277600" cy="17487510"/>
          </a:xfrm>
          <a:prstGeom prst="roundRect">
            <a:avLst>
              <a:gd name="adj" fmla="val 20039"/>
            </a:avLst>
          </a:prstGeom>
          <a:solidFill>
            <a:schemeClr val="bg1"/>
          </a:solidFill>
          <a:ln w="76200" algn="ctr">
            <a:solidFill>
              <a:schemeClr val="accent1"/>
            </a:solidFill>
            <a:round/>
            <a:headEnd/>
            <a:tailEnd/>
          </a:ln>
        </p:spPr>
        <p:txBody>
          <a:bodyPr lIns="244320" tIns="122160" rIns="244320" bIns="122160"/>
          <a:lstStyle/>
          <a:p>
            <a:pPr algn="just"/>
            <a:endParaRPr lang="en-US" sz="3000" dirty="0">
              <a:latin typeface="+mj-lt"/>
            </a:endParaRPr>
          </a:p>
          <a:p>
            <a:pPr algn="just"/>
            <a:r>
              <a:rPr lang="en-US" sz="3600" dirty="0">
                <a:latin typeface="+mj-lt"/>
              </a:rPr>
              <a:t>Partial discharge especially corona discharge is the main reason for the outdoor insulation deterioration. It’s necessary and valuable to locate the corona occurred outside the electrical equipment timely and accurately. Ultrasonic location method is an effective way in corona discharge detection. In this paper, a corona discharge location method based on double helix ultrasonic sensor array is proposed. Firstly, the location array and the MUSIC algorithm is introduced. Secondly, MATLAB simulation is performed to simulate a corona source which emits ultrasonic narrowband single with space noise, and this paper calculated the location results of the source using MUSIC algorithm, which is of great accuracy. Finally, laboratory experiment is also performed in the paper, and this paper successfully located the signal emitted from a transducer which emits 21kHz ultrasonic pulse signals. Based on the simulation and experiment, the result shows that the error of ultrasonic location based on double helix array is less than 2% in MATLAB simulation and 10% in experiment, which means this array can successfully locate the corona source, and thus has potential for engineering application.</a:t>
            </a:r>
          </a:p>
          <a:p>
            <a:pPr algn="just"/>
            <a:r>
              <a:rPr lang="en-US" sz="3600" dirty="0"/>
              <a:t>Keywords—corona discharge; ultrasonic location; MUSIC algorithm; double helix array; MATLAB simulation</a:t>
            </a:r>
            <a:endParaRPr lang="en-US" sz="3600" dirty="0">
              <a:latin typeface="+mj-lt"/>
            </a:endParaRPr>
          </a:p>
        </p:txBody>
      </p:sp>
      <p:sp>
        <p:nvSpPr>
          <p:cNvPr id="81" name="Rectangle 5"/>
          <p:cNvSpPr txBox="1">
            <a:spLocks/>
          </p:cNvSpPr>
          <p:nvPr/>
        </p:nvSpPr>
        <p:spPr bwMode="auto">
          <a:xfrm>
            <a:off x="1593532" y="3668165"/>
            <a:ext cx="6664336" cy="908499"/>
          </a:xfrm>
          <a:prstGeom prst="rect">
            <a:avLst/>
          </a:prstGeom>
          <a:noFill/>
          <a:ln w="9525">
            <a:noFill/>
            <a:miter lim="800000"/>
            <a:headEnd/>
            <a:tailEnd/>
          </a:ln>
        </p:spPr>
        <p:txBody>
          <a:bodyPr lIns="50900" tIns="254501" rIns="50900" bIns="0" anchor="t" anchorCtr="0"/>
          <a:lstStyle/>
          <a:p>
            <a:pPr algn="ctr" eaLnBrk="0" hangingPunct="0">
              <a:defRPr/>
            </a:pPr>
            <a:r>
              <a:rPr lang="de-DE" sz="4000" b="1" u="sng" dirty="0">
                <a:latin typeface="+mj-lt"/>
                <a:ea typeface="+mj-ea"/>
                <a:cs typeface="Arial" pitchFamily="34" charset="0"/>
              </a:rPr>
              <a:t>Abstract</a:t>
            </a:r>
          </a:p>
        </p:txBody>
      </p:sp>
      <p:sp>
        <p:nvSpPr>
          <p:cNvPr id="52" name="Rounded Rectangle 310"/>
          <p:cNvSpPr>
            <a:spLocks noChangeArrowheads="1"/>
          </p:cNvSpPr>
          <p:nvPr/>
        </p:nvSpPr>
        <p:spPr bwMode="auto">
          <a:xfrm>
            <a:off x="457200" y="21489787"/>
            <a:ext cx="11277600" cy="5656422"/>
          </a:xfrm>
          <a:prstGeom prst="roundRect">
            <a:avLst>
              <a:gd name="adj" fmla="val 8117"/>
            </a:avLst>
          </a:prstGeom>
          <a:solidFill>
            <a:schemeClr val="bg1"/>
          </a:solidFill>
          <a:ln w="76200" algn="ctr">
            <a:solidFill>
              <a:schemeClr val="accent1"/>
            </a:solidFill>
            <a:round/>
            <a:headEnd/>
            <a:tailEnd/>
          </a:ln>
        </p:spPr>
        <p:txBody>
          <a:bodyPr lIns="244320" tIns="122160" rIns="244320" bIns="122160"/>
          <a:lstStyle/>
          <a:p>
            <a:pPr defTabSz="2326721"/>
            <a:endParaRPr lang="en-US" sz="2400" dirty="0"/>
          </a:p>
          <a:p>
            <a:pPr defTabSz="2326721"/>
            <a:endParaRPr lang="en-US" sz="2400" dirty="0"/>
          </a:p>
          <a:p>
            <a:pPr defTabSz="2326721"/>
            <a:endParaRPr lang="en-US" sz="2400" dirty="0"/>
          </a:p>
          <a:p>
            <a:pPr defTabSz="2326721"/>
            <a:endParaRPr lang="en-US" sz="2400" dirty="0"/>
          </a:p>
          <a:p>
            <a:pPr defTabSz="2326721"/>
            <a:endParaRPr lang="en-US" sz="2400" dirty="0"/>
          </a:p>
          <a:p>
            <a:pPr defTabSz="2326721"/>
            <a:endParaRPr lang="en-US" sz="2400" dirty="0"/>
          </a:p>
          <a:p>
            <a:pPr defTabSz="2326721"/>
            <a:endParaRPr lang="en-US" sz="2400" dirty="0"/>
          </a:p>
          <a:p>
            <a:pPr marL="342900" indent="-342900" defTabSz="2326721">
              <a:buFont typeface="Arial" panose="020B0604020202020204" pitchFamily="34" charset="0"/>
              <a:buChar char="•"/>
            </a:pPr>
            <a:endParaRPr lang="en-US" sz="2400" dirty="0"/>
          </a:p>
          <a:p>
            <a:pPr defTabSz="2326721"/>
            <a:endParaRPr lang="en-US" sz="2400" dirty="0"/>
          </a:p>
        </p:txBody>
      </p:sp>
      <p:sp>
        <p:nvSpPr>
          <p:cNvPr id="53" name="Rectangle 5"/>
          <p:cNvSpPr txBox="1">
            <a:spLocks/>
          </p:cNvSpPr>
          <p:nvPr/>
        </p:nvSpPr>
        <p:spPr bwMode="auto">
          <a:xfrm>
            <a:off x="2682666" y="21976299"/>
            <a:ext cx="6097793" cy="1038225"/>
          </a:xfrm>
          <a:prstGeom prst="rect">
            <a:avLst/>
          </a:prstGeom>
          <a:noFill/>
          <a:ln w="9525">
            <a:noFill/>
            <a:miter lim="800000"/>
            <a:headEnd/>
            <a:tailEnd/>
          </a:ln>
        </p:spPr>
        <p:txBody>
          <a:bodyPr lIns="50900" tIns="254501" rIns="50900" bIns="25450" anchor="t" anchorCtr="0"/>
          <a:lstStyle/>
          <a:p>
            <a:pPr algn="ctr" eaLnBrk="0" hangingPunct="0">
              <a:defRPr/>
            </a:pPr>
            <a:r>
              <a:rPr lang="de-DE" sz="4000" b="1" u="sng" dirty="0">
                <a:latin typeface="+mj-lt"/>
                <a:cs typeface="Arial" pitchFamily="34" charset="0"/>
              </a:rPr>
              <a:t>Conclusions</a:t>
            </a:r>
          </a:p>
        </p:txBody>
      </p:sp>
      <p:sp>
        <p:nvSpPr>
          <p:cNvPr id="19" name="TextBox 18"/>
          <p:cNvSpPr txBox="1"/>
          <p:nvPr/>
        </p:nvSpPr>
        <p:spPr>
          <a:xfrm>
            <a:off x="866695" y="23197396"/>
            <a:ext cx="10423730" cy="3416320"/>
          </a:xfrm>
          <a:prstGeom prst="rect">
            <a:avLst/>
          </a:prstGeom>
          <a:noFill/>
        </p:spPr>
        <p:txBody>
          <a:bodyPr wrap="square" rtlCol="0">
            <a:spAutoFit/>
          </a:bodyPr>
          <a:lstStyle/>
          <a:p>
            <a:pPr algn="just"/>
            <a:r>
              <a:rPr lang="en-US" sz="3600" dirty="0"/>
              <a:t>Based on the simulation and experiment, the result shows that the error of ultrasonic location based on double helix array is less than 2% in MATLAB simulation and 10% in experiment. With great acoustic performance, this array thus has potential for engineering application.</a:t>
            </a:r>
            <a:endParaRPr lang="en-US" sz="3600" dirty="0">
              <a:latin typeface="+mj-lt"/>
            </a:endParaRPr>
          </a:p>
        </p:txBody>
      </p:sp>
      <p:pic>
        <p:nvPicPr>
          <p:cNvPr id="4" name="图片 3">
            <a:extLst>
              <a:ext uri="{FF2B5EF4-FFF2-40B4-BE49-F238E27FC236}">
                <a16:creationId xmlns:a16="http://schemas.microsoft.com/office/drawing/2014/main" id="{4525D22B-457E-472B-9130-A64882B36A7D}"/>
              </a:ext>
            </a:extLst>
          </p:cNvPr>
          <p:cNvPicPr>
            <a:picLocks noChangeAspect="1"/>
          </p:cNvPicPr>
          <p:nvPr/>
        </p:nvPicPr>
        <p:blipFill rotWithShape="1">
          <a:blip r:embed="rId2"/>
          <a:srcRect r="69640"/>
          <a:stretch/>
        </p:blipFill>
        <p:spPr>
          <a:xfrm>
            <a:off x="1" y="-58849"/>
            <a:ext cx="2771667" cy="2843905"/>
          </a:xfrm>
          <a:prstGeom prst="rect">
            <a:avLst/>
          </a:prstGeom>
        </p:spPr>
      </p:pic>
      <p:pic>
        <p:nvPicPr>
          <p:cNvPr id="6" name="Picture 2" descr="实验电路">
            <a:extLst>
              <a:ext uri="{FF2B5EF4-FFF2-40B4-BE49-F238E27FC236}">
                <a16:creationId xmlns:a16="http://schemas.microsoft.com/office/drawing/2014/main" id="{B71A5E42-9107-4D5C-BC34-04F75A07C3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46376" y="4984915"/>
            <a:ext cx="12876981" cy="304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pinyu yinhao">
            <a:extLst>
              <a:ext uri="{FF2B5EF4-FFF2-40B4-BE49-F238E27FC236}">
                <a16:creationId xmlns:a16="http://schemas.microsoft.com/office/drawing/2014/main" id="{BBD52608-0E30-4DF5-ACB3-B7224C7CF5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44130" y="9831625"/>
            <a:ext cx="11824453" cy="4500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15">
            <a:extLst>
              <a:ext uri="{FF2B5EF4-FFF2-40B4-BE49-F238E27FC236}">
                <a16:creationId xmlns:a16="http://schemas.microsoft.com/office/drawing/2014/main" id="{1C4A9E70-B9E1-4BEE-9BAE-B538EC090367}"/>
              </a:ext>
            </a:extLst>
          </p:cNvPr>
          <p:cNvSpPr txBox="1"/>
          <p:nvPr/>
        </p:nvSpPr>
        <p:spPr>
          <a:xfrm>
            <a:off x="14605609" y="14213360"/>
            <a:ext cx="10561832" cy="584775"/>
          </a:xfrm>
          <a:prstGeom prst="rect">
            <a:avLst/>
          </a:prstGeom>
          <a:noFill/>
        </p:spPr>
        <p:txBody>
          <a:bodyPr wrap="square" rtlCol="0">
            <a:spAutoFit/>
          </a:bodyPr>
          <a:lstStyle/>
          <a:p>
            <a:r>
              <a:rPr lang="en-US" altLang="zh-CN" sz="3200" b="1" dirty="0">
                <a:latin typeface="+mj-ea"/>
                <a:ea typeface="+mj-ea"/>
              </a:rPr>
              <a:t>signal received by the simulation probe</a:t>
            </a:r>
            <a:endParaRPr lang="zh-CN" altLang="en-US" sz="3200" b="1" dirty="0">
              <a:latin typeface="+mj-ea"/>
              <a:ea typeface="+mj-ea"/>
            </a:endParaRPr>
          </a:p>
        </p:txBody>
      </p:sp>
      <p:pic>
        <p:nvPicPr>
          <p:cNvPr id="1037" name="Picture 13" descr="44，63">
            <a:extLst>
              <a:ext uri="{FF2B5EF4-FFF2-40B4-BE49-F238E27FC236}">
                <a16:creationId xmlns:a16="http://schemas.microsoft.com/office/drawing/2014/main" id="{C787CC9D-EF33-4D99-84E7-F3DB0B3CBD34}"/>
              </a:ext>
            </a:extLst>
          </p:cNvPr>
          <p:cNvPicPr preferRelativeResize="0">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06751" y="15833805"/>
            <a:ext cx="5060996" cy="4712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文本框 16">
            <a:extLst>
              <a:ext uri="{FF2B5EF4-FFF2-40B4-BE49-F238E27FC236}">
                <a16:creationId xmlns:a16="http://schemas.microsoft.com/office/drawing/2014/main" id="{6ADCB7FB-0393-43E4-B88B-840FEFD467C0}"/>
              </a:ext>
            </a:extLst>
          </p:cNvPr>
          <p:cNvSpPr txBox="1"/>
          <p:nvPr/>
        </p:nvSpPr>
        <p:spPr>
          <a:xfrm>
            <a:off x="14306397" y="20625995"/>
            <a:ext cx="5060996" cy="1785104"/>
          </a:xfrm>
          <a:prstGeom prst="rect">
            <a:avLst/>
          </a:prstGeom>
          <a:noFill/>
        </p:spPr>
        <p:txBody>
          <a:bodyPr wrap="square" rtlCol="0">
            <a:spAutoFit/>
          </a:bodyPr>
          <a:lstStyle/>
          <a:p>
            <a:pPr algn="ctr"/>
            <a:r>
              <a:rPr lang="x-none" altLang="zh-CN" sz="2800" dirty="0">
                <a:latin typeface="+mj-lt"/>
              </a:rPr>
              <a:t>(a) Location spatial spectrum with source coordinate (44°,63°).</a:t>
            </a:r>
            <a:endParaRPr lang="zh-CN" altLang="zh-CN" sz="2800" dirty="0">
              <a:latin typeface="+mj-lt"/>
            </a:endParaRPr>
          </a:p>
          <a:p>
            <a:pPr algn="ctr"/>
            <a:endParaRPr lang="zh-CN" altLang="en-US" sz="5400" dirty="0"/>
          </a:p>
        </p:txBody>
      </p:sp>
      <p:sp>
        <p:nvSpPr>
          <p:cNvPr id="18" name="文本框 17">
            <a:extLst>
              <a:ext uri="{FF2B5EF4-FFF2-40B4-BE49-F238E27FC236}">
                <a16:creationId xmlns:a16="http://schemas.microsoft.com/office/drawing/2014/main" id="{2ABDDE40-27D9-4745-AF8C-1473472C6357}"/>
              </a:ext>
            </a:extLst>
          </p:cNvPr>
          <p:cNvSpPr txBox="1"/>
          <p:nvPr/>
        </p:nvSpPr>
        <p:spPr>
          <a:xfrm>
            <a:off x="13220635" y="14970650"/>
            <a:ext cx="2864951" cy="769441"/>
          </a:xfrm>
          <a:prstGeom prst="rect">
            <a:avLst/>
          </a:prstGeom>
          <a:noFill/>
        </p:spPr>
        <p:txBody>
          <a:bodyPr wrap="square" rtlCol="0">
            <a:spAutoFit/>
          </a:bodyPr>
          <a:lstStyle/>
          <a:p>
            <a:r>
              <a:rPr lang="en-US" altLang="zh-CN" sz="4400" b="1" dirty="0">
                <a:latin typeface="+mj-lt"/>
              </a:rPr>
              <a:t>Results</a:t>
            </a:r>
            <a:endParaRPr lang="zh-CN" altLang="en-US" sz="4400" b="1" dirty="0">
              <a:latin typeface="+mj-lt"/>
            </a:endParaRPr>
          </a:p>
        </p:txBody>
      </p:sp>
      <p:pic>
        <p:nvPicPr>
          <p:cNvPr id="1038" name="Picture 14" descr="40，52">
            <a:extLst>
              <a:ext uri="{FF2B5EF4-FFF2-40B4-BE49-F238E27FC236}">
                <a16:creationId xmlns:a16="http://schemas.microsoft.com/office/drawing/2014/main" id="{C1E2C0E7-62DB-4616-A14E-D01811421C58}"/>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07766" y="15950603"/>
            <a:ext cx="4762485" cy="4530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文本框 46">
            <a:extLst>
              <a:ext uri="{FF2B5EF4-FFF2-40B4-BE49-F238E27FC236}">
                <a16:creationId xmlns:a16="http://schemas.microsoft.com/office/drawing/2014/main" id="{828C932C-4CA3-4F2B-BAF1-2116B2761468}"/>
              </a:ext>
            </a:extLst>
          </p:cNvPr>
          <p:cNvSpPr txBox="1"/>
          <p:nvPr/>
        </p:nvSpPr>
        <p:spPr>
          <a:xfrm>
            <a:off x="19758511" y="20625995"/>
            <a:ext cx="5060996" cy="1785104"/>
          </a:xfrm>
          <a:prstGeom prst="rect">
            <a:avLst/>
          </a:prstGeom>
          <a:noFill/>
        </p:spPr>
        <p:txBody>
          <a:bodyPr wrap="square" rtlCol="0">
            <a:spAutoFit/>
          </a:bodyPr>
          <a:lstStyle/>
          <a:p>
            <a:pPr algn="ctr"/>
            <a:r>
              <a:rPr lang="x-none" altLang="zh-CN" sz="2800" dirty="0">
                <a:latin typeface="+mj-lt"/>
              </a:rPr>
              <a:t>(</a:t>
            </a:r>
            <a:r>
              <a:rPr lang="en-US" altLang="zh-CN" sz="2800" dirty="0">
                <a:latin typeface="+mj-lt"/>
              </a:rPr>
              <a:t>b</a:t>
            </a:r>
            <a:r>
              <a:rPr lang="x-none" altLang="zh-CN" sz="2800" dirty="0">
                <a:latin typeface="+mj-lt"/>
              </a:rPr>
              <a:t>) Location spatial spectrum with source coordinate (4</a:t>
            </a:r>
            <a:r>
              <a:rPr lang="en-US" altLang="zh-CN" sz="2800" dirty="0">
                <a:latin typeface="+mj-lt"/>
              </a:rPr>
              <a:t>0</a:t>
            </a:r>
            <a:r>
              <a:rPr lang="x-none" altLang="zh-CN" sz="2800" dirty="0">
                <a:latin typeface="+mj-lt"/>
              </a:rPr>
              <a:t>°,</a:t>
            </a:r>
            <a:r>
              <a:rPr lang="en-US" altLang="zh-CN" sz="2800" dirty="0">
                <a:latin typeface="+mj-lt"/>
              </a:rPr>
              <a:t>52</a:t>
            </a:r>
            <a:r>
              <a:rPr lang="x-none" altLang="zh-CN" sz="2800" dirty="0">
                <a:latin typeface="+mj-lt"/>
              </a:rPr>
              <a:t>°).</a:t>
            </a:r>
            <a:endParaRPr lang="zh-CN" altLang="zh-CN" sz="2800" dirty="0">
              <a:latin typeface="+mj-lt"/>
            </a:endParaRPr>
          </a:p>
          <a:p>
            <a:pPr algn="ctr"/>
            <a:endParaRPr lang="zh-CN" altLang="en-US" sz="5400" dirty="0"/>
          </a:p>
        </p:txBody>
      </p:sp>
      <p:pic>
        <p:nvPicPr>
          <p:cNvPr id="1041" name="Picture 17" descr="119，70">
            <a:extLst>
              <a:ext uri="{FF2B5EF4-FFF2-40B4-BE49-F238E27FC236}">
                <a16:creationId xmlns:a16="http://schemas.microsoft.com/office/drawing/2014/main" id="{98DE775F-DD63-4DF5-A176-F44984F65CA4}"/>
              </a:ext>
            </a:extLst>
          </p:cNvPr>
          <p:cNvPicPr preferRelativeResize="0">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21427" y="21743194"/>
            <a:ext cx="4663440" cy="3617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文本框 50">
            <a:extLst>
              <a:ext uri="{FF2B5EF4-FFF2-40B4-BE49-F238E27FC236}">
                <a16:creationId xmlns:a16="http://schemas.microsoft.com/office/drawing/2014/main" id="{AFF1CA09-9990-4E3D-BA62-4F118B54ACAA}"/>
              </a:ext>
            </a:extLst>
          </p:cNvPr>
          <p:cNvSpPr txBox="1"/>
          <p:nvPr/>
        </p:nvSpPr>
        <p:spPr>
          <a:xfrm>
            <a:off x="14238716" y="25361105"/>
            <a:ext cx="5060996" cy="1785104"/>
          </a:xfrm>
          <a:prstGeom prst="rect">
            <a:avLst/>
          </a:prstGeom>
          <a:noFill/>
        </p:spPr>
        <p:txBody>
          <a:bodyPr wrap="square" rtlCol="0">
            <a:spAutoFit/>
          </a:bodyPr>
          <a:lstStyle/>
          <a:p>
            <a:pPr algn="ctr"/>
            <a:r>
              <a:rPr lang="x-none" altLang="zh-CN" sz="2800" dirty="0">
                <a:latin typeface="+mj-lt"/>
              </a:rPr>
              <a:t>(</a:t>
            </a:r>
            <a:r>
              <a:rPr lang="en-US" altLang="zh-CN" sz="2800" dirty="0">
                <a:latin typeface="+mj-lt"/>
              </a:rPr>
              <a:t>c</a:t>
            </a:r>
            <a:r>
              <a:rPr lang="x-none" altLang="zh-CN" sz="2800" dirty="0">
                <a:latin typeface="+mj-lt"/>
              </a:rPr>
              <a:t>) Location spatial spectrum with source coordinate (</a:t>
            </a:r>
            <a:r>
              <a:rPr lang="en-US" altLang="zh-CN" sz="2800" dirty="0">
                <a:latin typeface="+mj-lt"/>
              </a:rPr>
              <a:t>119</a:t>
            </a:r>
            <a:r>
              <a:rPr lang="x-none" altLang="zh-CN" sz="2800" dirty="0">
                <a:latin typeface="+mj-lt"/>
              </a:rPr>
              <a:t>°,</a:t>
            </a:r>
            <a:r>
              <a:rPr lang="en-US" altLang="zh-CN" sz="2800" dirty="0">
                <a:latin typeface="+mj-lt"/>
              </a:rPr>
              <a:t>70</a:t>
            </a:r>
            <a:r>
              <a:rPr lang="x-none" altLang="zh-CN" sz="2800" dirty="0">
                <a:latin typeface="+mj-lt"/>
              </a:rPr>
              <a:t>°).</a:t>
            </a:r>
            <a:endParaRPr lang="zh-CN" altLang="zh-CN" sz="2800" dirty="0">
              <a:latin typeface="+mj-lt"/>
            </a:endParaRPr>
          </a:p>
          <a:p>
            <a:pPr algn="ctr"/>
            <a:endParaRPr lang="zh-CN" altLang="en-US" sz="5400" dirty="0"/>
          </a:p>
        </p:txBody>
      </p:sp>
      <p:pic>
        <p:nvPicPr>
          <p:cNvPr id="1042" name="Picture 18" descr="154，30">
            <a:extLst>
              <a:ext uri="{FF2B5EF4-FFF2-40B4-BE49-F238E27FC236}">
                <a16:creationId xmlns:a16="http://schemas.microsoft.com/office/drawing/2014/main" id="{72A73B0C-A0BF-431E-8588-2258E4F0C16C}"/>
              </a:ext>
            </a:extLst>
          </p:cNvPr>
          <p:cNvPicPr preferRelativeResize="0">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941987" y="21643654"/>
            <a:ext cx="4663440" cy="3872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文本框 53">
            <a:extLst>
              <a:ext uri="{FF2B5EF4-FFF2-40B4-BE49-F238E27FC236}">
                <a16:creationId xmlns:a16="http://schemas.microsoft.com/office/drawing/2014/main" id="{4D52EA58-25CA-4E3B-80DC-79BF942A37F2}"/>
              </a:ext>
            </a:extLst>
          </p:cNvPr>
          <p:cNvSpPr txBox="1"/>
          <p:nvPr/>
        </p:nvSpPr>
        <p:spPr>
          <a:xfrm>
            <a:off x="19758511" y="25361105"/>
            <a:ext cx="5060996" cy="1785104"/>
          </a:xfrm>
          <a:prstGeom prst="rect">
            <a:avLst/>
          </a:prstGeom>
          <a:noFill/>
        </p:spPr>
        <p:txBody>
          <a:bodyPr wrap="square" rtlCol="0">
            <a:spAutoFit/>
          </a:bodyPr>
          <a:lstStyle/>
          <a:p>
            <a:pPr algn="ctr"/>
            <a:r>
              <a:rPr lang="x-none" altLang="zh-CN" sz="2800" dirty="0">
                <a:latin typeface="+mj-lt"/>
              </a:rPr>
              <a:t>(</a:t>
            </a:r>
            <a:r>
              <a:rPr lang="en-US" altLang="zh-CN" sz="2800" dirty="0">
                <a:latin typeface="+mj-lt"/>
              </a:rPr>
              <a:t>d</a:t>
            </a:r>
            <a:r>
              <a:rPr lang="x-none" altLang="zh-CN" sz="2800" dirty="0">
                <a:latin typeface="+mj-lt"/>
              </a:rPr>
              <a:t>) Location spatial spectrum with source coordinate (</a:t>
            </a:r>
            <a:r>
              <a:rPr lang="en-US" altLang="zh-CN" sz="2800" dirty="0">
                <a:latin typeface="+mj-lt"/>
              </a:rPr>
              <a:t>154</a:t>
            </a:r>
            <a:r>
              <a:rPr lang="x-none" altLang="zh-CN" sz="2800" dirty="0">
                <a:latin typeface="+mj-lt"/>
              </a:rPr>
              <a:t>°,</a:t>
            </a:r>
            <a:r>
              <a:rPr lang="en-US" altLang="zh-CN" sz="2800" dirty="0">
                <a:latin typeface="+mj-lt"/>
              </a:rPr>
              <a:t>30</a:t>
            </a:r>
            <a:r>
              <a:rPr lang="x-none" altLang="zh-CN" sz="2800" dirty="0">
                <a:latin typeface="+mj-lt"/>
              </a:rPr>
              <a:t>°).</a:t>
            </a:r>
            <a:endParaRPr lang="zh-CN" altLang="zh-CN" sz="2800" dirty="0">
              <a:latin typeface="+mj-lt"/>
            </a:endParaRPr>
          </a:p>
          <a:p>
            <a:pPr algn="ctr"/>
            <a:endParaRPr lang="zh-CN" altLang="en-US" sz="5400" dirty="0"/>
          </a:p>
        </p:txBody>
      </p:sp>
      <p:sp>
        <p:nvSpPr>
          <p:cNvPr id="56" name="Rounded Rectangle 310">
            <a:extLst>
              <a:ext uri="{FF2B5EF4-FFF2-40B4-BE49-F238E27FC236}">
                <a16:creationId xmlns:a16="http://schemas.microsoft.com/office/drawing/2014/main" id="{604E69FF-3DEB-46F1-B0E7-2CD21F295829}"/>
              </a:ext>
            </a:extLst>
          </p:cNvPr>
          <p:cNvSpPr>
            <a:spLocks noChangeArrowheads="1"/>
          </p:cNvSpPr>
          <p:nvPr/>
        </p:nvSpPr>
        <p:spPr bwMode="auto">
          <a:xfrm>
            <a:off x="26231214" y="3571640"/>
            <a:ext cx="11901582" cy="23405120"/>
          </a:xfrm>
          <a:prstGeom prst="roundRect">
            <a:avLst>
              <a:gd name="adj" fmla="val 8117"/>
            </a:avLst>
          </a:prstGeom>
          <a:solidFill>
            <a:schemeClr val="bg1"/>
          </a:solidFill>
          <a:ln w="76200" algn="ctr">
            <a:solidFill>
              <a:schemeClr val="accent1"/>
            </a:solidFill>
            <a:round/>
            <a:headEnd/>
            <a:tailEnd/>
          </a:ln>
        </p:spPr>
        <p:txBody>
          <a:bodyPr lIns="244320" tIns="122160" rIns="244320" bIns="122160"/>
          <a:lstStyle/>
          <a:p>
            <a:pPr defTabSz="2326721"/>
            <a:endParaRPr lang="en-US" sz="2400" dirty="0"/>
          </a:p>
          <a:p>
            <a:pPr defTabSz="2326721"/>
            <a:endParaRPr lang="en-US" sz="2400" dirty="0"/>
          </a:p>
          <a:p>
            <a:pPr defTabSz="2326721"/>
            <a:endParaRPr lang="en-US" sz="2400" dirty="0"/>
          </a:p>
          <a:p>
            <a:pPr defTabSz="2326721"/>
            <a:endParaRPr lang="en-US" sz="2400" dirty="0"/>
          </a:p>
          <a:p>
            <a:pPr defTabSz="2326721"/>
            <a:endParaRPr lang="en-US" sz="2400" dirty="0"/>
          </a:p>
          <a:p>
            <a:pPr defTabSz="2326721"/>
            <a:endParaRPr lang="en-US" sz="2400" dirty="0"/>
          </a:p>
          <a:p>
            <a:pPr defTabSz="2326721"/>
            <a:endParaRPr lang="en-US" sz="2400" dirty="0"/>
          </a:p>
          <a:p>
            <a:pPr marL="342900" indent="-342900" defTabSz="2326721">
              <a:buFont typeface="Arial" panose="020B0604020202020204" pitchFamily="34" charset="0"/>
              <a:buChar char="•"/>
            </a:pPr>
            <a:endParaRPr lang="en-US" sz="2400" dirty="0"/>
          </a:p>
          <a:p>
            <a:pPr defTabSz="2326721"/>
            <a:endParaRPr lang="en-US" sz="2400" dirty="0"/>
          </a:p>
        </p:txBody>
      </p:sp>
      <p:pic>
        <p:nvPicPr>
          <p:cNvPr id="1044" name="Picture 20" descr="1">
            <a:extLst>
              <a:ext uri="{FF2B5EF4-FFF2-40B4-BE49-F238E27FC236}">
                <a16:creationId xmlns:a16="http://schemas.microsoft.com/office/drawing/2014/main" id="{474C3320-6DFD-44EA-9E11-D183A8F044C7}"/>
              </a:ext>
            </a:extLst>
          </p:cNvPr>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887506" y="4521897"/>
            <a:ext cx="5691357" cy="4086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5" name="Picture 21" descr="2">
            <a:extLst>
              <a:ext uri="{FF2B5EF4-FFF2-40B4-BE49-F238E27FC236}">
                <a16:creationId xmlns:a16="http://schemas.microsoft.com/office/drawing/2014/main" id="{7A03460C-5F68-44D8-A8CA-0A6C499AD152}"/>
              </a:ext>
            </a:extLst>
          </p:cNvPr>
          <p:cNvPicPr preferRelativeResize="0">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182005" y="4501628"/>
            <a:ext cx="5832907" cy="4181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文本框 58">
            <a:extLst>
              <a:ext uri="{FF2B5EF4-FFF2-40B4-BE49-F238E27FC236}">
                <a16:creationId xmlns:a16="http://schemas.microsoft.com/office/drawing/2014/main" id="{E02C0EBD-1168-4DB4-AA51-48EE512552AA}"/>
              </a:ext>
            </a:extLst>
          </p:cNvPr>
          <p:cNvSpPr txBox="1"/>
          <p:nvPr/>
        </p:nvSpPr>
        <p:spPr>
          <a:xfrm>
            <a:off x="29167556" y="8482863"/>
            <a:ext cx="6419904" cy="584775"/>
          </a:xfrm>
          <a:prstGeom prst="rect">
            <a:avLst/>
          </a:prstGeom>
          <a:noFill/>
        </p:spPr>
        <p:txBody>
          <a:bodyPr wrap="square" rtlCol="0">
            <a:spAutoFit/>
          </a:bodyPr>
          <a:lstStyle/>
          <a:p>
            <a:r>
              <a:rPr lang="en-US" altLang="zh-CN" sz="3200" b="1" dirty="0">
                <a:latin typeface="+mj-ea"/>
                <a:ea typeface="+mj-ea"/>
              </a:rPr>
              <a:t>signal received by the sensor</a:t>
            </a:r>
            <a:endParaRPr lang="zh-CN" altLang="en-US" sz="3200" b="1" dirty="0">
              <a:latin typeface="+mj-ea"/>
              <a:ea typeface="+mj-ea"/>
            </a:endParaRPr>
          </a:p>
        </p:txBody>
      </p:sp>
      <p:pic>
        <p:nvPicPr>
          <p:cNvPr id="1046" name="Picture 22" descr="3">
            <a:extLst>
              <a:ext uri="{FF2B5EF4-FFF2-40B4-BE49-F238E27FC236}">
                <a16:creationId xmlns:a16="http://schemas.microsoft.com/office/drawing/2014/main" id="{F0765D92-CB8C-454D-BA10-A5A3B3DB3521}"/>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b="48910"/>
          <a:stretch/>
        </p:blipFill>
        <p:spPr bwMode="auto">
          <a:xfrm>
            <a:off x="26552673" y="10012879"/>
            <a:ext cx="5669935" cy="4403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7" name="Picture 23" descr="4">
            <a:extLst>
              <a:ext uri="{FF2B5EF4-FFF2-40B4-BE49-F238E27FC236}">
                <a16:creationId xmlns:a16="http://schemas.microsoft.com/office/drawing/2014/main" id="{44A1B4DF-F11A-4AE5-B206-3B0EB36DD35B}"/>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b="53947"/>
          <a:stretch/>
        </p:blipFill>
        <p:spPr bwMode="auto">
          <a:xfrm>
            <a:off x="26766440" y="15586826"/>
            <a:ext cx="5456168" cy="4042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24" descr="5">
            <a:extLst>
              <a:ext uri="{FF2B5EF4-FFF2-40B4-BE49-F238E27FC236}">
                <a16:creationId xmlns:a16="http://schemas.microsoft.com/office/drawing/2014/main" id="{E439C71B-BB91-4A20-BEBB-4025C40FCACB}"/>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b="50853"/>
          <a:stretch/>
        </p:blipFill>
        <p:spPr bwMode="auto">
          <a:xfrm>
            <a:off x="26872159" y="21375144"/>
            <a:ext cx="5395265" cy="4304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24" descr="5">
            <a:extLst>
              <a:ext uri="{FF2B5EF4-FFF2-40B4-BE49-F238E27FC236}">
                <a16:creationId xmlns:a16="http://schemas.microsoft.com/office/drawing/2014/main" id="{6391D430-7916-4DF5-B26C-3F5BA1B6F686}"/>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t="48891" r="2346" b="-1"/>
          <a:stretch/>
        </p:blipFill>
        <p:spPr bwMode="auto">
          <a:xfrm>
            <a:off x="32095063" y="21298894"/>
            <a:ext cx="5745965" cy="4175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22" descr="3">
            <a:extLst>
              <a:ext uri="{FF2B5EF4-FFF2-40B4-BE49-F238E27FC236}">
                <a16:creationId xmlns:a16="http://schemas.microsoft.com/office/drawing/2014/main" id="{05902A22-8109-4B35-BCB7-2A3053D6E2AE}"/>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t="52359" r="7196"/>
          <a:stretch/>
        </p:blipFill>
        <p:spPr bwMode="auto">
          <a:xfrm>
            <a:off x="32095063" y="10058450"/>
            <a:ext cx="5832907" cy="4424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Rectangle 5">
            <a:extLst>
              <a:ext uri="{FF2B5EF4-FFF2-40B4-BE49-F238E27FC236}">
                <a16:creationId xmlns:a16="http://schemas.microsoft.com/office/drawing/2014/main" id="{D288DA62-4EF5-4903-9D8E-65B03CDEAA55}"/>
              </a:ext>
            </a:extLst>
          </p:cNvPr>
          <p:cNvSpPr txBox="1">
            <a:spLocks/>
          </p:cNvSpPr>
          <p:nvPr/>
        </p:nvSpPr>
        <p:spPr bwMode="auto">
          <a:xfrm>
            <a:off x="13971780" y="8803683"/>
            <a:ext cx="9938135" cy="1038225"/>
          </a:xfrm>
          <a:prstGeom prst="rect">
            <a:avLst/>
          </a:prstGeom>
          <a:noFill/>
          <a:ln w="9525">
            <a:noFill/>
            <a:miter lim="800000"/>
            <a:headEnd/>
            <a:tailEnd/>
          </a:ln>
        </p:spPr>
        <p:txBody>
          <a:bodyPr lIns="50900" tIns="254501" rIns="50900" bIns="25450" anchor="t" anchorCtr="0"/>
          <a:lstStyle/>
          <a:p>
            <a:pPr algn="ctr" eaLnBrk="0" hangingPunct="0">
              <a:defRPr/>
            </a:pPr>
            <a:r>
              <a:rPr lang="de-DE" sz="4400" b="1" u="sng" dirty="0">
                <a:latin typeface="+mj-lt"/>
                <a:cs typeface="Arial" pitchFamily="34" charset="0"/>
              </a:rPr>
              <a:t>Simulation Details</a:t>
            </a:r>
            <a:endParaRPr lang="de-DE" sz="4400" b="1" u="sng" dirty="0">
              <a:latin typeface="+mj-lt"/>
              <a:ea typeface="+mj-ea"/>
              <a:cs typeface="Arial" pitchFamily="34" charset="0"/>
            </a:endParaRPr>
          </a:p>
        </p:txBody>
      </p:sp>
      <p:sp>
        <p:nvSpPr>
          <p:cNvPr id="303" name="Rectangle 5"/>
          <p:cNvSpPr txBox="1">
            <a:spLocks/>
          </p:cNvSpPr>
          <p:nvPr/>
        </p:nvSpPr>
        <p:spPr bwMode="auto">
          <a:xfrm>
            <a:off x="27145626" y="3452822"/>
            <a:ext cx="9938135" cy="1038225"/>
          </a:xfrm>
          <a:prstGeom prst="rect">
            <a:avLst/>
          </a:prstGeom>
          <a:noFill/>
          <a:ln w="9525">
            <a:noFill/>
            <a:miter lim="800000"/>
            <a:headEnd/>
            <a:tailEnd/>
          </a:ln>
        </p:spPr>
        <p:txBody>
          <a:bodyPr lIns="50900" tIns="254501" rIns="50900" bIns="25450" anchor="t" anchorCtr="0"/>
          <a:lstStyle/>
          <a:p>
            <a:pPr algn="ctr" eaLnBrk="0" hangingPunct="0">
              <a:defRPr/>
            </a:pPr>
            <a:r>
              <a:rPr lang="de-DE" sz="4400" b="1" u="sng" dirty="0">
                <a:latin typeface="+mj-lt"/>
                <a:cs typeface="Arial" pitchFamily="34" charset="0"/>
              </a:rPr>
              <a:t>Experiment Details</a:t>
            </a:r>
            <a:endParaRPr lang="de-DE" sz="4400" b="1" u="sng" dirty="0">
              <a:latin typeface="+mj-lt"/>
              <a:ea typeface="+mj-ea"/>
              <a:cs typeface="Arial" pitchFamily="34" charset="0"/>
            </a:endParaRPr>
          </a:p>
        </p:txBody>
      </p:sp>
      <p:sp>
        <p:nvSpPr>
          <p:cNvPr id="67" name="文本框 66">
            <a:extLst>
              <a:ext uri="{FF2B5EF4-FFF2-40B4-BE49-F238E27FC236}">
                <a16:creationId xmlns:a16="http://schemas.microsoft.com/office/drawing/2014/main" id="{EF25A156-87A4-4F53-8EA5-F5F3596701BC}"/>
              </a:ext>
            </a:extLst>
          </p:cNvPr>
          <p:cNvSpPr txBox="1"/>
          <p:nvPr/>
        </p:nvSpPr>
        <p:spPr>
          <a:xfrm>
            <a:off x="26746452" y="9243438"/>
            <a:ext cx="2864951" cy="769441"/>
          </a:xfrm>
          <a:prstGeom prst="rect">
            <a:avLst/>
          </a:prstGeom>
          <a:noFill/>
        </p:spPr>
        <p:txBody>
          <a:bodyPr wrap="square" rtlCol="0">
            <a:spAutoFit/>
          </a:bodyPr>
          <a:lstStyle/>
          <a:p>
            <a:r>
              <a:rPr lang="en-US" altLang="zh-CN" sz="4400" b="1" dirty="0">
                <a:latin typeface="+mj-lt"/>
              </a:rPr>
              <a:t>Results</a:t>
            </a:r>
            <a:endParaRPr lang="zh-CN" altLang="en-US" sz="4400" b="1" dirty="0">
              <a:latin typeface="+mj-lt"/>
            </a:endParaRPr>
          </a:p>
        </p:txBody>
      </p:sp>
      <p:pic>
        <p:nvPicPr>
          <p:cNvPr id="68" name="Picture 23" descr="4">
            <a:extLst>
              <a:ext uri="{FF2B5EF4-FFF2-40B4-BE49-F238E27FC236}">
                <a16:creationId xmlns:a16="http://schemas.microsoft.com/office/drawing/2014/main" id="{3058ABB7-F95A-4A5B-954E-FB2CCCC422EE}"/>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t="48387"/>
          <a:stretch/>
        </p:blipFill>
        <p:spPr bwMode="auto">
          <a:xfrm>
            <a:off x="32153516" y="15435752"/>
            <a:ext cx="5774454" cy="4530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文本框 68">
            <a:extLst>
              <a:ext uri="{FF2B5EF4-FFF2-40B4-BE49-F238E27FC236}">
                <a16:creationId xmlns:a16="http://schemas.microsoft.com/office/drawing/2014/main" id="{2B310FA8-5D9C-4A26-88E2-651C30456D51}"/>
              </a:ext>
            </a:extLst>
          </p:cNvPr>
          <p:cNvSpPr txBox="1"/>
          <p:nvPr/>
        </p:nvSpPr>
        <p:spPr>
          <a:xfrm>
            <a:off x="27063947" y="14691941"/>
            <a:ext cx="10317321" cy="1354217"/>
          </a:xfrm>
          <a:prstGeom prst="rect">
            <a:avLst/>
          </a:prstGeom>
          <a:noFill/>
        </p:spPr>
        <p:txBody>
          <a:bodyPr wrap="square" rtlCol="0">
            <a:spAutoFit/>
          </a:bodyPr>
          <a:lstStyle/>
          <a:p>
            <a:pPr algn="ctr"/>
            <a:r>
              <a:rPr lang="x-none" altLang="zh-CN" sz="2800" dirty="0">
                <a:latin typeface="+mj-lt"/>
              </a:rPr>
              <a:t>(a) Location spatial spectrum with source coordinate (</a:t>
            </a:r>
            <a:r>
              <a:rPr lang="en-US" altLang="zh-CN" sz="2800" dirty="0">
                <a:latin typeface="+mj-lt"/>
              </a:rPr>
              <a:t>168</a:t>
            </a:r>
            <a:r>
              <a:rPr lang="x-none" altLang="zh-CN" sz="2800" dirty="0">
                <a:latin typeface="+mj-lt"/>
              </a:rPr>
              <a:t>°,6</a:t>
            </a:r>
            <a:r>
              <a:rPr lang="en-US" altLang="zh-CN" sz="2800" dirty="0">
                <a:latin typeface="+mj-lt"/>
              </a:rPr>
              <a:t>7</a:t>
            </a:r>
            <a:r>
              <a:rPr lang="x-none" altLang="zh-CN" sz="2800" dirty="0">
                <a:latin typeface="+mj-lt"/>
              </a:rPr>
              <a:t>°).</a:t>
            </a:r>
            <a:endParaRPr lang="zh-CN" altLang="zh-CN" sz="2800" dirty="0">
              <a:latin typeface="+mj-lt"/>
            </a:endParaRPr>
          </a:p>
          <a:p>
            <a:pPr algn="ctr"/>
            <a:endParaRPr lang="zh-CN" altLang="en-US" sz="5400" dirty="0"/>
          </a:p>
        </p:txBody>
      </p:sp>
      <p:sp>
        <p:nvSpPr>
          <p:cNvPr id="70" name="文本框 69">
            <a:extLst>
              <a:ext uri="{FF2B5EF4-FFF2-40B4-BE49-F238E27FC236}">
                <a16:creationId xmlns:a16="http://schemas.microsoft.com/office/drawing/2014/main" id="{170EFCA1-AA92-4E17-9B22-028BF320BDAB}"/>
              </a:ext>
            </a:extLst>
          </p:cNvPr>
          <p:cNvSpPr txBox="1"/>
          <p:nvPr/>
        </p:nvSpPr>
        <p:spPr>
          <a:xfrm>
            <a:off x="26994855" y="20365046"/>
            <a:ext cx="10317321" cy="1354217"/>
          </a:xfrm>
          <a:prstGeom prst="rect">
            <a:avLst/>
          </a:prstGeom>
          <a:noFill/>
        </p:spPr>
        <p:txBody>
          <a:bodyPr wrap="square" rtlCol="0">
            <a:spAutoFit/>
          </a:bodyPr>
          <a:lstStyle/>
          <a:p>
            <a:pPr algn="ctr"/>
            <a:r>
              <a:rPr lang="x-none" altLang="zh-CN" sz="2800" dirty="0">
                <a:latin typeface="+mj-lt"/>
              </a:rPr>
              <a:t>(</a:t>
            </a:r>
            <a:r>
              <a:rPr lang="en-US" altLang="zh-CN" sz="2800" dirty="0">
                <a:latin typeface="+mj-lt"/>
              </a:rPr>
              <a:t>b</a:t>
            </a:r>
            <a:r>
              <a:rPr lang="x-none" altLang="zh-CN" sz="2800" dirty="0">
                <a:latin typeface="+mj-lt"/>
              </a:rPr>
              <a:t>) Location spatial spectrum with source coordinate (</a:t>
            </a:r>
            <a:r>
              <a:rPr lang="en-US" altLang="zh-CN" sz="2800" dirty="0">
                <a:latin typeface="+mj-lt"/>
              </a:rPr>
              <a:t>135</a:t>
            </a:r>
            <a:r>
              <a:rPr lang="x-none" altLang="zh-CN" sz="2800" dirty="0">
                <a:latin typeface="+mj-lt"/>
              </a:rPr>
              <a:t>°,</a:t>
            </a:r>
            <a:r>
              <a:rPr lang="en-US" altLang="zh-CN" sz="2800" dirty="0">
                <a:latin typeface="+mj-lt"/>
              </a:rPr>
              <a:t>59</a:t>
            </a:r>
            <a:r>
              <a:rPr lang="x-none" altLang="zh-CN" sz="2800" dirty="0">
                <a:latin typeface="+mj-lt"/>
              </a:rPr>
              <a:t>°).</a:t>
            </a:r>
            <a:endParaRPr lang="zh-CN" altLang="zh-CN" sz="2800" dirty="0">
              <a:latin typeface="+mj-lt"/>
            </a:endParaRPr>
          </a:p>
          <a:p>
            <a:pPr algn="ctr"/>
            <a:endParaRPr lang="zh-CN" altLang="en-US" sz="5400" dirty="0"/>
          </a:p>
        </p:txBody>
      </p:sp>
      <p:sp>
        <p:nvSpPr>
          <p:cNvPr id="71" name="文本框 70">
            <a:extLst>
              <a:ext uri="{FF2B5EF4-FFF2-40B4-BE49-F238E27FC236}">
                <a16:creationId xmlns:a16="http://schemas.microsoft.com/office/drawing/2014/main" id="{462BFBD4-6C4F-4320-A437-84D426964E5D}"/>
              </a:ext>
            </a:extLst>
          </p:cNvPr>
          <p:cNvSpPr txBox="1"/>
          <p:nvPr/>
        </p:nvSpPr>
        <p:spPr>
          <a:xfrm>
            <a:off x="26956032" y="25668114"/>
            <a:ext cx="10317321" cy="1354217"/>
          </a:xfrm>
          <a:prstGeom prst="rect">
            <a:avLst/>
          </a:prstGeom>
          <a:noFill/>
        </p:spPr>
        <p:txBody>
          <a:bodyPr wrap="square" rtlCol="0">
            <a:spAutoFit/>
          </a:bodyPr>
          <a:lstStyle/>
          <a:p>
            <a:pPr algn="ctr"/>
            <a:r>
              <a:rPr lang="x-none" altLang="zh-CN" sz="2800" dirty="0">
                <a:latin typeface="+mj-lt"/>
              </a:rPr>
              <a:t>(</a:t>
            </a:r>
            <a:r>
              <a:rPr lang="en-US" altLang="zh-CN" sz="2800" dirty="0">
                <a:latin typeface="+mj-lt"/>
              </a:rPr>
              <a:t>c</a:t>
            </a:r>
            <a:r>
              <a:rPr lang="x-none" altLang="zh-CN" sz="2800" dirty="0">
                <a:latin typeface="+mj-lt"/>
              </a:rPr>
              <a:t>) Location spatial spectrum with source coordinate (</a:t>
            </a:r>
            <a:r>
              <a:rPr lang="en-US" altLang="zh-CN" sz="2800" dirty="0">
                <a:latin typeface="+mj-lt"/>
              </a:rPr>
              <a:t>57</a:t>
            </a:r>
            <a:r>
              <a:rPr lang="x-none" altLang="zh-CN" sz="2800" dirty="0">
                <a:latin typeface="+mj-lt"/>
              </a:rPr>
              <a:t>°,6</a:t>
            </a:r>
            <a:r>
              <a:rPr lang="en-US" altLang="zh-CN" sz="2800" dirty="0">
                <a:latin typeface="+mj-lt"/>
              </a:rPr>
              <a:t>4</a:t>
            </a:r>
            <a:r>
              <a:rPr lang="x-none" altLang="zh-CN" sz="2800" dirty="0">
                <a:latin typeface="+mj-lt"/>
              </a:rPr>
              <a:t>°).</a:t>
            </a:r>
            <a:endParaRPr lang="zh-CN" altLang="zh-CN" sz="2800" dirty="0">
              <a:latin typeface="+mj-lt"/>
            </a:endParaRPr>
          </a:p>
          <a:p>
            <a:pPr algn="ctr"/>
            <a:endParaRPr lang="zh-CN" altLang="en-US" sz="5400" dirty="0"/>
          </a:p>
        </p:txBody>
      </p:sp>
    </p:spTree>
  </p:cSld>
  <p:clrMapOvr>
    <a:masterClrMapping/>
  </p:clrMapOvr>
  <p:transition/>
</p:sld>
</file>

<file path=ppt/theme/theme1.xml><?xml version="1.0" encoding="utf-8"?>
<a:theme xmlns:a="http://schemas.openxmlformats.org/drawingml/2006/main" name="Default Design">
  <a:themeElements>
    <a:clrScheme name="">
      <a:dk1>
        <a:srgbClr val="000000"/>
      </a:dk1>
      <a:lt1>
        <a:srgbClr val="FFFFFF"/>
      </a:lt1>
      <a:dk2>
        <a:srgbClr val="000000"/>
      </a:dk2>
      <a:lt2>
        <a:srgbClr val="646464"/>
      </a:lt2>
      <a:accent1>
        <a:srgbClr val="B50C00"/>
      </a:accent1>
      <a:accent2>
        <a:srgbClr val="052147"/>
      </a:accent2>
      <a:accent3>
        <a:srgbClr val="FFFFFF"/>
      </a:accent3>
      <a:accent4>
        <a:srgbClr val="000000"/>
      </a:accent4>
      <a:accent5>
        <a:srgbClr val="D7AAAA"/>
      </a:accent5>
      <a:accent6>
        <a:srgbClr val="041D3F"/>
      </a:accent6>
      <a:hlink>
        <a:srgbClr val="BD8C00"/>
      </a:hlink>
      <a:folHlink>
        <a:srgbClr val="3F4A13"/>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CC0000"/>
          </a:solidFill>
          <a:prstDash val="solid"/>
          <a:round/>
          <a:headEnd type="none" w="med" len="med"/>
          <a:tailEnd type="none" w="med" len="med"/>
        </a:ln>
        <a:effectLst/>
      </a:spPr>
      <a:bodyPr vert="horz" wrap="square" lIns="438912" tIns="219456" rIns="438912" bIns="219456" numCol="1" anchor="t" anchorCtr="0" compatLnSpc="1">
        <a:prstTxWarp prst="textNoShape">
          <a:avLst/>
        </a:prstTxWarp>
      </a:bodyPr>
      <a:lstStyle>
        <a:defPPr marL="0" marR="0" indent="0" algn="l" defTabSz="4179888" rtl="0" eaLnBrk="1" fontAlgn="base" latinLnBrk="0" hangingPunct="1">
          <a:lnSpc>
            <a:spcPct val="100000"/>
          </a:lnSpc>
          <a:spcBef>
            <a:spcPct val="0"/>
          </a:spcBef>
          <a:spcAft>
            <a:spcPct val="0"/>
          </a:spcAft>
          <a:buClrTx/>
          <a:buSzTx/>
          <a:buFontTx/>
          <a:buNone/>
          <a:tabLst/>
          <a:defRPr kumimoji="0" lang="en-US" sz="8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rgbClr val="CC0000"/>
          </a:solidFill>
          <a:prstDash val="solid"/>
          <a:round/>
          <a:headEnd type="none" w="med" len="med"/>
          <a:tailEnd type="none" w="med" len="med"/>
        </a:ln>
        <a:effectLst/>
      </a:spPr>
      <a:bodyPr vert="horz" wrap="square" lIns="438912" tIns="219456" rIns="438912" bIns="219456" numCol="1" anchor="t" anchorCtr="0" compatLnSpc="1">
        <a:prstTxWarp prst="textNoShape">
          <a:avLst/>
        </a:prstTxWarp>
      </a:bodyPr>
      <a:lstStyle>
        <a:defPPr marL="0" marR="0" indent="0" algn="l" defTabSz="4179888" rtl="0" eaLnBrk="1" fontAlgn="base" latinLnBrk="0" hangingPunct="1">
          <a:lnSpc>
            <a:spcPct val="100000"/>
          </a:lnSpc>
          <a:spcBef>
            <a:spcPct val="0"/>
          </a:spcBef>
          <a:spcAft>
            <a:spcPct val="0"/>
          </a:spcAft>
          <a:buClrTx/>
          <a:buSzTx/>
          <a:buFontTx/>
          <a:buNone/>
          <a:tabLst/>
          <a:defRPr kumimoji="0" lang="en-US" sz="8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33333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333333"/>
        </a:lt2>
        <a:accent1>
          <a:srgbClr val="FF1100"/>
        </a:accent1>
        <a:accent2>
          <a:srgbClr val="333399"/>
        </a:accent2>
        <a:accent3>
          <a:srgbClr val="FFFFFF"/>
        </a:accent3>
        <a:accent4>
          <a:srgbClr val="000000"/>
        </a:accent4>
        <a:accent5>
          <a:srgbClr val="FFAAA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333333"/>
        </a:lt2>
        <a:accent1>
          <a:srgbClr val="CC0000"/>
        </a:accent1>
        <a:accent2>
          <a:srgbClr val="333399"/>
        </a:accent2>
        <a:accent3>
          <a:srgbClr val="FFFFFF"/>
        </a:accent3>
        <a:accent4>
          <a:srgbClr val="000000"/>
        </a:accent4>
        <a:accent5>
          <a:srgbClr val="E2AAA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333333"/>
        </a:lt2>
        <a:accent1>
          <a:srgbClr val="B50C00"/>
        </a:accent1>
        <a:accent2>
          <a:srgbClr val="052147"/>
        </a:accent2>
        <a:accent3>
          <a:srgbClr val="FFFFFF"/>
        </a:accent3>
        <a:accent4>
          <a:srgbClr val="000000"/>
        </a:accent4>
        <a:accent5>
          <a:srgbClr val="D7AAAA"/>
        </a:accent5>
        <a:accent6>
          <a:srgbClr val="041D3F"/>
        </a:accent6>
        <a:hlink>
          <a:srgbClr val="BD8C00"/>
        </a:hlink>
        <a:folHlink>
          <a:srgbClr val="3F4A1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14438</TotalTime>
  <Words>400</Words>
  <Application>Microsoft Office PowerPoint</Application>
  <PresentationFormat>自定义</PresentationFormat>
  <Paragraphs>42</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宋体</vt:lpstr>
      <vt:lpstr>Arial</vt:lpstr>
      <vt:lpstr>Times New Roman</vt:lpstr>
      <vt:lpstr>Wingdings</vt:lpstr>
      <vt:lpstr>Default Design</vt:lpstr>
      <vt:lpstr>Ultrasonic Localization Research for Corona Discharge Based on Double Helix Array Bin Wang, Ming Dong, Jiacheng Xie, Ao Ma State Key Laboratory of electrical insulation for power equipment  Xi’an Jiaotong University, Xi’an, China </vt:lpstr>
    </vt:vector>
  </TitlesOfParts>
  <Company>Presentation Diva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Power Factor Correction Circuits with LTspice</dc:title>
  <dc:subject>Power Electronics</dc:subject>
  <dc:creator>Michael Giesselmann</dc:creator>
  <dc:description>Tuesday, June 05</dc:description>
  <cp:lastModifiedBy>彬 王</cp:lastModifiedBy>
  <cp:revision>11</cp:revision>
  <cp:lastPrinted>2005-08-11T16:16:04Z</cp:lastPrinted>
  <dcterms:created xsi:type="dcterms:W3CDTF">2005-04-19T19:05:52Z</dcterms:created>
  <dcterms:modified xsi:type="dcterms:W3CDTF">2018-05-28T13:10:42Z</dcterms:modified>
</cp:coreProperties>
</file>