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8" r:id="rId2"/>
    <p:sldId id="264" r:id="rId3"/>
    <p:sldId id="259" r:id="rId4"/>
    <p:sldId id="260" r:id="rId5"/>
    <p:sldId id="261" r:id="rId6"/>
    <p:sldId id="263" r:id="rId7"/>
    <p:sldId id="262" r:id="rId8"/>
    <p:sldId id="268" r:id="rId9"/>
    <p:sldId id="274" r:id="rId10"/>
    <p:sldId id="267" r:id="rId11"/>
    <p:sldId id="265" r:id="rId12"/>
    <p:sldId id="266" r:id="rId13"/>
    <p:sldId id="257" r:id="rId14"/>
  </p:sldIdLst>
  <p:sldSz cx="9144000" cy="6858000" type="screen4x3"/>
  <p:notesSz cx="37033200" cy="50749200"/>
  <p:defaultTextStyle>
    <a:defPPr>
      <a:defRPr lang="en-US"/>
    </a:defPPr>
    <a:lvl1pPr algn="l" rtl="0" fontAlgn="base">
      <a:spcBef>
        <a:spcPct val="0"/>
      </a:spcBef>
      <a:spcAft>
        <a:spcPct val="0"/>
      </a:spcAft>
      <a:defRPr sz="400" kern="1200">
        <a:solidFill>
          <a:schemeClr val="tx1"/>
        </a:solidFill>
        <a:latin typeface="Times New Roman" pitchFamily="18" charset="0"/>
        <a:ea typeface="+mn-ea"/>
        <a:cs typeface="+mn-cs"/>
      </a:defRPr>
    </a:lvl1pPr>
    <a:lvl2pPr marL="82472" algn="l" rtl="0" fontAlgn="base">
      <a:spcBef>
        <a:spcPct val="0"/>
      </a:spcBef>
      <a:spcAft>
        <a:spcPct val="0"/>
      </a:spcAft>
      <a:defRPr sz="400" kern="1200">
        <a:solidFill>
          <a:schemeClr val="tx1"/>
        </a:solidFill>
        <a:latin typeface="Times New Roman" pitchFamily="18" charset="0"/>
        <a:ea typeface="+mn-ea"/>
        <a:cs typeface="+mn-cs"/>
      </a:defRPr>
    </a:lvl2pPr>
    <a:lvl3pPr marL="164944" algn="l" rtl="0" fontAlgn="base">
      <a:spcBef>
        <a:spcPct val="0"/>
      </a:spcBef>
      <a:spcAft>
        <a:spcPct val="0"/>
      </a:spcAft>
      <a:defRPr sz="400" kern="1200">
        <a:solidFill>
          <a:schemeClr val="tx1"/>
        </a:solidFill>
        <a:latin typeface="Times New Roman" pitchFamily="18" charset="0"/>
        <a:ea typeface="+mn-ea"/>
        <a:cs typeface="+mn-cs"/>
      </a:defRPr>
    </a:lvl3pPr>
    <a:lvl4pPr marL="247417" algn="l" rtl="0" fontAlgn="base">
      <a:spcBef>
        <a:spcPct val="0"/>
      </a:spcBef>
      <a:spcAft>
        <a:spcPct val="0"/>
      </a:spcAft>
      <a:defRPr sz="400" kern="1200">
        <a:solidFill>
          <a:schemeClr val="tx1"/>
        </a:solidFill>
        <a:latin typeface="Times New Roman" pitchFamily="18" charset="0"/>
        <a:ea typeface="+mn-ea"/>
        <a:cs typeface="+mn-cs"/>
      </a:defRPr>
    </a:lvl4pPr>
    <a:lvl5pPr marL="329889" algn="l" rtl="0" fontAlgn="base">
      <a:spcBef>
        <a:spcPct val="0"/>
      </a:spcBef>
      <a:spcAft>
        <a:spcPct val="0"/>
      </a:spcAft>
      <a:defRPr sz="400" kern="1200">
        <a:solidFill>
          <a:schemeClr val="tx1"/>
        </a:solidFill>
        <a:latin typeface="Times New Roman" pitchFamily="18" charset="0"/>
        <a:ea typeface="+mn-ea"/>
        <a:cs typeface="+mn-cs"/>
      </a:defRPr>
    </a:lvl5pPr>
    <a:lvl6pPr marL="412361" algn="l" defTabSz="164944" rtl="0" eaLnBrk="1" latinLnBrk="0" hangingPunct="1">
      <a:defRPr sz="400" kern="1200">
        <a:solidFill>
          <a:schemeClr val="tx1"/>
        </a:solidFill>
        <a:latin typeface="Times New Roman" pitchFamily="18" charset="0"/>
        <a:ea typeface="+mn-ea"/>
        <a:cs typeface="+mn-cs"/>
      </a:defRPr>
    </a:lvl6pPr>
    <a:lvl7pPr marL="494833" algn="l" defTabSz="164944" rtl="0" eaLnBrk="1" latinLnBrk="0" hangingPunct="1">
      <a:defRPr sz="400" kern="1200">
        <a:solidFill>
          <a:schemeClr val="tx1"/>
        </a:solidFill>
        <a:latin typeface="Times New Roman" pitchFamily="18" charset="0"/>
        <a:ea typeface="+mn-ea"/>
        <a:cs typeface="+mn-cs"/>
      </a:defRPr>
    </a:lvl7pPr>
    <a:lvl8pPr marL="577304" algn="l" defTabSz="164944" rtl="0" eaLnBrk="1" latinLnBrk="0" hangingPunct="1">
      <a:defRPr sz="400" kern="1200">
        <a:solidFill>
          <a:schemeClr val="tx1"/>
        </a:solidFill>
        <a:latin typeface="Times New Roman" pitchFamily="18" charset="0"/>
        <a:ea typeface="+mn-ea"/>
        <a:cs typeface="+mn-cs"/>
      </a:defRPr>
    </a:lvl8pPr>
    <a:lvl9pPr marL="659777" algn="l" defTabSz="164944" rtl="0" eaLnBrk="1" latinLnBrk="0" hangingPunct="1">
      <a:defRPr sz="400" kern="1200">
        <a:solidFill>
          <a:schemeClr val="tx1"/>
        </a:solidFill>
        <a:latin typeface="Times New Roman" pitchFamily="18" charset="0"/>
        <a:ea typeface="+mn-ea"/>
        <a:cs typeface="+mn-cs"/>
      </a:defRPr>
    </a:lvl9pPr>
  </p:defaultTextStyle>
  <p:extLst>
    <p:ext uri="{EFAFB233-063F-42B5-8137-9DF3F51BA10A}">
      <p15:sldGuideLst xmlns="" xmlns:p15="http://schemas.microsoft.com/office/powerpoint/2012/main">
        <p15:guide id="1" orient="horz" pos="11808">
          <p15:clr>
            <a:srgbClr val="A4A3A4"/>
          </p15:clr>
        </p15:guide>
        <p15:guide id="2" pos="1612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800000"/>
    <a:srgbClr val="CC0000"/>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58" autoAdjust="0"/>
    <p:restoredTop sz="99651" autoAdjust="0"/>
  </p:normalViewPr>
  <p:slideViewPr>
    <p:cSldViewPr>
      <p:cViewPr varScale="1">
        <p:scale>
          <a:sx n="92" d="100"/>
          <a:sy n="92" d="100"/>
        </p:scale>
        <p:origin x="-1446" y="-96"/>
      </p:cViewPr>
      <p:guideLst>
        <p:guide orient="horz" pos="2160"/>
        <p:guide pos="2880"/>
      </p:guideLst>
    </p:cSldViewPr>
  </p:slideViewPr>
  <p:notesTextViewPr>
    <p:cViewPr>
      <p:scale>
        <a:sx n="100" d="100"/>
        <a:sy n="100" d="100"/>
      </p:scale>
      <p:origin x="0" y="0"/>
    </p:cViewPr>
  </p:notesText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16048038" cy="2535238"/>
          </a:xfrm>
          <a:prstGeom prst="rect">
            <a:avLst/>
          </a:prstGeom>
          <a:noFill/>
          <a:ln w="9525">
            <a:noFill/>
            <a:miter lim="800000"/>
            <a:headEnd/>
            <a:tailEnd/>
          </a:ln>
          <a:effectLst/>
        </p:spPr>
        <p:txBody>
          <a:bodyPr vert="horz" wrap="square" lIns="501599" tIns="250799" rIns="501599" bIns="250799" numCol="1" anchor="t" anchorCtr="0" compatLnSpc="1">
            <a:prstTxWarp prst="textNoShape">
              <a:avLst/>
            </a:prstTxWarp>
          </a:bodyPr>
          <a:lstStyle>
            <a:lvl1pPr defTabSz="5016500">
              <a:defRPr sz="6600">
                <a:latin typeface="Arial" charset="0"/>
              </a:defRPr>
            </a:lvl1pPr>
          </a:lstStyle>
          <a:p>
            <a:endParaRPr lang="en-US"/>
          </a:p>
        </p:txBody>
      </p:sp>
      <p:sp>
        <p:nvSpPr>
          <p:cNvPr id="3075" name="Rectangle 3"/>
          <p:cNvSpPr>
            <a:spLocks noGrp="1" noChangeArrowheads="1"/>
          </p:cNvSpPr>
          <p:nvPr>
            <p:ph type="dt" idx="1"/>
          </p:nvPr>
        </p:nvSpPr>
        <p:spPr bwMode="auto">
          <a:xfrm>
            <a:off x="20975638" y="0"/>
            <a:ext cx="16049625" cy="2535238"/>
          </a:xfrm>
          <a:prstGeom prst="rect">
            <a:avLst/>
          </a:prstGeom>
          <a:noFill/>
          <a:ln w="9525">
            <a:noFill/>
            <a:miter lim="800000"/>
            <a:headEnd/>
            <a:tailEnd/>
          </a:ln>
          <a:effectLst/>
        </p:spPr>
        <p:txBody>
          <a:bodyPr vert="horz" wrap="square" lIns="501599" tIns="250799" rIns="501599" bIns="250799" numCol="1" anchor="t" anchorCtr="0" compatLnSpc="1">
            <a:prstTxWarp prst="textNoShape">
              <a:avLst/>
            </a:prstTxWarp>
          </a:bodyPr>
          <a:lstStyle>
            <a:lvl1pPr algn="r" defTabSz="5016500">
              <a:defRPr sz="6600">
                <a:latin typeface="Arial" charset="0"/>
              </a:defRPr>
            </a:lvl1pPr>
          </a:lstStyle>
          <a:p>
            <a:endParaRPr lang="en-US"/>
          </a:p>
        </p:txBody>
      </p:sp>
      <p:sp>
        <p:nvSpPr>
          <p:cNvPr id="3076" name="Rectangle 4"/>
          <p:cNvSpPr>
            <a:spLocks noGrp="1" noRot="1" noChangeAspect="1" noChangeArrowheads="1" noTextEdit="1"/>
          </p:cNvSpPr>
          <p:nvPr>
            <p:ph type="sldImg" idx="2"/>
          </p:nvPr>
        </p:nvSpPr>
        <p:spPr bwMode="auto">
          <a:xfrm>
            <a:off x="5832475" y="3810000"/>
            <a:ext cx="25368250" cy="19026188"/>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3702050" y="24103013"/>
            <a:ext cx="29629100" cy="22836187"/>
          </a:xfrm>
          <a:prstGeom prst="rect">
            <a:avLst/>
          </a:prstGeom>
          <a:noFill/>
          <a:ln w="9525">
            <a:noFill/>
            <a:miter lim="800000"/>
            <a:headEnd/>
            <a:tailEnd/>
          </a:ln>
          <a:effectLst/>
        </p:spPr>
        <p:txBody>
          <a:bodyPr vert="horz" wrap="square" lIns="501599" tIns="250799" rIns="501599" bIns="25079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48206025"/>
            <a:ext cx="16048038" cy="2535238"/>
          </a:xfrm>
          <a:prstGeom prst="rect">
            <a:avLst/>
          </a:prstGeom>
          <a:noFill/>
          <a:ln w="9525">
            <a:noFill/>
            <a:miter lim="800000"/>
            <a:headEnd/>
            <a:tailEnd/>
          </a:ln>
          <a:effectLst/>
        </p:spPr>
        <p:txBody>
          <a:bodyPr vert="horz" wrap="square" lIns="501599" tIns="250799" rIns="501599" bIns="250799" numCol="1" anchor="b" anchorCtr="0" compatLnSpc="1">
            <a:prstTxWarp prst="textNoShape">
              <a:avLst/>
            </a:prstTxWarp>
          </a:bodyPr>
          <a:lstStyle>
            <a:lvl1pPr defTabSz="5016500">
              <a:defRPr sz="6600">
                <a:latin typeface="Arial" charset="0"/>
              </a:defRPr>
            </a:lvl1pPr>
          </a:lstStyle>
          <a:p>
            <a:endParaRPr lang="en-US"/>
          </a:p>
        </p:txBody>
      </p:sp>
      <p:sp>
        <p:nvSpPr>
          <p:cNvPr id="3079" name="Rectangle 7"/>
          <p:cNvSpPr>
            <a:spLocks noGrp="1" noChangeArrowheads="1"/>
          </p:cNvSpPr>
          <p:nvPr>
            <p:ph type="sldNum" sz="quarter" idx="5"/>
          </p:nvPr>
        </p:nvSpPr>
        <p:spPr bwMode="auto">
          <a:xfrm>
            <a:off x="20975638" y="48206025"/>
            <a:ext cx="16049625" cy="2535238"/>
          </a:xfrm>
          <a:prstGeom prst="rect">
            <a:avLst/>
          </a:prstGeom>
          <a:noFill/>
          <a:ln w="9525">
            <a:noFill/>
            <a:miter lim="800000"/>
            <a:headEnd/>
            <a:tailEnd/>
          </a:ln>
          <a:effectLst/>
        </p:spPr>
        <p:txBody>
          <a:bodyPr vert="horz" wrap="square" lIns="501599" tIns="250799" rIns="501599" bIns="250799" numCol="1" anchor="b" anchorCtr="0" compatLnSpc="1">
            <a:prstTxWarp prst="textNoShape">
              <a:avLst/>
            </a:prstTxWarp>
          </a:bodyPr>
          <a:lstStyle>
            <a:lvl1pPr algn="r" defTabSz="5016500">
              <a:defRPr sz="6600">
                <a:latin typeface="Arial" charset="0"/>
              </a:defRPr>
            </a:lvl1pPr>
          </a:lstStyle>
          <a:p>
            <a:fld id="{3C649B7E-1952-4397-87BE-917BD0FBABDC}" type="slidenum">
              <a:rPr lang="en-US"/>
              <a:pPr/>
              <a:t>‹#›</a:t>
            </a:fld>
            <a:endParaRPr lang="en-US"/>
          </a:p>
        </p:txBody>
      </p:sp>
    </p:spTree>
    <p:extLst>
      <p:ext uri="{BB962C8B-B14F-4D97-AF65-F5344CB8AC3E}">
        <p14:creationId xmlns:p14="http://schemas.microsoft.com/office/powerpoint/2010/main" val="28866535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300" kern="1200">
        <a:solidFill>
          <a:schemeClr val="tx1"/>
        </a:solidFill>
        <a:latin typeface="Arial" charset="0"/>
        <a:ea typeface="+mn-ea"/>
        <a:cs typeface="+mn-cs"/>
      </a:defRPr>
    </a:lvl1pPr>
    <a:lvl2pPr marL="82472" algn="l" rtl="0" fontAlgn="base">
      <a:spcBef>
        <a:spcPct val="30000"/>
      </a:spcBef>
      <a:spcAft>
        <a:spcPct val="0"/>
      </a:spcAft>
      <a:defRPr sz="300" kern="1200">
        <a:solidFill>
          <a:schemeClr val="tx1"/>
        </a:solidFill>
        <a:latin typeface="Arial" charset="0"/>
        <a:ea typeface="+mn-ea"/>
        <a:cs typeface="+mn-cs"/>
      </a:defRPr>
    </a:lvl2pPr>
    <a:lvl3pPr marL="164944" algn="l" rtl="0" fontAlgn="base">
      <a:spcBef>
        <a:spcPct val="30000"/>
      </a:spcBef>
      <a:spcAft>
        <a:spcPct val="0"/>
      </a:spcAft>
      <a:defRPr sz="300" kern="1200">
        <a:solidFill>
          <a:schemeClr val="tx1"/>
        </a:solidFill>
        <a:latin typeface="Arial" charset="0"/>
        <a:ea typeface="+mn-ea"/>
        <a:cs typeface="+mn-cs"/>
      </a:defRPr>
    </a:lvl3pPr>
    <a:lvl4pPr marL="247417" algn="l" rtl="0" fontAlgn="base">
      <a:spcBef>
        <a:spcPct val="30000"/>
      </a:spcBef>
      <a:spcAft>
        <a:spcPct val="0"/>
      </a:spcAft>
      <a:defRPr sz="300" kern="1200">
        <a:solidFill>
          <a:schemeClr val="tx1"/>
        </a:solidFill>
        <a:latin typeface="Arial" charset="0"/>
        <a:ea typeface="+mn-ea"/>
        <a:cs typeface="+mn-cs"/>
      </a:defRPr>
    </a:lvl4pPr>
    <a:lvl5pPr marL="329889" algn="l" rtl="0" fontAlgn="base">
      <a:spcBef>
        <a:spcPct val="30000"/>
      </a:spcBef>
      <a:spcAft>
        <a:spcPct val="0"/>
      </a:spcAft>
      <a:defRPr sz="300" kern="1200">
        <a:solidFill>
          <a:schemeClr val="tx1"/>
        </a:solidFill>
        <a:latin typeface="Arial" charset="0"/>
        <a:ea typeface="+mn-ea"/>
        <a:cs typeface="+mn-cs"/>
      </a:defRPr>
    </a:lvl5pPr>
    <a:lvl6pPr marL="412361" algn="l" defTabSz="164944" rtl="0" eaLnBrk="1" latinLnBrk="0" hangingPunct="1">
      <a:defRPr sz="300" kern="1200">
        <a:solidFill>
          <a:schemeClr val="tx1"/>
        </a:solidFill>
        <a:latin typeface="+mn-lt"/>
        <a:ea typeface="+mn-ea"/>
        <a:cs typeface="+mn-cs"/>
      </a:defRPr>
    </a:lvl6pPr>
    <a:lvl7pPr marL="494833" algn="l" defTabSz="164944" rtl="0" eaLnBrk="1" latinLnBrk="0" hangingPunct="1">
      <a:defRPr sz="300" kern="1200">
        <a:solidFill>
          <a:schemeClr val="tx1"/>
        </a:solidFill>
        <a:latin typeface="+mn-lt"/>
        <a:ea typeface="+mn-ea"/>
        <a:cs typeface="+mn-cs"/>
      </a:defRPr>
    </a:lvl7pPr>
    <a:lvl8pPr marL="577304" algn="l" defTabSz="164944" rtl="0" eaLnBrk="1" latinLnBrk="0" hangingPunct="1">
      <a:defRPr sz="300" kern="1200">
        <a:solidFill>
          <a:schemeClr val="tx1"/>
        </a:solidFill>
        <a:latin typeface="+mn-lt"/>
        <a:ea typeface="+mn-ea"/>
        <a:cs typeface="+mn-cs"/>
      </a:defRPr>
    </a:lvl8pPr>
    <a:lvl9pPr marL="659777" algn="l" defTabSz="164944" rtl="0" eaLnBrk="1" latinLnBrk="0" hangingPunct="1">
      <a:defRPr sz="3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p:cNvSpPr/>
          <p:nvPr userDrawn="1"/>
        </p:nvSpPr>
        <p:spPr bwMode="auto">
          <a:xfrm>
            <a:off x="51" y="6389617"/>
            <a:ext cx="914390" cy="468383"/>
          </a:xfrm>
          <a:prstGeom prst="rect">
            <a:avLst/>
          </a:prstGeom>
          <a:solidFill>
            <a:schemeClr val="tx1"/>
          </a:solidFill>
          <a:ln w="9525" cap="flat" cmpd="sng" algn="ctr">
            <a:noFill/>
            <a:prstDash val="solid"/>
            <a:round/>
            <a:headEnd type="none" w="med" len="med"/>
            <a:tailEnd type="none" w="med" len="med"/>
          </a:ln>
          <a:effectLst/>
        </p:spPr>
        <p:txBody>
          <a:bodyPr vert="horz" wrap="square" lIns="16495" tIns="8247" rIns="16495" bIns="8247" numCol="1" rtlCol="0" anchor="t" anchorCtr="0" compatLnSpc="1">
            <a:prstTxWarp prst="textNoShape">
              <a:avLst/>
            </a:prstTxWarp>
          </a:bodyPr>
          <a:lstStyle/>
          <a:p>
            <a:pPr marL="0" marR="0" indent="0" algn="l" defTabSz="904902"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dirty="0" smtClean="0">
                <a:ln>
                  <a:noFill/>
                </a:ln>
                <a:solidFill>
                  <a:schemeClr val="tx1"/>
                </a:solidFill>
                <a:effectLst/>
                <a:latin typeface="Times New Roman" pitchFamily="18" charset="0"/>
              </a:rPr>
              <a:t>3.0</a:t>
            </a:r>
          </a:p>
        </p:txBody>
      </p:sp>
      <p:sp>
        <p:nvSpPr>
          <p:cNvPr id="9" name="Rectangle 8"/>
          <p:cNvSpPr/>
          <p:nvPr userDrawn="1"/>
        </p:nvSpPr>
        <p:spPr bwMode="auto">
          <a:xfrm>
            <a:off x="50" y="6623790"/>
            <a:ext cx="9143950" cy="245362"/>
          </a:xfrm>
          <a:prstGeom prst="rect">
            <a:avLst/>
          </a:prstGeom>
          <a:solidFill>
            <a:schemeClr val="tx1"/>
          </a:solidFill>
          <a:ln w="9525" cap="flat" cmpd="sng" algn="ctr">
            <a:noFill/>
            <a:prstDash val="solid"/>
            <a:round/>
            <a:headEnd type="none" w="med" len="med"/>
            <a:tailEnd type="none" w="med" len="med"/>
          </a:ln>
          <a:effectLst/>
        </p:spPr>
        <p:txBody>
          <a:bodyPr vert="horz" wrap="square" lIns="16495" tIns="8247" rIns="16495" bIns="8247" numCol="1" rtlCol="0" anchor="t" anchorCtr="0" compatLnSpc="1">
            <a:prstTxWarp prst="textNoShape">
              <a:avLst/>
            </a:prstTxWarp>
          </a:bodyPr>
          <a:lstStyle/>
          <a:p>
            <a:pPr marL="0" marR="0" indent="0" algn="l" defTabSz="904902"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dirty="0" smtClean="0">
                <a:ln>
                  <a:noFill/>
                </a:ln>
                <a:solidFill>
                  <a:schemeClr val="tx1"/>
                </a:solidFill>
                <a:effectLst/>
                <a:latin typeface="Times New Roman" pitchFamily="18" charset="0"/>
              </a:rPr>
              <a:t>3.0</a:t>
            </a:r>
          </a:p>
        </p:txBody>
      </p:sp>
      <p:sp>
        <p:nvSpPr>
          <p:cNvPr id="4" name="Rectangle 3"/>
          <p:cNvSpPr/>
          <p:nvPr userDrawn="1"/>
        </p:nvSpPr>
        <p:spPr bwMode="auto">
          <a:xfrm>
            <a:off x="0" y="0"/>
            <a:ext cx="326568" cy="6858000"/>
          </a:xfrm>
          <a:prstGeom prst="rect">
            <a:avLst/>
          </a:prstGeom>
          <a:gradFill flip="none" rotWithShape="1">
            <a:gsLst>
              <a:gs pos="70000">
                <a:srgbClr val="C00000"/>
              </a:gs>
              <a:gs pos="100000">
                <a:srgbClr val="FF0000"/>
              </a:gs>
            </a:gsLst>
            <a:lin ang="5400000" scaled="1"/>
            <a:tileRect/>
          </a:gradFill>
          <a:ln w="9525" cap="flat" cmpd="sng" algn="ctr">
            <a:noFill/>
            <a:prstDash val="solid"/>
            <a:round/>
            <a:headEnd type="none" w="med" len="med"/>
            <a:tailEnd type="none" w="med" len="med"/>
          </a:ln>
          <a:effectLst/>
        </p:spPr>
        <p:txBody>
          <a:bodyPr vert="horz" wrap="square" lIns="16495" tIns="8247" rIns="16495" bIns="8247" numCol="1" rtlCol="0" anchor="t" anchorCtr="0" compatLnSpc="1">
            <a:prstTxWarp prst="textNoShape">
              <a:avLst/>
            </a:prstTxWarp>
          </a:bodyPr>
          <a:lstStyle/>
          <a:p>
            <a:pPr marL="0" marR="0" indent="0" algn="l" defTabSz="904902" rtl="0" eaLnBrk="1" fontAlgn="base" latinLnBrk="0" hangingPunct="1">
              <a:lnSpc>
                <a:spcPct val="100000"/>
              </a:lnSpc>
              <a:spcBef>
                <a:spcPct val="0"/>
              </a:spcBef>
              <a:spcAft>
                <a:spcPct val="0"/>
              </a:spcAft>
              <a:buClrTx/>
              <a:buSzTx/>
              <a:buFontTx/>
              <a:buNone/>
              <a:tabLst/>
            </a:pPr>
            <a:endParaRPr kumimoji="0" lang="en-US" sz="400" b="0" i="0" u="none" strike="noStrike" cap="none" normalizeH="0" baseline="0" smtClean="0">
              <a:ln>
                <a:noFill/>
              </a:ln>
              <a:solidFill>
                <a:schemeClr val="tx1"/>
              </a:solidFill>
              <a:effectLst/>
              <a:latin typeface="Times New Roman" pitchFamily="18" charset="0"/>
            </a:endParaRPr>
          </a:p>
        </p:txBody>
      </p:sp>
      <p:sp>
        <p:nvSpPr>
          <p:cNvPr id="5" name="Rectangle 4"/>
          <p:cNvSpPr/>
          <p:nvPr userDrawn="1"/>
        </p:nvSpPr>
        <p:spPr bwMode="auto">
          <a:xfrm>
            <a:off x="114349" y="0"/>
            <a:ext cx="604151" cy="6858000"/>
          </a:xfrm>
          <a:prstGeom prst="rect">
            <a:avLst/>
          </a:prstGeom>
          <a:solidFill>
            <a:schemeClr val="tx1"/>
          </a:solidFill>
          <a:ln w="9525" cap="flat" cmpd="sng" algn="ctr">
            <a:noFill/>
            <a:prstDash val="solid"/>
            <a:round/>
            <a:headEnd type="none" w="med" len="med"/>
            <a:tailEnd type="none" w="med" len="med"/>
          </a:ln>
          <a:effectLst/>
        </p:spPr>
        <p:txBody>
          <a:bodyPr vert="horz" wrap="square" lIns="16495" tIns="8247" rIns="16495" bIns="8247" numCol="1" rtlCol="0" anchor="t" anchorCtr="0" compatLnSpc="1">
            <a:prstTxWarp prst="textNoShape">
              <a:avLst/>
            </a:prstTxWarp>
          </a:bodyPr>
          <a:lstStyle/>
          <a:p>
            <a:pPr marL="0" marR="0" indent="0" algn="l" defTabSz="904902"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dirty="0" smtClean="0">
                <a:ln>
                  <a:noFill/>
                </a:ln>
                <a:solidFill>
                  <a:schemeClr val="tx1"/>
                </a:solidFill>
                <a:effectLst/>
                <a:latin typeface="Times New Roman" pitchFamily="18" charset="0"/>
              </a:rPr>
              <a:t>3.0</a:t>
            </a:r>
          </a:p>
        </p:txBody>
      </p:sp>
      <p:sp>
        <p:nvSpPr>
          <p:cNvPr id="6" name="TextBox 5"/>
          <p:cNvSpPr txBox="1"/>
          <p:nvPr userDrawn="1"/>
        </p:nvSpPr>
        <p:spPr>
          <a:xfrm rot="16200000">
            <a:off x="-3026270" y="3143675"/>
            <a:ext cx="6858000" cy="570653"/>
          </a:xfrm>
          <a:prstGeom prst="rect">
            <a:avLst/>
          </a:prstGeom>
          <a:noFill/>
        </p:spPr>
        <p:txBody>
          <a:bodyPr wrap="square" lIns="16495" tIns="8247" rIns="16495" bIns="8247" rtlCol="0">
            <a:spAutoFit/>
          </a:bodyPr>
          <a:lstStyle/>
          <a:p>
            <a:pPr algn="ctr"/>
            <a:r>
              <a:rPr lang="en-US" sz="1800" b="1" dirty="0" smtClean="0">
                <a:solidFill>
                  <a:schemeClr val="bg1"/>
                </a:solidFill>
              </a:rPr>
              <a:t>Texas Tech University</a:t>
            </a:r>
          </a:p>
          <a:p>
            <a:pPr algn="ctr"/>
            <a:r>
              <a:rPr lang="en-US" sz="1800" b="1" dirty="0" smtClean="0">
                <a:solidFill>
                  <a:schemeClr val="bg1"/>
                </a:solidFill>
              </a:rPr>
              <a:t>Center</a:t>
            </a:r>
            <a:r>
              <a:rPr lang="en-US" sz="1800" b="1" baseline="0" dirty="0" smtClean="0">
                <a:solidFill>
                  <a:schemeClr val="bg1"/>
                </a:solidFill>
              </a:rPr>
              <a:t> for Pulsed Power and Power Electronics</a:t>
            </a:r>
            <a:endParaRPr lang="en-US" sz="1800" b="1" dirty="0">
              <a:solidFill>
                <a:schemeClr val="bg1"/>
              </a:solidFill>
            </a:endParaRPr>
          </a:p>
        </p:txBody>
      </p:sp>
      <p:pic>
        <p:nvPicPr>
          <p:cNvPr id="7" name="Picture 199" descr="seal"/>
          <p:cNvPicPr>
            <a:picLocks noChangeAspect="1" noChangeArrowheads="1"/>
          </p:cNvPicPr>
          <p:nvPr userDrawn="1"/>
        </p:nvPicPr>
        <p:blipFill>
          <a:blip r:embed="rId2" cstate="print">
            <a:clrChange>
              <a:clrFrom>
                <a:srgbClr val="0F106C"/>
              </a:clrFrom>
              <a:clrTo>
                <a:srgbClr val="0F106C">
                  <a:alpha val="0"/>
                </a:srgbClr>
              </a:clrTo>
            </a:clrChange>
          </a:blip>
          <a:srcRect/>
          <a:stretch>
            <a:fillRect/>
          </a:stretch>
        </p:blipFill>
        <p:spPr bwMode="auto">
          <a:xfrm>
            <a:off x="114349" y="46727"/>
            <a:ext cx="604151" cy="940183"/>
          </a:xfrm>
          <a:prstGeom prst="rect">
            <a:avLst/>
          </a:prstGeom>
          <a:ln>
            <a:noFill/>
          </a:ln>
          <a:effectLst>
            <a:outerShdw blurRad="292100" dist="139700" dir="2700000" algn="tl" rotWithShape="0">
              <a:srgbClr val="333333">
                <a:alpha val="65000"/>
              </a:srgbClr>
            </a:outerShdw>
          </a:effectLst>
        </p:spPr>
      </p:pic>
      <p:pic>
        <p:nvPicPr>
          <p:cNvPr id="8" name="Picture 22" descr="\\129.118.19.67\users\Billy Sullivan\yeah.gif"/>
          <p:cNvPicPr>
            <a:picLocks noChangeAspect="1" noChangeArrowheads="1"/>
          </p:cNvPicPr>
          <p:nvPr userDrawn="1"/>
        </p:nvPicPr>
        <p:blipFill>
          <a:blip r:embed="rId3" cstate="print"/>
          <a:srcRect/>
          <a:stretch>
            <a:fillRect/>
          </a:stretch>
        </p:blipFill>
        <p:spPr bwMode="auto">
          <a:xfrm>
            <a:off x="114349" y="6105264"/>
            <a:ext cx="587822" cy="704369"/>
          </a:xfrm>
          <a:prstGeom prst="rect">
            <a:avLst/>
          </a:prstGeom>
          <a:ln>
            <a:noFill/>
          </a:ln>
          <a:effectLst>
            <a:outerShdw blurRad="292100" dist="139700" dir="2700000" algn="tl" rotWithShape="0">
              <a:srgbClr val="333333">
                <a:alpha val="65000"/>
              </a:srgbClr>
            </a:outerShdw>
          </a:effectLst>
        </p:spPr>
      </p:pic>
      <p:sp>
        <p:nvSpPr>
          <p:cNvPr id="10" name="Oval 9"/>
          <p:cNvSpPr/>
          <p:nvPr userDrawn="1"/>
        </p:nvSpPr>
        <p:spPr bwMode="auto">
          <a:xfrm>
            <a:off x="718500" y="6205624"/>
            <a:ext cx="408214" cy="418166"/>
          </a:xfrm>
          <a:prstGeom prst="ellipse">
            <a:avLst/>
          </a:prstGeom>
          <a:solidFill>
            <a:schemeClr val="bg1"/>
          </a:solidFill>
          <a:ln w="9525" cap="flat" cmpd="sng" algn="ctr">
            <a:noFill/>
            <a:prstDash val="solid"/>
            <a:round/>
            <a:headEnd type="none" w="med" len="med"/>
            <a:tailEnd type="none" w="med" len="med"/>
          </a:ln>
          <a:effectLst/>
        </p:spPr>
        <p:txBody>
          <a:bodyPr vert="horz" wrap="square" lIns="16495" tIns="8247" rIns="16495" bIns="8247" numCol="1" rtlCol="0" anchor="t" anchorCtr="0" compatLnSpc="1">
            <a:prstTxWarp prst="textNoShape">
              <a:avLst/>
            </a:prstTxWarp>
          </a:bodyPr>
          <a:lstStyle/>
          <a:p>
            <a:pPr marL="0" marR="0" indent="0" algn="l" defTabSz="904902" rtl="0" eaLnBrk="1" fontAlgn="base" latinLnBrk="0" hangingPunct="1">
              <a:lnSpc>
                <a:spcPct val="100000"/>
              </a:lnSpc>
              <a:spcBef>
                <a:spcPct val="0"/>
              </a:spcBef>
              <a:spcAft>
                <a:spcPct val="0"/>
              </a:spcAft>
              <a:buClrTx/>
              <a:buSzTx/>
              <a:buFontTx/>
              <a:buNone/>
              <a:tabLst/>
            </a:pPr>
            <a:endParaRPr kumimoji="0" lang="en-US" sz="400" b="0" i="0" u="none" strike="noStrike" cap="none" normalizeH="0" baseline="0" smtClean="0">
              <a:ln>
                <a:noFill/>
              </a:ln>
              <a:solidFill>
                <a:schemeClr val="tx1"/>
              </a:solidFill>
              <a:effectLst/>
              <a:latin typeface="Times New Roman" pitchFamily="18" charset="0"/>
            </a:endParaRPr>
          </a:p>
        </p:txBody>
      </p:sp>
      <p:sp>
        <p:nvSpPr>
          <p:cNvPr id="12" name="TextBox 11"/>
          <p:cNvSpPr txBox="1"/>
          <p:nvPr userDrawn="1"/>
        </p:nvSpPr>
        <p:spPr>
          <a:xfrm>
            <a:off x="702171" y="6638428"/>
            <a:ext cx="8441829" cy="216710"/>
          </a:xfrm>
          <a:prstGeom prst="rect">
            <a:avLst/>
          </a:prstGeom>
          <a:noFill/>
        </p:spPr>
        <p:txBody>
          <a:bodyPr wrap="square" lIns="16495" tIns="8247" rIns="16495" bIns="8247" rtlCol="0">
            <a:spAutoFit/>
          </a:bodyPr>
          <a:lstStyle/>
          <a:p>
            <a:pPr algn="ctr"/>
            <a:r>
              <a:rPr lang="en-US" sz="1300" dirty="0" smtClean="0">
                <a:solidFill>
                  <a:schemeClr val="bg1"/>
                </a:solidFill>
              </a:rPr>
              <a:t>IEEE International Power</a:t>
            </a:r>
            <a:r>
              <a:rPr lang="en-US" sz="1300" baseline="0" dirty="0" smtClean="0">
                <a:solidFill>
                  <a:schemeClr val="bg1"/>
                </a:solidFill>
              </a:rPr>
              <a:t> Modulator and High Voltage Conference			June </a:t>
            </a:r>
            <a:r>
              <a:rPr lang="en-US" sz="1300" baseline="0" dirty="0" smtClean="0">
                <a:solidFill>
                  <a:schemeClr val="bg1"/>
                </a:solidFill>
              </a:rPr>
              <a:t>3</a:t>
            </a:r>
            <a:r>
              <a:rPr lang="en-US" sz="1300" baseline="30000" dirty="0" smtClean="0">
                <a:solidFill>
                  <a:schemeClr val="bg1"/>
                </a:solidFill>
              </a:rPr>
              <a:t>rd</a:t>
            </a:r>
            <a:r>
              <a:rPr lang="en-US" sz="1300" baseline="0" dirty="0" smtClean="0">
                <a:solidFill>
                  <a:schemeClr val="bg1"/>
                </a:solidFill>
              </a:rPr>
              <a:t>-7</a:t>
            </a:r>
            <a:r>
              <a:rPr lang="en-US" sz="1300" baseline="30000" dirty="0" smtClean="0">
                <a:solidFill>
                  <a:schemeClr val="bg1"/>
                </a:solidFill>
              </a:rPr>
              <a:t>th</a:t>
            </a:r>
            <a:r>
              <a:rPr lang="en-US" sz="1300" baseline="0" dirty="0" smtClean="0">
                <a:solidFill>
                  <a:schemeClr val="bg1"/>
                </a:solidFill>
              </a:rPr>
              <a:t>, </a:t>
            </a:r>
            <a:r>
              <a:rPr lang="en-US" sz="1300" baseline="0" dirty="0" smtClean="0">
                <a:solidFill>
                  <a:schemeClr val="bg1"/>
                </a:solidFill>
              </a:rPr>
              <a:t>2018</a:t>
            </a:r>
            <a:r>
              <a:rPr lang="en-US" sz="1300" baseline="0" dirty="0" smtClean="0">
                <a:solidFill>
                  <a:schemeClr val="bg1"/>
                </a:solidFill>
              </a:rPr>
              <a:t>	</a:t>
            </a:r>
            <a:endParaRPr lang="en-US" sz="1300" dirty="0">
              <a:solidFill>
                <a:schemeClr val="bg1"/>
              </a:solidFill>
            </a:endParaRPr>
          </a:p>
        </p:txBody>
      </p:sp>
      <p:sp>
        <p:nvSpPr>
          <p:cNvPr id="15" name="Line 229"/>
          <p:cNvSpPr>
            <a:spLocks noChangeShapeType="1"/>
          </p:cNvSpPr>
          <p:nvPr userDrawn="1"/>
        </p:nvSpPr>
        <p:spPr bwMode="auto">
          <a:xfrm flipV="1">
            <a:off x="620529" y="819644"/>
            <a:ext cx="8523471" cy="0"/>
          </a:xfrm>
          <a:prstGeom prst="line">
            <a:avLst/>
          </a:prstGeom>
          <a:noFill/>
          <a:ln w="127000">
            <a:solidFill>
              <a:schemeClr val="tx1"/>
            </a:solidFill>
            <a:round/>
            <a:headEnd/>
            <a:tailEnd/>
          </a:ln>
          <a:effectLst/>
        </p:spPr>
        <p:txBody>
          <a:bodyPr lIns="16495" tIns="8247" rIns="16495" bIns="8247"/>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57" y="274715"/>
            <a:ext cx="8229487" cy="1143000"/>
          </a:xfrm>
          <a:prstGeom prst="rect">
            <a:avLst/>
          </a:prstGeom>
        </p:spPr>
        <p:txBody>
          <a:bodyPr lIns="16495" tIns="8247" rIns="16495" bIns="8247"/>
          <a:lstStyle/>
          <a:p>
            <a:r>
              <a:rPr lang="en-US" smtClean="0"/>
              <a:t>Click to edit Master title style</a:t>
            </a:r>
            <a:endParaRPr lang="en-US"/>
          </a:p>
        </p:txBody>
      </p:sp>
      <p:sp>
        <p:nvSpPr>
          <p:cNvPr id="3" name="Vertical Text Placeholder 2"/>
          <p:cNvSpPr>
            <a:spLocks noGrp="1"/>
          </p:cNvSpPr>
          <p:nvPr>
            <p:ph type="body" orient="vert" idx="1"/>
          </p:nvPr>
        </p:nvSpPr>
        <p:spPr>
          <a:xfrm>
            <a:off x="457257" y="1600085"/>
            <a:ext cx="8229487" cy="4526117"/>
          </a:xfrm>
          <a:prstGeom prst="rect">
            <a:avLst/>
          </a:prstGeom>
        </p:spPr>
        <p:txBody>
          <a:bodyPr vert="eaVert" lIns="16495" tIns="8247" rIns="16495" bIns="8247"/>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514" y="274716"/>
            <a:ext cx="2057230" cy="5851487"/>
          </a:xfrm>
          <a:prstGeom prst="rect">
            <a:avLst/>
          </a:prstGeom>
        </p:spPr>
        <p:txBody>
          <a:bodyPr vert="eaVert" lIns="16495" tIns="8247" rIns="16495" bIns="8247"/>
          <a:lstStyle/>
          <a:p>
            <a:r>
              <a:rPr lang="en-US" smtClean="0"/>
              <a:t>Click to edit Master title style</a:t>
            </a:r>
            <a:endParaRPr lang="en-US"/>
          </a:p>
        </p:txBody>
      </p:sp>
      <p:sp>
        <p:nvSpPr>
          <p:cNvPr id="3" name="Vertical Text Placeholder 2"/>
          <p:cNvSpPr>
            <a:spLocks noGrp="1"/>
          </p:cNvSpPr>
          <p:nvPr>
            <p:ph type="body" orient="vert" idx="1"/>
          </p:nvPr>
        </p:nvSpPr>
        <p:spPr>
          <a:xfrm>
            <a:off x="457258" y="274716"/>
            <a:ext cx="6145042" cy="5851487"/>
          </a:xfrm>
          <a:prstGeom prst="rect">
            <a:avLst/>
          </a:prstGeom>
        </p:spPr>
        <p:txBody>
          <a:bodyPr vert="eaVert" lIns="16495" tIns="8247" rIns="16495" bIns="8247"/>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57" y="274715"/>
            <a:ext cx="8229487" cy="1143000"/>
          </a:xfrm>
          <a:prstGeom prst="rect">
            <a:avLst/>
          </a:prstGeom>
        </p:spPr>
        <p:txBody>
          <a:bodyPr lIns="16495" tIns="8247" rIns="16495" bIns="8247"/>
          <a:lstStyle/>
          <a:p>
            <a:r>
              <a:rPr lang="en-US" smtClean="0"/>
              <a:t>Click to edit Master title style</a:t>
            </a:r>
            <a:endParaRPr lang="en-US"/>
          </a:p>
        </p:txBody>
      </p:sp>
      <p:sp>
        <p:nvSpPr>
          <p:cNvPr id="3" name="Content Placeholder 2"/>
          <p:cNvSpPr>
            <a:spLocks noGrp="1"/>
          </p:cNvSpPr>
          <p:nvPr>
            <p:ph idx="1"/>
          </p:nvPr>
        </p:nvSpPr>
        <p:spPr>
          <a:xfrm>
            <a:off x="457257" y="1600085"/>
            <a:ext cx="8229487" cy="4526117"/>
          </a:xfrm>
          <a:prstGeom prst="rect">
            <a:avLst/>
          </a:prstGeom>
        </p:spPr>
        <p:txBody>
          <a:bodyPr lIns="16495" tIns="8247" rIns="16495" bIns="8247"/>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2" y="4406765"/>
            <a:ext cx="7772514" cy="1362249"/>
          </a:xfrm>
          <a:prstGeom prst="rect">
            <a:avLst/>
          </a:prstGeom>
        </p:spPr>
        <p:txBody>
          <a:bodyPr lIns="16495" tIns="8247" rIns="16495" bIns="8247" anchor="t"/>
          <a:lstStyle>
            <a:lvl1pPr algn="l">
              <a:defRPr sz="800" b="1" cap="all"/>
            </a:lvl1pPr>
          </a:lstStyle>
          <a:p>
            <a:r>
              <a:rPr lang="en-US" smtClean="0"/>
              <a:t>Click to edit Master title style</a:t>
            </a:r>
            <a:endParaRPr lang="en-US"/>
          </a:p>
        </p:txBody>
      </p:sp>
      <p:sp>
        <p:nvSpPr>
          <p:cNvPr id="3" name="Text Placeholder 2"/>
          <p:cNvSpPr>
            <a:spLocks noGrp="1"/>
          </p:cNvSpPr>
          <p:nvPr>
            <p:ph type="body" idx="1"/>
          </p:nvPr>
        </p:nvSpPr>
        <p:spPr>
          <a:xfrm>
            <a:off x="722312" y="2906578"/>
            <a:ext cx="7772514" cy="1500188"/>
          </a:xfrm>
          <a:prstGeom prst="rect">
            <a:avLst/>
          </a:prstGeom>
        </p:spPr>
        <p:txBody>
          <a:bodyPr lIns="16495" tIns="8247" rIns="16495" bIns="8247" anchor="b"/>
          <a:lstStyle>
            <a:lvl1pPr marL="0" indent="0">
              <a:buNone/>
              <a:defRPr sz="300"/>
            </a:lvl1pPr>
            <a:lvl2pPr marL="82472" indent="0">
              <a:buNone/>
              <a:defRPr sz="300"/>
            </a:lvl2pPr>
            <a:lvl3pPr marL="164944" indent="0">
              <a:buNone/>
              <a:defRPr sz="300"/>
            </a:lvl3pPr>
            <a:lvl4pPr marL="247417" indent="0">
              <a:buNone/>
              <a:defRPr sz="300"/>
            </a:lvl4pPr>
            <a:lvl5pPr marL="329889" indent="0">
              <a:buNone/>
              <a:defRPr sz="300"/>
            </a:lvl5pPr>
            <a:lvl6pPr marL="412361" indent="0">
              <a:buNone/>
              <a:defRPr sz="300"/>
            </a:lvl6pPr>
            <a:lvl7pPr marL="494833" indent="0">
              <a:buNone/>
              <a:defRPr sz="300"/>
            </a:lvl7pPr>
            <a:lvl8pPr marL="577304" indent="0">
              <a:buNone/>
              <a:defRPr sz="300"/>
            </a:lvl8pPr>
            <a:lvl9pPr marL="659777" indent="0">
              <a:buNone/>
              <a:defRPr sz="3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57" y="274715"/>
            <a:ext cx="8229487" cy="1143000"/>
          </a:xfrm>
          <a:prstGeom prst="rect">
            <a:avLst/>
          </a:prstGeom>
        </p:spPr>
        <p:txBody>
          <a:bodyPr lIns="16495" tIns="8247" rIns="16495" bIns="8247"/>
          <a:lstStyle/>
          <a:p>
            <a:r>
              <a:rPr lang="en-US" smtClean="0"/>
              <a:t>Click to edit Master title style</a:t>
            </a:r>
            <a:endParaRPr lang="en-US"/>
          </a:p>
        </p:txBody>
      </p:sp>
      <p:sp>
        <p:nvSpPr>
          <p:cNvPr id="3" name="Content Placeholder 2"/>
          <p:cNvSpPr>
            <a:spLocks noGrp="1"/>
          </p:cNvSpPr>
          <p:nvPr>
            <p:ph sz="half" idx="1"/>
          </p:nvPr>
        </p:nvSpPr>
        <p:spPr>
          <a:xfrm>
            <a:off x="457257" y="1600085"/>
            <a:ext cx="4101136" cy="4526117"/>
          </a:xfrm>
          <a:prstGeom prst="rect">
            <a:avLst/>
          </a:prstGeom>
        </p:spPr>
        <p:txBody>
          <a:bodyPr lIns="16495" tIns="8247" rIns="16495" bIns="8247"/>
          <a:lstStyle>
            <a:lvl1pPr>
              <a:defRPr sz="500"/>
            </a:lvl1pPr>
            <a:lvl2pPr>
              <a:defRPr sz="400"/>
            </a:lvl2pPr>
            <a:lvl3pPr>
              <a:defRPr sz="300"/>
            </a:lvl3pPr>
            <a:lvl4pPr>
              <a:defRPr sz="300"/>
            </a:lvl4pPr>
            <a:lvl5pPr>
              <a:defRPr sz="300"/>
            </a:lvl5pPr>
            <a:lvl6pPr>
              <a:defRPr sz="300"/>
            </a:lvl6pPr>
            <a:lvl7pPr>
              <a:defRPr sz="300"/>
            </a:lvl7pPr>
            <a:lvl8pPr>
              <a:defRPr sz="300"/>
            </a:lvl8pPr>
            <a:lvl9pPr>
              <a:defRPr sz="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85607" y="1600085"/>
            <a:ext cx="4101136" cy="4526117"/>
          </a:xfrm>
          <a:prstGeom prst="rect">
            <a:avLst/>
          </a:prstGeom>
        </p:spPr>
        <p:txBody>
          <a:bodyPr lIns="16495" tIns="8247" rIns="16495" bIns="8247"/>
          <a:lstStyle>
            <a:lvl1pPr>
              <a:defRPr sz="500"/>
            </a:lvl1pPr>
            <a:lvl2pPr>
              <a:defRPr sz="400"/>
            </a:lvl2pPr>
            <a:lvl3pPr>
              <a:defRPr sz="300"/>
            </a:lvl3pPr>
            <a:lvl4pPr>
              <a:defRPr sz="300"/>
            </a:lvl4pPr>
            <a:lvl5pPr>
              <a:defRPr sz="300"/>
            </a:lvl5pPr>
            <a:lvl6pPr>
              <a:defRPr sz="300"/>
            </a:lvl6pPr>
            <a:lvl7pPr>
              <a:defRPr sz="300"/>
            </a:lvl7pPr>
            <a:lvl8pPr>
              <a:defRPr sz="300"/>
            </a:lvl8pPr>
            <a:lvl9pPr>
              <a:defRPr sz="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57" y="274715"/>
            <a:ext cx="8229487" cy="1143000"/>
          </a:xfrm>
          <a:prstGeom prst="rect">
            <a:avLst/>
          </a:prstGeom>
        </p:spPr>
        <p:txBody>
          <a:bodyPr lIns="16495" tIns="8247" rIns="16495" bIns="8247"/>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57" y="1535036"/>
            <a:ext cx="4040187" cy="639743"/>
          </a:xfrm>
          <a:prstGeom prst="rect">
            <a:avLst/>
          </a:prstGeom>
        </p:spPr>
        <p:txBody>
          <a:bodyPr lIns="16495" tIns="8247" rIns="16495" bIns="8247" anchor="b"/>
          <a:lstStyle>
            <a:lvl1pPr marL="0" indent="0">
              <a:buNone/>
              <a:defRPr sz="400" b="1"/>
            </a:lvl1pPr>
            <a:lvl2pPr marL="82472" indent="0">
              <a:buNone/>
              <a:defRPr sz="300" b="1"/>
            </a:lvl2pPr>
            <a:lvl3pPr marL="164944" indent="0">
              <a:buNone/>
              <a:defRPr sz="300" b="1"/>
            </a:lvl3pPr>
            <a:lvl4pPr marL="247417" indent="0">
              <a:buNone/>
              <a:defRPr sz="300" b="1"/>
            </a:lvl4pPr>
            <a:lvl5pPr marL="329889" indent="0">
              <a:buNone/>
              <a:defRPr sz="300" b="1"/>
            </a:lvl5pPr>
            <a:lvl6pPr marL="412361" indent="0">
              <a:buNone/>
              <a:defRPr sz="300" b="1"/>
            </a:lvl6pPr>
            <a:lvl7pPr marL="494833" indent="0">
              <a:buNone/>
              <a:defRPr sz="300" b="1"/>
            </a:lvl7pPr>
            <a:lvl8pPr marL="577304" indent="0">
              <a:buNone/>
              <a:defRPr sz="300" b="1"/>
            </a:lvl8pPr>
            <a:lvl9pPr marL="659777" indent="0">
              <a:buNone/>
              <a:defRPr sz="300" b="1"/>
            </a:lvl9pPr>
          </a:lstStyle>
          <a:p>
            <a:pPr lvl="0"/>
            <a:r>
              <a:rPr lang="en-US" smtClean="0"/>
              <a:t>Click to edit Master text styles</a:t>
            </a:r>
          </a:p>
        </p:txBody>
      </p:sp>
      <p:sp>
        <p:nvSpPr>
          <p:cNvPr id="4" name="Content Placeholder 3"/>
          <p:cNvSpPr>
            <a:spLocks noGrp="1"/>
          </p:cNvSpPr>
          <p:nvPr>
            <p:ph sz="half" idx="2"/>
          </p:nvPr>
        </p:nvSpPr>
        <p:spPr>
          <a:xfrm>
            <a:off x="457257" y="2174779"/>
            <a:ext cx="4040187" cy="3951423"/>
          </a:xfrm>
          <a:prstGeom prst="rect">
            <a:avLst/>
          </a:prstGeom>
        </p:spPr>
        <p:txBody>
          <a:bodyPr lIns="16495" tIns="8247" rIns="16495" bIns="8247"/>
          <a:lstStyle>
            <a:lvl1pPr>
              <a:defRPr sz="400"/>
            </a:lvl1pPr>
            <a:lvl2pPr>
              <a:defRPr sz="300"/>
            </a:lvl2pPr>
            <a:lvl3pPr>
              <a:defRPr sz="300"/>
            </a:lvl3pPr>
            <a:lvl4pPr>
              <a:defRPr sz="300"/>
            </a:lvl4pPr>
            <a:lvl5pPr>
              <a:defRPr sz="300"/>
            </a:lvl5pPr>
            <a:lvl6pPr>
              <a:defRPr sz="300"/>
            </a:lvl6pPr>
            <a:lvl7pPr>
              <a:defRPr sz="300"/>
            </a:lvl7pPr>
            <a:lvl8pPr>
              <a:defRPr sz="300"/>
            </a:lvl8pPr>
            <a:lvl9pPr>
              <a:defRPr sz="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139" y="1535036"/>
            <a:ext cx="4041605" cy="639743"/>
          </a:xfrm>
          <a:prstGeom prst="rect">
            <a:avLst/>
          </a:prstGeom>
        </p:spPr>
        <p:txBody>
          <a:bodyPr lIns="16495" tIns="8247" rIns="16495" bIns="8247" anchor="b"/>
          <a:lstStyle>
            <a:lvl1pPr marL="0" indent="0">
              <a:buNone/>
              <a:defRPr sz="400" b="1"/>
            </a:lvl1pPr>
            <a:lvl2pPr marL="82472" indent="0">
              <a:buNone/>
              <a:defRPr sz="300" b="1"/>
            </a:lvl2pPr>
            <a:lvl3pPr marL="164944" indent="0">
              <a:buNone/>
              <a:defRPr sz="300" b="1"/>
            </a:lvl3pPr>
            <a:lvl4pPr marL="247417" indent="0">
              <a:buNone/>
              <a:defRPr sz="300" b="1"/>
            </a:lvl4pPr>
            <a:lvl5pPr marL="329889" indent="0">
              <a:buNone/>
              <a:defRPr sz="300" b="1"/>
            </a:lvl5pPr>
            <a:lvl6pPr marL="412361" indent="0">
              <a:buNone/>
              <a:defRPr sz="300" b="1"/>
            </a:lvl6pPr>
            <a:lvl7pPr marL="494833" indent="0">
              <a:buNone/>
              <a:defRPr sz="300" b="1"/>
            </a:lvl7pPr>
            <a:lvl8pPr marL="577304" indent="0">
              <a:buNone/>
              <a:defRPr sz="300" b="1"/>
            </a:lvl8pPr>
            <a:lvl9pPr marL="659777" indent="0">
              <a:buNone/>
              <a:defRPr sz="300" b="1"/>
            </a:lvl9pPr>
          </a:lstStyle>
          <a:p>
            <a:pPr lvl="0"/>
            <a:r>
              <a:rPr lang="en-US" smtClean="0"/>
              <a:t>Click to edit Master text styles</a:t>
            </a:r>
          </a:p>
        </p:txBody>
      </p:sp>
      <p:sp>
        <p:nvSpPr>
          <p:cNvPr id="6" name="Content Placeholder 5"/>
          <p:cNvSpPr>
            <a:spLocks noGrp="1"/>
          </p:cNvSpPr>
          <p:nvPr>
            <p:ph sz="quarter" idx="4"/>
          </p:nvPr>
        </p:nvSpPr>
        <p:spPr>
          <a:xfrm>
            <a:off x="4645139" y="2174779"/>
            <a:ext cx="4041605" cy="3951423"/>
          </a:xfrm>
          <a:prstGeom prst="rect">
            <a:avLst/>
          </a:prstGeom>
        </p:spPr>
        <p:txBody>
          <a:bodyPr lIns="16495" tIns="8247" rIns="16495" bIns="8247"/>
          <a:lstStyle>
            <a:lvl1pPr>
              <a:defRPr sz="400"/>
            </a:lvl1pPr>
            <a:lvl2pPr>
              <a:defRPr sz="300"/>
            </a:lvl2pPr>
            <a:lvl3pPr>
              <a:defRPr sz="300"/>
            </a:lvl3pPr>
            <a:lvl4pPr>
              <a:defRPr sz="300"/>
            </a:lvl4pPr>
            <a:lvl5pPr>
              <a:defRPr sz="300"/>
            </a:lvl5pPr>
            <a:lvl6pPr>
              <a:defRPr sz="300"/>
            </a:lvl6pPr>
            <a:lvl7pPr>
              <a:defRPr sz="300"/>
            </a:lvl7pPr>
            <a:lvl8pPr>
              <a:defRPr sz="300"/>
            </a:lvl8pPr>
            <a:lvl9pPr>
              <a:defRPr sz="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57" y="274715"/>
            <a:ext cx="8229487" cy="1143000"/>
          </a:xfrm>
          <a:prstGeom prst="rect">
            <a:avLst/>
          </a:prstGeom>
        </p:spPr>
        <p:txBody>
          <a:bodyPr lIns="16495" tIns="8247" rIns="16495" bIns="8247"/>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57" y="272974"/>
            <a:ext cx="3008313" cy="1162166"/>
          </a:xfrm>
          <a:prstGeom prst="rect">
            <a:avLst/>
          </a:prstGeom>
        </p:spPr>
        <p:txBody>
          <a:bodyPr lIns="16495" tIns="8247" rIns="16495" bIns="8247" anchor="b"/>
          <a:lstStyle>
            <a:lvl1pPr algn="l">
              <a:defRPr sz="300" b="1"/>
            </a:lvl1pPr>
          </a:lstStyle>
          <a:p>
            <a:r>
              <a:rPr lang="en-US" smtClean="0"/>
              <a:t>Click to edit Master title style</a:t>
            </a:r>
            <a:endParaRPr lang="en-US"/>
          </a:p>
        </p:txBody>
      </p:sp>
      <p:sp>
        <p:nvSpPr>
          <p:cNvPr id="3" name="Content Placeholder 2"/>
          <p:cNvSpPr>
            <a:spLocks noGrp="1"/>
          </p:cNvSpPr>
          <p:nvPr>
            <p:ph idx="1"/>
          </p:nvPr>
        </p:nvSpPr>
        <p:spPr>
          <a:xfrm>
            <a:off x="3574994" y="272972"/>
            <a:ext cx="5111750" cy="5853229"/>
          </a:xfrm>
          <a:prstGeom prst="rect">
            <a:avLst/>
          </a:prstGeom>
        </p:spPr>
        <p:txBody>
          <a:bodyPr lIns="16495" tIns="8247" rIns="16495" bIns="8247"/>
          <a:lstStyle>
            <a:lvl1pPr>
              <a:defRPr sz="600"/>
            </a:lvl1pPr>
            <a:lvl2pPr>
              <a:defRPr sz="500"/>
            </a:lvl2pPr>
            <a:lvl3pPr>
              <a:defRPr sz="400"/>
            </a:lvl3pPr>
            <a:lvl4pPr>
              <a:defRPr sz="300"/>
            </a:lvl4pPr>
            <a:lvl5pPr>
              <a:defRPr sz="300"/>
            </a:lvl5pPr>
            <a:lvl6pPr>
              <a:defRPr sz="300"/>
            </a:lvl6pPr>
            <a:lvl7pPr>
              <a:defRPr sz="300"/>
            </a:lvl7pPr>
            <a:lvl8pPr>
              <a:defRPr sz="300"/>
            </a:lvl8pPr>
            <a:lvl9pPr>
              <a:defRPr sz="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57" y="1435140"/>
            <a:ext cx="3008313" cy="4691063"/>
          </a:xfrm>
          <a:prstGeom prst="rect">
            <a:avLst/>
          </a:prstGeom>
        </p:spPr>
        <p:txBody>
          <a:bodyPr lIns="16495" tIns="8247" rIns="16495" bIns="8247"/>
          <a:lstStyle>
            <a:lvl1pPr marL="0" indent="0">
              <a:buNone/>
              <a:defRPr sz="300"/>
            </a:lvl1pPr>
            <a:lvl2pPr marL="82472" indent="0">
              <a:buNone/>
              <a:defRPr sz="300"/>
            </a:lvl2pPr>
            <a:lvl3pPr marL="164944" indent="0">
              <a:buNone/>
              <a:defRPr sz="200"/>
            </a:lvl3pPr>
            <a:lvl4pPr marL="247417" indent="0">
              <a:buNone/>
              <a:defRPr sz="200"/>
            </a:lvl4pPr>
            <a:lvl5pPr marL="329889" indent="0">
              <a:buNone/>
              <a:defRPr sz="200"/>
            </a:lvl5pPr>
            <a:lvl6pPr marL="412361" indent="0">
              <a:buNone/>
              <a:defRPr sz="200"/>
            </a:lvl6pPr>
            <a:lvl7pPr marL="494833" indent="0">
              <a:buNone/>
              <a:defRPr sz="200"/>
            </a:lvl7pPr>
            <a:lvl8pPr marL="577304" indent="0">
              <a:buNone/>
              <a:defRPr sz="200"/>
            </a:lvl8pPr>
            <a:lvl9pPr marL="659777" indent="0">
              <a:buNone/>
              <a:defRPr sz="2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74" y="4800542"/>
            <a:ext cx="5486513" cy="566854"/>
          </a:xfrm>
          <a:prstGeom prst="rect">
            <a:avLst/>
          </a:prstGeom>
        </p:spPr>
        <p:txBody>
          <a:bodyPr lIns="16495" tIns="8247" rIns="16495" bIns="8247" anchor="b"/>
          <a:lstStyle>
            <a:lvl1pPr algn="l">
              <a:defRPr sz="300" b="1"/>
            </a:lvl1pPr>
          </a:lstStyle>
          <a:p>
            <a:r>
              <a:rPr lang="en-US" smtClean="0"/>
              <a:t>Click to edit Master title style</a:t>
            </a:r>
            <a:endParaRPr lang="en-US"/>
          </a:p>
        </p:txBody>
      </p:sp>
      <p:sp>
        <p:nvSpPr>
          <p:cNvPr id="3" name="Picture Placeholder 2"/>
          <p:cNvSpPr>
            <a:spLocks noGrp="1"/>
          </p:cNvSpPr>
          <p:nvPr>
            <p:ph type="pic" idx="1"/>
          </p:nvPr>
        </p:nvSpPr>
        <p:spPr>
          <a:xfrm>
            <a:off x="1792174" y="612737"/>
            <a:ext cx="5486513" cy="4114916"/>
          </a:xfrm>
          <a:prstGeom prst="rect">
            <a:avLst/>
          </a:prstGeom>
        </p:spPr>
        <p:txBody>
          <a:bodyPr lIns="16495" tIns="8247" rIns="16495" bIns="8247"/>
          <a:lstStyle>
            <a:lvl1pPr marL="0" indent="0">
              <a:buNone/>
              <a:defRPr sz="600"/>
            </a:lvl1pPr>
            <a:lvl2pPr marL="82472" indent="0">
              <a:buNone/>
              <a:defRPr sz="500"/>
            </a:lvl2pPr>
            <a:lvl3pPr marL="164944" indent="0">
              <a:buNone/>
              <a:defRPr sz="400"/>
            </a:lvl3pPr>
            <a:lvl4pPr marL="247417" indent="0">
              <a:buNone/>
              <a:defRPr sz="300"/>
            </a:lvl4pPr>
            <a:lvl5pPr marL="329889" indent="0">
              <a:buNone/>
              <a:defRPr sz="300"/>
            </a:lvl5pPr>
            <a:lvl6pPr marL="412361" indent="0">
              <a:buNone/>
              <a:defRPr sz="300"/>
            </a:lvl6pPr>
            <a:lvl7pPr marL="494833" indent="0">
              <a:buNone/>
              <a:defRPr sz="300"/>
            </a:lvl7pPr>
            <a:lvl8pPr marL="577304" indent="0">
              <a:buNone/>
              <a:defRPr sz="300"/>
            </a:lvl8pPr>
            <a:lvl9pPr marL="659777" indent="0">
              <a:buNone/>
              <a:defRPr sz="300"/>
            </a:lvl9pPr>
          </a:lstStyle>
          <a:p>
            <a:endParaRPr lang="en-US"/>
          </a:p>
        </p:txBody>
      </p:sp>
      <p:sp>
        <p:nvSpPr>
          <p:cNvPr id="4" name="Text Placeholder 3"/>
          <p:cNvSpPr>
            <a:spLocks noGrp="1"/>
          </p:cNvSpPr>
          <p:nvPr>
            <p:ph type="body" sz="half" idx="2"/>
          </p:nvPr>
        </p:nvSpPr>
        <p:spPr>
          <a:xfrm>
            <a:off x="1792174" y="5367396"/>
            <a:ext cx="5486513" cy="804688"/>
          </a:xfrm>
          <a:prstGeom prst="rect">
            <a:avLst/>
          </a:prstGeom>
        </p:spPr>
        <p:txBody>
          <a:bodyPr lIns="16495" tIns="8247" rIns="16495" bIns="8247"/>
          <a:lstStyle>
            <a:lvl1pPr marL="0" indent="0">
              <a:buNone/>
              <a:defRPr sz="300"/>
            </a:lvl1pPr>
            <a:lvl2pPr marL="82472" indent="0">
              <a:buNone/>
              <a:defRPr sz="300"/>
            </a:lvl2pPr>
            <a:lvl3pPr marL="164944" indent="0">
              <a:buNone/>
              <a:defRPr sz="200"/>
            </a:lvl3pPr>
            <a:lvl4pPr marL="247417" indent="0">
              <a:buNone/>
              <a:defRPr sz="200"/>
            </a:lvl4pPr>
            <a:lvl5pPr marL="329889" indent="0">
              <a:buNone/>
              <a:defRPr sz="200"/>
            </a:lvl5pPr>
            <a:lvl6pPr marL="412361" indent="0">
              <a:buNone/>
              <a:defRPr sz="200"/>
            </a:lvl6pPr>
            <a:lvl7pPr marL="494833" indent="0">
              <a:buNone/>
              <a:defRPr sz="200"/>
            </a:lvl7pPr>
            <a:lvl8pPr marL="577304" indent="0">
              <a:buNone/>
              <a:defRPr sz="200"/>
            </a:lvl8pPr>
            <a:lvl9pPr marL="659777" indent="0">
              <a:buNone/>
              <a:defRPr sz="2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2" name="Rectangle 48"/>
          <p:cNvSpPr>
            <a:spLocks noChangeArrowheads="1"/>
          </p:cNvSpPr>
          <p:nvPr userDrawn="1"/>
        </p:nvSpPr>
        <p:spPr bwMode="auto">
          <a:xfrm>
            <a:off x="312965" y="6634976"/>
            <a:ext cx="8831035" cy="223024"/>
          </a:xfrm>
          <a:prstGeom prst="rect">
            <a:avLst/>
          </a:prstGeom>
          <a:solidFill>
            <a:schemeClr val="tx1"/>
          </a:solidFill>
          <a:ln w="9525">
            <a:solidFill>
              <a:schemeClr val="tx1"/>
            </a:solidFill>
            <a:miter lim="800000"/>
            <a:headEnd/>
            <a:tailEnd/>
          </a:ln>
          <a:effectLst/>
        </p:spPr>
        <p:txBody>
          <a:bodyPr wrap="none" lIns="16495" tIns="8247" rIns="16495" bIns="8247" anchor="ctr"/>
          <a:lstStyle/>
          <a:p>
            <a:endParaRPr lang="en-US" sz="1300"/>
          </a:p>
        </p:txBody>
      </p:sp>
      <p:sp>
        <p:nvSpPr>
          <p:cNvPr id="1041" name="Rectangle 17"/>
          <p:cNvSpPr>
            <a:spLocks noChangeArrowheads="1"/>
          </p:cNvSpPr>
          <p:nvPr userDrawn="1"/>
        </p:nvSpPr>
        <p:spPr bwMode="ltGray">
          <a:xfrm>
            <a:off x="1" y="0"/>
            <a:ext cx="734785" cy="6858000"/>
          </a:xfrm>
          <a:prstGeom prst="rect">
            <a:avLst/>
          </a:prstGeom>
          <a:solidFill>
            <a:schemeClr val="tx1"/>
          </a:solidFill>
          <a:ln w="9525">
            <a:noFill/>
            <a:miter lim="800000"/>
            <a:headEnd/>
            <a:tailEnd/>
          </a:ln>
          <a:effectLst/>
        </p:spPr>
        <p:txBody>
          <a:bodyPr wrap="none" lIns="16495" tIns="8247" rIns="16495" bIns="8247" anchor="ctr"/>
          <a:lstStyle/>
          <a:p>
            <a:pPr>
              <a:defRPr/>
            </a:pPr>
            <a:endParaRPr lang="en-US">
              <a:latin typeface="Times New Roman" pitchFamily="1" charset="0"/>
            </a:endParaRPr>
          </a:p>
        </p:txBody>
      </p:sp>
      <p:sp>
        <p:nvSpPr>
          <p:cNvPr id="1042" name="Text Box 18"/>
          <p:cNvSpPr txBox="1">
            <a:spLocks noChangeArrowheads="1"/>
          </p:cNvSpPr>
          <p:nvPr userDrawn="1"/>
        </p:nvSpPr>
        <p:spPr bwMode="auto">
          <a:xfrm rot="16200000">
            <a:off x="-3014549" y="3162611"/>
            <a:ext cx="6858000" cy="560660"/>
          </a:xfrm>
          <a:prstGeom prst="rect">
            <a:avLst/>
          </a:prstGeom>
          <a:noFill/>
          <a:ln w="9525">
            <a:noFill/>
            <a:miter lim="800000"/>
            <a:headEnd/>
            <a:tailEnd/>
          </a:ln>
          <a:effectLst/>
        </p:spPr>
        <p:txBody>
          <a:bodyPr lIns="16495" tIns="3299" rIns="16495" bIns="3299">
            <a:spAutoFit/>
          </a:bodyPr>
          <a:lstStyle/>
          <a:p>
            <a:pPr algn="ctr" eaLnBrk="0" hangingPunct="0"/>
            <a:r>
              <a:rPr lang="en-US" sz="1800" b="1" dirty="0">
                <a:solidFill>
                  <a:schemeClr val="bg1"/>
                </a:solidFill>
              </a:rPr>
              <a:t>Center for Pulsed Power and Power Electronics </a:t>
            </a:r>
          </a:p>
          <a:p>
            <a:pPr algn="ctr" eaLnBrk="0" hangingPunct="0"/>
            <a:r>
              <a:rPr lang="en-US" sz="1800" b="1" dirty="0">
                <a:solidFill>
                  <a:schemeClr val="bg1"/>
                </a:solidFill>
              </a:rPr>
              <a:t>Texas Tech University - Lubbock, TX</a:t>
            </a:r>
          </a:p>
        </p:txBody>
      </p:sp>
      <p:sp>
        <p:nvSpPr>
          <p:cNvPr id="1044" name="Text Box 20"/>
          <p:cNvSpPr txBox="1">
            <a:spLocks noChangeArrowheads="1"/>
          </p:cNvSpPr>
          <p:nvPr userDrawn="1"/>
        </p:nvSpPr>
        <p:spPr bwMode="auto">
          <a:xfrm>
            <a:off x="1586366" y="1229248"/>
            <a:ext cx="38837" cy="30778"/>
          </a:xfrm>
          <a:prstGeom prst="rect">
            <a:avLst/>
          </a:prstGeom>
          <a:noFill/>
          <a:ln w="25400">
            <a:noFill/>
            <a:miter lim="800000"/>
            <a:headEnd/>
            <a:tailEnd/>
          </a:ln>
          <a:effectLst/>
        </p:spPr>
        <p:txBody>
          <a:bodyPr lIns="0" tIns="0" rIns="0" bIns="0">
            <a:spAutoFit/>
          </a:bodyPr>
          <a:lstStyle/>
          <a:p>
            <a:pPr algn="r" eaLnBrk="0" hangingPunct="0">
              <a:defRPr/>
            </a:pPr>
            <a:fld id="{3F7AB0BD-AE8F-48AF-9FDD-8DC563CA4321}" type="slidenum">
              <a:rPr lang="en-US" sz="200" b="1">
                <a:solidFill>
                  <a:schemeClr val="bg1"/>
                </a:solidFill>
                <a:latin typeface="Times New Roman" pitchFamily="1" charset="0"/>
              </a:rPr>
              <a:pPr algn="r" eaLnBrk="0" hangingPunct="0">
                <a:defRPr/>
              </a:pPr>
              <a:t>‹#›</a:t>
            </a:fld>
            <a:endParaRPr lang="en-US" sz="200" b="1">
              <a:solidFill>
                <a:schemeClr val="bg1"/>
              </a:solidFill>
              <a:latin typeface="Times New Roman" pitchFamily="1" charset="0"/>
            </a:endParaRPr>
          </a:p>
        </p:txBody>
      </p:sp>
      <p:sp>
        <p:nvSpPr>
          <p:cNvPr id="1078" name="Rectangle 54"/>
          <p:cNvSpPr>
            <a:spLocks noChangeArrowheads="1"/>
          </p:cNvSpPr>
          <p:nvPr userDrawn="1"/>
        </p:nvSpPr>
        <p:spPr bwMode="auto">
          <a:xfrm>
            <a:off x="0" y="0"/>
            <a:ext cx="97802" cy="6855967"/>
          </a:xfrm>
          <a:prstGeom prst="rect">
            <a:avLst/>
          </a:prstGeom>
          <a:solidFill>
            <a:srgbClr val="CC0000"/>
          </a:solidFill>
          <a:ln w="9525">
            <a:solidFill>
              <a:srgbClr val="CC0000"/>
            </a:solidFill>
            <a:miter lim="800000"/>
            <a:headEnd/>
            <a:tailEnd/>
          </a:ln>
          <a:effectLst/>
        </p:spPr>
        <p:txBody>
          <a:bodyPr wrap="none" lIns="16495" tIns="8247" rIns="16495" bIns="8247" anchor="ctr"/>
          <a:lstStyle/>
          <a:p>
            <a:pPr>
              <a:defRPr/>
            </a:pPr>
            <a:endParaRPr lang="en-US">
              <a:latin typeface="Times New Roman" pitchFamily="1" charset="0"/>
            </a:endParaRPr>
          </a:p>
        </p:txBody>
      </p:sp>
      <p:sp>
        <p:nvSpPr>
          <p:cNvPr id="1084" name="Rectangle 60"/>
          <p:cNvSpPr>
            <a:spLocks noChangeArrowheads="1"/>
          </p:cNvSpPr>
          <p:nvPr userDrawn="1"/>
        </p:nvSpPr>
        <p:spPr bwMode="auto">
          <a:xfrm>
            <a:off x="734786" y="6472644"/>
            <a:ext cx="163286" cy="167268"/>
          </a:xfrm>
          <a:prstGeom prst="rect">
            <a:avLst/>
          </a:prstGeom>
          <a:solidFill>
            <a:schemeClr val="tx1"/>
          </a:solidFill>
          <a:ln w="9525">
            <a:solidFill>
              <a:schemeClr val="tx1"/>
            </a:solidFill>
            <a:miter lim="800000"/>
            <a:headEnd/>
            <a:tailEnd/>
          </a:ln>
          <a:effectLst/>
        </p:spPr>
        <p:txBody>
          <a:bodyPr wrap="none" lIns="16495" tIns="8247" rIns="16495" bIns="8247" anchor="ctr"/>
          <a:lstStyle/>
          <a:p>
            <a:pPr>
              <a:defRPr/>
            </a:pPr>
            <a:endParaRPr lang="en-US">
              <a:latin typeface="Times New Roman" pitchFamily="1" charset="0"/>
            </a:endParaRPr>
          </a:p>
        </p:txBody>
      </p:sp>
      <p:sp>
        <p:nvSpPr>
          <p:cNvPr id="1085" name="Oval 61"/>
          <p:cNvSpPr>
            <a:spLocks noChangeArrowheads="1"/>
          </p:cNvSpPr>
          <p:nvPr userDrawn="1"/>
        </p:nvSpPr>
        <p:spPr bwMode="auto">
          <a:xfrm>
            <a:off x="734786" y="6298987"/>
            <a:ext cx="326572" cy="334537"/>
          </a:xfrm>
          <a:prstGeom prst="ellipse">
            <a:avLst/>
          </a:prstGeom>
          <a:solidFill>
            <a:schemeClr val="bg1"/>
          </a:solidFill>
          <a:ln w="9525">
            <a:solidFill>
              <a:schemeClr val="bg1"/>
            </a:solidFill>
            <a:round/>
            <a:headEnd/>
            <a:tailEnd/>
          </a:ln>
          <a:effectLst/>
        </p:spPr>
        <p:txBody>
          <a:bodyPr wrap="none" lIns="16495" tIns="8247" rIns="16495" bIns="8247" anchor="ctr"/>
          <a:lstStyle/>
          <a:p>
            <a:pPr>
              <a:defRPr/>
            </a:pPr>
            <a:endParaRPr lang="en-US">
              <a:latin typeface="Times New Roman" pitchFamily="1" charset="0"/>
            </a:endParaRPr>
          </a:p>
        </p:txBody>
      </p:sp>
      <p:pic>
        <p:nvPicPr>
          <p:cNvPr id="1070" name="Picture 46" descr="TTU_CoatOfArms_4Crvs"/>
          <p:cNvPicPr>
            <a:picLocks noChangeAspect="1" noChangeArrowheads="1"/>
          </p:cNvPicPr>
          <p:nvPr userDrawn="1"/>
        </p:nvPicPr>
        <p:blipFill>
          <a:blip r:embed="rId13" cstate="print"/>
          <a:srcRect/>
          <a:stretch>
            <a:fillRect/>
          </a:stretch>
        </p:blipFill>
        <p:spPr bwMode="auto">
          <a:xfrm>
            <a:off x="115945" y="66791"/>
            <a:ext cx="607219" cy="886580"/>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04902" rtl="0" fontAlgn="base">
        <a:spcBef>
          <a:spcPct val="0"/>
        </a:spcBef>
        <a:spcAft>
          <a:spcPct val="0"/>
        </a:spcAft>
        <a:defRPr sz="4300">
          <a:solidFill>
            <a:schemeClr val="tx2"/>
          </a:solidFill>
          <a:latin typeface="+mj-lt"/>
          <a:ea typeface="+mj-ea"/>
          <a:cs typeface="+mj-cs"/>
        </a:defRPr>
      </a:lvl1pPr>
      <a:lvl2pPr algn="ctr" defTabSz="904902" rtl="0" fontAlgn="base">
        <a:spcBef>
          <a:spcPct val="0"/>
        </a:spcBef>
        <a:spcAft>
          <a:spcPct val="0"/>
        </a:spcAft>
        <a:defRPr sz="4300">
          <a:solidFill>
            <a:schemeClr val="tx2"/>
          </a:solidFill>
          <a:latin typeface="Arial" charset="0"/>
        </a:defRPr>
      </a:lvl2pPr>
      <a:lvl3pPr algn="ctr" defTabSz="904902" rtl="0" fontAlgn="base">
        <a:spcBef>
          <a:spcPct val="0"/>
        </a:spcBef>
        <a:spcAft>
          <a:spcPct val="0"/>
        </a:spcAft>
        <a:defRPr sz="4300">
          <a:solidFill>
            <a:schemeClr val="tx2"/>
          </a:solidFill>
          <a:latin typeface="Arial" charset="0"/>
        </a:defRPr>
      </a:lvl3pPr>
      <a:lvl4pPr algn="ctr" defTabSz="904902" rtl="0" fontAlgn="base">
        <a:spcBef>
          <a:spcPct val="0"/>
        </a:spcBef>
        <a:spcAft>
          <a:spcPct val="0"/>
        </a:spcAft>
        <a:defRPr sz="4300">
          <a:solidFill>
            <a:schemeClr val="tx2"/>
          </a:solidFill>
          <a:latin typeface="Arial" charset="0"/>
        </a:defRPr>
      </a:lvl4pPr>
      <a:lvl5pPr algn="ctr" defTabSz="904902" rtl="0" fontAlgn="base">
        <a:spcBef>
          <a:spcPct val="0"/>
        </a:spcBef>
        <a:spcAft>
          <a:spcPct val="0"/>
        </a:spcAft>
        <a:defRPr sz="4300">
          <a:solidFill>
            <a:schemeClr val="tx2"/>
          </a:solidFill>
          <a:latin typeface="Arial" charset="0"/>
        </a:defRPr>
      </a:lvl5pPr>
      <a:lvl6pPr marL="82472" algn="ctr" defTabSz="904902" rtl="0" fontAlgn="base">
        <a:spcBef>
          <a:spcPct val="0"/>
        </a:spcBef>
        <a:spcAft>
          <a:spcPct val="0"/>
        </a:spcAft>
        <a:defRPr sz="4300">
          <a:solidFill>
            <a:schemeClr val="tx2"/>
          </a:solidFill>
          <a:latin typeface="Arial" charset="0"/>
        </a:defRPr>
      </a:lvl6pPr>
      <a:lvl7pPr marL="164944" algn="ctr" defTabSz="904902" rtl="0" fontAlgn="base">
        <a:spcBef>
          <a:spcPct val="0"/>
        </a:spcBef>
        <a:spcAft>
          <a:spcPct val="0"/>
        </a:spcAft>
        <a:defRPr sz="4300">
          <a:solidFill>
            <a:schemeClr val="tx2"/>
          </a:solidFill>
          <a:latin typeface="Arial" charset="0"/>
        </a:defRPr>
      </a:lvl7pPr>
      <a:lvl8pPr marL="247417" algn="ctr" defTabSz="904902" rtl="0" fontAlgn="base">
        <a:spcBef>
          <a:spcPct val="0"/>
        </a:spcBef>
        <a:spcAft>
          <a:spcPct val="0"/>
        </a:spcAft>
        <a:defRPr sz="4300">
          <a:solidFill>
            <a:schemeClr val="tx2"/>
          </a:solidFill>
          <a:latin typeface="Arial" charset="0"/>
        </a:defRPr>
      </a:lvl8pPr>
      <a:lvl9pPr marL="329889" algn="ctr" defTabSz="904902" rtl="0" fontAlgn="base">
        <a:spcBef>
          <a:spcPct val="0"/>
        </a:spcBef>
        <a:spcAft>
          <a:spcPct val="0"/>
        </a:spcAft>
        <a:defRPr sz="4300">
          <a:solidFill>
            <a:schemeClr val="tx2"/>
          </a:solidFill>
          <a:latin typeface="Arial" charset="0"/>
        </a:defRPr>
      </a:lvl9pPr>
    </p:titleStyle>
    <p:bodyStyle>
      <a:lvl1pPr marL="339339" indent="-339339" algn="l" defTabSz="904902" rtl="0" fontAlgn="base">
        <a:spcBef>
          <a:spcPct val="20000"/>
        </a:spcBef>
        <a:spcAft>
          <a:spcPct val="0"/>
        </a:spcAft>
        <a:buChar char="•"/>
        <a:defRPr sz="3200">
          <a:solidFill>
            <a:schemeClr val="tx1"/>
          </a:solidFill>
          <a:latin typeface="+mn-lt"/>
          <a:ea typeface="+mn-ea"/>
          <a:cs typeface="+mn-cs"/>
        </a:defRPr>
      </a:lvl1pPr>
      <a:lvl2pPr marL="642595" indent="-282639" algn="l" defTabSz="904902" rtl="0" fontAlgn="base">
        <a:spcBef>
          <a:spcPct val="20000"/>
        </a:spcBef>
        <a:spcAft>
          <a:spcPct val="0"/>
        </a:spcAft>
        <a:buChar char="–"/>
        <a:defRPr sz="2800">
          <a:solidFill>
            <a:schemeClr val="tx1"/>
          </a:solidFill>
          <a:latin typeface="+mn-lt"/>
        </a:defRPr>
      </a:lvl2pPr>
      <a:lvl3pPr marL="889439" indent="-226226" algn="l" defTabSz="904902" rtl="0" fontAlgn="base">
        <a:spcBef>
          <a:spcPct val="20000"/>
        </a:spcBef>
        <a:spcAft>
          <a:spcPct val="0"/>
        </a:spcAft>
        <a:buChar char="•"/>
        <a:defRPr sz="2400">
          <a:solidFill>
            <a:schemeClr val="tx1"/>
          </a:solidFill>
          <a:latin typeface="+mn-lt"/>
        </a:defRPr>
      </a:lvl3pPr>
      <a:lvl4pPr marL="1136282" indent="-226226" algn="l" defTabSz="904902" rtl="0" fontAlgn="base">
        <a:spcBef>
          <a:spcPct val="20000"/>
        </a:spcBef>
        <a:spcAft>
          <a:spcPct val="0"/>
        </a:spcAft>
        <a:buChar char="–"/>
        <a:defRPr sz="1900">
          <a:solidFill>
            <a:schemeClr val="tx1"/>
          </a:solidFill>
          <a:latin typeface="+mn-lt"/>
        </a:defRPr>
      </a:lvl4pPr>
      <a:lvl5pPr marL="1382840" indent="-225939" algn="l" defTabSz="904902" rtl="0" fontAlgn="base">
        <a:spcBef>
          <a:spcPct val="20000"/>
        </a:spcBef>
        <a:spcAft>
          <a:spcPct val="0"/>
        </a:spcAft>
        <a:buChar char="»"/>
        <a:defRPr sz="1900">
          <a:solidFill>
            <a:schemeClr val="tx1"/>
          </a:solidFill>
          <a:latin typeface="+mn-lt"/>
        </a:defRPr>
      </a:lvl5pPr>
      <a:lvl6pPr marL="1465312" indent="-225939" algn="l" defTabSz="904902" rtl="0" fontAlgn="base">
        <a:spcBef>
          <a:spcPct val="20000"/>
        </a:spcBef>
        <a:spcAft>
          <a:spcPct val="0"/>
        </a:spcAft>
        <a:buChar char="»"/>
        <a:defRPr sz="1900">
          <a:solidFill>
            <a:schemeClr val="tx1"/>
          </a:solidFill>
          <a:latin typeface="+mn-lt"/>
        </a:defRPr>
      </a:lvl6pPr>
      <a:lvl7pPr marL="1547784" indent="-225939" algn="l" defTabSz="904902" rtl="0" fontAlgn="base">
        <a:spcBef>
          <a:spcPct val="20000"/>
        </a:spcBef>
        <a:spcAft>
          <a:spcPct val="0"/>
        </a:spcAft>
        <a:buChar char="»"/>
        <a:defRPr sz="1900">
          <a:solidFill>
            <a:schemeClr val="tx1"/>
          </a:solidFill>
          <a:latin typeface="+mn-lt"/>
        </a:defRPr>
      </a:lvl7pPr>
      <a:lvl8pPr marL="1630256" indent="-225939" algn="l" defTabSz="904902" rtl="0" fontAlgn="base">
        <a:spcBef>
          <a:spcPct val="20000"/>
        </a:spcBef>
        <a:spcAft>
          <a:spcPct val="0"/>
        </a:spcAft>
        <a:buChar char="»"/>
        <a:defRPr sz="1900">
          <a:solidFill>
            <a:schemeClr val="tx1"/>
          </a:solidFill>
          <a:latin typeface="+mn-lt"/>
        </a:defRPr>
      </a:lvl8pPr>
      <a:lvl9pPr marL="1712728" indent="-225939" algn="l" defTabSz="904902" rtl="0" fontAlgn="base">
        <a:spcBef>
          <a:spcPct val="20000"/>
        </a:spcBef>
        <a:spcAft>
          <a:spcPct val="0"/>
        </a:spcAft>
        <a:buChar char="»"/>
        <a:defRPr sz="1900">
          <a:solidFill>
            <a:schemeClr val="tx1"/>
          </a:solidFill>
          <a:latin typeface="+mn-lt"/>
        </a:defRPr>
      </a:lvl9pPr>
    </p:bodyStyle>
    <p:otherStyle>
      <a:defPPr>
        <a:defRPr lang="en-US"/>
      </a:defPPr>
      <a:lvl1pPr marL="0" algn="l" defTabSz="164944" rtl="0" eaLnBrk="1" latinLnBrk="0" hangingPunct="1">
        <a:defRPr sz="300" kern="1200">
          <a:solidFill>
            <a:schemeClr val="tx1"/>
          </a:solidFill>
          <a:latin typeface="+mn-lt"/>
          <a:ea typeface="+mn-ea"/>
          <a:cs typeface="+mn-cs"/>
        </a:defRPr>
      </a:lvl1pPr>
      <a:lvl2pPr marL="82472" algn="l" defTabSz="164944" rtl="0" eaLnBrk="1" latinLnBrk="0" hangingPunct="1">
        <a:defRPr sz="300" kern="1200">
          <a:solidFill>
            <a:schemeClr val="tx1"/>
          </a:solidFill>
          <a:latin typeface="+mn-lt"/>
          <a:ea typeface="+mn-ea"/>
          <a:cs typeface="+mn-cs"/>
        </a:defRPr>
      </a:lvl2pPr>
      <a:lvl3pPr marL="164944" algn="l" defTabSz="164944" rtl="0" eaLnBrk="1" latinLnBrk="0" hangingPunct="1">
        <a:defRPr sz="300" kern="1200">
          <a:solidFill>
            <a:schemeClr val="tx1"/>
          </a:solidFill>
          <a:latin typeface="+mn-lt"/>
          <a:ea typeface="+mn-ea"/>
          <a:cs typeface="+mn-cs"/>
        </a:defRPr>
      </a:lvl3pPr>
      <a:lvl4pPr marL="247417" algn="l" defTabSz="164944" rtl="0" eaLnBrk="1" latinLnBrk="0" hangingPunct="1">
        <a:defRPr sz="300" kern="1200">
          <a:solidFill>
            <a:schemeClr val="tx1"/>
          </a:solidFill>
          <a:latin typeface="+mn-lt"/>
          <a:ea typeface="+mn-ea"/>
          <a:cs typeface="+mn-cs"/>
        </a:defRPr>
      </a:lvl4pPr>
      <a:lvl5pPr marL="329889" algn="l" defTabSz="164944" rtl="0" eaLnBrk="1" latinLnBrk="0" hangingPunct="1">
        <a:defRPr sz="300" kern="1200">
          <a:solidFill>
            <a:schemeClr val="tx1"/>
          </a:solidFill>
          <a:latin typeface="+mn-lt"/>
          <a:ea typeface="+mn-ea"/>
          <a:cs typeface="+mn-cs"/>
        </a:defRPr>
      </a:lvl5pPr>
      <a:lvl6pPr marL="412361" algn="l" defTabSz="164944" rtl="0" eaLnBrk="1" latinLnBrk="0" hangingPunct="1">
        <a:defRPr sz="300" kern="1200">
          <a:solidFill>
            <a:schemeClr val="tx1"/>
          </a:solidFill>
          <a:latin typeface="+mn-lt"/>
          <a:ea typeface="+mn-ea"/>
          <a:cs typeface="+mn-cs"/>
        </a:defRPr>
      </a:lvl6pPr>
      <a:lvl7pPr marL="494833" algn="l" defTabSz="164944" rtl="0" eaLnBrk="1" latinLnBrk="0" hangingPunct="1">
        <a:defRPr sz="300" kern="1200">
          <a:solidFill>
            <a:schemeClr val="tx1"/>
          </a:solidFill>
          <a:latin typeface="+mn-lt"/>
          <a:ea typeface="+mn-ea"/>
          <a:cs typeface="+mn-cs"/>
        </a:defRPr>
      </a:lvl7pPr>
      <a:lvl8pPr marL="577304" algn="l" defTabSz="164944" rtl="0" eaLnBrk="1" latinLnBrk="0" hangingPunct="1">
        <a:defRPr sz="300" kern="1200">
          <a:solidFill>
            <a:schemeClr val="tx1"/>
          </a:solidFill>
          <a:latin typeface="+mn-lt"/>
          <a:ea typeface="+mn-ea"/>
          <a:cs typeface="+mn-cs"/>
        </a:defRPr>
      </a:lvl8pPr>
      <a:lvl9pPr marL="659777" algn="l" defTabSz="164944" rtl="0" eaLnBrk="1" latinLnBrk="0" hangingPunct="1">
        <a:defRPr sz="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ieeexplore.ieee.org/document/6826459/" TargetMode="External"/><Relationship Id="rId2" Type="http://schemas.openxmlformats.org/officeDocument/2006/relationships/hyperlink" Target="http://www.analog.com/en/design-center/design-tools-and-calculators/ltspice-simulator.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40" y="1051586"/>
            <a:ext cx="7863753" cy="2123658"/>
          </a:xfrm>
          <a:prstGeom prst="rect">
            <a:avLst/>
          </a:prstGeom>
        </p:spPr>
        <p:txBody>
          <a:bodyPr wrap="square">
            <a:spAutoFit/>
          </a:bodyPr>
          <a:lstStyle/>
          <a:p>
            <a:pPr algn="ctr"/>
            <a:r>
              <a:rPr lang="en-US" sz="4400" b="1" dirty="0" smtClean="0"/>
              <a:t>Modeling </a:t>
            </a:r>
            <a:r>
              <a:rPr lang="en-US" sz="4400" b="1" dirty="0"/>
              <a:t>Power Factor Correction Circuits with LTspice </a:t>
            </a:r>
            <a:endParaRPr lang="en-US" sz="5400" b="1" dirty="0">
              <a:cs typeface="Times New Roman" pitchFamily="18" charset="0"/>
            </a:endParaRPr>
          </a:p>
        </p:txBody>
      </p:sp>
      <p:sp>
        <p:nvSpPr>
          <p:cNvPr id="3" name="TextBox 2"/>
          <p:cNvSpPr txBox="1"/>
          <p:nvPr/>
        </p:nvSpPr>
        <p:spPr>
          <a:xfrm>
            <a:off x="1301905" y="4160512"/>
            <a:ext cx="7121950" cy="1384995"/>
          </a:xfrm>
          <a:prstGeom prst="rect">
            <a:avLst/>
          </a:prstGeom>
          <a:noFill/>
        </p:spPr>
        <p:txBody>
          <a:bodyPr wrap="none" rtlCol="0">
            <a:spAutoFit/>
          </a:bodyPr>
          <a:lstStyle/>
          <a:p>
            <a:pPr algn="ctr" defTabSz="904902"/>
            <a:r>
              <a:rPr lang="en-US" sz="2800" b="1" dirty="0"/>
              <a:t>Michael G Giesselmann and </a:t>
            </a:r>
            <a:r>
              <a:rPr lang="en-US" sz="2800" b="1" dirty="0"/>
              <a:t>Vishwajit Roy</a:t>
            </a:r>
            <a:endParaRPr lang="en-US" sz="2800" b="1" dirty="0"/>
          </a:p>
          <a:p>
            <a:pPr algn="ctr" defTabSz="904902"/>
            <a:r>
              <a:rPr lang="en-US" sz="2800" i="1" dirty="0">
                <a:cs typeface="Times New Roman" pitchFamily="18" charset="0"/>
              </a:rPr>
              <a:t>Texas Tech University</a:t>
            </a:r>
          </a:p>
          <a:p>
            <a:pPr algn="ctr" defTabSz="904902"/>
            <a:r>
              <a:rPr lang="en-US" sz="2800" i="1" dirty="0">
                <a:cs typeface="Times New Roman" pitchFamily="18" charset="0"/>
              </a:rPr>
              <a:t>Center for Pulsed Power and Power </a:t>
            </a:r>
            <a:r>
              <a:rPr lang="en-US" sz="2800" i="1" dirty="0" smtClean="0">
                <a:cs typeface="Times New Roman" pitchFamily="18" charset="0"/>
              </a:rPr>
              <a:t>Electronics</a:t>
            </a:r>
            <a:endParaRPr lang="en-US" sz="1600" dirty="0"/>
          </a:p>
        </p:txBody>
      </p:sp>
      <p:sp>
        <p:nvSpPr>
          <p:cNvPr id="4" name="TextBox 3"/>
          <p:cNvSpPr txBox="1"/>
          <p:nvPr/>
        </p:nvSpPr>
        <p:spPr>
          <a:xfrm>
            <a:off x="1731157" y="228635"/>
            <a:ext cx="6861687" cy="400110"/>
          </a:xfrm>
          <a:prstGeom prst="rect">
            <a:avLst/>
          </a:prstGeom>
          <a:noFill/>
        </p:spPr>
        <p:txBody>
          <a:bodyPr wrap="none" rtlCol="0">
            <a:spAutoFit/>
          </a:bodyPr>
          <a:lstStyle/>
          <a:p>
            <a:r>
              <a:rPr lang="en-US" sz="2000" dirty="0" smtClean="0"/>
              <a:t>2018 IEEE IPMHV Conference, Jackson Hole, WY June 5, 2018</a:t>
            </a:r>
            <a:endParaRPr lang="en-US" sz="2000" dirty="0"/>
          </a:p>
        </p:txBody>
      </p:sp>
      <p:sp>
        <p:nvSpPr>
          <p:cNvPr id="5" name="TextBox 4"/>
          <p:cNvSpPr txBox="1"/>
          <p:nvPr/>
        </p:nvSpPr>
        <p:spPr>
          <a:xfrm>
            <a:off x="2870443" y="5997426"/>
            <a:ext cx="4098686" cy="338554"/>
          </a:xfrm>
          <a:prstGeom prst="rect">
            <a:avLst/>
          </a:prstGeom>
          <a:noFill/>
        </p:spPr>
        <p:txBody>
          <a:bodyPr wrap="none" rtlCol="0">
            <a:spAutoFit/>
          </a:bodyPr>
          <a:lstStyle/>
          <a:p>
            <a:r>
              <a:rPr lang="en-US" sz="1600" dirty="0" smtClean="0"/>
              <a:t>2018 IEEE IPMHV Conference, Oral Session</a:t>
            </a:r>
            <a:endParaRPr lang="en-US" sz="1600" dirty="0"/>
          </a:p>
        </p:txBody>
      </p:sp>
    </p:spTree>
    <p:extLst>
      <p:ext uri="{BB962C8B-B14F-4D97-AF65-F5344CB8AC3E}">
        <p14:creationId xmlns:p14="http://schemas.microsoft.com/office/powerpoint/2010/main" val="4227842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39" y="45756"/>
            <a:ext cx="8046633" cy="731513"/>
          </a:xfrm>
        </p:spPr>
        <p:txBody>
          <a:bodyPr/>
          <a:lstStyle/>
          <a:p>
            <a:r>
              <a:rPr lang="en-US" sz="4000" dirty="0" smtClean="0"/>
              <a:t>Time Averaged PWM Sub-circuit</a:t>
            </a:r>
            <a:endParaRPr lang="en-US" sz="4000" dirty="0"/>
          </a:p>
        </p:txBody>
      </p:sp>
      <p:pic>
        <p:nvPicPr>
          <p:cNvPr id="8194" name="Picture 2" descr="C:\Users\MGiessel\Documents\WORD\ECE Department\2018\IPMHVC\PFC Paper\Pictures\AVG_PW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3206" y="1328197"/>
            <a:ext cx="7709099" cy="484397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6151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62" y="76200"/>
            <a:ext cx="8229487" cy="1341142"/>
          </a:xfrm>
        </p:spPr>
        <p:txBody>
          <a:bodyPr/>
          <a:lstStyle/>
          <a:p>
            <a:r>
              <a:rPr lang="en-US" dirty="0"/>
              <a:t>Waveforms of AC rectifier with</a:t>
            </a:r>
            <a:br>
              <a:rPr lang="en-US" dirty="0"/>
            </a:br>
            <a:r>
              <a:rPr lang="en-US" dirty="0"/>
              <a:t> PF Correction</a:t>
            </a:r>
            <a:endParaRPr lang="en-US" dirty="0"/>
          </a:p>
        </p:txBody>
      </p:sp>
      <p:pic>
        <p:nvPicPr>
          <p:cNvPr id="9218" name="Picture 2" descr="C:\Users\MGiessel\Documents\WORD\ECE Department\2018\IPMHVC\PFC Paper\Pictures\Sw_Avg Waveform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7317" y="1600220"/>
            <a:ext cx="7778063" cy="493770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023366" y="3886195"/>
            <a:ext cx="2103097" cy="369332"/>
          </a:xfrm>
          <a:prstGeom prst="rect">
            <a:avLst/>
          </a:prstGeom>
          <a:noFill/>
        </p:spPr>
        <p:txBody>
          <a:bodyPr wrap="square" rtlCol="0">
            <a:spAutoFit/>
          </a:bodyPr>
          <a:lstStyle/>
          <a:p>
            <a:pPr algn="ctr"/>
            <a:r>
              <a:rPr lang="en-US" sz="1800" dirty="0" smtClean="0"/>
              <a:t>DC-Bus Voltage</a:t>
            </a:r>
            <a:endParaRPr lang="en-US" sz="1800" dirty="0"/>
          </a:p>
        </p:txBody>
      </p:sp>
      <p:sp>
        <p:nvSpPr>
          <p:cNvPr id="5" name="TextBox 4"/>
          <p:cNvSpPr txBox="1"/>
          <p:nvPr/>
        </p:nvSpPr>
        <p:spPr>
          <a:xfrm>
            <a:off x="4206244" y="4892024"/>
            <a:ext cx="1600182" cy="646331"/>
          </a:xfrm>
          <a:prstGeom prst="rect">
            <a:avLst/>
          </a:prstGeom>
          <a:noFill/>
        </p:spPr>
        <p:txBody>
          <a:bodyPr wrap="square" rtlCol="0">
            <a:spAutoFit/>
          </a:bodyPr>
          <a:lstStyle/>
          <a:p>
            <a:pPr algn="ctr"/>
            <a:r>
              <a:rPr lang="en-US" sz="1800" dirty="0" smtClean="0"/>
              <a:t>AC-Input</a:t>
            </a:r>
          </a:p>
          <a:p>
            <a:pPr algn="ctr"/>
            <a:r>
              <a:rPr lang="en-US" sz="1800" dirty="0" smtClean="0"/>
              <a:t>Current</a:t>
            </a:r>
            <a:endParaRPr lang="en-US" sz="1800" dirty="0"/>
          </a:p>
        </p:txBody>
      </p:sp>
      <p:sp>
        <p:nvSpPr>
          <p:cNvPr id="6" name="TextBox 5"/>
          <p:cNvSpPr txBox="1"/>
          <p:nvPr/>
        </p:nvSpPr>
        <p:spPr>
          <a:xfrm>
            <a:off x="3291854" y="1874537"/>
            <a:ext cx="1600182" cy="369332"/>
          </a:xfrm>
          <a:prstGeom prst="rect">
            <a:avLst/>
          </a:prstGeom>
          <a:noFill/>
        </p:spPr>
        <p:txBody>
          <a:bodyPr wrap="square" rtlCol="0">
            <a:spAutoFit/>
          </a:bodyPr>
          <a:lstStyle/>
          <a:p>
            <a:pPr algn="ctr"/>
            <a:r>
              <a:rPr lang="en-US" sz="1800" dirty="0" smtClean="0"/>
              <a:t>Duty Cycle</a:t>
            </a:r>
          </a:p>
        </p:txBody>
      </p:sp>
    </p:spTree>
    <p:extLst>
      <p:ext uri="{BB962C8B-B14F-4D97-AF65-F5344CB8AC3E}">
        <p14:creationId xmlns:p14="http://schemas.microsoft.com/office/powerpoint/2010/main" val="8527843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62" y="76200"/>
            <a:ext cx="8229487" cy="685432"/>
          </a:xfrm>
        </p:spPr>
        <p:txBody>
          <a:bodyPr/>
          <a:lstStyle/>
          <a:p>
            <a:r>
              <a:rPr lang="en-US" dirty="0" smtClean="0"/>
              <a:t>Conclusions</a:t>
            </a:r>
            <a:endParaRPr lang="en-US" dirty="0"/>
          </a:p>
        </p:txBody>
      </p:sp>
      <p:sp>
        <p:nvSpPr>
          <p:cNvPr id="3" name="Rectangle 2"/>
          <p:cNvSpPr/>
          <p:nvPr/>
        </p:nvSpPr>
        <p:spPr>
          <a:xfrm>
            <a:off x="1188746" y="1130892"/>
            <a:ext cx="7315119" cy="4401205"/>
          </a:xfrm>
          <a:prstGeom prst="rect">
            <a:avLst/>
          </a:prstGeom>
        </p:spPr>
        <p:txBody>
          <a:bodyPr wrap="square">
            <a:spAutoFit/>
          </a:bodyPr>
          <a:lstStyle/>
          <a:p>
            <a:pPr algn="just"/>
            <a:r>
              <a:rPr lang="en-US" sz="2000" dirty="0"/>
              <a:t>In this paper we have shown simulations of Boost converters used to draw a nearly sinusoidal input current from a AC source and thus avoiding harmonics. This will result in a power factor which is close to unity. We compared a conventional model that uses a cycle-by-cycle switching approach with a model using a time-averaged switch. We found that the results of both models agree very closely. Since there are no high frequency switching transitions that need to be followed, the model with the time-averaged switch can run orders of magnitude faster in a stand-alone simulation. This model can also be used in a frequency domain simulation with the duty cycle input being an analog control variable. The basic model of the time averaged switch shown in Fig. 10 is further expanded by Ned Mohan as a basic pole of a power electronics converter suitable for a wide variety of applications. </a:t>
            </a:r>
            <a:endParaRPr lang="en-US" sz="1800" dirty="0"/>
          </a:p>
        </p:txBody>
      </p:sp>
    </p:spTree>
    <p:extLst>
      <p:ext uri="{BB962C8B-B14F-4D97-AF65-F5344CB8AC3E}">
        <p14:creationId xmlns:p14="http://schemas.microsoft.com/office/powerpoint/2010/main" val="23167975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51" y="137196"/>
            <a:ext cx="7863743" cy="685432"/>
          </a:xfrm>
        </p:spPr>
        <p:txBody>
          <a:bodyPr/>
          <a:lstStyle/>
          <a:p>
            <a:r>
              <a:rPr lang="en-US" dirty="0" smtClean="0"/>
              <a:t>References</a:t>
            </a:r>
            <a:endParaRPr lang="en-US" dirty="0"/>
          </a:p>
        </p:txBody>
      </p:sp>
      <p:sp>
        <p:nvSpPr>
          <p:cNvPr id="5" name="Rectangle 285"/>
          <p:cNvSpPr>
            <a:spLocks noChangeArrowheads="1"/>
          </p:cNvSpPr>
          <p:nvPr/>
        </p:nvSpPr>
        <p:spPr bwMode="auto">
          <a:xfrm>
            <a:off x="1005878" y="825911"/>
            <a:ext cx="7772315" cy="5539978"/>
          </a:xfrm>
          <a:prstGeom prst="rect">
            <a:avLst/>
          </a:prstGeom>
          <a:noFill/>
          <a:ln w="9525">
            <a:noFill/>
            <a:miter lim="800000"/>
            <a:headEnd/>
            <a:tailEnd/>
          </a:ln>
          <a:effectLst/>
        </p:spPr>
        <p:txBody>
          <a:bodyPr wrap="square" lIns="30917" tIns="0" rIns="0" bIns="0" anchor="ctr">
            <a:spAutoFit/>
          </a:bodyPr>
          <a:lstStyle/>
          <a:p>
            <a:pPr marL="342900" lvl="0" indent="-342900" algn="just">
              <a:buFont typeface="+mj-lt"/>
              <a:buAutoNum type="arabicPeriod"/>
            </a:pPr>
            <a:r>
              <a:rPr lang="en-US" sz="1800" dirty="0"/>
              <a:t>LTspice, Analog Devices, One Technology Way,  P. O. Box 9106 </a:t>
            </a:r>
          </a:p>
          <a:p>
            <a:pPr marL="342900" indent="-342900" algn="just">
              <a:buFont typeface="+mj-lt"/>
              <a:buAutoNum type="arabicPeriod"/>
            </a:pPr>
            <a:r>
              <a:rPr lang="en-US" sz="1800" dirty="0"/>
              <a:t>Norwood, MA 02062-9106, </a:t>
            </a:r>
            <a:r>
              <a:rPr lang="en-US" sz="1800" u="sng" dirty="0">
                <a:hlinkClick r:id="rId2"/>
              </a:rPr>
              <a:t>http://www.analog.com/en/design-center/design-tools-and-calculators/ltspice-simulator.html</a:t>
            </a:r>
            <a:r>
              <a:rPr lang="en-US" sz="1800" dirty="0"/>
              <a:t> </a:t>
            </a:r>
          </a:p>
          <a:p>
            <a:pPr marL="342900" lvl="0" indent="-342900" algn="just">
              <a:buFont typeface="+mj-lt"/>
              <a:buAutoNum type="arabicPeriod"/>
            </a:pPr>
            <a:r>
              <a:rPr lang="en-US" sz="1800" dirty="0"/>
              <a:t>IEEE Standard 519, IEEE Recommended Practice and Requirements for Harmonic Control in Electric Power Systems, 2014 edition, </a:t>
            </a:r>
            <a:r>
              <a:rPr lang="en-US" sz="1800" u="sng" dirty="0">
                <a:hlinkClick r:id="rId3"/>
              </a:rPr>
              <a:t>https://ieeexplore.ieee.org/document/6826459/</a:t>
            </a:r>
            <a:endParaRPr lang="en-US" sz="1800" dirty="0"/>
          </a:p>
          <a:p>
            <a:pPr marL="342900" lvl="0" indent="-342900" algn="just">
              <a:buFont typeface="+mj-lt"/>
              <a:buAutoNum type="arabicPeriod"/>
            </a:pPr>
            <a:r>
              <a:rPr lang="en-US" sz="1800" dirty="0"/>
              <a:t>Ned Mohan, Tore M. </a:t>
            </a:r>
            <a:r>
              <a:rPr lang="en-US" sz="1800" dirty="0" err="1"/>
              <a:t>Undeland</a:t>
            </a:r>
            <a:r>
              <a:rPr lang="en-US" sz="1800" dirty="0"/>
              <a:t>, William P. Robbins, Power Electronics, Converters, Applications, and Design, © 1989, John Wiley &amp; Sons, Inc.</a:t>
            </a:r>
          </a:p>
          <a:p>
            <a:pPr marL="342900" lvl="0" indent="-342900" algn="just">
              <a:buFont typeface="+mj-lt"/>
              <a:buAutoNum type="arabicPeriod"/>
            </a:pPr>
            <a:r>
              <a:rPr lang="en-US" sz="1800" dirty="0"/>
              <a:t>Josef L. </a:t>
            </a:r>
            <a:r>
              <a:rPr lang="en-US" sz="1800" dirty="0" err="1"/>
              <a:t>Smolenski</a:t>
            </a:r>
            <a:r>
              <a:rPr lang="en-US" sz="1800" dirty="0"/>
              <a:t>, Gerard W. Christopher, John C. Wright, and Alfred E. Relation, “AC to DC Power Conversion circuit with low Harmonic Distortion”, US Patent 5,019,952, May 28, 1991.</a:t>
            </a:r>
          </a:p>
          <a:p>
            <a:pPr marL="342900" lvl="0" indent="-342900" algn="just">
              <a:buFont typeface="+mj-lt"/>
              <a:buAutoNum type="arabicPeriod"/>
            </a:pPr>
            <a:r>
              <a:rPr lang="en-US" sz="1800" dirty="0"/>
              <a:t>Muhammad H. Rashid, “Power Electronics Handbook”, Chapter 41, “Computer Simulation of Power Electronics and Motor Drives” by M. Giesselmann, P. 1124, Academic Press, ISBN 13: 978-0-12-088479-7.</a:t>
            </a:r>
          </a:p>
          <a:p>
            <a:pPr marL="342900" lvl="0" indent="-342900" algn="just">
              <a:buFont typeface="+mj-lt"/>
              <a:buAutoNum type="arabicPeriod"/>
            </a:pPr>
            <a:r>
              <a:rPr lang="en-US" sz="1800" dirty="0"/>
              <a:t>M. G. Giesselmann, “Averaged and cycle by cycle switching models for buck, boost, buck-boost and </a:t>
            </a:r>
            <a:r>
              <a:rPr lang="en-US" sz="1800" dirty="0" err="1"/>
              <a:t>cuk</a:t>
            </a:r>
            <a:r>
              <a:rPr lang="en-US" sz="1800" dirty="0"/>
              <a:t> converters with common average switch model”, Proceedings of the 32nd Intersociety Energy Conversion Engineering Conference</a:t>
            </a:r>
            <a:r>
              <a:rPr lang="en-US" sz="1800" dirty="0" smtClean="0"/>
              <a:t>, </a:t>
            </a:r>
            <a:r>
              <a:rPr lang="en-US" sz="1800" dirty="0"/>
              <a:t>IECEC-97, Honolulu, </a:t>
            </a:r>
            <a:r>
              <a:rPr lang="en-US" sz="1800" dirty="0" smtClean="0"/>
              <a:t>Hawaii, </a:t>
            </a:r>
            <a:r>
              <a:rPr lang="en-US" sz="1800" dirty="0"/>
              <a:t>DOI:  10.1109/IECEC.1997.659210.</a:t>
            </a:r>
          </a:p>
          <a:p>
            <a:pPr marL="342900" indent="-342900" algn="just">
              <a:buFont typeface="+mj-lt"/>
              <a:buAutoNum type="arabicPeriod"/>
            </a:pPr>
            <a:r>
              <a:rPr lang="en-US" sz="1800" dirty="0"/>
              <a:t>Ned Mohan, “Electric Drives, An interactive Approach”, MNPERE, Minneapolis, 2003 edition, chapter </a:t>
            </a:r>
            <a:r>
              <a:rPr lang="en-US" sz="1800" dirty="0" smtClean="0"/>
              <a:t>4.</a:t>
            </a:r>
            <a:endParaRPr lang="en-US" sz="1800" cap="small" dirty="0"/>
          </a:p>
        </p:txBody>
      </p:sp>
    </p:spTree>
    <p:extLst>
      <p:ext uri="{BB962C8B-B14F-4D97-AF65-F5344CB8AC3E}">
        <p14:creationId xmlns:p14="http://schemas.microsoft.com/office/powerpoint/2010/main" val="2873071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0203" y="137196"/>
            <a:ext cx="6583596" cy="685432"/>
          </a:xfrm>
        </p:spPr>
        <p:txBody>
          <a:bodyPr/>
          <a:lstStyle/>
          <a:p>
            <a:r>
              <a:rPr lang="en-US" dirty="0" smtClean="0"/>
              <a:t>Abstract</a:t>
            </a:r>
            <a:endParaRPr lang="en-US" dirty="0"/>
          </a:p>
        </p:txBody>
      </p:sp>
      <p:sp>
        <p:nvSpPr>
          <p:cNvPr id="3" name="TextBox 2"/>
          <p:cNvSpPr txBox="1"/>
          <p:nvPr/>
        </p:nvSpPr>
        <p:spPr>
          <a:xfrm>
            <a:off x="1507319" y="868708"/>
            <a:ext cx="6949364" cy="5632311"/>
          </a:xfrm>
          <a:prstGeom prst="rect">
            <a:avLst/>
          </a:prstGeom>
          <a:noFill/>
        </p:spPr>
        <p:txBody>
          <a:bodyPr wrap="square" rtlCol="0">
            <a:spAutoFit/>
          </a:bodyPr>
          <a:lstStyle/>
          <a:p>
            <a:pPr algn="just"/>
            <a:r>
              <a:rPr lang="en-US" sz="2000" b="1" dirty="0"/>
              <a:t>LTspice is a powerful simulation language that is specifically optimized for modeling Switch Mode Power conversion. It is not limited to small numbers of nodes and freely available [1]. We are presenting several examples of simulations for popular electronic power factor correction circuits that improve the input power factor of AC Power Supplies by active wave-shaping of the AC input current and the associated avoidance of harmonics. The simulations are performed using a cycle-by cycle switching approach as well as using a time averaged PWM model. A fast inner current loop is controlling the shape of the input current such that it matches the sinusoidal shape of the AC input voltage. A time averaged PWM model is useful for fast simulations covering many cycles to design and study secondary feedback control that regulates the output voltage of the converter</a:t>
            </a:r>
            <a:r>
              <a:rPr lang="en-US" sz="2000" b="1" dirty="0" smtClean="0"/>
              <a:t>.</a:t>
            </a:r>
          </a:p>
          <a:p>
            <a:pPr algn="just"/>
            <a:endParaRPr lang="en-US" sz="2000" b="1" dirty="0"/>
          </a:p>
          <a:p>
            <a:r>
              <a:rPr lang="en-US" sz="2000" b="1" i="1" dirty="0"/>
              <a:t>Keywords—Boost converter; Power Factor Correction; Time Averaged models; Feedback control; </a:t>
            </a:r>
            <a:r>
              <a:rPr lang="en-US" sz="2000" b="1" i="1" dirty="0" smtClean="0"/>
              <a:t>LTspice</a:t>
            </a:r>
            <a:endParaRPr lang="en-US" sz="2000" b="1" i="1" dirty="0"/>
          </a:p>
        </p:txBody>
      </p:sp>
    </p:spTree>
    <p:extLst>
      <p:ext uri="{BB962C8B-B14F-4D97-AF65-F5344CB8AC3E}">
        <p14:creationId xmlns:p14="http://schemas.microsoft.com/office/powerpoint/2010/main" val="3846455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024" y="45757"/>
            <a:ext cx="8229487" cy="1416944"/>
          </a:xfrm>
        </p:spPr>
        <p:txBody>
          <a:bodyPr/>
          <a:lstStyle/>
          <a:p>
            <a:r>
              <a:rPr lang="en-US" dirty="0" smtClean="0"/>
              <a:t>AC rectifier without Power Factor Correction</a:t>
            </a:r>
            <a:endParaRPr lang="en-US" dirty="0"/>
          </a:p>
        </p:txBody>
      </p:sp>
      <p:pic>
        <p:nvPicPr>
          <p:cNvPr id="1026" name="Picture 2" descr="C:\Users\MGiessel\Documents\WORD\ECE Department\2018\IPMHVC\PFC Paper\Pictures\No PFC.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3283" y="1508781"/>
            <a:ext cx="7228969" cy="493770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82704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024" y="45757"/>
            <a:ext cx="8229487" cy="1416944"/>
          </a:xfrm>
        </p:spPr>
        <p:txBody>
          <a:bodyPr/>
          <a:lstStyle/>
          <a:p>
            <a:r>
              <a:rPr lang="en-US" dirty="0" smtClean="0"/>
              <a:t>Waveforms &amp; Spectrum of AC rectifier with no PF Correction</a:t>
            </a:r>
            <a:endParaRPr lang="en-US" dirty="0"/>
          </a:p>
        </p:txBody>
      </p:sp>
      <p:pic>
        <p:nvPicPr>
          <p:cNvPr id="2050" name="Picture 2" descr="C:\Users\MGiessel\Documents\WORD\ECE Department\2018\IPMHVC\PFC Paper\Pictures\No PFC Waveforms BW.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2949" y="1417342"/>
            <a:ext cx="7449636" cy="256029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051" name="Picture 3" descr="C:\Users\MGiessel\Documents\WORD\ECE Department\2018\IPMHVC\PFC Paper\Pictures\FFT no PFC BW.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2949" y="4160512"/>
            <a:ext cx="7449636" cy="19010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566171" y="1988852"/>
            <a:ext cx="2103097" cy="369332"/>
          </a:xfrm>
          <a:prstGeom prst="rect">
            <a:avLst/>
          </a:prstGeom>
          <a:noFill/>
        </p:spPr>
        <p:txBody>
          <a:bodyPr wrap="square" rtlCol="0">
            <a:spAutoFit/>
          </a:bodyPr>
          <a:lstStyle/>
          <a:p>
            <a:pPr algn="ctr"/>
            <a:r>
              <a:rPr lang="en-US" sz="1800" dirty="0" smtClean="0"/>
              <a:t>DC-Bus Voltage</a:t>
            </a:r>
            <a:endParaRPr lang="en-US" sz="1800" dirty="0"/>
          </a:p>
        </p:txBody>
      </p:sp>
      <p:sp>
        <p:nvSpPr>
          <p:cNvPr id="6" name="TextBox 2"/>
          <p:cNvSpPr txBox="1"/>
          <p:nvPr/>
        </p:nvSpPr>
        <p:spPr>
          <a:xfrm>
            <a:off x="4297683" y="2788927"/>
            <a:ext cx="2103097" cy="369332"/>
          </a:xfrm>
          <a:prstGeom prst="rect">
            <a:avLst/>
          </a:prstGeom>
          <a:noFill/>
        </p:spPr>
        <p:txBody>
          <a:bodyPr wrap="square" rtlCol="0">
            <a:spAutoFit/>
          </a:bodyPr>
          <a:lstStyle>
            <a:defPPr>
              <a:defRPr lang="en-US"/>
            </a:defPPr>
            <a:lvl1pPr algn="l" rtl="0" fontAlgn="base">
              <a:spcBef>
                <a:spcPct val="0"/>
              </a:spcBef>
              <a:spcAft>
                <a:spcPct val="0"/>
              </a:spcAft>
              <a:defRPr sz="400" kern="1200">
                <a:solidFill>
                  <a:schemeClr val="tx1"/>
                </a:solidFill>
                <a:latin typeface="Times New Roman" pitchFamily="18" charset="0"/>
                <a:ea typeface="+mn-ea"/>
                <a:cs typeface="+mn-cs"/>
              </a:defRPr>
            </a:lvl1pPr>
            <a:lvl2pPr marL="82472" algn="l" rtl="0" fontAlgn="base">
              <a:spcBef>
                <a:spcPct val="0"/>
              </a:spcBef>
              <a:spcAft>
                <a:spcPct val="0"/>
              </a:spcAft>
              <a:defRPr sz="400" kern="1200">
                <a:solidFill>
                  <a:schemeClr val="tx1"/>
                </a:solidFill>
                <a:latin typeface="Times New Roman" pitchFamily="18" charset="0"/>
                <a:ea typeface="+mn-ea"/>
                <a:cs typeface="+mn-cs"/>
              </a:defRPr>
            </a:lvl2pPr>
            <a:lvl3pPr marL="164944" algn="l" rtl="0" fontAlgn="base">
              <a:spcBef>
                <a:spcPct val="0"/>
              </a:spcBef>
              <a:spcAft>
                <a:spcPct val="0"/>
              </a:spcAft>
              <a:defRPr sz="400" kern="1200">
                <a:solidFill>
                  <a:schemeClr val="tx1"/>
                </a:solidFill>
                <a:latin typeface="Times New Roman" pitchFamily="18" charset="0"/>
                <a:ea typeface="+mn-ea"/>
                <a:cs typeface="+mn-cs"/>
              </a:defRPr>
            </a:lvl3pPr>
            <a:lvl4pPr marL="247417" algn="l" rtl="0" fontAlgn="base">
              <a:spcBef>
                <a:spcPct val="0"/>
              </a:spcBef>
              <a:spcAft>
                <a:spcPct val="0"/>
              </a:spcAft>
              <a:defRPr sz="400" kern="1200">
                <a:solidFill>
                  <a:schemeClr val="tx1"/>
                </a:solidFill>
                <a:latin typeface="Times New Roman" pitchFamily="18" charset="0"/>
                <a:ea typeface="+mn-ea"/>
                <a:cs typeface="+mn-cs"/>
              </a:defRPr>
            </a:lvl4pPr>
            <a:lvl5pPr marL="329889" algn="l" rtl="0" fontAlgn="base">
              <a:spcBef>
                <a:spcPct val="0"/>
              </a:spcBef>
              <a:spcAft>
                <a:spcPct val="0"/>
              </a:spcAft>
              <a:defRPr sz="400" kern="1200">
                <a:solidFill>
                  <a:schemeClr val="tx1"/>
                </a:solidFill>
                <a:latin typeface="Times New Roman" pitchFamily="18" charset="0"/>
                <a:ea typeface="+mn-ea"/>
                <a:cs typeface="+mn-cs"/>
              </a:defRPr>
            </a:lvl5pPr>
            <a:lvl6pPr marL="412361" algn="l" defTabSz="164944" rtl="0" eaLnBrk="1" latinLnBrk="0" hangingPunct="1">
              <a:defRPr sz="400" kern="1200">
                <a:solidFill>
                  <a:schemeClr val="tx1"/>
                </a:solidFill>
                <a:latin typeface="Times New Roman" pitchFamily="18" charset="0"/>
                <a:ea typeface="+mn-ea"/>
                <a:cs typeface="+mn-cs"/>
              </a:defRPr>
            </a:lvl6pPr>
            <a:lvl7pPr marL="494833" algn="l" defTabSz="164944" rtl="0" eaLnBrk="1" latinLnBrk="0" hangingPunct="1">
              <a:defRPr sz="400" kern="1200">
                <a:solidFill>
                  <a:schemeClr val="tx1"/>
                </a:solidFill>
                <a:latin typeface="Times New Roman" pitchFamily="18" charset="0"/>
                <a:ea typeface="+mn-ea"/>
                <a:cs typeface="+mn-cs"/>
              </a:defRPr>
            </a:lvl7pPr>
            <a:lvl8pPr marL="577304" algn="l" defTabSz="164944" rtl="0" eaLnBrk="1" latinLnBrk="0" hangingPunct="1">
              <a:defRPr sz="400" kern="1200">
                <a:solidFill>
                  <a:schemeClr val="tx1"/>
                </a:solidFill>
                <a:latin typeface="Times New Roman" pitchFamily="18" charset="0"/>
                <a:ea typeface="+mn-ea"/>
                <a:cs typeface="+mn-cs"/>
              </a:defRPr>
            </a:lvl8pPr>
            <a:lvl9pPr marL="659777" algn="l" defTabSz="164944" rtl="0" eaLnBrk="1" latinLnBrk="0" hangingPunct="1">
              <a:defRPr sz="400" kern="1200">
                <a:solidFill>
                  <a:schemeClr val="tx1"/>
                </a:solidFill>
                <a:latin typeface="Times New Roman" pitchFamily="18" charset="0"/>
                <a:ea typeface="+mn-ea"/>
                <a:cs typeface="+mn-cs"/>
              </a:defRPr>
            </a:lvl9pPr>
          </a:lstStyle>
          <a:p>
            <a:pPr algn="ctr"/>
            <a:r>
              <a:rPr lang="en-US" sz="1800" dirty="0" smtClean="0"/>
              <a:t>AC-Input Current</a:t>
            </a:r>
            <a:endParaRPr lang="en-US" sz="1800" dirty="0"/>
          </a:p>
        </p:txBody>
      </p:sp>
      <p:sp>
        <p:nvSpPr>
          <p:cNvPr id="7" name="TextBox 2"/>
          <p:cNvSpPr txBox="1"/>
          <p:nvPr/>
        </p:nvSpPr>
        <p:spPr>
          <a:xfrm>
            <a:off x="5349231" y="4617707"/>
            <a:ext cx="2103097" cy="369332"/>
          </a:xfrm>
          <a:prstGeom prst="rect">
            <a:avLst/>
          </a:prstGeom>
          <a:noFill/>
        </p:spPr>
        <p:txBody>
          <a:bodyPr wrap="square" rtlCol="0">
            <a:spAutoFit/>
          </a:bodyPr>
          <a:lstStyle>
            <a:defPPr>
              <a:defRPr lang="en-US"/>
            </a:defPPr>
            <a:lvl1pPr algn="l" rtl="0" fontAlgn="base">
              <a:spcBef>
                <a:spcPct val="0"/>
              </a:spcBef>
              <a:spcAft>
                <a:spcPct val="0"/>
              </a:spcAft>
              <a:defRPr sz="400" kern="1200">
                <a:solidFill>
                  <a:schemeClr val="tx1"/>
                </a:solidFill>
                <a:latin typeface="Times New Roman" pitchFamily="18" charset="0"/>
                <a:ea typeface="+mn-ea"/>
                <a:cs typeface="+mn-cs"/>
              </a:defRPr>
            </a:lvl1pPr>
            <a:lvl2pPr marL="82472" algn="l" rtl="0" fontAlgn="base">
              <a:spcBef>
                <a:spcPct val="0"/>
              </a:spcBef>
              <a:spcAft>
                <a:spcPct val="0"/>
              </a:spcAft>
              <a:defRPr sz="400" kern="1200">
                <a:solidFill>
                  <a:schemeClr val="tx1"/>
                </a:solidFill>
                <a:latin typeface="Times New Roman" pitchFamily="18" charset="0"/>
                <a:ea typeface="+mn-ea"/>
                <a:cs typeface="+mn-cs"/>
              </a:defRPr>
            </a:lvl2pPr>
            <a:lvl3pPr marL="164944" algn="l" rtl="0" fontAlgn="base">
              <a:spcBef>
                <a:spcPct val="0"/>
              </a:spcBef>
              <a:spcAft>
                <a:spcPct val="0"/>
              </a:spcAft>
              <a:defRPr sz="400" kern="1200">
                <a:solidFill>
                  <a:schemeClr val="tx1"/>
                </a:solidFill>
                <a:latin typeface="Times New Roman" pitchFamily="18" charset="0"/>
                <a:ea typeface="+mn-ea"/>
                <a:cs typeface="+mn-cs"/>
              </a:defRPr>
            </a:lvl3pPr>
            <a:lvl4pPr marL="247417" algn="l" rtl="0" fontAlgn="base">
              <a:spcBef>
                <a:spcPct val="0"/>
              </a:spcBef>
              <a:spcAft>
                <a:spcPct val="0"/>
              </a:spcAft>
              <a:defRPr sz="400" kern="1200">
                <a:solidFill>
                  <a:schemeClr val="tx1"/>
                </a:solidFill>
                <a:latin typeface="Times New Roman" pitchFamily="18" charset="0"/>
                <a:ea typeface="+mn-ea"/>
                <a:cs typeface="+mn-cs"/>
              </a:defRPr>
            </a:lvl4pPr>
            <a:lvl5pPr marL="329889" algn="l" rtl="0" fontAlgn="base">
              <a:spcBef>
                <a:spcPct val="0"/>
              </a:spcBef>
              <a:spcAft>
                <a:spcPct val="0"/>
              </a:spcAft>
              <a:defRPr sz="400" kern="1200">
                <a:solidFill>
                  <a:schemeClr val="tx1"/>
                </a:solidFill>
                <a:latin typeface="Times New Roman" pitchFamily="18" charset="0"/>
                <a:ea typeface="+mn-ea"/>
                <a:cs typeface="+mn-cs"/>
              </a:defRPr>
            </a:lvl5pPr>
            <a:lvl6pPr marL="412361" algn="l" defTabSz="164944" rtl="0" eaLnBrk="1" latinLnBrk="0" hangingPunct="1">
              <a:defRPr sz="400" kern="1200">
                <a:solidFill>
                  <a:schemeClr val="tx1"/>
                </a:solidFill>
                <a:latin typeface="Times New Roman" pitchFamily="18" charset="0"/>
                <a:ea typeface="+mn-ea"/>
                <a:cs typeface="+mn-cs"/>
              </a:defRPr>
            </a:lvl6pPr>
            <a:lvl7pPr marL="494833" algn="l" defTabSz="164944" rtl="0" eaLnBrk="1" latinLnBrk="0" hangingPunct="1">
              <a:defRPr sz="400" kern="1200">
                <a:solidFill>
                  <a:schemeClr val="tx1"/>
                </a:solidFill>
                <a:latin typeface="Times New Roman" pitchFamily="18" charset="0"/>
                <a:ea typeface="+mn-ea"/>
                <a:cs typeface="+mn-cs"/>
              </a:defRPr>
            </a:lvl7pPr>
            <a:lvl8pPr marL="577304" algn="l" defTabSz="164944" rtl="0" eaLnBrk="1" latinLnBrk="0" hangingPunct="1">
              <a:defRPr sz="400" kern="1200">
                <a:solidFill>
                  <a:schemeClr val="tx1"/>
                </a:solidFill>
                <a:latin typeface="Times New Roman" pitchFamily="18" charset="0"/>
                <a:ea typeface="+mn-ea"/>
                <a:cs typeface="+mn-cs"/>
              </a:defRPr>
            </a:lvl8pPr>
            <a:lvl9pPr marL="659777" algn="l" defTabSz="164944" rtl="0" eaLnBrk="1" latinLnBrk="0" hangingPunct="1">
              <a:defRPr sz="400" kern="1200">
                <a:solidFill>
                  <a:schemeClr val="tx1"/>
                </a:solidFill>
                <a:latin typeface="Times New Roman" pitchFamily="18" charset="0"/>
                <a:ea typeface="+mn-ea"/>
                <a:cs typeface="+mn-cs"/>
              </a:defRPr>
            </a:lvl9pPr>
          </a:lstStyle>
          <a:p>
            <a:pPr algn="ctr"/>
            <a:r>
              <a:rPr lang="en-US" sz="1800" dirty="0" smtClean="0"/>
              <a:t>Current Harmonics</a:t>
            </a:r>
            <a:endParaRPr lang="en-US" sz="1800" dirty="0"/>
          </a:p>
        </p:txBody>
      </p:sp>
    </p:spTree>
    <p:extLst>
      <p:ext uri="{BB962C8B-B14F-4D97-AF65-F5344CB8AC3E}">
        <p14:creationId xmlns:p14="http://schemas.microsoft.com/office/powerpoint/2010/main" val="1261758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024" y="45757"/>
            <a:ext cx="8229487" cy="1463024"/>
          </a:xfrm>
        </p:spPr>
        <p:txBody>
          <a:bodyPr/>
          <a:lstStyle/>
          <a:p>
            <a:r>
              <a:rPr lang="en-US" dirty="0" smtClean="0"/>
              <a:t>AC-Rectifier with Boost Converter for Power Factor Correction</a:t>
            </a:r>
            <a:endParaRPr lang="en-US" dirty="0"/>
          </a:p>
        </p:txBody>
      </p:sp>
      <p:pic>
        <p:nvPicPr>
          <p:cNvPr id="3074" name="Picture 2" descr="C:\Users\MGiessel\Documents\WORD\ECE Department\2018\IPMHVC\PFC Paper\Pictures\Boost PFC.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3354" y="1508781"/>
            <a:ext cx="6988827" cy="484626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6081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85" y="-45682"/>
            <a:ext cx="8229487" cy="1371585"/>
          </a:xfrm>
        </p:spPr>
        <p:txBody>
          <a:bodyPr/>
          <a:lstStyle/>
          <a:p>
            <a:r>
              <a:rPr lang="en-US" dirty="0" smtClean="0"/>
              <a:t>Pre-Charge &amp; PWM Controller Sub-circuits</a:t>
            </a:r>
            <a:endParaRPr lang="en-US" dirty="0"/>
          </a:p>
        </p:txBody>
      </p:sp>
      <p:pic>
        <p:nvPicPr>
          <p:cNvPr id="4098" name="Picture 2" descr="C:\Users\MGiessel\Documents\WORD\ECE Department\2018\IPMHVC\PFC Paper\Pictures\PreCharge Circuit.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56570" y="1329625"/>
            <a:ext cx="3179516" cy="246513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099" name="Picture 3" descr="C:\Users\MGiessel\Documents\WORD\ECE Department\2018\IPMHVC\PFC Paper\Pictures\PWM Controll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31967" y="3886195"/>
            <a:ext cx="5828721" cy="274317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5323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85" y="-45683"/>
            <a:ext cx="8229487" cy="1371585"/>
          </a:xfrm>
        </p:spPr>
        <p:txBody>
          <a:bodyPr/>
          <a:lstStyle/>
          <a:p>
            <a:r>
              <a:rPr lang="en-US" dirty="0"/>
              <a:t>Waveforms </a:t>
            </a:r>
            <a:r>
              <a:rPr lang="en-US" dirty="0" smtClean="0"/>
              <a:t>of </a:t>
            </a:r>
            <a:r>
              <a:rPr lang="en-US" dirty="0"/>
              <a:t>AC rectifier </a:t>
            </a:r>
            <a:r>
              <a:rPr lang="en-US" dirty="0" smtClean="0"/>
              <a:t>with</a:t>
            </a:r>
            <a:br>
              <a:rPr lang="en-US" dirty="0" smtClean="0"/>
            </a:br>
            <a:r>
              <a:rPr lang="en-US" dirty="0" smtClean="0"/>
              <a:t> </a:t>
            </a:r>
            <a:r>
              <a:rPr lang="en-US" dirty="0"/>
              <a:t>PF Correction</a:t>
            </a:r>
            <a:endParaRPr lang="en-US" dirty="0"/>
          </a:p>
        </p:txBody>
      </p:sp>
      <p:pic>
        <p:nvPicPr>
          <p:cNvPr id="5122" name="Picture 2" descr="C:\Users\MGiessel\Documents\WORD\ECE Department\2018\IPMHVC\PFC Paper\Pictures\Boost - PFC Waveform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4641" y="1508781"/>
            <a:ext cx="7603375" cy="45719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794780" y="2514610"/>
            <a:ext cx="2103097" cy="369332"/>
          </a:xfrm>
          <a:prstGeom prst="rect">
            <a:avLst/>
          </a:prstGeom>
          <a:noFill/>
        </p:spPr>
        <p:txBody>
          <a:bodyPr wrap="square" rtlCol="0">
            <a:spAutoFit/>
          </a:bodyPr>
          <a:lstStyle/>
          <a:p>
            <a:pPr algn="ctr"/>
            <a:r>
              <a:rPr lang="en-US" sz="1800" dirty="0" smtClean="0"/>
              <a:t>DC-Bus Voltage</a:t>
            </a:r>
            <a:endParaRPr lang="en-US" sz="1800" dirty="0"/>
          </a:p>
        </p:txBody>
      </p:sp>
      <p:sp>
        <p:nvSpPr>
          <p:cNvPr id="5" name="TextBox 4"/>
          <p:cNvSpPr txBox="1"/>
          <p:nvPr/>
        </p:nvSpPr>
        <p:spPr>
          <a:xfrm>
            <a:off x="4046237" y="4062815"/>
            <a:ext cx="1600182" cy="646331"/>
          </a:xfrm>
          <a:prstGeom prst="rect">
            <a:avLst/>
          </a:prstGeom>
          <a:noFill/>
        </p:spPr>
        <p:txBody>
          <a:bodyPr wrap="square" rtlCol="0">
            <a:spAutoFit/>
          </a:bodyPr>
          <a:lstStyle/>
          <a:p>
            <a:pPr algn="ctr"/>
            <a:r>
              <a:rPr lang="en-US" sz="1800" dirty="0" smtClean="0"/>
              <a:t>AC-Input</a:t>
            </a:r>
          </a:p>
          <a:p>
            <a:pPr algn="ctr"/>
            <a:r>
              <a:rPr lang="en-US" sz="1800" dirty="0" smtClean="0"/>
              <a:t>Current</a:t>
            </a:r>
            <a:endParaRPr lang="en-US" sz="1800" dirty="0"/>
          </a:p>
        </p:txBody>
      </p:sp>
    </p:spTree>
    <p:extLst>
      <p:ext uri="{BB962C8B-B14F-4D97-AF65-F5344CB8AC3E}">
        <p14:creationId xmlns:p14="http://schemas.microsoft.com/office/powerpoint/2010/main" val="3791258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9099" y="4178"/>
            <a:ext cx="6931194" cy="1371585"/>
          </a:xfrm>
        </p:spPr>
        <p:txBody>
          <a:bodyPr/>
          <a:lstStyle/>
          <a:p>
            <a:r>
              <a:rPr lang="en-US" dirty="0" smtClean="0"/>
              <a:t>Spectrum </a:t>
            </a:r>
            <a:r>
              <a:rPr lang="en-US" dirty="0"/>
              <a:t>of AC rectifier with </a:t>
            </a:r>
            <a:r>
              <a:rPr lang="en-US" dirty="0" smtClean="0"/>
              <a:t>PF </a:t>
            </a:r>
            <a:r>
              <a:rPr lang="en-US" dirty="0"/>
              <a:t>Correction</a:t>
            </a:r>
            <a:endParaRPr lang="en-US" dirty="0"/>
          </a:p>
        </p:txBody>
      </p:sp>
      <p:pic>
        <p:nvPicPr>
          <p:cNvPr id="6147" name="Picture 3" descr="C:\Users\MGiessel\Documents\WORD\ECE Department\2018\IPMHVC\PFC Paper\Pictures\Boost PFC FFT BW.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3804" y="1783098"/>
            <a:ext cx="7741785" cy="411475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67477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4514" y="45757"/>
            <a:ext cx="6857924" cy="1371585"/>
          </a:xfrm>
        </p:spPr>
        <p:txBody>
          <a:bodyPr/>
          <a:lstStyle/>
          <a:p>
            <a:r>
              <a:rPr lang="en-US" dirty="0" smtClean="0"/>
              <a:t>Switch-Mode &amp; Time Averaged Models</a:t>
            </a:r>
            <a:endParaRPr lang="en-US" dirty="0"/>
          </a:p>
        </p:txBody>
      </p:sp>
      <p:pic>
        <p:nvPicPr>
          <p:cNvPr id="7170" name="Picture 2" descr="C:\Users\MGiessel\Documents\WORD\ECE Department\2018\IPMHVC\PFC Paper\Pictures\Boost PFC Sw_A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4550" y="1439687"/>
            <a:ext cx="6217852" cy="509823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6520834"/>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50165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50165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11628</TotalTime>
  <Words>670</Words>
  <Application>Microsoft Office PowerPoint</Application>
  <PresentationFormat>On-screen Show (4:3)</PresentationFormat>
  <Paragraphs>40</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Default Design</vt:lpstr>
      <vt:lpstr>PowerPoint Presentation</vt:lpstr>
      <vt:lpstr>Abstract</vt:lpstr>
      <vt:lpstr>AC rectifier without Power Factor Correction</vt:lpstr>
      <vt:lpstr>Waveforms &amp; Spectrum of AC rectifier with no PF Correction</vt:lpstr>
      <vt:lpstr>AC-Rectifier with Boost Converter for Power Factor Correction</vt:lpstr>
      <vt:lpstr>Pre-Charge &amp; PWM Controller Sub-circuits</vt:lpstr>
      <vt:lpstr>Waveforms of AC rectifier with  PF Correction</vt:lpstr>
      <vt:lpstr>Spectrum of AC rectifier with PF Correction</vt:lpstr>
      <vt:lpstr>Switch-Mode &amp; Time Averaged Models</vt:lpstr>
      <vt:lpstr>Time Averaged PWM Sub-circuit</vt:lpstr>
      <vt:lpstr>Waveforms of AC rectifier with  PF Correction</vt:lpstr>
      <vt:lpstr>Conclusions</vt:lpstr>
      <vt:lpstr>References</vt:lpstr>
    </vt:vector>
  </TitlesOfParts>
  <Company>TTU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IPMHVC PFC Paper</dc:title>
  <dc:creator>D. Michael Giesselmann</dc:creator>
  <cp:lastModifiedBy>Giesselmann, Michael</cp:lastModifiedBy>
  <cp:revision>8</cp:revision>
  <cp:lastPrinted>2014-06-03T12:41:00Z</cp:lastPrinted>
  <dcterms:created xsi:type="dcterms:W3CDTF">2009-05-26T19:10:26Z</dcterms:created>
  <dcterms:modified xsi:type="dcterms:W3CDTF">2018-05-28T20:20:19Z</dcterms:modified>
</cp:coreProperties>
</file>