
<file path=[Content_Types].xml><?xml version="1.0" encoding="utf-8"?>
<Types xmlns="http://schemas.openxmlformats.org/package/2006/content-types">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Default Extension="tiff" ContentType="image/tiff"/>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4"/>
  </p:notesMasterIdLst>
  <p:handoutMasterIdLst>
    <p:handoutMasterId r:id="rId5"/>
  </p:handoutMasterIdLst>
  <p:sldIdLst>
    <p:sldId id="256" r:id="rId3"/>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7537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34" autoAdjust="0"/>
    <p:restoredTop sz="94660"/>
  </p:normalViewPr>
  <p:slideViewPr>
    <p:cSldViewPr snapToGrid="0">
      <p:cViewPr>
        <p:scale>
          <a:sx n="25" d="100"/>
          <a:sy n="25" d="100"/>
        </p:scale>
        <p:origin x="18" y="336"/>
      </p:cViewPr>
      <p:guideLst>
        <p:guide orient="horz" pos="10368"/>
        <p:guide pos="13824"/>
      </p:guideLst>
    </p:cSldViewPr>
  </p:slideViewPr>
  <p:notesTextViewPr>
    <p:cViewPr>
      <p:scale>
        <a:sx n="1" d="1"/>
        <a:sy n="1" d="1"/>
      </p:scale>
      <p:origin x="0" y="0"/>
    </p:cViewPr>
  </p:notesTextViewPr>
  <p:notesViewPr>
    <p:cSldViewPr snapToGrid="0" showGuides="1">
      <p:cViewPr varScale="1">
        <p:scale>
          <a:sx n="65" d="100"/>
          <a:sy n="65" d="100"/>
        </p:scale>
        <p:origin x="2796" y="6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latinLnBrk="0">
              <a:defRPr lang="zh-CN" sz="1200"/>
            </a:lvl1pPr>
          </a:lstStyle>
          <a:p>
            <a:endParaRPr lang="zh-CN"/>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latinLnBrk="0">
              <a:defRPr lang="zh-CN" sz="1200"/>
            </a:lvl1pPr>
          </a:lstStyle>
          <a:p>
            <a:fld id="{F1C0B079-A316-4C9B-B165-DF9EA8325D2C}" type="datetimeFigureOut">
              <a:rPr lang="en-US" altLang="zh-CN" smtClean="0"/>
              <a:pPr/>
              <a:t>5/31/2018</a:t>
            </a:fld>
            <a:endParaRPr lang="zh-CN"/>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latinLnBrk="0">
              <a:defRPr lang="zh-CN" sz="1200"/>
            </a:lvl1pPr>
          </a:lstStyle>
          <a:p>
            <a:endParaRPr lang="zh-CN"/>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latinLnBrk="0">
              <a:defRPr lang="zh-CN" sz="1200"/>
            </a:lvl1pPr>
          </a:lstStyle>
          <a:p>
            <a:fld id="{6BA0EAE6-B4B6-49B7-9049-B371250BE0F4}" type="slidenum">
              <a:rPr lang="zh-CN" smtClean="0"/>
              <a:pPr/>
              <a:t>‹#›</a:t>
            </a:fld>
            <a:endParaRPr lang="zh-CN"/>
          </a:p>
        </p:txBody>
      </p:sp>
    </p:spTree>
    <p:extLst>
      <p:ext uri="{BB962C8B-B14F-4D97-AF65-F5344CB8AC3E}">
        <p14:creationId xmlns=""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latinLnBrk="0">
              <a:defRPr lang="zh-CN" sz="1200"/>
            </a:lvl1pPr>
          </a:lstStyle>
          <a:p>
            <a:endParaRPr lang="zh-CN"/>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latinLnBrk="0">
              <a:defRPr lang="zh-CN" sz="1200"/>
            </a:lvl1pPr>
          </a:lstStyle>
          <a:p>
            <a:fld id="{38F28AB8-57D1-494F-9851-055AD867E790}" type="datetimeFigureOut">
              <a:rPr/>
              <a:pPr/>
              <a:t>2013/5/30</a:t>
            </a:fld>
            <a:endParaRPr lang="zh-CN"/>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latinLnBrk="0">
              <a:defRPr lang="zh-CN" sz="1200"/>
            </a:lvl1pPr>
          </a:lstStyle>
          <a:p>
            <a:endParaRPr lang="zh-CN"/>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latinLnBrk="0">
              <a:defRPr lang="zh-CN" sz="1200"/>
            </a:lvl1pPr>
          </a:lstStyle>
          <a:p>
            <a:fld id="{37C7F044-5458-4B2E-BFA0-52AAA1C529D4}" type="slidenum">
              <a:rPr/>
              <a:pPr/>
              <a:t>‹#›</a:t>
            </a:fld>
            <a:endParaRPr lang="zh-CN"/>
          </a:p>
        </p:txBody>
      </p:sp>
    </p:spTree>
    <p:extLst>
      <p:ext uri="{BB962C8B-B14F-4D97-AF65-F5344CB8AC3E}">
        <p14:creationId xmlns=""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lang="zh-CN" sz="1200" kern="1200">
        <a:solidFill>
          <a:schemeClr val="tx1"/>
        </a:solidFill>
        <a:latin typeface="+mn-lt"/>
        <a:ea typeface="+mn-ea"/>
        <a:cs typeface="+mn-cs"/>
      </a:defRPr>
    </a:lvl1pPr>
    <a:lvl2pPr marL="457200" algn="l" defTabSz="914400" rtl="0" eaLnBrk="1" latinLnBrk="0" hangingPunct="1">
      <a:defRPr lang="zh-CN" sz="1200" kern="1200">
        <a:solidFill>
          <a:schemeClr val="tx1"/>
        </a:solidFill>
        <a:latin typeface="+mn-lt"/>
        <a:ea typeface="+mn-ea"/>
        <a:cs typeface="+mn-cs"/>
      </a:defRPr>
    </a:lvl2pPr>
    <a:lvl3pPr marL="914400" algn="l" defTabSz="914400" rtl="0" eaLnBrk="1" latinLnBrk="0" hangingPunct="1">
      <a:defRPr lang="zh-CN" sz="1200" kern="1200">
        <a:solidFill>
          <a:schemeClr val="tx1"/>
        </a:solidFill>
        <a:latin typeface="+mn-lt"/>
        <a:ea typeface="+mn-ea"/>
        <a:cs typeface="+mn-cs"/>
      </a:defRPr>
    </a:lvl3pPr>
    <a:lvl4pPr marL="1371600" algn="l" defTabSz="914400" rtl="0" eaLnBrk="1" latinLnBrk="0" hangingPunct="1">
      <a:defRPr lang="zh-CN" sz="1200" kern="1200">
        <a:solidFill>
          <a:schemeClr val="tx1"/>
        </a:solidFill>
        <a:latin typeface="+mn-lt"/>
        <a:ea typeface="+mn-ea"/>
        <a:cs typeface="+mn-cs"/>
      </a:defRPr>
    </a:lvl4pPr>
    <a:lvl5pPr marL="1828800" algn="l" defTabSz="914400" rtl="0" eaLnBrk="1" latinLnBrk="0" hangingPunct="1">
      <a:defRPr lang="zh-CN" sz="1200" kern="1200">
        <a:solidFill>
          <a:schemeClr val="tx1"/>
        </a:solidFill>
        <a:latin typeface="+mn-lt"/>
        <a:ea typeface="+mn-ea"/>
        <a:cs typeface="+mn-cs"/>
      </a:defRPr>
    </a:lvl5pPr>
    <a:lvl6pPr marL="2286000" algn="l" defTabSz="914400" rtl="0" eaLnBrk="1" latinLnBrk="0" hangingPunct="1">
      <a:defRPr lang="zh-CN" sz="1200" kern="1200">
        <a:solidFill>
          <a:schemeClr val="tx1"/>
        </a:solidFill>
        <a:latin typeface="+mn-lt"/>
        <a:ea typeface="+mn-ea"/>
        <a:cs typeface="+mn-cs"/>
      </a:defRPr>
    </a:lvl6pPr>
    <a:lvl7pPr marL="2743200" algn="l" defTabSz="914400" rtl="0" eaLnBrk="1" latinLnBrk="0" hangingPunct="1">
      <a:defRPr lang="zh-CN" sz="1200" kern="1200">
        <a:solidFill>
          <a:schemeClr val="tx1"/>
        </a:solidFill>
        <a:latin typeface="+mn-lt"/>
        <a:ea typeface="+mn-ea"/>
        <a:cs typeface="+mn-cs"/>
      </a:defRPr>
    </a:lvl7pPr>
    <a:lvl8pPr marL="3200400" algn="l" defTabSz="914400" rtl="0" eaLnBrk="1" latinLnBrk="0" hangingPunct="1">
      <a:defRPr lang="zh-CN" sz="1200" kern="1200">
        <a:solidFill>
          <a:schemeClr val="tx1"/>
        </a:solidFill>
        <a:latin typeface="+mn-lt"/>
        <a:ea typeface="+mn-ea"/>
        <a:cs typeface="+mn-cs"/>
      </a:defRPr>
    </a:lvl8pPr>
    <a:lvl9pPr marL="3657600" algn="l" defTabSz="914400" rtl="0" eaLnBrk="1" latinLnBrk="0" hangingPunct="1">
      <a:defRPr lang="zh-CN"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招贴">
    <p:spTree>
      <p:nvGrpSpPr>
        <p:cNvPr id="1" name=""/>
        <p:cNvGrpSpPr/>
        <p:nvPr/>
      </p:nvGrpSpPr>
      <p:grpSpPr>
        <a:xfrm>
          <a:off x="0" y="0"/>
          <a:ext cx="0" cy="0"/>
          <a:chOff x="0" y="0"/>
          <a:chExt cx="0" cy="0"/>
        </a:xfrm>
      </p:grpSpPr>
      <p:sp>
        <p:nvSpPr>
          <p:cNvPr id="2" name="标题 1"/>
          <p:cNvSpPr>
            <a:spLocks noGrp="1"/>
          </p:cNvSpPr>
          <p:nvPr>
            <p:ph type="title"/>
          </p:nvPr>
        </p:nvSpPr>
        <p:spPr>
          <a:xfrm>
            <a:off x="6400800" y="990600"/>
            <a:ext cx="31089600" cy="2514540"/>
          </a:xfrm>
        </p:spPr>
        <p:txBody>
          <a:bodyPr/>
          <a:lstStyle/>
          <a:p>
            <a:r>
              <a:rPr lang="zh-CN" altLang="en-US" smtClean="0"/>
              <a:t>单击此处编辑母版标题样式</a:t>
            </a:r>
            <a:endParaRPr lang="zh-CN" dirty="0"/>
          </a:p>
        </p:txBody>
      </p:sp>
      <p:sp>
        <p:nvSpPr>
          <p:cNvPr id="31" name="文本占位符 6"/>
          <p:cNvSpPr>
            <a:spLocks noGrp="1"/>
          </p:cNvSpPr>
          <p:nvPr>
            <p:ph type="body" sz="quarter" idx="36"/>
          </p:nvPr>
        </p:nvSpPr>
        <p:spPr bwMode="auto">
          <a:xfrm>
            <a:off x="6400800" y="3588603"/>
            <a:ext cx="31089600" cy="830997"/>
          </a:xfrm>
        </p:spPr>
        <p:txBody>
          <a:bodyPr>
            <a:noAutofit/>
          </a:bodyPr>
          <a:lstStyle>
            <a:lvl1pPr marL="0" indent="0" latinLnBrk="0">
              <a:spcBef>
                <a:spcPts val="0"/>
              </a:spcBef>
              <a:buNone/>
              <a:defRPr lang="zh-CN" sz="2400">
                <a:solidFill>
                  <a:schemeClr val="bg1"/>
                </a:solidFill>
              </a:defRPr>
            </a:lvl1pPr>
            <a:lvl2pPr marL="0" indent="0" latinLnBrk="0">
              <a:spcBef>
                <a:spcPts val="0"/>
              </a:spcBef>
              <a:buNone/>
              <a:defRPr lang="zh-CN" sz="2400">
                <a:solidFill>
                  <a:schemeClr val="bg1"/>
                </a:solidFill>
              </a:defRPr>
            </a:lvl2pPr>
            <a:lvl3pPr marL="0" indent="0" latinLnBrk="0">
              <a:spcBef>
                <a:spcPts val="0"/>
              </a:spcBef>
              <a:buNone/>
              <a:defRPr lang="zh-CN" sz="2400">
                <a:solidFill>
                  <a:schemeClr val="bg1"/>
                </a:solidFill>
              </a:defRPr>
            </a:lvl3pPr>
            <a:lvl4pPr marL="0" indent="0" latinLnBrk="0">
              <a:spcBef>
                <a:spcPts val="0"/>
              </a:spcBef>
              <a:buNone/>
              <a:defRPr lang="zh-CN" sz="2400">
                <a:solidFill>
                  <a:schemeClr val="bg1"/>
                </a:solidFill>
              </a:defRPr>
            </a:lvl4pPr>
            <a:lvl5pPr marL="0" indent="0" latinLnBrk="0">
              <a:spcBef>
                <a:spcPts val="0"/>
              </a:spcBef>
              <a:buNone/>
              <a:defRPr lang="zh-CN" sz="2400">
                <a:solidFill>
                  <a:schemeClr val="bg1"/>
                </a:solidFill>
              </a:defRPr>
            </a:lvl5pPr>
            <a:lvl6pPr marL="0" indent="0" latinLnBrk="0">
              <a:spcBef>
                <a:spcPts val="0"/>
              </a:spcBef>
              <a:buNone/>
              <a:defRPr lang="zh-CN" sz="2400">
                <a:solidFill>
                  <a:schemeClr val="bg1"/>
                </a:solidFill>
              </a:defRPr>
            </a:lvl6pPr>
            <a:lvl7pPr marL="0" indent="0" latinLnBrk="0">
              <a:spcBef>
                <a:spcPts val="0"/>
              </a:spcBef>
              <a:buNone/>
              <a:defRPr lang="zh-CN" sz="2400">
                <a:solidFill>
                  <a:schemeClr val="bg1"/>
                </a:solidFill>
              </a:defRPr>
            </a:lvl7pPr>
            <a:lvl8pPr marL="0" indent="0" latinLnBrk="0">
              <a:spcBef>
                <a:spcPts val="0"/>
              </a:spcBef>
              <a:buNone/>
              <a:defRPr lang="zh-CN" sz="2400">
                <a:solidFill>
                  <a:schemeClr val="bg1"/>
                </a:solidFill>
              </a:defRPr>
            </a:lvl8pPr>
            <a:lvl9pPr marL="0" indent="0" latinLnBrk="0">
              <a:spcBef>
                <a:spcPts val="0"/>
              </a:spcBef>
              <a:buNone/>
              <a:defRPr lang="zh-CN" sz="2400">
                <a:solidFill>
                  <a:schemeClr val="bg1"/>
                </a:solidFill>
              </a:defRPr>
            </a:lvl9pPr>
          </a:lstStyle>
          <a:p>
            <a:pPr lvl="0"/>
            <a:r>
              <a:rPr lang="zh-CN" altLang="en-US" smtClean="0"/>
              <a:t>单击此处编辑母版文本样式</a:t>
            </a:r>
          </a:p>
        </p:txBody>
      </p:sp>
      <p:sp>
        <p:nvSpPr>
          <p:cNvPr id="3" name="日期占位符 2"/>
          <p:cNvSpPr>
            <a:spLocks noGrp="1"/>
          </p:cNvSpPr>
          <p:nvPr>
            <p:ph type="dt" sz="half" idx="10"/>
          </p:nvPr>
        </p:nvSpPr>
        <p:spPr/>
        <p:txBody>
          <a:bodyPr/>
          <a:lstStyle/>
          <a:p>
            <a:fld id="{ECAA57DF-1C19-4726-AB84-014692BAD8F5}" type="datetimeFigureOut">
              <a:rPr/>
              <a:pPr/>
              <a:t>2013/5/30</a:t>
            </a:fld>
            <a:endParaRPr lang="zh-CN"/>
          </a:p>
        </p:txBody>
      </p:sp>
      <p:sp>
        <p:nvSpPr>
          <p:cNvPr id="4" name="页脚占位符 3"/>
          <p:cNvSpPr>
            <a:spLocks noGrp="1"/>
          </p:cNvSpPr>
          <p:nvPr>
            <p:ph type="ftr" sz="quarter" idx="11"/>
          </p:nvPr>
        </p:nvSpPr>
        <p:spPr/>
        <p:txBody>
          <a:bodyPr/>
          <a:lstStyle/>
          <a:p>
            <a:endParaRPr lang="zh-CN"/>
          </a:p>
        </p:txBody>
      </p:sp>
      <p:sp>
        <p:nvSpPr>
          <p:cNvPr id="5" name="幻灯片编号占位符 4"/>
          <p:cNvSpPr>
            <a:spLocks noGrp="1"/>
          </p:cNvSpPr>
          <p:nvPr>
            <p:ph type="sldNum" sz="quarter" idx="12"/>
          </p:nvPr>
        </p:nvSpPr>
        <p:spPr/>
        <p:txBody>
          <a:bodyPr/>
          <a:lstStyle/>
          <a:p>
            <a:fld id="{91B4C631-C489-4C11-812F-2172FBEAE82B}" type="slidenum">
              <a:rPr/>
              <a:pPr/>
              <a:t>‹#›</a:t>
            </a:fld>
            <a:endParaRPr lang="zh-CN"/>
          </a:p>
        </p:txBody>
      </p:sp>
      <p:sp>
        <p:nvSpPr>
          <p:cNvPr id="7" name="文本占位符 6"/>
          <p:cNvSpPr>
            <a:spLocks noGrp="1"/>
          </p:cNvSpPr>
          <p:nvPr>
            <p:ph type="body" sz="quarter" idx="13" hasCustomPrompt="1"/>
          </p:nvPr>
        </p:nvSpPr>
        <p:spPr>
          <a:xfrm>
            <a:off x="1143000" y="5852160"/>
            <a:ext cx="12801600" cy="1219200"/>
          </a:xfrm>
          <a:prstGeom prst="round1Rect">
            <a:avLst/>
          </a:prstGeom>
          <a:solidFill>
            <a:schemeClr val="accent2"/>
          </a:solidFill>
        </p:spPr>
        <p:txBody>
          <a:bodyPr lIns="365760" anchor="ctr">
            <a:noAutofit/>
          </a:bodyPr>
          <a:lstStyle>
            <a:lvl1pPr marL="0" indent="0" latinLnBrk="0">
              <a:spcBef>
                <a:spcPts val="0"/>
              </a:spcBef>
              <a:buNone/>
              <a:defRPr lang="zh-CN" sz="6000" cap="all" baseline="0">
                <a:solidFill>
                  <a:schemeClr val="bg1"/>
                </a:solidFill>
                <a:latin typeface="+mj-lt"/>
              </a:defRPr>
            </a:lvl1pPr>
            <a:lvl2pPr marL="0" indent="0" latinLnBrk="0">
              <a:spcBef>
                <a:spcPts val="0"/>
              </a:spcBef>
              <a:buNone/>
              <a:defRPr lang="zh-CN" sz="6000" cap="all" baseline="0">
                <a:solidFill>
                  <a:schemeClr val="bg1"/>
                </a:solidFill>
                <a:latin typeface="+mj-lt"/>
              </a:defRPr>
            </a:lvl2pPr>
            <a:lvl3pPr marL="0" indent="0" latinLnBrk="0">
              <a:spcBef>
                <a:spcPts val="0"/>
              </a:spcBef>
              <a:buNone/>
              <a:defRPr lang="zh-CN" sz="6000" cap="all" baseline="0">
                <a:solidFill>
                  <a:schemeClr val="bg1"/>
                </a:solidFill>
                <a:latin typeface="+mj-lt"/>
              </a:defRPr>
            </a:lvl3pPr>
            <a:lvl4pPr marL="0" indent="0" latinLnBrk="0">
              <a:spcBef>
                <a:spcPts val="0"/>
              </a:spcBef>
              <a:buNone/>
              <a:defRPr lang="zh-CN" sz="6000" cap="all" baseline="0">
                <a:solidFill>
                  <a:schemeClr val="bg1"/>
                </a:solidFill>
                <a:latin typeface="+mj-lt"/>
              </a:defRPr>
            </a:lvl4pPr>
            <a:lvl5pPr marL="0" indent="0" latinLnBrk="0">
              <a:spcBef>
                <a:spcPts val="0"/>
              </a:spcBef>
              <a:buNone/>
              <a:defRPr lang="zh-CN" sz="6000" cap="all" baseline="0">
                <a:solidFill>
                  <a:schemeClr val="bg1"/>
                </a:solidFill>
                <a:latin typeface="+mj-lt"/>
              </a:defRPr>
            </a:lvl5pPr>
            <a:lvl6pPr marL="0" indent="0" latinLnBrk="0">
              <a:spcBef>
                <a:spcPts val="0"/>
              </a:spcBef>
              <a:buNone/>
              <a:defRPr lang="zh-CN" sz="6000" cap="all" baseline="0">
                <a:solidFill>
                  <a:schemeClr val="bg1"/>
                </a:solidFill>
                <a:latin typeface="+mj-lt"/>
              </a:defRPr>
            </a:lvl6pPr>
            <a:lvl7pPr marL="0" indent="0" latinLnBrk="0">
              <a:spcBef>
                <a:spcPts val="0"/>
              </a:spcBef>
              <a:buNone/>
              <a:defRPr lang="zh-CN" sz="6000" cap="all" baseline="0">
                <a:solidFill>
                  <a:schemeClr val="bg1"/>
                </a:solidFill>
                <a:latin typeface="+mj-lt"/>
              </a:defRPr>
            </a:lvl7pPr>
            <a:lvl8pPr marL="0" indent="0" latinLnBrk="0">
              <a:spcBef>
                <a:spcPts val="0"/>
              </a:spcBef>
              <a:buNone/>
              <a:defRPr lang="zh-CN" sz="6000" cap="all" baseline="0">
                <a:solidFill>
                  <a:schemeClr val="bg1"/>
                </a:solidFill>
                <a:latin typeface="+mj-lt"/>
              </a:defRPr>
            </a:lvl8pPr>
            <a:lvl9pPr marL="0" indent="0" latinLnBrk="0">
              <a:spcBef>
                <a:spcPts val="0"/>
              </a:spcBef>
              <a:buNone/>
              <a:defRPr lang="zh-CN" sz="6000" cap="all" baseline="0">
                <a:solidFill>
                  <a:schemeClr val="bg1"/>
                </a:solidFill>
                <a:latin typeface="+mj-lt"/>
              </a:defRPr>
            </a:lvl9pPr>
          </a:lstStyle>
          <a:p>
            <a:pPr lvl="0"/>
            <a:r>
              <a:rPr lang="zh-CN"/>
              <a:t>标题</a:t>
            </a:r>
          </a:p>
        </p:txBody>
      </p:sp>
      <p:sp>
        <p:nvSpPr>
          <p:cNvPr id="19" name="内容占位符 17"/>
          <p:cNvSpPr>
            <a:spLocks noGrp="1"/>
          </p:cNvSpPr>
          <p:nvPr>
            <p:ph sz="quarter" idx="24" hasCustomPrompt="1"/>
          </p:nvPr>
        </p:nvSpPr>
        <p:spPr>
          <a:xfrm>
            <a:off x="1143000" y="7071360"/>
            <a:ext cx="12801600" cy="6858000"/>
          </a:xfrm>
        </p:spPr>
        <p:txBody>
          <a:bodyPr lIns="365760" tIns="182880"/>
          <a:lstStyle>
            <a:lvl1pPr latinLnBrk="0">
              <a:defRPr lang="zh-CN" baseline="0"/>
            </a:lvl1pPr>
            <a:lvl5pPr latinLnBrk="0">
              <a:defRPr lang="zh-CN"/>
            </a:lvl5pPr>
            <a:lvl6pPr latinLnBrk="0">
              <a:defRPr lang="zh-CN"/>
            </a:lvl6pPr>
            <a:lvl7pPr latinLnBrk="0">
              <a:defRPr lang="zh-CN"/>
            </a:lvl7pPr>
            <a:lvl8pPr latinLnBrk="0">
              <a:defRPr lang="zh-CN"/>
            </a:lvl8pPr>
            <a:lvl9pPr latinLnBrk="0">
              <a:defRPr lang="zh-CN"/>
            </a:lvl9pPr>
          </a:lstStyle>
          <a:p>
            <a:pPr lvl="0"/>
            <a:r>
              <a:rPr lang="zh-CN" dirty="0"/>
              <a:t>使用此占位符添加文本或其他内容</a:t>
            </a:r>
          </a:p>
          <a:p>
            <a:pPr lvl="1"/>
            <a:r>
              <a:rPr lang="zh-CN" dirty="0"/>
              <a:t>第二级</a:t>
            </a:r>
          </a:p>
          <a:p>
            <a:pPr lvl="2"/>
            <a:r>
              <a:rPr lang="zh-CN" dirty="0"/>
              <a:t>第三级</a:t>
            </a:r>
          </a:p>
          <a:p>
            <a:pPr lvl="3"/>
            <a:r>
              <a:rPr lang="zh-CN" dirty="0"/>
              <a:t>第四级</a:t>
            </a:r>
          </a:p>
          <a:p>
            <a:pPr lvl="4"/>
            <a:r>
              <a:rPr lang="zh-CN" dirty="0"/>
              <a:t>第五级</a:t>
            </a:r>
          </a:p>
          <a:p>
            <a:pPr lvl="5"/>
            <a:r>
              <a:rPr lang="zh-CN" dirty="0"/>
              <a:t>六</a:t>
            </a:r>
          </a:p>
          <a:p>
            <a:pPr lvl="6"/>
            <a:r>
              <a:rPr lang="zh-CN" dirty="0"/>
              <a:t>七</a:t>
            </a:r>
          </a:p>
          <a:p>
            <a:pPr lvl="7"/>
            <a:r>
              <a:rPr lang="zh-CN" dirty="0"/>
              <a:t>八</a:t>
            </a:r>
          </a:p>
          <a:p>
            <a:pPr lvl="8"/>
            <a:r>
              <a:rPr lang="zh-CN" dirty="0"/>
              <a:t>九</a:t>
            </a:r>
          </a:p>
        </p:txBody>
      </p:sp>
      <p:sp>
        <p:nvSpPr>
          <p:cNvPr id="11" name="文本占位符 6"/>
          <p:cNvSpPr>
            <a:spLocks noGrp="1"/>
          </p:cNvSpPr>
          <p:nvPr>
            <p:ph type="body" sz="quarter" idx="17" hasCustomPrompt="1"/>
          </p:nvPr>
        </p:nvSpPr>
        <p:spPr>
          <a:xfrm>
            <a:off x="1143000" y="15032736"/>
            <a:ext cx="12801600" cy="1219200"/>
          </a:xfrm>
          <a:prstGeom prst="round1Rect">
            <a:avLst/>
          </a:prstGeom>
          <a:solidFill>
            <a:schemeClr val="accent3"/>
          </a:solidFill>
        </p:spPr>
        <p:txBody>
          <a:bodyPr lIns="365760" anchor="ctr">
            <a:noAutofit/>
          </a:bodyPr>
          <a:lstStyle>
            <a:lvl1pPr marL="0" indent="0" latinLnBrk="0">
              <a:spcBef>
                <a:spcPts val="0"/>
              </a:spcBef>
              <a:buNone/>
              <a:defRPr lang="zh-CN" sz="6000" cap="all" baseline="0">
                <a:solidFill>
                  <a:schemeClr val="bg1"/>
                </a:solidFill>
                <a:latin typeface="+mj-lt"/>
              </a:defRPr>
            </a:lvl1pPr>
            <a:lvl2pPr marL="0" indent="0" latinLnBrk="0">
              <a:spcBef>
                <a:spcPts val="0"/>
              </a:spcBef>
              <a:buNone/>
              <a:defRPr lang="zh-CN" sz="6000" cap="all" baseline="0">
                <a:solidFill>
                  <a:schemeClr val="bg1"/>
                </a:solidFill>
                <a:latin typeface="+mj-lt"/>
              </a:defRPr>
            </a:lvl2pPr>
            <a:lvl3pPr marL="0" indent="0" latinLnBrk="0">
              <a:spcBef>
                <a:spcPts val="0"/>
              </a:spcBef>
              <a:buNone/>
              <a:defRPr lang="zh-CN" sz="6000" cap="all" baseline="0">
                <a:solidFill>
                  <a:schemeClr val="bg1"/>
                </a:solidFill>
                <a:latin typeface="+mj-lt"/>
              </a:defRPr>
            </a:lvl3pPr>
            <a:lvl4pPr marL="0" indent="0" latinLnBrk="0">
              <a:spcBef>
                <a:spcPts val="0"/>
              </a:spcBef>
              <a:buNone/>
              <a:defRPr lang="zh-CN" sz="6000" cap="all" baseline="0">
                <a:solidFill>
                  <a:schemeClr val="bg1"/>
                </a:solidFill>
                <a:latin typeface="+mj-lt"/>
              </a:defRPr>
            </a:lvl4pPr>
            <a:lvl5pPr marL="0" indent="0" latinLnBrk="0">
              <a:spcBef>
                <a:spcPts val="0"/>
              </a:spcBef>
              <a:buNone/>
              <a:defRPr lang="zh-CN" sz="6000" cap="all" baseline="0">
                <a:solidFill>
                  <a:schemeClr val="bg1"/>
                </a:solidFill>
                <a:latin typeface="+mj-lt"/>
              </a:defRPr>
            </a:lvl5pPr>
            <a:lvl6pPr marL="0" indent="0" latinLnBrk="0">
              <a:spcBef>
                <a:spcPts val="0"/>
              </a:spcBef>
              <a:buNone/>
              <a:defRPr lang="zh-CN" sz="6000" cap="all" baseline="0">
                <a:solidFill>
                  <a:schemeClr val="bg1"/>
                </a:solidFill>
                <a:latin typeface="+mj-lt"/>
              </a:defRPr>
            </a:lvl6pPr>
            <a:lvl7pPr marL="0" indent="0" latinLnBrk="0">
              <a:spcBef>
                <a:spcPts val="0"/>
              </a:spcBef>
              <a:buNone/>
              <a:defRPr lang="zh-CN" sz="6000" cap="all" baseline="0">
                <a:solidFill>
                  <a:schemeClr val="bg1"/>
                </a:solidFill>
                <a:latin typeface="+mj-lt"/>
              </a:defRPr>
            </a:lvl7pPr>
            <a:lvl8pPr marL="0" indent="0" latinLnBrk="0">
              <a:spcBef>
                <a:spcPts val="0"/>
              </a:spcBef>
              <a:buNone/>
              <a:defRPr lang="zh-CN" sz="6000" cap="all" baseline="0">
                <a:solidFill>
                  <a:schemeClr val="bg1"/>
                </a:solidFill>
                <a:latin typeface="+mj-lt"/>
              </a:defRPr>
            </a:lvl8pPr>
            <a:lvl9pPr marL="0" indent="0" latinLnBrk="0">
              <a:spcBef>
                <a:spcPts val="0"/>
              </a:spcBef>
              <a:buNone/>
              <a:defRPr lang="zh-CN" sz="6000" cap="all" baseline="0">
                <a:solidFill>
                  <a:schemeClr val="bg1"/>
                </a:solidFill>
                <a:latin typeface="+mj-lt"/>
              </a:defRPr>
            </a:lvl9pPr>
          </a:lstStyle>
          <a:p>
            <a:pPr lvl="0"/>
            <a:r>
              <a:rPr lang="zh-CN"/>
              <a:t>标题</a:t>
            </a:r>
          </a:p>
        </p:txBody>
      </p:sp>
      <p:sp>
        <p:nvSpPr>
          <p:cNvPr id="20" name="内容占位符 17"/>
          <p:cNvSpPr>
            <a:spLocks noGrp="1"/>
          </p:cNvSpPr>
          <p:nvPr>
            <p:ph sz="quarter" idx="25" hasCustomPrompt="1"/>
          </p:nvPr>
        </p:nvSpPr>
        <p:spPr>
          <a:xfrm>
            <a:off x="1143000" y="16251936"/>
            <a:ext cx="12801600" cy="9088165"/>
          </a:xfrm>
        </p:spPr>
        <p:txBody>
          <a:bodyPr lIns="365760" tIns="182880"/>
          <a:lstStyle>
            <a:lvl1pPr latinLnBrk="0">
              <a:defRPr lang="zh-CN" baseline="0"/>
            </a:lvl1pPr>
            <a:lvl5pPr latinLnBrk="0">
              <a:defRPr lang="zh-CN"/>
            </a:lvl5pPr>
            <a:lvl6pPr latinLnBrk="0">
              <a:defRPr lang="zh-CN"/>
            </a:lvl6pPr>
            <a:lvl7pPr latinLnBrk="0">
              <a:defRPr lang="zh-CN"/>
            </a:lvl7pPr>
            <a:lvl8pPr latinLnBrk="0">
              <a:defRPr lang="zh-CN"/>
            </a:lvl8pPr>
            <a:lvl9pPr latinLnBrk="0">
              <a:defRPr lang="zh-CN"/>
            </a:lvl9pPr>
          </a:lstStyle>
          <a:p>
            <a:pPr lvl="0"/>
            <a:r>
              <a:rPr lang="zh-CN" dirty="0"/>
              <a:t>使用此占位符添加文本或其他内容</a:t>
            </a:r>
          </a:p>
          <a:p>
            <a:pPr lvl="1"/>
            <a:r>
              <a:rPr lang="zh-CN" dirty="0"/>
              <a:t>第二级</a:t>
            </a:r>
          </a:p>
          <a:p>
            <a:pPr lvl="2"/>
            <a:r>
              <a:rPr lang="zh-CN" dirty="0"/>
              <a:t>第三级</a:t>
            </a:r>
          </a:p>
          <a:p>
            <a:pPr lvl="3"/>
            <a:r>
              <a:rPr lang="zh-CN" dirty="0"/>
              <a:t>第四级</a:t>
            </a:r>
          </a:p>
          <a:p>
            <a:pPr lvl="4"/>
            <a:r>
              <a:rPr lang="zh-CN" dirty="0"/>
              <a:t>第五级</a:t>
            </a:r>
          </a:p>
          <a:p>
            <a:pPr lvl="5"/>
            <a:r>
              <a:rPr lang="zh-CN" dirty="0"/>
              <a:t>六</a:t>
            </a:r>
          </a:p>
          <a:p>
            <a:pPr lvl="6"/>
            <a:r>
              <a:rPr lang="zh-CN" dirty="0"/>
              <a:t>七</a:t>
            </a:r>
          </a:p>
          <a:p>
            <a:pPr lvl="7"/>
            <a:r>
              <a:rPr lang="zh-CN" dirty="0"/>
              <a:t>八</a:t>
            </a:r>
          </a:p>
          <a:p>
            <a:pPr lvl="8"/>
            <a:r>
              <a:rPr lang="zh-CN" dirty="0"/>
              <a:t>九</a:t>
            </a:r>
          </a:p>
        </p:txBody>
      </p:sp>
      <p:sp>
        <p:nvSpPr>
          <p:cNvPr id="13" name="文本占位符 6"/>
          <p:cNvSpPr>
            <a:spLocks noGrp="1"/>
          </p:cNvSpPr>
          <p:nvPr>
            <p:ph type="body" sz="quarter" idx="19" hasCustomPrompt="1"/>
          </p:nvPr>
        </p:nvSpPr>
        <p:spPr>
          <a:xfrm>
            <a:off x="1143000" y="25831800"/>
            <a:ext cx="12801600" cy="1219200"/>
          </a:xfrm>
          <a:prstGeom prst="round1Rect">
            <a:avLst/>
          </a:prstGeom>
          <a:solidFill>
            <a:schemeClr val="accent4"/>
          </a:solidFill>
        </p:spPr>
        <p:txBody>
          <a:bodyPr lIns="365760" anchor="ctr">
            <a:noAutofit/>
          </a:bodyPr>
          <a:lstStyle>
            <a:lvl1pPr marL="0" indent="0" latinLnBrk="0">
              <a:spcBef>
                <a:spcPts val="0"/>
              </a:spcBef>
              <a:buNone/>
              <a:defRPr lang="zh-CN" sz="6000" cap="all" baseline="0">
                <a:solidFill>
                  <a:schemeClr val="bg1"/>
                </a:solidFill>
                <a:latin typeface="+mj-lt"/>
              </a:defRPr>
            </a:lvl1pPr>
            <a:lvl2pPr marL="0" indent="0" latinLnBrk="0">
              <a:spcBef>
                <a:spcPts val="0"/>
              </a:spcBef>
              <a:buNone/>
              <a:defRPr lang="zh-CN" sz="6000" cap="all" baseline="0">
                <a:solidFill>
                  <a:schemeClr val="bg1"/>
                </a:solidFill>
                <a:latin typeface="+mj-lt"/>
              </a:defRPr>
            </a:lvl2pPr>
            <a:lvl3pPr marL="0" indent="0" latinLnBrk="0">
              <a:spcBef>
                <a:spcPts val="0"/>
              </a:spcBef>
              <a:buNone/>
              <a:defRPr lang="zh-CN" sz="6000" cap="all" baseline="0">
                <a:solidFill>
                  <a:schemeClr val="bg1"/>
                </a:solidFill>
                <a:latin typeface="+mj-lt"/>
              </a:defRPr>
            </a:lvl3pPr>
            <a:lvl4pPr marL="0" indent="0" latinLnBrk="0">
              <a:spcBef>
                <a:spcPts val="0"/>
              </a:spcBef>
              <a:buNone/>
              <a:defRPr lang="zh-CN" sz="6000" cap="all" baseline="0">
                <a:solidFill>
                  <a:schemeClr val="bg1"/>
                </a:solidFill>
                <a:latin typeface="+mj-lt"/>
              </a:defRPr>
            </a:lvl4pPr>
            <a:lvl5pPr marL="0" indent="0" latinLnBrk="0">
              <a:spcBef>
                <a:spcPts val="0"/>
              </a:spcBef>
              <a:buNone/>
              <a:defRPr lang="zh-CN" sz="6000" cap="all" baseline="0">
                <a:solidFill>
                  <a:schemeClr val="bg1"/>
                </a:solidFill>
                <a:latin typeface="+mj-lt"/>
              </a:defRPr>
            </a:lvl5pPr>
            <a:lvl6pPr marL="0" indent="0" latinLnBrk="0">
              <a:spcBef>
                <a:spcPts val="0"/>
              </a:spcBef>
              <a:buNone/>
              <a:defRPr lang="zh-CN" sz="6000" cap="all" baseline="0">
                <a:solidFill>
                  <a:schemeClr val="bg1"/>
                </a:solidFill>
                <a:latin typeface="+mj-lt"/>
              </a:defRPr>
            </a:lvl6pPr>
            <a:lvl7pPr marL="0" indent="0" latinLnBrk="0">
              <a:spcBef>
                <a:spcPts val="0"/>
              </a:spcBef>
              <a:buNone/>
              <a:defRPr lang="zh-CN" sz="6000" cap="all" baseline="0">
                <a:solidFill>
                  <a:schemeClr val="bg1"/>
                </a:solidFill>
                <a:latin typeface="+mj-lt"/>
              </a:defRPr>
            </a:lvl7pPr>
            <a:lvl8pPr marL="0" indent="0" latinLnBrk="0">
              <a:spcBef>
                <a:spcPts val="0"/>
              </a:spcBef>
              <a:buNone/>
              <a:defRPr lang="zh-CN" sz="6000" cap="all" baseline="0">
                <a:solidFill>
                  <a:schemeClr val="bg1"/>
                </a:solidFill>
                <a:latin typeface="+mj-lt"/>
              </a:defRPr>
            </a:lvl8pPr>
            <a:lvl9pPr marL="0" indent="0" latinLnBrk="0">
              <a:spcBef>
                <a:spcPts val="0"/>
              </a:spcBef>
              <a:buNone/>
              <a:defRPr lang="zh-CN" sz="6000" cap="all" baseline="0">
                <a:solidFill>
                  <a:schemeClr val="bg1"/>
                </a:solidFill>
                <a:latin typeface="+mj-lt"/>
              </a:defRPr>
            </a:lvl9pPr>
          </a:lstStyle>
          <a:p>
            <a:pPr lvl="0"/>
            <a:r>
              <a:rPr lang="zh-CN"/>
              <a:t>标题</a:t>
            </a:r>
          </a:p>
        </p:txBody>
      </p:sp>
      <p:sp>
        <p:nvSpPr>
          <p:cNvPr id="21" name="内容占位符 17"/>
          <p:cNvSpPr>
            <a:spLocks noGrp="1"/>
          </p:cNvSpPr>
          <p:nvPr>
            <p:ph sz="quarter" idx="26" hasCustomPrompt="1"/>
          </p:nvPr>
        </p:nvSpPr>
        <p:spPr>
          <a:xfrm>
            <a:off x="1143000" y="27057096"/>
            <a:ext cx="12801600" cy="4572000"/>
          </a:xfrm>
        </p:spPr>
        <p:txBody>
          <a:bodyPr lIns="365760" tIns="182880"/>
          <a:lstStyle>
            <a:lvl1pPr latinLnBrk="0">
              <a:defRPr lang="zh-CN" baseline="0"/>
            </a:lvl1pPr>
            <a:lvl5pPr latinLnBrk="0">
              <a:defRPr lang="zh-CN"/>
            </a:lvl5pPr>
            <a:lvl6pPr latinLnBrk="0">
              <a:defRPr lang="zh-CN"/>
            </a:lvl6pPr>
            <a:lvl7pPr latinLnBrk="0">
              <a:defRPr lang="zh-CN"/>
            </a:lvl7pPr>
            <a:lvl8pPr latinLnBrk="0">
              <a:defRPr lang="zh-CN"/>
            </a:lvl8pPr>
            <a:lvl9pPr latinLnBrk="0">
              <a:defRPr lang="zh-CN"/>
            </a:lvl9pPr>
          </a:lstStyle>
          <a:p>
            <a:pPr lvl="0"/>
            <a:r>
              <a:rPr lang="zh-CN" dirty="0"/>
              <a:t>使用此占位符添加文本或其他内容</a:t>
            </a:r>
          </a:p>
          <a:p>
            <a:pPr lvl="1"/>
            <a:r>
              <a:rPr lang="zh-CN" dirty="0"/>
              <a:t>第二级</a:t>
            </a:r>
          </a:p>
          <a:p>
            <a:pPr lvl="2"/>
            <a:r>
              <a:rPr lang="zh-CN" dirty="0"/>
              <a:t>第三级</a:t>
            </a:r>
          </a:p>
          <a:p>
            <a:pPr lvl="3"/>
            <a:r>
              <a:rPr lang="zh-CN" dirty="0"/>
              <a:t>第四级</a:t>
            </a:r>
          </a:p>
          <a:p>
            <a:pPr lvl="4"/>
            <a:r>
              <a:rPr lang="zh-CN" dirty="0"/>
              <a:t>第五级</a:t>
            </a:r>
          </a:p>
          <a:p>
            <a:pPr lvl="5"/>
            <a:r>
              <a:rPr lang="zh-CN" dirty="0"/>
              <a:t>六</a:t>
            </a:r>
          </a:p>
          <a:p>
            <a:pPr lvl="6"/>
            <a:r>
              <a:rPr lang="zh-CN" dirty="0"/>
              <a:t>七</a:t>
            </a:r>
          </a:p>
          <a:p>
            <a:pPr lvl="7"/>
            <a:r>
              <a:rPr lang="zh-CN" dirty="0"/>
              <a:t>八</a:t>
            </a:r>
          </a:p>
          <a:p>
            <a:pPr lvl="8"/>
            <a:r>
              <a:rPr lang="zh-CN" dirty="0"/>
              <a:t>九</a:t>
            </a:r>
          </a:p>
        </p:txBody>
      </p:sp>
      <p:sp>
        <p:nvSpPr>
          <p:cNvPr id="15" name="文本占位符 6"/>
          <p:cNvSpPr>
            <a:spLocks noGrp="1"/>
          </p:cNvSpPr>
          <p:nvPr>
            <p:ph type="body" sz="quarter" idx="21" hasCustomPrompt="1"/>
          </p:nvPr>
        </p:nvSpPr>
        <p:spPr>
          <a:xfrm>
            <a:off x="15544800" y="5852160"/>
            <a:ext cx="12801600" cy="1219200"/>
          </a:xfrm>
          <a:prstGeom prst="round1Rect">
            <a:avLst/>
          </a:prstGeom>
          <a:solidFill>
            <a:schemeClr val="accent5"/>
          </a:solidFill>
        </p:spPr>
        <p:txBody>
          <a:bodyPr lIns="365760" anchor="ctr">
            <a:noAutofit/>
          </a:bodyPr>
          <a:lstStyle>
            <a:lvl1pPr marL="0" indent="0" latinLnBrk="0">
              <a:spcBef>
                <a:spcPts val="0"/>
              </a:spcBef>
              <a:buNone/>
              <a:defRPr lang="zh-CN" sz="6000" cap="all" baseline="0">
                <a:solidFill>
                  <a:schemeClr val="bg1"/>
                </a:solidFill>
                <a:latin typeface="+mj-lt"/>
              </a:defRPr>
            </a:lvl1pPr>
            <a:lvl2pPr marL="0" indent="0" latinLnBrk="0">
              <a:spcBef>
                <a:spcPts val="0"/>
              </a:spcBef>
              <a:buNone/>
              <a:defRPr lang="zh-CN" sz="6000" cap="all" baseline="0">
                <a:solidFill>
                  <a:schemeClr val="bg1"/>
                </a:solidFill>
                <a:latin typeface="+mj-lt"/>
              </a:defRPr>
            </a:lvl2pPr>
            <a:lvl3pPr marL="0" indent="0" latinLnBrk="0">
              <a:spcBef>
                <a:spcPts val="0"/>
              </a:spcBef>
              <a:buNone/>
              <a:defRPr lang="zh-CN" sz="6000" cap="all" baseline="0">
                <a:solidFill>
                  <a:schemeClr val="bg1"/>
                </a:solidFill>
                <a:latin typeface="+mj-lt"/>
              </a:defRPr>
            </a:lvl3pPr>
            <a:lvl4pPr marL="0" indent="0" latinLnBrk="0">
              <a:spcBef>
                <a:spcPts val="0"/>
              </a:spcBef>
              <a:buNone/>
              <a:defRPr lang="zh-CN" sz="6000" cap="all" baseline="0">
                <a:solidFill>
                  <a:schemeClr val="bg1"/>
                </a:solidFill>
                <a:latin typeface="+mj-lt"/>
              </a:defRPr>
            </a:lvl4pPr>
            <a:lvl5pPr marL="0" indent="0" latinLnBrk="0">
              <a:spcBef>
                <a:spcPts val="0"/>
              </a:spcBef>
              <a:buNone/>
              <a:defRPr lang="zh-CN" sz="6000" cap="all" baseline="0">
                <a:solidFill>
                  <a:schemeClr val="bg1"/>
                </a:solidFill>
                <a:latin typeface="+mj-lt"/>
              </a:defRPr>
            </a:lvl5pPr>
            <a:lvl6pPr marL="0" indent="0" latinLnBrk="0">
              <a:spcBef>
                <a:spcPts val="0"/>
              </a:spcBef>
              <a:buNone/>
              <a:defRPr lang="zh-CN" sz="6000" cap="all" baseline="0">
                <a:solidFill>
                  <a:schemeClr val="bg1"/>
                </a:solidFill>
                <a:latin typeface="+mj-lt"/>
              </a:defRPr>
            </a:lvl6pPr>
            <a:lvl7pPr marL="0" indent="0" latinLnBrk="0">
              <a:spcBef>
                <a:spcPts val="0"/>
              </a:spcBef>
              <a:buNone/>
              <a:defRPr lang="zh-CN" sz="6000" cap="all" baseline="0">
                <a:solidFill>
                  <a:schemeClr val="bg1"/>
                </a:solidFill>
                <a:latin typeface="+mj-lt"/>
              </a:defRPr>
            </a:lvl7pPr>
            <a:lvl8pPr marL="0" indent="0" latinLnBrk="0">
              <a:spcBef>
                <a:spcPts val="0"/>
              </a:spcBef>
              <a:buNone/>
              <a:defRPr lang="zh-CN" sz="6000" cap="all" baseline="0">
                <a:solidFill>
                  <a:schemeClr val="bg1"/>
                </a:solidFill>
                <a:latin typeface="+mj-lt"/>
              </a:defRPr>
            </a:lvl8pPr>
            <a:lvl9pPr marL="0" indent="0" latinLnBrk="0">
              <a:spcBef>
                <a:spcPts val="0"/>
              </a:spcBef>
              <a:buNone/>
              <a:defRPr lang="zh-CN" sz="6000" cap="all" baseline="0">
                <a:solidFill>
                  <a:schemeClr val="bg1"/>
                </a:solidFill>
                <a:latin typeface="+mj-lt"/>
              </a:defRPr>
            </a:lvl9pPr>
          </a:lstStyle>
          <a:p>
            <a:pPr lvl="0"/>
            <a:r>
              <a:rPr lang="zh-CN"/>
              <a:t>标题</a:t>
            </a:r>
          </a:p>
        </p:txBody>
      </p:sp>
      <p:sp>
        <p:nvSpPr>
          <p:cNvPr id="22" name="内容占位符 17"/>
          <p:cNvSpPr>
            <a:spLocks noGrp="1"/>
          </p:cNvSpPr>
          <p:nvPr>
            <p:ph sz="quarter" idx="27" hasCustomPrompt="1"/>
          </p:nvPr>
        </p:nvSpPr>
        <p:spPr>
          <a:xfrm>
            <a:off x="15544800" y="7071360"/>
            <a:ext cx="12801600" cy="4572000"/>
          </a:xfrm>
        </p:spPr>
        <p:txBody>
          <a:bodyPr lIns="365760" tIns="182880"/>
          <a:lstStyle>
            <a:lvl1pPr latinLnBrk="0">
              <a:defRPr lang="zh-CN" baseline="0"/>
            </a:lvl1pPr>
            <a:lvl5pPr latinLnBrk="0">
              <a:defRPr lang="zh-CN"/>
            </a:lvl5pPr>
            <a:lvl6pPr latinLnBrk="0">
              <a:defRPr lang="zh-CN"/>
            </a:lvl6pPr>
            <a:lvl7pPr latinLnBrk="0">
              <a:defRPr lang="zh-CN"/>
            </a:lvl7pPr>
            <a:lvl8pPr latinLnBrk="0">
              <a:defRPr lang="zh-CN"/>
            </a:lvl8pPr>
            <a:lvl9pPr latinLnBrk="0">
              <a:defRPr lang="zh-CN"/>
            </a:lvl9pPr>
          </a:lstStyle>
          <a:p>
            <a:pPr lvl="0"/>
            <a:r>
              <a:rPr lang="zh-CN" dirty="0"/>
              <a:t>使用此占位符添加文本或其他内容</a:t>
            </a:r>
          </a:p>
          <a:p>
            <a:pPr lvl="1"/>
            <a:r>
              <a:rPr lang="zh-CN" dirty="0"/>
              <a:t>第二级</a:t>
            </a:r>
          </a:p>
          <a:p>
            <a:pPr lvl="2"/>
            <a:r>
              <a:rPr lang="zh-CN" dirty="0"/>
              <a:t>第三级</a:t>
            </a:r>
          </a:p>
          <a:p>
            <a:pPr lvl="3"/>
            <a:r>
              <a:rPr lang="zh-CN" dirty="0"/>
              <a:t>第四级</a:t>
            </a:r>
          </a:p>
          <a:p>
            <a:pPr lvl="4"/>
            <a:r>
              <a:rPr lang="zh-CN" dirty="0"/>
              <a:t>第五级</a:t>
            </a:r>
          </a:p>
          <a:p>
            <a:pPr lvl="5"/>
            <a:r>
              <a:rPr lang="zh-CN" dirty="0"/>
              <a:t>六</a:t>
            </a:r>
          </a:p>
          <a:p>
            <a:pPr lvl="6"/>
            <a:r>
              <a:rPr lang="zh-CN" dirty="0"/>
              <a:t>七</a:t>
            </a:r>
          </a:p>
          <a:p>
            <a:pPr lvl="7"/>
            <a:r>
              <a:rPr lang="zh-CN" dirty="0"/>
              <a:t>八</a:t>
            </a:r>
          </a:p>
          <a:p>
            <a:pPr lvl="8"/>
            <a:r>
              <a:rPr lang="zh-CN" dirty="0"/>
              <a:t>九</a:t>
            </a:r>
          </a:p>
        </p:txBody>
      </p:sp>
      <p:sp>
        <p:nvSpPr>
          <p:cNvPr id="18" name="内容占位符 17"/>
          <p:cNvSpPr>
            <a:spLocks noGrp="1"/>
          </p:cNvSpPr>
          <p:nvPr>
            <p:ph sz="quarter" idx="23" hasCustomPrompt="1"/>
          </p:nvPr>
        </p:nvSpPr>
        <p:spPr>
          <a:xfrm>
            <a:off x="15544800" y="11948160"/>
            <a:ext cx="12801600" cy="6172200"/>
          </a:xfrm>
        </p:spPr>
        <p:txBody>
          <a:bodyPr lIns="365760" tIns="182880"/>
          <a:lstStyle>
            <a:lvl1pPr latinLnBrk="0">
              <a:defRPr lang="zh-CN" baseline="0"/>
            </a:lvl1pPr>
            <a:lvl5pPr latinLnBrk="0">
              <a:defRPr lang="zh-CN"/>
            </a:lvl5pPr>
            <a:lvl6pPr latinLnBrk="0">
              <a:defRPr lang="zh-CN"/>
            </a:lvl6pPr>
            <a:lvl7pPr latinLnBrk="0">
              <a:defRPr lang="zh-CN"/>
            </a:lvl7pPr>
            <a:lvl8pPr latinLnBrk="0">
              <a:defRPr lang="zh-CN"/>
            </a:lvl8pPr>
            <a:lvl9pPr latinLnBrk="0">
              <a:defRPr lang="zh-CN"/>
            </a:lvl9pPr>
          </a:lstStyle>
          <a:p>
            <a:pPr lvl="0"/>
            <a:r>
              <a:rPr lang="zh-CN"/>
              <a:t>使用此占位符添加文本或其他内容</a:t>
            </a:r>
          </a:p>
          <a:p>
            <a:pPr lvl="1"/>
            <a:r>
              <a:rPr lang="zh-CN"/>
              <a:t>第二级</a:t>
            </a:r>
          </a:p>
          <a:p>
            <a:pPr lvl="2"/>
            <a:r>
              <a:rPr lang="zh-CN"/>
              <a:t>第三级</a:t>
            </a:r>
          </a:p>
          <a:p>
            <a:pPr lvl="3"/>
            <a:r>
              <a:rPr lang="zh-CN"/>
              <a:t>第四级</a:t>
            </a:r>
          </a:p>
          <a:p>
            <a:pPr lvl="4"/>
            <a:r>
              <a:rPr lang="zh-CN"/>
              <a:t>第五级</a:t>
            </a:r>
          </a:p>
          <a:p>
            <a:pPr lvl="5"/>
            <a:r>
              <a:rPr lang="zh-CN"/>
              <a:t>六</a:t>
            </a:r>
          </a:p>
          <a:p>
            <a:pPr lvl="6"/>
            <a:r>
              <a:rPr lang="zh-CN"/>
              <a:t>七</a:t>
            </a:r>
          </a:p>
          <a:p>
            <a:pPr lvl="7"/>
            <a:r>
              <a:rPr lang="zh-CN"/>
              <a:t>八</a:t>
            </a:r>
          </a:p>
          <a:p>
            <a:pPr lvl="8"/>
            <a:r>
              <a:rPr lang="zh-CN"/>
              <a:t>九</a:t>
            </a:r>
          </a:p>
        </p:txBody>
      </p:sp>
      <p:sp>
        <p:nvSpPr>
          <p:cNvPr id="23" name="内容占位符 17"/>
          <p:cNvSpPr>
            <a:spLocks noGrp="1"/>
          </p:cNvSpPr>
          <p:nvPr>
            <p:ph sz="quarter" idx="28" hasCustomPrompt="1"/>
          </p:nvPr>
        </p:nvSpPr>
        <p:spPr>
          <a:xfrm>
            <a:off x="15544800" y="23469600"/>
            <a:ext cx="12801600" cy="1752600"/>
          </a:xfrm>
        </p:spPr>
        <p:txBody>
          <a:bodyPr tIns="182880"/>
          <a:lstStyle>
            <a:lvl1pPr latinLnBrk="0">
              <a:defRPr lang="zh-CN" baseline="0"/>
            </a:lvl1pPr>
            <a:lvl5pPr latinLnBrk="0">
              <a:defRPr lang="zh-CN"/>
            </a:lvl5pPr>
            <a:lvl6pPr latinLnBrk="0">
              <a:defRPr lang="zh-CN"/>
            </a:lvl6pPr>
            <a:lvl7pPr latinLnBrk="0">
              <a:defRPr lang="zh-CN"/>
            </a:lvl7pPr>
            <a:lvl8pPr latinLnBrk="0">
              <a:defRPr lang="zh-CN"/>
            </a:lvl8pPr>
            <a:lvl9pPr latinLnBrk="0">
              <a:defRPr lang="zh-CN"/>
            </a:lvl9pPr>
          </a:lstStyle>
          <a:p>
            <a:pPr lvl="0"/>
            <a:r>
              <a:rPr lang="zh-CN"/>
              <a:t>使用此占位符添加文本或其他内容</a:t>
            </a:r>
          </a:p>
          <a:p>
            <a:pPr lvl="1"/>
            <a:r>
              <a:rPr lang="zh-CN"/>
              <a:t>第二级</a:t>
            </a:r>
          </a:p>
        </p:txBody>
      </p:sp>
      <p:sp>
        <p:nvSpPr>
          <p:cNvPr id="24" name="文本占位符 6"/>
          <p:cNvSpPr>
            <a:spLocks noGrp="1"/>
          </p:cNvSpPr>
          <p:nvPr>
            <p:ph type="body" sz="quarter" idx="29" hasCustomPrompt="1"/>
          </p:nvPr>
        </p:nvSpPr>
        <p:spPr>
          <a:xfrm>
            <a:off x="15544800" y="25831800"/>
            <a:ext cx="12801600" cy="1219200"/>
          </a:xfrm>
          <a:prstGeom prst="round1Rect">
            <a:avLst/>
          </a:prstGeom>
          <a:solidFill>
            <a:schemeClr val="accent6"/>
          </a:solidFill>
        </p:spPr>
        <p:txBody>
          <a:bodyPr lIns="365760" anchor="ctr">
            <a:noAutofit/>
          </a:bodyPr>
          <a:lstStyle>
            <a:lvl1pPr marL="0" indent="0" latinLnBrk="0">
              <a:spcBef>
                <a:spcPts val="0"/>
              </a:spcBef>
              <a:buNone/>
              <a:defRPr lang="zh-CN" sz="6000" cap="all" baseline="0">
                <a:solidFill>
                  <a:schemeClr val="bg1"/>
                </a:solidFill>
                <a:latin typeface="+mj-lt"/>
              </a:defRPr>
            </a:lvl1pPr>
            <a:lvl2pPr marL="0" indent="0" latinLnBrk="0">
              <a:spcBef>
                <a:spcPts val="0"/>
              </a:spcBef>
              <a:buNone/>
              <a:defRPr lang="zh-CN" sz="6000" cap="all" baseline="0">
                <a:solidFill>
                  <a:schemeClr val="bg1"/>
                </a:solidFill>
                <a:latin typeface="+mj-lt"/>
              </a:defRPr>
            </a:lvl2pPr>
            <a:lvl3pPr marL="0" indent="0" latinLnBrk="0">
              <a:spcBef>
                <a:spcPts val="0"/>
              </a:spcBef>
              <a:buNone/>
              <a:defRPr lang="zh-CN" sz="6000" cap="all" baseline="0">
                <a:solidFill>
                  <a:schemeClr val="bg1"/>
                </a:solidFill>
                <a:latin typeface="+mj-lt"/>
              </a:defRPr>
            </a:lvl3pPr>
            <a:lvl4pPr marL="0" indent="0" latinLnBrk="0">
              <a:spcBef>
                <a:spcPts val="0"/>
              </a:spcBef>
              <a:buNone/>
              <a:defRPr lang="zh-CN" sz="6000" cap="all" baseline="0">
                <a:solidFill>
                  <a:schemeClr val="bg1"/>
                </a:solidFill>
                <a:latin typeface="+mj-lt"/>
              </a:defRPr>
            </a:lvl4pPr>
            <a:lvl5pPr marL="0" indent="0" latinLnBrk="0">
              <a:spcBef>
                <a:spcPts val="0"/>
              </a:spcBef>
              <a:buNone/>
              <a:defRPr lang="zh-CN" sz="6000" cap="all" baseline="0">
                <a:solidFill>
                  <a:schemeClr val="bg1"/>
                </a:solidFill>
                <a:latin typeface="+mj-lt"/>
              </a:defRPr>
            </a:lvl5pPr>
            <a:lvl6pPr marL="0" indent="0" latinLnBrk="0">
              <a:spcBef>
                <a:spcPts val="0"/>
              </a:spcBef>
              <a:buNone/>
              <a:defRPr lang="zh-CN" sz="6000" cap="all" baseline="0">
                <a:solidFill>
                  <a:schemeClr val="bg1"/>
                </a:solidFill>
                <a:latin typeface="+mj-lt"/>
              </a:defRPr>
            </a:lvl6pPr>
            <a:lvl7pPr marL="0" indent="0" latinLnBrk="0">
              <a:spcBef>
                <a:spcPts val="0"/>
              </a:spcBef>
              <a:buNone/>
              <a:defRPr lang="zh-CN" sz="6000" cap="all" baseline="0">
                <a:solidFill>
                  <a:schemeClr val="bg1"/>
                </a:solidFill>
                <a:latin typeface="+mj-lt"/>
              </a:defRPr>
            </a:lvl7pPr>
            <a:lvl8pPr marL="0" indent="0" latinLnBrk="0">
              <a:spcBef>
                <a:spcPts val="0"/>
              </a:spcBef>
              <a:buNone/>
              <a:defRPr lang="zh-CN" sz="6000" cap="all" baseline="0">
                <a:solidFill>
                  <a:schemeClr val="bg1"/>
                </a:solidFill>
                <a:latin typeface="+mj-lt"/>
              </a:defRPr>
            </a:lvl8pPr>
            <a:lvl9pPr marL="0" indent="0" latinLnBrk="0">
              <a:spcBef>
                <a:spcPts val="0"/>
              </a:spcBef>
              <a:buNone/>
              <a:defRPr lang="zh-CN" sz="6000" cap="all" baseline="0">
                <a:solidFill>
                  <a:schemeClr val="bg1"/>
                </a:solidFill>
                <a:latin typeface="+mj-lt"/>
              </a:defRPr>
            </a:lvl9pPr>
          </a:lstStyle>
          <a:p>
            <a:pPr lvl="0"/>
            <a:r>
              <a:rPr lang="zh-CN"/>
              <a:t>标题</a:t>
            </a:r>
          </a:p>
        </p:txBody>
      </p:sp>
      <p:sp>
        <p:nvSpPr>
          <p:cNvPr id="25" name="内容占位符 17"/>
          <p:cNvSpPr>
            <a:spLocks noGrp="1"/>
          </p:cNvSpPr>
          <p:nvPr>
            <p:ph sz="quarter" idx="30" hasCustomPrompt="1"/>
          </p:nvPr>
        </p:nvSpPr>
        <p:spPr>
          <a:xfrm>
            <a:off x="15544800" y="27057096"/>
            <a:ext cx="12801600" cy="4572000"/>
          </a:xfrm>
        </p:spPr>
        <p:txBody>
          <a:bodyPr lIns="365760" tIns="182880"/>
          <a:lstStyle>
            <a:lvl1pPr latinLnBrk="0">
              <a:defRPr lang="zh-CN" baseline="0"/>
            </a:lvl1pPr>
            <a:lvl5pPr latinLnBrk="0">
              <a:defRPr lang="zh-CN"/>
            </a:lvl5pPr>
            <a:lvl6pPr latinLnBrk="0">
              <a:defRPr lang="zh-CN"/>
            </a:lvl6pPr>
            <a:lvl7pPr latinLnBrk="0">
              <a:defRPr lang="zh-CN"/>
            </a:lvl7pPr>
            <a:lvl8pPr latinLnBrk="0">
              <a:defRPr lang="zh-CN"/>
            </a:lvl8pPr>
            <a:lvl9pPr latinLnBrk="0">
              <a:defRPr lang="zh-CN"/>
            </a:lvl9pPr>
          </a:lstStyle>
          <a:p>
            <a:pPr lvl="0"/>
            <a:r>
              <a:rPr lang="zh-CN" dirty="0"/>
              <a:t>使用此占位符添加文本或其他内容</a:t>
            </a:r>
          </a:p>
          <a:p>
            <a:pPr lvl="1"/>
            <a:r>
              <a:rPr lang="zh-CN" dirty="0"/>
              <a:t>第二级</a:t>
            </a:r>
          </a:p>
          <a:p>
            <a:pPr lvl="2"/>
            <a:r>
              <a:rPr lang="zh-CN" dirty="0"/>
              <a:t>第三级</a:t>
            </a:r>
          </a:p>
          <a:p>
            <a:pPr lvl="3"/>
            <a:r>
              <a:rPr lang="zh-CN" dirty="0"/>
              <a:t>第四级</a:t>
            </a:r>
          </a:p>
          <a:p>
            <a:pPr lvl="4"/>
            <a:r>
              <a:rPr lang="zh-CN" dirty="0"/>
              <a:t>第五级</a:t>
            </a:r>
          </a:p>
          <a:p>
            <a:pPr lvl="5"/>
            <a:r>
              <a:rPr lang="zh-CN" dirty="0"/>
              <a:t>六</a:t>
            </a:r>
          </a:p>
          <a:p>
            <a:pPr lvl="6"/>
            <a:r>
              <a:rPr lang="zh-CN" dirty="0"/>
              <a:t>七</a:t>
            </a:r>
          </a:p>
          <a:p>
            <a:pPr lvl="7"/>
            <a:r>
              <a:rPr lang="zh-CN" dirty="0"/>
              <a:t>八</a:t>
            </a:r>
          </a:p>
          <a:p>
            <a:pPr lvl="8"/>
            <a:r>
              <a:rPr lang="zh-CN" dirty="0"/>
              <a:t>九</a:t>
            </a:r>
          </a:p>
        </p:txBody>
      </p:sp>
      <p:sp>
        <p:nvSpPr>
          <p:cNvPr id="26" name="文本占位符 6"/>
          <p:cNvSpPr>
            <a:spLocks noGrp="1"/>
          </p:cNvSpPr>
          <p:nvPr>
            <p:ph type="body" sz="quarter" idx="31" hasCustomPrompt="1"/>
          </p:nvPr>
        </p:nvSpPr>
        <p:spPr>
          <a:xfrm>
            <a:off x="29900880" y="5852160"/>
            <a:ext cx="12801600" cy="1219200"/>
          </a:xfrm>
          <a:prstGeom prst="round1Rect">
            <a:avLst/>
          </a:prstGeom>
          <a:solidFill>
            <a:schemeClr val="accent6"/>
          </a:solidFill>
        </p:spPr>
        <p:txBody>
          <a:bodyPr lIns="365760" anchor="ctr">
            <a:noAutofit/>
          </a:bodyPr>
          <a:lstStyle>
            <a:lvl1pPr marL="0" indent="0" latinLnBrk="0">
              <a:spcBef>
                <a:spcPts val="0"/>
              </a:spcBef>
              <a:buNone/>
              <a:defRPr lang="zh-CN" sz="6000" cap="all" baseline="0">
                <a:solidFill>
                  <a:schemeClr val="bg1"/>
                </a:solidFill>
                <a:latin typeface="+mj-lt"/>
              </a:defRPr>
            </a:lvl1pPr>
            <a:lvl2pPr marL="0" indent="0" latinLnBrk="0">
              <a:spcBef>
                <a:spcPts val="0"/>
              </a:spcBef>
              <a:buNone/>
              <a:defRPr lang="zh-CN" sz="6000" cap="all" baseline="0">
                <a:solidFill>
                  <a:schemeClr val="bg1"/>
                </a:solidFill>
                <a:latin typeface="+mj-lt"/>
              </a:defRPr>
            </a:lvl2pPr>
            <a:lvl3pPr marL="0" indent="0" latinLnBrk="0">
              <a:spcBef>
                <a:spcPts val="0"/>
              </a:spcBef>
              <a:buNone/>
              <a:defRPr lang="zh-CN" sz="6000" cap="all" baseline="0">
                <a:solidFill>
                  <a:schemeClr val="bg1"/>
                </a:solidFill>
                <a:latin typeface="+mj-lt"/>
              </a:defRPr>
            </a:lvl3pPr>
            <a:lvl4pPr marL="0" indent="0" latinLnBrk="0">
              <a:spcBef>
                <a:spcPts val="0"/>
              </a:spcBef>
              <a:buNone/>
              <a:defRPr lang="zh-CN" sz="6000" cap="all" baseline="0">
                <a:solidFill>
                  <a:schemeClr val="bg1"/>
                </a:solidFill>
                <a:latin typeface="+mj-lt"/>
              </a:defRPr>
            </a:lvl4pPr>
            <a:lvl5pPr marL="0" indent="0" latinLnBrk="0">
              <a:spcBef>
                <a:spcPts val="0"/>
              </a:spcBef>
              <a:buNone/>
              <a:defRPr lang="zh-CN" sz="6000" cap="all" baseline="0">
                <a:solidFill>
                  <a:schemeClr val="bg1"/>
                </a:solidFill>
                <a:latin typeface="+mj-lt"/>
              </a:defRPr>
            </a:lvl5pPr>
            <a:lvl6pPr marL="0" indent="0" latinLnBrk="0">
              <a:spcBef>
                <a:spcPts val="0"/>
              </a:spcBef>
              <a:buNone/>
              <a:defRPr lang="zh-CN" sz="6000" cap="all" baseline="0">
                <a:solidFill>
                  <a:schemeClr val="bg1"/>
                </a:solidFill>
                <a:latin typeface="+mj-lt"/>
              </a:defRPr>
            </a:lvl6pPr>
            <a:lvl7pPr marL="0" indent="0" latinLnBrk="0">
              <a:spcBef>
                <a:spcPts val="0"/>
              </a:spcBef>
              <a:buNone/>
              <a:defRPr lang="zh-CN" sz="6000" cap="all" baseline="0">
                <a:solidFill>
                  <a:schemeClr val="bg1"/>
                </a:solidFill>
                <a:latin typeface="+mj-lt"/>
              </a:defRPr>
            </a:lvl7pPr>
            <a:lvl8pPr marL="0" indent="0" latinLnBrk="0">
              <a:spcBef>
                <a:spcPts val="0"/>
              </a:spcBef>
              <a:buNone/>
              <a:defRPr lang="zh-CN" sz="6000" cap="all" baseline="0">
                <a:solidFill>
                  <a:schemeClr val="bg1"/>
                </a:solidFill>
                <a:latin typeface="+mj-lt"/>
              </a:defRPr>
            </a:lvl8pPr>
            <a:lvl9pPr marL="0" indent="0" latinLnBrk="0">
              <a:spcBef>
                <a:spcPts val="0"/>
              </a:spcBef>
              <a:buNone/>
              <a:defRPr lang="zh-CN" sz="6000" cap="all" baseline="0">
                <a:solidFill>
                  <a:schemeClr val="bg1"/>
                </a:solidFill>
                <a:latin typeface="+mj-lt"/>
              </a:defRPr>
            </a:lvl9pPr>
          </a:lstStyle>
          <a:p>
            <a:pPr lvl="0"/>
            <a:r>
              <a:rPr lang="zh-CN"/>
              <a:t>标题</a:t>
            </a:r>
          </a:p>
        </p:txBody>
      </p:sp>
      <p:sp>
        <p:nvSpPr>
          <p:cNvPr id="27" name="内容占位符 17"/>
          <p:cNvSpPr>
            <a:spLocks noGrp="1"/>
          </p:cNvSpPr>
          <p:nvPr>
            <p:ph sz="quarter" idx="32" hasCustomPrompt="1"/>
          </p:nvPr>
        </p:nvSpPr>
        <p:spPr>
          <a:xfrm>
            <a:off x="29900880" y="7071360"/>
            <a:ext cx="12801600" cy="7315200"/>
          </a:xfrm>
        </p:spPr>
        <p:txBody>
          <a:bodyPr lIns="365760" tIns="182880"/>
          <a:lstStyle>
            <a:lvl1pPr latinLnBrk="0">
              <a:defRPr lang="zh-CN" baseline="0"/>
            </a:lvl1pPr>
            <a:lvl5pPr latinLnBrk="0">
              <a:defRPr lang="zh-CN"/>
            </a:lvl5pPr>
            <a:lvl6pPr latinLnBrk="0">
              <a:defRPr lang="zh-CN"/>
            </a:lvl6pPr>
            <a:lvl7pPr latinLnBrk="0">
              <a:defRPr lang="zh-CN"/>
            </a:lvl7pPr>
            <a:lvl8pPr latinLnBrk="0">
              <a:defRPr lang="zh-CN"/>
            </a:lvl8pPr>
            <a:lvl9pPr latinLnBrk="0">
              <a:defRPr lang="zh-CN"/>
            </a:lvl9pPr>
          </a:lstStyle>
          <a:p>
            <a:pPr lvl="0"/>
            <a:r>
              <a:rPr lang="zh-CN" dirty="0"/>
              <a:t>使用此占位符添加文本或其他内容</a:t>
            </a:r>
          </a:p>
          <a:p>
            <a:pPr lvl="1"/>
            <a:r>
              <a:rPr lang="zh-CN" dirty="0"/>
              <a:t>第二级</a:t>
            </a:r>
          </a:p>
          <a:p>
            <a:pPr lvl="2"/>
            <a:r>
              <a:rPr lang="zh-CN" dirty="0"/>
              <a:t>第三级</a:t>
            </a:r>
          </a:p>
          <a:p>
            <a:pPr lvl="3"/>
            <a:r>
              <a:rPr lang="zh-CN" dirty="0"/>
              <a:t>第四级</a:t>
            </a:r>
          </a:p>
          <a:p>
            <a:pPr lvl="4"/>
            <a:r>
              <a:rPr lang="zh-CN" dirty="0"/>
              <a:t>第五级</a:t>
            </a:r>
          </a:p>
          <a:p>
            <a:pPr lvl="5"/>
            <a:r>
              <a:rPr lang="zh-CN" dirty="0"/>
              <a:t>六</a:t>
            </a:r>
          </a:p>
          <a:p>
            <a:pPr lvl="6"/>
            <a:r>
              <a:rPr lang="zh-CN" dirty="0"/>
              <a:t>七</a:t>
            </a:r>
          </a:p>
          <a:p>
            <a:pPr lvl="7"/>
            <a:r>
              <a:rPr lang="zh-CN" dirty="0"/>
              <a:t>八</a:t>
            </a:r>
          </a:p>
          <a:p>
            <a:pPr lvl="8"/>
            <a:r>
              <a:rPr lang="zh-CN" dirty="0"/>
              <a:t>九</a:t>
            </a:r>
          </a:p>
        </p:txBody>
      </p:sp>
      <p:sp>
        <p:nvSpPr>
          <p:cNvPr id="28" name="内容占位符 17"/>
          <p:cNvSpPr>
            <a:spLocks noGrp="1"/>
          </p:cNvSpPr>
          <p:nvPr>
            <p:ph sz="quarter" idx="33" hasCustomPrompt="1"/>
          </p:nvPr>
        </p:nvSpPr>
        <p:spPr>
          <a:xfrm>
            <a:off x="29900880" y="15837408"/>
            <a:ext cx="12801600" cy="7315200"/>
          </a:xfrm>
        </p:spPr>
        <p:txBody>
          <a:bodyPr lIns="365760" tIns="182880"/>
          <a:lstStyle>
            <a:lvl1pPr latinLnBrk="0">
              <a:defRPr lang="zh-CN" baseline="0"/>
            </a:lvl1pPr>
            <a:lvl5pPr latinLnBrk="0">
              <a:defRPr lang="zh-CN"/>
            </a:lvl5pPr>
            <a:lvl6pPr latinLnBrk="0">
              <a:defRPr lang="zh-CN"/>
            </a:lvl6pPr>
            <a:lvl7pPr latinLnBrk="0">
              <a:defRPr lang="zh-CN"/>
            </a:lvl7pPr>
            <a:lvl8pPr latinLnBrk="0">
              <a:defRPr lang="zh-CN"/>
            </a:lvl8pPr>
            <a:lvl9pPr latinLnBrk="0">
              <a:defRPr lang="zh-CN"/>
            </a:lvl9pPr>
          </a:lstStyle>
          <a:p>
            <a:pPr lvl="0"/>
            <a:r>
              <a:rPr lang="zh-CN" dirty="0"/>
              <a:t>使用此占位符添加文本或其他内容</a:t>
            </a:r>
          </a:p>
          <a:p>
            <a:pPr lvl="1"/>
            <a:r>
              <a:rPr lang="zh-CN" dirty="0"/>
              <a:t>第二级</a:t>
            </a:r>
          </a:p>
          <a:p>
            <a:pPr lvl="2"/>
            <a:r>
              <a:rPr lang="zh-CN" dirty="0"/>
              <a:t>第三级</a:t>
            </a:r>
          </a:p>
          <a:p>
            <a:pPr lvl="3"/>
            <a:r>
              <a:rPr lang="zh-CN" dirty="0"/>
              <a:t>第四级</a:t>
            </a:r>
          </a:p>
          <a:p>
            <a:pPr lvl="4"/>
            <a:r>
              <a:rPr lang="zh-CN" dirty="0"/>
              <a:t>第五级</a:t>
            </a:r>
          </a:p>
          <a:p>
            <a:pPr lvl="5"/>
            <a:r>
              <a:rPr lang="zh-CN" dirty="0"/>
              <a:t>六</a:t>
            </a:r>
          </a:p>
          <a:p>
            <a:pPr lvl="6"/>
            <a:r>
              <a:rPr lang="zh-CN" dirty="0"/>
              <a:t>七</a:t>
            </a:r>
          </a:p>
          <a:p>
            <a:pPr lvl="7"/>
            <a:r>
              <a:rPr lang="zh-CN" dirty="0"/>
              <a:t>八</a:t>
            </a:r>
          </a:p>
          <a:p>
            <a:pPr lvl="8"/>
            <a:r>
              <a:rPr lang="zh-CN" dirty="0"/>
              <a:t>九</a:t>
            </a:r>
          </a:p>
        </p:txBody>
      </p:sp>
      <p:sp>
        <p:nvSpPr>
          <p:cNvPr id="29" name="文本占位符 6"/>
          <p:cNvSpPr>
            <a:spLocks noGrp="1"/>
          </p:cNvSpPr>
          <p:nvPr>
            <p:ph type="body" sz="quarter" idx="34" hasCustomPrompt="1"/>
          </p:nvPr>
        </p:nvSpPr>
        <p:spPr>
          <a:xfrm>
            <a:off x="29900880" y="25831800"/>
            <a:ext cx="12801600" cy="1219200"/>
          </a:xfrm>
          <a:prstGeom prst="round1Rect">
            <a:avLst/>
          </a:prstGeom>
          <a:solidFill>
            <a:schemeClr val="accent1"/>
          </a:solidFill>
        </p:spPr>
        <p:txBody>
          <a:bodyPr lIns="365760" anchor="ctr">
            <a:noAutofit/>
          </a:bodyPr>
          <a:lstStyle>
            <a:lvl1pPr marL="0" indent="0" latinLnBrk="0">
              <a:spcBef>
                <a:spcPts val="0"/>
              </a:spcBef>
              <a:buNone/>
              <a:defRPr lang="zh-CN" sz="6000" cap="all" baseline="0">
                <a:solidFill>
                  <a:schemeClr val="bg1"/>
                </a:solidFill>
                <a:latin typeface="+mj-lt"/>
              </a:defRPr>
            </a:lvl1pPr>
            <a:lvl2pPr marL="0" indent="0" latinLnBrk="0">
              <a:spcBef>
                <a:spcPts val="0"/>
              </a:spcBef>
              <a:buNone/>
              <a:defRPr lang="zh-CN" sz="6000" cap="all" baseline="0">
                <a:solidFill>
                  <a:schemeClr val="bg1"/>
                </a:solidFill>
                <a:latin typeface="+mj-lt"/>
              </a:defRPr>
            </a:lvl2pPr>
            <a:lvl3pPr marL="0" indent="0" latinLnBrk="0">
              <a:spcBef>
                <a:spcPts val="0"/>
              </a:spcBef>
              <a:buNone/>
              <a:defRPr lang="zh-CN" sz="6000" cap="all" baseline="0">
                <a:solidFill>
                  <a:schemeClr val="bg1"/>
                </a:solidFill>
                <a:latin typeface="+mj-lt"/>
              </a:defRPr>
            </a:lvl3pPr>
            <a:lvl4pPr marL="0" indent="0" latinLnBrk="0">
              <a:spcBef>
                <a:spcPts val="0"/>
              </a:spcBef>
              <a:buNone/>
              <a:defRPr lang="zh-CN" sz="6000" cap="all" baseline="0">
                <a:solidFill>
                  <a:schemeClr val="bg1"/>
                </a:solidFill>
                <a:latin typeface="+mj-lt"/>
              </a:defRPr>
            </a:lvl4pPr>
            <a:lvl5pPr marL="0" indent="0" latinLnBrk="0">
              <a:spcBef>
                <a:spcPts val="0"/>
              </a:spcBef>
              <a:buNone/>
              <a:defRPr lang="zh-CN" sz="6000" cap="all" baseline="0">
                <a:solidFill>
                  <a:schemeClr val="bg1"/>
                </a:solidFill>
                <a:latin typeface="+mj-lt"/>
              </a:defRPr>
            </a:lvl5pPr>
            <a:lvl6pPr marL="0" indent="0" latinLnBrk="0">
              <a:spcBef>
                <a:spcPts val="0"/>
              </a:spcBef>
              <a:buNone/>
              <a:defRPr lang="zh-CN" sz="6000" cap="all" baseline="0">
                <a:solidFill>
                  <a:schemeClr val="bg1"/>
                </a:solidFill>
                <a:latin typeface="+mj-lt"/>
              </a:defRPr>
            </a:lvl6pPr>
            <a:lvl7pPr marL="0" indent="0" latinLnBrk="0">
              <a:spcBef>
                <a:spcPts val="0"/>
              </a:spcBef>
              <a:buNone/>
              <a:defRPr lang="zh-CN" sz="6000" cap="all" baseline="0">
                <a:solidFill>
                  <a:schemeClr val="bg1"/>
                </a:solidFill>
                <a:latin typeface="+mj-lt"/>
              </a:defRPr>
            </a:lvl7pPr>
            <a:lvl8pPr marL="0" indent="0" latinLnBrk="0">
              <a:spcBef>
                <a:spcPts val="0"/>
              </a:spcBef>
              <a:buNone/>
              <a:defRPr lang="zh-CN" sz="6000" cap="all" baseline="0">
                <a:solidFill>
                  <a:schemeClr val="bg1"/>
                </a:solidFill>
                <a:latin typeface="+mj-lt"/>
              </a:defRPr>
            </a:lvl8pPr>
            <a:lvl9pPr marL="0" indent="0" latinLnBrk="0">
              <a:spcBef>
                <a:spcPts val="0"/>
              </a:spcBef>
              <a:buNone/>
              <a:defRPr lang="zh-CN" sz="6000" cap="all" baseline="0">
                <a:solidFill>
                  <a:schemeClr val="bg1"/>
                </a:solidFill>
                <a:latin typeface="+mj-lt"/>
              </a:defRPr>
            </a:lvl9pPr>
          </a:lstStyle>
          <a:p>
            <a:pPr lvl="0"/>
            <a:r>
              <a:rPr lang="zh-CN"/>
              <a:t>标题</a:t>
            </a:r>
          </a:p>
        </p:txBody>
      </p:sp>
      <p:sp>
        <p:nvSpPr>
          <p:cNvPr id="30" name="内容占位符 17"/>
          <p:cNvSpPr>
            <a:spLocks noGrp="1"/>
          </p:cNvSpPr>
          <p:nvPr>
            <p:ph sz="quarter" idx="35" hasCustomPrompt="1"/>
          </p:nvPr>
        </p:nvSpPr>
        <p:spPr>
          <a:xfrm>
            <a:off x="29900880" y="27057096"/>
            <a:ext cx="12801600" cy="4572000"/>
          </a:xfrm>
        </p:spPr>
        <p:txBody>
          <a:bodyPr lIns="365760" tIns="182880"/>
          <a:lstStyle>
            <a:lvl1pPr latinLnBrk="0">
              <a:defRPr lang="zh-CN" baseline="0"/>
            </a:lvl1pPr>
            <a:lvl5pPr latinLnBrk="0">
              <a:defRPr lang="zh-CN"/>
            </a:lvl5pPr>
            <a:lvl6pPr latinLnBrk="0">
              <a:defRPr lang="zh-CN"/>
            </a:lvl6pPr>
            <a:lvl7pPr latinLnBrk="0">
              <a:defRPr lang="zh-CN"/>
            </a:lvl7pPr>
            <a:lvl8pPr latinLnBrk="0">
              <a:defRPr lang="zh-CN"/>
            </a:lvl8pPr>
            <a:lvl9pPr latinLnBrk="0">
              <a:defRPr lang="zh-CN"/>
            </a:lvl9pPr>
          </a:lstStyle>
          <a:p>
            <a:pPr lvl="0"/>
            <a:r>
              <a:rPr lang="zh-CN" dirty="0"/>
              <a:t>使用此占位符添加文本或其他内容</a:t>
            </a:r>
          </a:p>
          <a:p>
            <a:pPr lvl="1"/>
            <a:r>
              <a:rPr lang="zh-CN" dirty="0"/>
              <a:t>第二级</a:t>
            </a:r>
          </a:p>
          <a:p>
            <a:pPr lvl="2"/>
            <a:r>
              <a:rPr lang="zh-CN" dirty="0"/>
              <a:t>第三级</a:t>
            </a:r>
          </a:p>
          <a:p>
            <a:pPr lvl="3"/>
            <a:r>
              <a:rPr lang="zh-CN" dirty="0"/>
              <a:t>第四级</a:t>
            </a:r>
          </a:p>
          <a:p>
            <a:pPr lvl="4"/>
            <a:r>
              <a:rPr lang="zh-CN" dirty="0"/>
              <a:t>第五级</a:t>
            </a:r>
          </a:p>
          <a:p>
            <a:pPr lvl="5"/>
            <a:r>
              <a:rPr lang="zh-CN" dirty="0"/>
              <a:t>六</a:t>
            </a:r>
          </a:p>
          <a:p>
            <a:pPr lvl="6"/>
            <a:r>
              <a:rPr lang="zh-CN" dirty="0"/>
              <a:t>七</a:t>
            </a:r>
          </a:p>
          <a:p>
            <a:pPr lvl="7"/>
            <a:r>
              <a:rPr lang="zh-CN" dirty="0"/>
              <a:t>八</a:t>
            </a:r>
          </a:p>
          <a:p>
            <a:pPr lvl="8"/>
            <a:r>
              <a:rPr lang="zh-CN" dirty="0"/>
              <a:t>九</a:t>
            </a:r>
          </a:p>
        </p:txBody>
      </p:sp>
      <p:sp>
        <p:nvSpPr>
          <p:cNvPr id="32" name="做法"/>
          <p:cNvSpPr/>
          <p:nvPr userDrawn="1"/>
        </p:nvSpPr>
        <p:spPr>
          <a:xfrm>
            <a:off x="43891200" y="2552699"/>
            <a:ext cx="1244727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t"/>
          <a:lstStyle/>
          <a:p>
            <a:pPr lvl="0">
              <a:spcBef>
                <a:spcPts val="1200"/>
              </a:spcBef>
            </a:pPr>
            <a:r>
              <a:rPr lang="zh-CN" sz="9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打印：</a:t>
            </a:r>
          </a:p>
          <a:p>
            <a:pPr lvl="0">
              <a:spcBef>
                <a:spcPts val="1200"/>
              </a:spcBef>
            </a:pP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此</a:t>
            </a:r>
            <a:r>
              <a:rPr lang="zh-CN" altLang="en-US"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海报</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宽48英寸高36英寸。设计用于在</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大幅面打印机上打印。</a:t>
            </a:r>
          </a:p>
          <a:p>
            <a:pPr lvl="0">
              <a:spcBef>
                <a:spcPts val="300"/>
              </a:spcBef>
            </a:pPr>
            <a:endParaRPr lang="zh-CN" sz="60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endParaRPr>
          </a:p>
          <a:p>
            <a:pPr lvl="0">
              <a:spcBef>
                <a:spcPts val="1200"/>
              </a:spcBef>
            </a:pPr>
            <a:r>
              <a:rPr lang="zh-CN" sz="88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自定义内容：</a:t>
            </a:r>
          </a:p>
          <a:p>
            <a:pPr lvl="0">
              <a:spcBef>
                <a:spcPts val="1200"/>
              </a:spcBef>
            </a:pP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此</a:t>
            </a:r>
            <a:r>
              <a:rPr lang="zh-CN" altLang="en-US"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海报</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中</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的占位</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符为</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您的</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内容设置</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了格式</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。您可</a:t>
            </a:r>
            <a:r>
              <a:rPr lang="zh-CN" sz="6600" baseline="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在</a:t>
            </a:r>
            <a:r>
              <a:rPr lang="zh-CN" sz="6600" baseline="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占位符</a:t>
            </a:r>
            <a:r>
              <a:rPr lang="zh-CN" sz="6600" baseline="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处</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进行</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键入来</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添加文本，也</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可以</a:t>
            </a:r>
            <a:r>
              <a:rPr lang="zh-CN" sz="6600" baseline="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单击图标</a:t>
            </a:r>
            <a:r>
              <a:rPr lang="zh-CN" sz="6600" baseline="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来添加</a:t>
            </a:r>
            <a:r>
              <a:rPr lang="zh-CN" sz="6600" baseline="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表格、图表</a:t>
            </a:r>
            <a:r>
              <a:rPr lang="zh-CN" sz="6600" baseline="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a:t>
            </a:r>
            <a:r>
              <a:rPr lang="zh-CN" sz="6600" baseline="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SmartArt图形、图片</a:t>
            </a:r>
            <a:r>
              <a:rPr lang="zh-CN" sz="6600" baseline="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或多媒体文件。</a:t>
            </a:r>
          </a:p>
          <a:p>
            <a:pPr lvl="0">
              <a:spcBef>
                <a:spcPts val="2400"/>
              </a:spcBef>
            </a:pP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要在文本中</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添加或</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删除项目</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符号，只需</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单击“开始”选项卡上的“项目符号”按钮。</a:t>
            </a:r>
          </a:p>
          <a:p>
            <a:pPr lvl="0">
              <a:spcBef>
                <a:spcPts val="2400"/>
              </a:spcBef>
            </a:pP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如果您需要更多占位符来放置</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标题、内容或</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正文</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文本，只需</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复制您需要的部分并将其拖动到适当</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位置。PowerPoint的</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智能</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向导会</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帮助您将其与其他内容对齐。</a:t>
            </a:r>
          </a:p>
          <a:p>
            <a:pPr lvl="0">
              <a:spcBef>
                <a:spcPts val="2400"/>
              </a:spcBef>
            </a:pP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要使用您自己的图片替换我们的图片</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？没问题！只需右键</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单击 </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图片并</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选择</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“更改图片”。调整图片</a:t>
            </a:r>
            <a:r>
              <a:rPr lang="zh-CN" sz="6600" baseline="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大小时，请</a:t>
            </a:r>
            <a:r>
              <a:rPr lang="zh-CN" sz="6600" baseline="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拖动图片</a:t>
            </a:r>
            <a:r>
              <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一角</a:t>
            </a:r>
            <a:r>
              <a:rPr lang="zh-CN" sz="660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来</a:t>
            </a:r>
            <a:r>
              <a:rPr lang="zh-CN" sz="6600" baseline="0" dirty="0" smtClean="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保持</a:t>
            </a:r>
            <a:r>
              <a:rPr lang="zh-CN" sz="6600" baseline="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rPr>
              <a:t>图片的高宽比。</a:t>
            </a:r>
            <a:endParaRPr lang="zh-CN" sz="6600" dirty="0">
              <a:solidFill>
                <a:prstClr val="white">
                  <a:lumMod val="50000"/>
                </a:prstClr>
              </a:solidFill>
              <a:latin typeface="Microsoft YaHei UI" panose="020B0503020204020204" pitchFamily="34" charset="-122"/>
              <a:ea typeface="Microsoft YaHei UI" panose="020B0503020204020204" pitchFamily="34" charset="-122"/>
              <a:cs typeface="Calibri" panose="020F0502020204030204" pitchFamily="34" charset="0"/>
            </a:endParaRPr>
          </a:p>
        </p:txBody>
      </p:sp>
    </p:spTree>
    <p:extLst>
      <p:ext uri="{BB962C8B-B14F-4D97-AF65-F5344CB8AC3E}">
        <p14:creationId xmlns="" xmlns:p14="http://schemas.microsoft.com/office/powerpoint/2010/main" val="145907722"/>
      </p:ext>
    </p:extLst>
  </p:cSld>
  <p:clrMapOvr>
    <a:masterClrMapping/>
  </p:clrMapOvr>
  <p:extLst mod="1">
    <p:ext uri="{DCECCB84-F9BA-43D5-87BE-67443E8EF086}">
      <p15:sldGuideLst xmlns="" xmlns:p15="http://schemas.microsoft.com/office/powerpoint/2012/main">
        <p15:guide id="1" pos="9168" userDrawn="1">
          <p15:clr>
            <a:srgbClr val="A4A3A4"/>
          </p15:clr>
        </p15:guide>
        <p15:guide id="2" pos="18480"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p:nvSpPr>
        <p:spPr bwMode="invGray">
          <a:xfrm>
            <a:off x="0" y="0"/>
            <a:ext cx="43891200" cy="502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atin typeface="Microsoft YaHei UI" panose="020B0503020204020204" pitchFamily="34" charset="-122"/>
              <a:ea typeface="Microsoft YaHei UI" panose="020B0503020204020204" pitchFamily="34" charset="-122"/>
            </a:endParaRPr>
          </a:p>
        </p:txBody>
      </p:sp>
      <p:sp>
        <p:nvSpPr>
          <p:cNvPr id="2" name="标题占位符 1"/>
          <p:cNvSpPr>
            <a:spLocks noGrp="1"/>
          </p:cNvSpPr>
          <p:nvPr>
            <p:ph type="title"/>
          </p:nvPr>
        </p:nvSpPr>
        <p:spPr bwMode="auto">
          <a:xfrm>
            <a:off x="6400800" y="990600"/>
            <a:ext cx="31089600" cy="2514540"/>
          </a:xfrm>
          <a:prstGeom prst="rect">
            <a:avLst/>
          </a:prstGeom>
        </p:spPr>
        <p:txBody>
          <a:bodyPr vert="horz" lIns="91440" tIns="45720" rIns="91440" bIns="45720" rtlCol="0" anchor="b">
            <a:normAutofit/>
          </a:bodyPr>
          <a:lstStyle/>
          <a:p>
            <a:r>
              <a:rPr lang="zh-CN" dirty="0"/>
              <a:t>单击此处编辑母版标题样式</a:t>
            </a:r>
          </a:p>
        </p:txBody>
      </p:sp>
      <p:sp>
        <p:nvSpPr>
          <p:cNvPr id="3" name="文本占位符 2"/>
          <p:cNvSpPr>
            <a:spLocks noGrp="1"/>
          </p:cNvSpPr>
          <p:nvPr>
            <p:ph type="body" idx="1"/>
          </p:nvPr>
        </p:nvSpPr>
        <p:spPr>
          <a:xfrm>
            <a:off x="6400800" y="6019800"/>
            <a:ext cx="31089600" cy="23629622"/>
          </a:xfrm>
          <a:prstGeom prst="rect">
            <a:avLst/>
          </a:prstGeom>
        </p:spPr>
        <p:txBody>
          <a:bodyPr vert="horz" lIns="91440" tIns="45720" rIns="91440" bIns="45720" rtlCol="0">
            <a:normAutofit/>
          </a:bodyPr>
          <a:lstStyle/>
          <a:p>
            <a:pPr lvl="0"/>
            <a:r>
              <a:rPr lang="zh-CN" dirty="0"/>
              <a:t>单击此处编辑母版文本样式</a:t>
            </a:r>
          </a:p>
          <a:p>
            <a:pPr lvl="1"/>
            <a:r>
              <a:rPr lang="zh-CN" dirty="0"/>
              <a:t>第二级</a:t>
            </a:r>
          </a:p>
          <a:p>
            <a:pPr lvl="2"/>
            <a:r>
              <a:rPr lang="zh-CN" dirty="0"/>
              <a:t>第三级</a:t>
            </a:r>
          </a:p>
          <a:p>
            <a:pPr lvl="3"/>
            <a:r>
              <a:rPr lang="zh-CN" dirty="0"/>
              <a:t>第四级</a:t>
            </a:r>
          </a:p>
          <a:p>
            <a:pPr lvl="4"/>
            <a:r>
              <a:rPr lang="zh-CN" dirty="0"/>
              <a:t>第五级</a:t>
            </a:r>
          </a:p>
        </p:txBody>
      </p:sp>
      <p:sp>
        <p:nvSpPr>
          <p:cNvPr id="4" name="日期占位符 3"/>
          <p:cNvSpPr>
            <a:spLocks noGrp="1"/>
          </p:cNvSpPr>
          <p:nvPr>
            <p:ph type="dt" sz="half" idx="2"/>
          </p:nvPr>
        </p:nvSpPr>
        <p:spPr>
          <a:xfrm>
            <a:off x="1143000" y="32114698"/>
            <a:ext cx="9875520" cy="457200"/>
          </a:xfrm>
          <a:prstGeom prst="rect">
            <a:avLst/>
          </a:prstGeom>
        </p:spPr>
        <p:txBody>
          <a:bodyPr vert="horz" lIns="91440" tIns="45720" rIns="91440" bIns="45720" rtlCol="0" anchor="ctr"/>
          <a:lstStyle>
            <a:lvl1pPr algn="l" latinLnBrk="0">
              <a:defRPr lang="zh-CN" sz="1600">
                <a:solidFill>
                  <a:schemeClr val="tx1">
                    <a:tint val="75000"/>
                  </a:schemeClr>
                </a:solidFill>
                <a:latin typeface="Microsoft YaHei UI" panose="020B0503020204020204" pitchFamily="34" charset="-122"/>
                <a:ea typeface="Microsoft YaHei UI" panose="020B0503020204020204" pitchFamily="34" charset="-122"/>
              </a:defRPr>
            </a:lvl1pPr>
          </a:lstStyle>
          <a:p>
            <a:fld id="{ECAA57DF-1C19-4726-AB84-014692BAD8F5}" type="datetimeFigureOut">
              <a:rPr lang="en-US" altLang="zh-CN" smtClean="0"/>
              <a:pPr/>
              <a:t>5/31/2018</a:t>
            </a:fld>
            <a:endParaRPr lang="en-US" altLang="en-US"/>
          </a:p>
        </p:txBody>
      </p:sp>
      <p:sp>
        <p:nvSpPr>
          <p:cNvPr id="5" name="页脚占位符 4"/>
          <p:cNvSpPr>
            <a:spLocks noGrp="1"/>
          </p:cNvSpPr>
          <p:nvPr>
            <p:ph type="ftr" sz="quarter" idx="3"/>
          </p:nvPr>
        </p:nvSpPr>
        <p:spPr>
          <a:xfrm>
            <a:off x="11018520" y="32114698"/>
            <a:ext cx="21854160" cy="457200"/>
          </a:xfrm>
          <a:prstGeom prst="rect">
            <a:avLst/>
          </a:prstGeom>
        </p:spPr>
        <p:txBody>
          <a:bodyPr vert="horz" lIns="91440" tIns="45720" rIns="91440" bIns="45720" rtlCol="0" anchor="ctr"/>
          <a:lstStyle>
            <a:lvl1pPr algn="ctr" latinLnBrk="0">
              <a:defRPr lang="zh-CN" sz="1600">
                <a:solidFill>
                  <a:schemeClr val="tx1">
                    <a:tint val="75000"/>
                  </a:schemeClr>
                </a:solidFill>
                <a:latin typeface="Microsoft YaHei UI" panose="020B0503020204020204" pitchFamily="34" charset="-122"/>
                <a:ea typeface="Microsoft YaHei UI" panose="020B0503020204020204" pitchFamily="34" charset="-122"/>
              </a:defRPr>
            </a:lvl1pPr>
          </a:lstStyle>
          <a:p>
            <a:endParaRPr lang="zh-CN" altLang="en-US"/>
          </a:p>
        </p:txBody>
      </p:sp>
      <p:sp>
        <p:nvSpPr>
          <p:cNvPr id="6" name="幻灯片编号占位符 5"/>
          <p:cNvSpPr>
            <a:spLocks noGrp="1"/>
          </p:cNvSpPr>
          <p:nvPr>
            <p:ph type="sldNum" sz="quarter" idx="4"/>
          </p:nvPr>
        </p:nvSpPr>
        <p:spPr>
          <a:xfrm>
            <a:off x="32872680" y="32114698"/>
            <a:ext cx="9875520" cy="457200"/>
          </a:xfrm>
          <a:prstGeom prst="rect">
            <a:avLst/>
          </a:prstGeom>
        </p:spPr>
        <p:txBody>
          <a:bodyPr vert="horz" lIns="91440" tIns="45720" rIns="91440" bIns="45720" rtlCol="0" anchor="ctr"/>
          <a:lstStyle>
            <a:lvl1pPr algn="r" latinLnBrk="0">
              <a:defRPr lang="zh-CN" sz="1600">
                <a:solidFill>
                  <a:schemeClr val="tx1">
                    <a:tint val="75000"/>
                  </a:schemeClr>
                </a:solidFill>
                <a:latin typeface="Microsoft YaHei UI" panose="020B0503020204020204" pitchFamily="34" charset="-122"/>
                <a:ea typeface="Microsoft YaHei UI" panose="020B0503020204020204" pitchFamily="34" charset="-122"/>
              </a:defRPr>
            </a:lvl1pPr>
          </a:lstStyle>
          <a:p>
            <a:fld id="{91B4C631-C489-4C11-812F-2172FBEAE82B}" type="slidenum">
              <a:rPr lang="en-US" altLang="zh-CN" smtClean="0"/>
              <a:pPr/>
              <a:t>‹#›</a:t>
            </a:fld>
            <a:endParaRPr lang="en-US" altLang="zh-CN"/>
          </a:p>
        </p:txBody>
      </p:sp>
    </p:spTree>
    <p:extLst>
      <p:ext uri="{BB962C8B-B14F-4D97-AF65-F5344CB8AC3E}">
        <p14:creationId xmlns=""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4389120" rtl="0" eaLnBrk="1" latinLnBrk="0" hangingPunct="1">
        <a:lnSpc>
          <a:spcPct val="90000"/>
        </a:lnSpc>
        <a:spcBef>
          <a:spcPct val="0"/>
        </a:spcBef>
        <a:buNone/>
        <a:defRPr lang="zh-CN" sz="8800" b="1" kern="1200">
          <a:solidFill>
            <a:schemeClr val="bg1"/>
          </a:solidFill>
          <a:latin typeface="Microsoft YaHei UI" panose="020B0503020204020204" pitchFamily="34" charset="-122"/>
          <a:ea typeface="Microsoft YaHei UI" panose="020B0503020204020204" pitchFamily="34" charset="-122"/>
          <a:cs typeface="+mj-cs"/>
        </a:defRPr>
      </a:lvl1pPr>
    </p:titleStyle>
    <p:bodyStyle>
      <a:lvl1pPr marL="457200" indent="-457200" algn="l" defTabSz="4389120" rtl="0" eaLnBrk="1" latinLnBrk="0" hangingPunct="1">
        <a:lnSpc>
          <a:spcPct val="100000"/>
        </a:lnSpc>
        <a:spcBef>
          <a:spcPts val="1200"/>
        </a:spcBef>
        <a:buClr>
          <a:schemeClr val="accent2"/>
        </a:buClr>
        <a:buFont typeface="Arial" panose="020B0604020202020204" pitchFamily="34" charset="0"/>
        <a:buChar char="•"/>
        <a:defRPr lang="zh-CN" sz="2800" kern="1200">
          <a:solidFill>
            <a:schemeClr val="tx1"/>
          </a:solidFill>
          <a:latin typeface="Microsoft YaHei UI" panose="020B0503020204020204" pitchFamily="34" charset="-122"/>
          <a:ea typeface="Microsoft YaHei UI" panose="020B0503020204020204" pitchFamily="34" charset="-122"/>
          <a:cs typeface="+mn-cs"/>
        </a:defRPr>
      </a:lvl1pPr>
      <a:lvl2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lang="zh-CN" sz="2400" kern="1200">
          <a:solidFill>
            <a:schemeClr val="tx1"/>
          </a:solidFill>
          <a:latin typeface="Microsoft YaHei UI" panose="020B0503020204020204" pitchFamily="34" charset="-122"/>
          <a:ea typeface="Microsoft YaHei UI" panose="020B0503020204020204" pitchFamily="34" charset="-122"/>
          <a:cs typeface="+mn-cs"/>
        </a:defRPr>
      </a:lvl2pPr>
      <a:lvl3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lang="zh-CN" sz="2400" kern="1200">
          <a:solidFill>
            <a:schemeClr val="tx1"/>
          </a:solidFill>
          <a:latin typeface="Microsoft YaHei UI" panose="020B0503020204020204" pitchFamily="34" charset="-122"/>
          <a:ea typeface="Microsoft YaHei UI" panose="020B0503020204020204" pitchFamily="34" charset="-122"/>
          <a:cs typeface="+mn-cs"/>
        </a:defRPr>
      </a:lvl3pPr>
      <a:lvl4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lang="zh-CN" sz="2400" kern="1200">
          <a:solidFill>
            <a:schemeClr val="tx1"/>
          </a:solidFill>
          <a:latin typeface="Microsoft YaHei UI" panose="020B0503020204020204" pitchFamily="34" charset="-122"/>
          <a:ea typeface="Microsoft YaHei UI" panose="020B0503020204020204" pitchFamily="34" charset="-122"/>
          <a:cs typeface="+mn-cs"/>
        </a:defRPr>
      </a:lvl4pPr>
      <a:lvl5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lang="zh-CN" sz="2400" kern="1200">
          <a:solidFill>
            <a:schemeClr val="tx1"/>
          </a:solidFill>
          <a:latin typeface="Microsoft YaHei UI" panose="020B0503020204020204" pitchFamily="34" charset="-122"/>
          <a:ea typeface="Microsoft YaHei UI" panose="020B0503020204020204" pitchFamily="34" charset="-122"/>
          <a:cs typeface="+mn-cs"/>
        </a:defRPr>
      </a:lvl5pPr>
      <a:lvl6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lang="zh-CN"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lang="zh-CN"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lang="zh-CN"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lang="zh-CN" sz="2400" kern="1200">
          <a:solidFill>
            <a:schemeClr val="tx1"/>
          </a:solidFill>
          <a:latin typeface="+mn-lt"/>
          <a:ea typeface="+mn-ea"/>
          <a:cs typeface="+mn-cs"/>
        </a:defRPr>
      </a:lvl9pPr>
    </p:bodyStyle>
    <p:otherStyle>
      <a:defPPr>
        <a:defRPr lang="zh-CN"/>
      </a:defPPr>
      <a:lvl1pPr marL="0" algn="l" defTabSz="4389120" rtl="0" eaLnBrk="1" latinLnBrk="0" hangingPunct="1">
        <a:defRPr lang="zh-CN" sz="8640" kern="1200">
          <a:solidFill>
            <a:schemeClr val="tx1"/>
          </a:solidFill>
          <a:latin typeface="+mn-lt"/>
          <a:ea typeface="+mn-ea"/>
          <a:cs typeface="+mn-cs"/>
        </a:defRPr>
      </a:lvl1pPr>
      <a:lvl2pPr marL="2194560" algn="l" defTabSz="4389120" rtl="0" eaLnBrk="1" latinLnBrk="0" hangingPunct="1">
        <a:defRPr lang="zh-CN" sz="8640" kern="1200">
          <a:solidFill>
            <a:schemeClr val="tx1"/>
          </a:solidFill>
          <a:latin typeface="+mn-lt"/>
          <a:ea typeface="+mn-ea"/>
          <a:cs typeface="+mn-cs"/>
        </a:defRPr>
      </a:lvl2pPr>
      <a:lvl3pPr marL="4389120" algn="l" defTabSz="4389120" rtl="0" eaLnBrk="1" latinLnBrk="0" hangingPunct="1">
        <a:defRPr lang="zh-CN" sz="8640" kern="1200">
          <a:solidFill>
            <a:schemeClr val="tx1"/>
          </a:solidFill>
          <a:latin typeface="+mn-lt"/>
          <a:ea typeface="+mn-ea"/>
          <a:cs typeface="+mn-cs"/>
        </a:defRPr>
      </a:lvl3pPr>
      <a:lvl4pPr marL="6583680" algn="l" defTabSz="4389120" rtl="0" eaLnBrk="1" latinLnBrk="0" hangingPunct="1">
        <a:defRPr lang="zh-CN" sz="8640" kern="1200">
          <a:solidFill>
            <a:schemeClr val="tx1"/>
          </a:solidFill>
          <a:latin typeface="+mn-lt"/>
          <a:ea typeface="+mn-ea"/>
          <a:cs typeface="+mn-cs"/>
        </a:defRPr>
      </a:lvl4pPr>
      <a:lvl5pPr marL="8778240" algn="l" defTabSz="4389120" rtl="0" eaLnBrk="1" latinLnBrk="0" hangingPunct="1">
        <a:defRPr lang="zh-CN" sz="8640" kern="1200">
          <a:solidFill>
            <a:schemeClr val="tx1"/>
          </a:solidFill>
          <a:latin typeface="+mn-lt"/>
          <a:ea typeface="+mn-ea"/>
          <a:cs typeface="+mn-cs"/>
        </a:defRPr>
      </a:lvl5pPr>
      <a:lvl6pPr marL="10972800" algn="l" defTabSz="4389120" rtl="0" eaLnBrk="1" latinLnBrk="0" hangingPunct="1">
        <a:defRPr lang="zh-CN" sz="8640" kern="1200">
          <a:solidFill>
            <a:schemeClr val="tx1"/>
          </a:solidFill>
          <a:latin typeface="+mn-lt"/>
          <a:ea typeface="+mn-ea"/>
          <a:cs typeface="+mn-cs"/>
        </a:defRPr>
      </a:lvl6pPr>
      <a:lvl7pPr marL="13167360" algn="l" defTabSz="4389120" rtl="0" eaLnBrk="1" latinLnBrk="0" hangingPunct="1">
        <a:defRPr lang="zh-CN" sz="8640" kern="1200">
          <a:solidFill>
            <a:schemeClr val="tx1"/>
          </a:solidFill>
          <a:latin typeface="+mn-lt"/>
          <a:ea typeface="+mn-ea"/>
          <a:cs typeface="+mn-cs"/>
        </a:defRPr>
      </a:lvl7pPr>
      <a:lvl8pPr marL="15361920" algn="l" defTabSz="4389120" rtl="0" eaLnBrk="1" latinLnBrk="0" hangingPunct="1">
        <a:defRPr lang="zh-CN" sz="8640" kern="1200">
          <a:solidFill>
            <a:schemeClr val="tx1"/>
          </a:solidFill>
          <a:latin typeface="+mn-lt"/>
          <a:ea typeface="+mn-ea"/>
          <a:cs typeface="+mn-cs"/>
        </a:defRPr>
      </a:lvl8pPr>
      <a:lvl9pPr marL="17556480" algn="l" defTabSz="4389120" rtl="0" eaLnBrk="1" latinLnBrk="0" hangingPunct="1">
        <a:defRPr lang="zh-CN" sz="864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10368" userDrawn="1">
          <p15:clr>
            <a:srgbClr val="A4A3A4"/>
          </p15:clr>
        </p15:guide>
        <p15:guide id="2" pos="720" userDrawn="1">
          <p15:clr>
            <a:srgbClr val="A4A3A4"/>
          </p15:clr>
        </p15:guide>
        <p15:guide id="3" pos="26928" userDrawn="1">
          <p15:clr>
            <a:srgbClr val="A4A3A4"/>
          </p15:clr>
        </p15:guide>
        <p15:guide id="4" pos="13824"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jpe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tiff"/><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tiff"/><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tiff"/><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descr="徽标"/>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097280" y="1463040"/>
            <a:ext cx="3365284" cy="2200847"/>
          </a:xfrm>
          <a:prstGeom prst="rect">
            <a:avLst/>
          </a:prstGeom>
        </p:spPr>
      </p:pic>
      <p:sp>
        <p:nvSpPr>
          <p:cNvPr id="4" name="标题 3"/>
          <p:cNvSpPr>
            <a:spLocks noGrp="1"/>
          </p:cNvSpPr>
          <p:nvPr>
            <p:ph type="title"/>
          </p:nvPr>
        </p:nvSpPr>
        <p:spPr/>
        <p:txBody>
          <a:bodyPr/>
          <a:lstStyle/>
          <a:p>
            <a:r>
              <a:rPr lang="en-US" altLang="zh-CN" dirty="0" smtClean="0"/>
              <a:t>Research on Influence of Mechanical Stress on Insulation Characteristics of Oil-immersed Pressboard</a:t>
            </a:r>
          </a:p>
        </p:txBody>
      </p:sp>
      <p:sp>
        <p:nvSpPr>
          <p:cNvPr id="23" name="文本占位符 22"/>
          <p:cNvSpPr>
            <a:spLocks noGrp="1"/>
          </p:cNvSpPr>
          <p:nvPr>
            <p:ph type="body" sz="quarter" idx="36"/>
          </p:nvPr>
        </p:nvSpPr>
        <p:spPr/>
        <p:txBody>
          <a:bodyPr/>
          <a:lstStyle/>
          <a:p>
            <a:pPr algn="ctr"/>
            <a:r>
              <a:rPr lang="en-US" altLang="zh-CN" sz="2800" b="1" dirty="0" err="1" smtClean="0"/>
              <a:t>Yanjie</a:t>
            </a:r>
            <a:r>
              <a:rPr lang="en-US" altLang="zh-CN" sz="2800" b="1" dirty="0" smtClean="0"/>
              <a:t> Cui, Xining Li,  </a:t>
            </a:r>
            <a:r>
              <a:rPr lang="en-US" altLang="zh-CN" sz="2800" b="1" dirty="0" err="1" smtClean="0"/>
              <a:t>Lingyu</a:t>
            </a:r>
            <a:r>
              <a:rPr lang="en-US" altLang="zh-CN" sz="2800" b="1" dirty="0" smtClean="0"/>
              <a:t> Zhu,  </a:t>
            </a:r>
            <a:r>
              <a:rPr lang="en-US" altLang="zh-CN" sz="2800" b="1" dirty="0" err="1" smtClean="0"/>
              <a:t>Shengchang</a:t>
            </a:r>
            <a:r>
              <a:rPr lang="en-US" altLang="zh-CN" sz="2800" b="1" dirty="0" smtClean="0"/>
              <a:t> </a:t>
            </a:r>
            <a:r>
              <a:rPr lang="en-US" altLang="zh-CN" sz="2800" b="1" dirty="0" err="1" smtClean="0"/>
              <a:t>Ji</a:t>
            </a:r>
            <a:r>
              <a:rPr lang="en-US" altLang="zh-CN" sz="2800" b="1" dirty="0" smtClean="0"/>
              <a:t> , Fan Zhang </a:t>
            </a:r>
          </a:p>
          <a:p>
            <a:pPr algn="ctr"/>
            <a:r>
              <a:rPr lang="en-US" altLang="zh-CN" sz="2800" b="1" dirty="0" smtClean="0"/>
              <a:t> State Key Laboratory of Electrical Insulation and Power Equipment, Xi'an </a:t>
            </a:r>
            <a:r>
              <a:rPr lang="en-US" altLang="zh-CN" sz="2800" b="1" dirty="0" err="1" smtClean="0"/>
              <a:t>Jiaotong</a:t>
            </a:r>
            <a:r>
              <a:rPr lang="en-US" altLang="zh-CN" sz="2800" b="1" dirty="0" smtClean="0"/>
              <a:t> </a:t>
            </a:r>
            <a:r>
              <a:rPr lang="en-US" altLang="zh-CN" sz="2800" b="1" dirty="0" smtClean="0"/>
              <a:t>University</a:t>
            </a:r>
          </a:p>
          <a:p>
            <a:pPr algn="ctr"/>
            <a:r>
              <a:rPr lang="en-US" altLang="zh-CN" sz="2800" b="1" smtClean="0"/>
              <a:t>E-mail: xjtuhvcyj@gmail.com</a:t>
            </a:r>
            <a:endParaRPr lang="zh-CN" sz="2800" b="1" dirty="0"/>
          </a:p>
        </p:txBody>
      </p:sp>
      <p:pic>
        <p:nvPicPr>
          <p:cNvPr id="36" name="图片 35" descr="徽标"/>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9428636" y="1463040"/>
            <a:ext cx="3365284" cy="2200847"/>
          </a:xfrm>
          <a:prstGeom prst="rect">
            <a:avLst/>
          </a:prstGeom>
        </p:spPr>
      </p:pic>
      <p:sp>
        <p:nvSpPr>
          <p:cNvPr id="5" name="文本占位符 4"/>
          <p:cNvSpPr>
            <a:spLocks noGrp="1"/>
          </p:cNvSpPr>
          <p:nvPr>
            <p:ph type="body" sz="quarter" idx="13"/>
          </p:nvPr>
        </p:nvSpPr>
        <p:spPr/>
        <p:txBody>
          <a:bodyPr/>
          <a:lstStyle/>
          <a:p>
            <a:r>
              <a:rPr lang="en-US" altLang="zh-CN" dirty="0" smtClean="0"/>
              <a:t>Abstract</a:t>
            </a:r>
            <a:endParaRPr lang="zh-CN" dirty="0"/>
          </a:p>
        </p:txBody>
      </p:sp>
      <p:sp>
        <p:nvSpPr>
          <p:cNvPr id="11" name="内容占位符 10"/>
          <p:cNvSpPr>
            <a:spLocks noGrp="1"/>
          </p:cNvSpPr>
          <p:nvPr>
            <p:ph sz="quarter" idx="24"/>
          </p:nvPr>
        </p:nvSpPr>
        <p:spPr>
          <a:xfrm>
            <a:off x="971549" y="7071360"/>
            <a:ext cx="12944476" cy="6858000"/>
          </a:xfrm>
        </p:spPr>
        <p:txBody>
          <a:bodyPr>
            <a:noAutofit/>
          </a:bodyPr>
          <a:lstStyle/>
          <a:p>
            <a:pPr marL="0" indent="0">
              <a:lnSpc>
                <a:spcPts val="2800"/>
              </a:lnSpc>
              <a:buNone/>
            </a:pPr>
            <a:r>
              <a:rPr lang="en-US" altLang="zh-CN" sz="2000" dirty="0" smtClean="0"/>
              <a:t>Oil-immersed pressboard are used in transformer to separate high voltage winding and low voltage winding, as well as providing structural support. Thus during normal operation of a transformer, oil-immersed pressboard will be subjected to the action of mechanical stress and constantly aging. Moreover, when the transformer suffers a sudden short-circuit, huge axial force will act on the pressboard near winding ends, affecting insulation properties of the pressboard, leading to failure of the transformer. Therefore, it is necessary to study the evolution of insulation properties of oil-impregnated paperboard under different mechanical stress. In this paper, normal mechanical stress experiments on oil-immersed pressboard were performed, and partial discharge tests of insulation pressboard after pressed were carried out in order to obtain its partial discharge inception voltage, breakdown voltage and partial discharge characteristics. Material testing machine is used to apply mechanical stress between 0 and 100 </a:t>
            </a:r>
            <a:r>
              <a:rPr lang="en-US" altLang="zh-CN" sz="2000" dirty="0" err="1" smtClean="0"/>
              <a:t>MPa</a:t>
            </a:r>
            <a:r>
              <a:rPr lang="en-US" altLang="zh-CN" sz="2000" dirty="0" smtClean="0"/>
              <a:t> to the pressboard and the strain curve is recorded as well. Insulation characteristics of pressed oil-immersed pressboard were obtained by performing both short-term and long-term partial discharge tests under point-plane electrodes. Experimental results indicates that mechanical stress on pressboard will reduce its insulation ability. As the applied mechanical stress increases, the breakdown voltage and withstand voltage time of pressboard will continue to decrease. Partial discharge inception voltage stays substantially when the mechanical stress is relatively low, but decreases rapidly when the mechanical stress is higher than 20MPa. When the mechanical stress is higher, the maximum discharge magnitude and average discharge magnitude will be higher, but the distribution phase of discharges has little to do with the mechanical stress.. </a:t>
            </a:r>
            <a:endParaRPr lang="zh-CN" sz="2000" dirty="0"/>
          </a:p>
        </p:txBody>
      </p:sp>
      <p:sp>
        <p:nvSpPr>
          <p:cNvPr id="7" name="文本占位符 6"/>
          <p:cNvSpPr>
            <a:spLocks noGrp="1"/>
          </p:cNvSpPr>
          <p:nvPr>
            <p:ph type="body" sz="quarter" idx="17"/>
          </p:nvPr>
        </p:nvSpPr>
        <p:spPr/>
        <p:txBody>
          <a:bodyPr/>
          <a:lstStyle/>
          <a:p>
            <a:r>
              <a:rPr lang="en-US" altLang="zh-CN" dirty="0" smtClean="0"/>
              <a:t>INTRODUCTION</a:t>
            </a:r>
            <a:endParaRPr lang="zh-CN" dirty="0"/>
          </a:p>
        </p:txBody>
      </p:sp>
      <p:sp>
        <p:nvSpPr>
          <p:cNvPr id="12" name="内容占位符 11"/>
          <p:cNvSpPr>
            <a:spLocks noGrp="1"/>
          </p:cNvSpPr>
          <p:nvPr>
            <p:ph sz="quarter" idx="25"/>
          </p:nvPr>
        </p:nvSpPr>
        <p:spPr>
          <a:xfrm>
            <a:off x="942974" y="16251936"/>
            <a:ext cx="8229601" cy="9088165"/>
          </a:xfrm>
        </p:spPr>
        <p:txBody>
          <a:bodyPr>
            <a:normAutofit/>
          </a:bodyPr>
          <a:lstStyle/>
          <a:p>
            <a:pPr marL="0" indent="0">
              <a:buNone/>
            </a:pPr>
            <a:r>
              <a:rPr lang="en-US" altLang="zh-CN" dirty="0" smtClean="0"/>
              <a:t>During normal operation, oil immersed pressboard is affected by temperature, electric field, and mechanical force. Under the action of these stresses, the insulation material continuously deteriorates, and the properties of the material are constantly declining. When the insulation capability of material is lower than normal operating stress, defects may occur inside transformer, which may cause breakdown and leading to failure of the equipment. Therefore, it is necessary to study the aging process of insulation properties of oil-paper under the effects of thermal, electrical, and mechanical stress. In this paper, mechanical aging experiments of oil-paper insulation materials was carried out, and partial discharge tests on mechanically aged pressboard was conducted in order to obtain degradation rules of its insulation properties.</a:t>
            </a:r>
            <a:endParaRPr lang="zh-CN" dirty="0"/>
          </a:p>
        </p:txBody>
      </p:sp>
      <p:sp>
        <p:nvSpPr>
          <p:cNvPr id="8" name="文本占位符 7"/>
          <p:cNvSpPr>
            <a:spLocks noGrp="1"/>
          </p:cNvSpPr>
          <p:nvPr>
            <p:ph type="body" sz="quarter" idx="19"/>
          </p:nvPr>
        </p:nvSpPr>
        <p:spPr>
          <a:xfrm>
            <a:off x="1143000" y="25260300"/>
            <a:ext cx="12801600" cy="1219200"/>
          </a:xfrm>
        </p:spPr>
        <p:txBody>
          <a:bodyPr/>
          <a:lstStyle/>
          <a:p>
            <a:r>
              <a:rPr lang="en-US" altLang="zh-CN" sz="5000" dirty="0" smtClean="0"/>
              <a:t>EXPERIMENTAL PLATFORM AND METHOD</a:t>
            </a:r>
            <a:endParaRPr lang="zh-CN" sz="5000" dirty="0"/>
          </a:p>
        </p:txBody>
      </p:sp>
      <p:sp>
        <p:nvSpPr>
          <p:cNvPr id="13" name="内容占位符 12"/>
          <p:cNvSpPr>
            <a:spLocks noGrp="1"/>
          </p:cNvSpPr>
          <p:nvPr>
            <p:ph sz="quarter" idx="26"/>
          </p:nvPr>
        </p:nvSpPr>
        <p:spPr>
          <a:xfrm>
            <a:off x="1143000" y="29685996"/>
            <a:ext cx="12801600" cy="4572000"/>
          </a:xfrm>
        </p:spPr>
        <p:txBody>
          <a:bodyPr/>
          <a:lstStyle/>
          <a:p>
            <a:r>
              <a:rPr lang="en-US" altLang="zh-CN" dirty="0" smtClean="0"/>
              <a:t>Mechanical stress is applied by a universal testing machine with a maximum mechanical pressure of 95 </a:t>
            </a:r>
            <a:r>
              <a:rPr lang="en-US" altLang="zh-CN" dirty="0" err="1" smtClean="0"/>
              <a:t>kN.</a:t>
            </a:r>
            <a:r>
              <a:rPr lang="en-US" altLang="zh-CN" dirty="0" smtClean="0"/>
              <a:t>  Insulating pressboard is generally subjected to a pressing force between the windings, a brass block having a size of 3×3×1.5 cm is adopted. Brass bock is located on the middle of pressboard when applying mechanical stress. Stress-strain curve shows that pressboard is deformed when stress is applied.</a:t>
            </a:r>
            <a:endParaRPr lang="zh-CN" dirty="0"/>
          </a:p>
        </p:txBody>
      </p:sp>
      <p:sp>
        <p:nvSpPr>
          <p:cNvPr id="14" name="内容占位符 13"/>
          <p:cNvSpPr>
            <a:spLocks noGrp="1"/>
          </p:cNvSpPr>
          <p:nvPr>
            <p:ph sz="quarter" idx="27"/>
          </p:nvPr>
        </p:nvSpPr>
        <p:spPr>
          <a:xfrm>
            <a:off x="15516225" y="15989931"/>
            <a:ext cx="12801600" cy="4572000"/>
          </a:xfrm>
        </p:spPr>
        <p:txBody>
          <a:bodyPr>
            <a:noAutofit/>
          </a:bodyPr>
          <a:lstStyle/>
          <a:p>
            <a:r>
              <a:rPr lang="en-US" altLang="zh-CN" sz="2000" dirty="0" smtClean="0"/>
              <a:t>Long-term voltage test was performed on the pressed oil-immersed pressboard under plate electrodes. Size parameters of plate electrodes were manufactured according to IEC 156. When the mechanical stress is less than 30MPa, partial discharge inception field strength of pressboard actually increases, which indicates that the mechanical stress is mainly to make the paperboard denser and improve its internal fiber tightness. Partial discharge inception field strength of the board is significantly decreased when mechanical stress is greater than 60MPa, indicating that fibers inside the pressboard are pulled and. Some fibers are fractured, forming voids and a lot of debris, leading to a significant reduction in the PDIV. Duration time of paperboards with different degrees of extrusion under long-term voltage is also different. When mechanical stress is less than 20MPa, the duration time will be prolonged with the increase of the mechanical stress, and it can reach up to 6500s at 20MPa. When the mechanical stress is higher than 20MPa, the duration time decreases rapidly with the increase of the mechanical stress, and the duration time of the pressboard subjected to 100MPa mechanical stress is only about 200s.</a:t>
            </a:r>
          </a:p>
          <a:p>
            <a:r>
              <a:rPr lang="en-US" altLang="zh-CN" sz="2000" dirty="0" smtClean="0"/>
              <a:t>PDIV of mechanical stressed pressboard under needle-plate electrode is shown in Figure 7. When the applied stress is less than 20 </a:t>
            </a:r>
            <a:r>
              <a:rPr lang="en-US" altLang="zh-CN" sz="2000" dirty="0" err="1" smtClean="0"/>
              <a:t>MPa</a:t>
            </a:r>
            <a:r>
              <a:rPr lang="en-US" altLang="zh-CN" sz="2000" dirty="0" smtClean="0"/>
              <a:t>, PDIV is maintained approximately at 19 kV. However, PDIV rapidly when applied stress is higher than 20 </a:t>
            </a:r>
            <a:r>
              <a:rPr lang="en-US" altLang="zh-CN" sz="2000" dirty="0" err="1" smtClean="0"/>
              <a:t>MPa</a:t>
            </a:r>
            <a:r>
              <a:rPr lang="en-US" altLang="zh-CN" sz="2000" dirty="0" smtClean="0"/>
              <a:t>, reaching a minimum of 9 kV at 100MPa, which is only half of the new board.</a:t>
            </a:r>
          </a:p>
          <a:p>
            <a:endParaRPr lang="zh-CN" sz="2000" dirty="0" smtClean="0"/>
          </a:p>
        </p:txBody>
      </p:sp>
      <p:sp>
        <p:nvSpPr>
          <p:cNvPr id="16" name="文本占位符 15"/>
          <p:cNvSpPr>
            <a:spLocks noGrp="1"/>
          </p:cNvSpPr>
          <p:nvPr>
            <p:ph type="body" sz="quarter" idx="29"/>
          </p:nvPr>
        </p:nvSpPr>
        <p:spPr>
          <a:xfrm>
            <a:off x="15855043" y="21657582"/>
            <a:ext cx="12801600" cy="1219200"/>
          </a:xfrm>
          <a:solidFill>
            <a:schemeClr val="accent6">
              <a:lumMod val="75000"/>
            </a:schemeClr>
          </a:solidFill>
        </p:spPr>
        <p:txBody>
          <a:bodyPr/>
          <a:lstStyle/>
          <a:p>
            <a:r>
              <a:rPr lang="en-US" altLang="zh-CN" dirty="0" smtClean="0"/>
              <a:t>PRPD patterns</a:t>
            </a:r>
            <a:endParaRPr lang="zh-CN" dirty="0"/>
          </a:p>
        </p:txBody>
      </p:sp>
      <p:sp>
        <p:nvSpPr>
          <p:cNvPr id="21" name="文本占位符 20"/>
          <p:cNvSpPr>
            <a:spLocks noGrp="1"/>
          </p:cNvSpPr>
          <p:nvPr>
            <p:ph type="body" sz="quarter" idx="34"/>
          </p:nvPr>
        </p:nvSpPr>
        <p:spPr/>
        <p:txBody>
          <a:bodyPr/>
          <a:lstStyle/>
          <a:p>
            <a:r>
              <a:rPr lang="en-US" altLang="zh-CN" dirty="0" smtClean="0"/>
              <a:t>CONCLUSION</a:t>
            </a:r>
            <a:endParaRPr lang="zh-CN" dirty="0"/>
          </a:p>
        </p:txBody>
      </p:sp>
      <p:sp>
        <p:nvSpPr>
          <p:cNvPr id="22" name="内容占位符 21"/>
          <p:cNvSpPr>
            <a:spLocks noGrp="1"/>
          </p:cNvSpPr>
          <p:nvPr>
            <p:ph sz="quarter" idx="35"/>
          </p:nvPr>
        </p:nvSpPr>
        <p:spPr/>
        <p:txBody>
          <a:bodyPr>
            <a:normAutofit fontScale="70000" lnSpcReduction="20000"/>
          </a:bodyPr>
          <a:lstStyle/>
          <a:p>
            <a:pPr>
              <a:lnSpc>
                <a:spcPct val="120000"/>
              </a:lnSpc>
            </a:pPr>
            <a:r>
              <a:rPr lang="en-US" altLang="zh-CN" dirty="0" smtClean="0"/>
              <a:t>The effect of mechanical stress on oil immersed pressboard varies greatly according to different applied stresses. When the applied stress is less than 20MPa, the mechanical stress will increase the density of fibers in the pressboard, forming a tighter pressboard in which voids will be reduced. Therefore the insulation performance will be improved, including increasing the PDIV, decreasing the discharge magnitude, and increasing the long-term voltage duration time. However, when the applied stress is higher than 20MPa, the external stress causes the fibers inside the insulating pressboard to be pressed against each other and a part of the fibers are broken. After the application of stress is removed, these fibers can no longer be restored to their original state, thereby forming new air gaps and broken fibers, weakening the dielectric strength, result in reduced PDIV, increased discharge magnitude, and shortened long-term voltage duration time. Therefore, stress higher than 20MPa should be avoided in transformer, and attention should be paid to the air gap discharge as a symbolic parameter for the effect of mechanical stress on oil immersed pressboard.</a:t>
            </a:r>
            <a:endParaRPr lang="zh-CN" dirty="0"/>
          </a:p>
        </p:txBody>
      </p:sp>
      <p:sp>
        <p:nvSpPr>
          <p:cNvPr id="2050" name="AutoShape 2" descr="2018 IEEE International Power Modulator and High Voltage Conference"/>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pic>
        <p:nvPicPr>
          <p:cNvPr id="2051" name="Picture 3"/>
          <p:cNvPicPr>
            <a:picLocks noChangeAspect="1" noChangeArrowheads="1"/>
          </p:cNvPicPr>
          <p:nvPr/>
        </p:nvPicPr>
        <p:blipFill>
          <a:blip r:embed="rId3" cstate="print"/>
          <a:srcRect/>
          <a:stretch>
            <a:fillRect/>
          </a:stretch>
        </p:blipFill>
        <p:spPr bwMode="auto">
          <a:xfrm>
            <a:off x="38800444" y="0"/>
            <a:ext cx="5090756" cy="5039849"/>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1" y="-1"/>
            <a:ext cx="5050972" cy="5050972"/>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8963026" y="16763999"/>
            <a:ext cx="4824743" cy="360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055" name="AutoShape 7" descr="Image result for Trump fake news"/>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31" name="文本占位符 15"/>
          <p:cNvSpPr>
            <a:spLocks noGrp="1"/>
          </p:cNvSpPr>
          <p:nvPr>
            <p:ph type="body" sz="quarter" idx="29"/>
          </p:nvPr>
        </p:nvSpPr>
        <p:spPr>
          <a:xfrm>
            <a:off x="15697200" y="11410950"/>
            <a:ext cx="12801600" cy="1219200"/>
          </a:xfrm>
          <a:solidFill>
            <a:schemeClr val="accent6">
              <a:lumMod val="60000"/>
              <a:lumOff val="40000"/>
            </a:schemeClr>
          </a:solidFill>
        </p:spPr>
        <p:txBody>
          <a:bodyPr/>
          <a:lstStyle/>
          <a:p>
            <a:r>
              <a:rPr lang="en-US" altLang="zh-CN" dirty="0" smtClean="0"/>
              <a:t>PDIV AND </a:t>
            </a:r>
            <a:r>
              <a:rPr lang="en-US" altLang="zh-CN" dirty="0" err="1" smtClean="0"/>
              <a:t>dURATION</a:t>
            </a:r>
            <a:endParaRPr lang="zh-CN" dirty="0"/>
          </a:p>
        </p:txBody>
      </p:sp>
      <p:pic>
        <p:nvPicPr>
          <p:cNvPr id="1026" name="Picture 2"/>
          <p:cNvPicPr>
            <a:picLocks noChangeAspect="1" noChangeArrowheads="1"/>
          </p:cNvPicPr>
          <p:nvPr/>
        </p:nvPicPr>
        <p:blipFill>
          <a:blip r:embed="rId6" cstate="print"/>
          <a:srcRect/>
          <a:stretch>
            <a:fillRect/>
          </a:stretch>
        </p:blipFill>
        <p:spPr bwMode="auto">
          <a:xfrm>
            <a:off x="1176338" y="26598563"/>
            <a:ext cx="7817817" cy="2995612"/>
          </a:xfrm>
          <a:prstGeom prst="rect">
            <a:avLst/>
          </a:prstGeom>
          <a:noFill/>
          <a:ln w="9525">
            <a:noFill/>
            <a:miter lim="800000"/>
            <a:headEnd/>
            <a:tailEnd/>
          </a:ln>
        </p:spPr>
      </p:pic>
      <p:sp>
        <p:nvSpPr>
          <p:cNvPr id="32" name="矩形 31"/>
          <p:cNvSpPr/>
          <p:nvPr/>
        </p:nvSpPr>
        <p:spPr>
          <a:xfrm>
            <a:off x="15544800" y="8611650"/>
            <a:ext cx="12839700" cy="2677656"/>
          </a:xfrm>
          <a:prstGeom prst="rect">
            <a:avLst/>
          </a:prstGeom>
        </p:spPr>
        <p:txBody>
          <a:bodyPr wrap="square">
            <a:spAutoFit/>
          </a:bodyPr>
          <a:lstStyle/>
          <a:p>
            <a:r>
              <a:rPr lang="en-US" altLang="zh-CN" sz="2800" dirty="0" smtClean="0">
                <a:latin typeface="Microsoft YaHei UI" panose="020B0503020204020204" pitchFamily="34" charset="-122"/>
                <a:ea typeface="Microsoft YaHei UI" panose="020B0503020204020204" pitchFamily="34" charset="-122"/>
              </a:rPr>
              <a:t>Partial discharge experiments were conducted under plate-plate electrode and needle-plate electrode. Constant-voltage method and the step-up voltage increasing method are used respectively. Since pressboard may absorb moisture during the mechanical aging process, both oil and pressboard are placed in a vacuum drying oven and dried at 80° C. for 24 hours to remove moisture before the partial discharge test.</a:t>
            </a:r>
            <a:endParaRPr lang="zh-CN" altLang="en-US" sz="2800" dirty="0" smtClean="0">
              <a:latin typeface="Microsoft YaHei UI" panose="020B0503020204020204" pitchFamily="34" charset="-122"/>
              <a:ea typeface="Microsoft YaHei UI" panose="020B0503020204020204" pitchFamily="34" charset="-122"/>
            </a:endParaRPr>
          </a:p>
        </p:txBody>
      </p:sp>
      <p:pic>
        <p:nvPicPr>
          <p:cNvPr id="1027" name="Picture 3"/>
          <p:cNvPicPr>
            <a:picLocks noChangeAspect="1" noChangeArrowheads="1"/>
          </p:cNvPicPr>
          <p:nvPr/>
        </p:nvPicPr>
        <p:blipFill>
          <a:blip r:embed="rId7" cstate="print"/>
          <a:srcRect/>
          <a:stretch>
            <a:fillRect/>
          </a:stretch>
        </p:blipFill>
        <p:spPr bwMode="auto">
          <a:xfrm>
            <a:off x="16063913" y="5186362"/>
            <a:ext cx="11558587" cy="3367088"/>
          </a:xfrm>
          <a:prstGeom prst="rect">
            <a:avLst/>
          </a:prstGeom>
          <a:noFill/>
          <a:ln w="9525">
            <a:noFill/>
            <a:miter lim="800000"/>
            <a:headEnd/>
            <a:tailEnd/>
          </a:ln>
        </p:spPr>
      </p:pic>
      <p:sp>
        <p:nvSpPr>
          <p:cNvPr id="1029" name="Rectangle 5"/>
          <p:cNvSpPr>
            <a:spLocks noChangeArrowheads="1"/>
          </p:cNvSpPr>
          <p:nvPr/>
        </p:nvSpPr>
        <p:spPr bwMode="auto">
          <a:xfrm>
            <a:off x="0" y="0"/>
            <a:ext cx="43891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030" name="Picture 6"/>
          <p:cNvPicPr>
            <a:picLocks noChangeAspect="1" noChangeArrowheads="1"/>
          </p:cNvPicPr>
          <p:nvPr/>
        </p:nvPicPr>
        <p:blipFill>
          <a:blip r:embed="rId8" cstate="print"/>
          <a:srcRect/>
          <a:stretch>
            <a:fillRect/>
          </a:stretch>
        </p:blipFill>
        <p:spPr bwMode="auto">
          <a:xfrm>
            <a:off x="9772650" y="26732856"/>
            <a:ext cx="3970792" cy="3060000"/>
          </a:xfrm>
          <a:prstGeom prst="rect">
            <a:avLst/>
          </a:prstGeom>
          <a:noFill/>
          <a:ln w="9525">
            <a:noFill/>
            <a:miter lim="800000"/>
            <a:headEnd/>
            <a:tailEnd/>
          </a:ln>
        </p:spPr>
      </p:pic>
      <p:pic>
        <p:nvPicPr>
          <p:cNvPr id="39" name="图片 38" descr="C:\Users\AA\Desktop\1700.tif"/>
          <p:cNvPicPr/>
          <p:nvPr/>
        </p:nvPicPr>
        <p:blipFill>
          <a:blip r:embed="rId9" cstate="print"/>
          <a:srcRect l="5531" t="8102" r="12960" b="2700"/>
          <a:stretch>
            <a:fillRect/>
          </a:stretch>
        </p:blipFill>
        <p:spPr bwMode="auto">
          <a:xfrm>
            <a:off x="16458938" y="12713175"/>
            <a:ext cx="3600000" cy="2880000"/>
          </a:xfrm>
          <a:prstGeom prst="rect">
            <a:avLst/>
          </a:prstGeom>
          <a:noFill/>
          <a:ln w="9525">
            <a:solidFill>
              <a:schemeClr val="tx1"/>
            </a:solidFill>
            <a:miter lim="800000"/>
            <a:headEnd/>
            <a:tailEnd/>
          </a:ln>
        </p:spPr>
      </p:pic>
      <p:pic>
        <p:nvPicPr>
          <p:cNvPr id="40" name="图片 39" descr="C:\Users\AA\Desktop\1700.tif"/>
          <p:cNvPicPr/>
          <p:nvPr/>
        </p:nvPicPr>
        <p:blipFill>
          <a:blip r:embed="rId10" cstate="print"/>
          <a:srcRect l="2255" t="9259" r="11979" b="2546"/>
          <a:stretch>
            <a:fillRect/>
          </a:stretch>
        </p:blipFill>
        <p:spPr bwMode="auto">
          <a:xfrm>
            <a:off x="20467343" y="12741297"/>
            <a:ext cx="3600000" cy="2880000"/>
          </a:xfrm>
          <a:prstGeom prst="rect">
            <a:avLst/>
          </a:prstGeom>
          <a:noFill/>
          <a:ln w="9525">
            <a:solidFill>
              <a:schemeClr val="tx1"/>
            </a:solidFill>
            <a:miter lim="800000"/>
            <a:headEnd/>
            <a:tailEnd/>
          </a:ln>
        </p:spPr>
      </p:pic>
      <p:pic>
        <p:nvPicPr>
          <p:cNvPr id="42" name="图片 41" descr="C:\Users\AA\Desktop\1700.tif"/>
          <p:cNvPicPr/>
          <p:nvPr/>
        </p:nvPicPr>
        <p:blipFill>
          <a:blip r:embed="rId11" cstate="print"/>
          <a:srcRect l="6012" t="9817" r="12625" b="2511"/>
          <a:stretch>
            <a:fillRect/>
          </a:stretch>
        </p:blipFill>
        <p:spPr bwMode="auto">
          <a:xfrm>
            <a:off x="24427021" y="12741750"/>
            <a:ext cx="3600000" cy="2880000"/>
          </a:xfrm>
          <a:prstGeom prst="rect">
            <a:avLst/>
          </a:prstGeom>
          <a:noFill/>
          <a:ln w="9525">
            <a:solidFill>
              <a:schemeClr val="tx1"/>
            </a:solidFill>
            <a:miter lim="800000"/>
            <a:headEnd/>
            <a:tailEnd/>
          </a:ln>
        </p:spPr>
      </p:pic>
      <p:sp>
        <p:nvSpPr>
          <p:cNvPr id="43" name="TextBox 42"/>
          <p:cNvSpPr txBox="1"/>
          <p:nvPr/>
        </p:nvSpPr>
        <p:spPr>
          <a:xfrm>
            <a:off x="16444685" y="15609207"/>
            <a:ext cx="3628572" cy="461665"/>
          </a:xfrm>
          <a:prstGeom prst="rect">
            <a:avLst/>
          </a:prstGeom>
          <a:noFill/>
        </p:spPr>
        <p:txBody>
          <a:bodyPr wrap="square" rtlCol="0">
            <a:spAutoFit/>
          </a:bodyPr>
          <a:lstStyle/>
          <a:p>
            <a:pPr algn="ctr"/>
            <a:r>
              <a:rPr lang="en-US" altLang="zh-CN" sz="2400" b="1" dirty="0" smtClean="0"/>
              <a:t>(a)Plate-plate</a:t>
            </a:r>
            <a:endParaRPr lang="zh-CN" altLang="en-US" sz="2400" b="1" dirty="0" err="1" smtClean="0"/>
          </a:p>
        </p:txBody>
      </p:sp>
      <p:sp>
        <p:nvSpPr>
          <p:cNvPr id="44" name="TextBox 43"/>
          <p:cNvSpPr txBox="1"/>
          <p:nvPr/>
        </p:nvSpPr>
        <p:spPr>
          <a:xfrm>
            <a:off x="20457879" y="15630982"/>
            <a:ext cx="3628572" cy="461665"/>
          </a:xfrm>
          <a:prstGeom prst="rect">
            <a:avLst/>
          </a:prstGeom>
          <a:noFill/>
        </p:spPr>
        <p:txBody>
          <a:bodyPr wrap="square" rtlCol="0">
            <a:spAutoFit/>
          </a:bodyPr>
          <a:lstStyle/>
          <a:p>
            <a:pPr algn="ctr"/>
            <a:r>
              <a:rPr lang="en-US" altLang="zh-CN" sz="2400" b="1" dirty="0" smtClean="0"/>
              <a:t>(b)Plate-plate</a:t>
            </a:r>
            <a:endParaRPr lang="zh-CN" altLang="en-US" sz="2400" b="1" dirty="0" err="1" smtClean="0"/>
          </a:p>
        </p:txBody>
      </p:sp>
      <p:sp>
        <p:nvSpPr>
          <p:cNvPr id="45" name="TextBox 44"/>
          <p:cNvSpPr txBox="1"/>
          <p:nvPr/>
        </p:nvSpPr>
        <p:spPr>
          <a:xfrm>
            <a:off x="24413022" y="15638239"/>
            <a:ext cx="3628572" cy="461665"/>
          </a:xfrm>
          <a:prstGeom prst="rect">
            <a:avLst/>
          </a:prstGeom>
          <a:noFill/>
        </p:spPr>
        <p:txBody>
          <a:bodyPr wrap="square" rtlCol="0">
            <a:spAutoFit/>
          </a:bodyPr>
          <a:lstStyle/>
          <a:p>
            <a:pPr algn="ctr"/>
            <a:r>
              <a:rPr lang="en-US" altLang="zh-CN" sz="2400" b="1" dirty="0" smtClean="0"/>
              <a:t>(c)Needle-plate</a:t>
            </a:r>
            <a:endParaRPr lang="zh-CN" altLang="en-US" sz="2400" b="1" dirty="0" err="1" smtClean="0"/>
          </a:p>
        </p:txBody>
      </p:sp>
      <p:pic>
        <p:nvPicPr>
          <p:cNvPr id="55" name="图片 54"/>
          <p:cNvPicPr/>
          <p:nvPr/>
        </p:nvPicPr>
        <p:blipFill>
          <a:blip r:embed="rId12" cstate="print"/>
          <a:srcRect/>
          <a:stretch>
            <a:fillRect/>
          </a:stretch>
        </p:blipFill>
        <p:spPr bwMode="auto">
          <a:xfrm>
            <a:off x="16905421" y="23014440"/>
            <a:ext cx="5040000" cy="4320000"/>
          </a:xfrm>
          <a:prstGeom prst="rect">
            <a:avLst/>
          </a:prstGeom>
          <a:noFill/>
          <a:ln w="9525">
            <a:solidFill>
              <a:schemeClr val="tx2">
                <a:lumMod val="75000"/>
              </a:schemeClr>
            </a:solidFill>
            <a:miter lim="800000"/>
            <a:headEnd/>
            <a:tailEnd/>
          </a:ln>
        </p:spPr>
      </p:pic>
      <p:sp>
        <p:nvSpPr>
          <p:cNvPr id="1040" name="Rectangle 16"/>
          <p:cNvSpPr>
            <a:spLocks noChangeArrowheads="1"/>
          </p:cNvSpPr>
          <p:nvPr/>
        </p:nvSpPr>
        <p:spPr bwMode="auto">
          <a:xfrm>
            <a:off x="0" y="0"/>
            <a:ext cx="43891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8" name="图片 57"/>
          <p:cNvPicPr/>
          <p:nvPr/>
        </p:nvPicPr>
        <p:blipFill>
          <a:blip r:embed="rId13" cstate="print"/>
          <a:srcRect l="3438" t="2692" r="7812" b="2500"/>
          <a:stretch>
            <a:fillRect/>
          </a:stretch>
        </p:blipFill>
        <p:spPr bwMode="auto">
          <a:xfrm>
            <a:off x="16780810" y="27957915"/>
            <a:ext cx="5040000" cy="4320000"/>
          </a:xfrm>
          <a:prstGeom prst="rect">
            <a:avLst/>
          </a:prstGeom>
          <a:noFill/>
          <a:ln>
            <a:solidFill>
              <a:schemeClr val="tx2">
                <a:lumMod val="75000"/>
              </a:schemeClr>
            </a:solidFill>
          </a:ln>
        </p:spPr>
      </p:pic>
      <p:pic>
        <p:nvPicPr>
          <p:cNvPr id="59" name="图片 58"/>
          <p:cNvPicPr/>
          <p:nvPr/>
        </p:nvPicPr>
        <p:blipFill>
          <a:blip r:embed="rId14" cstate="print"/>
          <a:srcRect l="2969" t="2885" r="7656" b="2115"/>
          <a:stretch>
            <a:fillRect/>
          </a:stretch>
        </p:blipFill>
        <p:spPr bwMode="auto">
          <a:xfrm>
            <a:off x="22392428" y="27940770"/>
            <a:ext cx="5040000" cy="4320000"/>
          </a:xfrm>
          <a:prstGeom prst="rect">
            <a:avLst/>
          </a:prstGeom>
          <a:noFill/>
          <a:ln>
            <a:solidFill>
              <a:srgbClr val="E7537D"/>
            </a:solidFill>
          </a:ln>
        </p:spPr>
      </p:pic>
      <p:pic>
        <p:nvPicPr>
          <p:cNvPr id="1041" name="Picture 17"/>
          <p:cNvPicPr>
            <a:picLocks noChangeAspect="1" noChangeArrowheads="1"/>
          </p:cNvPicPr>
          <p:nvPr/>
        </p:nvPicPr>
        <p:blipFill>
          <a:blip r:embed="rId15" cstate="print"/>
          <a:srcRect b="18476"/>
          <a:stretch>
            <a:fillRect/>
          </a:stretch>
        </p:blipFill>
        <p:spPr bwMode="auto">
          <a:xfrm>
            <a:off x="22383749" y="22998113"/>
            <a:ext cx="4881460" cy="4320000"/>
          </a:xfrm>
          <a:prstGeom prst="rect">
            <a:avLst/>
          </a:prstGeom>
          <a:noFill/>
          <a:ln w="9525">
            <a:solidFill>
              <a:srgbClr val="E7537D"/>
            </a:solidFill>
            <a:miter lim="800000"/>
            <a:headEnd/>
            <a:tailEnd/>
          </a:ln>
        </p:spPr>
      </p:pic>
      <p:sp>
        <p:nvSpPr>
          <p:cNvPr id="62" name="TextBox 61"/>
          <p:cNvSpPr txBox="1"/>
          <p:nvPr/>
        </p:nvSpPr>
        <p:spPr>
          <a:xfrm>
            <a:off x="17711510" y="27420207"/>
            <a:ext cx="3628572" cy="461665"/>
          </a:xfrm>
          <a:prstGeom prst="rect">
            <a:avLst/>
          </a:prstGeom>
          <a:noFill/>
        </p:spPr>
        <p:txBody>
          <a:bodyPr wrap="square" rtlCol="0">
            <a:spAutoFit/>
          </a:bodyPr>
          <a:lstStyle/>
          <a:p>
            <a:pPr algn="ctr"/>
            <a:r>
              <a:rPr lang="en-US" altLang="zh-CN" sz="2400" b="1" dirty="0" smtClean="0"/>
              <a:t>(a)  0MPa</a:t>
            </a:r>
            <a:endParaRPr lang="zh-CN" altLang="en-US" sz="2400" b="1" dirty="0" err="1" smtClean="0"/>
          </a:p>
        </p:txBody>
      </p:sp>
      <p:sp>
        <p:nvSpPr>
          <p:cNvPr id="63" name="TextBox 62"/>
          <p:cNvSpPr txBox="1"/>
          <p:nvPr/>
        </p:nvSpPr>
        <p:spPr>
          <a:xfrm>
            <a:off x="23264585" y="27401157"/>
            <a:ext cx="3628572" cy="461665"/>
          </a:xfrm>
          <a:prstGeom prst="rect">
            <a:avLst/>
          </a:prstGeom>
          <a:noFill/>
        </p:spPr>
        <p:txBody>
          <a:bodyPr wrap="square" rtlCol="0">
            <a:spAutoFit/>
          </a:bodyPr>
          <a:lstStyle/>
          <a:p>
            <a:pPr algn="ctr"/>
            <a:r>
              <a:rPr lang="en-US" altLang="zh-CN" sz="2400" b="1" dirty="0" smtClean="0"/>
              <a:t>(b)  20MPa</a:t>
            </a:r>
            <a:endParaRPr lang="zh-CN" altLang="en-US" sz="2400" b="1" dirty="0" err="1" smtClean="0"/>
          </a:p>
        </p:txBody>
      </p:sp>
      <p:sp>
        <p:nvSpPr>
          <p:cNvPr id="64" name="TextBox 63"/>
          <p:cNvSpPr txBox="1"/>
          <p:nvPr/>
        </p:nvSpPr>
        <p:spPr>
          <a:xfrm>
            <a:off x="17730560" y="32456735"/>
            <a:ext cx="3628572" cy="461665"/>
          </a:xfrm>
          <a:prstGeom prst="rect">
            <a:avLst/>
          </a:prstGeom>
          <a:noFill/>
        </p:spPr>
        <p:txBody>
          <a:bodyPr wrap="square" rtlCol="0">
            <a:spAutoFit/>
          </a:bodyPr>
          <a:lstStyle/>
          <a:p>
            <a:pPr algn="ctr"/>
            <a:r>
              <a:rPr lang="en-US" altLang="zh-CN" sz="2400" b="1" dirty="0" smtClean="0"/>
              <a:t>(c)  60MPa</a:t>
            </a:r>
            <a:endParaRPr lang="zh-CN" altLang="en-US" sz="2400" b="1" dirty="0" err="1" smtClean="0"/>
          </a:p>
        </p:txBody>
      </p:sp>
      <p:sp>
        <p:nvSpPr>
          <p:cNvPr id="65" name="TextBox 64"/>
          <p:cNvSpPr txBox="1"/>
          <p:nvPr/>
        </p:nvSpPr>
        <p:spPr>
          <a:xfrm>
            <a:off x="23455085" y="32437685"/>
            <a:ext cx="3628572" cy="461665"/>
          </a:xfrm>
          <a:prstGeom prst="rect">
            <a:avLst/>
          </a:prstGeom>
          <a:noFill/>
        </p:spPr>
        <p:txBody>
          <a:bodyPr wrap="square" rtlCol="0">
            <a:spAutoFit/>
          </a:bodyPr>
          <a:lstStyle/>
          <a:p>
            <a:pPr algn="ctr"/>
            <a:r>
              <a:rPr lang="en-US" altLang="zh-CN" sz="2400" b="1" dirty="0" smtClean="0"/>
              <a:t>(d)  100MPa</a:t>
            </a:r>
            <a:endParaRPr lang="zh-CN" altLang="en-US" sz="2400" b="1" dirty="0" err="1" smtClean="0"/>
          </a:p>
        </p:txBody>
      </p:sp>
      <p:sp>
        <p:nvSpPr>
          <p:cNvPr id="70" name="内容占位符 13"/>
          <p:cNvSpPr>
            <a:spLocks noGrp="1"/>
          </p:cNvSpPr>
          <p:nvPr>
            <p:ph sz="quarter" idx="27"/>
          </p:nvPr>
        </p:nvSpPr>
        <p:spPr>
          <a:xfrm>
            <a:off x="29841825" y="7398381"/>
            <a:ext cx="12801600" cy="4572000"/>
          </a:xfrm>
        </p:spPr>
        <p:txBody>
          <a:bodyPr>
            <a:noAutofit/>
          </a:bodyPr>
          <a:lstStyle/>
          <a:p>
            <a:r>
              <a:rPr lang="en-US" altLang="zh-CN" sz="2000" dirty="0" smtClean="0"/>
              <a:t>New paperboard has a high discharge magnitude. PRPD has a symmetrical trapezoidal shape and the discharge magnitude reaches peak value of 25nC around the zero-crossing point. As mechanical stress is increased to 20MPa, the performance of the insulation board has been improved, and the maximum discharge capacity reduced to about 10nC. PRPD can be clearly divided into two areas, namely the peak area near the zero crossing and the original trapezoidal areas. The peak area near the zero-crossing point is narrow, and the maximum discharge generally present here. When the applied stress is raised to 60MPa, discharge magnitude rises to about 20nC. PRPD pattern shows a characteristic of typical air gap discharge. A certain amount of voids appear inside the paperboard. Maximum discharge occurs at the peak area near the zero crossing point, which is higher than 8nC in the trapezoidal area of the origin discharge. The maximum discharge reached 35nC when the applied stress is 100MPa, which is much higher than that of new pressboard, indicating that the internal damage of the pressboard is obvious at this time.</a:t>
            </a:r>
          </a:p>
        </p:txBody>
      </p:sp>
      <p:sp>
        <p:nvSpPr>
          <p:cNvPr id="71" name="文本占位符 15"/>
          <p:cNvSpPr>
            <a:spLocks noGrp="1"/>
          </p:cNvSpPr>
          <p:nvPr>
            <p:ph type="body" sz="quarter" idx="29"/>
          </p:nvPr>
        </p:nvSpPr>
        <p:spPr>
          <a:xfrm>
            <a:off x="30009193" y="5979432"/>
            <a:ext cx="12801600" cy="1219200"/>
          </a:xfrm>
          <a:solidFill>
            <a:schemeClr val="accent6">
              <a:lumMod val="75000"/>
            </a:schemeClr>
          </a:solidFill>
        </p:spPr>
        <p:txBody>
          <a:bodyPr/>
          <a:lstStyle/>
          <a:p>
            <a:r>
              <a:rPr lang="en-US" altLang="zh-CN" dirty="0" smtClean="0"/>
              <a:t>PRPD PATTERNS</a:t>
            </a:r>
            <a:endParaRPr lang="zh-CN" dirty="0"/>
          </a:p>
        </p:txBody>
      </p:sp>
      <p:pic>
        <p:nvPicPr>
          <p:cNvPr id="72" name="图片 71"/>
          <p:cNvPicPr/>
          <p:nvPr/>
        </p:nvPicPr>
        <p:blipFill>
          <a:blip r:embed="rId16" cstate="print"/>
          <a:srcRect l="3687" t="4823" r="7817" b="10673"/>
          <a:stretch>
            <a:fillRect/>
          </a:stretch>
        </p:blipFill>
        <p:spPr bwMode="auto">
          <a:xfrm>
            <a:off x="31174848" y="11978775"/>
            <a:ext cx="5040000" cy="4320000"/>
          </a:xfrm>
          <a:prstGeom prst="rect">
            <a:avLst/>
          </a:prstGeom>
          <a:noFill/>
          <a:ln>
            <a:solidFill>
              <a:schemeClr val="tx2">
                <a:lumMod val="75000"/>
              </a:schemeClr>
            </a:solidFill>
          </a:ln>
        </p:spPr>
      </p:pic>
      <p:pic>
        <p:nvPicPr>
          <p:cNvPr id="73" name="图片 72"/>
          <p:cNvPicPr/>
          <p:nvPr/>
        </p:nvPicPr>
        <p:blipFill>
          <a:blip r:embed="rId17" cstate="print"/>
          <a:srcRect l="2950" t="5535" r="7264" b="2214"/>
          <a:stretch>
            <a:fillRect/>
          </a:stretch>
        </p:blipFill>
        <p:spPr bwMode="auto">
          <a:xfrm>
            <a:off x="36804150" y="11978775"/>
            <a:ext cx="5040000" cy="4320000"/>
          </a:xfrm>
          <a:prstGeom prst="rect">
            <a:avLst/>
          </a:prstGeom>
          <a:noFill/>
          <a:ln>
            <a:solidFill>
              <a:srgbClr val="E7537D"/>
            </a:solidFill>
          </a:ln>
        </p:spPr>
      </p:pic>
      <p:pic>
        <p:nvPicPr>
          <p:cNvPr id="74" name="图片 73"/>
          <p:cNvPicPr/>
          <p:nvPr/>
        </p:nvPicPr>
        <p:blipFill>
          <a:blip r:embed="rId18" cstate="print"/>
          <a:srcRect l="2656" t="2308" r="7812" b="2115"/>
          <a:stretch>
            <a:fillRect/>
          </a:stretch>
        </p:blipFill>
        <p:spPr bwMode="auto">
          <a:xfrm>
            <a:off x="31190834" y="16801225"/>
            <a:ext cx="5040000" cy="4320000"/>
          </a:xfrm>
          <a:prstGeom prst="rect">
            <a:avLst/>
          </a:prstGeom>
          <a:noFill/>
          <a:ln>
            <a:solidFill>
              <a:schemeClr val="tx2">
                <a:lumMod val="75000"/>
              </a:schemeClr>
            </a:solidFill>
          </a:ln>
        </p:spPr>
      </p:pic>
      <p:pic>
        <p:nvPicPr>
          <p:cNvPr id="75" name="图片 74"/>
          <p:cNvPicPr/>
          <p:nvPr/>
        </p:nvPicPr>
        <p:blipFill>
          <a:blip r:embed="rId19" cstate="print"/>
          <a:srcRect l="2656" t="2692" r="7656" b="2308"/>
          <a:stretch>
            <a:fillRect/>
          </a:stretch>
        </p:blipFill>
        <p:spPr bwMode="auto">
          <a:xfrm>
            <a:off x="36754332" y="16801225"/>
            <a:ext cx="5040000" cy="4320000"/>
          </a:xfrm>
          <a:prstGeom prst="rect">
            <a:avLst/>
          </a:prstGeom>
          <a:noFill/>
          <a:ln>
            <a:solidFill>
              <a:srgbClr val="E7537D"/>
            </a:solidFill>
          </a:ln>
        </p:spPr>
      </p:pic>
      <p:sp>
        <p:nvSpPr>
          <p:cNvPr id="76" name="TextBox 75"/>
          <p:cNvSpPr txBox="1"/>
          <p:nvPr/>
        </p:nvSpPr>
        <p:spPr>
          <a:xfrm>
            <a:off x="31979960" y="16314057"/>
            <a:ext cx="3628572" cy="461665"/>
          </a:xfrm>
          <a:prstGeom prst="rect">
            <a:avLst/>
          </a:prstGeom>
          <a:noFill/>
        </p:spPr>
        <p:txBody>
          <a:bodyPr wrap="square" rtlCol="0">
            <a:spAutoFit/>
          </a:bodyPr>
          <a:lstStyle/>
          <a:p>
            <a:pPr algn="ctr"/>
            <a:r>
              <a:rPr lang="en-US" altLang="zh-CN" sz="2400" b="1" dirty="0" smtClean="0"/>
              <a:t>(a)  0MPa</a:t>
            </a:r>
            <a:endParaRPr lang="zh-CN" altLang="en-US" sz="2400" b="1" dirty="0" err="1" smtClean="0"/>
          </a:p>
        </p:txBody>
      </p:sp>
      <p:sp>
        <p:nvSpPr>
          <p:cNvPr id="77" name="TextBox 76"/>
          <p:cNvSpPr txBox="1"/>
          <p:nvPr/>
        </p:nvSpPr>
        <p:spPr>
          <a:xfrm>
            <a:off x="37733060" y="16323582"/>
            <a:ext cx="3628572" cy="461665"/>
          </a:xfrm>
          <a:prstGeom prst="rect">
            <a:avLst/>
          </a:prstGeom>
          <a:noFill/>
        </p:spPr>
        <p:txBody>
          <a:bodyPr wrap="square" rtlCol="0">
            <a:spAutoFit/>
          </a:bodyPr>
          <a:lstStyle/>
          <a:p>
            <a:pPr algn="ctr"/>
            <a:r>
              <a:rPr lang="en-US" altLang="zh-CN" sz="2400" b="1" dirty="0" smtClean="0"/>
              <a:t>(b)  20MPa</a:t>
            </a:r>
            <a:endParaRPr lang="zh-CN" altLang="en-US" sz="2400" b="1" dirty="0" err="1" smtClean="0"/>
          </a:p>
        </p:txBody>
      </p:sp>
      <p:sp>
        <p:nvSpPr>
          <p:cNvPr id="78" name="TextBox 77"/>
          <p:cNvSpPr txBox="1"/>
          <p:nvPr/>
        </p:nvSpPr>
        <p:spPr>
          <a:xfrm>
            <a:off x="32084735" y="21236285"/>
            <a:ext cx="3628572" cy="461665"/>
          </a:xfrm>
          <a:prstGeom prst="rect">
            <a:avLst/>
          </a:prstGeom>
          <a:noFill/>
        </p:spPr>
        <p:txBody>
          <a:bodyPr wrap="square" rtlCol="0">
            <a:spAutoFit/>
          </a:bodyPr>
          <a:lstStyle/>
          <a:p>
            <a:pPr algn="ctr"/>
            <a:r>
              <a:rPr lang="en-US" altLang="zh-CN" sz="2400" b="1" dirty="0" smtClean="0"/>
              <a:t>(c)  60MPa</a:t>
            </a:r>
            <a:endParaRPr lang="zh-CN" altLang="en-US" sz="2400" b="1" dirty="0" err="1" smtClean="0"/>
          </a:p>
        </p:txBody>
      </p:sp>
      <p:sp>
        <p:nvSpPr>
          <p:cNvPr id="80" name="TextBox 79"/>
          <p:cNvSpPr txBox="1"/>
          <p:nvPr/>
        </p:nvSpPr>
        <p:spPr>
          <a:xfrm>
            <a:off x="37666385" y="21188660"/>
            <a:ext cx="3628572" cy="461665"/>
          </a:xfrm>
          <a:prstGeom prst="rect">
            <a:avLst/>
          </a:prstGeom>
          <a:noFill/>
        </p:spPr>
        <p:txBody>
          <a:bodyPr wrap="square" rtlCol="0">
            <a:spAutoFit/>
          </a:bodyPr>
          <a:lstStyle/>
          <a:p>
            <a:pPr algn="ctr"/>
            <a:r>
              <a:rPr lang="en-US" altLang="zh-CN" sz="2400" b="1" dirty="0" smtClean="0"/>
              <a:t>(d)  100MPa</a:t>
            </a:r>
            <a:endParaRPr lang="zh-CN" altLang="en-US" sz="2400" b="1" dirty="0" err="1" smtClean="0"/>
          </a:p>
        </p:txBody>
      </p:sp>
      <p:sp>
        <p:nvSpPr>
          <p:cNvPr id="81" name="内容占位符 13"/>
          <p:cNvSpPr>
            <a:spLocks noGrp="1"/>
          </p:cNvSpPr>
          <p:nvPr>
            <p:ph sz="quarter" idx="27"/>
          </p:nvPr>
        </p:nvSpPr>
        <p:spPr>
          <a:xfrm>
            <a:off x="29908500" y="21666831"/>
            <a:ext cx="12801600" cy="4572000"/>
          </a:xfrm>
        </p:spPr>
        <p:txBody>
          <a:bodyPr>
            <a:noAutofit/>
          </a:bodyPr>
          <a:lstStyle/>
          <a:p>
            <a:r>
              <a:rPr lang="en-US" altLang="zh-CN" sz="2000" dirty="0" smtClean="0"/>
              <a:t>PRPD pattern of pressed pressboard under needle-plate electrode is shown in Figure 8. PRPD plots appear as triangles under different mechanical forces, and maximum discharge magnitude is near peak value of applied voltage. As the applied stress increases, discharge decreases first and then rises, reaching a minimum of 2.5nC at 20MPa. When the applied pressure is 100MPa, the maximum discharge capacity can reach 20nC, which is much higher than 3.5nC of new pressboard, indicating that damage in the interior of pressboard is also greater. As the mechanical stress rises, the discharge near the zero-crossing point gradually decreases, and the triangle as a whole shows a tendency of shifting to the right, which indicates that the air gap discharge characteristics are continuously decreasing. Due to the increased porosity inside the paperboard, it is difficult to store a large amount of gas under the needle-plane electrode, and therefore the air gap discharge composition will continue to decrease as the applied stress increases.</a:t>
            </a:r>
          </a:p>
        </p:txBody>
      </p:sp>
      <p:sp>
        <p:nvSpPr>
          <p:cNvPr id="1043" name="AutoShape 19" descr="Related image"/>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pic>
        <p:nvPicPr>
          <p:cNvPr id="1044" name="Picture 20" descr="C:\Users\AA\Desktop\Hyundai 8(1).jpg"/>
          <p:cNvPicPr>
            <a:picLocks noChangeAspect="1" noChangeArrowheads="1"/>
          </p:cNvPicPr>
          <p:nvPr/>
        </p:nvPicPr>
        <p:blipFill>
          <a:blip r:embed="rId20" cstate="print"/>
          <a:srcRect/>
          <a:stretch>
            <a:fillRect/>
          </a:stretch>
        </p:blipFill>
        <p:spPr bwMode="auto">
          <a:xfrm>
            <a:off x="8915400" y="20802600"/>
            <a:ext cx="4800000" cy="3600000"/>
          </a:xfrm>
          <a:prstGeom prst="rect">
            <a:avLst/>
          </a:prstGeom>
          <a:noFill/>
          <a:ln>
            <a:solidFill>
              <a:schemeClr val="accent4"/>
            </a:solidFill>
          </a:ln>
        </p:spPr>
      </p:pic>
    </p:spTree>
    <p:extLst>
      <p:ext uri="{BB962C8B-B14F-4D97-AF65-F5344CB8AC3E}">
        <p14:creationId xmlns="" xmlns:p14="http://schemas.microsoft.com/office/powerpoint/2010/main" val="931198942"/>
      </p:ext>
    </p:extLst>
  </p:cSld>
  <p:clrMapOvr>
    <a:masterClrMapping/>
  </p:clrMapOvr>
  <p:timing>
    <p:tnLst>
      <p:par>
        <p:cTn id="1" dur="indefinite" restart="never" nodeType="tmRoot"/>
      </p:par>
    </p:tnLst>
  </p:timing>
</p:sld>
</file>

<file path=ppt/theme/theme1.xml><?xml version="1.0" encoding="utf-8"?>
<a:theme xmlns:a="http://schemas.openxmlformats.org/drawingml/2006/main" name="TS10400155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 xmlns:thm15="http://schemas.microsoft.com/office/thememl/2012/main" name="MedicalPosterA_TP104001550" id="{BA98516A-A9A1-44B4-B950-5A48205C857E}" vid="{77AEC467-5A1F-43F6-AB09-7DAD1810778E}"/>
    </a:ext>
  </a:extLst>
</a:theme>
</file>

<file path=ppt/theme/theme2.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1110015-E380-4C53-980C-698226C61C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TS104001551</Template>
  <TotalTime>0</TotalTime>
  <Words>1463</Words>
  <Application>Microsoft Office PowerPoint</Application>
  <PresentationFormat>自定义</PresentationFormat>
  <Paragraphs>31</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TS104001551</vt:lpstr>
      <vt:lpstr>Research on Influence of Mechanical Stress on Insulation Characteristics of Oil-immersed Pressboard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2013-11-14T11:10:18Z</dcterms:created>
  <dcterms:modified xsi:type="dcterms:W3CDTF">2018-05-31T06:21:59Z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TC040015519991</vt:lpwstr>
  </property>
</Properties>
</file>